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72" r:id="rId3"/>
    <p:sldId id="259" r:id="rId4"/>
    <p:sldId id="275" r:id="rId5"/>
    <p:sldId id="282" r:id="rId6"/>
    <p:sldId id="285" r:id="rId7"/>
    <p:sldId id="267" r:id="rId8"/>
    <p:sldId id="274" r:id="rId9"/>
    <p:sldId id="276" r:id="rId10"/>
    <p:sldId id="277" r:id="rId11"/>
    <p:sldId id="287" r:id="rId12"/>
    <p:sldId id="280" r:id="rId13"/>
    <p:sldId id="288" r:id="rId14"/>
    <p:sldId id="286" r:id="rId15"/>
    <p:sldId id="283" r:id="rId16"/>
    <p:sldId id="263" r:id="rId17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ela Paiva Branda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hyperlink" Target="http://sig.antt.gov.br/wiser/user/login/" TargetMode="External"/><Relationship Id="rId1" Type="http://schemas.openxmlformats.org/officeDocument/2006/relationships/hyperlink" Target="http://ouvidoria.antt.gov.br/Cliente.aspx" TargetMode="External"/><Relationship Id="rId6" Type="http://schemas.openxmlformats.org/officeDocument/2006/relationships/image" Target="../media/image28.png"/><Relationship Id="rId5" Type="http://schemas.openxmlformats.org/officeDocument/2006/relationships/hyperlink" Target="http://sig.antt.gov.br/wiser/user/login" TargetMode="External"/><Relationship Id="rId4" Type="http://schemas.openxmlformats.org/officeDocument/2006/relationships/image" Target="../media/image2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image" Target="../media/image8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ouvidoria.antt.gov.br/Cliente.aspx" TargetMode="External"/><Relationship Id="rId1" Type="http://schemas.openxmlformats.org/officeDocument/2006/relationships/image" Target="../media/image26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hyperlink" Target="http://sig.antt.gov.br/wiser/user/login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028611-CABA-4FB5-970E-FCD68E266258}" type="doc">
      <dgm:prSet loTypeId="urn:microsoft.com/office/officeart/2005/8/layout/vList3" loCatId="list" qsTypeId="urn:microsoft.com/office/officeart/2005/8/quickstyle/simple2" qsCatId="simple" csTypeId="urn:microsoft.com/office/officeart/2005/8/colors/accent3_1" csCatId="accent3" phldr="1"/>
      <dgm:spPr/>
    </dgm:pt>
    <dgm:pt modelId="{0006E03F-71A2-4788-8A30-FC5D69DF4E91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800" dirty="0"/>
            <a:t>Exploração da infraestrutura rodoviária </a:t>
          </a:r>
          <a:r>
            <a:rPr lang="pt-BR" sz="1800" u="sng" dirty="0"/>
            <a:t>federal</a:t>
          </a:r>
        </a:p>
      </dgm:t>
    </dgm:pt>
    <dgm:pt modelId="{DF77E36B-E6BD-4252-8626-609643FD3D98}" type="parTrans" cxnId="{635F3021-F4D8-4581-B71B-794EFF3EF5CD}">
      <dgm:prSet/>
      <dgm:spPr/>
      <dgm:t>
        <a:bodyPr/>
        <a:lstStyle/>
        <a:p>
          <a:endParaRPr lang="pt-BR"/>
        </a:p>
      </dgm:t>
    </dgm:pt>
    <dgm:pt modelId="{DFAF2E92-A4CC-494B-81C9-76B9AB332377}" type="sibTrans" cxnId="{635F3021-F4D8-4581-B71B-794EFF3EF5CD}">
      <dgm:prSet/>
      <dgm:spPr/>
      <dgm:t>
        <a:bodyPr/>
        <a:lstStyle/>
        <a:p>
          <a:endParaRPr lang="pt-BR"/>
        </a:p>
      </dgm:t>
    </dgm:pt>
    <dgm:pt modelId="{6183DA1F-4FC6-470F-81DA-3468A78E0607}">
      <dgm:prSet phldrT="[Texto]" custT="1"/>
      <dgm:spPr/>
      <dgm:t>
        <a:bodyPr/>
        <a:lstStyle/>
        <a:p>
          <a:r>
            <a:rPr lang="pt-BR" sz="1800" u="none" dirty="0"/>
            <a:t>Transporte rodoviário de cargas</a:t>
          </a:r>
        </a:p>
      </dgm:t>
    </dgm:pt>
    <dgm:pt modelId="{994F74E1-E7E0-498B-A178-64C70058B8F8}" type="parTrans" cxnId="{C202AEC8-9FE7-4EB3-B143-CE1BCFD6A81F}">
      <dgm:prSet/>
      <dgm:spPr/>
      <dgm:t>
        <a:bodyPr/>
        <a:lstStyle/>
        <a:p>
          <a:endParaRPr lang="pt-BR"/>
        </a:p>
      </dgm:t>
    </dgm:pt>
    <dgm:pt modelId="{535C3C49-6E67-4D3D-8D24-7EE52156A07C}" type="sibTrans" cxnId="{C202AEC8-9FE7-4EB3-B143-CE1BCFD6A81F}">
      <dgm:prSet/>
      <dgm:spPr/>
      <dgm:t>
        <a:bodyPr/>
        <a:lstStyle/>
        <a:p>
          <a:endParaRPr lang="pt-BR"/>
        </a:p>
      </dgm:t>
    </dgm:pt>
    <dgm:pt modelId="{F95E4D53-8D3D-486F-8F0F-34EE4A06552E}">
      <dgm:prSet phldrT="[Texto]" custT="1"/>
      <dgm:spPr/>
      <dgm:t>
        <a:bodyPr/>
        <a:lstStyle/>
        <a:p>
          <a:r>
            <a:rPr lang="pt-BR" sz="1800" u="none" dirty="0"/>
            <a:t>Transporte multimodal</a:t>
          </a:r>
        </a:p>
      </dgm:t>
    </dgm:pt>
    <dgm:pt modelId="{12FF2ED1-08F6-4E55-AA0A-5130E103FE81}" type="parTrans" cxnId="{466BC66E-193A-4D79-82AE-4E49C126915D}">
      <dgm:prSet/>
      <dgm:spPr/>
      <dgm:t>
        <a:bodyPr/>
        <a:lstStyle/>
        <a:p>
          <a:endParaRPr lang="pt-BR"/>
        </a:p>
      </dgm:t>
    </dgm:pt>
    <dgm:pt modelId="{1FD35DC2-FE82-48C5-8723-D89C5F1924BC}" type="sibTrans" cxnId="{466BC66E-193A-4D79-82AE-4E49C126915D}">
      <dgm:prSet/>
      <dgm:spPr/>
      <dgm:t>
        <a:bodyPr/>
        <a:lstStyle/>
        <a:p>
          <a:endParaRPr lang="pt-BR"/>
        </a:p>
      </dgm:t>
    </dgm:pt>
    <dgm:pt modelId="{1E9D6C85-8094-429A-A52A-7E0AAA987639}" type="pres">
      <dgm:prSet presAssocID="{70028611-CABA-4FB5-970E-FCD68E266258}" presName="linearFlow" presStyleCnt="0">
        <dgm:presLayoutVars>
          <dgm:dir/>
          <dgm:resizeHandles val="exact"/>
        </dgm:presLayoutVars>
      </dgm:prSet>
      <dgm:spPr/>
    </dgm:pt>
    <dgm:pt modelId="{074C2525-A6F6-4577-B240-D93C4882C564}" type="pres">
      <dgm:prSet presAssocID="{0006E03F-71A2-4788-8A30-FC5D69DF4E91}" presName="composite" presStyleCnt="0"/>
      <dgm:spPr/>
    </dgm:pt>
    <dgm:pt modelId="{C97A62B9-F4FF-4B5F-A75E-C3BA2C2D05EA}" type="pres">
      <dgm:prSet presAssocID="{0006E03F-71A2-4788-8A30-FC5D69DF4E91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ECE351FD-3B6D-4C29-BDC5-4A56BBFFDA6B}" type="pres">
      <dgm:prSet presAssocID="{0006E03F-71A2-4788-8A30-FC5D69DF4E91}" presName="txShp" presStyleLbl="node1" presStyleIdx="0" presStyleCnt="3" custScaleX="78063" custScaleY="70763" custLinFactNeighborX="-12667">
        <dgm:presLayoutVars>
          <dgm:bulletEnabled val="1"/>
        </dgm:presLayoutVars>
      </dgm:prSet>
      <dgm:spPr/>
    </dgm:pt>
    <dgm:pt modelId="{343517EC-3793-4E1B-8B19-9F6476942D7E}" type="pres">
      <dgm:prSet presAssocID="{DFAF2E92-A4CC-494B-81C9-76B9AB332377}" presName="spacing" presStyleCnt="0"/>
      <dgm:spPr/>
    </dgm:pt>
    <dgm:pt modelId="{EB422AFF-0E30-46FE-AEAA-9040B8B658C1}" type="pres">
      <dgm:prSet presAssocID="{6183DA1F-4FC6-470F-81DA-3468A78E0607}" presName="composite" presStyleCnt="0"/>
      <dgm:spPr/>
    </dgm:pt>
    <dgm:pt modelId="{C542EC02-75D4-4B47-B48A-B94F3C3EA360}" type="pres">
      <dgm:prSet presAssocID="{6183DA1F-4FC6-470F-81DA-3468A78E0607}" presName="imgShp" presStyleLbl="fgImgPlace1" presStyleIdx="1" presStyleCnt="3" custLinFactNeighborY="-1296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74CB249A-1F91-4E94-A2A0-C59B589541F6}" type="pres">
      <dgm:prSet presAssocID="{6183DA1F-4FC6-470F-81DA-3468A78E0607}" presName="txShp" presStyleLbl="node1" presStyleIdx="1" presStyleCnt="3" custScaleX="79481" custScaleY="69496" custLinFactNeighborX="-13059" custLinFactNeighborY="-11582">
        <dgm:presLayoutVars>
          <dgm:bulletEnabled val="1"/>
        </dgm:presLayoutVars>
      </dgm:prSet>
      <dgm:spPr/>
    </dgm:pt>
    <dgm:pt modelId="{502DE25B-4B05-4FE4-9C61-FB2E7404C8FE}" type="pres">
      <dgm:prSet presAssocID="{535C3C49-6E67-4D3D-8D24-7EE52156A07C}" presName="spacing" presStyleCnt="0"/>
      <dgm:spPr/>
    </dgm:pt>
    <dgm:pt modelId="{71AD752C-426C-4842-8A7B-E7C04B65142F}" type="pres">
      <dgm:prSet presAssocID="{F95E4D53-8D3D-486F-8F0F-34EE4A06552E}" presName="composite" presStyleCnt="0"/>
      <dgm:spPr/>
    </dgm:pt>
    <dgm:pt modelId="{5EE20D7B-12C8-4E11-93D3-07F8AF7092C2}" type="pres">
      <dgm:prSet presAssocID="{F95E4D53-8D3D-486F-8F0F-34EE4A06552E}" presName="imgShp" presStyleLbl="fgImgPlace1" presStyleIdx="2" presStyleCnt="3" custLinFactNeighborX="480" custLinFactNeighborY="-3313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65DF4C1E-9DDF-4850-B613-35CE73A0BFB4}" type="pres">
      <dgm:prSet presAssocID="{F95E4D53-8D3D-486F-8F0F-34EE4A06552E}" presName="txShp" presStyleLbl="node1" presStyleIdx="2" presStyleCnt="3" custScaleX="78242" custScaleY="58814" custLinFactNeighborX="-13276" custLinFactNeighborY="-35505">
        <dgm:presLayoutVars>
          <dgm:bulletEnabled val="1"/>
        </dgm:presLayoutVars>
      </dgm:prSet>
      <dgm:spPr/>
    </dgm:pt>
  </dgm:ptLst>
  <dgm:cxnLst>
    <dgm:cxn modelId="{635F3021-F4D8-4581-B71B-794EFF3EF5CD}" srcId="{70028611-CABA-4FB5-970E-FCD68E266258}" destId="{0006E03F-71A2-4788-8A30-FC5D69DF4E91}" srcOrd="0" destOrd="0" parTransId="{DF77E36B-E6BD-4252-8626-609643FD3D98}" sibTransId="{DFAF2E92-A4CC-494B-81C9-76B9AB332377}"/>
    <dgm:cxn modelId="{CCF0B56C-F194-47BD-82AA-A26076719BC3}" type="presOf" srcId="{0006E03F-71A2-4788-8A30-FC5D69DF4E91}" destId="{ECE351FD-3B6D-4C29-BDC5-4A56BBFFDA6B}" srcOrd="0" destOrd="0" presId="urn:microsoft.com/office/officeart/2005/8/layout/vList3"/>
    <dgm:cxn modelId="{466BC66E-193A-4D79-82AE-4E49C126915D}" srcId="{70028611-CABA-4FB5-970E-FCD68E266258}" destId="{F95E4D53-8D3D-486F-8F0F-34EE4A06552E}" srcOrd="2" destOrd="0" parTransId="{12FF2ED1-08F6-4E55-AA0A-5130E103FE81}" sibTransId="{1FD35DC2-FE82-48C5-8723-D89C5F1924BC}"/>
    <dgm:cxn modelId="{ADA2F88F-29F7-41EC-95F7-4A0D504754E1}" type="presOf" srcId="{70028611-CABA-4FB5-970E-FCD68E266258}" destId="{1E9D6C85-8094-429A-A52A-7E0AAA987639}" srcOrd="0" destOrd="0" presId="urn:microsoft.com/office/officeart/2005/8/layout/vList3"/>
    <dgm:cxn modelId="{C202AEC8-9FE7-4EB3-B143-CE1BCFD6A81F}" srcId="{70028611-CABA-4FB5-970E-FCD68E266258}" destId="{6183DA1F-4FC6-470F-81DA-3468A78E0607}" srcOrd="1" destOrd="0" parTransId="{994F74E1-E7E0-498B-A178-64C70058B8F8}" sibTransId="{535C3C49-6E67-4D3D-8D24-7EE52156A07C}"/>
    <dgm:cxn modelId="{86898ECA-4873-421B-9DE2-211EB43A712E}" type="presOf" srcId="{F95E4D53-8D3D-486F-8F0F-34EE4A06552E}" destId="{65DF4C1E-9DDF-4850-B613-35CE73A0BFB4}" srcOrd="0" destOrd="0" presId="urn:microsoft.com/office/officeart/2005/8/layout/vList3"/>
    <dgm:cxn modelId="{E8A5CAE7-4AF9-45E7-B741-9CFC03E59F2F}" type="presOf" srcId="{6183DA1F-4FC6-470F-81DA-3468A78E0607}" destId="{74CB249A-1F91-4E94-A2A0-C59B589541F6}" srcOrd="0" destOrd="0" presId="urn:microsoft.com/office/officeart/2005/8/layout/vList3"/>
    <dgm:cxn modelId="{4F953A19-0F20-4A5A-BC6F-D7DE68DF19F0}" type="presParOf" srcId="{1E9D6C85-8094-429A-A52A-7E0AAA987639}" destId="{074C2525-A6F6-4577-B240-D93C4882C564}" srcOrd="0" destOrd="0" presId="urn:microsoft.com/office/officeart/2005/8/layout/vList3"/>
    <dgm:cxn modelId="{04164EF8-4BF7-4BCF-9004-965D6D0DBEEA}" type="presParOf" srcId="{074C2525-A6F6-4577-B240-D93C4882C564}" destId="{C97A62B9-F4FF-4B5F-A75E-C3BA2C2D05EA}" srcOrd="0" destOrd="0" presId="urn:microsoft.com/office/officeart/2005/8/layout/vList3"/>
    <dgm:cxn modelId="{15AFA516-6847-439E-B49E-BD72B26E1A8F}" type="presParOf" srcId="{074C2525-A6F6-4577-B240-D93C4882C564}" destId="{ECE351FD-3B6D-4C29-BDC5-4A56BBFFDA6B}" srcOrd="1" destOrd="0" presId="urn:microsoft.com/office/officeart/2005/8/layout/vList3"/>
    <dgm:cxn modelId="{87876FC1-8BF5-4B81-BFFF-69ED9D9AE8AD}" type="presParOf" srcId="{1E9D6C85-8094-429A-A52A-7E0AAA987639}" destId="{343517EC-3793-4E1B-8B19-9F6476942D7E}" srcOrd="1" destOrd="0" presId="urn:microsoft.com/office/officeart/2005/8/layout/vList3"/>
    <dgm:cxn modelId="{A7AF469C-2DBE-4A88-B948-18D97DF64D36}" type="presParOf" srcId="{1E9D6C85-8094-429A-A52A-7E0AAA987639}" destId="{EB422AFF-0E30-46FE-AEAA-9040B8B658C1}" srcOrd="2" destOrd="0" presId="urn:microsoft.com/office/officeart/2005/8/layout/vList3"/>
    <dgm:cxn modelId="{5EABBD16-81B8-4695-862F-29C889689872}" type="presParOf" srcId="{EB422AFF-0E30-46FE-AEAA-9040B8B658C1}" destId="{C542EC02-75D4-4B47-B48A-B94F3C3EA360}" srcOrd="0" destOrd="0" presId="urn:microsoft.com/office/officeart/2005/8/layout/vList3"/>
    <dgm:cxn modelId="{9FE30E2D-E4F9-4604-843C-8858F83B2566}" type="presParOf" srcId="{EB422AFF-0E30-46FE-AEAA-9040B8B658C1}" destId="{74CB249A-1F91-4E94-A2A0-C59B589541F6}" srcOrd="1" destOrd="0" presId="urn:microsoft.com/office/officeart/2005/8/layout/vList3"/>
    <dgm:cxn modelId="{4B85D681-E52C-483B-B3D0-4680A4CEFE60}" type="presParOf" srcId="{1E9D6C85-8094-429A-A52A-7E0AAA987639}" destId="{502DE25B-4B05-4FE4-9C61-FB2E7404C8FE}" srcOrd="3" destOrd="0" presId="urn:microsoft.com/office/officeart/2005/8/layout/vList3"/>
    <dgm:cxn modelId="{58628425-C234-49B7-B059-66192C9D959B}" type="presParOf" srcId="{1E9D6C85-8094-429A-A52A-7E0AAA987639}" destId="{71AD752C-426C-4842-8A7B-E7C04B65142F}" srcOrd="4" destOrd="0" presId="urn:microsoft.com/office/officeart/2005/8/layout/vList3"/>
    <dgm:cxn modelId="{563BFF7E-B8EA-4622-9077-2E9DF8A4EE0A}" type="presParOf" srcId="{71AD752C-426C-4842-8A7B-E7C04B65142F}" destId="{5EE20D7B-12C8-4E11-93D3-07F8AF7092C2}" srcOrd="0" destOrd="0" presId="urn:microsoft.com/office/officeart/2005/8/layout/vList3"/>
    <dgm:cxn modelId="{35E5CA1A-FDF4-405E-AF6E-A17FBAB76838}" type="presParOf" srcId="{71AD752C-426C-4842-8A7B-E7C04B65142F}" destId="{65DF4C1E-9DDF-4850-B613-35CE73A0BFB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028611-CABA-4FB5-970E-FCD68E266258}" type="doc">
      <dgm:prSet loTypeId="urn:microsoft.com/office/officeart/2005/8/layout/vList3" loCatId="list" qsTypeId="urn:microsoft.com/office/officeart/2005/8/quickstyle/simple2" qsCatId="simple" csTypeId="urn:microsoft.com/office/officeart/2005/8/colors/accent3_1" csCatId="accent3" phldr="1"/>
      <dgm:spPr/>
    </dgm:pt>
    <dgm:pt modelId="{0006E03F-71A2-4788-8A30-FC5D69DF4E91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800" dirty="0"/>
            <a:t>Exploração da infraestrutura ferroviária</a:t>
          </a:r>
          <a:endParaRPr lang="pt-BR" sz="1800" u="sng" dirty="0"/>
        </a:p>
      </dgm:t>
    </dgm:pt>
    <dgm:pt modelId="{DF77E36B-E6BD-4252-8626-609643FD3D98}" type="parTrans" cxnId="{635F3021-F4D8-4581-B71B-794EFF3EF5CD}">
      <dgm:prSet/>
      <dgm:spPr/>
      <dgm:t>
        <a:bodyPr/>
        <a:lstStyle/>
        <a:p>
          <a:endParaRPr lang="pt-BR"/>
        </a:p>
      </dgm:t>
    </dgm:pt>
    <dgm:pt modelId="{DFAF2E92-A4CC-494B-81C9-76B9AB332377}" type="sibTrans" cxnId="{635F3021-F4D8-4581-B71B-794EFF3EF5CD}">
      <dgm:prSet/>
      <dgm:spPr/>
      <dgm:t>
        <a:bodyPr/>
        <a:lstStyle/>
        <a:p>
          <a:endParaRPr lang="pt-BR"/>
        </a:p>
      </dgm:t>
    </dgm:pt>
    <dgm:pt modelId="{6183DA1F-4FC6-470F-81DA-3468A78E0607}">
      <dgm:prSet phldrT="[Texto]" custT="1"/>
      <dgm:spPr/>
      <dgm:t>
        <a:bodyPr/>
        <a:lstStyle/>
        <a:p>
          <a:r>
            <a:rPr lang="pt-BR" sz="1800" u="none"/>
            <a:t>Transporte ferroviário de cargas e passageiros</a:t>
          </a:r>
          <a:endParaRPr lang="pt-BR" sz="1800" u="none" dirty="0"/>
        </a:p>
      </dgm:t>
    </dgm:pt>
    <dgm:pt modelId="{994F74E1-E7E0-498B-A178-64C70058B8F8}" type="parTrans" cxnId="{C202AEC8-9FE7-4EB3-B143-CE1BCFD6A81F}">
      <dgm:prSet/>
      <dgm:spPr/>
      <dgm:t>
        <a:bodyPr/>
        <a:lstStyle/>
        <a:p>
          <a:endParaRPr lang="pt-BR"/>
        </a:p>
      </dgm:t>
    </dgm:pt>
    <dgm:pt modelId="{535C3C49-6E67-4D3D-8D24-7EE52156A07C}" type="sibTrans" cxnId="{C202AEC8-9FE7-4EB3-B143-CE1BCFD6A81F}">
      <dgm:prSet/>
      <dgm:spPr/>
      <dgm:t>
        <a:bodyPr/>
        <a:lstStyle/>
        <a:p>
          <a:endParaRPr lang="pt-BR"/>
        </a:p>
      </dgm:t>
    </dgm:pt>
    <dgm:pt modelId="{D1A3E73D-2605-46E4-8B3B-314CB770E5D2}">
      <dgm:prSet phldrT="[Texto]" custT="1"/>
      <dgm:spPr/>
      <dgm:t>
        <a:bodyPr/>
        <a:lstStyle/>
        <a:p>
          <a:r>
            <a:rPr lang="pt-BR" sz="1800" u="none"/>
            <a:t>Transporte rodoviário </a:t>
          </a:r>
          <a:r>
            <a:rPr lang="pt-BR" sz="1800" u="sng"/>
            <a:t>interestadual e internacional</a:t>
          </a:r>
          <a:r>
            <a:rPr lang="pt-BR" sz="1800" u="none"/>
            <a:t> de passageiros</a:t>
          </a:r>
          <a:endParaRPr lang="pt-BR" sz="1800" u="none" dirty="0"/>
        </a:p>
      </dgm:t>
    </dgm:pt>
    <dgm:pt modelId="{83ADBA4B-2602-40D8-947C-28868A2AD1B8}" type="parTrans" cxnId="{CA54BD97-9DA5-4C91-8C52-96BAE25429B1}">
      <dgm:prSet/>
      <dgm:spPr/>
      <dgm:t>
        <a:bodyPr/>
        <a:lstStyle/>
        <a:p>
          <a:endParaRPr lang="pt-BR"/>
        </a:p>
      </dgm:t>
    </dgm:pt>
    <dgm:pt modelId="{AD750668-2006-46B6-A32E-EB07E194E72D}" type="sibTrans" cxnId="{CA54BD97-9DA5-4C91-8C52-96BAE25429B1}">
      <dgm:prSet/>
      <dgm:spPr/>
      <dgm:t>
        <a:bodyPr/>
        <a:lstStyle/>
        <a:p>
          <a:endParaRPr lang="pt-BR"/>
        </a:p>
      </dgm:t>
    </dgm:pt>
    <dgm:pt modelId="{1E9D6C85-8094-429A-A52A-7E0AAA987639}" type="pres">
      <dgm:prSet presAssocID="{70028611-CABA-4FB5-970E-FCD68E266258}" presName="linearFlow" presStyleCnt="0">
        <dgm:presLayoutVars>
          <dgm:dir/>
          <dgm:resizeHandles val="exact"/>
        </dgm:presLayoutVars>
      </dgm:prSet>
      <dgm:spPr/>
    </dgm:pt>
    <dgm:pt modelId="{074C2525-A6F6-4577-B240-D93C4882C564}" type="pres">
      <dgm:prSet presAssocID="{0006E03F-71A2-4788-8A30-FC5D69DF4E91}" presName="composite" presStyleCnt="0"/>
      <dgm:spPr/>
    </dgm:pt>
    <dgm:pt modelId="{C97A62B9-F4FF-4B5F-A75E-C3BA2C2D05EA}" type="pres">
      <dgm:prSet presAssocID="{0006E03F-71A2-4788-8A30-FC5D69DF4E91}" presName="imgShp" presStyleLbl="fgImgPlace1" presStyleIdx="0" presStyleCnt="3" custScaleX="85002" custScaleY="83482" custLinFactNeighborX="-1050" custLinFactNeighborY="-20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  <dgm:pt modelId="{ECE351FD-3B6D-4C29-BDC5-4A56BBFFDA6B}" type="pres">
      <dgm:prSet presAssocID="{0006E03F-71A2-4788-8A30-FC5D69DF4E91}" presName="txShp" presStyleLbl="node1" presStyleIdx="0" presStyleCnt="3" custScaleX="80253" custScaleY="69292" custLinFactNeighborX="-8171">
        <dgm:presLayoutVars>
          <dgm:bulletEnabled val="1"/>
        </dgm:presLayoutVars>
      </dgm:prSet>
      <dgm:spPr/>
    </dgm:pt>
    <dgm:pt modelId="{343517EC-3793-4E1B-8B19-9F6476942D7E}" type="pres">
      <dgm:prSet presAssocID="{DFAF2E92-A4CC-494B-81C9-76B9AB332377}" presName="spacing" presStyleCnt="0"/>
      <dgm:spPr/>
    </dgm:pt>
    <dgm:pt modelId="{EB422AFF-0E30-46FE-AEAA-9040B8B658C1}" type="pres">
      <dgm:prSet presAssocID="{6183DA1F-4FC6-470F-81DA-3468A78E0607}" presName="composite" presStyleCnt="0"/>
      <dgm:spPr/>
    </dgm:pt>
    <dgm:pt modelId="{C542EC02-75D4-4B47-B48A-B94F3C3EA360}" type="pres">
      <dgm:prSet presAssocID="{6183DA1F-4FC6-470F-81DA-3468A78E0607}" presName="imgShp" presStyleLbl="fgImgPlace1" presStyleIdx="1" presStyleCnt="3" custScaleX="89320" custScaleY="8827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</dgm:pt>
    <dgm:pt modelId="{74CB249A-1F91-4E94-A2A0-C59B589541F6}" type="pres">
      <dgm:prSet presAssocID="{6183DA1F-4FC6-470F-81DA-3468A78E0607}" presName="txShp" presStyleLbl="node1" presStyleIdx="1" presStyleCnt="3" custScaleX="79481" custScaleY="68256" custLinFactNeighborX="-8361" custLinFactNeighborY="902">
        <dgm:presLayoutVars>
          <dgm:bulletEnabled val="1"/>
        </dgm:presLayoutVars>
      </dgm:prSet>
      <dgm:spPr/>
    </dgm:pt>
    <dgm:pt modelId="{502DE25B-4B05-4FE4-9C61-FB2E7404C8FE}" type="pres">
      <dgm:prSet presAssocID="{535C3C49-6E67-4D3D-8D24-7EE52156A07C}" presName="spacing" presStyleCnt="0"/>
      <dgm:spPr/>
    </dgm:pt>
    <dgm:pt modelId="{9255446A-014B-4CF4-9405-2DD93F4D770C}" type="pres">
      <dgm:prSet presAssocID="{D1A3E73D-2605-46E4-8B3B-314CB770E5D2}" presName="composite" presStyleCnt="0"/>
      <dgm:spPr/>
    </dgm:pt>
    <dgm:pt modelId="{856256CC-2614-4FCF-8122-74A759C56199}" type="pres">
      <dgm:prSet presAssocID="{D1A3E73D-2605-46E4-8B3B-314CB770E5D2}" presName="imgShp" presStyleLbl="fgImgPlace1" presStyleIdx="2" presStyleCnt="3" custScaleX="89093" custScaleY="8609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</dgm:spPr>
    </dgm:pt>
    <dgm:pt modelId="{B6B77497-9A6D-4079-8B40-A31B2F57F9FA}" type="pres">
      <dgm:prSet presAssocID="{D1A3E73D-2605-46E4-8B3B-314CB770E5D2}" presName="txShp" presStyleLbl="node1" presStyleIdx="2" presStyleCnt="3" custScaleX="79788" custScaleY="77289" custLinFactNeighborX="-10653">
        <dgm:presLayoutVars>
          <dgm:bulletEnabled val="1"/>
        </dgm:presLayoutVars>
      </dgm:prSet>
      <dgm:spPr/>
    </dgm:pt>
  </dgm:ptLst>
  <dgm:cxnLst>
    <dgm:cxn modelId="{635F3021-F4D8-4581-B71B-794EFF3EF5CD}" srcId="{70028611-CABA-4FB5-970E-FCD68E266258}" destId="{0006E03F-71A2-4788-8A30-FC5D69DF4E91}" srcOrd="0" destOrd="0" parTransId="{DF77E36B-E6BD-4252-8626-609643FD3D98}" sibTransId="{DFAF2E92-A4CC-494B-81C9-76B9AB332377}"/>
    <dgm:cxn modelId="{750D635B-D02F-40F2-9996-8F77D2958093}" type="presOf" srcId="{70028611-CABA-4FB5-970E-FCD68E266258}" destId="{1E9D6C85-8094-429A-A52A-7E0AAA987639}" srcOrd="0" destOrd="0" presId="urn:microsoft.com/office/officeart/2005/8/layout/vList3"/>
    <dgm:cxn modelId="{304F3470-5694-47E5-9966-309334EE84C2}" type="presOf" srcId="{D1A3E73D-2605-46E4-8B3B-314CB770E5D2}" destId="{B6B77497-9A6D-4079-8B40-A31B2F57F9FA}" srcOrd="0" destOrd="0" presId="urn:microsoft.com/office/officeart/2005/8/layout/vList3"/>
    <dgm:cxn modelId="{CA54BD97-9DA5-4C91-8C52-96BAE25429B1}" srcId="{70028611-CABA-4FB5-970E-FCD68E266258}" destId="{D1A3E73D-2605-46E4-8B3B-314CB770E5D2}" srcOrd="2" destOrd="0" parTransId="{83ADBA4B-2602-40D8-947C-28868A2AD1B8}" sibTransId="{AD750668-2006-46B6-A32E-EB07E194E72D}"/>
    <dgm:cxn modelId="{C68B6EAB-D13E-45FE-8879-A8B0C5C76D33}" type="presOf" srcId="{0006E03F-71A2-4788-8A30-FC5D69DF4E91}" destId="{ECE351FD-3B6D-4C29-BDC5-4A56BBFFDA6B}" srcOrd="0" destOrd="0" presId="urn:microsoft.com/office/officeart/2005/8/layout/vList3"/>
    <dgm:cxn modelId="{D26ED1AD-6709-488B-8C4B-2D1FF591B577}" type="presOf" srcId="{6183DA1F-4FC6-470F-81DA-3468A78E0607}" destId="{74CB249A-1F91-4E94-A2A0-C59B589541F6}" srcOrd="0" destOrd="0" presId="urn:microsoft.com/office/officeart/2005/8/layout/vList3"/>
    <dgm:cxn modelId="{C202AEC8-9FE7-4EB3-B143-CE1BCFD6A81F}" srcId="{70028611-CABA-4FB5-970E-FCD68E266258}" destId="{6183DA1F-4FC6-470F-81DA-3468A78E0607}" srcOrd="1" destOrd="0" parTransId="{994F74E1-E7E0-498B-A178-64C70058B8F8}" sibTransId="{535C3C49-6E67-4D3D-8D24-7EE52156A07C}"/>
    <dgm:cxn modelId="{D1A41C2B-BDC0-46AE-BB51-7ACE80D4D333}" type="presParOf" srcId="{1E9D6C85-8094-429A-A52A-7E0AAA987639}" destId="{074C2525-A6F6-4577-B240-D93C4882C564}" srcOrd="0" destOrd="0" presId="urn:microsoft.com/office/officeart/2005/8/layout/vList3"/>
    <dgm:cxn modelId="{015E699B-8966-4C58-8E1E-104906F45328}" type="presParOf" srcId="{074C2525-A6F6-4577-B240-D93C4882C564}" destId="{C97A62B9-F4FF-4B5F-A75E-C3BA2C2D05EA}" srcOrd="0" destOrd="0" presId="urn:microsoft.com/office/officeart/2005/8/layout/vList3"/>
    <dgm:cxn modelId="{CD01A793-B96E-4111-A8FC-DECB1475D2F8}" type="presParOf" srcId="{074C2525-A6F6-4577-B240-D93C4882C564}" destId="{ECE351FD-3B6D-4C29-BDC5-4A56BBFFDA6B}" srcOrd="1" destOrd="0" presId="urn:microsoft.com/office/officeart/2005/8/layout/vList3"/>
    <dgm:cxn modelId="{33F90AF7-8F84-43C1-AFC4-EA7C76B286A9}" type="presParOf" srcId="{1E9D6C85-8094-429A-A52A-7E0AAA987639}" destId="{343517EC-3793-4E1B-8B19-9F6476942D7E}" srcOrd="1" destOrd="0" presId="urn:microsoft.com/office/officeart/2005/8/layout/vList3"/>
    <dgm:cxn modelId="{6315C735-C791-46D2-BD93-A2F61FB7EC89}" type="presParOf" srcId="{1E9D6C85-8094-429A-A52A-7E0AAA987639}" destId="{EB422AFF-0E30-46FE-AEAA-9040B8B658C1}" srcOrd="2" destOrd="0" presId="urn:microsoft.com/office/officeart/2005/8/layout/vList3"/>
    <dgm:cxn modelId="{E268473D-A710-4CE3-9869-916CD91A5F3D}" type="presParOf" srcId="{EB422AFF-0E30-46FE-AEAA-9040B8B658C1}" destId="{C542EC02-75D4-4B47-B48A-B94F3C3EA360}" srcOrd="0" destOrd="0" presId="urn:microsoft.com/office/officeart/2005/8/layout/vList3"/>
    <dgm:cxn modelId="{191E58B0-82F9-4777-A5A8-308962B512C9}" type="presParOf" srcId="{EB422AFF-0E30-46FE-AEAA-9040B8B658C1}" destId="{74CB249A-1F91-4E94-A2A0-C59B589541F6}" srcOrd="1" destOrd="0" presId="urn:microsoft.com/office/officeart/2005/8/layout/vList3"/>
    <dgm:cxn modelId="{EDA659A3-493E-46D0-AA14-CEACCD4ED45F}" type="presParOf" srcId="{1E9D6C85-8094-429A-A52A-7E0AAA987639}" destId="{502DE25B-4B05-4FE4-9C61-FB2E7404C8FE}" srcOrd="3" destOrd="0" presId="urn:microsoft.com/office/officeart/2005/8/layout/vList3"/>
    <dgm:cxn modelId="{0D0691CA-A3BD-45D6-8942-6842E4EEA1E7}" type="presParOf" srcId="{1E9D6C85-8094-429A-A52A-7E0AAA987639}" destId="{9255446A-014B-4CF4-9405-2DD93F4D770C}" srcOrd="4" destOrd="0" presId="urn:microsoft.com/office/officeart/2005/8/layout/vList3"/>
    <dgm:cxn modelId="{EAA9AADB-4AB3-4716-8752-65348A5838E9}" type="presParOf" srcId="{9255446A-014B-4CF4-9405-2DD93F4D770C}" destId="{856256CC-2614-4FCF-8122-74A759C56199}" srcOrd="0" destOrd="0" presId="urn:microsoft.com/office/officeart/2005/8/layout/vList3"/>
    <dgm:cxn modelId="{92116255-A83B-4975-8D9B-A4E674C75CE4}" type="presParOf" srcId="{9255446A-014B-4CF4-9405-2DD93F4D770C}" destId="{B6B77497-9A6D-4079-8B40-A31B2F57F9FA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9BEFEDA-8B1E-4DC2-BDC5-25D31E34EF5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12DE7D3-CDAC-4384-80F9-756D59D0CA4B}">
      <dgm:prSet phldrT="[Texto]" custT="1"/>
      <dgm:spPr/>
      <dgm:t>
        <a:bodyPr/>
        <a:lstStyle/>
        <a:p>
          <a:r>
            <a:rPr lang="pt-BR" sz="2000" dirty="0"/>
            <a:t>Inputs (dados)</a:t>
          </a:r>
        </a:p>
      </dgm:t>
    </dgm:pt>
    <dgm:pt modelId="{A4885165-4D85-4FA9-90A3-BBEC2E3C2CF8}" type="parTrans" cxnId="{467AE016-EF42-458D-B068-946BBD95C3DE}">
      <dgm:prSet/>
      <dgm:spPr/>
      <dgm:t>
        <a:bodyPr/>
        <a:lstStyle/>
        <a:p>
          <a:endParaRPr lang="pt-BR"/>
        </a:p>
      </dgm:t>
    </dgm:pt>
    <dgm:pt modelId="{33F1B2D9-51A2-4311-BB5B-1F995BB1E668}" type="sibTrans" cxnId="{467AE016-EF42-458D-B068-946BBD95C3DE}">
      <dgm:prSet/>
      <dgm:spPr/>
      <dgm:t>
        <a:bodyPr/>
        <a:lstStyle/>
        <a:p>
          <a:endParaRPr lang="pt-BR"/>
        </a:p>
      </dgm:t>
    </dgm:pt>
    <dgm:pt modelId="{A42E9C70-C92E-431E-B281-1DD8FD452C11}">
      <dgm:prSet phldrT="[Texto]" custT="1"/>
      <dgm:spPr/>
      <dgm:t>
        <a:bodyPr/>
        <a:lstStyle/>
        <a:p>
          <a:r>
            <a:rPr lang="pt-BR" sz="2000" dirty="0"/>
            <a:t>Insights regulatórios</a:t>
          </a:r>
        </a:p>
      </dgm:t>
    </dgm:pt>
    <dgm:pt modelId="{0A2E748C-BDD5-48ED-84CD-D6639EB8FCE6}" type="parTrans" cxnId="{81C18C1C-ABF9-4FC7-9384-783B349C3604}">
      <dgm:prSet/>
      <dgm:spPr/>
      <dgm:t>
        <a:bodyPr/>
        <a:lstStyle/>
        <a:p>
          <a:endParaRPr lang="pt-BR"/>
        </a:p>
      </dgm:t>
    </dgm:pt>
    <dgm:pt modelId="{31457746-ECB8-45B6-AA1D-00E3A9F250FA}" type="sibTrans" cxnId="{81C18C1C-ABF9-4FC7-9384-783B349C3604}">
      <dgm:prSet/>
      <dgm:spPr/>
      <dgm:t>
        <a:bodyPr/>
        <a:lstStyle/>
        <a:p>
          <a:endParaRPr lang="pt-BR"/>
        </a:p>
      </dgm:t>
    </dgm:pt>
    <dgm:pt modelId="{65961018-D51C-4D37-AAD4-4BD0B41A7955}">
      <dgm:prSet phldrT="[Texto]" custT="1"/>
      <dgm:spPr/>
      <dgm:t>
        <a:bodyPr/>
        <a:lstStyle/>
        <a:p>
          <a:r>
            <a:rPr lang="pt-BR" sz="2000" dirty="0"/>
            <a:t>Recomendações</a:t>
          </a:r>
        </a:p>
      </dgm:t>
    </dgm:pt>
    <dgm:pt modelId="{892F392F-722D-4296-A9FE-D6339B3D4707}" type="parTrans" cxnId="{CA0C4259-2E2A-4D56-AF44-A9083FE2B2E4}">
      <dgm:prSet/>
      <dgm:spPr/>
      <dgm:t>
        <a:bodyPr/>
        <a:lstStyle/>
        <a:p>
          <a:endParaRPr lang="pt-BR"/>
        </a:p>
      </dgm:t>
    </dgm:pt>
    <dgm:pt modelId="{76E0C3A8-CEB0-4176-9F26-C36008815F1C}" type="sibTrans" cxnId="{CA0C4259-2E2A-4D56-AF44-A9083FE2B2E4}">
      <dgm:prSet/>
      <dgm:spPr/>
      <dgm:t>
        <a:bodyPr/>
        <a:lstStyle/>
        <a:p>
          <a:endParaRPr lang="pt-BR"/>
        </a:p>
      </dgm:t>
    </dgm:pt>
    <dgm:pt modelId="{F4A31787-CFFB-46F9-BA9F-96235FDB54AC}">
      <dgm:prSet phldrT="[Texto]" custT="1"/>
      <dgm:spPr/>
      <dgm:t>
        <a:bodyPr/>
        <a:lstStyle/>
        <a:p>
          <a:r>
            <a:rPr lang="pt-BR" sz="2000" dirty="0"/>
            <a:t>Insights fiscalizatórios</a:t>
          </a:r>
        </a:p>
      </dgm:t>
    </dgm:pt>
    <dgm:pt modelId="{47837738-DA86-4455-9BDC-03977E42AB3A}" type="parTrans" cxnId="{A62E7ABF-19E9-463A-91D5-4261231AF530}">
      <dgm:prSet/>
      <dgm:spPr/>
      <dgm:t>
        <a:bodyPr/>
        <a:lstStyle/>
        <a:p>
          <a:endParaRPr lang="pt-BR"/>
        </a:p>
      </dgm:t>
    </dgm:pt>
    <dgm:pt modelId="{499ABA53-35D5-4CF5-A975-895814ADB894}" type="sibTrans" cxnId="{A62E7ABF-19E9-463A-91D5-4261231AF530}">
      <dgm:prSet/>
      <dgm:spPr/>
      <dgm:t>
        <a:bodyPr/>
        <a:lstStyle/>
        <a:p>
          <a:endParaRPr lang="pt-BR"/>
        </a:p>
      </dgm:t>
    </dgm:pt>
    <dgm:pt modelId="{6AAFFC74-D630-4475-9997-F36237799E76}" type="pres">
      <dgm:prSet presAssocID="{29BEFEDA-8B1E-4DC2-BDC5-25D31E34EF5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40B6458-3F30-4343-9671-8E2646686F04}" type="pres">
      <dgm:prSet presAssocID="{F12DE7D3-CDAC-4384-80F9-756D59D0CA4B}" presName="hierRoot1" presStyleCnt="0"/>
      <dgm:spPr/>
    </dgm:pt>
    <dgm:pt modelId="{4899757A-8DFF-4013-877D-A0A7D9ED778D}" type="pres">
      <dgm:prSet presAssocID="{F12DE7D3-CDAC-4384-80F9-756D59D0CA4B}" presName="composite" presStyleCnt="0"/>
      <dgm:spPr/>
    </dgm:pt>
    <dgm:pt modelId="{E1363698-60AC-4867-AEC4-6D44DACDB708}" type="pres">
      <dgm:prSet presAssocID="{F12DE7D3-CDAC-4384-80F9-756D59D0CA4B}" presName="background" presStyleLbl="node0" presStyleIdx="0" presStyleCnt="1"/>
      <dgm:spPr/>
    </dgm:pt>
    <dgm:pt modelId="{04858642-5EC2-4A94-9D6C-40C9A7507CC7}" type="pres">
      <dgm:prSet presAssocID="{F12DE7D3-CDAC-4384-80F9-756D59D0CA4B}" presName="text" presStyleLbl="fgAcc0" presStyleIdx="0" presStyleCnt="1">
        <dgm:presLayoutVars>
          <dgm:chPref val="3"/>
        </dgm:presLayoutVars>
      </dgm:prSet>
      <dgm:spPr/>
    </dgm:pt>
    <dgm:pt modelId="{E6A7EBAC-42DC-4C90-9FAA-3887699EA8A7}" type="pres">
      <dgm:prSet presAssocID="{F12DE7D3-CDAC-4384-80F9-756D59D0CA4B}" presName="hierChild2" presStyleCnt="0"/>
      <dgm:spPr/>
    </dgm:pt>
    <dgm:pt modelId="{2EE85CC7-4F82-491D-8F56-0FD1860F3D85}" type="pres">
      <dgm:prSet presAssocID="{0A2E748C-BDD5-48ED-84CD-D6639EB8FCE6}" presName="Name10" presStyleLbl="parChTrans1D2" presStyleIdx="0" presStyleCnt="3"/>
      <dgm:spPr/>
    </dgm:pt>
    <dgm:pt modelId="{FA6F1A0E-7B58-44E2-8086-8748ABF3A8CA}" type="pres">
      <dgm:prSet presAssocID="{A42E9C70-C92E-431E-B281-1DD8FD452C11}" presName="hierRoot2" presStyleCnt="0"/>
      <dgm:spPr/>
    </dgm:pt>
    <dgm:pt modelId="{DC44BAFD-947A-4ACD-92FC-6B54D0D9DE7A}" type="pres">
      <dgm:prSet presAssocID="{A42E9C70-C92E-431E-B281-1DD8FD452C11}" presName="composite2" presStyleCnt="0"/>
      <dgm:spPr/>
    </dgm:pt>
    <dgm:pt modelId="{087105D9-CD72-4541-8AAF-5E94B96FCB7A}" type="pres">
      <dgm:prSet presAssocID="{A42E9C70-C92E-431E-B281-1DD8FD452C11}" presName="background2" presStyleLbl="node2" presStyleIdx="0" presStyleCnt="3"/>
      <dgm:spPr/>
    </dgm:pt>
    <dgm:pt modelId="{116A5241-985C-4F18-A69F-B42CD2697790}" type="pres">
      <dgm:prSet presAssocID="{A42E9C70-C92E-431E-B281-1DD8FD452C11}" presName="text2" presStyleLbl="fgAcc2" presStyleIdx="0" presStyleCnt="3">
        <dgm:presLayoutVars>
          <dgm:chPref val="3"/>
        </dgm:presLayoutVars>
      </dgm:prSet>
      <dgm:spPr/>
    </dgm:pt>
    <dgm:pt modelId="{87A90D15-56A2-4C5B-9C4F-9DB199A49BB2}" type="pres">
      <dgm:prSet presAssocID="{A42E9C70-C92E-431E-B281-1DD8FD452C11}" presName="hierChild3" presStyleCnt="0"/>
      <dgm:spPr/>
    </dgm:pt>
    <dgm:pt modelId="{2243DCE7-3ED5-48CB-93A9-53A908C6C42C}" type="pres">
      <dgm:prSet presAssocID="{892F392F-722D-4296-A9FE-D6339B3D4707}" presName="Name10" presStyleLbl="parChTrans1D2" presStyleIdx="1" presStyleCnt="3"/>
      <dgm:spPr/>
    </dgm:pt>
    <dgm:pt modelId="{99D925EA-F854-4DF4-971A-BD14CC3235E3}" type="pres">
      <dgm:prSet presAssocID="{65961018-D51C-4D37-AAD4-4BD0B41A7955}" presName="hierRoot2" presStyleCnt="0"/>
      <dgm:spPr/>
    </dgm:pt>
    <dgm:pt modelId="{0DC779B1-F2CB-46C7-ADC7-A898C2F9F2FD}" type="pres">
      <dgm:prSet presAssocID="{65961018-D51C-4D37-AAD4-4BD0B41A7955}" presName="composite2" presStyleCnt="0"/>
      <dgm:spPr/>
    </dgm:pt>
    <dgm:pt modelId="{6A60BA56-8CA1-4F33-934E-D12686541840}" type="pres">
      <dgm:prSet presAssocID="{65961018-D51C-4D37-AAD4-4BD0B41A7955}" presName="background2" presStyleLbl="node2" presStyleIdx="1" presStyleCnt="3"/>
      <dgm:spPr/>
    </dgm:pt>
    <dgm:pt modelId="{D1A43701-5E5B-4AB7-AFD6-335BF810B21D}" type="pres">
      <dgm:prSet presAssocID="{65961018-D51C-4D37-AAD4-4BD0B41A7955}" presName="text2" presStyleLbl="fgAcc2" presStyleIdx="1" presStyleCnt="3">
        <dgm:presLayoutVars>
          <dgm:chPref val="3"/>
        </dgm:presLayoutVars>
      </dgm:prSet>
      <dgm:spPr/>
    </dgm:pt>
    <dgm:pt modelId="{DFDEFA71-C5E9-4AC3-8364-6464849AFE19}" type="pres">
      <dgm:prSet presAssocID="{65961018-D51C-4D37-AAD4-4BD0B41A7955}" presName="hierChild3" presStyleCnt="0"/>
      <dgm:spPr/>
    </dgm:pt>
    <dgm:pt modelId="{2F51B0F7-D78F-4CFA-98B9-7AE57269653E}" type="pres">
      <dgm:prSet presAssocID="{47837738-DA86-4455-9BDC-03977E42AB3A}" presName="Name10" presStyleLbl="parChTrans1D2" presStyleIdx="2" presStyleCnt="3"/>
      <dgm:spPr/>
    </dgm:pt>
    <dgm:pt modelId="{52100EF9-62C6-4B6D-88E7-E757E1A623FF}" type="pres">
      <dgm:prSet presAssocID="{F4A31787-CFFB-46F9-BA9F-96235FDB54AC}" presName="hierRoot2" presStyleCnt="0"/>
      <dgm:spPr/>
    </dgm:pt>
    <dgm:pt modelId="{95695613-9A74-4C3C-A165-ED59B401E8BB}" type="pres">
      <dgm:prSet presAssocID="{F4A31787-CFFB-46F9-BA9F-96235FDB54AC}" presName="composite2" presStyleCnt="0"/>
      <dgm:spPr/>
    </dgm:pt>
    <dgm:pt modelId="{ED16AAC6-285E-42B9-93FF-E5D336D578D6}" type="pres">
      <dgm:prSet presAssocID="{F4A31787-CFFB-46F9-BA9F-96235FDB54AC}" presName="background2" presStyleLbl="node2" presStyleIdx="2" presStyleCnt="3"/>
      <dgm:spPr/>
    </dgm:pt>
    <dgm:pt modelId="{142FF02D-0F4A-4B00-9B51-C6F9AEFE8D32}" type="pres">
      <dgm:prSet presAssocID="{F4A31787-CFFB-46F9-BA9F-96235FDB54AC}" presName="text2" presStyleLbl="fgAcc2" presStyleIdx="2" presStyleCnt="3">
        <dgm:presLayoutVars>
          <dgm:chPref val="3"/>
        </dgm:presLayoutVars>
      </dgm:prSet>
      <dgm:spPr/>
    </dgm:pt>
    <dgm:pt modelId="{53B8F685-D78D-46B9-A7F4-297DFF2BFC79}" type="pres">
      <dgm:prSet presAssocID="{F4A31787-CFFB-46F9-BA9F-96235FDB54AC}" presName="hierChild3" presStyleCnt="0"/>
      <dgm:spPr/>
    </dgm:pt>
  </dgm:ptLst>
  <dgm:cxnLst>
    <dgm:cxn modelId="{467AE016-EF42-458D-B068-946BBD95C3DE}" srcId="{29BEFEDA-8B1E-4DC2-BDC5-25D31E34EF59}" destId="{F12DE7D3-CDAC-4384-80F9-756D59D0CA4B}" srcOrd="0" destOrd="0" parTransId="{A4885165-4D85-4FA9-90A3-BBEC2E3C2CF8}" sibTransId="{33F1B2D9-51A2-4311-BB5B-1F995BB1E668}"/>
    <dgm:cxn modelId="{81C18C1C-ABF9-4FC7-9384-783B349C3604}" srcId="{F12DE7D3-CDAC-4384-80F9-756D59D0CA4B}" destId="{A42E9C70-C92E-431E-B281-1DD8FD452C11}" srcOrd="0" destOrd="0" parTransId="{0A2E748C-BDD5-48ED-84CD-D6639EB8FCE6}" sibTransId="{31457746-ECB8-45B6-AA1D-00E3A9F250FA}"/>
    <dgm:cxn modelId="{30E08E45-B150-4FB7-9F9F-CE2238D4FFF7}" type="presOf" srcId="{65961018-D51C-4D37-AAD4-4BD0B41A7955}" destId="{D1A43701-5E5B-4AB7-AFD6-335BF810B21D}" srcOrd="0" destOrd="0" presId="urn:microsoft.com/office/officeart/2005/8/layout/hierarchy1"/>
    <dgm:cxn modelId="{0546886F-F402-4FAB-9F25-04DB04E23DBF}" type="presOf" srcId="{A42E9C70-C92E-431E-B281-1DD8FD452C11}" destId="{116A5241-985C-4F18-A69F-B42CD2697790}" srcOrd="0" destOrd="0" presId="urn:microsoft.com/office/officeart/2005/8/layout/hierarchy1"/>
    <dgm:cxn modelId="{CA0C4259-2E2A-4D56-AF44-A9083FE2B2E4}" srcId="{F12DE7D3-CDAC-4384-80F9-756D59D0CA4B}" destId="{65961018-D51C-4D37-AAD4-4BD0B41A7955}" srcOrd="1" destOrd="0" parTransId="{892F392F-722D-4296-A9FE-D6339B3D4707}" sibTransId="{76E0C3A8-CEB0-4176-9F26-C36008815F1C}"/>
    <dgm:cxn modelId="{C7354F59-94EE-4988-B2F9-229614B35B36}" type="presOf" srcId="{F4A31787-CFFB-46F9-BA9F-96235FDB54AC}" destId="{142FF02D-0F4A-4B00-9B51-C6F9AEFE8D32}" srcOrd="0" destOrd="0" presId="urn:microsoft.com/office/officeart/2005/8/layout/hierarchy1"/>
    <dgm:cxn modelId="{269D5B80-C9CA-4E21-8509-7E15EB4D2CE7}" type="presOf" srcId="{892F392F-722D-4296-A9FE-D6339B3D4707}" destId="{2243DCE7-3ED5-48CB-93A9-53A908C6C42C}" srcOrd="0" destOrd="0" presId="urn:microsoft.com/office/officeart/2005/8/layout/hierarchy1"/>
    <dgm:cxn modelId="{73653A86-6CFC-4558-90E3-0632975832E0}" type="presOf" srcId="{47837738-DA86-4455-9BDC-03977E42AB3A}" destId="{2F51B0F7-D78F-4CFA-98B9-7AE57269653E}" srcOrd="0" destOrd="0" presId="urn:microsoft.com/office/officeart/2005/8/layout/hierarchy1"/>
    <dgm:cxn modelId="{D555F49E-9736-497B-9711-C316022BA45C}" type="presOf" srcId="{F12DE7D3-CDAC-4384-80F9-756D59D0CA4B}" destId="{04858642-5EC2-4A94-9D6C-40C9A7507CC7}" srcOrd="0" destOrd="0" presId="urn:microsoft.com/office/officeart/2005/8/layout/hierarchy1"/>
    <dgm:cxn modelId="{8C5128BF-BAAB-44D8-B883-36FB503DBBE9}" type="presOf" srcId="{0A2E748C-BDD5-48ED-84CD-D6639EB8FCE6}" destId="{2EE85CC7-4F82-491D-8F56-0FD1860F3D85}" srcOrd="0" destOrd="0" presId="urn:microsoft.com/office/officeart/2005/8/layout/hierarchy1"/>
    <dgm:cxn modelId="{A62E7ABF-19E9-463A-91D5-4261231AF530}" srcId="{F12DE7D3-CDAC-4384-80F9-756D59D0CA4B}" destId="{F4A31787-CFFB-46F9-BA9F-96235FDB54AC}" srcOrd="2" destOrd="0" parTransId="{47837738-DA86-4455-9BDC-03977E42AB3A}" sibTransId="{499ABA53-35D5-4CF5-A975-895814ADB894}"/>
    <dgm:cxn modelId="{1297F5CC-7FAC-41C3-8DE3-D40154EB91F3}" type="presOf" srcId="{29BEFEDA-8B1E-4DC2-BDC5-25D31E34EF59}" destId="{6AAFFC74-D630-4475-9997-F36237799E76}" srcOrd="0" destOrd="0" presId="urn:microsoft.com/office/officeart/2005/8/layout/hierarchy1"/>
    <dgm:cxn modelId="{70A4B090-94BD-48A5-8C34-E00D5F030040}" type="presParOf" srcId="{6AAFFC74-D630-4475-9997-F36237799E76}" destId="{940B6458-3F30-4343-9671-8E2646686F04}" srcOrd="0" destOrd="0" presId="urn:microsoft.com/office/officeart/2005/8/layout/hierarchy1"/>
    <dgm:cxn modelId="{22E9B346-4DCE-40FB-8001-4D867F15549D}" type="presParOf" srcId="{940B6458-3F30-4343-9671-8E2646686F04}" destId="{4899757A-8DFF-4013-877D-A0A7D9ED778D}" srcOrd="0" destOrd="0" presId="urn:microsoft.com/office/officeart/2005/8/layout/hierarchy1"/>
    <dgm:cxn modelId="{AD85CD4E-F531-41C6-A5BC-629C22386221}" type="presParOf" srcId="{4899757A-8DFF-4013-877D-A0A7D9ED778D}" destId="{E1363698-60AC-4867-AEC4-6D44DACDB708}" srcOrd="0" destOrd="0" presId="urn:microsoft.com/office/officeart/2005/8/layout/hierarchy1"/>
    <dgm:cxn modelId="{F656D2F2-E8DC-491E-AF8C-F7D96A77101E}" type="presParOf" srcId="{4899757A-8DFF-4013-877D-A0A7D9ED778D}" destId="{04858642-5EC2-4A94-9D6C-40C9A7507CC7}" srcOrd="1" destOrd="0" presId="urn:microsoft.com/office/officeart/2005/8/layout/hierarchy1"/>
    <dgm:cxn modelId="{E9E2386A-5732-41A7-AFEE-F4801DE38974}" type="presParOf" srcId="{940B6458-3F30-4343-9671-8E2646686F04}" destId="{E6A7EBAC-42DC-4C90-9FAA-3887699EA8A7}" srcOrd="1" destOrd="0" presId="urn:microsoft.com/office/officeart/2005/8/layout/hierarchy1"/>
    <dgm:cxn modelId="{5D48DFAF-200E-4671-B9D0-54853304F311}" type="presParOf" srcId="{E6A7EBAC-42DC-4C90-9FAA-3887699EA8A7}" destId="{2EE85CC7-4F82-491D-8F56-0FD1860F3D85}" srcOrd="0" destOrd="0" presId="urn:microsoft.com/office/officeart/2005/8/layout/hierarchy1"/>
    <dgm:cxn modelId="{01463D29-562F-46E3-81A2-B78D1B24A20E}" type="presParOf" srcId="{E6A7EBAC-42DC-4C90-9FAA-3887699EA8A7}" destId="{FA6F1A0E-7B58-44E2-8086-8748ABF3A8CA}" srcOrd="1" destOrd="0" presId="urn:microsoft.com/office/officeart/2005/8/layout/hierarchy1"/>
    <dgm:cxn modelId="{BC2CCD8C-C997-4E0E-8506-AEDBC3D39622}" type="presParOf" srcId="{FA6F1A0E-7B58-44E2-8086-8748ABF3A8CA}" destId="{DC44BAFD-947A-4ACD-92FC-6B54D0D9DE7A}" srcOrd="0" destOrd="0" presId="urn:microsoft.com/office/officeart/2005/8/layout/hierarchy1"/>
    <dgm:cxn modelId="{82C1A8FE-EDB2-4ECF-9131-C21EABA5106B}" type="presParOf" srcId="{DC44BAFD-947A-4ACD-92FC-6B54D0D9DE7A}" destId="{087105D9-CD72-4541-8AAF-5E94B96FCB7A}" srcOrd="0" destOrd="0" presId="urn:microsoft.com/office/officeart/2005/8/layout/hierarchy1"/>
    <dgm:cxn modelId="{4F7BCFF5-64A5-4166-9AA8-AA122DDE6CFA}" type="presParOf" srcId="{DC44BAFD-947A-4ACD-92FC-6B54D0D9DE7A}" destId="{116A5241-985C-4F18-A69F-B42CD2697790}" srcOrd="1" destOrd="0" presId="urn:microsoft.com/office/officeart/2005/8/layout/hierarchy1"/>
    <dgm:cxn modelId="{9AE7D951-D380-4F68-AAD0-9B4AA27929AB}" type="presParOf" srcId="{FA6F1A0E-7B58-44E2-8086-8748ABF3A8CA}" destId="{87A90D15-56A2-4C5B-9C4F-9DB199A49BB2}" srcOrd="1" destOrd="0" presId="urn:microsoft.com/office/officeart/2005/8/layout/hierarchy1"/>
    <dgm:cxn modelId="{B1EE72E2-B4F7-4147-82BF-13D2C4ED8D8E}" type="presParOf" srcId="{E6A7EBAC-42DC-4C90-9FAA-3887699EA8A7}" destId="{2243DCE7-3ED5-48CB-93A9-53A908C6C42C}" srcOrd="2" destOrd="0" presId="urn:microsoft.com/office/officeart/2005/8/layout/hierarchy1"/>
    <dgm:cxn modelId="{2995C1DE-9A1A-4AE4-95BA-1748174E9D44}" type="presParOf" srcId="{E6A7EBAC-42DC-4C90-9FAA-3887699EA8A7}" destId="{99D925EA-F854-4DF4-971A-BD14CC3235E3}" srcOrd="3" destOrd="0" presId="urn:microsoft.com/office/officeart/2005/8/layout/hierarchy1"/>
    <dgm:cxn modelId="{AFC83946-6F1A-4D37-ADFD-2CEF3A7B07E1}" type="presParOf" srcId="{99D925EA-F854-4DF4-971A-BD14CC3235E3}" destId="{0DC779B1-F2CB-46C7-ADC7-A898C2F9F2FD}" srcOrd="0" destOrd="0" presId="urn:microsoft.com/office/officeart/2005/8/layout/hierarchy1"/>
    <dgm:cxn modelId="{A42D3221-F839-4F1C-9AF2-C3B8CB5AAF3C}" type="presParOf" srcId="{0DC779B1-F2CB-46C7-ADC7-A898C2F9F2FD}" destId="{6A60BA56-8CA1-4F33-934E-D12686541840}" srcOrd="0" destOrd="0" presId="urn:microsoft.com/office/officeart/2005/8/layout/hierarchy1"/>
    <dgm:cxn modelId="{D1EC2814-2C4B-433E-92A9-156ADF062EC0}" type="presParOf" srcId="{0DC779B1-F2CB-46C7-ADC7-A898C2F9F2FD}" destId="{D1A43701-5E5B-4AB7-AFD6-335BF810B21D}" srcOrd="1" destOrd="0" presId="urn:microsoft.com/office/officeart/2005/8/layout/hierarchy1"/>
    <dgm:cxn modelId="{1117EDDA-752A-44E1-A8C8-C595333FD540}" type="presParOf" srcId="{99D925EA-F854-4DF4-971A-BD14CC3235E3}" destId="{DFDEFA71-C5E9-4AC3-8364-6464849AFE19}" srcOrd="1" destOrd="0" presId="urn:microsoft.com/office/officeart/2005/8/layout/hierarchy1"/>
    <dgm:cxn modelId="{6CFB52F8-A7DF-42AA-8177-DD2722F2654E}" type="presParOf" srcId="{E6A7EBAC-42DC-4C90-9FAA-3887699EA8A7}" destId="{2F51B0F7-D78F-4CFA-98B9-7AE57269653E}" srcOrd="4" destOrd="0" presId="urn:microsoft.com/office/officeart/2005/8/layout/hierarchy1"/>
    <dgm:cxn modelId="{44CFA6AE-431E-451F-A050-6546EFC6DB58}" type="presParOf" srcId="{E6A7EBAC-42DC-4C90-9FAA-3887699EA8A7}" destId="{52100EF9-62C6-4B6D-88E7-E757E1A623FF}" srcOrd="5" destOrd="0" presId="urn:microsoft.com/office/officeart/2005/8/layout/hierarchy1"/>
    <dgm:cxn modelId="{8120138E-C470-4D1A-AA73-CD4E916C43B8}" type="presParOf" srcId="{52100EF9-62C6-4B6D-88E7-E757E1A623FF}" destId="{95695613-9A74-4C3C-A165-ED59B401E8BB}" srcOrd="0" destOrd="0" presId="urn:microsoft.com/office/officeart/2005/8/layout/hierarchy1"/>
    <dgm:cxn modelId="{A5AC79F2-A037-4319-8173-EFC86F62103A}" type="presParOf" srcId="{95695613-9A74-4C3C-A165-ED59B401E8BB}" destId="{ED16AAC6-285E-42B9-93FF-E5D336D578D6}" srcOrd="0" destOrd="0" presId="urn:microsoft.com/office/officeart/2005/8/layout/hierarchy1"/>
    <dgm:cxn modelId="{1ADCD604-2423-4B74-B45E-97B1DF405A36}" type="presParOf" srcId="{95695613-9A74-4C3C-A165-ED59B401E8BB}" destId="{142FF02D-0F4A-4B00-9B51-C6F9AEFE8D32}" srcOrd="1" destOrd="0" presId="urn:microsoft.com/office/officeart/2005/8/layout/hierarchy1"/>
    <dgm:cxn modelId="{2FA0B4C0-018C-4B61-9001-4F36F599353D}" type="presParOf" srcId="{52100EF9-62C6-4B6D-88E7-E757E1A623FF}" destId="{53B8F685-D78D-46B9-A7F4-297DFF2BFC7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C4002E-8AD0-4E24-ADD7-42C0C183C979}" type="doc">
      <dgm:prSet loTypeId="urn:microsoft.com/office/officeart/2005/8/layout/defaul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D3E2896-B7B7-4C0C-842D-48187E912D64}">
      <dgm:prSet phldrT="[Texto]" custT="1"/>
      <dgm:spPr/>
      <dgm:t>
        <a:bodyPr/>
        <a:lstStyle/>
        <a:p>
          <a:r>
            <a:rPr lang="pt-BR" sz="2000" dirty="0"/>
            <a:t>Alertas</a:t>
          </a:r>
        </a:p>
      </dgm:t>
    </dgm:pt>
    <dgm:pt modelId="{715679FA-D5B5-4F8E-995C-18EBF7A157BB}" type="parTrans" cxnId="{ABC59CF0-87EF-43ED-B1C5-A70014E42620}">
      <dgm:prSet/>
      <dgm:spPr/>
      <dgm:t>
        <a:bodyPr/>
        <a:lstStyle/>
        <a:p>
          <a:endParaRPr lang="pt-BR"/>
        </a:p>
      </dgm:t>
    </dgm:pt>
    <dgm:pt modelId="{A701EC27-9B0A-4660-B9C9-099E941BF91C}" type="sibTrans" cxnId="{ABC59CF0-87EF-43ED-B1C5-A70014E42620}">
      <dgm:prSet/>
      <dgm:spPr/>
      <dgm:t>
        <a:bodyPr/>
        <a:lstStyle/>
        <a:p>
          <a:endParaRPr lang="pt-BR"/>
        </a:p>
      </dgm:t>
    </dgm:pt>
    <dgm:pt modelId="{2A17B4BF-2FB2-4F8C-92CA-8DFBCA4A6DD6}">
      <dgm:prSet phldrT="[Texto]" custT="1"/>
      <dgm:spPr/>
      <dgm:t>
        <a:bodyPr/>
        <a:lstStyle/>
        <a:p>
          <a:r>
            <a:rPr lang="pt-BR" sz="2000" dirty="0"/>
            <a:t>Substrato para </a:t>
          </a:r>
          <a:r>
            <a:rPr lang="pt-BR" sz="2000" dirty="0" err="1"/>
            <a:t>ranqueamentos</a:t>
          </a:r>
          <a:endParaRPr lang="pt-BR" sz="2000" dirty="0"/>
        </a:p>
      </dgm:t>
    </dgm:pt>
    <dgm:pt modelId="{5F252ED6-0A82-4BF1-8968-C630DA6A8FF5}" type="parTrans" cxnId="{492F971D-0615-4564-87DE-C3083B343FF6}">
      <dgm:prSet/>
      <dgm:spPr/>
      <dgm:t>
        <a:bodyPr/>
        <a:lstStyle/>
        <a:p>
          <a:endParaRPr lang="pt-BR"/>
        </a:p>
      </dgm:t>
    </dgm:pt>
    <dgm:pt modelId="{72FB92AA-4834-4BBF-BFC8-60F7A1538AB6}" type="sibTrans" cxnId="{492F971D-0615-4564-87DE-C3083B343FF6}">
      <dgm:prSet/>
      <dgm:spPr/>
      <dgm:t>
        <a:bodyPr/>
        <a:lstStyle/>
        <a:p>
          <a:endParaRPr lang="pt-BR"/>
        </a:p>
      </dgm:t>
    </dgm:pt>
    <dgm:pt modelId="{2263CFC1-5C0C-4F10-8319-FD6740577742}">
      <dgm:prSet phldrT="[Texto]" custT="1"/>
      <dgm:spPr/>
      <dgm:t>
        <a:bodyPr/>
        <a:lstStyle/>
        <a:p>
          <a:r>
            <a:rPr lang="pt-BR" sz="2000" dirty="0"/>
            <a:t>Educação para o consumo</a:t>
          </a:r>
        </a:p>
      </dgm:t>
    </dgm:pt>
    <dgm:pt modelId="{399CB840-3604-45AF-B925-A96AFA5B67AF}" type="parTrans" cxnId="{B450E178-9F72-4339-BB04-2D68A33E0CD1}">
      <dgm:prSet/>
      <dgm:spPr/>
      <dgm:t>
        <a:bodyPr/>
        <a:lstStyle/>
        <a:p>
          <a:endParaRPr lang="pt-BR"/>
        </a:p>
      </dgm:t>
    </dgm:pt>
    <dgm:pt modelId="{8E4BE21C-A52C-4FBC-B671-FA0ED5D85786}" type="sibTrans" cxnId="{B450E178-9F72-4339-BB04-2D68A33E0CD1}">
      <dgm:prSet/>
      <dgm:spPr/>
      <dgm:t>
        <a:bodyPr/>
        <a:lstStyle/>
        <a:p>
          <a:endParaRPr lang="pt-BR"/>
        </a:p>
      </dgm:t>
    </dgm:pt>
    <dgm:pt modelId="{564A8CF2-9880-400A-97E2-0298919393CB}" type="pres">
      <dgm:prSet presAssocID="{BEC4002E-8AD0-4E24-ADD7-42C0C183C979}" presName="diagram" presStyleCnt="0">
        <dgm:presLayoutVars>
          <dgm:dir/>
          <dgm:resizeHandles val="exact"/>
        </dgm:presLayoutVars>
      </dgm:prSet>
      <dgm:spPr/>
    </dgm:pt>
    <dgm:pt modelId="{BDDD73A5-7783-43A8-9534-8727D81C66FA}" type="pres">
      <dgm:prSet presAssocID="{2D3E2896-B7B7-4C0C-842D-48187E912D64}" presName="node" presStyleLbl="node1" presStyleIdx="0" presStyleCnt="3" custScaleX="109435" custLinFactNeighborX="16880" custLinFactNeighborY="14">
        <dgm:presLayoutVars>
          <dgm:bulletEnabled val="1"/>
        </dgm:presLayoutVars>
      </dgm:prSet>
      <dgm:spPr/>
    </dgm:pt>
    <dgm:pt modelId="{902C58D9-C178-4FC2-BD75-2C686ED7A49D}" type="pres">
      <dgm:prSet presAssocID="{A701EC27-9B0A-4660-B9C9-099E941BF91C}" presName="sibTrans" presStyleCnt="0"/>
      <dgm:spPr/>
    </dgm:pt>
    <dgm:pt modelId="{23572792-913D-433F-BAF1-9952981966F5}" type="pres">
      <dgm:prSet presAssocID="{2A17B4BF-2FB2-4F8C-92CA-8DFBCA4A6DD6}" presName="node" presStyleLbl="node1" presStyleIdx="1" presStyleCnt="3" custScaleX="103762" custLinFactNeighborX="34427" custLinFactNeighborY="-1947">
        <dgm:presLayoutVars>
          <dgm:bulletEnabled val="1"/>
        </dgm:presLayoutVars>
      </dgm:prSet>
      <dgm:spPr/>
    </dgm:pt>
    <dgm:pt modelId="{EFF3A008-0598-427D-91A2-536D1171A1BA}" type="pres">
      <dgm:prSet presAssocID="{72FB92AA-4834-4BBF-BFC8-60F7A1538AB6}" presName="sibTrans" presStyleCnt="0"/>
      <dgm:spPr/>
    </dgm:pt>
    <dgm:pt modelId="{5BE1EB69-1208-49A6-9807-32DEFDA02627}" type="pres">
      <dgm:prSet presAssocID="{2263CFC1-5C0C-4F10-8319-FD6740577742}" presName="node" presStyleLbl="node1" presStyleIdx="2" presStyleCnt="3" custScaleX="108815" custLinFactNeighborX="46540" custLinFactNeighborY="14">
        <dgm:presLayoutVars>
          <dgm:bulletEnabled val="1"/>
        </dgm:presLayoutVars>
      </dgm:prSet>
      <dgm:spPr/>
    </dgm:pt>
  </dgm:ptLst>
  <dgm:cxnLst>
    <dgm:cxn modelId="{492F971D-0615-4564-87DE-C3083B343FF6}" srcId="{BEC4002E-8AD0-4E24-ADD7-42C0C183C979}" destId="{2A17B4BF-2FB2-4F8C-92CA-8DFBCA4A6DD6}" srcOrd="1" destOrd="0" parTransId="{5F252ED6-0A82-4BF1-8968-C630DA6A8FF5}" sibTransId="{72FB92AA-4834-4BBF-BFC8-60F7A1538AB6}"/>
    <dgm:cxn modelId="{4E246C37-CE11-419D-B116-52A3E2269A68}" type="presOf" srcId="{BEC4002E-8AD0-4E24-ADD7-42C0C183C979}" destId="{564A8CF2-9880-400A-97E2-0298919393CB}" srcOrd="0" destOrd="0" presId="urn:microsoft.com/office/officeart/2005/8/layout/default"/>
    <dgm:cxn modelId="{BA03564F-B087-4501-B188-F314BD303BB3}" type="presOf" srcId="{2A17B4BF-2FB2-4F8C-92CA-8DFBCA4A6DD6}" destId="{23572792-913D-433F-BAF1-9952981966F5}" srcOrd="0" destOrd="0" presId="urn:microsoft.com/office/officeart/2005/8/layout/default"/>
    <dgm:cxn modelId="{D65FCF56-D784-4E7D-B56D-A017CD9A6AA9}" type="presOf" srcId="{2263CFC1-5C0C-4F10-8319-FD6740577742}" destId="{5BE1EB69-1208-49A6-9807-32DEFDA02627}" srcOrd="0" destOrd="0" presId="urn:microsoft.com/office/officeart/2005/8/layout/default"/>
    <dgm:cxn modelId="{B450E178-9F72-4339-BB04-2D68A33E0CD1}" srcId="{BEC4002E-8AD0-4E24-ADD7-42C0C183C979}" destId="{2263CFC1-5C0C-4F10-8319-FD6740577742}" srcOrd="2" destOrd="0" parTransId="{399CB840-3604-45AF-B925-A96AFA5B67AF}" sibTransId="{8E4BE21C-A52C-4FBC-B671-FA0ED5D85786}"/>
    <dgm:cxn modelId="{0F966985-4DFF-4013-9CF9-CDA56A6F700B}" type="presOf" srcId="{2D3E2896-B7B7-4C0C-842D-48187E912D64}" destId="{BDDD73A5-7783-43A8-9534-8727D81C66FA}" srcOrd="0" destOrd="0" presId="urn:microsoft.com/office/officeart/2005/8/layout/default"/>
    <dgm:cxn modelId="{ABC59CF0-87EF-43ED-B1C5-A70014E42620}" srcId="{BEC4002E-8AD0-4E24-ADD7-42C0C183C979}" destId="{2D3E2896-B7B7-4C0C-842D-48187E912D64}" srcOrd="0" destOrd="0" parTransId="{715679FA-D5B5-4F8E-995C-18EBF7A157BB}" sibTransId="{A701EC27-9B0A-4660-B9C9-099E941BF91C}"/>
    <dgm:cxn modelId="{DF57580D-9308-4F64-A637-0326D878C460}" type="presParOf" srcId="{564A8CF2-9880-400A-97E2-0298919393CB}" destId="{BDDD73A5-7783-43A8-9534-8727D81C66FA}" srcOrd="0" destOrd="0" presId="urn:microsoft.com/office/officeart/2005/8/layout/default"/>
    <dgm:cxn modelId="{A77E4EDC-E695-40A7-AB56-A812A366E00B}" type="presParOf" srcId="{564A8CF2-9880-400A-97E2-0298919393CB}" destId="{902C58D9-C178-4FC2-BD75-2C686ED7A49D}" srcOrd="1" destOrd="0" presId="urn:microsoft.com/office/officeart/2005/8/layout/default"/>
    <dgm:cxn modelId="{52A8778A-BD2A-4EBF-9A4F-5281F5BCE3A9}" type="presParOf" srcId="{564A8CF2-9880-400A-97E2-0298919393CB}" destId="{23572792-913D-433F-BAF1-9952981966F5}" srcOrd="2" destOrd="0" presId="urn:microsoft.com/office/officeart/2005/8/layout/default"/>
    <dgm:cxn modelId="{19687AC8-3EA0-4974-91B1-C01C59C5062D}" type="presParOf" srcId="{564A8CF2-9880-400A-97E2-0298919393CB}" destId="{EFF3A008-0598-427D-91A2-536D1171A1BA}" srcOrd="3" destOrd="0" presId="urn:microsoft.com/office/officeart/2005/8/layout/default"/>
    <dgm:cxn modelId="{5FFBC7AD-A52E-4AE4-9A73-B886CC3E868A}" type="presParOf" srcId="{564A8CF2-9880-400A-97E2-0298919393CB}" destId="{5BE1EB69-1208-49A6-9807-32DEFDA0262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20926C5-710D-4A74-8B7E-B5E7570D54C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925C99-6F1D-47F9-AA9F-BAD5847CE666}">
      <dgm:prSet phldrT="[Texto]" custT="1"/>
      <dgm:spPr>
        <a:xfrm rot="10800000">
          <a:off x="244772" y="2438400"/>
          <a:ext cx="3637359" cy="2980266"/>
        </a:xfrm>
        <a:prstGeom prst="round2SameRect">
          <a:avLst>
            <a:gd name="adj1" fmla="val 10500"/>
            <a:gd name="adj2" fmla="val 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6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Sistema da Ouvidoria (SOU)</a:t>
          </a:r>
        </a:p>
        <a:p>
          <a:r>
            <a:rPr lang="pt-BR" sz="1600" dirty="0">
              <a:latin typeface="+mn-lt"/>
              <a:hlinkClick xmlns:r="http://schemas.openxmlformats.org/officeDocument/2006/relationships" r:id="rId1"/>
            </a:rPr>
            <a:t>http://ouvidoria.antt.gov.br/Cliente.aspx</a:t>
          </a:r>
          <a:endParaRPr lang="pt-BR" sz="16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0F5444D0-4477-4A6A-A43D-C17D197C277A}" type="parTrans" cxnId="{FC117773-D731-4CF0-886A-BE3A7A86C862}">
      <dgm:prSet/>
      <dgm:spPr/>
      <dgm:t>
        <a:bodyPr/>
        <a:lstStyle/>
        <a:p>
          <a:endParaRPr lang="pt-BR"/>
        </a:p>
      </dgm:t>
    </dgm:pt>
    <dgm:pt modelId="{824E5176-4888-4C0A-BC29-99C7D66746C7}" type="sibTrans" cxnId="{FC117773-D731-4CF0-886A-BE3A7A86C862}">
      <dgm:prSet/>
      <dgm:spPr/>
      <dgm:t>
        <a:bodyPr/>
        <a:lstStyle/>
        <a:p>
          <a:endParaRPr lang="pt-BR"/>
        </a:p>
      </dgm:t>
    </dgm:pt>
    <dgm:pt modelId="{9972067E-63CB-4525-96B5-1535B81A5C93}">
      <dgm:prSet phldrT="[Texto]" custT="1"/>
      <dgm:spPr>
        <a:xfrm rot="10800000">
          <a:off x="4245867" y="2438400"/>
          <a:ext cx="3637359" cy="2980266"/>
        </a:xfrm>
        <a:prstGeom prst="round2SameRect">
          <a:avLst>
            <a:gd name="adj1" fmla="val 10500"/>
            <a:gd name="adj2" fmla="val 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6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BI (</a:t>
          </a:r>
          <a:r>
            <a:rPr lang="pt-BR" sz="1600" dirty="0">
              <a:latin typeface="+mn-lt"/>
              <a:hlinkClick xmlns:r="http://schemas.openxmlformats.org/officeDocument/2006/relationships" r:id="rId2"/>
            </a:rPr>
            <a:t>http://sig.antt.gov.br/wiser/user/login/</a:t>
          </a:r>
          <a:r>
            <a:rPr lang="pt-BR" sz="1600" dirty="0">
              <a:latin typeface="+mn-lt"/>
            </a:rPr>
            <a:t>)</a:t>
          </a:r>
          <a:endParaRPr lang="pt-BR" sz="16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FBBB688F-F83C-40BC-8923-DFEEAC0C2C37}" type="parTrans" cxnId="{96D5934A-9987-47F5-B9FC-A4E87537E29B}">
      <dgm:prSet/>
      <dgm:spPr/>
      <dgm:t>
        <a:bodyPr/>
        <a:lstStyle/>
        <a:p>
          <a:endParaRPr lang="pt-BR"/>
        </a:p>
      </dgm:t>
    </dgm:pt>
    <dgm:pt modelId="{F9EAA868-027E-4DDB-84F6-D6731729160C}" type="sibTrans" cxnId="{96D5934A-9987-47F5-B9FC-A4E87537E29B}">
      <dgm:prSet/>
      <dgm:spPr/>
      <dgm:t>
        <a:bodyPr/>
        <a:lstStyle/>
        <a:p>
          <a:endParaRPr lang="pt-BR"/>
        </a:p>
      </dgm:t>
    </dgm:pt>
    <dgm:pt modelId="{909B2D78-BC1D-4621-84F0-477A2EB54179}">
      <dgm:prSet phldrT="[Texto]" custT="1"/>
      <dgm:spPr>
        <a:xfrm rot="10800000">
          <a:off x="4245867" y="2438400"/>
          <a:ext cx="3637359" cy="2980266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6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Sistema de Informação ao Cidadão – SIC</a:t>
          </a:r>
        </a:p>
      </dgm:t>
    </dgm:pt>
    <dgm:pt modelId="{F9EEA0C9-0188-4CD7-B42A-2FFC8EDEA298}" type="parTrans" cxnId="{406994CD-4185-4DB1-8944-A110B383D218}">
      <dgm:prSet/>
      <dgm:spPr/>
    </dgm:pt>
    <dgm:pt modelId="{3044F972-EEBB-4C30-A271-70A15CE05BEB}" type="sibTrans" cxnId="{406994CD-4185-4DB1-8944-A110B383D218}">
      <dgm:prSet/>
      <dgm:spPr/>
    </dgm:pt>
    <dgm:pt modelId="{B3BBED93-1AA4-4D5E-9FF6-E461253097DD}">
      <dgm:prSet phldrT="[Texto]" custT="1"/>
      <dgm:spPr>
        <a:xfrm rot="10800000">
          <a:off x="4245867" y="2438400"/>
          <a:ext cx="3637359" cy="2980266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pt-BR" sz="16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E-</a:t>
          </a:r>
          <a:r>
            <a:rPr lang="pt-BR" sz="16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ouv</a:t>
          </a:r>
          <a:endParaRPr lang="pt-BR" sz="16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gm:t>
    </dgm:pt>
    <dgm:pt modelId="{B80D61B6-ECFE-414F-ABC9-2AD00EB01D1E}" type="parTrans" cxnId="{DCCFBED7-890A-4D9E-834D-568FE2FB0820}">
      <dgm:prSet/>
      <dgm:spPr/>
    </dgm:pt>
    <dgm:pt modelId="{DCEB74DD-D2E7-420C-836A-54040F1B5950}" type="sibTrans" cxnId="{DCCFBED7-890A-4D9E-834D-568FE2FB0820}">
      <dgm:prSet/>
      <dgm:spPr/>
    </dgm:pt>
    <dgm:pt modelId="{1CA7EA90-C68C-43D0-9E0F-382BBE9D93DF}" type="pres">
      <dgm:prSet presAssocID="{520926C5-710D-4A74-8B7E-B5E7570D54C5}" presName="Name0" presStyleCnt="0">
        <dgm:presLayoutVars>
          <dgm:dir/>
          <dgm:resizeHandles val="exact"/>
        </dgm:presLayoutVars>
      </dgm:prSet>
      <dgm:spPr/>
    </dgm:pt>
    <dgm:pt modelId="{EB5DC168-E70B-46CE-AE6E-4692B5D9579B}" type="pres">
      <dgm:prSet presAssocID="{520926C5-710D-4A74-8B7E-B5E7570D54C5}" presName="bkgdShp" presStyleLbl="alignAccFollowNode1" presStyleIdx="0" presStyleCnt="1" custLinFactNeighborX="-1563" custLinFactNeighborY="20486"/>
      <dgm:spPr>
        <a:xfrm>
          <a:off x="0" y="0"/>
          <a:ext cx="8128000" cy="2438400"/>
        </a:xfrm>
        <a:prstGeom prst="roundRect">
          <a:avLst>
            <a:gd name="adj" fmla="val 10000"/>
          </a:avLst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</dgm:pt>
    <dgm:pt modelId="{1E774B05-C7DA-44A2-B35D-713957C958E1}" type="pres">
      <dgm:prSet presAssocID="{520926C5-710D-4A74-8B7E-B5E7570D54C5}" presName="linComp" presStyleCnt="0"/>
      <dgm:spPr/>
    </dgm:pt>
    <dgm:pt modelId="{121E559D-B818-4EF8-B1B3-25B80C1E407D}" type="pres">
      <dgm:prSet presAssocID="{8A925C99-6F1D-47F9-AA9F-BAD5847CE666}" presName="compNode" presStyleCnt="0"/>
      <dgm:spPr/>
    </dgm:pt>
    <dgm:pt modelId="{F6FE0A79-3A75-4A0E-88A4-75F57887D03A}" type="pres">
      <dgm:prSet presAssocID="{8A925C99-6F1D-47F9-AA9F-BAD5847CE666}" presName="node" presStyleLbl="node1" presStyleIdx="0" presStyleCnt="4">
        <dgm:presLayoutVars>
          <dgm:bulletEnabled val="1"/>
        </dgm:presLayoutVars>
      </dgm:prSet>
      <dgm:spPr/>
    </dgm:pt>
    <dgm:pt modelId="{536303B7-1F98-43C1-8214-34E2F5F21267}" type="pres">
      <dgm:prSet presAssocID="{8A925C99-6F1D-47F9-AA9F-BAD5847CE666}" presName="invisiNode" presStyleLbl="node1" presStyleIdx="0" presStyleCnt="4"/>
      <dgm:spPr/>
    </dgm:pt>
    <dgm:pt modelId="{75BE0326-E57B-4E1F-BAE3-7752A2440159}" type="pres">
      <dgm:prSet presAssocID="{8A925C99-6F1D-47F9-AA9F-BAD5847CE666}" presName="imagNode" presStyleLbl="fgImgPlace1" presStyleIdx="0" presStyleCnt="4"/>
      <dgm:spPr>
        <a:xfrm>
          <a:off x="244772" y="325120"/>
          <a:ext cx="3637359" cy="17881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/>
          </dgm14:cNvPr>
        </a:ext>
      </dgm:extLst>
    </dgm:pt>
    <dgm:pt modelId="{64548E8F-358F-441E-B519-9513733B7D6A}" type="pres">
      <dgm:prSet presAssocID="{824E5176-4888-4C0A-BC29-99C7D66746C7}" presName="sibTrans" presStyleLbl="sibTrans2D1" presStyleIdx="0" presStyleCnt="0"/>
      <dgm:spPr/>
    </dgm:pt>
    <dgm:pt modelId="{ACDC97D2-900F-4745-96DE-473F92F7A38C}" type="pres">
      <dgm:prSet presAssocID="{9972067E-63CB-4525-96B5-1535B81A5C93}" presName="compNode" presStyleCnt="0"/>
      <dgm:spPr/>
    </dgm:pt>
    <dgm:pt modelId="{48BCAF3A-3C86-4FE5-9272-7762A932C1C3}" type="pres">
      <dgm:prSet presAssocID="{9972067E-63CB-4525-96B5-1535B81A5C93}" presName="node" presStyleLbl="node1" presStyleIdx="1" presStyleCnt="4">
        <dgm:presLayoutVars>
          <dgm:bulletEnabled val="1"/>
        </dgm:presLayoutVars>
      </dgm:prSet>
      <dgm:spPr/>
    </dgm:pt>
    <dgm:pt modelId="{A4FCEDB3-1B5E-4D05-98E0-9AF8137FFE42}" type="pres">
      <dgm:prSet presAssocID="{9972067E-63CB-4525-96B5-1535B81A5C93}" presName="invisiNode" presStyleLbl="node1" presStyleIdx="1" presStyleCnt="4"/>
      <dgm:spPr/>
    </dgm:pt>
    <dgm:pt modelId="{B3772041-931D-4D71-B2D5-AF3CD894531F}" type="pres">
      <dgm:prSet presAssocID="{9972067E-63CB-4525-96B5-1535B81A5C93}" presName="imagNode" presStyleLbl="fgImgPlace1" presStyleIdx="1" presStyleCnt="4" custLinFactNeighborX="-2905" custLinFactNeighborY="-3030"/>
      <dgm:spPr>
        <a:xfrm>
          <a:off x="4245867" y="325120"/>
          <a:ext cx="3637359" cy="178816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5"/>
          </dgm14:cNvPr>
        </a:ext>
      </dgm:extLst>
    </dgm:pt>
    <dgm:pt modelId="{30CF9A6E-5E7E-4611-AC71-4C34826DA67F}" type="pres">
      <dgm:prSet presAssocID="{F9EAA868-027E-4DDB-84F6-D6731729160C}" presName="sibTrans" presStyleLbl="sibTrans2D1" presStyleIdx="0" presStyleCnt="0"/>
      <dgm:spPr/>
    </dgm:pt>
    <dgm:pt modelId="{711B1C00-1112-48E2-B63F-7031FAB5CB31}" type="pres">
      <dgm:prSet presAssocID="{909B2D78-BC1D-4621-84F0-477A2EB54179}" presName="compNode" presStyleCnt="0"/>
      <dgm:spPr/>
    </dgm:pt>
    <dgm:pt modelId="{63C76A20-B0EC-4AF0-AE3A-B29B0BD0E7E6}" type="pres">
      <dgm:prSet presAssocID="{909B2D78-BC1D-4621-84F0-477A2EB54179}" presName="node" presStyleLbl="node1" presStyleIdx="2" presStyleCnt="4">
        <dgm:presLayoutVars>
          <dgm:bulletEnabled val="1"/>
        </dgm:presLayoutVars>
      </dgm:prSet>
      <dgm:spPr>
        <a:prstGeom prst="round2SameRect">
          <a:avLst>
            <a:gd name="adj1" fmla="val 10500"/>
            <a:gd name="adj2" fmla="val 0"/>
          </a:avLst>
        </a:prstGeom>
      </dgm:spPr>
    </dgm:pt>
    <dgm:pt modelId="{061D6BFC-BC09-44DA-B284-F89B2469A6ED}" type="pres">
      <dgm:prSet presAssocID="{909B2D78-BC1D-4621-84F0-477A2EB54179}" presName="invisiNode" presStyleLbl="node1" presStyleIdx="2" presStyleCnt="4"/>
      <dgm:spPr/>
    </dgm:pt>
    <dgm:pt modelId="{87C3B072-CF71-4CE5-9A29-3EB604687167}" type="pres">
      <dgm:prSet presAssocID="{909B2D78-BC1D-4621-84F0-477A2EB54179}" presName="imagNode" presStyleLbl="fgImgPlace1" presStyleIdx="2" presStyleCnt="4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03CD8C3A-A906-4C2E-9128-8B5C314876B8}" type="pres">
      <dgm:prSet presAssocID="{3044F972-EEBB-4C30-A271-70A15CE05BEB}" presName="sibTrans" presStyleLbl="sibTrans2D1" presStyleIdx="0" presStyleCnt="0"/>
      <dgm:spPr/>
    </dgm:pt>
    <dgm:pt modelId="{B8DBCE2F-8A40-493E-B7B4-DBE1FBAE593A}" type="pres">
      <dgm:prSet presAssocID="{B3BBED93-1AA4-4D5E-9FF6-E461253097DD}" presName="compNode" presStyleCnt="0"/>
      <dgm:spPr/>
    </dgm:pt>
    <dgm:pt modelId="{6E51452B-E8F4-4A88-B743-9BF1BB974347}" type="pres">
      <dgm:prSet presAssocID="{B3BBED93-1AA4-4D5E-9FF6-E461253097DD}" presName="node" presStyleLbl="node1" presStyleIdx="3" presStyleCnt="4">
        <dgm:presLayoutVars>
          <dgm:bulletEnabled val="1"/>
        </dgm:presLayoutVars>
      </dgm:prSet>
      <dgm:spPr/>
    </dgm:pt>
    <dgm:pt modelId="{79B98B59-E8E2-4813-8324-D62BE8E828D2}" type="pres">
      <dgm:prSet presAssocID="{B3BBED93-1AA4-4D5E-9FF6-E461253097DD}" presName="invisiNode" presStyleLbl="node1" presStyleIdx="3" presStyleCnt="4"/>
      <dgm:spPr/>
    </dgm:pt>
    <dgm:pt modelId="{5020BDEB-5FD2-451D-A711-78B705506529}" type="pres">
      <dgm:prSet presAssocID="{B3BBED93-1AA4-4D5E-9FF6-E461253097DD}" presName="imagNode" presStyleLbl="fgImgPlace1" presStyleIdx="3" presStyleCnt="4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</dgm:ptLst>
  <dgm:cxnLst>
    <dgm:cxn modelId="{DAEF8014-8538-4040-BD8A-FCCC1E53A50A}" type="presOf" srcId="{8A925C99-6F1D-47F9-AA9F-BAD5847CE666}" destId="{F6FE0A79-3A75-4A0E-88A4-75F57887D03A}" srcOrd="0" destOrd="0" presId="urn:microsoft.com/office/officeart/2005/8/layout/pList2"/>
    <dgm:cxn modelId="{957A6C33-814E-4F16-B407-AFBB704D054E}" type="presOf" srcId="{F9EAA868-027E-4DDB-84F6-D6731729160C}" destId="{30CF9A6E-5E7E-4611-AC71-4C34826DA67F}" srcOrd="0" destOrd="0" presId="urn:microsoft.com/office/officeart/2005/8/layout/pList2"/>
    <dgm:cxn modelId="{96D5934A-9987-47F5-B9FC-A4E87537E29B}" srcId="{520926C5-710D-4A74-8B7E-B5E7570D54C5}" destId="{9972067E-63CB-4525-96B5-1535B81A5C93}" srcOrd="1" destOrd="0" parTransId="{FBBB688F-F83C-40BC-8923-DFEEAC0C2C37}" sibTransId="{F9EAA868-027E-4DDB-84F6-D6731729160C}"/>
    <dgm:cxn modelId="{F60B654B-442C-469A-B347-C8CB38FDC14B}" type="presOf" srcId="{824E5176-4888-4C0A-BC29-99C7D66746C7}" destId="{64548E8F-358F-441E-B519-9513733B7D6A}" srcOrd="0" destOrd="0" presId="urn:microsoft.com/office/officeart/2005/8/layout/pList2"/>
    <dgm:cxn modelId="{D653A14F-1DAD-4F91-8A29-13A88349D637}" type="presOf" srcId="{B3BBED93-1AA4-4D5E-9FF6-E461253097DD}" destId="{6E51452B-E8F4-4A88-B743-9BF1BB974347}" srcOrd="0" destOrd="0" presId="urn:microsoft.com/office/officeart/2005/8/layout/pList2"/>
    <dgm:cxn modelId="{FC117773-D731-4CF0-886A-BE3A7A86C862}" srcId="{520926C5-710D-4A74-8B7E-B5E7570D54C5}" destId="{8A925C99-6F1D-47F9-AA9F-BAD5847CE666}" srcOrd="0" destOrd="0" parTransId="{0F5444D0-4477-4A6A-A43D-C17D197C277A}" sibTransId="{824E5176-4888-4C0A-BC29-99C7D66746C7}"/>
    <dgm:cxn modelId="{8AB56A7E-819D-45F6-8A81-6AF4D27E6687}" type="presOf" srcId="{9972067E-63CB-4525-96B5-1535B81A5C93}" destId="{48BCAF3A-3C86-4FE5-9272-7762A932C1C3}" srcOrd="0" destOrd="0" presId="urn:microsoft.com/office/officeart/2005/8/layout/pList2"/>
    <dgm:cxn modelId="{692F7AA5-CCA2-4A7E-B64F-A0D07125EDA0}" type="presOf" srcId="{520926C5-710D-4A74-8B7E-B5E7570D54C5}" destId="{1CA7EA90-C68C-43D0-9E0F-382BBE9D93DF}" srcOrd="0" destOrd="0" presId="urn:microsoft.com/office/officeart/2005/8/layout/pList2"/>
    <dgm:cxn modelId="{406994CD-4185-4DB1-8944-A110B383D218}" srcId="{520926C5-710D-4A74-8B7E-B5E7570D54C5}" destId="{909B2D78-BC1D-4621-84F0-477A2EB54179}" srcOrd="2" destOrd="0" parTransId="{F9EEA0C9-0188-4CD7-B42A-2FFC8EDEA298}" sibTransId="{3044F972-EEBB-4C30-A271-70A15CE05BEB}"/>
    <dgm:cxn modelId="{DCCFBED7-890A-4D9E-834D-568FE2FB0820}" srcId="{520926C5-710D-4A74-8B7E-B5E7570D54C5}" destId="{B3BBED93-1AA4-4D5E-9FF6-E461253097DD}" srcOrd="3" destOrd="0" parTransId="{B80D61B6-ECFE-414F-ABC9-2AD00EB01D1E}" sibTransId="{DCEB74DD-D2E7-420C-836A-54040F1B5950}"/>
    <dgm:cxn modelId="{5E51E8EC-F526-460E-AA96-DFEAB019B89D}" type="presOf" srcId="{3044F972-EEBB-4C30-A271-70A15CE05BEB}" destId="{03CD8C3A-A906-4C2E-9128-8B5C314876B8}" srcOrd="0" destOrd="0" presId="urn:microsoft.com/office/officeart/2005/8/layout/pList2"/>
    <dgm:cxn modelId="{A3FF36FF-CDE6-4B43-B6A9-07AD92941BC4}" type="presOf" srcId="{909B2D78-BC1D-4621-84F0-477A2EB54179}" destId="{63C76A20-B0EC-4AF0-AE3A-B29B0BD0E7E6}" srcOrd="0" destOrd="0" presId="urn:microsoft.com/office/officeart/2005/8/layout/pList2"/>
    <dgm:cxn modelId="{D1387D75-396E-47FD-8F79-CCB454029351}" type="presParOf" srcId="{1CA7EA90-C68C-43D0-9E0F-382BBE9D93DF}" destId="{EB5DC168-E70B-46CE-AE6E-4692B5D9579B}" srcOrd="0" destOrd="0" presId="urn:microsoft.com/office/officeart/2005/8/layout/pList2"/>
    <dgm:cxn modelId="{CCAE321D-F762-4BCD-929F-CA7B1D61347B}" type="presParOf" srcId="{1CA7EA90-C68C-43D0-9E0F-382BBE9D93DF}" destId="{1E774B05-C7DA-44A2-B35D-713957C958E1}" srcOrd="1" destOrd="0" presId="urn:microsoft.com/office/officeart/2005/8/layout/pList2"/>
    <dgm:cxn modelId="{6199E7D2-D62A-4A65-8C53-0834C62F6C85}" type="presParOf" srcId="{1E774B05-C7DA-44A2-B35D-713957C958E1}" destId="{121E559D-B818-4EF8-B1B3-25B80C1E407D}" srcOrd="0" destOrd="0" presId="urn:microsoft.com/office/officeart/2005/8/layout/pList2"/>
    <dgm:cxn modelId="{E4B9ACDC-F00C-45EA-94BE-796A8BFB22E3}" type="presParOf" srcId="{121E559D-B818-4EF8-B1B3-25B80C1E407D}" destId="{F6FE0A79-3A75-4A0E-88A4-75F57887D03A}" srcOrd="0" destOrd="0" presId="urn:microsoft.com/office/officeart/2005/8/layout/pList2"/>
    <dgm:cxn modelId="{320B8110-A591-4CFF-A2FD-277929608C44}" type="presParOf" srcId="{121E559D-B818-4EF8-B1B3-25B80C1E407D}" destId="{536303B7-1F98-43C1-8214-34E2F5F21267}" srcOrd="1" destOrd="0" presId="urn:microsoft.com/office/officeart/2005/8/layout/pList2"/>
    <dgm:cxn modelId="{5C36484E-0F84-4618-97BF-3914C083E8BF}" type="presParOf" srcId="{121E559D-B818-4EF8-B1B3-25B80C1E407D}" destId="{75BE0326-E57B-4E1F-BAE3-7752A2440159}" srcOrd="2" destOrd="0" presId="urn:microsoft.com/office/officeart/2005/8/layout/pList2"/>
    <dgm:cxn modelId="{CEE028A3-E651-48C0-BAB3-FAD79FED3DF0}" type="presParOf" srcId="{1E774B05-C7DA-44A2-B35D-713957C958E1}" destId="{64548E8F-358F-441E-B519-9513733B7D6A}" srcOrd="1" destOrd="0" presId="urn:microsoft.com/office/officeart/2005/8/layout/pList2"/>
    <dgm:cxn modelId="{3271BBAC-005A-4E0A-8F1B-9143401F5B6F}" type="presParOf" srcId="{1E774B05-C7DA-44A2-B35D-713957C958E1}" destId="{ACDC97D2-900F-4745-96DE-473F92F7A38C}" srcOrd="2" destOrd="0" presId="urn:microsoft.com/office/officeart/2005/8/layout/pList2"/>
    <dgm:cxn modelId="{E98F54F0-1684-42C5-AFFF-4877562D4E15}" type="presParOf" srcId="{ACDC97D2-900F-4745-96DE-473F92F7A38C}" destId="{48BCAF3A-3C86-4FE5-9272-7762A932C1C3}" srcOrd="0" destOrd="0" presId="urn:microsoft.com/office/officeart/2005/8/layout/pList2"/>
    <dgm:cxn modelId="{BC16CC4A-7024-4DE2-AC9F-691935EFFE74}" type="presParOf" srcId="{ACDC97D2-900F-4745-96DE-473F92F7A38C}" destId="{A4FCEDB3-1B5E-4D05-98E0-9AF8137FFE42}" srcOrd="1" destOrd="0" presId="urn:microsoft.com/office/officeart/2005/8/layout/pList2"/>
    <dgm:cxn modelId="{8094AB99-404D-4760-B927-31AE28A9B078}" type="presParOf" srcId="{ACDC97D2-900F-4745-96DE-473F92F7A38C}" destId="{B3772041-931D-4D71-B2D5-AF3CD894531F}" srcOrd="2" destOrd="0" presId="urn:microsoft.com/office/officeart/2005/8/layout/pList2"/>
    <dgm:cxn modelId="{C1EB1677-62B7-455E-B9CC-437F463E9802}" type="presParOf" srcId="{1E774B05-C7DA-44A2-B35D-713957C958E1}" destId="{30CF9A6E-5E7E-4611-AC71-4C34826DA67F}" srcOrd="3" destOrd="0" presId="urn:microsoft.com/office/officeart/2005/8/layout/pList2"/>
    <dgm:cxn modelId="{DBBE7850-1DAC-4351-807B-0029C8024758}" type="presParOf" srcId="{1E774B05-C7DA-44A2-B35D-713957C958E1}" destId="{711B1C00-1112-48E2-B63F-7031FAB5CB31}" srcOrd="4" destOrd="0" presId="urn:microsoft.com/office/officeart/2005/8/layout/pList2"/>
    <dgm:cxn modelId="{E7F6FB03-6802-4B11-891A-13E4EBC9E7BF}" type="presParOf" srcId="{711B1C00-1112-48E2-B63F-7031FAB5CB31}" destId="{63C76A20-B0EC-4AF0-AE3A-B29B0BD0E7E6}" srcOrd="0" destOrd="0" presId="urn:microsoft.com/office/officeart/2005/8/layout/pList2"/>
    <dgm:cxn modelId="{5559A9EE-2541-49B5-B137-E4884CEDF2EC}" type="presParOf" srcId="{711B1C00-1112-48E2-B63F-7031FAB5CB31}" destId="{061D6BFC-BC09-44DA-B284-F89B2469A6ED}" srcOrd="1" destOrd="0" presId="urn:microsoft.com/office/officeart/2005/8/layout/pList2"/>
    <dgm:cxn modelId="{F08A5F66-7B62-4353-AC85-CDA530521DA5}" type="presParOf" srcId="{711B1C00-1112-48E2-B63F-7031FAB5CB31}" destId="{87C3B072-CF71-4CE5-9A29-3EB604687167}" srcOrd="2" destOrd="0" presId="urn:microsoft.com/office/officeart/2005/8/layout/pList2"/>
    <dgm:cxn modelId="{D90A9FF6-E9D8-4946-84CF-434EDDEEAB1F}" type="presParOf" srcId="{1E774B05-C7DA-44A2-B35D-713957C958E1}" destId="{03CD8C3A-A906-4C2E-9128-8B5C314876B8}" srcOrd="5" destOrd="0" presId="urn:microsoft.com/office/officeart/2005/8/layout/pList2"/>
    <dgm:cxn modelId="{94105B7D-0EF8-4534-B5AC-A6532216BE68}" type="presParOf" srcId="{1E774B05-C7DA-44A2-B35D-713957C958E1}" destId="{B8DBCE2F-8A40-493E-B7B4-DBE1FBAE593A}" srcOrd="6" destOrd="0" presId="urn:microsoft.com/office/officeart/2005/8/layout/pList2"/>
    <dgm:cxn modelId="{946A05FE-DD4B-454A-978C-27793F61AF9F}" type="presParOf" srcId="{B8DBCE2F-8A40-493E-B7B4-DBE1FBAE593A}" destId="{6E51452B-E8F4-4A88-B743-9BF1BB974347}" srcOrd="0" destOrd="0" presId="urn:microsoft.com/office/officeart/2005/8/layout/pList2"/>
    <dgm:cxn modelId="{DC218E76-8D2C-4633-8CF6-967553F3CF7E}" type="presParOf" srcId="{B8DBCE2F-8A40-493E-B7B4-DBE1FBAE593A}" destId="{79B98B59-E8E2-4813-8324-D62BE8E828D2}" srcOrd="1" destOrd="0" presId="urn:microsoft.com/office/officeart/2005/8/layout/pList2"/>
    <dgm:cxn modelId="{71751AAB-79D5-48DE-B3AD-8E9C27B1A005}" type="presParOf" srcId="{B8DBCE2F-8A40-493E-B7B4-DBE1FBAE593A}" destId="{5020BDEB-5FD2-451D-A711-78B70550652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351FD-3B6D-4C29-BDC5-4A56BBFFDA6B}">
      <dsp:nvSpPr>
        <dsp:cNvPr id="0" name=""/>
        <dsp:cNvSpPr/>
      </dsp:nvSpPr>
      <dsp:spPr>
        <a:xfrm rot="10800000">
          <a:off x="1611176" y="229034"/>
          <a:ext cx="3289503" cy="1104611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835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Exploração da infraestrutura rodoviária </a:t>
          </a:r>
          <a:r>
            <a:rPr lang="pt-BR" sz="1800" u="sng" kern="1200" dirty="0"/>
            <a:t>federal</a:t>
          </a:r>
        </a:p>
      </dsp:txBody>
      <dsp:txXfrm rot="10800000">
        <a:off x="1887329" y="229034"/>
        <a:ext cx="3013350" cy="1104611"/>
      </dsp:txXfrm>
    </dsp:sp>
    <dsp:sp modelId="{C97A62B9-F4FF-4B5F-A75E-C3BA2C2D05EA}">
      <dsp:nvSpPr>
        <dsp:cNvPr id="0" name=""/>
        <dsp:cNvSpPr/>
      </dsp:nvSpPr>
      <dsp:spPr>
        <a:xfrm>
          <a:off x="902248" y="839"/>
          <a:ext cx="1561001" cy="156100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CB249A-1F91-4E94-A2A0-C59B589541F6}">
      <dsp:nvSpPr>
        <dsp:cNvPr id="0" name=""/>
        <dsp:cNvSpPr/>
      </dsp:nvSpPr>
      <dsp:spPr>
        <a:xfrm rot="10800000">
          <a:off x="1549842" y="2085100"/>
          <a:ext cx="3349256" cy="108483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835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u="none" kern="1200" dirty="0"/>
            <a:t>Transporte rodoviário de cargas</a:t>
          </a:r>
        </a:p>
      </dsp:txBody>
      <dsp:txXfrm rot="10800000">
        <a:off x="1821050" y="2085100"/>
        <a:ext cx="3078048" cy="1084833"/>
      </dsp:txXfrm>
    </dsp:sp>
    <dsp:sp modelId="{C542EC02-75D4-4B47-B48A-B94F3C3EA360}">
      <dsp:nvSpPr>
        <dsp:cNvPr id="0" name=""/>
        <dsp:cNvSpPr/>
      </dsp:nvSpPr>
      <dsp:spPr>
        <a:xfrm>
          <a:off x="887310" y="1825443"/>
          <a:ext cx="1561001" cy="156100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5DF4C1E-9DDF-4850-B613-35CE73A0BFB4}">
      <dsp:nvSpPr>
        <dsp:cNvPr id="0" name=""/>
        <dsp:cNvSpPr/>
      </dsp:nvSpPr>
      <dsp:spPr>
        <a:xfrm rot="10800000">
          <a:off x="1579856" y="3822006"/>
          <a:ext cx="3297046" cy="91808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8358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u="none" kern="1200" dirty="0"/>
            <a:t>Transporte multimodal</a:t>
          </a:r>
        </a:p>
      </dsp:txBody>
      <dsp:txXfrm rot="10800000">
        <a:off x="1809378" y="3822006"/>
        <a:ext cx="3067524" cy="918087"/>
      </dsp:txXfrm>
    </dsp:sp>
    <dsp:sp modelId="{5EE20D7B-12C8-4E11-93D3-07F8AF7092C2}">
      <dsp:nvSpPr>
        <dsp:cNvPr id="0" name=""/>
        <dsp:cNvSpPr/>
      </dsp:nvSpPr>
      <dsp:spPr>
        <a:xfrm>
          <a:off x="907855" y="3537623"/>
          <a:ext cx="1561001" cy="156100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351FD-3B6D-4C29-BDC5-4A56BBFFDA6B}">
      <dsp:nvSpPr>
        <dsp:cNvPr id="0" name=""/>
        <dsp:cNvSpPr/>
      </dsp:nvSpPr>
      <dsp:spPr>
        <a:xfrm rot="10800000">
          <a:off x="1658793" y="109169"/>
          <a:ext cx="3381787" cy="1035682"/>
        </a:xfrm>
        <a:prstGeom prst="homePlate">
          <a:avLst/>
        </a:prstGeom>
        <a:solidFill>
          <a:schemeClr val="bg1"/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5910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Exploração da infraestrutura ferroviária</a:t>
          </a:r>
          <a:endParaRPr lang="pt-BR" sz="1800" u="sng" kern="1200" dirty="0"/>
        </a:p>
      </dsp:txBody>
      <dsp:txXfrm rot="10800000">
        <a:off x="1917713" y="109169"/>
        <a:ext cx="3122867" cy="1035682"/>
      </dsp:txXfrm>
    </dsp:sp>
    <dsp:sp modelId="{C97A62B9-F4FF-4B5F-A75E-C3BA2C2D05EA}">
      <dsp:nvSpPr>
        <dsp:cNvPr id="0" name=""/>
        <dsp:cNvSpPr/>
      </dsp:nvSpPr>
      <dsp:spPr>
        <a:xfrm>
          <a:off x="936110" y="0"/>
          <a:ext cx="1270494" cy="124777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4CB249A-1F91-4E94-A2A0-C59B589541F6}">
      <dsp:nvSpPr>
        <dsp:cNvPr id="0" name=""/>
        <dsp:cNvSpPr/>
      </dsp:nvSpPr>
      <dsp:spPr>
        <a:xfrm rot="10800000">
          <a:off x="1691320" y="1860126"/>
          <a:ext cx="3349256" cy="1020197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5910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u="none" kern="1200"/>
            <a:t>Transporte ferroviário de cargas e passageiros</a:t>
          </a:r>
          <a:endParaRPr lang="pt-BR" sz="1800" u="none" kern="1200" dirty="0"/>
        </a:p>
      </dsp:txBody>
      <dsp:txXfrm rot="10800000">
        <a:off x="1946369" y="1860126"/>
        <a:ext cx="3094207" cy="1020197"/>
      </dsp:txXfrm>
    </dsp:sp>
    <dsp:sp modelId="{C542EC02-75D4-4B47-B48A-B94F3C3EA360}">
      <dsp:nvSpPr>
        <dsp:cNvPr id="0" name=""/>
        <dsp:cNvSpPr/>
      </dsp:nvSpPr>
      <dsp:spPr>
        <a:xfrm>
          <a:off x="943802" y="1697066"/>
          <a:ext cx="1335033" cy="13193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6B77497-9A6D-4079-8B40-A31B2F57F9FA}">
      <dsp:nvSpPr>
        <dsp:cNvPr id="0" name=""/>
        <dsp:cNvSpPr/>
      </dsp:nvSpPr>
      <dsp:spPr>
        <a:xfrm rot="10800000">
          <a:off x="1584186" y="3528391"/>
          <a:ext cx="3362193" cy="1155210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59105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u="none" kern="1200"/>
            <a:t>Transporte rodoviário </a:t>
          </a:r>
          <a:r>
            <a:rPr lang="pt-BR" sz="1800" u="sng" kern="1200"/>
            <a:t>interestadual e internacional</a:t>
          </a:r>
          <a:r>
            <a:rPr lang="pt-BR" sz="1800" u="none" kern="1200"/>
            <a:t> de passageiros</a:t>
          </a:r>
          <a:endParaRPr lang="pt-BR" sz="1800" u="none" kern="1200" dirty="0"/>
        </a:p>
      </dsp:txBody>
      <dsp:txXfrm rot="10800000">
        <a:off x="1872988" y="3528391"/>
        <a:ext cx="3073391" cy="1155210"/>
      </dsp:txXfrm>
    </dsp:sp>
    <dsp:sp modelId="{856256CC-2614-4FCF-8122-74A759C56199}">
      <dsp:nvSpPr>
        <dsp:cNvPr id="0" name=""/>
        <dsp:cNvSpPr/>
      </dsp:nvSpPr>
      <dsp:spPr>
        <a:xfrm>
          <a:off x="941416" y="3462589"/>
          <a:ext cx="1331640" cy="128681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1B0F7-D78F-4CFA-98B9-7AE57269653E}">
      <dsp:nvSpPr>
        <dsp:cNvPr id="0" name=""/>
        <dsp:cNvSpPr/>
      </dsp:nvSpPr>
      <dsp:spPr>
        <a:xfrm>
          <a:off x="3522766" y="1667426"/>
          <a:ext cx="2500027" cy="594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402"/>
              </a:lnTo>
              <a:lnTo>
                <a:pt x="2500027" y="405402"/>
              </a:lnTo>
              <a:lnTo>
                <a:pt x="2500027" y="5948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43DCE7-3ED5-48CB-93A9-53A908C6C42C}">
      <dsp:nvSpPr>
        <dsp:cNvPr id="0" name=""/>
        <dsp:cNvSpPr/>
      </dsp:nvSpPr>
      <dsp:spPr>
        <a:xfrm>
          <a:off x="3477046" y="1667426"/>
          <a:ext cx="91440" cy="5948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948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E85CC7-4F82-491D-8F56-0FD1860F3D85}">
      <dsp:nvSpPr>
        <dsp:cNvPr id="0" name=""/>
        <dsp:cNvSpPr/>
      </dsp:nvSpPr>
      <dsp:spPr>
        <a:xfrm>
          <a:off x="1022738" y="1667426"/>
          <a:ext cx="2500027" cy="594892"/>
        </a:xfrm>
        <a:custGeom>
          <a:avLst/>
          <a:gdLst/>
          <a:ahLst/>
          <a:cxnLst/>
          <a:rect l="0" t="0" r="0" b="0"/>
          <a:pathLst>
            <a:path>
              <a:moveTo>
                <a:pt x="2500027" y="0"/>
              </a:moveTo>
              <a:lnTo>
                <a:pt x="2500027" y="405402"/>
              </a:lnTo>
              <a:lnTo>
                <a:pt x="0" y="405402"/>
              </a:lnTo>
              <a:lnTo>
                <a:pt x="0" y="5948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363698-60AC-4867-AEC4-6D44DACDB708}">
      <dsp:nvSpPr>
        <dsp:cNvPr id="0" name=""/>
        <dsp:cNvSpPr/>
      </dsp:nvSpPr>
      <dsp:spPr>
        <a:xfrm>
          <a:off x="2500027" y="368548"/>
          <a:ext cx="2045477" cy="1298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58642-5EC2-4A94-9D6C-40C9A7507CC7}">
      <dsp:nvSpPr>
        <dsp:cNvPr id="0" name=""/>
        <dsp:cNvSpPr/>
      </dsp:nvSpPr>
      <dsp:spPr>
        <a:xfrm>
          <a:off x="2727303" y="584459"/>
          <a:ext cx="2045477" cy="1298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Inputs (dados)</a:t>
          </a:r>
        </a:p>
      </dsp:txBody>
      <dsp:txXfrm>
        <a:off x="2765346" y="622502"/>
        <a:ext cx="1969391" cy="1222792"/>
      </dsp:txXfrm>
    </dsp:sp>
    <dsp:sp modelId="{087105D9-CD72-4541-8AAF-5E94B96FCB7A}">
      <dsp:nvSpPr>
        <dsp:cNvPr id="0" name=""/>
        <dsp:cNvSpPr/>
      </dsp:nvSpPr>
      <dsp:spPr>
        <a:xfrm>
          <a:off x="0" y="2262319"/>
          <a:ext cx="2045477" cy="1298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6A5241-985C-4F18-A69F-B42CD2697790}">
      <dsp:nvSpPr>
        <dsp:cNvPr id="0" name=""/>
        <dsp:cNvSpPr/>
      </dsp:nvSpPr>
      <dsp:spPr>
        <a:xfrm>
          <a:off x="227275" y="2478230"/>
          <a:ext cx="2045477" cy="1298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Insights regulatórios</a:t>
          </a:r>
        </a:p>
      </dsp:txBody>
      <dsp:txXfrm>
        <a:off x="265318" y="2516273"/>
        <a:ext cx="1969391" cy="1222792"/>
      </dsp:txXfrm>
    </dsp:sp>
    <dsp:sp modelId="{6A60BA56-8CA1-4F33-934E-D12686541840}">
      <dsp:nvSpPr>
        <dsp:cNvPr id="0" name=""/>
        <dsp:cNvSpPr/>
      </dsp:nvSpPr>
      <dsp:spPr>
        <a:xfrm>
          <a:off x="2500027" y="2262319"/>
          <a:ext cx="2045477" cy="1298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A43701-5E5B-4AB7-AFD6-335BF810B21D}">
      <dsp:nvSpPr>
        <dsp:cNvPr id="0" name=""/>
        <dsp:cNvSpPr/>
      </dsp:nvSpPr>
      <dsp:spPr>
        <a:xfrm>
          <a:off x="2727302" y="2478230"/>
          <a:ext cx="2045477" cy="1298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Recomendações</a:t>
          </a:r>
        </a:p>
      </dsp:txBody>
      <dsp:txXfrm>
        <a:off x="2765345" y="2516273"/>
        <a:ext cx="1969391" cy="1222792"/>
      </dsp:txXfrm>
    </dsp:sp>
    <dsp:sp modelId="{ED16AAC6-285E-42B9-93FF-E5D336D578D6}">
      <dsp:nvSpPr>
        <dsp:cNvPr id="0" name=""/>
        <dsp:cNvSpPr/>
      </dsp:nvSpPr>
      <dsp:spPr>
        <a:xfrm>
          <a:off x="5000055" y="2262319"/>
          <a:ext cx="2045477" cy="12988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FF02D-0F4A-4B00-9B51-C6F9AEFE8D32}">
      <dsp:nvSpPr>
        <dsp:cNvPr id="0" name=""/>
        <dsp:cNvSpPr/>
      </dsp:nvSpPr>
      <dsp:spPr>
        <a:xfrm>
          <a:off x="5227330" y="2478230"/>
          <a:ext cx="2045477" cy="12988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Insights fiscalizatórios</a:t>
          </a:r>
        </a:p>
      </dsp:txBody>
      <dsp:txXfrm>
        <a:off x="5265373" y="2516273"/>
        <a:ext cx="1969391" cy="1222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DD73A5-7783-43A8-9534-8727D81C66FA}">
      <dsp:nvSpPr>
        <dsp:cNvPr id="0" name=""/>
        <dsp:cNvSpPr/>
      </dsp:nvSpPr>
      <dsp:spPr>
        <a:xfrm>
          <a:off x="1688553" y="320"/>
          <a:ext cx="2128508" cy="1166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Alertas</a:t>
          </a:r>
        </a:p>
      </dsp:txBody>
      <dsp:txXfrm>
        <a:off x="1688553" y="320"/>
        <a:ext cx="2128508" cy="1166998"/>
      </dsp:txXfrm>
    </dsp:sp>
    <dsp:sp modelId="{23572792-913D-433F-BAF1-9952981966F5}">
      <dsp:nvSpPr>
        <dsp:cNvPr id="0" name=""/>
        <dsp:cNvSpPr/>
      </dsp:nvSpPr>
      <dsp:spPr>
        <a:xfrm>
          <a:off x="4352849" y="0"/>
          <a:ext cx="2018168" cy="1166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Substrato para </a:t>
          </a:r>
          <a:r>
            <a:rPr lang="pt-BR" sz="2000" kern="1200" dirty="0" err="1"/>
            <a:t>ranqueamentos</a:t>
          </a:r>
          <a:endParaRPr lang="pt-BR" sz="2000" kern="1200" dirty="0"/>
        </a:p>
      </dsp:txBody>
      <dsp:txXfrm>
        <a:off x="4352849" y="0"/>
        <a:ext cx="2018168" cy="1166998"/>
      </dsp:txXfrm>
    </dsp:sp>
    <dsp:sp modelId="{5BE1EB69-1208-49A6-9807-32DEFDA02627}">
      <dsp:nvSpPr>
        <dsp:cNvPr id="0" name=""/>
        <dsp:cNvSpPr/>
      </dsp:nvSpPr>
      <dsp:spPr>
        <a:xfrm>
          <a:off x="6801115" y="320"/>
          <a:ext cx="2116449" cy="116699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/>
            <a:t>Educação para o consumo</a:t>
          </a:r>
        </a:p>
      </dsp:txBody>
      <dsp:txXfrm>
        <a:off x="6801115" y="320"/>
        <a:ext cx="2116449" cy="11669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5DC168-E70B-46CE-AE6E-4692B5D9579B}">
      <dsp:nvSpPr>
        <dsp:cNvPr id="0" name=""/>
        <dsp:cNvSpPr/>
      </dsp:nvSpPr>
      <dsp:spPr>
        <a:xfrm>
          <a:off x="0" y="374647"/>
          <a:ext cx="6343650" cy="1828800"/>
        </a:xfrm>
        <a:prstGeom prst="roundRect">
          <a:avLst>
            <a:gd name="adj" fmla="val 10000"/>
          </a:avLst>
        </a:prstGeom>
        <a:solidFill>
          <a:srgbClr val="5B9BD5">
            <a:alpha val="90000"/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rgbClr val="5B9BD5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BE0326-E57B-4E1F-BAE3-7752A2440159}">
      <dsp:nvSpPr>
        <dsp:cNvPr id="0" name=""/>
        <dsp:cNvSpPr/>
      </dsp:nvSpPr>
      <dsp:spPr>
        <a:xfrm>
          <a:off x="192056" y="243840"/>
          <a:ext cx="1385938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E0A79-3A75-4A0E-88A4-75F57887D03A}">
      <dsp:nvSpPr>
        <dsp:cNvPr id="0" name=""/>
        <dsp:cNvSpPr/>
      </dsp:nvSpPr>
      <dsp:spPr>
        <a:xfrm rot="10800000">
          <a:off x="192056" y="1828799"/>
          <a:ext cx="1385938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Sistema da Ouvidoria (SOU)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+mn-lt"/>
              <a:hlinkClick xmlns:r="http://schemas.openxmlformats.org/officeDocument/2006/relationships" r:id="rId2"/>
            </a:rPr>
            <a:t>http://ouvidoria.antt.gov.br/Cliente.aspx</a:t>
          </a:r>
          <a:endParaRPr lang="pt-BR" sz="16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 rot="10800000">
        <a:off x="234678" y="1828799"/>
        <a:ext cx="1300694" cy="2192578"/>
      </dsp:txXfrm>
    </dsp:sp>
    <dsp:sp modelId="{B3772041-931D-4D71-B2D5-AF3CD894531F}">
      <dsp:nvSpPr>
        <dsp:cNvPr id="0" name=""/>
        <dsp:cNvSpPr/>
      </dsp:nvSpPr>
      <dsp:spPr>
        <a:xfrm>
          <a:off x="1676327" y="203204"/>
          <a:ext cx="1385938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BCAF3A-3C86-4FE5-9272-7762A932C1C3}">
      <dsp:nvSpPr>
        <dsp:cNvPr id="0" name=""/>
        <dsp:cNvSpPr/>
      </dsp:nvSpPr>
      <dsp:spPr>
        <a:xfrm rot="10800000">
          <a:off x="1716589" y="1828799"/>
          <a:ext cx="1385938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BI (</a:t>
          </a:r>
          <a:r>
            <a:rPr lang="pt-BR" sz="1600" kern="1200" dirty="0">
              <a:latin typeface="+mn-lt"/>
              <a:hlinkClick xmlns:r="http://schemas.openxmlformats.org/officeDocument/2006/relationships" r:id="rId4"/>
            </a:rPr>
            <a:t>http://sig.antt.gov.br/wiser/user/login/</a:t>
          </a:r>
          <a:r>
            <a:rPr lang="pt-BR" sz="1600" kern="1200" dirty="0">
              <a:latin typeface="+mn-lt"/>
            </a:rPr>
            <a:t>)</a:t>
          </a:r>
          <a:endParaRPr lang="pt-BR" sz="16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 rot="10800000">
        <a:off x="1759211" y="1828799"/>
        <a:ext cx="1300694" cy="2192578"/>
      </dsp:txXfrm>
    </dsp:sp>
    <dsp:sp modelId="{87C3B072-CF71-4CE5-9A29-3EB604687167}">
      <dsp:nvSpPr>
        <dsp:cNvPr id="0" name=""/>
        <dsp:cNvSpPr/>
      </dsp:nvSpPr>
      <dsp:spPr>
        <a:xfrm>
          <a:off x="3241121" y="243840"/>
          <a:ext cx="1385938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C76A20-B0EC-4AF0-AE3A-B29B0BD0E7E6}">
      <dsp:nvSpPr>
        <dsp:cNvPr id="0" name=""/>
        <dsp:cNvSpPr/>
      </dsp:nvSpPr>
      <dsp:spPr>
        <a:xfrm rot="10800000">
          <a:off x="3241121" y="1828799"/>
          <a:ext cx="1385938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Sistema de Informação ao Cidadão – SIC</a:t>
          </a:r>
        </a:p>
      </dsp:txBody>
      <dsp:txXfrm rot="10800000">
        <a:off x="3283743" y="1828799"/>
        <a:ext cx="1300694" cy="2192578"/>
      </dsp:txXfrm>
    </dsp:sp>
    <dsp:sp modelId="{5020BDEB-5FD2-451D-A711-78B705506529}">
      <dsp:nvSpPr>
        <dsp:cNvPr id="0" name=""/>
        <dsp:cNvSpPr/>
      </dsp:nvSpPr>
      <dsp:spPr>
        <a:xfrm>
          <a:off x="4765654" y="243840"/>
          <a:ext cx="1385938" cy="134112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51452B-E8F4-4A88-B743-9BF1BB974347}">
      <dsp:nvSpPr>
        <dsp:cNvPr id="0" name=""/>
        <dsp:cNvSpPr/>
      </dsp:nvSpPr>
      <dsp:spPr>
        <a:xfrm rot="10800000">
          <a:off x="4765654" y="1828799"/>
          <a:ext cx="1385938" cy="2235200"/>
        </a:xfrm>
        <a:prstGeom prst="round2SameRect">
          <a:avLst>
            <a:gd name="adj1" fmla="val 10500"/>
            <a:gd name="adj2" fmla="val 0"/>
          </a:avLst>
        </a:prstGeo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solidFill>
                <a:sysClr val="window" lastClr="FFFFFF"/>
              </a:solidFill>
              <a:latin typeface="+mn-lt"/>
              <a:ea typeface="+mn-ea"/>
              <a:cs typeface="+mn-cs"/>
            </a:rPr>
            <a:t>E-</a:t>
          </a:r>
          <a:r>
            <a:rPr lang="pt-BR" sz="1600" kern="1200" dirty="0" err="1">
              <a:solidFill>
                <a:sysClr val="window" lastClr="FFFFFF"/>
              </a:solidFill>
              <a:latin typeface="+mn-lt"/>
              <a:ea typeface="+mn-ea"/>
              <a:cs typeface="+mn-cs"/>
            </a:rPr>
            <a:t>ouv</a:t>
          </a:r>
          <a:endParaRPr lang="pt-BR" sz="1600" kern="1200" dirty="0">
            <a:solidFill>
              <a:sysClr val="window" lastClr="FFFFFF"/>
            </a:solidFill>
            <a:latin typeface="+mn-lt"/>
            <a:ea typeface="+mn-ea"/>
            <a:cs typeface="+mn-cs"/>
          </a:endParaRPr>
        </a:p>
      </dsp:txBody>
      <dsp:txXfrm rot="10800000">
        <a:off x="4808276" y="1828799"/>
        <a:ext cx="1300694" cy="21925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2D542F4-1EC7-4055-B3BF-023A502600D1}" type="datetimeFigureOut">
              <a:rPr lang="pt-BR"/>
              <a:pPr>
                <a:defRPr/>
              </a:pPr>
              <a:t>05/06/2019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0137043-8448-4512-B20B-77D081E2C36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819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41D02B8-E0FE-4661-A04C-C52CB7D64A08}" type="slidenum">
              <a:rPr lang="pt-BR" altLang="pt-BR" smtClean="0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126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D77CA99-E059-40AC-806B-9036DE3FEEE7}" type="slidenum">
              <a:rPr lang="pt-BR" altLang="pt-BR" smtClean="0"/>
              <a:pPr/>
              <a:t>3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536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FA8ECEA0-210A-480E-B645-F8C93D1F4AA0}" type="slidenum">
              <a:rPr lang="pt-BR" altLang="pt-BR" smtClean="0"/>
              <a:pPr/>
              <a:t>5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3316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6654F295-05FE-4C76-8E81-5E8C7421E2A4}" type="slidenum">
              <a:rPr lang="pt-BR" altLang="pt-BR" smtClean="0"/>
              <a:pPr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447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76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86D482DE-666D-4D87-BB63-FA874D9AD222}" type="slidenum">
              <a:rPr lang="pt-BR" altLang="pt-BR" smtClean="0"/>
              <a:pPr/>
              <a:t>16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79388" y="6207125"/>
            <a:ext cx="156845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75000" sy="75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3E5B1-C665-4B02-A7BA-953D0C7B73EA}" type="datetimeFigureOut">
              <a:rPr lang="pt-BR"/>
              <a:pPr>
                <a:defRPr/>
              </a:pPr>
              <a:t>05/06/2019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0C59B-931A-4F79-820F-4E46054712E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1361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998EA-7169-4EB9-90EA-F2E019CDB19E}" type="datetimeFigureOut">
              <a:rPr lang="pt-BR"/>
              <a:pPr>
                <a:defRPr/>
              </a:pPr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A6BC3-8BF8-474B-B757-BBA8C26BFF5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3604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07411-E77E-4D4D-97D9-44604BA46CD5}" type="datetimeFigureOut">
              <a:rPr lang="pt-BR"/>
              <a:pPr>
                <a:defRPr/>
              </a:pPr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4AEAF-F1C7-46D2-B6B0-419D0E9E703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19011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3" descr="bases_apresentação_power_poin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/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29363"/>
            <a:ext cx="15684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75000" sy="75000" algn="ctr" rotWithShape="0">
              <a:srgbClr val="000000">
                <a:alpha val="43137"/>
              </a:srgbClr>
            </a:outerShdw>
          </a:effec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42"/>
            <a:ext cx="8229601" cy="715961"/>
          </a:xfrm>
        </p:spPr>
        <p:txBody>
          <a:bodyPr>
            <a:normAutofit/>
          </a:bodyPr>
          <a:lstStyle>
            <a:lvl1pPr algn="l">
              <a:defRPr sz="2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3625EAA-1672-4438-B574-D0E5B9D53D89}" type="datetimeFigureOut">
              <a:rPr lang="en-US"/>
              <a:pPr>
                <a:defRPr/>
              </a:pPr>
              <a:t>6/5/2019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419ED2B8-51B5-4D55-A2E4-D70C68E2350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3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bases_apresentação_power_poin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/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29363"/>
            <a:ext cx="15684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75000" sy="75000" algn="ctr" rotWithShape="0">
              <a:srgbClr val="000000">
                <a:alpha val="43137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1830387"/>
            <a:ext cx="8229600" cy="4525963"/>
          </a:xfrm>
        </p:spPr>
        <p:txBody>
          <a:bodyPr/>
          <a:lstStyle/>
          <a:p>
            <a:pPr lvl="0"/>
            <a:r>
              <a:rPr lang="pt-BR" dirty="0"/>
              <a:t>Clique para editar os estilos do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1EB98-FF31-4640-81A9-263A720978B4}" type="datetimeFigureOut">
              <a:rPr lang="pt-BR"/>
              <a:pPr>
                <a:defRPr/>
              </a:pPr>
              <a:t>05/06/2019</a:t>
            </a:fld>
            <a:endParaRPr lang="pt-BR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570BB-2F02-468B-9509-B2AD8687205A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57465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AF1E4-C108-462E-A226-C87F7E831492}" type="datetimeFigureOut">
              <a:rPr lang="pt-BR"/>
              <a:pPr>
                <a:defRPr/>
              </a:pPr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0FB84-E2A4-47AC-B809-AC065F3426F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796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06777-FCC0-4527-B9A8-DB2A53B615E7}" type="datetimeFigureOut">
              <a:rPr lang="pt-BR"/>
              <a:pPr>
                <a:defRPr/>
              </a:pPr>
              <a:t>05/06/2019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169A6-5DB6-4FBE-8BFB-8A75ADC3C20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65309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47D0F-59C2-48C2-AFCC-B4DD8E28E958}" type="datetimeFigureOut">
              <a:rPr lang="pt-BR"/>
              <a:pPr>
                <a:defRPr/>
              </a:pPr>
              <a:t>05/06/2019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7E4B7-8820-4BC4-AE07-51F19288391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8932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058E8-1790-4262-9BAA-1C4747FEA3DB}" type="datetimeFigureOut">
              <a:rPr lang="pt-BR"/>
              <a:pPr>
                <a:defRPr/>
              </a:pPr>
              <a:t>05/06/2019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07004-9981-44B0-998C-6123B28FBF0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0183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ço Reservado para Conteúdo 3" descr="bases_apresentação_power_point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/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329363"/>
            <a:ext cx="15684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75000" sy="75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0A26C8-E1A8-4FE5-AC89-A201657A9BE2}" type="datetimeFigureOut">
              <a:rPr lang="pt-BR"/>
              <a:pPr>
                <a:defRPr/>
              </a:pPr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78C22-EE28-4E23-AFBE-2A21B9F3A702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6671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BFC71-4F45-4C17-BB5D-F698512FFE33}" type="datetimeFigureOut">
              <a:rPr lang="pt-BR"/>
              <a:pPr>
                <a:defRPr/>
              </a:pPr>
              <a:t>05/06/2019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8C987-B03E-4317-908C-779781FD524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4845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A67C4-650A-4B8E-8EA6-AAA78910DB77}" type="datetimeFigureOut">
              <a:rPr lang="pt-BR"/>
              <a:pPr>
                <a:defRPr/>
              </a:pPr>
              <a:t>05/06/2019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D939E-9CED-42A2-9974-D71501B02DA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47231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38FF1C-8322-4A95-8B09-192A40D8EA59}" type="datetimeFigureOut">
              <a:rPr lang="pt-BR"/>
              <a:pPr>
                <a:defRPr/>
              </a:pPr>
              <a:t>05/06/2019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491F2E2-F441-451C-9D7A-0501B6889763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25" r:id="rId3"/>
    <p:sldLayoutId id="2147483726" r:id="rId4"/>
    <p:sldLayoutId id="2147483727" r:id="rId5"/>
    <p:sldLayoutId id="2147483728" r:id="rId6"/>
    <p:sldLayoutId id="2147483735" r:id="rId7"/>
    <p:sldLayoutId id="2147483729" r:id="rId8"/>
    <p:sldLayoutId id="2147483730" r:id="rId9"/>
    <p:sldLayoutId id="2147483731" r:id="rId10"/>
    <p:sldLayoutId id="2147483732" r:id="rId11"/>
    <p:sldLayoutId id="214748373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t.gov.br/textogeral/Pesquisa_de_Satisfacao_dos_Usuarios_Transport_Users_Satisfaction_Survey.html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ntt.gov.br/textogeral/Pesquisa_de_Satisfacao_dos_Usuarios_Transport_Users_Satisfaction_Survey.htm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.emf"/><Relationship Id="rId4" Type="http://schemas.openxmlformats.org/officeDocument/2006/relationships/hyperlink" Target="mailto:caio.nogueira@antt.gov.br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://www.planalto.gov.br/ccivil_03/_Ato2015-2018/2017/Decreto/D9094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Espaço Reservado para Conteúdo 3" descr="bases_apresentação_power_point2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1175"/>
          </a:xfrm>
        </p:spPr>
      </p:pic>
      <p:pic>
        <p:nvPicPr>
          <p:cNvPr id="9" name="Imagem 8"/>
          <p:cNvPicPr/>
          <p:nvPr/>
        </p:nvPicPr>
        <p:blipFill>
          <a:blip r:embed="rId4"/>
          <a:stretch>
            <a:fillRect/>
          </a:stretch>
        </p:blipFill>
        <p:spPr>
          <a:xfrm>
            <a:off x="2268538" y="908050"/>
            <a:ext cx="4751387" cy="20494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28"/>
          <p:cNvGrpSpPr>
            <a:grpSpLocks noChangeAspect="1"/>
          </p:cNvGrpSpPr>
          <p:nvPr/>
        </p:nvGrpSpPr>
        <p:grpSpPr bwMode="auto">
          <a:xfrm>
            <a:off x="550218" y="1203103"/>
            <a:ext cx="8045270" cy="4005528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Freeform 33"/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34"/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Freeform 36"/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 37"/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 38"/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 39"/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40"/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41"/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42"/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43"/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44"/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45"/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46"/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47"/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48"/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49"/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50"/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51"/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52"/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53"/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Freeform 54"/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Freeform 55"/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Freeform 56"/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Freeform 57"/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Freeform 58"/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 59"/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Freeform 60"/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 61"/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62"/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63"/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64"/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65"/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 66"/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67"/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68"/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69"/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 70"/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Freeform 71"/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Freeform 72"/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Freeform 73"/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Freeform 74"/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Freeform 75"/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Freeform 76"/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Freeform 77"/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Freeform 78"/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Freeform 79"/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Freeform 80"/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Freeform 81"/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Freeform 82"/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Freeform 83"/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Freeform 84"/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Freeform 85"/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Freeform 86"/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Freeform 87"/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Freeform 88"/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Freeform 89"/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Freeform 90"/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Freeform 91"/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Freeform 92"/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Freeform 93"/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Freeform 94"/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Freeform 95"/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Freeform 96"/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Freeform 97"/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Freeform 98"/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Freeform 99"/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Freeform 100"/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Freeform 101"/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 102"/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Freeform 103"/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Freeform 104"/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Freeform 105"/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Freeform 106"/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Freeform 107"/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Freeform 108"/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Freeform 109"/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Freeform 110"/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Freeform 111"/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Freeform 112"/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Freeform 113"/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Freeform 114"/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Freeform 115"/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Freeform 116"/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Freeform 117"/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Freeform 118"/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Freeform 119"/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Freeform 120"/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Freeform 121"/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Freeform 122"/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Freeform 123"/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Freeform 124"/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Freeform 125"/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Freeform 126"/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Freeform 127"/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Freeform 128"/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Freeform 129"/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Freeform 130"/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Freeform 131"/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Freeform 132"/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Freeform 133"/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Freeform 134"/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Freeform 135"/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Freeform 136"/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Freeform 137"/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Freeform 138"/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Freeform 139"/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Freeform 140"/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Freeform 141"/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Freeform 142"/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Freeform 143"/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Freeform 144"/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Freeform 145"/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Freeform 146"/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Freeform 147"/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Freeform 148"/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Freeform 149"/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Freeform 150"/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Freeform 151"/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Freeform 152"/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Freeform 153"/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Freeform 154"/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Freeform 155"/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Freeform 156"/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Freeform 157"/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Freeform 158"/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Freeform 159"/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Freeform 160"/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Freeform 161"/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Freeform 162"/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Freeform 163"/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Freeform 164"/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Freeform 165"/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Freeform 166"/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Freeform 167"/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Freeform 168"/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Freeform 169"/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Freeform 170"/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Freeform 171"/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Freeform 172"/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Freeform 173"/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Freeform 174"/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Freeform 175"/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Freeform 176"/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Freeform 177"/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Freeform 178"/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Freeform 179"/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Freeform 180"/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Freeform 181"/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Freeform 182"/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Freeform 183"/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Freeform 184"/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Freeform 185"/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Freeform 186"/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Freeform 187"/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Freeform 188"/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Freeform 189"/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Freeform 190"/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Freeform 191"/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" name="Freeform 192"/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1" name="Freeform 193"/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2" name="Freeform 194"/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3" name="Freeform 195"/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" name="Freeform 196"/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" name="Freeform 197"/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" name="Freeform 198"/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7" name="Freeform 199"/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8" name="Freeform 200"/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9" name="Freeform 201"/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0" name="Freeform 202"/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1" name="Freeform 203"/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2" name="Freeform 204"/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3" name="Freeform 205"/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4" name="Freeform 206"/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9459" name="Group 3"/>
          <p:cNvGrpSpPr>
            <a:grpSpLocks/>
          </p:cNvGrpSpPr>
          <p:nvPr/>
        </p:nvGrpSpPr>
        <p:grpSpPr bwMode="auto">
          <a:xfrm>
            <a:off x="735013" y="3838575"/>
            <a:ext cx="2066925" cy="1173163"/>
            <a:chOff x="793377" y="4222376"/>
            <a:chExt cx="2756647" cy="968189"/>
          </a:xfrm>
        </p:grpSpPr>
        <p:sp>
          <p:nvSpPr>
            <p:cNvPr id="2" name="Rectangle 1"/>
            <p:cNvSpPr/>
            <p:nvPr/>
          </p:nvSpPr>
          <p:spPr>
            <a:xfrm>
              <a:off x="793377" y="4477852"/>
              <a:ext cx="2756647" cy="71271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Participação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nos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PPCS</a:t>
              </a:r>
            </a:p>
          </p:txBody>
        </p:sp>
        <p:sp>
          <p:nvSpPr>
            <p:cNvPr id="3" name="Trapezoid 2"/>
            <p:cNvSpPr/>
            <p:nvPr/>
          </p:nvSpPr>
          <p:spPr>
            <a:xfrm>
              <a:off x="793377" y="4222376"/>
              <a:ext cx="2756647" cy="255476"/>
            </a:xfrm>
            <a:prstGeom prst="trapezoid">
              <a:avLst>
                <a:gd name="adj" fmla="val 875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784600" y="4351338"/>
            <a:ext cx="2066925" cy="1084262"/>
            <a:chOff x="793377" y="4222376"/>
            <a:chExt cx="2756647" cy="968189"/>
          </a:xfrm>
        </p:grpSpPr>
        <p:sp>
          <p:nvSpPr>
            <p:cNvPr id="6" name="Rectangle 5"/>
            <p:cNvSpPr/>
            <p:nvPr/>
          </p:nvSpPr>
          <p:spPr>
            <a:xfrm>
              <a:off x="793377" y="4477536"/>
              <a:ext cx="2756647" cy="71302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PSU</a:t>
              </a:r>
            </a:p>
          </p:txBody>
        </p:sp>
        <p:sp>
          <p:nvSpPr>
            <p:cNvPr id="7" name="Trapezoid 6"/>
            <p:cNvSpPr/>
            <p:nvPr/>
          </p:nvSpPr>
          <p:spPr>
            <a:xfrm>
              <a:off x="793377" y="4222376"/>
              <a:ext cx="2756647" cy="255160"/>
            </a:xfrm>
            <a:prstGeom prst="trapezoid">
              <a:avLst>
                <a:gd name="adj" fmla="val 875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461" name="Group 7"/>
          <p:cNvGrpSpPr>
            <a:grpSpLocks/>
          </p:cNvGrpSpPr>
          <p:nvPr/>
        </p:nvGrpSpPr>
        <p:grpSpPr bwMode="auto">
          <a:xfrm>
            <a:off x="6270625" y="3736975"/>
            <a:ext cx="2068513" cy="1169988"/>
            <a:chOff x="793377" y="4222376"/>
            <a:chExt cx="2756647" cy="968189"/>
          </a:xfrm>
        </p:grpSpPr>
        <p:sp>
          <p:nvSpPr>
            <p:cNvPr id="9" name="Rectangle 8"/>
            <p:cNvSpPr/>
            <p:nvPr/>
          </p:nvSpPr>
          <p:spPr>
            <a:xfrm>
              <a:off x="793377" y="4477232"/>
              <a:ext cx="2756647" cy="71333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Processamento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</a:t>
              </a:r>
              <a:r>
                <a:rPr 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Informações</a:t>
              </a:r>
              <a:endPara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>
              <a:off x="793377" y="4222376"/>
              <a:ext cx="2756647" cy="254856"/>
            </a:xfrm>
            <a:prstGeom prst="trapezoid">
              <a:avLst>
                <a:gd name="adj" fmla="val 8750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1575326" y="2413464"/>
            <a:ext cx="410754" cy="1424746"/>
            <a:chOff x="766" y="620"/>
            <a:chExt cx="685" cy="2376"/>
          </a:xfrm>
          <a:solidFill>
            <a:srgbClr val="FF0000"/>
          </a:solidFill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1026" y="879"/>
              <a:ext cx="187" cy="281"/>
            </a:xfrm>
            <a:custGeom>
              <a:avLst/>
              <a:gdLst>
                <a:gd name="T0" fmla="*/ 4 w 83"/>
                <a:gd name="T1" fmla="*/ 34 h 125"/>
                <a:gd name="T2" fmla="*/ 9 w 83"/>
                <a:gd name="T3" fmla="*/ 70 h 125"/>
                <a:gd name="T4" fmla="*/ 4 w 83"/>
                <a:gd name="T5" fmla="*/ 108 h 125"/>
                <a:gd name="T6" fmla="*/ 65 w 83"/>
                <a:gd name="T7" fmla="*/ 122 h 125"/>
                <a:gd name="T8" fmla="*/ 4 w 83"/>
                <a:gd name="T9" fmla="*/ 3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5">
                  <a:moveTo>
                    <a:pt x="4" y="34"/>
                  </a:moveTo>
                  <a:cubicBezTo>
                    <a:pt x="29" y="45"/>
                    <a:pt x="1" y="58"/>
                    <a:pt x="9" y="70"/>
                  </a:cubicBezTo>
                  <a:cubicBezTo>
                    <a:pt x="17" y="83"/>
                    <a:pt x="0" y="92"/>
                    <a:pt x="4" y="108"/>
                  </a:cubicBezTo>
                  <a:cubicBezTo>
                    <a:pt x="8" y="125"/>
                    <a:pt x="46" y="124"/>
                    <a:pt x="65" y="122"/>
                  </a:cubicBezTo>
                  <a:cubicBezTo>
                    <a:pt x="83" y="121"/>
                    <a:pt x="57" y="0"/>
                    <a:pt x="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940" y="620"/>
              <a:ext cx="398" cy="546"/>
            </a:xfrm>
            <a:custGeom>
              <a:avLst/>
              <a:gdLst>
                <a:gd name="T0" fmla="*/ 15 w 176"/>
                <a:gd name="T1" fmla="*/ 42 h 243"/>
                <a:gd name="T2" fmla="*/ 123 w 176"/>
                <a:gd name="T3" fmla="*/ 71 h 243"/>
                <a:gd name="T4" fmla="*/ 145 w 176"/>
                <a:gd name="T5" fmla="*/ 118 h 243"/>
                <a:gd name="T6" fmla="*/ 155 w 176"/>
                <a:gd name="T7" fmla="*/ 164 h 243"/>
                <a:gd name="T8" fmla="*/ 141 w 176"/>
                <a:gd name="T9" fmla="*/ 217 h 243"/>
                <a:gd name="T10" fmla="*/ 87 w 176"/>
                <a:gd name="T11" fmla="*/ 235 h 243"/>
                <a:gd name="T12" fmla="*/ 35 w 176"/>
                <a:gd name="T13" fmla="*/ 101 h 243"/>
                <a:gd name="T14" fmla="*/ 15 w 176"/>
                <a:gd name="T15" fmla="*/ 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243">
                  <a:moveTo>
                    <a:pt x="15" y="42"/>
                  </a:moveTo>
                  <a:cubicBezTo>
                    <a:pt x="45" y="0"/>
                    <a:pt x="124" y="17"/>
                    <a:pt x="123" y="71"/>
                  </a:cubicBezTo>
                  <a:cubicBezTo>
                    <a:pt x="123" y="125"/>
                    <a:pt x="156" y="91"/>
                    <a:pt x="145" y="118"/>
                  </a:cubicBezTo>
                  <a:cubicBezTo>
                    <a:pt x="134" y="145"/>
                    <a:pt x="169" y="142"/>
                    <a:pt x="155" y="164"/>
                  </a:cubicBezTo>
                  <a:cubicBezTo>
                    <a:pt x="140" y="187"/>
                    <a:pt x="176" y="192"/>
                    <a:pt x="141" y="217"/>
                  </a:cubicBezTo>
                  <a:cubicBezTo>
                    <a:pt x="107" y="243"/>
                    <a:pt x="87" y="235"/>
                    <a:pt x="87" y="235"/>
                  </a:cubicBezTo>
                  <a:cubicBezTo>
                    <a:pt x="87" y="235"/>
                    <a:pt x="97" y="84"/>
                    <a:pt x="35" y="101"/>
                  </a:cubicBezTo>
                  <a:cubicBezTo>
                    <a:pt x="16" y="107"/>
                    <a:pt x="0" y="62"/>
                    <a:pt x="1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766" y="661"/>
              <a:ext cx="685" cy="2335"/>
            </a:xfrm>
            <a:custGeom>
              <a:avLst/>
              <a:gdLst>
                <a:gd name="T0" fmla="*/ 187 w 303"/>
                <a:gd name="T1" fmla="*/ 34 h 1039"/>
                <a:gd name="T2" fmla="*/ 207 w 303"/>
                <a:gd name="T3" fmla="*/ 153 h 1039"/>
                <a:gd name="T4" fmla="*/ 231 w 303"/>
                <a:gd name="T5" fmla="*/ 221 h 1039"/>
                <a:gd name="T6" fmla="*/ 238 w 303"/>
                <a:gd name="T7" fmla="*/ 369 h 1039"/>
                <a:gd name="T8" fmla="*/ 223 w 303"/>
                <a:gd name="T9" fmla="*/ 441 h 1039"/>
                <a:gd name="T10" fmla="*/ 220 w 303"/>
                <a:gd name="T11" fmla="*/ 518 h 1039"/>
                <a:gd name="T12" fmla="*/ 210 w 303"/>
                <a:gd name="T13" fmla="*/ 664 h 1039"/>
                <a:gd name="T14" fmla="*/ 210 w 303"/>
                <a:gd name="T15" fmla="*/ 712 h 1039"/>
                <a:gd name="T16" fmla="*/ 275 w 303"/>
                <a:gd name="T17" fmla="*/ 907 h 1039"/>
                <a:gd name="T18" fmla="*/ 299 w 303"/>
                <a:gd name="T19" fmla="*/ 988 h 1039"/>
                <a:gd name="T20" fmla="*/ 293 w 303"/>
                <a:gd name="T21" fmla="*/ 1012 h 1039"/>
                <a:gd name="T22" fmla="*/ 280 w 303"/>
                <a:gd name="T23" fmla="*/ 964 h 1039"/>
                <a:gd name="T24" fmla="*/ 211 w 303"/>
                <a:gd name="T25" fmla="*/ 1019 h 1039"/>
                <a:gd name="T26" fmla="*/ 223 w 303"/>
                <a:gd name="T27" fmla="*/ 982 h 1039"/>
                <a:gd name="T28" fmla="*/ 195 w 303"/>
                <a:gd name="T29" fmla="*/ 822 h 1039"/>
                <a:gd name="T30" fmla="*/ 171 w 303"/>
                <a:gd name="T31" fmla="*/ 824 h 1039"/>
                <a:gd name="T32" fmla="*/ 147 w 303"/>
                <a:gd name="T33" fmla="*/ 941 h 1039"/>
                <a:gd name="T34" fmla="*/ 138 w 303"/>
                <a:gd name="T35" fmla="*/ 1011 h 1039"/>
                <a:gd name="T36" fmla="*/ 128 w 303"/>
                <a:gd name="T37" fmla="*/ 1032 h 1039"/>
                <a:gd name="T38" fmla="*/ 129 w 303"/>
                <a:gd name="T39" fmla="*/ 980 h 1039"/>
                <a:gd name="T40" fmla="*/ 60 w 303"/>
                <a:gd name="T41" fmla="*/ 1032 h 1039"/>
                <a:gd name="T42" fmla="*/ 50 w 303"/>
                <a:gd name="T43" fmla="*/ 997 h 1039"/>
                <a:gd name="T44" fmla="*/ 107 w 303"/>
                <a:gd name="T45" fmla="*/ 827 h 1039"/>
                <a:gd name="T46" fmla="*/ 116 w 303"/>
                <a:gd name="T47" fmla="*/ 739 h 1039"/>
                <a:gd name="T48" fmla="*/ 101 w 303"/>
                <a:gd name="T49" fmla="*/ 667 h 1039"/>
                <a:gd name="T50" fmla="*/ 89 w 303"/>
                <a:gd name="T51" fmla="*/ 590 h 1039"/>
                <a:gd name="T52" fmla="*/ 80 w 303"/>
                <a:gd name="T53" fmla="*/ 591 h 1039"/>
                <a:gd name="T54" fmla="*/ 61 w 303"/>
                <a:gd name="T55" fmla="*/ 585 h 1039"/>
                <a:gd name="T56" fmla="*/ 67 w 303"/>
                <a:gd name="T57" fmla="*/ 529 h 1039"/>
                <a:gd name="T58" fmla="*/ 9 w 303"/>
                <a:gd name="T59" fmla="*/ 391 h 1039"/>
                <a:gd name="T60" fmla="*/ 75 w 303"/>
                <a:gd name="T61" fmla="*/ 328 h 1039"/>
                <a:gd name="T62" fmla="*/ 130 w 303"/>
                <a:gd name="T63" fmla="*/ 201 h 1039"/>
                <a:gd name="T64" fmla="*/ 128 w 303"/>
                <a:gd name="T65" fmla="*/ 143 h 1039"/>
                <a:gd name="T66" fmla="*/ 94 w 303"/>
                <a:gd name="T67" fmla="*/ 88 h 1039"/>
                <a:gd name="T68" fmla="*/ 95 w 303"/>
                <a:gd name="T69" fmla="*/ 38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" h="1039">
                  <a:moveTo>
                    <a:pt x="137" y="0"/>
                  </a:moveTo>
                  <a:cubicBezTo>
                    <a:pt x="158" y="0"/>
                    <a:pt x="177" y="11"/>
                    <a:pt x="187" y="34"/>
                  </a:cubicBezTo>
                  <a:cubicBezTo>
                    <a:pt x="196" y="57"/>
                    <a:pt x="198" y="83"/>
                    <a:pt x="195" y="97"/>
                  </a:cubicBezTo>
                  <a:cubicBezTo>
                    <a:pt x="192" y="108"/>
                    <a:pt x="202" y="141"/>
                    <a:pt x="207" y="153"/>
                  </a:cubicBezTo>
                  <a:cubicBezTo>
                    <a:pt x="213" y="167"/>
                    <a:pt x="222" y="187"/>
                    <a:pt x="222" y="187"/>
                  </a:cubicBezTo>
                  <a:cubicBezTo>
                    <a:pt x="222" y="187"/>
                    <a:pt x="231" y="201"/>
                    <a:pt x="231" y="221"/>
                  </a:cubicBezTo>
                  <a:cubicBezTo>
                    <a:pt x="231" y="241"/>
                    <a:pt x="231" y="270"/>
                    <a:pt x="238" y="306"/>
                  </a:cubicBezTo>
                  <a:cubicBezTo>
                    <a:pt x="245" y="343"/>
                    <a:pt x="244" y="351"/>
                    <a:pt x="238" y="369"/>
                  </a:cubicBezTo>
                  <a:cubicBezTo>
                    <a:pt x="231" y="388"/>
                    <a:pt x="211" y="423"/>
                    <a:pt x="211" y="423"/>
                  </a:cubicBezTo>
                  <a:cubicBezTo>
                    <a:pt x="211" y="423"/>
                    <a:pt x="231" y="432"/>
                    <a:pt x="223" y="441"/>
                  </a:cubicBezTo>
                  <a:cubicBezTo>
                    <a:pt x="216" y="450"/>
                    <a:pt x="210" y="453"/>
                    <a:pt x="210" y="453"/>
                  </a:cubicBezTo>
                  <a:cubicBezTo>
                    <a:pt x="210" y="453"/>
                    <a:pt x="231" y="484"/>
                    <a:pt x="220" y="518"/>
                  </a:cubicBezTo>
                  <a:cubicBezTo>
                    <a:pt x="209" y="551"/>
                    <a:pt x="207" y="576"/>
                    <a:pt x="208" y="606"/>
                  </a:cubicBezTo>
                  <a:cubicBezTo>
                    <a:pt x="210" y="637"/>
                    <a:pt x="210" y="664"/>
                    <a:pt x="210" y="664"/>
                  </a:cubicBezTo>
                  <a:cubicBezTo>
                    <a:pt x="197" y="666"/>
                    <a:pt x="197" y="666"/>
                    <a:pt x="197" y="666"/>
                  </a:cubicBezTo>
                  <a:cubicBezTo>
                    <a:pt x="197" y="666"/>
                    <a:pt x="197" y="695"/>
                    <a:pt x="210" y="712"/>
                  </a:cubicBezTo>
                  <a:cubicBezTo>
                    <a:pt x="222" y="730"/>
                    <a:pt x="243" y="760"/>
                    <a:pt x="247" y="807"/>
                  </a:cubicBezTo>
                  <a:cubicBezTo>
                    <a:pt x="250" y="854"/>
                    <a:pt x="261" y="895"/>
                    <a:pt x="275" y="907"/>
                  </a:cubicBezTo>
                  <a:cubicBezTo>
                    <a:pt x="289" y="918"/>
                    <a:pt x="303" y="917"/>
                    <a:pt x="303" y="936"/>
                  </a:cubicBezTo>
                  <a:cubicBezTo>
                    <a:pt x="303" y="956"/>
                    <a:pt x="299" y="978"/>
                    <a:pt x="299" y="988"/>
                  </a:cubicBezTo>
                  <a:cubicBezTo>
                    <a:pt x="299" y="997"/>
                    <a:pt x="299" y="1011"/>
                    <a:pt x="299" y="1011"/>
                  </a:cubicBezTo>
                  <a:cubicBezTo>
                    <a:pt x="293" y="1012"/>
                    <a:pt x="293" y="1012"/>
                    <a:pt x="293" y="1012"/>
                  </a:cubicBezTo>
                  <a:cubicBezTo>
                    <a:pt x="293" y="1012"/>
                    <a:pt x="295" y="1001"/>
                    <a:pt x="293" y="988"/>
                  </a:cubicBezTo>
                  <a:cubicBezTo>
                    <a:pt x="292" y="976"/>
                    <a:pt x="288" y="959"/>
                    <a:pt x="280" y="964"/>
                  </a:cubicBezTo>
                  <a:cubicBezTo>
                    <a:pt x="272" y="969"/>
                    <a:pt x="259" y="993"/>
                    <a:pt x="253" y="1004"/>
                  </a:cubicBezTo>
                  <a:cubicBezTo>
                    <a:pt x="247" y="1015"/>
                    <a:pt x="235" y="1026"/>
                    <a:pt x="211" y="1019"/>
                  </a:cubicBezTo>
                  <a:cubicBezTo>
                    <a:pt x="188" y="1012"/>
                    <a:pt x="179" y="997"/>
                    <a:pt x="192" y="993"/>
                  </a:cubicBezTo>
                  <a:cubicBezTo>
                    <a:pt x="205" y="989"/>
                    <a:pt x="220" y="995"/>
                    <a:pt x="223" y="982"/>
                  </a:cubicBezTo>
                  <a:cubicBezTo>
                    <a:pt x="226" y="968"/>
                    <a:pt x="232" y="934"/>
                    <a:pt x="226" y="916"/>
                  </a:cubicBezTo>
                  <a:cubicBezTo>
                    <a:pt x="221" y="898"/>
                    <a:pt x="203" y="842"/>
                    <a:pt x="195" y="822"/>
                  </a:cubicBezTo>
                  <a:cubicBezTo>
                    <a:pt x="188" y="801"/>
                    <a:pt x="177" y="776"/>
                    <a:pt x="177" y="776"/>
                  </a:cubicBezTo>
                  <a:cubicBezTo>
                    <a:pt x="177" y="776"/>
                    <a:pt x="178" y="809"/>
                    <a:pt x="171" y="824"/>
                  </a:cubicBezTo>
                  <a:cubicBezTo>
                    <a:pt x="165" y="840"/>
                    <a:pt x="141" y="900"/>
                    <a:pt x="137" y="913"/>
                  </a:cubicBezTo>
                  <a:cubicBezTo>
                    <a:pt x="133" y="926"/>
                    <a:pt x="141" y="934"/>
                    <a:pt x="147" y="941"/>
                  </a:cubicBezTo>
                  <a:cubicBezTo>
                    <a:pt x="154" y="947"/>
                    <a:pt x="150" y="964"/>
                    <a:pt x="145" y="976"/>
                  </a:cubicBezTo>
                  <a:cubicBezTo>
                    <a:pt x="140" y="989"/>
                    <a:pt x="138" y="1005"/>
                    <a:pt x="138" y="1011"/>
                  </a:cubicBezTo>
                  <a:cubicBezTo>
                    <a:pt x="138" y="1018"/>
                    <a:pt x="138" y="1032"/>
                    <a:pt x="138" y="1032"/>
                  </a:cubicBezTo>
                  <a:cubicBezTo>
                    <a:pt x="128" y="1032"/>
                    <a:pt x="128" y="1032"/>
                    <a:pt x="128" y="1032"/>
                  </a:cubicBezTo>
                  <a:cubicBezTo>
                    <a:pt x="128" y="1032"/>
                    <a:pt x="131" y="1017"/>
                    <a:pt x="131" y="1004"/>
                  </a:cubicBezTo>
                  <a:cubicBezTo>
                    <a:pt x="131" y="991"/>
                    <a:pt x="133" y="982"/>
                    <a:pt x="129" y="980"/>
                  </a:cubicBezTo>
                  <a:cubicBezTo>
                    <a:pt x="124" y="978"/>
                    <a:pt x="104" y="996"/>
                    <a:pt x="96" y="1008"/>
                  </a:cubicBezTo>
                  <a:cubicBezTo>
                    <a:pt x="88" y="1021"/>
                    <a:pt x="86" y="1039"/>
                    <a:pt x="60" y="1032"/>
                  </a:cubicBezTo>
                  <a:cubicBezTo>
                    <a:pt x="33" y="1026"/>
                    <a:pt x="15" y="1011"/>
                    <a:pt x="22" y="1003"/>
                  </a:cubicBezTo>
                  <a:cubicBezTo>
                    <a:pt x="28" y="995"/>
                    <a:pt x="42" y="1002"/>
                    <a:pt x="50" y="997"/>
                  </a:cubicBezTo>
                  <a:cubicBezTo>
                    <a:pt x="58" y="993"/>
                    <a:pt x="74" y="953"/>
                    <a:pt x="83" y="929"/>
                  </a:cubicBezTo>
                  <a:cubicBezTo>
                    <a:pt x="93" y="906"/>
                    <a:pt x="104" y="857"/>
                    <a:pt x="107" y="827"/>
                  </a:cubicBezTo>
                  <a:cubicBezTo>
                    <a:pt x="110" y="798"/>
                    <a:pt x="115" y="776"/>
                    <a:pt x="115" y="766"/>
                  </a:cubicBezTo>
                  <a:cubicBezTo>
                    <a:pt x="116" y="757"/>
                    <a:pt x="116" y="739"/>
                    <a:pt x="116" y="739"/>
                  </a:cubicBezTo>
                  <a:cubicBezTo>
                    <a:pt x="116" y="739"/>
                    <a:pt x="107" y="705"/>
                    <a:pt x="104" y="691"/>
                  </a:cubicBezTo>
                  <a:cubicBezTo>
                    <a:pt x="101" y="677"/>
                    <a:pt x="101" y="667"/>
                    <a:pt x="101" y="667"/>
                  </a:cubicBezTo>
                  <a:cubicBezTo>
                    <a:pt x="101" y="667"/>
                    <a:pt x="86" y="670"/>
                    <a:pt x="86" y="660"/>
                  </a:cubicBezTo>
                  <a:cubicBezTo>
                    <a:pt x="86" y="650"/>
                    <a:pt x="91" y="609"/>
                    <a:pt x="89" y="590"/>
                  </a:cubicBezTo>
                  <a:cubicBezTo>
                    <a:pt x="88" y="571"/>
                    <a:pt x="81" y="572"/>
                    <a:pt x="81" y="572"/>
                  </a:cubicBezTo>
                  <a:cubicBezTo>
                    <a:pt x="81" y="572"/>
                    <a:pt x="80" y="582"/>
                    <a:pt x="80" y="591"/>
                  </a:cubicBezTo>
                  <a:cubicBezTo>
                    <a:pt x="80" y="599"/>
                    <a:pt x="74" y="597"/>
                    <a:pt x="71" y="591"/>
                  </a:cubicBezTo>
                  <a:cubicBezTo>
                    <a:pt x="69" y="585"/>
                    <a:pt x="61" y="591"/>
                    <a:pt x="61" y="585"/>
                  </a:cubicBezTo>
                  <a:cubicBezTo>
                    <a:pt x="61" y="579"/>
                    <a:pt x="57" y="566"/>
                    <a:pt x="59" y="556"/>
                  </a:cubicBezTo>
                  <a:cubicBezTo>
                    <a:pt x="60" y="547"/>
                    <a:pt x="67" y="529"/>
                    <a:pt x="67" y="529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9" y="391"/>
                    <a:pt x="9" y="391"/>
                    <a:pt x="9" y="391"/>
                  </a:cubicBezTo>
                  <a:cubicBezTo>
                    <a:pt x="71" y="391"/>
                    <a:pt x="71" y="391"/>
                    <a:pt x="71" y="391"/>
                  </a:cubicBezTo>
                  <a:cubicBezTo>
                    <a:pt x="71" y="391"/>
                    <a:pt x="75" y="349"/>
                    <a:pt x="75" y="328"/>
                  </a:cubicBezTo>
                  <a:cubicBezTo>
                    <a:pt x="75" y="308"/>
                    <a:pt x="72" y="280"/>
                    <a:pt x="86" y="257"/>
                  </a:cubicBezTo>
                  <a:cubicBezTo>
                    <a:pt x="100" y="234"/>
                    <a:pt x="118" y="215"/>
                    <a:pt x="130" y="201"/>
                  </a:cubicBezTo>
                  <a:cubicBezTo>
                    <a:pt x="141" y="186"/>
                    <a:pt x="143" y="185"/>
                    <a:pt x="140" y="172"/>
                  </a:cubicBezTo>
                  <a:cubicBezTo>
                    <a:pt x="136" y="159"/>
                    <a:pt x="136" y="142"/>
                    <a:pt x="128" y="143"/>
                  </a:cubicBezTo>
                  <a:cubicBezTo>
                    <a:pt x="120" y="144"/>
                    <a:pt x="113" y="143"/>
                    <a:pt x="108" y="132"/>
                  </a:cubicBezTo>
                  <a:cubicBezTo>
                    <a:pt x="104" y="122"/>
                    <a:pt x="94" y="102"/>
                    <a:pt x="94" y="88"/>
                  </a:cubicBezTo>
                  <a:cubicBezTo>
                    <a:pt x="93" y="74"/>
                    <a:pt x="96" y="72"/>
                    <a:pt x="94" y="67"/>
                  </a:cubicBezTo>
                  <a:cubicBezTo>
                    <a:pt x="92" y="63"/>
                    <a:pt x="95" y="49"/>
                    <a:pt x="95" y="38"/>
                  </a:cubicBezTo>
                  <a:cubicBezTo>
                    <a:pt x="96" y="27"/>
                    <a:pt x="110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/>
          </p:nvSpPr>
          <p:spPr bwMode="auto">
            <a:xfrm>
              <a:off x="1084" y="960"/>
              <a:ext cx="143" cy="117"/>
            </a:xfrm>
            <a:custGeom>
              <a:avLst/>
              <a:gdLst>
                <a:gd name="T0" fmla="*/ 59 w 63"/>
                <a:gd name="T1" fmla="*/ 0 h 52"/>
                <a:gd name="T2" fmla="*/ 63 w 63"/>
                <a:gd name="T3" fmla="*/ 11 h 52"/>
                <a:gd name="T4" fmla="*/ 0 w 63"/>
                <a:gd name="T5" fmla="*/ 52 h 52"/>
                <a:gd name="T6" fmla="*/ 4 w 63"/>
                <a:gd name="T7" fmla="*/ 25 h 52"/>
                <a:gd name="T8" fmla="*/ 34 w 63"/>
                <a:gd name="T9" fmla="*/ 5 h 52"/>
                <a:gd name="T10" fmla="*/ 59 w 63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2">
                  <a:moveTo>
                    <a:pt x="59" y="0"/>
                  </a:moveTo>
                  <a:cubicBezTo>
                    <a:pt x="60" y="4"/>
                    <a:pt x="62" y="7"/>
                    <a:pt x="63" y="11"/>
                  </a:cubicBezTo>
                  <a:cubicBezTo>
                    <a:pt x="31" y="9"/>
                    <a:pt x="13" y="33"/>
                    <a:pt x="0" y="52"/>
                  </a:cubicBezTo>
                  <a:cubicBezTo>
                    <a:pt x="5" y="44"/>
                    <a:pt x="4" y="31"/>
                    <a:pt x="4" y="25"/>
                  </a:cubicBezTo>
                  <a:cubicBezTo>
                    <a:pt x="11" y="17"/>
                    <a:pt x="23" y="9"/>
                    <a:pt x="34" y="5"/>
                  </a:cubicBezTo>
                  <a:cubicBezTo>
                    <a:pt x="42" y="2"/>
                    <a:pt x="53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7" name="Group 11"/>
          <p:cNvGrpSpPr>
            <a:grpSpLocks noChangeAspect="1"/>
          </p:cNvGrpSpPr>
          <p:nvPr/>
        </p:nvGrpSpPr>
        <p:grpSpPr bwMode="auto">
          <a:xfrm>
            <a:off x="2123638" y="2394242"/>
            <a:ext cx="456368" cy="1427825"/>
            <a:chOff x="2681" y="545"/>
            <a:chExt cx="816" cy="2553"/>
          </a:xfrm>
          <a:solidFill>
            <a:srgbClr val="00B050"/>
          </a:solidFill>
        </p:grpSpPr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2681" y="545"/>
              <a:ext cx="816" cy="2553"/>
            </a:xfrm>
            <a:custGeom>
              <a:avLst/>
              <a:gdLst>
                <a:gd name="T0" fmla="*/ 230 w 342"/>
                <a:gd name="T1" fmla="*/ 37 h 1078"/>
                <a:gd name="T2" fmla="*/ 223 w 342"/>
                <a:gd name="T3" fmla="*/ 116 h 1078"/>
                <a:gd name="T4" fmla="*/ 203 w 342"/>
                <a:gd name="T5" fmla="*/ 159 h 1078"/>
                <a:gd name="T6" fmla="*/ 238 w 342"/>
                <a:gd name="T7" fmla="*/ 185 h 1078"/>
                <a:gd name="T8" fmla="*/ 304 w 342"/>
                <a:gd name="T9" fmla="*/ 271 h 1078"/>
                <a:gd name="T10" fmla="*/ 329 w 342"/>
                <a:gd name="T11" fmla="*/ 358 h 1078"/>
                <a:gd name="T12" fmla="*/ 278 w 342"/>
                <a:gd name="T13" fmla="*/ 377 h 1078"/>
                <a:gd name="T14" fmla="*/ 278 w 342"/>
                <a:gd name="T15" fmla="*/ 450 h 1078"/>
                <a:gd name="T16" fmla="*/ 286 w 342"/>
                <a:gd name="T17" fmla="*/ 572 h 1078"/>
                <a:gd name="T18" fmla="*/ 269 w 342"/>
                <a:gd name="T19" fmla="*/ 671 h 1078"/>
                <a:gd name="T20" fmla="*/ 233 w 342"/>
                <a:gd name="T21" fmla="*/ 921 h 1078"/>
                <a:gd name="T22" fmla="*/ 256 w 342"/>
                <a:gd name="T23" fmla="*/ 982 h 1078"/>
                <a:gd name="T24" fmla="*/ 284 w 342"/>
                <a:gd name="T25" fmla="*/ 1008 h 1078"/>
                <a:gd name="T26" fmla="*/ 257 w 342"/>
                <a:gd name="T27" fmla="*/ 1028 h 1078"/>
                <a:gd name="T28" fmla="*/ 212 w 342"/>
                <a:gd name="T29" fmla="*/ 1021 h 1078"/>
                <a:gd name="T30" fmla="*/ 158 w 342"/>
                <a:gd name="T31" fmla="*/ 1010 h 1078"/>
                <a:gd name="T32" fmla="*/ 162 w 342"/>
                <a:gd name="T33" fmla="*/ 952 h 1078"/>
                <a:gd name="T34" fmla="*/ 157 w 342"/>
                <a:gd name="T35" fmla="*/ 746 h 1078"/>
                <a:gd name="T36" fmla="*/ 74 w 342"/>
                <a:gd name="T37" fmla="*/ 1019 h 1078"/>
                <a:gd name="T38" fmla="*/ 88 w 342"/>
                <a:gd name="T39" fmla="*/ 1057 h 1078"/>
                <a:gd name="T40" fmla="*/ 24 w 342"/>
                <a:gd name="T41" fmla="*/ 1063 h 1078"/>
                <a:gd name="T42" fmla="*/ 2 w 342"/>
                <a:gd name="T43" fmla="*/ 1025 h 1078"/>
                <a:gd name="T44" fmla="*/ 6 w 342"/>
                <a:gd name="T45" fmla="*/ 980 h 1078"/>
                <a:gd name="T46" fmla="*/ 71 w 342"/>
                <a:gd name="T47" fmla="*/ 568 h 1078"/>
                <a:gd name="T48" fmla="*/ 70 w 342"/>
                <a:gd name="T49" fmla="*/ 492 h 1078"/>
                <a:gd name="T50" fmla="*/ 80 w 342"/>
                <a:gd name="T51" fmla="*/ 408 h 1078"/>
                <a:gd name="T52" fmla="*/ 56 w 342"/>
                <a:gd name="T53" fmla="*/ 284 h 1078"/>
                <a:gd name="T54" fmla="*/ 89 w 342"/>
                <a:gd name="T55" fmla="*/ 178 h 1078"/>
                <a:gd name="T56" fmla="*/ 134 w 342"/>
                <a:gd name="T57" fmla="*/ 138 h 1078"/>
                <a:gd name="T58" fmla="*/ 137 w 342"/>
                <a:gd name="T59" fmla="*/ 122 h 1078"/>
                <a:gd name="T60" fmla="*/ 126 w 342"/>
                <a:gd name="T61" fmla="*/ 88 h 1078"/>
                <a:gd name="T62" fmla="*/ 142 w 342"/>
                <a:gd name="T63" fmla="*/ 2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1078">
                  <a:moveTo>
                    <a:pt x="206" y="13"/>
                  </a:moveTo>
                  <a:cubicBezTo>
                    <a:pt x="214" y="14"/>
                    <a:pt x="223" y="19"/>
                    <a:pt x="230" y="37"/>
                  </a:cubicBezTo>
                  <a:cubicBezTo>
                    <a:pt x="236" y="55"/>
                    <a:pt x="237" y="68"/>
                    <a:pt x="231" y="81"/>
                  </a:cubicBezTo>
                  <a:cubicBezTo>
                    <a:pt x="225" y="94"/>
                    <a:pt x="225" y="104"/>
                    <a:pt x="223" y="116"/>
                  </a:cubicBezTo>
                  <a:cubicBezTo>
                    <a:pt x="220" y="128"/>
                    <a:pt x="212" y="147"/>
                    <a:pt x="206" y="149"/>
                  </a:cubicBezTo>
                  <a:cubicBezTo>
                    <a:pt x="201" y="150"/>
                    <a:pt x="203" y="154"/>
                    <a:pt x="203" y="159"/>
                  </a:cubicBezTo>
                  <a:cubicBezTo>
                    <a:pt x="203" y="165"/>
                    <a:pt x="206" y="172"/>
                    <a:pt x="206" y="172"/>
                  </a:cubicBezTo>
                  <a:cubicBezTo>
                    <a:pt x="206" y="172"/>
                    <a:pt x="222" y="181"/>
                    <a:pt x="238" y="185"/>
                  </a:cubicBezTo>
                  <a:cubicBezTo>
                    <a:pt x="253" y="189"/>
                    <a:pt x="277" y="206"/>
                    <a:pt x="279" y="228"/>
                  </a:cubicBezTo>
                  <a:cubicBezTo>
                    <a:pt x="281" y="250"/>
                    <a:pt x="291" y="260"/>
                    <a:pt x="304" y="271"/>
                  </a:cubicBezTo>
                  <a:cubicBezTo>
                    <a:pt x="317" y="283"/>
                    <a:pt x="331" y="283"/>
                    <a:pt x="335" y="303"/>
                  </a:cubicBezTo>
                  <a:cubicBezTo>
                    <a:pt x="339" y="324"/>
                    <a:pt x="342" y="352"/>
                    <a:pt x="329" y="358"/>
                  </a:cubicBezTo>
                  <a:cubicBezTo>
                    <a:pt x="316" y="364"/>
                    <a:pt x="284" y="361"/>
                    <a:pt x="284" y="361"/>
                  </a:cubicBezTo>
                  <a:cubicBezTo>
                    <a:pt x="284" y="361"/>
                    <a:pt x="283" y="372"/>
                    <a:pt x="278" y="377"/>
                  </a:cubicBezTo>
                  <a:cubicBezTo>
                    <a:pt x="273" y="382"/>
                    <a:pt x="265" y="386"/>
                    <a:pt x="265" y="386"/>
                  </a:cubicBezTo>
                  <a:cubicBezTo>
                    <a:pt x="265" y="386"/>
                    <a:pt x="275" y="424"/>
                    <a:pt x="278" y="450"/>
                  </a:cubicBezTo>
                  <a:cubicBezTo>
                    <a:pt x="280" y="476"/>
                    <a:pt x="284" y="530"/>
                    <a:pt x="286" y="543"/>
                  </a:cubicBezTo>
                  <a:cubicBezTo>
                    <a:pt x="289" y="556"/>
                    <a:pt x="291" y="567"/>
                    <a:pt x="286" y="572"/>
                  </a:cubicBezTo>
                  <a:cubicBezTo>
                    <a:pt x="280" y="576"/>
                    <a:pt x="277" y="577"/>
                    <a:pt x="277" y="577"/>
                  </a:cubicBezTo>
                  <a:cubicBezTo>
                    <a:pt x="277" y="577"/>
                    <a:pt x="275" y="635"/>
                    <a:pt x="269" y="671"/>
                  </a:cubicBezTo>
                  <a:cubicBezTo>
                    <a:pt x="264" y="707"/>
                    <a:pt x="255" y="747"/>
                    <a:pt x="248" y="789"/>
                  </a:cubicBezTo>
                  <a:cubicBezTo>
                    <a:pt x="241" y="831"/>
                    <a:pt x="235" y="900"/>
                    <a:pt x="233" y="921"/>
                  </a:cubicBezTo>
                  <a:cubicBezTo>
                    <a:pt x="230" y="942"/>
                    <a:pt x="229" y="943"/>
                    <a:pt x="233" y="952"/>
                  </a:cubicBezTo>
                  <a:cubicBezTo>
                    <a:pt x="236" y="961"/>
                    <a:pt x="261" y="979"/>
                    <a:pt x="256" y="982"/>
                  </a:cubicBezTo>
                  <a:cubicBezTo>
                    <a:pt x="252" y="985"/>
                    <a:pt x="252" y="985"/>
                    <a:pt x="252" y="985"/>
                  </a:cubicBezTo>
                  <a:cubicBezTo>
                    <a:pt x="252" y="985"/>
                    <a:pt x="269" y="1008"/>
                    <a:pt x="284" y="1008"/>
                  </a:cubicBezTo>
                  <a:cubicBezTo>
                    <a:pt x="299" y="1008"/>
                    <a:pt x="317" y="1013"/>
                    <a:pt x="317" y="1024"/>
                  </a:cubicBezTo>
                  <a:cubicBezTo>
                    <a:pt x="317" y="1035"/>
                    <a:pt x="272" y="1028"/>
                    <a:pt x="257" y="1028"/>
                  </a:cubicBezTo>
                  <a:cubicBezTo>
                    <a:pt x="242" y="1028"/>
                    <a:pt x="226" y="1021"/>
                    <a:pt x="219" y="1017"/>
                  </a:cubicBezTo>
                  <a:cubicBezTo>
                    <a:pt x="211" y="1014"/>
                    <a:pt x="212" y="1021"/>
                    <a:pt x="212" y="1021"/>
                  </a:cubicBezTo>
                  <a:cubicBezTo>
                    <a:pt x="212" y="1021"/>
                    <a:pt x="192" y="1021"/>
                    <a:pt x="178" y="1020"/>
                  </a:cubicBezTo>
                  <a:cubicBezTo>
                    <a:pt x="164" y="1018"/>
                    <a:pt x="158" y="1018"/>
                    <a:pt x="158" y="1010"/>
                  </a:cubicBezTo>
                  <a:cubicBezTo>
                    <a:pt x="158" y="1002"/>
                    <a:pt x="158" y="999"/>
                    <a:pt x="158" y="999"/>
                  </a:cubicBezTo>
                  <a:cubicBezTo>
                    <a:pt x="158" y="999"/>
                    <a:pt x="158" y="977"/>
                    <a:pt x="162" y="952"/>
                  </a:cubicBezTo>
                  <a:cubicBezTo>
                    <a:pt x="165" y="928"/>
                    <a:pt x="163" y="833"/>
                    <a:pt x="162" y="804"/>
                  </a:cubicBezTo>
                  <a:cubicBezTo>
                    <a:pt x="160" y="775"/>
                    <a:pt x="157" y="746"/>
                    <a:pt x="157" y="746"/>
                  </a:cubicBezTo>
                  <a:cubicBezTo>
                    <a:pt x="157" y="746"/>
                    <a:pt x="128" y="846"/>
                    <a:pt x="113" y="901"/>
                  </a:cubicBezTo>
                  <a:cubicBezTo>
                    <a:pt x="97" y="957"/>
                    <a:pt x="78" y="1016"/>
                    <a:pt x="74" y="1019"/>
                  </a:cubicBezTo>
                  <a:cubicBezTo>
                    <a:pt x="70" y="1021"/>
                    <a:pt x="71" y="1025"/>
                    <a:pt x="71" y="1025"/>
                  </a:cubicBezTo>
                  <a:cubicBezTo>
                    <a:pt x="71" y="1025"/>
                    <a:pt x="87" y="1044"/>
                    <a:pt x="88" y="1057"/>
                  </a:cubicBezTo>
                  <a:cubicBezTo>
                    <a:pt x="89" y="1070"/>
                    <a:pt x="92" y="1075"/>
                    <a:pt x="79" y="1077"/>
                  </a:cubicBezTo>
                  <a:cubicBezTo>
                    <a:pt x="66" y="1078"/>
                    <a:pt x="35" y="1070"/>
                    <a:pt x="24" y="1063"/>
                  </a:cubicBezTo>
                  <a:cubicBezTo>
                    <a:pt x="14" y="1055"/>
                    <a:pt x="13" y="1047"/>
                    <a:pt x="8" y="1043"/>
                  </a:cubicBezTo>
                  <a:cubicBezTo>
                    <a:pt x="2" y="1040"/>
                    <a:pt x="0" y="1034"/>
                    <a:pt x="2" y="1025"/>
                  </a:cubicBezTo>
                  <a:cubicBezTo>
                    <a:pt x="5" y="1016"/>
                    <a:pt x="5" y="1014"/>
                    <a:pt x="5" y="1014"/>
                  </a:cubicBezTo>
                  <a:cubicBezTo>
                    <a:pt x="5" y="1014"/>
                    <a:pt x="1" y="1011"/>
                    <a:pt x="6" y="980"/>
                  </a:cubicBezTo>
                  <a:cubicBezTo>
                    <a:pt x="11" y="950"/>
                    <a:pt x="35" y="786"/>
                    <a:pt x="50" y="712"/>
                  </a:cubicBezTo>
                  <a:cubicBezTo>
                    <a:pt x="66" y="639"/>
                    <a:pt x="71" y="577"/>
                    <a:pt x="71" y="568"/>
                  </a:cubicBezTo>
                  <a:cubicBezTo>
                    <a:pt x="71" y="558"/>
                    <a:pt x="68" y="559"/>
                    <a:pt x="62" y="556"/>
                  </a:cubicBezTo>
                  <a:cubicBezTo>
                    <a:pt x="56" y="552"/>
                    <a:pt x="68" y="513"/>
                    <a:pt x="70" y="492"/>
                  </a:cubicBezTo>
                  <a:cubicBezTo>
                    <a:pt x="71" y="471"/>
                    <a:pt x="73" y="456"/>
                    <a:pt x="73" y="442"/>
                  </a:cubicBezTo>
                  <a:cubicBezTo>
                    <a:pt x="72" y="428"/>
                    <a:pt x="78" y="419"/>
                    <a:pt x="80" y="408"/>
                  </a:cubicBezTo>
                  <a:cubicBezTo>
                    <a:pt x="81" y="397"/>
                    <a:pt x="85" y="368"/>
                    <a:pt x="77" y="344"/>
                  </a:cubicBezTo>
                  <a:cubicBezTo>
                    <a:pt x="68" y="319"/>
                    <a:pt x="60" y="289"/>
                    <a:pt x="56" y="284"/>
                  </a:cubicBezTo>
                  <a:cubicBezTo>
                    <a:pt x="52" y="279"/>
                    <a:pt x="56" y="261"/>
                    <a:pt x="58" y="238"/>
                  </a:cubicBezTo>
                  <a:cubicBezTo>
                    <a:pt x="60" y="214"/>
                    <a:pt x="66" y="190"/>
                    <a:pt x="89" y="178"/>
                  </a:cubicBezTo>
                  <a:cubicBezTo>
                    <a:pt x="112" y="165"/>
                    <a:pt x="122" y="162"/>
                    <a:pt x="128" y="152"/>
                  </a:cubicBezTo>
                  <a:cubicBezTo>
                    <a:pt x="135" y="141"/>
                    <a:pt x="131" y="140"/>
                    <a:pt x="134" y="138"/>
                  </a:cubicBezTo>
                  <a:cubicBezTo>
                    <a:pt x="137" y="136"/>
                    <a:pt x="138" y="135"/>
                    <a:pt x="138" y="135"/>
                  </a:cubicBezTo>
                  <a:cubicBezTo>
                    <a:pt x="138" y="135"/>
                    <a:pt x="138" y="126"/>
                    <a:pt x="137" y="122"/>
                  </a:cubicBezTo>
                  <a:cubicBezTo>
                    <a:pt x="136" y="118"/>
                    <a:pt x="132" y="118"/>
                    <a:pt x="131" y="113"/>
                  </a:cubicBezTo>
                  <a:cubicBezTo>
                    <a:pt x="129" y="109"/>
                    <a:pt x="125" y="96"/>
                    <a:pt x="126" y="88"/>
                  </a:cubicBezTo>
                  <a:cubicBezTo>
                    <a:pt x="127" y="80"/>
                    <a:pt x="129" y="79"/>
                    <a:pt x="129" y="79"/>
                  </a:cubicBezTo>
                  <a:cubicBezTo>
                    <a:pt x="129" y="79"/>
                    <a:pt x="125" y="35"/>
                    <a:pt x="142" y="22"/>
                  </a:cubicBezTo>
                  <a:cubicBezTo>
                    <a:pt x="159" y="10"/>
                    <a:pt x="189" y="0"/>
                    <a:pt x="20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9" name="Freeform 13"/>
            <p:cNvSpPr>
              <a:spLocks/>
            </p:cNvSpPr>
            <p:nvPr/>
          </p:nvSpPr>
          <p:spPr bwMode="auto">
            <a:xfrm>
              <a:off x="2998" y="867"/>
              <a:ext cx="184" cy="156"/>
            </a:xfrm>
            <a:custGeom>
              <a:avLst/>
              <a:gdLst>
                <a:gd name="T0" fmla="*/ 70 w 77"/>
                <a:gd name="T1" fmla="*/ 26 h 66"/>
                <a:gd name="T2" fmla="*/ 73 w 77"/>
                <a:gd name="T3" fmla="*/ 36 h 66"/>
                <a:gd name="T4" fmla="*/ 74 w 77"/>
                <a:gd name="T5" fmla="*/ 37 h 66"/>
                <a:gd name="T6" fmla="*/ 77 w 77"/>
                <a:gd name="T7" fmla="*/ 66 h 66"/>
                <a:gd name="T8" fmla="*/ 74 w 77"/>
                <a:gd name="T9" fmla="*/ 63 h 66"/>
                <a:gd name="T10" fmla="*/ 63 w 77"/>
                <a:gd name="T11" fmla="*/ 48 h 66"/>
                <a:gd name="T12" fmla="*/ 56 w 77"/>
                <a:gd name="T13" fmla="*/ 63 h 66"/>
                <a:gd name="T14" fmla="*/ 0 w 77"/>
                <a:gd name="T15" fmla="*/ 4 h 66"/>
                <a:gd name="T16" fmla="*/ 1 w 77"/>
                <a:gd name="T17" fmla="*/ 2 h 66"/>
                <a:gd name="T18" fmla="*/ 5 w 77"/>
                <a:gd name="T19" fmla="*/ 0 h 66"/>
                <a:gd name="T20" fmla="*/ 27 w 77"/>
                <a:gd name="T21" fmla="*/ 25 h 66"/>
                <a:gd name="T22" fmla="*/ 63 w 77"/>
                <a:gd name="T23" fmla="*/ 45 h 66"/>
                <a:gd name="T24" fmla="*/ 70 w 77"/>
                <a:gd name="T25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66">
                  <a:moveTo>
                    <a:pt x="70" y="26"/>
                  </a:moveTo>
                  <a:cubicBezTo>
                    <a:pt x="71" y="31"/>
                    <a:pt x="73" y="36"/>
                    <a:pt x="73" y="36"/>
                  </a:cubicBezTo>
                  <a:cubicBezTo>
                    <a:pt x="73" y="36"/>
                    <a:pt x="74" y="37"/>
                    <a:pt x="74" y="37"/>
                  </a:cubicBezTo>
                  <a:cubicBezTo>
                    <a:pt x="74" y="43"/>
                    <a:pt x="76" y="56"/>
                    <a:pt x="77" y="66"/>
                  </a:cubicBezTo>
                  <a:cubicBezTo>
                    <a:pt x="76" y="66"/>
                    <a:pt x="75" y="65"/>
                    <a:pt x="74" y="63"/>
                  </a:cubicBezTo>
                  <a:cubicBezTo>
                    <a:pt x="69" y="52"/>
                    <a:pt x="67" y="46"/>
                    <a:pt x="63" y="48"/>
                  </a:cubicBezTo>
                  <a:cubicBezTo>
                    <a:pt x="61" y="50"/>
                    <a:pt x="58" y="57"/>
                    <a:pt x="56" y="63"/>
                  </a:cubicBezTo>
                  <a:cubicBezTo>
                    <a:pt x="43" y="48"/>
                    <a:pt x="12" y="1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6"/>
                    <a:pt x="17" y="19"/>
                    <a:pt x="27" y="25"/>
                  </a:cubicBezTo>
                  <a:cubicBezTo>
                    <a:pt x="38" y="31"/>
                    <a:pt x="63" y="45"/>
                    <a:pt x="63" y="45"/>
                  </a:cubicBezTo>
                  <a:cubicBezTo>
                    <a:pt x="63" y="45"/>
                    <a:pt x="68" y="33"/>
                    <a:pt x="7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auto">
            <a:xfrm>
              <a:off x="3210" y="1225"/>
              <a:ext cx="93" cy="130"/>
            </a:xfrm>
            <a:custGeom>
              <a:avLst/>
              <a:gdLst>
                <a:gd name="T0" fmla="*/ 7 w 39"/>
                <a:gd name="T1" fmla="*/ 43 h 55"/>
                <a:gd name="T2" fmla="*/ 21 w 39"/>
                <a:gd name="T3" fmla="*/ 27 h 55"/>
                <a:gd name="T4" fmla="*/ 5 w 39"/>
                <a:gd name="T5" fmla="*/ 8 h 55"/>
                <a:gd name="T6" fmla="*/ 19 w 39"/>
                <a:gd name="T7" fmla="*/ 8 h 55"/>
                <a:gd name="T8" fmla="*/ 39 w 39"/>
                <a:gd name="T9" fmla="*/ 55 h 55"/>
                <a:gd name="T10" fmla="*/ 7 w 39"/>
                <a:gd name="T11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5">
                  <a:moveTo>
                    <a:pt x="7" y="43"/>
                  </a:moveTo>
                  <a:cubicBezTo>
                    <a:pt x="7" y="43"/>
                    <a:pt x="21" y="38"/>
                    <a:pt x="21" y="27"/>
                  </a:cubicBezTo>
                  <a:cubicBezTo>
                    <a:pt x="21" y="16"/>
                    <a:pt x="11" y="8"/>
                    <a:pt x="5" y="8"/>
                  </a:cubicBezTo>
                  <a:cubicBezTo>
                    <a:pt x="0" y="7"/>
                    <a:pt x="8" y="0"/>
                    <a:pt x="19" y="8"/>
                  </a:cubicBezTo>
                  <a:cubicBezTo>
                    <a:pt x="30" y="17"/>
                    <a:pt x="39" y="55"/>
                    <a:pt x="39" y="55"/>
                  </a:cubicBezTo>
                  <a:cubicBezTo>
                    <a:pt x="39" y="55"/>
                    <a:pt x="16" y="47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3296" y="1371"/>
              <a:ext cx="22" cy="100"/>
            </a:xfrm>
            <a:custGeom>
              <a:avLst/>
              <a:gdLst>
                <a:gd name="T0" fmla="*/ 3 w 9"/>
                <a:gd name="T1" fmla="*/ 0 h 42"/>
                <a:gd name="T2" fmla="*/ 9 w 9"/>
                <a:gd name="T3" fmla="*/ 35 h 42"/>
                <a:gd name="T4" fmla="*/ 0 w 9"/>
                <a:gd name="T5" fmla="*/ 42 h 42"/>
                <a:gd name="T6" fmla="*/ 3 w 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2">
                  <a:moveTo>
                    <a:pt x="3" y="0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" y="1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32" name="Group 24"/>
          <p:cNvGrpSpPr>
            <a:grpSpLocks noChangeAspect="1"/>
          </p:cNvGrpSpPr>
          <p:nvPr/>
        </p:nvGrpSpPr>
        <p:grpSpPr bwMode="auto">
          <a:xfrm>
            <a:off x="1070819" y="2460722"/>
            <a:ext cx="337458" cy="1354812"/>
            <a:chOff x="4369" y="343"/>
            <a:chExt cx="610" cy="2449"/>
          </a:xfrm>
          <a:solidFill>
            <a:srgbClr val="F7941D"/>
          </a:solidFill>
        </p:grpSpPr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4369" y="343"/>
              <a:ext cx="610" cy="2449"/>
            </a:xfrm>
            <a:custGeom>
              <a:avLst/>
              <a:gdLst>
                <a:gd name="T0" fmla="*/ 122 w 255"/>
                <a:gd name="T1" fmla="*/ 0 h 1034"/>
                <a:gd name="T2" fmla="*/ 168 w 255"/>
                <a:gd name="T3" fmla="*/ 41 h 1034"/>
                <a:gd name="T4" fmla="*/ 176 w 255"/>
                <a:gd name="T5" fmla="*/ 71 h 1034"/>
                <a:gd name="T6" fmla="*/ 183 w 255"/>
                <a:gd name="T7" fmla="*/ 111 h 1034"/>
                <a:gd name="T8" fmla="*/ 196 w 255"/>
                <a:gd name="T9" fmla="*/ 152 h 1034"/>
                <a:gd name="T10" fmla="*/ 203 w 255"/>
                <a:gd name="T11" fmla="*/ 172 h 1034"/>
                <a:gd name="T12" fmla="*/ 240 w 255"/>
                <a:gd name="T13" fmla="*/ 194 h 1034"/>
                <a:gd name="T14" fmla="*/ 252 w 255"/>
                <a:gd name="T15" fmla="*/ 271 h 1034"/>
                <a:gd name="T16" fmla="*/ 245 w 255"/>
                <a:gd name="T17" fmla="*/ 338 h 1034"/>
                <a:gd name="T18" fmla="*/ 219 w 255"/>
                <a:gd name="T19" fmla="*/ 357 h 1034"/>
                <a:gd name="T20" fmla="*/ 226 w 255"/>
                <a:gd name="T21" fmla="*/ 424 h 1034"/>
                <a:gd name="T22" fmla="*/ 235 w 255"/>
                <a:gd name="T23" fmla="*/ 473 h 1034"/>
                <a:gd name="T24" fmla="*/ 222 w 255"/>
                <a:gd name="T25" fmla="*/ 475 h 1034"/>
                <a:gd name="T26" fmla="*/ 216 w 255"/>
                <a:gd name="T27" fmla="*/ 541 h 1034"/>
                <a:gd name="T28" fmla="*/ 196 w 255"/>
                <a:gd name="T29" fmla="*/ 650 h 1034"/>
                <a:gd name="T30" fmla="*/ 189 w 255"/>
                <a:gd name="T31" fmla="*/ 664 h 1034"/>
                <a:gd name="T32" fmla="*/ 179 w 255"/>
                <a:gd name="T33" fmla="*/ 664 h 1034"/>
                <a:gd name="T34" fmla="*/ 177 w 255"/>
                <a:gd name="T35" fmla="*/ 697 h 1034"/>
                <a:gd name="T36" fmla="*/ 170 w 255"/>
                <a:gd name="T37" fmla="*/ 765 h 1034"/>
                <a:gd name="T38" fmla="*/ 141 w 255"/>
                <a:gd name="T39" fmla="*/ 872 h 1034"/>
                <a:gd name="T40" fmla="*/ 161 w 255"/>
                <a:gd name="T41" fmla="*/ 933 h 1034"/>
                <a:gd name="T42" fmla="*/ 179 w 255"/>
                <a:gd name="T43" fmla="*/ 973 h 1034"/>
                <a:gd name="T44" fmla="*/ 152 w 255"/>
                <a:gd name="T45" fmla="*/ 975 h 1034"/>
                <a:gd name="T46" fmla="*/ 139 w 255"/>
                <a:gd name="T47" fmla="*/ 966 h 1034"/>
                <a:gd name="T48" fmla="*/ 143 w 255"/>
                <a:gd name="T49" fmla="*/ 986 h 1034"/>
                <a:gd name="T50" fmla="*/ 128 w 255"/>
                <a:gd name="T51" fmla="*/ 1034 h 1034"/>
                <a:gd name="T52" fmla="*/ 122 w 255"/>
                <a:gd name="T53" fmla="*/ 1033 h 1034"/>
                <a:gd name="T54" fmla="*/ 122 w 255"/>
                <a:gd name="T55" fmla="*/ 726 h 1034"/>
                <a:gd name="T56" fmla="*/ 125 w 255"/>
                <a:gd name="T57" fmla="*/ 709 h 1034"/>
                <a:gd name="T58" fmla="*/ 125 w 255"/>
                <a:gd name="T59" fmla="*/ 662 h 1034"/>
                <a:gd name="T60" fmla="*/ 122 w 255"/>
                <a:gd name="T61" fmla="*/ 680 h 1034"/>
                <a:gd name="T62" fmla="*/ 122 w 255"/>
                <a:gd name="T63" fmla="*/ 0 h 1034"/>
                <a:gd name="T64" fmla="*/ 121 w 255"/>
                <a:gd name="T65" fmla="*/ 0 h 1034"/>
                <a:gd name="T66" fmla="*/ 122 w 255"/>
                <a:gd name="T67" fmla="*/ 0 h 1034"/>
                <a:gd name="T68" fmla="*/ 122 w 255"/>
                <a:gd name="T69" fmla="*/ 680 h 1034"/>
                <a:gd name="T70" fmla="*/ 119 w 255"/>
                <a:gd name="T71" fmla="*/ 698 h 1034"/>
                <a:gd name="T72" fmla="*/ 120 w 255"/>
                <a:gd name="T73" fmla="*/ 721 h 1034"/>
                <a:gd name="T74" fmla="*/ 121 w 255"/>
                <a:gd name="T75" fmla="*/ 737 h 1034"/>
                <a:gd name="T76" fmla="*/ 122 w 255"/>
                <a:gd name="T77" fmla="*/ 726 h 1034"/>
                <a:gd name="T78" fmla="*/ 122 w 255"/>
                <a:gd name="T79" fmla="*/ 1033 h 1034"/>
                <a:gd name="T80" fmla="*/ 101 w 255"/>
                <a:gd name="T81" fmla="*/ 992 h 1034"/>
                <a:gd name="T82" fmla="*/ 100 w 255"/>
                <a:gd name="T83" fmla="*/ 948 h 1034"/>
                <a:gd name="T84" fmla="*/ 92 w 255"/>
                <a:gd name="T85" fmla="*/ 901 h 1034"/>
                <a:gd name="T86" fmla="*/ 59 w 255"/>
                <a:gd name="T87" fmla="*/ 756 h 1034"/>
                <a:gd name="T88" fmla="*/ 61 w 255"/>
                <a:gd name="T89" fmla="*/ 692 h 1034"/>
                <a:gd name="T90" fmla="*/ 57 w 255"/>
                <a:gd name="T91" fmla="*/ 661 h 1034"/>
                <a:gd name="T92" fmla="*/ 39 w 255"/>
                <a:gd name="T93" fmla="*/ 645 h 1034"/>
                <a:gd name="T94" fmla="*/ 34 w 255"/>
                <a:gd name="T95" fmla="*/ 530 h 1034"/>
                <a:gd name="T96" fmla="*/ 35 w 255"/>
                <a:gd name="T97" fmla="*/ 468 h 1034"/>
                <a:gd name="T98" fmla="*/ 13 w 255"/>
                <a:gd name="T99" fmla="*/ 464 h 1034"/>
                <a:gd name="T100" fmla="*/ 31 w 255"/>
                <a:gd name="T101" fmla="*/ 411 h 1034"/>
                <a:gd name="T102" fmla="*/ 34 w 255"/>
                <a:gd name="T103" fmla="*/ 372 h 1034"/>
                <a:gd name="T104" fmla="*/ 2 w 255"/>
                <a:gd name="T105" fmla="*/ 344 h 1034"/>
                <a:gd name="T106" fmla="*/ 2 w 255"/>
                <a:gd name="T107" fmla="*/ 266 h 1034"/>
                <a:gd name="T108" fmla="*/ 8 w 255"/>
                <a:gd name="T109" fmla="*/ 232 h 1034"/>
                <a:gd name="T110" fmla="*/ 31 w 255"/>
                <a:gd name="T111" fmla="*/ 175 h 1034"/>
                <a:gd name="T112" fmla="*/ 55 w 255"/>
                <a:gd name="T113" fmla="*/ 166 h 1034"/>
                <a:gd name="T114" fmla="*/ 57 w 255"/>
                <a:gd name="T115" fmla="*/ 143 h 1034"/>
                <a:gd name="T116" fmla="*/ 71 w 255"/>
                <a:gd name="T117" fmla="*/ 115 h 1034"/>
                <a:gd name="T118" fmla="*/ 73 w 255"/>
                <a:gd name="T119" fmla="*/ 73 h 1034"/>
                <a:gd name="T120" fmla="*/ 121 w 255"/>
                <a:gd name="T121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1034">
                  <a:moveTo>
                    <a:pt x="122" y="0"/>
                  </a:moveTo>
                  <a:cubicBezTo>
                    <a:pt x="145" y="0"/>
                    <a:pt x="164" y="21"/>
                    <a:pt x="168" y="41"/>
                  </a:cubicBezTo>
                  <a:cubicBezTo>
                    <a:pt x="173" y="61"/>
                    <a:pt x="176" y="60"/>
                    <a:pt x="176" y="71"/>
                  </a:cubicBezTo>
                  <a:cubicBezTo>
                    <a:pt x="176" y="82"/>
                    <a:pt x="181" y="94"/>
                    <a:pt x="183" y="111"/>
                  </a:cubicBezTo>
                  <a:cubicBezTo>
                    <a:pt x="185" y="129"/>
                    <a:pt x="187" y="141"/>
                    <a:pt x="196" y="152"/>
                  </a:cubicBezTo>
                  <a:cubicBezTo>
                    <a:pt x="205" y="162"/>
                    <a:pt x="203" y="172"/>
                    <a:pt x="203" y="172"/>
                  </a:cubicBezTo>
                  <a:cubicBezTo>
                    <a:pt x="203" y="172"/>
                    <a:pt x="233" y="174"/>
                    <a:pt x="240" y="194"/>
                  </a:cubicBezTo>
                  <a:cubicBezTo>
                    <a:pt x="248" y="214"/>
                    <a:pt x="249" y="248"/>
                    <a:pt x="252" y="271"/>
                  </a:cubicBezTo>
                  <a:cubicBezTo>
                    <a:pt x="255" y="294"/>
                    <a:pt x="253" y="321"/>
                    <a:pt x="245" y="338"/>
                  </a:cubicBezTo>
                  <a:cubicBezTo>
                    <a:pt x="236" y="355"/>
                    <a:pt x="219" y="357"/>
                    <a:pt x="219" y="357"/>
                  </a:cubicBezTo>
                  <a:cubicBezTo>
                    <a:pt x="219" y="357"/>
                    <a:pt x="216" y="393"/>
                    <a:pt x="226" y="424"/>
                  </a:cubicBezTo>
                  <a:cubicBezTo>
                    <a:pt x="236" y="455"/>
                    <a:pt x="244" y="471"/>
                    <a:pt x="235" y="473"/>
                  </a:cubicBezTo>
                  <a:cubicBezTo>
                    <a:pt x="226" y="474"/>
                    <a:pt x="222" y="475"/>
                    <a:pt x="222" y="475"/>
                  </a:cubicBezTo>
                  <a:cubicBezTo>
                    <a:pt x="222" y="475"/>
                    <a:pt x="222" y="515"/>
                    <a:pt x="216" y="541"/>
                  </a:cubicBezTo>
                  <a:cubicBezTo>
                    <a:pt x="210" y="567"/>
                    <a:pt x="196" y="634"/>
                    <a:pt x="196" y="650"/>
                  </a:cubicBezTo>
                  <a:cubicBezTo>
                    <a:pt x="196" y="667"/>
                    <a:pt x="195" y="664"/>
                    <a:pt x="189" y="664"/>
                  </a:cubicBezTo>
                  <a:cubicBezTo>
                    <a:pt x="183" y="664"/>
                    <a:pt x="179" y="664"/>
                    <a:pt x="179" y="664"/>
                  </a:cubicBezTo>
                  <a:cubicBezTo>
                    <a:pt x="179" y="664"/>
                    <a:pt x="180" y="691"/>
                    <a:pt x="177" y="697"/>
                  </a:cubicBezTo>
                  <a:cubicBezTo>
                    <a:pt x="174" y="704"/>
                    <a:pt x="179" y="733"/>
                    <a:pt x="170" y="765"/>
                  </a:cubicBezTo>
                  <a:cubicBezTo>
                    <a:pt x="160" y="796"/>
                    <a:pt x="141" y="849"/>
                    <a:pt x="141" y="872"/>
                  </a:cubicBezTo>
                  <a:cubicBezTo>
                    <a:pt x="141" y="894"/>
                    <a:pt x="150" y="922"/>
                    <a:pt x="161" y="933"/>
                  </a:cubicBezTo>
                  <a:cubicBezTo>
                    <a:pt x="171" y="944"/>
                    <a:pt x="187" y="967"/>
                    <a:pt x="179" y="973"/>
                  </a:cubicBezTo>
                  <a:cubicBezTo>
                    <a:pt x="170" y="978"/>
                    <a:pt x="159" y="977"/>
                    <a:pt x="152" y="975"/>
                  </a:cubicBezTo>
                  <a:cubicBezTo>
                    <a:pt x="145" y="973"/>
                    <a:pt x="139" y="966"/>
                    <a:pt x="139" y="966"/>
                  </a:cubicBezTo>
                  <a:cubicBezTo>
                    <a:pt x="139" y="966"/>
                    <a:pt x="140" y="977"/>
                    <a:pt x="143" y="986"/>
                  </a:cubicBezTo>
                  <a:cubicBezTo>
                    <a:pt x="146" y="995"/>
                    <a:pt x="143" y="1034"/>
                    <a:pt x="128" y="1034"/>
                  </a:cubicBezTo>
                  <a:cubicBezTo>
                    <a:pt x="126" y="1034"/>
                    <a:pt x="124" y="1033"/>
                    <a:pt x="122" y="1033"/>
                  </a:cubicBezTo>
                  <a:cubicBezTo>
                    <a:pt x="122" y="726"/>
                    <a:pt x="122" y="726"/>
                    <a:pt x="122" y="726"/>
                  </a:cubicBezTo>
                  <a:cubicBezTo>
                    <a:pt x="122" y="720"/>
                    <a:pt x="123" y="713"/>
                    <a:pt x="125" y="709"/>
                  </a:cubicBezTo>
                  <a:cubicBezTo>
                    <a:pt x="128" y="701"/>
                    <a:pt x="125" y="685"/>
                    <a:pt x="125" y="662"/>
                  </a:cubicBezTo>
                  <a:cubicBezTo>
                    <a:pt x="125" y="662"/>
                    <a:pt x="124" y="671"/>
                    <a:pt x="122" y="680"/>
                  </a:cubicBezTo>
                  <a:lnTo>
                    <a:pt x="122" y="0"/>
                  </a:lnTo>
                  <a:close/>
                  <a:moveTo>
                    <a:pt x="12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680"/>
                    <a:pt x="122" y="680"/>
                    <a:pt x="122" y="680"/>
                  </a:cubicBezTo>
                  <a:cubicBezTo>
                    <a:pt x="121" y="687"/>
                    <a:pt x="120" y="694"/>
                    <a:pt x="119" y="698"/>
                  </a:cubicBezTo>
                  <a:cubicBezTo>
                    <a:pt x="116" y="708"/>
                    <a:pt x="120" y="714"/>
                    <a:pt x="120" y="721"/>
                  </a:cubicBezTo>
                  <a:cubicBezTo>
                    <a:pt x="120" y="728"/>
                    <a:pt x="121" y="737"/>
                    <a:pt x="121" y="737"/>
                  </a:cubicBezTo>
                  <a:cubicBezTo>
                    <a:pt x="121" y="737"/>
                    <a:pt x="122" y="732"/>
                    <a:pt x="122" y="726"/>
                  </a:cubicBezTo>
                  <a:cubicBezTo>
                    <a:pt x="122" y="1033"/>
                    <a:pt x="122" y="1033"/>
                    <a:pt x="122" y="1033"/>
                  </a:cubicBezTo>
                  <a:cubicBezTo>
                    <a:pt x="110" y="1029"/>
                    <a:pt x="101" y="1014"/>
                    <a:pt x="101" y="992"/>
                  </a:cubicBezTo>
                  <a:cubicBezTo>
                    <a:pt x="102" y="967"/>
                    <a:pt x="96" y="963"/>
                    <a:pt x="100" y="948"/>
                  </a:cubicBezTo>
                  <a:cubicBezTo>
                    <a:pt x="104" y="934"/>
                    <a:pt x="100" y="923"/>
                    <a:pt x="92" y="901"/>
                  </a:cubicBezTo>
                  <a:cubicBezTo>
                    <a:pt x="85" y="878"/>
                    <a:pt x="58" y="781"/>
                    <a:pt x="59" y="756"/>
                  </a:cubicBezTo>
                  <a:cubicBezTo>
                    <a:pt x="61" y="731"/>
                    <a:pt x="63" y="709"/>
                    <a:pt x="61" y="692"/>
                  </a:cubicBezTo>
                  <a:cubicBezTo>
                    <a:pt x="59" y="675"/>
                    <a:pt x="57" y="661"/>
                    <a:pt x="57" y="661"/>
                  </a:cubicBezTo>
                  <a:cubicBezTo>
                    <a:pt x="57" y="661"/>
                    <a:pt x="39" y="669"/>
                    <a:pt x="39" y="645"/>
                  </a:cubicBezTo>
                  <a:cubicBezTo>
                    <a:pt x="39" y="621"/>
                    <a:pt x="35" y="551"/>
                    <a:pt x="34" y="530"/>
                  </a:cubicBezTo>
                  <a:cubicBezTo>
                    <a:pt x="32" y="509"/>
                    <a:pt x="35" y="468"/>
                    <a:pt x="35" y="468"/>
                  </a:cubicBezTo>
                  <a:cubicBezTo>
                    <a:pt x="35" y="468"/>
                    <a:pt x="18" y="467"/>
                    <a:pt x="13" y="464"/>
                  </a:cubicBezTo>
                  <a:cubicBezTo>
                    <a:pt x="7" y="462"/>
                    <a:pt x="27" y="426"/>
                    <a:pt x="31" y="411"/>
                  </a:cubicBezTo>
                  <a:cubicBezTo>
                    <a:pt x="35" y="397"/>
                    <a:pt x="34" y="372"/>
                    <a:pt x="34" y="372"/>
                  </a:cubicBezTo>
                  <a:cubicBezTo>
                    <a:pt x="34" y="372"/>
                    <a:pt x="4" y="370"/>
                    <a:pt x="2" y="344"/>
                  </a:cubicBezTo>
                  <a:cubicBezTo>
                    <a:pt x="1" y="319"/>
                    <a:pt x="0" y="282"/>
                    <a:pt x="2" y="266"/>
                  </a:cubicBezTo>
                  <a:cubicBezTo>
                    <a:pt x="5" y="251"/>
                    <a:pt x="5" y="253"/>
                    <a:pt x="8" y="232"/>
                  </a:cubicBezTo>
                  <a:cubicBezTo>
                    <a:pt x="10" y="212"/>
                    <a:pt x="21" y="177"/>
                    <a:pt x="31" y="175"/>
                  </a:cubicBezTo>
                  <a:cubicBezTo>
                    <a:pt x="42" y="174"/>
                    <a:pt x="55" y="166"/>
                    <a:pt x="55" y="166"/>
                  </a:cubicBezTo>
                  <a:cubicBezTo>
                    <a:pt x="55" y="166"/>
                    <a:pt x="44" y="154"/>
                    <a:pt x="57" y="143"/>
                  </a:cubicBezTo>
                  <a:cubicBezTo>
                    <a:pt x="70" y="133"/>
                    <a:pt x="77" y="129"/>
                    <a:pt x="71" y="115"/>
                  </a:cubicBezTo>
                  <a:cubicBezTo>
                    <a:pt x="66" y="101"/>
                    <a:pt x="70" y="91"/>
                    <a:pt x="73" y="73"/>
                  </a:cubicBezTo>
                  <a:cubicBezTo>
                    <a:pt x="76" y="55"/>
                    <a:pt x="85" y="1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>
              <a:off x="4615" y="689"/>
              <a:ext cx="146" cy="279"/>
            </a:xfrm>
            <a:custGeom>
              <a:avLst/>
              <a:gdLst>
                <a:gd name="T0" fmla="*/ 1 w 61"/>
                <a:gd name="T1" fmla="*/ 3 h 118"/>
                <a:gd name="T2" fmla="*/ 17 w 61"/>
                <a:gd name="T3" fmla="*/ 27 h 118"/>
                <a:gd name="T4" fmla="*/ 27 w 61"/>
                <a:gd name="T5" fmla="*/ 82 h 118"/>
                <a:gd name="T6" fmla="*/ 38 w 61"/>
                <a:gd name="T7" fmla="*/ 59 h 118"/>
                <a:gd name="T8" fmla="*/ 43 w 61"/>
                <a:gd name="T9" fmla="*/ 32 h 118"/>
                <a:gd name="T10" fmla="*/ 60 w 61"/>
                <a:gd name="T11" fmla="*/ 0 h 118"/>
                <a:gd name="T12" fmla="*/ 60 w 61"/>
                <a:gd name="T13" fmla="*/ 21 h 118"/>
                <a:gd name="T14" fmla="*/ 43 w 61"/>
                <a:gd name="T15" fmla="*/ 74 h 118"/>
                <a:gd name="T16" fmla="*/ 29 w 61"/>
                <a:gd name="T17" fmla="*/ 111 h 118"/>
                <a:gd name="T18" fmla="*/ 14 w 61"/>
                <a:gd name="T19" fmla="*/ 76 h 118"/>
                <a:gd name="T20" fmla="*/ 1 w 61"/>
                <a:gd name="T21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18">
                  <a:moveTo>
                    <a:pt x="1" y="3"/>
                  </a:moveTo>
                  <a:cubicBezTo>
                    <a:pt x="1" y="3"/>
                    <a:pt x="17" y="16"/>
                    <a:pt x="17" y="27"/>
                  </a:cubicBezTo>
                  <a:cubicBezTo>
                    <a:pt x="17" y="37"/>
                    <a:pt x="24" y="72"/>
                    <a:pt x="27" y="82"/>
                  </a:cubicBezTo>
                  <a:cubicBezTo>
                    <a:pt x="30" y="93"/>
                    <a:pt x="32" y="70"/>
                    <a:pt x="38" y="59"/>
                  </a:cubicBezTo>
                  <a:cubicBezTo>
                    <a:pt x="43" y="49"/>
                    <a:pt x="46" y="40"/>
                    <a:pt x="43" y="32"/>
                  </a:cubicBezTo>
                  <a:cubicBezTo>
                    <a:pt x="39" y="24"/>
                    <a:pt x="52" y="20"/>
                    <a:pt x="60" y="0"/>
                  </a:cubicBezTo>
                  <a:cubicBezTo>
                    <a:pt x="61" y="8"/>
                    <a:pt x="60" y="14"/>
                    <a:pt x="60" y="21"/>
                  </a:cubicBezTo>
                  <a:cubicBezTo>
                    <a:pt x="60" y="29"/>
                    <a:pt x="47" y="66"/>
                    <a:pt x="43" y="74"/>
                  </a:cubicBezTo>
                  <a:cubicBezTo>
                    <a:pt x="40" y="81"/>
                    <a:pt x="30" y="104"/>
                    <a:pt x="29" y="111"/>
                  </a:cubicBezTo>
                  <a:cubicBezTo>
                    <a:pt x="28" y="118"/>
                    <a:pt x="19" y="98"/>
                    <a:pt x="14" y="76"/>
                  </a:cubicBezTo>
                  <a:cubicBezTo>
                    <a:pt x="9" y="55"/>
                    <a:pt x="0" y="2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4541" y="1070"/>
              <a:ext cx="27" cy="61"/>
            </a:xfrm>
            <a:custGeom>
              <a:avLst/>
              <a:gdLst>
                <a:gd name="T0" fmla="*/ 8 w 11"/>
                <a:gd name="T1" fmla="*/ 26 h 26"/>
                <a:gd name="T2" fmla="*/ 11 w 11"/>
                <a:gd name="T3" fmla="*/ 11 h 26"/>
                <a:gd name="T4" fmla="*/ 11 w 11"/>
                <a:gd name="T5" fmla="*/ 0 h 26"/>
                <a:gd name="T6" fmla="*/ 2 w 11"/>
                <a:gd name="T7" fmla="*/ 2 h 26"/>
                <a:gd name="T8" fmla="*/ 0 w 11"/>
                <a:gd name="T9" fmla="*/ 23 h 26"/>
                <a:gd name="T10" fmla="*/ 8 w 1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6">
                  <a:moveTo>
                    <a:pt x="8" y="26"/>
                  </a:moveTo>
                  <a:cubicBezTo>
                    <a:pt x="8" y="26"/>
                    <a:pt x="10" y="19"/>
                    <a:pt x="11" y="11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8"/>
                    <a:pt x="0" y="23"/>
                  </a:cubicBezTo>
                  <a:cubicBezTo>
                    <a:pt x="4" y="26"/>
                    <a:pt x="8" y="26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auto">
            <a:xfrm>
              <a:off x="4745" y="1193"/>
              <a:ext cx="28" cy="62"/>
            </a:xfrm>
            <a:custGeom>
              <a:avLst/>
              <a:gdLst>
                <a:gd name="T0" fmla="*/ 3 w 12"/>
                <a:gd name="T1" fmla="*/ 0 h 26"/>
                <a:gd name="T2" fmla="*/ 0 w 12"/>
                <a:gd name="T3" fmla="*/ 21 h 26"/>
                <a:gd name="T4" fmla="*/ 12 w 12"/>
                <a:gd name="T5" fmla="*/ 21 h 26"/>
                <a:gd name="T6" fmla="*/ 12 w 12"/>
                <a:gd name="T7" fmla="*/ 0 h 26"/>
                <a:gd name="T8" fmla="*/ 3 w 1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3" y="0"/>
                  </a:moveTo>
                  <a:cubicBezTo>
                    <a:pt x="3" y="0"/>
                    <a:pt x="1" y="16"/>
                    <a:pt x="0" y="21"/>
                  </a:cubicBezTo>
                  <a:cubicBezTo>
                    <a:pt x="0" y="26"/>
                    <a:pt x="12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42" name="Group 4"/>
          <p:cNvGrpSpPr>
            <a:grpSpLocks noChangeAspect="1"/>
          </p:cNvGrpSpPr>
          <p:nvPr/>
        </p:nvGrpSpPr>
        <p:grpSpPr bwMode="auto">
          <a:xfrm>
            <a:off x="6970330" y="1996665"/>
            <a:ext cx="416945" cy="88175"/>
            <a:chOff x="127" y="1487"/>
            <a:chExt cx="331" cy="70"/>
          </a:xfrm>
          <a:solidFill>
            <a:srgbClr val="E678FC"/>
          </a:solidFill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127" y="1487"/>
              <a:ext cx="43" cy="40"/>
            </a:xfrm>
            <a:custGeom>
              <a:avLst/>
              <a:gdLst>
                <a:gd name="T0" fmla="*/ 9 w 37"/>
                <a:gd name="T1" fmla="*/ 35 h 35"/>
                <a:gd name="T2" fmla="*/ 9 w 37"/>
                <a:gd name="T3" fmla="*/ 11 h 35"/>
                <a:gd name="T4" fmla="*/ 37 w 37"/>
                <a:gd name="T5" fmla="*/ 8 h 35"/>
                <a:gd name="T6" fmla="*/ 15 w 37"/>
                <a:gd name="T7" fmla="*/ 14 h 35"/>
                <a:gd name="T8" fmla="*/ 9 w 3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9" y="35"/>
                  </a:moveTo>
                  <a:cubicBezTo>
                    <a:pt x="9" y="35"/>
                    <a:pt x="0" y="22"/>
                    <a:pt x="9" y="11"/>
                  </a:cubicBezTo>
                  <a:cubicBezTo>
                    <a:pt x="17" y="0"/>
                    <a:pt x="37" y="8"/>
                    <a:pt x="37" y="8"/>
                  </a:cubicBezTo>
                  <a:cubicBezTo>
                    <a:pt x="37" y="8"/>
                    <a:pt x="23" y="8"/>
                    <a:pt x="15" y="14"/>
                  </a:cubicBezTo>
                  <a:cubicBezTo>
                    <a:pt x="8" y="20"/>
                    <a:pt x="10" y="24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410" y="1540"/>
              <a:ext cx="48" cy="17"/>
            </a:xfrm>
            <a:custGeom>
              <a:avLst/>
              <a:gdLst>
                <a:gd name="T0" fmla="*/ 0 w 42"/>
                <a:gd name="T1" fmla="*/ 14 h 15"/>
                <a:gd name="T2" fmla="*/ 20 w 42"/>
                <a:gd name="T3" fmla="*/ 0 h 15"/>
                <a:gd name="T4" fmla="*/ 42 w 42"/>
                <a:gd name="T5" fmla="*/ 15 h 15"/>
                <a:gd name="T6" fmla="*/ 19 w 42"/>
                <a:gd name="T7" fmla="*/ 8 h 15"/>
                <a:gd name="T8" fmla="*/ 0 w 42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">
                  <a:moveTo>
                    <a:pt x="0" y="14"/>
                  </a:moveTo>
                  <a:cubicBezTo>
                    <a:pt x="0" y="14"/>
                    <a:pt x="0" y="0"/>
                    <a:pt x="20" y="0"/>
                  </a:cubicBezTo>
                  <a:cubicBezTo>
                    <a:pt x="39" y="0"/>
                    <a:pt x="42" y="15"/>
                    <a:pt x="42" y="15"/>
                  </a:cubicBezTo>
                  <a:cubicBezTo>
                    <a:pt x="42" y="15"/>
                    <a:pt x="32" y="7"/>
                    <a:pt x="19" y="8"/>
                  </a:cubicBezTo>
                  <a:cubicBezTo>
                    <a:pt x="6" y="8"/>
                    <a:pt x="6" y="8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39" name="Group 4"/>
          <p:cNvGrpSpPr>
            <a:grpSpLocks noChangeAspect="1"/>
          </p:cNvGrpSpPr>
          <p:nvPr/>
        </p:nvGrpSpPr>
        <p:grpSpPr bwMode="auto">
          <a:xfrm>
            <a:off x="7013435" y="2286179"/>
            <a:ext cx="410754" cy="1424746"/>
            <a:chOff x="766" y="620"/>
            <a:chExt cx="685" cy="2376"/>
          </a:xfrm>
          <a:solidFill>
            <a:srgbClr val="FF0000"/>
          </a:solidFill>
        </p:grpSpPr>
        <p:sp>
          <p:nvSpPr>
            <p:cNvPr id="240" name="Freeform 5"/>
            <p:cNvSpPr>
              <a:spLocks/>
            </p:cNvSpPr>
            <p:nvPr/>
          </p:nvSpPr>
          <p:spPr bwMode="auto">
            <a:xfrm>
              <a:off x="1026" y="879"/>
              <a:ext cx="187" cy="281"/>
            </a:xfrm>
            <a:custGeom>
              <a:avLst/>
              <a:gdLst>
                <a:gd name="T0" fmla="*/ 4 w 83"/>
                <a:gd name="T1" fmla="*/ 34 h 125"/>
                <a:gd name="T2" fmla="*/ 9 w 83"/>
                <a:gd name="T3" fmla="*/ 70 h 125"/>
                <a:gd name="T4" fmla="*/ 4 w 83"/>
                <a:gd name="T5" fmla="*/ 108 h 125"/>
                <a:gd name="T6" fmla="*/ 65 w 83"/>
                <a:gd name="T7" fmla="*/ 122 h 125"/>
                <a:gd name="T8" fmla="*/ 4 w 83"/>
                <a:gd name="T9" fmla="*/ 3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5">
                  <a:moveTo>
                    <a:pt x="4" y="34"/>
                  </a:moveTo>
                  <a:cubicBezTo>
                    <a:pt x="29" y="45"/>
                    <a:pt x="1" y="58"/>
                    <a:pt x="9" y="70"/>
                  </a:cubicBezTo>
                  <a:cubicBezTo>
                    <a:pt x="17" y="83"/>
                    <a:pt x="0" y="92"/>
                    <a:pt x="4" y="108"/>
                  </a:cubicBezTo>
                  <a:cubicBezTo>
                    <a:pt x="8" y="125"/>
                    <a:pt x="46" y="124"/>
                    <a:pt x="65" y="122"/>
                  </a:cubicBezTo>
                  <a:cubicBezTo>
                    <a:pt x="83" y="121"/>
                    <a:pt x="57" y="0"/>
                    <a:pt x="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1" name="Freeform 6"/>
            <p:cNvSpPr>
              <a:spLocks/>
            </p:cNvSpPr>
            <p:nvPr/>
          </p:nvSpPr>
          <p:spPr bwMode="auto">
            <a:xfrm>
              <a:off x="940" y="620"/>
              <a:ext cx="398" cy="546"/>
            </a:xfrm>
            <a:custGeom>
              <a:avLst/>
              <a:gdLst>
                <a:gd name="T0" fmla="*/ 15 w 176"/>
                <a:gd name="T1" fmla="*/ 42 h 243"/>
                <a:gd name="T2" fmla="*/ 123 w 176"/>
                <a:gd name="T3" fmla="*/ 71 h 243"/>
                <a:gd name="T4" fmla="*/ 145 w 176"/>
                <a:gd name="T5" fmla="*/ 118 h 243"/>
                <a:gd name="T6" fmla="*/ 155 w 176"/>
                <a:gd name="T7" fmla="*/ 164 h 243"/>
                <a:gd name="T8" fmla="*/ 141 w 176"/>
                <a:gd name="T9" fmla="*/ 217 h 243"/>
                <a:gd name="T10" fmla="*/ 87 w 176"/>
                <a:gd name="T11" fmla="*/ 235 h 243"/>
                <a:gd name="T12" fmla="*/ 35 w 176"/>
                <a:gd name="T13" fmla="*/ 101 h 243"/>
                <a:gd name="T14" fmla="*/ 15 w 176"/>
                <a:gd name="T15" fmla="*/ 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243">
                  <a:moveTo>
                    <a:pt x="15" y="42"/>
                  </a:moveTo>
                  <a:cubicBezTo>
                    <a:pt x="45" y="0"/>
                    <a:pt x="124" y="17"/>
                    <a:pt x="123" y="71"/>
                  </a:cubicBezTo>
                  <a:cubicBezTo>
                    <a:pt x="123" y="125"/>
                    <a:pt x="156" y="91"/>
                    <a:pt x="145" y="118"/>
                  </a:cubicBezTo>
                  <a:cubicBezTo>
                    <a:pt x="134" y="145"/>
                    <a:pt x="169" y="142"/>
                    <a:pt x="155" y="164"/>
                  </a:cubicBezTo>
                  <a:cubicBezTo>
                    <a:pt x="140" y="187"/>
                    <a:pt x="176" y="192"/>
                    <a:pt x="141" y="217"/>
                  </a:cubicBezTo>
                  <a:cubicBezTo>
                    <a:pt x="107" y="243"/>
                    <a:pt x="87" y="235"/>
                    <a:pt x="87" y="235"/>
                  </a:cubicBezTo>
                  <a:cubicBezTo>
                    <a:pt x="87" y="235"/>
                    <a:pt x="97" y="84"/>
                    <a:pt x="35" y="101"/>
                  </a:cubicBezTo>
                  <a:cubicBezTo>
                    <a:pt x="16" y="107"/>
                    <a:pt x="0" y="62"/>
                    <a:pt x="1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2" name="Freeform 7"/>
            <p:cNvSpPr>
              <a:spLocks/>
            </p:cNvSpPr>
            <p:nvPr/>
          </p:nvSpPr>
          <p:spPr bwMode="auto">
            <a:xfrm>
              <a:off x="766" y="661"/>
              <a:ext cx="685" cy="2335"/>
            </a:xfrm>
            <a:custGeom>
              <a:avLst/>
              <a:gdLst>
                <a:gd name="T0" fmla="*/ 187 w 303"/>
                <a:gd name="T1" fmla="*/ 34 h 1039"/>
                <a:gd name="T2" fmla="*/ 207 w 303"/>
                <a:gd name="T3" fmla="*/ 153 h 1039"/>
                <a:gd name="T4" fmla="*/ 231 w 303"/>
                <a:gd name="T5" fmla="*/ 221 h 1039"/>
                <a:gd name="T6" fmla="*/ 238 w 303"/>
                <a:gd name="T7" fmla="*/ 369 h 1039"/>
                <a:gd name="T8" fmla="*/ 223 w 303"/>
                <a:gd name="T9" fmla="*/ 441 h 1039"/>
                <a:gd name="T10" fmla="*/ 220 w 303"/>
                <a:gd name="T11" fmla="*/ 518 h 1039"/>
                <a:gd name="T12" fmla="*/ 210 w 303"/>
                <a:gd name="T13" fmla="*/ 664 h 1039"/>
                <a:gd name="T14" fmla="*/ 210 w 303"/>
                <a:gd name="T15" fmla="*/ 712 h 1039"/>
                <a:gd name="T16" fmla="*/ 275 w 303"/>
                <a:gd name="T17" fmla="*/ 907 h 1039"/>
                <a:gd name="T18" fmla="*/ 299 w 303"/>
                <a:gd name="T19" fmla="*/ 988 h 1039"/>
                <a:gd name="T20" fmla="*/ 293 w 303"/>
                <a:gd name="T21" fmla="*/ 1012 h 1039"/>
                <a:gd name="T22" fmla="*/ 280 w 303"/>
                <a:gd name="T23" fmla="*/ 964 h 1039"/>
                <a:gd name="T24" fmla="*/ 211 w 303"/>
                <a:gd name="T25" fmla="*/ 1019 h 1039"/>
                <a:gd name="T26" fmla="*/ 223 w 303"/>
                <a:gd name="T27" fmla="*/ 982 h 1039"/>
                <a:gd name="T28" fmla="*/ 195 w 303"/>
                <a:gd name="T29" fmla="*/ 822 h 1039"/>
                <a:gd name="T30" fmla="*/ 171 w 303"/>
                <a:gd name="T31" fmla="*/ 824 h 1039"/>
                <a:gd name="T32" fmla="*/ 147 w 303"/>
                <a:gd name="T33" fmla="*/ 941 h 1039"/>
                <a:gd name="T34" fmla="*/ 138 w 303"/>
                <a:gd name="T35" fmla="*/ 1011 h 1039"/>
                <a:gd name="T36" fmla="*/ 128 w 303"/>
                <a:gd name="T37" fmla="*/ 1032 h 1039"/>
                <a:gd name="T38" fmla="*/ 129 w 303"/>
                <a:gd name="T39" fmla="*/ 980 h 1039"/>
                <a:gd name="T40" fmla="*/ 60 w 303"/>
                <a:gd name="T41" fmla="*/ 1032 h 1039"/>
                <a:gd name="T42" fmla="*/ 50 w 303"/>
                <a:gd name="T43" fmla="*/ 997 h 1039"/>
                <a:gd name="T44" fmla="*/ 107 w 303"/>
                <a:gd name="T45" fmla="*/ 827 h 1039"/>
                <a:gd name="T46" fmla="*/ 116 w 303"/>
                <a:gd name="T47" fmla="*/ 739 h 1039"/>
                <a:gd name="T48" fmla="*/ 101 w 303"/>
                <a:gd name="T49" fmla="*/ 667 h 1039"/>
                <a:gd name="T50" fmla="*/ 89 w 303"/>
                <a:gd name="T51" fmla="*/ 590 h 1039"/>
                <a:gd name="T52" fmla="*/ 80 w 303"/>
                <a:gd name="T53" fmla="*/ 591 h 1039"/>
                <a:gd name="T54" fmla="*/ 61 w 303"/>
                <a:gd name="T55" fmla="*/ 585 h 1039"/>
                <a:gd name="T56" fmla="*/ 67 w 303"/>
                <a:gd name="T57" fmla="*/ 529 h 1039"/>
                <a:gd name="T58" fmla="*/ 9 w 303"/>
                <a:gd name="T59" fmla="*/ 391 h 1039"/>
                <a:gd name="T60" fmla="*/ 75 w 303"/>
                <a:gd name="T61" fmla="*/ 328 h 1039"/>
                <a:gd name="T62" fmla="*/ 130 w 303"/>
                <a:gd name="T63" fmla="*/ 201 h 1039"/>
                <a:gd name="T64" fmla="*/ 128 w 303"/>
                <a:gd name="T65" fmla="*/ 143 h 1039"/>
                <a:gd name="T66" fmla="*/ 94 w 303"/>
                <a:gd name="T67" fmla="*/ 88 h 1039"/>
                <a:gd name="T68" fmla="*/ 95 w 303"/>
                <a:gd name="T69" fmla="*/ 38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" h="1039">
                  <a:moveTo>
                    <a:pt x="137" y="0"/>
                  </a:moveTo>
                  <a:cubicBezTo>
                    <a:pt x="158" y="0"/>
                    <a:pt x="177" y="11"/>
                    <a:pt x="187" y="34"/>
                  </a:cubicBezTo>
                  <a:cubicBezTo>
                    <a:pt x="196" y="57"/>
                    <a:pt x="198" y="83"/>
                    <a:pt x="195" y="97"/>
                  </a:cubicBezTo>
                  <a:cubicBezTo>
                    <a:pt x="192" y="108"/>
                    <a:pt x="202" y="141"/>
                    <a:pt x="207" y="153"/>
                  </a:cubicBezTo>
                  <a:cubicBezTo>
                    <a:pt x="213" y="167"/>
                    <a:pt x="222" y="187"/>
                    <a:pt x="222" y="187"/>
                  </a:cubicBezTo>
                  <a:cubicBezTo>
                    <a:pt x="222" y="187"/>
                    <a:pt x="231" y="201"/>
                    <a:pt x="231" y="221"/>
                  </a:cubicBezTo>
                  <a:cubicBezTo>
                    <a:pt x="231" y="241"/>
                    <a:pt x="231" y="270"/>
                    <a:pt x="238" y="306"/>
                  </a:cubicBezTo>
                  <a:cubicBezTo>
                    <a:pt x="245" y="343"/>
                    <a:pt x="244" y="351"/>
                    <a:pt x="238" y="369"/>
                  </a:cubicBezTo>
                  <a:cubicBezTo>
                    <a:pt x="231" y="388"/>
                    <a:pt x="211" y="423"/>
                    <a:pt x="211" y="423"/>
                  </a:cubicBezTo>
                  <a:cubicBezTo>
                    <a:pt x="211" y="423"/>
                    <a:pt x="231" y="432"/>
                    <a:pt x="223" y="441"/>
                  </a:cubicBezTo>
                  <a:cubicBezTo>
                    <a:pt x="216" y="450"/>
                    <a:pt x="210" y="453"/>
                    <a:pt x="210" y="453"/>
                  </a:cubicBezTo>
                  <a:cubicBezTo>
                    <a:pt x="210" y="453"/>
                    <a:pt x="231" y="484"/>
                    <a:pt x="220" y="518"/>
                  </a:cubicBezTo>
                  <a:cubicBezTo>
                    <a:pt x="209" y="551"/>
                    <a:pt x="207" y="576"/>
                    <a:pt x="208" y="606"/>
                  </a:cubicBezTo>
                  <a:cubicBezTo>
                    <a:pt x="210" y="637"/>
                    <a:pt x="210" y="664"/>
                    <a:pt x="210" y="664"/>
                  </a:cubicBezTo>
                  <a:cubicBezTo>
                    <a:pt x="197" y="666"/>
                    <a:pt x="197" y="666"/>
                    <a:pt x="197" y="666"/>
                  </a:cubicBezTo>
                  <a:cubicBezTo>
                    <a:pt x="197" y="666"/>
                    <a:pt x="197" y="695"/>
                    <a:pt x="210" y="712"/>
                  </a:cubicBezTo>
                  <a:cubicBezTo>
                    <a:pt x="222" y="730"/>
                    <a:pt x="243" y="760"/>
                    <a:pt x="247" y="807"/>
                  </a:cubicBezTo>
                  <a:cubicBezTo>
                    <a:pt x="250" y="854"/>
                    <a:pt x="261" y="895"/>
                    <a:pt x="275" y="907"/>
                  </a:cubicBezTo>
                  <a:cubicBezTo>
                    <a:pt x="289" y="918"/>
                    <a:pt x="303" y="917"/>
                    <a:pt x="303" y="936"/>
                  </a:cubicBezTo>
                  <a:cubicBezTo>
                    <a:pt x="303" y="956"/>
                    <a:pt x="299" y="978"/>
                    <a:pt x="299" y="988"/>
                  </a:cubicBezTo>
                  <a:cubicBezTo>
                    <a:pt x="299" y="997"/>
                    <a:pt x="299" y="1011"/>
                    <a:pt x="299" y="1011"/>
                  </a:cubicBezTo>
                  <a:cubicBezTo>
                    <a:pt x="293" y="1012"/>
                    <a:pt x="293" y="1012"/>
                    <a:pt x="293" y="1012"/>
                  </a:cubicBezTo>
                  <a:cubicBezTo>
                    <a:pt x="293" y="1012"/>
                    <a:pt x="295" y="1001"/>
                    <a:pt x="293" y="988"/>
                  </a:cubicBezTo>
                  <a:cubicBezTo>
                    <a:pt x="292" y="976"/>
                    <a:pt x="288" y="959"/>
                    <a:pt x="280" y="964"/>
                  </a:cubicBezTo>
                  <a:cubicBezTo>
                    <a:pt x="272" y="969"/>
                    <a:pt x="259" y="993"/>
                    <a:pt x="253" y="1004"/>
                  </a:cubicBezTo>
                  <a:cubicBezTo>
                    <a:pt x="247" y="1015"/>
                    <a:pt x="235" y="1026"/>
                    <a:pt x="211" y="1019"/>
                  </a:cubicBezTo>
                  <a:cubicBezTo>
                    <a:pt x="188" y="1012"/>
                    <a:pt x="179" y="997"/>
                    <a:pt x="192" y="993"/>
                  </a:cubicBezTo>
                  <a:cubicBezTo>
                    <a:pt x="205" y="989"/>
                    <a:pt x="220" y="995"/>
                    <a:pt x="223" y="982"/>
                  </a:cubicBezTo>
                  <a:cubicBezTo>
                    <a:pt x="226" y="968"/>
                    <a:pt x="232" y="934"/>
                    <a:pt x="226" y="916"/>
                  </a:cubicBezTo>
                  <a:cubicBezTo>
                    <a:pt x="221" y="898"/>
                    <a:pt x="203" y="842"/>
                    <a:pt x="195" y="822"/>
                  </a:cubicBezTo>
                  <a:cubicBezTo>
                    <a:pt x="188" y="801"/>
                    <a:pt x="177" y="776"/>
                    <a:pt x="177" y="776"/>
                  </a:cubicBezTo>
                  <a:cubicBezTo>
                    <a:pt x="177" y="776"/>
                    <a:pt x="178" y="809"/>
                    <a:pt x="171" y="824"/>
                  </a:cubicBezTo>
                  <a:cubicBezTo>
                    <a:pt x="165" y="840"/>
                    <a:pt x="141" y="900"/>
                    <a:pt x="137" y="913"/>
                  </a:cubicBezTo>
                  <a:cubicBezTo>
                    <a:pt x="133" y="926"/>
                    <a:pt x="141" y="934"/>
                    <a:pt x="147" y="941"/>
                  </a:cubicBezTo>
                  <a:cubicBezTo>
                    <a:pt x="154" y="947"/>
                    <a:pt x="150" y="964"/>
                    <a:pt x="145" y="976"/>
                  </a:cubicBezTo>
                  <a:cubicBezTo>
                    <a:pt x="140" y="989"/>
                    <a:pt x="138" y="1005"/>
                    <a:pt x="138" y="1011"/>
                  </a:cubicBezTo>
                  <a:cubicBezTo>
                    <a:pt x="138" y="1018"/>
                    <a:pt x="138" y="1032"/>
                    <a:pt x="138" y="1032"/>
                  </a:cubicBezTo>
                  <a:cubicBezTo>
                    <a:pt x="128" y="1032"/>
                    <a:pt x="128" y="1032"/>
                    <a:pt x="128" y="1032"/>
                  </a:cubicBezTo>
                  <a:cubicBezTo>
                    <a:pt x="128" y="1032"/>
                    <a:pt x="131" y="1017"/>
                    <a:pt x="131" y="1004"/>
                  </a:cubicBezTo>
                  <a:cubicBezTo>
                    <a:pt x="131" y="991"/>
                    <a:pt x="133" y="982"/>
                    <a:pt x="129" y="980"/>
                  </a:cubicBezTo>
                  <a:cubicBezTo>
                    <a:pt x="124" y="978"/>
                    <a:pt x="104" y="996"/>
                    <a:pt x="96" y="1008"/>
                  </a:cubicBezTo>
                  <a:cubicBezTo>
                    <a:pt x="88" y="1021"/>
                    <a:pt x="86" y="1039"/>
                    <a:pt x="60" y="1032"/>
                  </a:cubicBezTo>
                  <a:cubicBezTo>
                    <a:pt x="33" y="1026"/>
                    <a:pt x="15" y="1011"/>
                    <a:pt x="22" y="1003"/>
                  </a:cubicBezTo>
                  <a:cubicBezTo>
                    <a:pt x="28" y="995"/>
                    <a:pt x="42" y="1002"/>
                    <a:pt x="50" y="997"/>
                  </a:cubicBezTo>
                  <a:cubicBezTo>
                    <a:pt x="58" y="993"/>
                    <a:pt x="74" y="953"/>
                    <a:pt x="83" y="929"/>
                  </a:cubicBezTo>
                  <a:cubicBezTo>
                    <a:pt x="93" y="906"/>
                    <a:pt x="104" y="857"/>
                    <a:pt x="107" y="827"/>
                  </a:cubicBezTo>
                  <a:cubicBezTo>
                    <a:pt x="110" y="798"/>
                    <a:pt x="115" y="776"/>
                    <a:pt x="115" y="766"/>
                  </a:cubicBezTo>
                  <a:cubicBezTo>
                    <a:pt x="116" y="757"/>
                    <a:pt x="116" y="739"/>
                    <a:pt x="116" y="739"/>
                  </a:cubicBezTo>
                  <a:cubicBezTo>
                    <a:pt x="116" y="739"/>
                    <a:pt x="107" y="705"/>
                    <a:pt x="104" y="691"/>
                  </a:cubicBezTo>
                  <a:cubicBezTo>
                    <a:pt x="101" y="677"/>
                    <a:pt x="101" y="667"/>
                    <a:pt x="101" y="667"/>
                  </a:cubicBezTo>
                  <a:cubicBezTo>
                    <a:pt x="101" y="667"/>
                    <a:pt x="86" y="670"/>
                    <a:pt x="86" y="660"/>
                  </a:cubicBezTo>
                  <a:cubicBezTo>
                    <a:pt x="86" y="650"/>
                    <a:pt x="91" y="609"/>
                    <a:pt x="89" y="590"/>
                  </a:cubicBezTo>
                  <a:cubicBezTo>
                    <a:pt x="88" y="571"/>
                    <a:pt x="81" y="572"/>
                    <a:pt x="81" y="572"/>
                  </a:cubicBezTo>
                  <a:cubicBezTo>
                    <a:pt x="81" y="572"/>
                    <a:pt x="80" y="582"/>
                    <a:pt x="80" y="591"/>
                  </a:cubicBezTo>
                  <a:cubicBezTo>
                    <a:pt x="80" y="599"/>
                    <a:pt x="74" y="597"/>
                    <a:pt x="71" y="591"/>
                  </a:cubicBezTo>
                  <a:cubicBezTo>
                    <a:pt x="69" y="585"/>
                    <a:pt x="61" y="591"/>
                    <a:pt x="61" y="585"/>
                  </a:cubicBezTo>
                  <a:cubicBezTo>
                    <a:pt x="61" y="579"/>
                    <a:pt x="57" y="566"/>
                    <a:pt x="59" y="556"/>
                  </a:cubicBezTo>
                  <a:cubicBezTo>
                    <a:pt x="60" y="547"/>
                    <a:pt x="67" y="529"/>
                    <a:pt x="67" y="529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9" y="391"/>
                    <a:pt x="9" y="391"/>
                    <a:pt x="9" y="391"/>
                  </a:cubicBezTo>
                  <a:cubicBezTo>
                    <a:pt x="71" y="391"/>
                    <a:pt x="71" y="391"/>
                    <a:pt x="71" y="391"/>
                  </a:cubicBezTo>
                  <a:cubicBezTo>
                    <a:pt x="71" y="391"/>
                    <a:pt x="75" y="349"/>
                    <a:pt x="75" y="328"/>
                  </a:cubicBezTo>
                  <a:cubicBezTo>
                    <a:pt x="75" y="308"/>
                    <a:pt x="72" y="280"/>
                    <a:pt x="86" y="257"/>
                  </a:cubicBezTo>
                  <a:cubicBezTo>
                    <a:pt x="100" y="234"/>
                    <a:pt x="118" y="215"/>
                    <a:pt x="130" y="201"/>
                  </a:cubicBezTo>
                  <a:cubicBezTo>
                    <a:pt x="141" y="186"/>
                    <a:pt x="143" y="185"/>
                    <a:pt x="140" y="172"/>
                  </a:cubicBezTo>
                  <a:cubicBezTo>
                    <a:pt x="136" y="159"/>
                    <a:pt x="136" y="142"/>
                    <a:pt x="128" y="143"/>
                  </a:cubicBezTo>
                  <a:cubicBezTo>
                    <a:pt x="120" y="144"/>
                    <a:pt x="113" y="143"/>
                    <a:pt x="108" y="132"/>
                  </a:cubicBezTo>
                  <a:cubicBezTo>
                    <a:pt x="104" y="122"/>
                    <a:pt x="94" y="102"/>
                    <a:pt x="94" y="88"/>
                  </a:cubicBezTo>
                  <a:cubicBezTo>
                    <a:pt x="93" y="74"/>
                    <a:pt x="96" y="72"/>
                    <a:pt x="94" y="67"/>
                  </a:cubicBezTo>
                  <a:cubicBezTo>
                    <a:pt x="92" y="63"/>
                    <a:pt x="95" y="49"/>
                    <a:pt x="95" y="38"/>
                  </a:cubicBezTo>
                  <a:cubicBezTo>
                    <a:pt x="96" y="27"/>
                    <a:pt x="110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" name="Freeform 8"/>
            <p:cNvSpPr>
              <a:spLocks/>
            </p:cNvSpPr>
            <p:nvPr/>
          </p:nvSpPr>
          <p:spPr bwMode="auto">
            <a:xfrm>
              <a:off x="1084" y="960"/>
              <a:ext cx="143" cy="117"/>
            </a:xfrm>
            <a:custGeom>
              <a:avLst/>
              <a:gdLst>
                <a:gd name="T0" fmla="*/ 59 w 63"/>
                <a:gd name="T1" fmla="*/ 0 h 52"/>
                <a:gd name="T2" fmla="*/ 63 w 63"/>
                <a:gd name="T3" fmla="*/ 11 h 52"/>
                <a:gd name="T4" fmla="*/ 0 w 63"/>
                <a:gd name="T5" fmla="*/ 52 h 52"/>
                <a:gd name="T6" fmla="*/ 4 w 63"/>
                <a:gd name="T7" fmla="*/ 25 h 52"/>
                <a:gd name="T8" fmla="*/ 34 w 63"/>
                <a:gd name="T9" fmla="*/ 5 h 52"/>
                <a:gd name="T10" fmla="*/ 59 w 63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2">
                  <a:moveTo>
                    <a:pt x="59" y="0"/>
                  </a:moveTo>
                  <a:cubicBezTo>
                    <a:pt x="60" y="4"/>
                    <a:pt x="62" y="7"/>
                    <a:pt x="63" y="11"/>
                  </a:cubicBezTo>
                  <a:cubicBezTo>
                    <a:pt x="31" y="9"/>
                    <a:pt x="13" y="33"/>
                    <a:pt x="0" y="52"/>
                  </a:cubicBezTo>
                  <a:cubicBezTo>
                    <a:pt x="5" y="44"/>
                    <a:pt x="4" y="31"/>
                    <a:pt x="4" y="25"/>
                  </a:cubicBezTo>
                  <a:cubicBezTo>
                    <a:pt x="11" y="17"/>
                    <a:pt x="23" y="9"/>
                    <a:pt x="34" y="5"/>
                  </a:cubicBezTo>
                  <a:cubicBezTo>
                    <a:pt x="42" y="2"/>
                    <a:pt x="53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4" name="Group 11"/>
          <p:cNvGrpSpPr>
            <a:grpSpLocks noChangeAspect="1"/>
          </p:cNvGrpSpPr>
          <p:nvPr/>
        </p:nvGrpSpPr>
        <p:grpSpPr bwMode="auto">
          <a:xfrm>
            <a:off x="7561747" y="2266957"/>
            <a:ext cx="456368" cy="1427825"/>
            <a:chOff x="2681" y="545"/>
            <a:chExt cx="816" cy="2553"/>
          </a:xfrm>
          <a:solidFill>
            <a:srgbClr val="00B050"/>
          </a:solidFill>
        </p:grpSpPr>
        <p:sp>
          <p:nvSpPr>
            <p:cNvPr id="245" name="Freeform 12"/>
            <p:cNvSpPr>
              <a:spLocks/>
            </p:cNvSpPr>
            <p:nvPr/>
          </p:nvSpPr>
          <p:spPr bwMode="auto">
            <a:xfrm>
              <a:off x="2681" y="545"/>
              <a:ext cx="816" cy="2553"/>
            </a:xfrm>
            <a:custGeom>
              <a:avLst/>
              <a:gdLst>
                <a:gd name="T0" fmla="*/ 230 w 342"/>
                <a:gd name="T1" fmla="*/ 37 h 1078"/>
                <a:gd name="T2" fmla="*/ 223 w 342"/>
                <a:gd name="T3" fmla="*/ 116 h 1078"/>
                <a:gd name="T4" fmla="*/ 203 w 342"/>
                <a:gd name="T5" fmla="*/ 159 h 1078"/>
                <a:gd name="T6" fmla="*/ 238 w 342"/>
                <a:gd name="T7" fmla="*/ 185 h 1078"/>
                <a:gd name="T8" fmla="*/ 304 w 342"/>
                <a:gd name="T9" fmla="*/ 271 h 1078"/>
                <a:gd name="T10" fmla="*/ 329 w 342"/>
                <a:gd name="T11" fmla="*/ 358 h 1078"/>
                <a:gd name="T12" fmla="*/ 278 w 342"/>
                <a:gd name="T13" fmla="*/ 377 h 1078"/>
                <a:gd name="T14" fmla="*/ 278 w 342"/>
                <a:gd name="T15" fmla="*/ 450 h 1078"/>
                <a:gd name="T16" fmla="*/ 286 w 342"/>
                <a:gd name="T17" fmla="*/ 572 h 1078"/>
                <a:gd name="T18" fmla="*/ 269 w 342"/>
                <a:gd name="T19" fmla="*/ 671 h 1078"/>
                <a:gd name="T20" fmla="*/ 233 w 342"/>
                <a:gd name="T21" fmla="*/ 921 h 1078"/>
                <a:gd name="T22" fmla="*/ 256 w 342"/>
                <a:gd name="T23" fmla="*/ 982 h 1078"/>
                <a:gd name="T24" fmla="*/ 284 w 342"/>
                <a:gd name="T25" fmla="*/ 1008 h 1078"/>
                <a:gd name="T26" fmla="*/ 257 w 342"/>
                <a:gd name="T27" fmla="*/ 1028 h 1078"/>
                <a:gd name="T28" fmla="*/ 212 w 342"/>
                <a:gd name="T29" fmla="*/ 1021 h 1078"/>
                <a:gd name="T30" fmla="*/ 158 w 342"/>
                <a:gd name="T31" fmla="*/ 1010 h 1078"/>
                <a:gd name="T32" fmla="*/ 162 w 342"/>
                <a:gd name="T33" fmla="*/ 952 h 1078"/>
                <a:gd name="T34" fmla="*/ 157 w 342"/>
                <a:gd name="T35" fmla="*/ 746 h 1078"/>
                <a:gd name="T36" fmla="*/ 74 w 342"/>
                <a:gd name="T37" fmla="*/ 1019 h 1078"/>
                <a:gd name="T38" fmla="*/ 88 w 342"/>
                <a:gd name="T39" fmla="*/ 1057 h 1078"/>
                <a:gd name="T40" fmla="*/ 24 w 342"/>
                <a:gd name="T41" fmla="*/ 1063 h 1078"/>
                <a:gd name="T42" fmla="*/ 2 w 342"/>
                <a:gd name="T43" fmla="*/ 1025 h 1078"/>
                <a:gd name="T44" fmla="*/ 6 w 342"/>
                <a:gd name="T45" fmla="*/ 980 h 1078"/>
                <a:gd name="T46" fmla="*/ 71 w 342"/>
                <a:gd name="T47" fmla="*/ 568 h 1078"/>
                <a:gd name="T48" fmla="*/ 70 w 342"/>
                <a:gd name="T49" fmla="*/ 492 h 1078"/>
                <a:gd name="T50" fmla="*/ 80 w 342"/>
                <a:gd name="T51" fmla="*/ 408 h 1078"/>
                <a:gd name="T52" fmla="*/ 56 w 342"/>
                <a:gd name="T53" fmla="*/ 284 h 1078"/>
                <a:gd name="T54" fmla="*/ 89 w 342"/>
                <a:gd name="T55" fmla="*/ 178 h 1078"/>
                <a:gd name="T56" fmla="*/ 134 w 342"/>
                <a:gd name="T57" fmla="*/ 138 h 1078"/>
                <a:gd name="T58" fmla="*/ 137 w 342"/>
                <a:gd name="T59" fmla="*/ 122 h 1078"/>
                <a:gd name="T60" fmla="*/ 126 w 342"/>
                <a:gd name="T61" fmla="*/ 88 h 1078"/>
                <a:gd name="T62" fmla="*/ 142 w 342"/>
                <a:gd name="T63" fmla="*/ 2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1078">
                  <a:moveTo>
                    <a:pt x="206" y="13"/>
                  </a:moveTo>
                  <a:cubicBezTo>
                    <a:pt x="214" y="14"/>
                    <a:pt x="223" y="19"/>
                    <a:pt x="230" y="37"/>
                  </a:cubicBezTo>
                  <a:cubicBezTo>
                    <a:pt x="236" y="55"/>
                    <a:pt x="237" y="68"/>
                    <a:pt x="231" y="81"/>
                  </a:cubicBezTo>
                  <a:cubicBezTo>
                    <a:pt x="225" y="94"/>
                    <a:pt x="225" y="104"/>
                    <a:pt x="223" y="116"/>
                  </a:cubicBezTo>
                  <a:cubicBezTo>
                    <a:pt x="220" y="128"/>
                    <a:pt x="212" y="147"/>
                    <a:pt x="206" y="149"/>
                  </a:cubicBezTo>
                  <a:cubicBezTo>
                    <a:pt x="201" y="150"/>
                    <a:pt x="203" y="154"/>
                    <a:pt x="203" y="159"/>
                  </a:cubicBezTo>
                  <a:cubicBezTo>
                    <a:pt x="203" y="165"/>
                    <a:pt x="206" y="172"/>
                    <a:pt x="206" y="172"/>
                  </a:cubicBezTo>
                  <a:cubicBezTo>
                    <a:pt x="206" y="172"/>
                    <a:pt x="222" y="181"/>
                    <a:pt x="238" y="185"/>
                  </a:cubicBezTo>
                  <a:cubicBezTo>
                    <a:pt x="253" y="189"/>
                    <a:pt x="277" y="206"/>
                    <a:pt x="279" y="228"/>
                  </a:cubicBezTo>
                  <a:cubicBezTo>
                    <a:pt x="281" y="250"/>
                    <a:pt x="291" y="260"/>
                    <a:pt x="304" y="271"/>
                  </a:cubicBezTo>
                  <a:cubicBezTo>
                    <a:pt x="317" y="283"/>
                    <a:pt x="331" y="283"/>
                    <a:pt x="335" y="303"/>
                  </a:cubicBezTo>
                  <a:cubicBezTo>
                    <a:pt x="339" y="324"/>
                    <a:pt x="342" y="352"/>
                    <a:pt x="329" y="358"/>
                  </a:cubicBezTo>
                  <a:cubicBezTo>
                    <a:pt x="316" y="364"/>
                    <a:pt x="284" y="361"/>
                    <a:pt x="284" y="361"/>
                  </a:cubicBezTo>
                  <a:cubicBezTo>
                    <a:pt x="284" y="361"/>
                    <a:pt x="283" y="372"/>
                    <a:pt x="278" y="377"/>
                  </a:cubicBezTo>
                  <a:cubicBezTo>
                    <a:pt x="273" y="382"/>
                    <a:pt x="265" y="386"/>
                    <a:pt x="265" y="386"/>
                  </a:cubicBezTo>
                  <a:cubicBezTo>
                    <a:pt x="265" y="386"/>
                    <a:pt x="275" y="424"/>
                    <a:pt x="278" y="450"/>
                  </a:cubicBezTo>
                  <a:cubicBezTo>
                    <a:pt x="280" y="476"/>
                    <a:pt x="284" y="530"/>
                    <a:pt x="286" y="543"/>
                  </a:cubicBezTo>
                  <a:cubicBezTo>
                    <a:pt x="289" y="556"/>
                    <a:pt x="291" y="567"/>
                    <a:pt x="286" y="572"/>
                  </a:cubicBezTo>
                  <a:cubicBezTo>
                    <a:pt x="280" y="576"/>
                    <a:pt x="277" y="577"/>
                    <a:pt x="277" y="577"/>
                  </a:cubicBezTo>
                  <a:cubicBezTo>
                    <a:pt x="277" y="577"/>
                    <a:pt x="275" y="635"/>
                    <a:pt x="269" y="671"/>
                  </a:cubicBezTo>
                  <a:cubicBezTo>
                    <a:pt x="264" y="707"/>
                    <a:pt x="255" y="747"/>
                    <a:pt x="248" y="789"/>
                  </a:cubicBezTo>
                  <a:cubicBezTo>
                    <a:pt x="241" y="831"/>
                    <a:pt x="235" y="900"/>
                    <a:pt x="233" y="921"/>
                  </a:cubicBezTo>
                  <a:cubicBezTo>
                    <a:pt x="230" y="942"/>
                    <a:pt x="229" y="943"/>
                    <a:pt x="233" y="952"/>
                  </a:cubicBezTo>
                  <a:cubicBezTo>
                    <a:pt x="236" y="961"/>
                    <a:pt x="261" y="979"/>
                    <a:pt x="256" y="982"/>
                  </a:cubicBezTo>
                  <a:cubicBezTo>
                    <a:pt x="252" y="985"/>
                    <a:pt x="252" y="985"/>
                    <a:pt x="252" y="985"/>
                  </a:cubicBezTo>
                  <a:cubicBezTo>
                    <a:pt x="252" y="985"/>
                    <a:pt x="269" y="1008"/>
                    <a:pt x="284" y="1008"/>
                  </a:cubicBezTo>
                  <a:cubicBezTo>
                    <a:pt x="299" y="1008"/>
                    <a:pt x="317" y="1013"/>
                    <a:pt x="317" y="1024"/>
                  </a:cubicBezTo>
                  <a:cubicBezTo>
                    <a:pt x="317" y="1035"/>
                    <a:pt x="272" y="1028"/>
                    <a:pt x="257" y="1028"/>
                  </a:cubicBezTo>
                  <a:cubicBezTo>
                    <a:pt x="242" y="1028"/>
                    <a:pt x="226" y="1021"/>
                    <a:pt x="219" y="1017"/>
                  </a:cubicBezTo>
                  <a:cubicBezTo>
                    <a:pt x="211" y="1014"/>
                    <a:pt x="212" y="1021"/>
                    <a:pt x="212" y="1021"/>
                  </a:cubicBezTo>
                  <a:cubicBezTo>
                    <a:pt x="212" y="1021"/>
                    <a:pt x="192" y="1021"/>
                    <a:pt x="178" y="1020"/>
                  </a:cubicBezTo>
                  <a:cubicBezTo>
                    <a:pt x="164" y="1018"/>
                    <a:pt x="158" y="1018"/>
                    <a:pt x="158" y="1010"/>
                  </a:cubicBezTo>
                  <a:cubicBezTo>
                    <a:pt x="158" y="1002"/>
                    <a:pt x="158" y="999"/>
                    <a:pt x="158" y="999"/>
                  </a:cubicBezTo>
                  <a:cubicBezTo>
                    <a:pt x="158" y="999"/>
                    <a:pt x="158" y="977"/>
                    <a:pt x="162" y="952"/>
                  </a:cubicBezTo>
                  <a:cubicBezTo>
                    <a:pt x="165" y="928"/>
                    <a:pt x="163" y="833"/>
                    <a:pt x="162" y="804"/>
                  </a:cubicBezTo>
                  <a:cubicBezTo>
                    <a:pt x="160" y="775"/>
                    <a:pt x="157" y="746"/>
                    <a:pt x="157" y="746"/>
                  </a:cubicBezTo>
                  <a:cubicBezTo>
                    <a:pt x="157" y="746"/>
                    <a:pt x="128" y="846"/>
                    <a:pt x="113" y="901"/>
                  </a:cubicBezTo>
                  <a:cubicBezTo>
                    <a:pt x="97" y="957"/>
                    <a:pt x="78" y="1016"/>
                    <a:pt x="74" y="1019"/>
                  </a:cubicBezTo>
                  <a:cubicBezTo>
                    <a:pt x="70" y="1021"/>
                    <a:pt x="71" y="1025"/>
                    <a:pt x="71" y="1025"/>
                  </a:cubicBezTo>
                  <a:cubicBezTo>
                    <a:pt x="71" y="1025"/>
                    <a:pt x="87" y="1044"/>
                    <a:pt x="88" y="1057"/>
                  </a:cubicBezTo>
                  <a:cubicBezTo>
                    <a:pt x="89" y="1070"/>
                    <a:pt x="92" y="1075"/>
                    <a:pt x="79" y="1077"/>
                  </a:cubicBezTo>
                  <a:cubicBezTo>
                    <a:pt x="66" y="1078"/>
                    <a:pt x="35" y="1070"/>
                    <a:pt x="24" y="1063"/>
                  </a:cubicBezTo>
                  <a:cubicBezTo>
                    <a:pt x="14" y="1055"/>
                    <a:pt x="13" y="1047"/>
                    <a:pt x="8" y="1043"/>
                  </a:cubicBezTo>
                  <a:cubicBezTo>
                    <a:pt x="2" y="1040"/>
                    <a:pt x="0" y="1034"/>
                    <a:pt x="2" y="1025"/>
                  </a:cubicBezTo>
                  <a:cubicBezTo>
                    <a:pt x="5" y="1016"/>
                    <a:pt x="5" y="1014"/>
                    <a:pt x="5" y="1014"/>
                  </a:cubicBezTo>
                  <a:cubicBezTo>
                    <a:pt x="5" y="1014"/>
                    <a:pt x="1" y="1011"/>
                    <a:pt x="6" y="980"/>
                  </a:cubicBezTo>
                  <a:cubicBezTo>
                    <a:pt x="11" y="950"/>
                    <a:pt x="35" y="786"/>
                    <a:pt x="50" y="712"/>
                  </a:cubicBezTo>
                  <a:cubicBezTo>
                    <a:pt x="66" y="639"/>
                    <a:pt x="71" y="577"/>
                    <a:pt x="71" y="568"/>
                  </a:cubicBezTo>
                  <a:cubicBezTo>
                    <a:pt x="71" y="558"/>
                    <a:pt x="68" y="559"/>
                    <a:pt x="62" y="556"/>
                  </a:cubicBezTo>
                  <a:cubicBezTo>
                    <a:pt x="56" y="552"/>
                    <a:pt x="68" y="513"/>
                    <a:pt x="70" y="492"/>
                  </a:cubicBezTo>
                  <a:cubicBezTo>
                    <a:pt x="71" y="471"/>
                    <a:pt x="73" y="456"/>
                    <a:pt x="73" y="442"/>
                  </a:cubicBezTo>
                  <a:cubicBezTo>
                    <a:pt x="72" y="428"/>
                    <a:pt x="78" y="419"/>
                    <a:pt x="80" y="408"/>
                  </a:cubicBezTo>
                  <a:cubicBezTo>
                    <a:pt x="81" y="397"/>
                    <a:pt x="85" y="368"/>
                    <a:pt x="77" y="344"/>
                  </a:cubicBezTo>
                  <a:cubicBezTo>
                    <a:pt x="68" y="319"/>
                    <a:pt x="60" y="289"/>
                    <a:pt x="56" y="284"/>
                  </a:cubicBezTo>
                  <a:cubicBezTo>
                    <a:pt x="52" y="279"/>
                    <a:pt x="56" y="261"/>
                    <a:pt x="58" y="238"/>
                  </a:cubicBezTo>
                  <a:cubicBezTo>
                    <a:pt x="60" y="214"/>
                    <a:pt x="66" y="190"/>
                    <a:pt x="89" y="178"/>
                  </a:cubicBezTo>
                  <a:cubicBezTo>
                    <a:pt x="112" y="165"/>
                    <a:pt x="122" y="162"/>
                    <a:pt x="128" y="152"/>
                  </a:cubicBezTo>
                  <a:cubicBezTo>
                    <a:pt x="135" y="141"/>
                    <a:pt x="131" y="140"/>
                    <a:pt x="134" y="138"/>
                  </a:cubicBezTo>
                  <a:cubicBezTo>
                    <a:pt x="137" y="136"/>
                    <a:pt x="138" y="135"/>
                    <a:pt x="138" y="135"/>
                  </a:cubicBezTo>
                  <a:cubicBezTo>
                    <a:pt x="138" y="135"/>
                    <a:pt x="138" y="126"/>
                    <a:pt x="137" y="122"/>
                  </a:cubicBezTo>
                  <a:cubicBezTo>
                    <a:pt x="136" y="118"/>
                    <a:pt x="132" y="118"/>
                    <a:pt x="131" y="113"/>
                  </a:cubicBezTo>
                  <a:cubicBezTo>
                    <a:pt x="129" y="109"/>
                    <a:pt x="125" y="96"/>
                    <a:pt x="126" y="88"/>
                  </a:cubicBezTo>
                  <a:cubicBezTo>
                    <a:pt x="127" y="80"/>
                    <a:pt x="129" y="79"/>
                    <a:pt x="129" y="79"/>
                  </a:cubicBezTo>
                  <a:cubicBezTo>
                    <a:pt x="129" y="79"/>
                    <a:pt x="125" y="35"/>
                    <a:pt x="142" y="22"/>
                  </a:cubicBezTo>
                  <a:cubicBezTo>
                    <a:pt x="159" y="10"/>
                    <a:pt x="189" y="0"/>
                    <a:pt x="20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6" name="Freeform 13"/>
            <p:cNvSpPr>
              <a:spLocks/>
            </p:cNvSpPr>
            <p:nvPr/>
          </p:nvSpPr>
          <p:spPr bwMode="auto">
            <a:xfrm>
              <a:off x="2998" y="867"/>
              <a:ext cx="184" cy="156"/>
            </a:xfrm>
            <a:custGeom>
              <a:avLst/>
              <a:gdLst>
                <a:gd name="T0" fmla="*/ 70 w 77"/>
                <a:gd name="T1" fmla="*/ 26 h 66"/>
                <a:gd name="T2" fmla="*/ 73 w 77"/>
                <a:gd name="T3" fmla="*/ 36 h 66"/>
                <a:gd name="T4" fmla="*/ 74 w 77"/>
                <a:gd name="T5" fmla="*/ 37 h 66"/>
                <a:gd name="T6" fmla="*/ 77 w 77"/>
                <a:gd name="T7" fmla="*/ 66 h 66"/>
                <a:gd name="T8" fmla="*/ 74 w 77"/>
                <a:gd name="T9" fmla="*/ 63 h 66"/>
                <a:gd name="T10" fmla="*/ 63 w 77"/>
                <a:gd name="T11" fmla="*/ 48 h 66"/>
                <a:gd name="T12" fmla="*/ 56 w 77"/>
                <a:gd name="T13" fmla="*/ 63 h 66"/>
                <a:gd name="T14" fmla="*/ 0 w 77"/>
                <a:gd name="T15" fmla="*/ 4 h 66"/>
                <a:gd name="T16" fmla="*/ 1 w 77"/>
                <a:gd name="T17" fmla="*/ 2 h 66"/>
                <a:gd name="T18" fmla="*/ 5 w 77"/>
                <a:gd name="T19" fmla="*/ 0 h 66"/>
                <a:gd name="T20" fmla="*/ 27 w 77"/>
                <a:gd name="T21" fmla="*/ 25 h 66"/>
                <a:gd name="T22" fmla="*/ 63 w 77"/>
                <a:gd name="T23" fmla="*/ 45 h 66"/>
                <a:gd name="T24" fmla="*/ 70 w 77"/>
                <a:gd name="T25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66">
                  <a:moveTo>
                    <a:pt x="70" y="26"/>
                  </a:moveTo>
                  <a:cubicBezTo>
                    <a:pt x="71" y="31"/>
                    <a:pt x="73" y="36"/>
                    <a:pt x="73" y="36"/>
                  </a:cubicBezTo>
                  <a:cubicBezTo>
                    <a:pt x="73" y="36"/>
                    <a:pt x="74" y="37"/>
                    <a:pt x="74" y="37"/>
                  </a:cubicBezTo>
                  <a:cubicBezTo>
                    <a:pt x="74" y="43"/>
                    <a:pt x="76" y="56"/>
                    <a:pt x="77" y="66"/>
                  </a:cubicBezTo>
                  <a:cubicBezTo>
                    <a:pt x="76" y="66"/>
                    <a:pt x="75" y="65"/>
                    <a:pt x="74" y="63"/>
                  </a:cubicBezTo>
                  <a:cubicBezTo>
                    <a:pt x="69" y="52"/>
                    <a:pt x="67" y="46"/>
                    <a:pt x="63" y="48"/>
                  </a:cubicBezTo>
                  <a:cubicBezTo>
                    <a:pt x="61" y="50"/>
                    <a:pt x="58" y="57"/>
                    <a:pt x="56" y="63"/>
                  </a:cubicBezTo>
                  <a:cubicBezTo>
                    <a:pt x="43" y="48"/>
                    <a:pt x="12" y="1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6"/>
                    <a:pt x="17" y="19"/>
                    <a:pt x="27" y="25"/>
                  </a:cubicBezTo>
                  <a:cubicBezTo>
                    <a:pt x="38" y="31"/>
                    <a:pt x="63" y="45"/>
                    <a:pt x="63" y="45"/>
                  </a:cubicBezTo>
                  <a:cubicBezTo>
                    <a:pt x="63" y="45"/>
                    <a:pt x="68" y="33"/>
                    <a:pt x="7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7" name="Freeform 14"/>
            <p:cNvSpPr>
              <a:spLocks/>
            </p:cNvSpPr>
            <p:nvPr/>
          </p:nvSpPr>
          <p:spPr bwMode="auto">
            <a:xfrm>
              <a:off x="3210" y="1225"/>
              <a:ext cx="93" cy="130"/>
            </a:xfrm>
            <a:custGeom>
              <a:avLst/>
              <a:gdLst>
                <a:gd name="T0" fmla="*/ 7 w 39"/>
                <a:gd name="T1" fmla="*/ 43 h 55"/>
                <a:gd name="T2" fmla="*/ 21 w 39"/>
                <a:gd name="T3" fmla="*/ 27 h 55"/>
                <a:gd name="T4" fmla="*/ 5 w 39"/>
                <a:gd name="T5" fmla="*/ 8 h 55"/>
                <a:gd name="T6" fmla="*/ 19 w 39"/>
                <a:gd name="T7" fmla="*/ 8 h 55"/>
                <a:gd name="T8" fmla="*/ 39 w 39"/>
                <a:gd name="T9" fmla="*/ 55 h 55"/>
                <a:gd name="T10" fmla="*/ 7 w 39"/>
                <a:gd name="T11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5">
                  <a:moveTo>
                    <a:pt x="7" y="43"/>
                  </a:moveTo>
                  <a:cubicBezTo>
                    <a:pt x="7" y="43"/>
                    <a:pt x="21" y="38"/>
                    <a:pt x="21" y="27"/>
                  </a:cubicBezTo>
                  <a:cubicBezTo>
                    <a:pt x="21" y="16"/>
                    <a:pt x="11" y="8"/>
                    <a:pt x="5" y="8"/>
                  </a:cubicBezTo>
                  <a:cubicBezTo>
                    <a:pt x="0" y="7"/>
                    <a:pt x="8" y="0"/>
                    <a:pt x="19" y="8"/>
                  </a:cubicBezTo>
                  <a:cubicBezTo>
                    <a:pt x="30" y="17"/>
                    <a:pt x="39" y="55"/>
                    <a:pt x="39" y="55"/>
                  </a:cubicBezTo>
                  <a:cubicBezTo>
                    <a:pt x="39" y="55"/>
                    <a:pt x="16" y="47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8" name="Freeform 15"/>
            <p:cNvSpPr>
              <a:spLocks/>
            </p:cNvSpPr>
            <p:nvPr/>
          </p:nvSpPr>
          <p:spPr bwMode="auto">
            <a:xfrm>
              <a:off x="3296" y="1371"/>
              <a:ext cx="22" cy="100"/>
            </a:xfrm>
            <a:custGeom>
              <a:avLst/>
              <a:gdLst>
                <a:gd name="T0" fmla="*/ 3 w 9"/>
                <a:gd name="T1" fmla="*/ 0 h 42"/>
                <a:gd name="T2" fmla="*/ 9 w 9"/>
                <a:gd name="T3" fmla="*/ 35 h 42"/>
                <a:gd name="T4" fmla="*/ 0 w 9"/>
                <a:gd name="T5" fmla="*/ 42 h 42"/>
                <a:gd name="T6" fmla="*/ 3 w 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2">
                  <a:moveTo>
                    <a:pt x="3" y="0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" y="1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9" name="Group 24"/>
          <p:cNvGrpSpPr>
            <a:grpSpLocks noChangeAspect="1"/>
          </p:cNvGrpSpPr>
          <p:nvPr/>
        </p:nvGrpSpPr>
        <p:grpSpPr bwMode="auto">
          <a:xfrm>
            <a:off x="6508927" y="2333438"/>
            <a:ext cx="337458" cy="1354812"/>
            <a:chOff x="4369" y="343"/>
            <a:chExt cx="610" cy="2449"/>
          </a:xfrm>
          <a:solidFill>
            <a:srgbClr val="F7941D"/>
          </a:solidFill>
        </p:grpSpPr>
        <p:sp>
          <p:nvSpPr>
            <p:cNvPr id="250" name="Freeform 25"/>
            <p:cNvSpPr>
              <a:spLocks noEditPoints="1"/>
            </p:cNvSpPr>
            <p:nvPr/>
          </p:nvSpPr>
          <p:spPr bwMode="auto">
            <a:xfrm>
              <a:off x="4369" y="343"/>
              <a:ext cx="610" cy="2449"/>
            </a:xfrm>
            <a:custGeom>
              <a:avLst/>
              <a:gdLst>
                <a:gd name="T0" fmla="*/ 122 w 255"/>
                <a:gd name="T1" fmla="*/ 0 h 1034"/>
                <a:gd name="T2" fmla="*/ 168 w 255"/>
                <a:gd name="T3" fmla="*/ 41 h 1034"/>
                <a:gd name="T4" fmla="*/ 176 w 255"/>
                <a:gd name="T5" fmla="*/ 71 h 1034"/>
                <a:gd name="T6" fmla="*/ 183 w 255"/>
                <a:gd name="T7" fmla="*/ 111 h 1034"/>
                <a:gd name="T8" fmla="*/ 196 w 255"/>
                <a:gd name="T9" fmla="*/ 152 h 1034"/>
                <a:gd name="T10" fmla="*/ 203 w 255"/>
                <a:gd name="T11" fmla="*/ 172 h 1034"/>
                <a:gd name="T12" fmla="*/ 240 w 255"/>
                <a:gd name="T13" fmla="*/ 194 h 1034"/>
                <a:gd name="T14" fmla="*/ 252 w 255"/>
                <a:gd name="T15" fmla="*/ 271 h 1034"/>
                <a:gd name="T16" fmla="*/ 245 w 255"/>
                <a:gd name="T17" fmla="*/ 338 h 1034"/>
                <a:gd name="T18" fmla="*/ 219 w 255"/>
                <a:gd name="T19" fmla="*/ 357 h 1034"/>
                <a:gd name="T20" fmla="*/ 226 w 255"/>
                <a:gd name="T21" fmla="*/ 424 h 1034"/>
                <a:gd name="T22" fmla="*/ 235 w 255"/>
                <a:gd name="T23" fmla="*/ 473 h 1034"/>
                <a:gd name="T24" fmla="*/ 222 w 255"/>
                <a:gd name="T25" fmla="*/ 475 h 1034"/>
                <a:gd name="T26" fmla="*/ 216 w 255"/>
                <a:gd name="T27" fmla="*/ 541 h 1034"/>
                <a:gd name="T28" fmla="*/ 196 w 255"/>
                <a:gd name="T29" fmla="*/ 650 h 1034"/>
                <a:gd name="T30" fmla="*/ 189 w 255"/>
                <a:gd name="T31" fmla="*/ 664 h 1034"/>
                <a:gd name="T32" fmla="*/ 179 w 255"/>
                <a:gd name="T33" fmla="*/ 664 h 1034"/>
                <a:gd name="T34" fmla="*/ 177 w 255"/>
                <a:gd name="T35" fmla="*/ 697 h 1034"/>
                <a:gd name="T36" fmla="*/ 170 w 255"/>
                <a:gd name="T37" fmla="*/ 765 h 1034"/>
                <a:gd name="T38" fmla="*/ 141 w 255"/>
                <a:gd name="T39" fmla="*/ 872 h 1034"/>
                <a:gd name="T40" fmla="*/ 161 w 255"/>
                <a:gd name="T41" fmla="*/ 933 h 1034"/>
                <a:gd name="T42" fmla="*/ 179 w 255"/>
                <a:gd name="T43" fmla="*/ 973 h 1034"/>
                <a:gd name="T44" fmla="*/ 152 w 255"/>
                <a:gd name="T45" fmla="*/ 975 h 1034"/>
                <a:gd name="T46" fmla="*/ 139 w 255"/>
                <a:gd name="T47" fmla="*/ 966 h 1034"/>
                <a:gd name="T48" fmla="*/ 143 w 255"/>
                <a:gd name="T49" fmla="*/ 986 h 1034"/>
                <a:gd name="T50" fmla="*/ 128 w 255"/>
                <a:gd name="T51" fmla="*/ 1034 h 1034"/>
                <a:gd name="T52" fmla="*/ 122 w 255"/>
                <a:gd name="T53" fmla="*/ 1033 h 1034"/>
                <a:gd name="T54" fmla="*/ 122 w 255"/>
                <a:gd name="T55" fmla="*/ 726 h 1034"/>
                <a:gd name="T56" fmla="*/ 125 w 255"/>
                <a:gd name="T57" fmla="*/ 709 h 1034"/>
                <a:gd name="T58" fmla="*/ 125 w 255"/>
                <a:gd name="T59" fmla="*/ 662 h 1034"/>
                <a:gd name="T60" fmla="*/ 122 w 255"/>
                <a:gd name="T61" fmla="*/ 680 h 1034"/>
                <a:gd name="T62" fmla="*/ 122 w 255"/>
                <a:gd name="T63" fmla="*/ 0 h 1034"/>
                <a:gd name="T64" fmla="*/ 121 w 255"/>
                <a:gd name="T65" fmla="*/ 0 h 1034"/>
                <a:gd name="T66" fmla="*/ 122 w 255"/>
                <a:gd name="T67" fmla="*/ 0 h 1034"/>
                <a:gd name="T68" fmla="*/ 122 w 255"/>
                <a:gd name="T69" fmla="*/ 680 h 1034"/>
                <a:gd name="T70" fmla="*/ 119 w 255"/>
                <a:gd name="T71" fmla="*/ 698 h 1034"/>
                <a:gd name="T72" fmla="*/ 120 w 255"/>
                <a:gd name="T73" fmla="*/ 721 h 1034"/>
                <a:gd name="T74" fmla="*/ 121 w 255"/>
                <a:gd name="T75" fmla="*/ 737 h 1034"/>
                <a:gd name="T76" fmla="*/ 122 w 255"/>
                <a:gd name="T77" fmla="*/ 726 h 1034"/>
                <a:gd name="T78" fmla="*/ 122 w 255"/>
                <a:gd name="T79" fmla="*/ 1033 h 1034"/>
                <a:gd name="T80" fmla="*/ 101 w 255"/>
                <a:gd name="T81" fmla="*/ 992 h 1034"/>
                <a:gd name="T82" fmla="*/ 100 w 255"/>
                <a:gd name="T83" fmla="*/ 948 h 1034"/>
                <a:gd name="T84" fmla="*/ 92 w 255"/>
                <a:gd name="T85" fmla="*/ 901 h 1034"/>
                <a:gd name="T86" fmla="*/ 59 w 255"/>
                <a:gd name="T87" fmla="*/ 756 h 1034"/>
                <a:gd name="T88" fmla="*/ 61 w 255"/>
                <a:gd name="T89" fmla="*/ 692 h 1034"/>
                <a:gd name="T90" fmla="*/ 57 w 255"/>
                <a:gd name="T91" fmla="*/ 661 h 1034"/>
                <a:gd name="T92" fmla="*/ 39 w 255"/>
                <a:gd name="T93" fmla="*/ 645 h 1034"/>
                <a:gd name="T94" fmla="*/ 34 w 255"/>
                <a:gd name="T95" fmla="*/ 530 h 1034"/>
                <a:gd name="T96" fmla="*/ 35 w 255"/>
                <a:gd name="T97" fmla="*/ 468 h 1034"/>
                <a:gd name="T98" fmla="*/ 13 w 255"/>
                <a:gd name="T99" fmla="*/ 464 h 1034"/>
                <a:gd name="T100" fmla="*/ 31 w 255"/>
                <a:gd name="T101" fmla="*/ 411 h 1034"/>
                <a:gd name="T102" fmla="*/ 34 w 255"/>
                <a:gd name="T103" fmla="*/ 372 h 1034"/>
                <a:gd name="T104" fmla="*/ 2 w 255"/>
                <a:gd name="T105" fmla="*/ 344 h 1034"/>
                <a:gd name="T106" fmla="*/ 2 w 255"/>
                <a:gd name="T107" fmla="*/ 266 h 1034"/>
                <a:gd name="T108" fmla="*/ 8 w 255"/>
                <a:gd name="T109" fmla="*/ 232 h 1034"/>
                <a:gd name="T110" fmla="*/ 31 w 255"/>
                <a:gd name="T111" fmla="*/ 175 h 1034"/>
                <a:gd name="T112" fmla="*/ 55 w 255"/>
                <a:gd name="T113" fmla="*/ 166 h 1034"/>
                <a:gd name="T114" fmla="*/ 57 w 255"/>
                <a:gd name="T115" fmla="*/ 143 h 1034"/>
                <a:gd name="T116" fmla="*/ 71 w 255"/>
                <a:gd name="T117" fmla="*/ 115 h 1034"/>
                <a:gd name="T118" fmla="*/ 73 w 255"/>
                <a:gd name="T119" fmla="*/ 73 h 1034"/>
                <a:gd name="T120" fmla="*/ 121 w 255"/>
                <a:gd name="T121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1034">
                  <a:moveTo>
                    <a:pt x="122" y="0"/>
                  </a:moveTo>
                  <a:cubicBezTo>
                    <a:pt x="145" y="0"/>
                    <a:pt x="164" y="21"/>
                    <a:pt x="168" y="41"/>
                  </a:cubicBezTo>
                  <a:cubicBezTo>
                    <a:pt x="173" y="61"/>
                    <a:pt x="176" y="60"/>
                    <a:pt x="176" y="71"/>
                  </a:cubicBezTo>
                  <a:cubicBezTo>
                    <a:pt x="176" y="82"/>
                    <a:pt x="181" y="94"/>
                    <a:pt x="183" y="111"/>
                  </a:cubicBezTo>
                  <a:cubicBezTo>
                    <a:pt x="185" y="129"/>
                    <a:pt x="187" y="141"/>
                    <a:pt x="196" y="152"/>
                  </a:cubicBezTo>
                  <a:cubicBezTo>
                    <a:pt x="205" y="162"/>
                    <a:pt x="203" y="172"/>
                    <a:pt x="203" y="172"/>
                  </a:cubicBezTo>
                  <a:cubicBezTo>
                    <a:pt x="203" y="172"/>
                    <a:pt x="233" y="174"/>
                    <a:pt x="240" y="194"/>
                  </a:cubicBezTo>
                  <a:cubicBezTo>
                    <a:pt x="248" y="214"/>
                    <a:pt x="249" y="248"/>
                    <a:pt x="252" y="271"/>
                  </a:cubicBezTo>
                  <a:cubicBezTo>
                    <a:pt x="255" y="294"/>
                    <a:pt x="253" y="321"/>
                    <a:pt x="245" y="338"/>
                  </a:cubicBezTo>
                  <a:cubicBezTo>
                    <a:pt x="236" y="355"/>
                    <a:pt x="219" y="357"/>
                    <a:pt x="219" y="357"/>
                  </a:cubicBezTo>
                  <a:cubicBezTo>
                    <a:pt x="219" y="357"/>
                    <a:pt x="216" y="393"/>
                    <a:pt x="226" y="424"/>
                  </a:cubicBezTo>
                  <a:cubicBezTo>
                    <a:pt x="236" y="455"/>
                    <a:pt x="244" y="471"/>
                    <a:pt x="235" y="473"/>
                  </a:cubicBezTo>
                  <a:cubicBezTo>
                    <a:pt x="226" y="474"/>
                    <a:pt x="222" y="475"/>
                    <a:pt x="222" y="475"/>
                  </a:cubicBezTo>
                  <a:cubicBezTo>
                    <a:pt x="222" y="475"/>
                    <a:pt x="222" y="515"/>
                    <a:pt x="216" y="541"/>
                  </a:cubicBezTo>
                  <a:cubicBezTo>
                    <a:pt x="210" y="567"/>
                    <a:pt x="196" y="634"/>
                    <a:pt x="196" y="650"/>
                  </a:cubicBezTo>
                  <a:cubicBezTo>
                    <a:pt x="196" y="667"/>
                    <a:pt x="195" y="664"/>
                    <a:pt x="189" y="664"/>
                  </a:cubicBezTo>
                  <a:cubicBezTo>
                    <a:pt x="183" y="664"/>
                    <a:pt x="179" y="664"/>
                    <a:pt x="179" y="664"/>
                  </a:cubicBezTo>
                  <a:cubicBezTo>
                    <a:pt x="179" y="664"/>
                    <a:pt x="180" y="691"/>
                    <a:pt x="177" y="697"/>
                  </a:cubicBezTo>
                  <a:cubicBezTo>
                    <a:pt x="174" y="704"/>
                    <a:pt x="179" y="733"/>
                    <a:pt x="170" y="765"/>
                  </a:cubicBezTo>
                  <a:cubicBezTo>
                    <a:pt x="160" y="796"/>
                    <a:pt x="141" y="849"/>
                    <a:pt x="141" y="872"/>
                  </a:cubicBezTo>
                  <a:cubicBezTo>
                    <a:pt x="141" y="894"/>
                    <a:pt x="150" y="922"/>
                    <a:pt x="161" y="933"/>
                  </a:cubicBezTo>
                  <a:cubicBezTo>
                    <a:pt x="171" y="944"/>
                    <a:pt x="187" y="967"/>
                    <a:pt x="179" y="973"/>
                  </a:cubicBezTo>
                  <a:cubicBezTo>
                    <a:pt x="170" y="978"/>
                    <a:pt x="159" y="977"/>
                    <a:pt x="152" y="975"/>
                  </a:cubicBezTo>
                  <a:cubicBezTo>
                    <a:pt x="145" y="973"/>
                    <a:pt x="139" y="966"/>
                    <a:pt x="139" y="966"/>
                  </a:cubicBezTo>
                  <a:cubicBezTo>
                    <a:pt x="139" y="966"/>
                    <a:pt x="140" y="977"/>
                    <a:pt x="143" y="986"/>
                  </a:cubicBezTo>
                  <a:cubicBezTo>
                    <a:pt x="146" y="995"/>
                    <a:pt x="143" y="1034"/>
                    <a:pt x="128" y="1034"/>
                  </a:cubicBezTo>
                  <a:cubicBezTo>
                    <a:pt x="126" y="1034"/>
                    <a:pt x="124" y="1033"/>
                    <a:pt x="122" y="1033"/>
                  </a:cubicBezTo>
                  <a:cubicBezTo>
                    <a:pt x="122" y="726"/>
                    <a:pt x="122" y="726"/>
                    <a:pt x="122" y="726"/>
                  </a:cubicBezTo>
                  <a:cubicBezTo>
                    <a:pt x="122" y="720"/>
                    <a:pt x="123" y="713"/>
                    <a:pt x="125" y="709"/>
                  </a:cubicBezTo>
                  <a:cubicBezTo>
                    <a:pt x="128" y="701"/>
                    <a:pt x="125" y="685"/>
                    <a:pt x="125" y="662"/>
                  </a:cubicBezTo>
                  <a:cubicBezTo>
                    <a:pt x="125" y="662"/>
                    <a:pt x="124" y="671"/>
                    <a:pt x="122" y="680"/>
                  </a:cubicBezTo>
                  <a:lnTo>
                    <a:pt x="122" y="0"/>
                  </a:lnTo>
                  <a:close/>
                  <a:moveTo>
                    <a:pt x="12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680"/>
                    <a:pt x="122" y="680"/>
                    <a:pt x="122" y="680"/>
                  </a:cubicBezTo>
                  <a:cubicBezTo>
                    <a:pt x="121" y="687"/>
                    <a:pt x="120" y="694"/>
                    <a:pt x="119" y="698"/>
                  </a:cubicBezTo>
                  <a:cubicBezTo>
                    <a:pt x="116" y="708"/>
                    <a:pt x="120" y="714"/>
                    <a:pt x="120" y="721"/>
                  </a:cubicBezTo>
                  <a:cubicBezTo>
                    <a:pt x="120" y="728"/>
                    <a:pt x="121" y="737"/>
                    <a:pt x="121" y="737"/>
                  </a:cubicBezTo>
                  <a:cubicBezTo>
                    <a:pt x="121" y="737"/>
                    <a:pt x="122" y="732"/>
                    <a:pt x="122" y="726"/>
                  </a:cubicBezTo>
                  <a:cubicBezTo>
                    <a:pt x="122" y="1033"/>
                    <a:pt x="122" y="1033"/>
                    <a:pt x="122" y="1033"/>
                  </a:cubicBezTo>
                  <a:cubicBezTo>
                    <a:pt x="110" y="1029"/>
                    <a:pt x="101" y="1014"/>
                    <a:pt x="101" y="992"/>
                  </a:cubicBezTo>
                  <a:cubicBezTo>
                    <a:pt x="102" y="967"/>
                    <a:pt x="96" y="963"/>
                    <a:pt x="100" y="948"/>
                  </a:cubicBezTo>
                  <a:cubicBezTo>
                    <a:pt x="104" y="934"/>
                    <a:pt x="100" y="923"/>
                    <a:pt x="92" y="901"/>
                  </a:cubicBezTo>
                  <a:cubicBezTo>
                    <a:pt x="85" y="878"/>
                    <a:pt x="58" y="781"/>
                    <a:pt x="59" y="756"/>
                  </a:cubicBezTo>
                  <a:cubicBezTo>
                    <a:pt x="61" y="731"/>
                    <a:pt x="63" y="709"/>
                    <a:pt x="61" y="692"/>
                  </a:cubicBezTo>
                  <a:cubicBezTo>
                    <a:pt x="59" y="675"/>
                    <a:pt x="57" y="661"/>
                    <a:pt x="57" y="661"/>
                  </a:cubicBezTo>
                  <a:cubicBezTo>
                    <a:pt x="57" y="661"/>
                    <a:pt x="39" y="669"/>
                    <a:pt x="39" y="645"/>
                  </a:cubicBezTo>
                  <a:cubicBezTo>
                    <a:pt x="39" y="621"/>
                    <a:pt x="35" y="551"/>
                    <a:pt x="34" y="530"/>
                  </a:cubicBezTo>
                  <a:cubicBezTo>
                    <a:pt x="32" y="509"/>
                    <a:pt x="35" y="468"/>
                    <a:pt x="35" y="468"/>
                  </a:cubicBezTo>
                  <a:cubicBezTo>
                    <a:pt x="35" y="468"/>
                    <a:pt x="18" y="467"/>
                    <a:pt x="13" y="464"/>
                  </a:cubicBezTo>
                  <a:cubicBezTo>
                    <a:pt x="7" y="462"/>
                    <a:pt x="27" y="426"/>
                    <a:pt x="31" y="411"/>
                  </a:cubicBezTo>
                  <a:cubicBezTo>
                    <a:pt x="35" y="397"/>
                    <a:pt x="34" y="372"/>
                    <a:pt x="34" y="372"/>
                  </a:cubicBezTo>
                  <a:cubicBezTo>
                    <a:pt x="34" y="372"/>
                    <a:pt x="4" y="370"/>
                    <a:pt x="2" y="344"/>
                  </a:cubicBezTo>
                  <a:cubicBezTo>
                    <a:pt x="1" y="319"/>
                    <a:pt x="0" y="282"/>
                    <a:pt x="2" y="266"/>
                  </a:cubicBezTo>
                  <a:cubicBezTo>
                    <a:pt x="5" y="251"/>
                    <a:pt x="5" y="253"/>
                    <a:pt x="8" y="232"/>
                  </a:cubicBezTo>
                  <a:cubicBezTo>
                    <a:pt x="10" y="212"/>
                    <a:pt x="21" y="177"/>
                    <a:pt x="31" y="175"/>
                  </a:cubicBezTo>
                  <a:cubicBezTo>
                    <a:pt x="42" y="174"/>
                    <a:pt x="55" y="166"/>
                    <a:pt x="55" y="166"/>
                  </a:cubicBezTo>
                  <a:cubicBezTo>
                    <a:pt x="55" y="166"/>
                    <a:pt x="44" y="154"/>
                    <a:pt x="57" y="143"/>
                  </a:cubicBezTo>
                  <a:cubicBezTo>
                    <a:pt x="70" y="133"/>
                    <a:pt x="77" y="129"/>
                    <a:pt x="71" y="115"/>
                  </a:cubicBezTo>
                  <a:cubicBezTo>
                    <a:pt x="66" y="101"/>
                    <a:pt x="70" y="91"/>
                    <a:pt x="73" y="73"/>
                  </a:cubicBezTo>
                  <a:cubicBezTo>
                    <a:pt x="76" y="55"/>
                    <a:pt x="85" y="1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1" name="Freeform 26"/>
            <p:cNvSpPr>
              <a:spLocks/>
            </p:cNvSpPr>
            <p:nvPr/>
          </p:nvSpPr>
          <p:spPr bwMode="auto">
            <a:xfrm>
              <a:off x="4615" y="689"/>
              <a:ext cx="146" cy="279"/>
            </a:xfrm>
            <a:custGeom>
              <a:avLst/>
              <a:gdLst>
                <a:gd name="T0" fmla="*/ 1 w 61"/>
                <a:gd name="T1" fmla="*/ 3 h 118"/>
                <a:gd name="T2" fmla="*/ 17 w 61"/>
                <a:gd name="T3" fmla="*/ 27 h 118"/>
                <a:gd name="T4" fmla="*/ 27 w 61"/>
                <a:gd name="T5" fmla="*/ 82 h 118"/>
                <a:gd name="T6" fmla="*/ 38 w 61"/>
                <a:gd name="T7" fmla="*/ 59 h 118"/>
                <a:gd name="T8" fmla="*/ 43 w 61"/>
                <a:gd name="T9" fmla="*/ 32 h 118"/>
                <a:gd name="T10" fmla="*/ 60 w 61"/>
                <a:gd name="T11" fmla="*/ 0 h 118"/>
                <a:gd name="T12" fmla="*/ 60 w 61"/>
                <a:gd name="T13" fmla="*/ 21 h 118"/>
                <a:gd name="T14" fmla="*/ 43 w 61"/>
                <a:gd name="T15" fmla="*/ 74 h 118"/>
                <a:gd name="T16" fmla="*/ 29 w 61"/>
                <a:gd name="T17" fmla="*/ 111 h 118"/>
                <a:gd name="T18" fmla="*/ 14 w 61"/>
                <a:gd name="T19" fmla="*/ 76 h 118"/>
                <a:gd name="T20" fmla="*/ 1 w 61"/>
                <a:gd name="T21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18">
                  <a:moveTo>
                    <a:pt x="1" y="3"/>
                  </a:moveTo>
                  <a:cubicBezTo>
                    <a:pt x="1" y="3"/>
                    <a:pt x="17" y="16"/>
                    <a:pt x="17" y="27"/>
                  </a:cubicBezTo>
                  <a:cubicBezTo>
                    <a:pt x="17" y="37"/>
                    <a:pt x="24" y="72"/>
                    <a:pt x="27" y="82"/>
                  </a:cubicBezTo>
                  <a:cubicBezTo>
                    <a:pt x="30" y="93"/>
                    <a:pt x="32" y="70"/>
                    <a:pt x="38" y="59"/>
                  </a:cubicBezTo>
                  <a:cubicBezTo>
                    <a:pt x="43" y="49"/>
                    <a:pt x="46" y="40"/>
                    <a:pt x="43" y="32"/>
                  </a:cubicBezTo>
                  <a:cubicBezTo>
                    <a:pt x="39" y="24"/>
                    <a:pt x="52" y="20"/>
                    <a:pt x="60" y="0"/>
                  </a:cubicBezTo>
                  <a:cubicBezTo>
                    <a:pt x="61" y="8"/>
                    <a:pt x="60" y="14"/>
                    <a:pt x="60" y="21"/>
                  </a:cubicBezTo>
                  <a:cubicBezTo>
                    <a:pt x="60" y="29"/>
                    <a:pt x="47" y="66"/>
                    <a:pt x="43" y="74"/>
                  </a:cubicBezTo>
                  <a:cubicBezTo>
                    <a:pt x="40" y="81"/>
                    <a:pt x="30" y="104"/>
                    <a:pt x="29" y="111"/>
                  </a:cubicBezTo>
                  <a:cubicBezTo>
                    <a:pt x="28" y="118"/>
                    <a:pt x="19" y="98"/>
                    <a:pt x="14" y="76"/>
                  </a:cubicBezTo>
                  <a:cubicBezTo>
                    <a:pt x="9" y="55"/>
                    <a:pt x="0" y="2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2" name="Freeform 27"/>
            <p:cNvSpPr>
              <a:spLocks/>
            </p:cNvSpPr>
            <p:nvPr/>
          </p:nvSpPr>
          <p:spPr bwMode="auto">
            <a:xfrm>
              <a:off x="4541" y="1070"/>
              <a:ext cx="27" cy="61"/>
            </a:xfrm>
            <a:custGeom>
              <a:avLst/>
              <a:gdLst>
                <a:gd name="T0" fmla="*/ 8 w 11"/>
                <a:gd name="T1" fmla="*/ 26 h 26"/>
                <a:gd name="T2" fmla="*/ 11 w 11"/>
                <a:gd name="T3" fmla="*/ 11 h 26"/>
                <a:gd name="T4" fmla="*/ 11 w 11"/>
                <a:gd name="T5" fmla="*/ 0 h 26"/>
                <a:gd name="T6" fmla="*/ 2 w 11"/>
                <a:gd name="T7" fmla="*/ 2 h 26"/>
                <a:gd name="T8" fmla="*/ 0 w 11"/>
                <a:gd name="T9" fmla="*/ 23 h 26"/>
                <a:gd name="T10" fmla="*/ 8 w 1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6">
                  <a:moveTo>
                    <a:pt x="8" y="26"/>
                  </a:moveTo>
                  <a:cubicBezTo>
                    <a:pt x="8" y="26"/>
                    <a:pt x="10" y="19"/>
                    <a:pt x="11" y="11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8"/>
                    <a:pt x="0" y="23"/>
                  </a:cubicBezTo>
                  <a:cubicBezTo>
                    <a:pt x="4" y="26"/>
                    <a:pt x="8" y="26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3" name="Freeform 28"/>
            <p:cNvSpPr>
              <a:spLocks/>
            </p:cNvSpPr>
            <p:nvPr/>
          </p:nvSpPr>
          <p:spPr bwMode="auto">
            <a:xfrm>
              <a:off x="4745" y="1193"/>
              <a:ext cx="28" cy="62"/>
            </a:xfrm>
            <a:custGeom>
              <a:avLst/>
              <a:gdLst>
                <a:gd name="T0" fmla="*/ 3 w 12"/>
                <a:gd name="T1" fmla="*/ 0 h 26"/>
                <a:gd name="T2" fmla="*/ 0 w 12"/>
                <a:gd name="T3" fmla="*/ 21 h 26"/>
                <a:gd name="T4" fmla="*/ 12 w 12"/>
                <a:gd name="T5" fmla="*/ 21 h 26"/>
                <a:gd name="T6" fmla="*/ 12 w 12"/>
                <a:gd name="T7" fmla="*/ 0 h 26"/>
                <a:gd name="T8" fmla="*/ 3 w 1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3" y="0"/>
                  </a:moveTo>
                  <a:cubicBezTo>
                    <a:pt x="3" y="0"/>
                    <a:pt x="1" y="16"/>
                    <a:pt x="0" y="21"/>
                  </a:cubicBezTo>
                  <a:cubicBezTo>
                    <a:pt x="0" y="26"/>
                    <a:pt x="12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54" name="Group 4"/>
          <p:cNvGrpSpPr>
            <a:grpSpLocks noChangeAspect="1"/>
          </p:cNvGrpSpPr>
          <p:nvPr/>
        </p:nvGrpSpPr>
        <p:grpSpPr bwMode="auto">
          <a:xfrm>
            <a:off x="4573820" y="2931831"/>
            <a:ext cx="410754" cy="1424746"/>
            <a:chOff x="766" y="620"/>
            <a:chExt cx="685" cy="2376"/>
          </a:xfrm>
          <a:solidFill>
            <a:srgbClr val="FF0000"/>
          </a:solidFill>
        </p:grpSpPr>
        <p:sp>
          <p:nvSpPr>
            <p:cNvPr id="255" name="Freeform 5"/>
            <p:cNvSpPr>
              <a:spLocks/>
            </p:cNvSpPr>
            <p:nvPr/>
          </p:nvSpPr>
          <p:spPr bwMode="auto">
            <a:xfrm>
              <a:off x="1026" y="879"/>
              <a:ext cx="187" cy="281"/>
            </a:xfrm>
            <a:custGeom>
              <a:avLst/>
              <a:gdLst>
                <a:gd name="T0" fmla="*/ 4 w 83"/>
                <a:gd name="T1" fmla="*/ 34 h 125"/>
                <a:gd name="T2" fmla="*/ 9 w 83"/>
                <a:gd name="T3" fmla="*/ 70 h 125"/>
                <a:gd name="T4" fmla="*/ 4 w 83"/>
                <a:gd name="T5" fmla="*/ 108 h 125"/>
                <a:gd name="T6" fmla="*/ 65 w 83"/>
                <a:gd name="T7" fmla="*/ 122 h 125"/>
                <a:gd name="T8" fmla="*/ 4 w 83"/>
                <a:gd name="T9" fmla="*/ 3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5">
                  <a:moveTo>
                    <a:pt x="4" y="34"/>
                  </a:moveTo>
                  <a:cubicBezTo>
                    <a:pt x="29" y="45"/>
                    <a:pt x="1" y="58"/>
                    <a:pt x="9" y="70"/>
                  </a:cubicBezTo>
                  <a:cubicBezTo>
                    <a:pt x="17" y="83"/>
                    <a:pt x="0" y="92"/>
                    <a:pt x="4" y="108"/>
                  </a:cubicBezTo>
                  <a:cubicBezTo>
                    <a:pt x="8" y="125"/>
                    <a:pt x="46" y="124"/>
                    <a:pt x="65" y="122"/>
                  </a:cubicBezTo>
                  <a:cubicBezTo>
                    <a:pt x="83" y="121"/>
                    <a:pt x="57" y="0"/>
                    <a:pt x="4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" name="Freeform 6"/>
            <p:cNvSpPr>
              <a:spLocks/>
            </p:cNvSpPr>
            <p:nvPr/>
          </p:nvSpPr>
          <p:spPr bwMode="auto">
            <a:xfrm>
              <a:off x="940" y="620"/>
              <a:ext cx="398" cy="546"/>
            </a:xfrm>
            <a:custGeom>
              <a:avLst/>
              <a:gdLst>
                <a:gd name="T0" fmla="*/ 15 w 176"/>
                <a:gd name="T1" fmla="*/ 42 h 243"/>
                <a:gd name="T2" fmla="*/ 123 w 176"/>
                <a:gd name="T3" fmla="*/ 71 h 243"/>
                <a:gd name="T4" fmla="*/ 145 w 176"/>
                <a:gd name="T5" fmla="*/ 118 h 243"/>
                <a:gd name="T6" fmla="*/ 155 w 176"/>
                <a:gd name="T7" fmla="*/ 164 h 243"/>
                <a:gd name="T8" fmla="*/ 141 w 176"/>
                <a:gd name="T9" fmla="*/ 217 h 243"/>
                <a:gd name="T10" fmla="*/ 87 w 176"/>
                <a:gd name="T11" fmla="*/ 235 h 243"/>
                <a:gd name="T12" fmla="*/ 35 w 176"/>
                <a:gd name="T13" fmla="*/ 101 h 243"/>
                <a:gd name="T14" fmla="*/ 15 w 176"/>
                <a:gd name="T15" fmla="*/ 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6" h="243">
                  <a:moveTo>
                    <a:pt x="15" y="42"/>
                  </a:moveTo>
                  <a:cubicBezTo>
                    <a:pt x="45" y="0"/>
                    <a:pt x="124" y="17"/>
                    <a:pt x="123" y="71"/>
                  </a:cubicBezTo>
                  <a:cubicBezTo>
                    <a:pt x="123" y="125"/>
                    <a:pt x="156" y="91"/>
                    <a:pt x="145" y="118"/>
                  </a:cubicBezTo>
                  <a:cubicBezTo>
                    <a:pt x="134" y="145"/>
                    <a:pt x="169" y="142"/>
                    <a:pt x="155" y="164"/>
                  </a:cubicBezTo>
                  <a:cubicBezTo>
                    <a:pt x="140" y="187"/>
                    <a:pt x="176" y="192"/>
                    <a:pt x="141" y="217"/>
                  </a:cubicBezTo>
                  <a:cubicBezTo>
                    <a:pt x="107" y="243"/>
                    <a:pt x="87" y="235"/>
                    <a:pt x="87" y="235"/>
                  </a:cubicBezTo>
                  <a:cubicBezTo>
                    <a:pt x="87" y="235"/>
                    <a:pt x="97" y="84"/>
                    <a:pt x="35" y="101"/>
                  </a:cubicBezTo>
                  <a:cubicBezTo>
                    <a:pt x="16" y="107"/>
                    <a:pt x="0" y="62"/>
                    <a:pt x="15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7" name="Freeform 7"/>
            <p:cNvSpPr>
              <a:spLocks/>
            </p:cNvSpPr>
            <p:nvPr/>
          </p:nvSpPr>
          <p:spPr bwMode="auto">
            <a:xfrm>
              <a:off x="766" y="661"/>
              <a:ext cx="685" cy="2335"/>
            </a:xfrm>
            <a:custGeom>
              <a:avLst/>
              <a:gdLst>
                <a:gd name="T0" fmla="*/ 187 w 303"/>
                <a:gd name="T1" fmla="*/ 34 h 1039"/>
                <a:gd name="T2" fmla="*/ 207 w 303"/>
                <a:gd name="T3" fmla="*/ 153 h 1039"/>
                <a:gd name="T4" fmla="*/ 231 w 303"/>
                <a:gd name="T5" fmla="*/ 221 h 1039"/>
                <a:gd name="T6" fmla="*/ 238 w 303"/>
                <a:gd name="T7" fmla="*/ 369 h 1039"/>
                <a:gd name="T8" fmla="*/ 223 w 303"/>
                <a:gd name="T9" fmla="*/ 441 h 1039"/>
                <a:gd name="T10" fmla="*/ 220 w 303"/>
                <a:gd name="T11" fmla="*/ 518 h 1039"/>
                <a:gd name="T12" fmla="*/ 210 w 303"/>
                <a:gd name="T13" fmla="*/ 664 h 1039"/>
                <a:gd name="T14" fmla="*/ 210 w 303"/>
                <a:gd name="T15" fmla="*/ 712 h 1039"/>
                <a:gd name="T16" fmla="*/ 275 w 303"/>
                <a:gd name="T17" fmla="*/ 907 h 1039"/>
                <a:gd name="T18" fmla="*/ 299 w 303"/>
                <a:gd name="T19" fmla="*/ 988 h 1039"/>
                <a:gd name="T20" fmla="*/ 293 w 303"/>
                <a:gd name="T21" fmla="*/ 1012 h 1039"/>
                <a:gd name="T22" fmla="*/ 280 w 303"/>
                <a:gd name="T23" fmla="*/ 964 h 1039"/>
                <a:gd name="T24" fmla="*/ 211 w 303"/>
                <a:gd name="T25" fmla="*/ 1019 h 1039"/>
                <a:gd name="T26" fmla="*/ 223 w 303"/>
                <a:gd name="T27" fmla="*/ 982 h 1039"/>
                <a:gd name="T28" fmla="*/ 195 w 303"/>
                <a:gd name="T29" fmla="*/ 822 h 1039"/>
                <a:gd name="T30" fmla="*/ 171 w 303"/>
                <a:gd name="T31" fmla="*/ 824 h 1039"/>
                <a:gd name="T32" fmla="*/ 147 w 303"/>
                <a:gd name="T33" fmla="*/ 941 h 1039"/>
                <a:gd name="T34" fmla="*/ 138 w 303"/>
                <a:gd name="T35" fmla="*/ 1011 h 1039"/>
                <a:gd name="T36" fmla="*/ 128 w 303"/>
                <a:gd name="T37" fmla="*/ 1032 h 1039"/>
                <a:gd name="T38" fmla="*/ 129 w 303"/>
                <a:gd name="T39" fmla="*/ 980 h 1039"/>
                <a:gd name="T40" fmla="*/ 60 w 303"/>
                <a:gd name="T41" fmla="*/ 1032 h 1039"/>
                <a:gd name="T42" fmla="*/ 50 w 303"/>
                <a:gd name="T43" fmla="*/ 997 h 1039"/>
                <a:gd name="T44" fmla="*/ 107 w 303"/>
                <a:gd name="T45" fmla="*/ 827 h 1039"/>
                <a:gd name="T46" fmla="*/ 116 w 303"/>
                <a:gd name="T47" fmla="*/ 739 h 1039"/>
                <a:gd name="T48" fmla="*/ 101 w 303"/>
                <a:gd name="T49" fmla="*/ 667 h 1039"/>
                <a:gd name="T50" fmla="*/ 89 w 303"/>
                <a:gd name="T51" fmla="*/ 590 h 1039"/>
                <a:gd name="T52" fmla="*/ 80 w 303"/>
                <a:gd name="T53" fmla="*/ 591 h 1039"/>
                <a:gd name="T54" fmla="*/ 61 w 303"/>
                <a:gd name="T55" fmla="*/ 585 h 1039"/>
                <a:gd name="T56" fmla="*/ 67 w 303"/>
                <a:gd name="T57" fmla="*/ 529 h 1039"/>
                <a:gd name="T58" fmla="*/ 9 w 303"/>
                <a:gd name="T59" fmla="*/ 391 h 1039"/>
                <a:gd name="T60" fmla="*/ 75 w 303"/>
                <a:gd name="T61" fmla="*/ 328 h 1039"/>
                <a:gd name="T62" fmla="*/ 130 w 303"/>
                <a:gd name="T63" fmla="*/ 201 h 1039"/>
                <a:gd name="T64" fmla="*/ 128 w 303"/>
                <a:gd name="T65" fmla="*/ 143 h 1039"/>
                <a:gd name="T66" fmla="*/ 94 w 303"/>
                <a:gd name="T67" fmla="*/ 88 h 1039"/>
                <a:gd name="T68" fmla="*/ 95 w 303"/>
                <a:gd name="T69" fmla="*/ 38 h 1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3" h="1039">
                  <a:moveTo>
                    <a:pt x="137" y="0"/>
                  </a:moveTo>
                  <a:cubicBezTo>
                    <a:pt x="158" y="0"/>
                    <a:pt x="177" y="11"/>
                    <a:pt x="187" y="34"/>
                  </a:cubicBezTo>
                  <a:cubicBezTo>
                    <a:pt x="196" y="57"/>
                    <a:pt x="198" y="83"/>
                    <a:pt x="195" y="97"/>
                  </a:cubicBezTo>
                  <a:cubicBezTo>
                    <a:pt x="192" y="108"/>
                    <a:pt x="202" y="141"/>
                    <a:pt x="207" y="153"/>
                  </a:cubicBezTo>
                  <a:cubicBezTo>
                    <a:pt x="213" y="167"/>
                    <a:pt x="222" y="187"/>
                    <a:pt x="222" y="187"/>
                  </a:cubicBezTo>
                  <a:cubicBezTo>
                    <a:pt x="222" y="187"/>
                    <a:pt x="231" y="201"/>
                    <a:pt x="231" y="221"/>
                  </a:cubicBezTo>
                  <a:cubicBezTo>
                    <a:pt x="231" y="241"/>
                    <a:pt x="231" y="270"/>
                    <a:pt x="238" y="306"/>
                  </a:cubicBezTo>
                  <a:cubicBezTo>
                    <a:pt x="245" y="343"/>
                    <a:pt x="244" y="351"/>
                    <a:pt x="238" y="369"/>
                  </a:cubicBezTo>
                  <a:cubicBezTo>
                    <a:pt x="231" y="388"/>
                    <a:pt x="211" y="423"/>
                    <a:pt x="211" y="423"/>
                  </a:cubicBezTo>
                  <a:cubicBezTo>
                    <a:pt x="211" y="423"/>
                    <a:pt x="231" y="432"/>
                    <a:pt x="223" y="441"/>
                  </a:cubicBezTo>
                  <a:cubicBezTo>
                    <a:pt x="216" y="450"/>
                    <a:pt x="210" y="453"/>
                    <a:pt x="210" y="453"/>
                  </a:cubicBezTo>
                  <a:cubicBezTo>
                    <a:pt x="210" y="453"/>
                    <a:pt x="231" y="484"/>
                    <a:pt x="220" y="518"/>
                  </a:cubicBezTo>
                  <a:cubicBezTo>
                    <a:pt x="209" y="551"/>
                    <a:pt x="207" y="576"/>
                    <a:pt x="208" y="606"/>
                  </a:cubicBezTo>
                  <a:cubicBezTo>
                    <a:pt x="210" y="637"/>
                    <a:pt x="210" y="664"/>
                    <a:pt x="210" y="664"/>
                  </a:cubicBezTo>
                  <a:cubicBezTo>
                    <a:pt x="197" y="666"/>
                    <a:pt x="197" y="666"/>
                    <a:pt x="197" y="666"/>
                  </a:cubicBezTo>
                  <a:cubicBezTo>
                    <a:pt x="197" y="666"/>
                    <a:pt x="197" y="695"/>
                    <a:pt x="210" y="712"/>
                  </a:cubicBezTo>
                  <a:cubicBezTo>
                    <a:pt x="222" y="730"/>
                    <a:pt x="243" y="760"/>
                    <a:pt x="247" y="807"/>
                  </a:cubicBezTo>
                  <a:cubicBezTo>
                    <a:pt x="250" y="854"/>
                    <a:pt x="261" y="895"/>
                    <a:pt x="275" y="907"/>
                  </a:cubicBezTo>
                  <a:cubicBezTo>
                    <a:pt x="289" y="918"/>
                    <a:pt x="303" y="917"/>
                    <a:pt x="303" y="936"/>
                  </a:cubicBezTo>
                  <a:cubicBezTo>
                    <a:pt x="303" y="956"/>
                    <a:pt x="299" y="978"/>
                    <a:pt x="299" y="988"/>
                  </a:cubicBezTo>
                  <a:cubicBezTo>
                    <a:pt x="299" y="997"/>
                    <a:pt x="299" y="1011"/>
                    <a:pt x="299" y="1011"/>
                  </a:cubicBezTo>
                  <a:cubicBezTo>
                    <a:pt x="293" y="1012"/>
                    <a:pt x="293" y="1012"/>
                    <a:pt x="293" y="1012"/>
                  </a:cubicBezTo>
                  <a:cubicBezTo>
                    <a:pt x="293" y="1012"/>
                    <a:pt x="295" y="1001"/>
                    <a:pt x="293" y="988"/>
                  </a:cubicBezTo>
                  <a:cubicBezTo>
                    <a:pt x="292" y="976"/>
                    <a:pt x="288" y="959"/>
                    <a:pt x="280" y="964"/>
                  </a:cubicBezTo>
                  <a:cubicBezTo>
                    <a:pt x="272" y="969"/>
                    <a:pt x="259" y="993"/>
                    <a:pt x="253" y="1004"/>
                  </a:cubicBezTo>
                  <a:cubicBezTo>
                    <a:pt x="247" y="1015"/>
                    <a:pt x="235" y="1026"/>
                    <a:pt x="211" y="1019"/>
                  </a:cubicBezTo>
                  <a:cubicBezTo>
                    <a:pt x="188" y="1012"/>
                    <a:pt x="179" y="997"/>
                    <a:pt x="192" y="993"/>
                  </a:cubicBezTo>
                  <a:cubicBezTo>
                    <a:pt x="205" y="989"/>
                    <a:pt x="220" y="995"/>
                    <a:pt x="223" y="982"/>
                  </a:cubicBezTo>
                  <a:cubicBezTo>
                    <a:pt x="226" y="968"/>
                    <a:pt x="232" y="934"/>
                    <a:pt x="226" y="916"/>
                  </a:cubicBezTo>
                  <a:cubicBezTo>
                    <a:pt x="221" y="898"/>
                    <a:pt x="203" y="842"/>
                    <a:pt x="195" y="822"/>
                  </a:cubicBezTo>
                  <a:cubicBezTo>
                    <a:pt x="188" y="801"/>
                    <a:pt x="177" y="776"/>
                    <a:pt x="177" y="776"/>
                  </a:cubicBezTo>
                  <a:cubicBezTo>
                    <a:pt x="177" y="776"/>
                    <a:pt x="178" y="809"/>
                    <a:pt x="171" y="824"/>
                  </a:cubicBezTo>
                  <a:cubicBezTo>
                    <a:pt x="165" y="840"/>
                    <a:pt x="141" y="900"/>
                    <a:pt x="137" y="913"/>
                  </a:cubicBezTo>
                  <a:cubicBezTo>
                    <a:pt x="133" y="926"/>
                    <a:pt x="141" y="934"/>
                    <a:pt x="147" y="941"/>
                  </a:cubicBezTo>
                  <a:cubicBezTo>
                    <a:pt x="154" y="947"/>
                    <a:pt x="150" y="964"/>
                    <a:pt x="145" y="976"/>
                  </a:cubicBezTo>
                  <a:cubicBezTo>
                    <a:pt x="140" y="989"/>
                    <a:pt x="138" y="1005"/>
                    <a:pt x="138" y="1011"/>
                  </a:cubicBezTo>
                  <a:cubicBezTo>
                    <a:pt x="138" y="1018"/>
                    <a:pt x="138" y="1032"/>
                    <a:pt x="138" y="1032"/>
                  </a:cubicBezTo>
                  <a:cubicBezTo>
                    <a:pt x="128" y="1032"/>
                    <a:pt x="128" y="1032"/>
                    <a:pt x="128" y="1032"/>
                  </a:cubicBezTo>
                  <a:cubicBezTo>
                    <a:pt x="128" y="1032"/>
                    <a:pt x="131" y="1017"/>
                    <a:pt x="131" y="1004"/>
                  </a:cubicBezTo>
                  <a:cubicBezTo>
                    <a:pt x="131" y="991"/>
                    <a:pt x="133" y="982"/>
                    <a:pt x="129" y="980"/>
                  </a:cubicBezTo>
                  <a:cubicBezTo>
                    <a:pt x="124" y="978"/>
                    <a:pt x="104" y="996"/>
                    <a:pt x="96" y="1008"/>
                  </a:cubicBezTo>
                  <a:cubicBezTo>
                    <a:pt x="88" y="1021"/>
                    <a:pt x="86" y="1039"/>
                    <a:pt x="60" y="1032"/>
                  </a:cubicBezTo>
                  <a:cubicBezTo>
                    <a:pt x="33" y="1026"/>
                    <a:pt x="15" y="1011"/>
                    <a:pt x="22" y="1003"/>
                  </a:cubicBezTo>
                  <a:cubicBezTo>
                    <a:pt x="28" y="995"/>
                    <a:pt x="42" y="1002"/>
                    <a:pt x="50" y="997"/>
                  </a:cubicBezTo>
                  <a:cubicBezTo>
                    <a:pt x="58" y="993"/>
                    <a:pt x="74" y="953"/>
                    <a:pt x="83" y="929"/>
                  </a:cubicBezTo>
                  <a:cubicBezTo>
                    <a:pt x="93" y="906"/>
                    <a:pt x="104" y="857"/>
                    <a:pt x="107" y="827"/>
                  </a:cubicBezTo>
                  <a:cubicBezTo>
                    <a:pt x="110" y="798"/>
                    <a:pt x="115" y="776"/>
                    <a:pt x="115" y="766"/>
                  </a:cubicBezTo>
                  <a:cubicBezTo>
                    <a:pt x="116" y="757"/>
                    <a:pt x="116" y="739"/>
                    <a:pt x="116" y="739"/>
                  </a:cubicBezTo>
                  <a:cubicBezTo>
                    <a:pt x="116" y="739"/>
                    <a:pt x="107" y="705"/>
                    <a:pt x="104" y="691"/>
                  </a:cubicBezTo>
                  <a:cubicBezTo>
                    <a:pt x="101" y="677"/>
                    <a:pt x="101" y="667"/>
                    <a:pt x="101" y="667"/>
                  </a:cubicBezTo>
                  <a:cubicBezTo>
                    <a:pt x="101" y="667"/>
                    <a:pt x="86" y="670"/>
                    <a:pt x="86" y="660"/>
                  </a:cubicBezTo>
                  <a:cubicBezTo>
                    <a:pt x="86" y="650"/>
                    <a:pt x="91" y="609"/>
                    <a:pt x="89" y="590"/>
                  </a:cubicBezTo>
                  <a:cubicBezTo>
                    <a:pt x="88" y="571"/>
                    <a:pt x="81" y="572"/>
                    <a:pt x="81" y="572"/>
                  </a:cubicBezTo>
                  <a:cubicBezTo>
                    <a:pt x="81" y="572"/>
                    <a:pt x="80" y="582"/>
                    <a:pt x="80" y="591"/>
                  </a:cubicBezTo>
                  <a:cubicBezTo>
                    <a:pt x="80" y="599"/>
                    <a:pt x="74" y="597"/>
                    <a:pt x="71" y="591"/>
                  </a:cubicBezTo>
                  <a:cubicBezTo>
                    <a:pt x="69" y="585"/>
                    <a:pt x="61" y="591"/>
                    <a:pt x="61" y="585"/>
                  </a:cubicBezTo>
                  <a:cubicBezTo>
                    <a:pt x="61" y="579"/>
                    <a:pt x="57" y="566"/>
                    <a:pt x="59" y="556"/>
                  </a:cubicBezTo>
                  <a:cubicBezTo>
                    <a:pt x="60" y="547"/>
                    <a:pt x="67" y="529"/>
                    <a:pt x="67" y="529"/>
                  </a:cubicBezTo>
                  <a:cubicBezTo>
                    <a:pt x="0" y="527"/>
                    <a:pt x="0" y="527"/>
                    <a:pt x="0" y="527"/>
                  </a:cubicBezTo>
                  <a:cubicBezTo>
                    <a:pt x="9" y="391"/>
                    <a:pt x="9" y="391"/>
                    <a:pt x="9" y="391"/>
                  </a:cubicBezTo>
                  <a:cubicBezTo>
                    <a:pt x="71" y="391"/>
                    <a:pt x="71" y="391"/>
                    <a:pt x="71" y="391"/>
                  </a:cubicBezTo>
                  <a:cubicBezTo>
                    <a:pt x="71" y="391"/>
                    <a:pt x="75" y="349"/>
                    <a:pt x="75" y="328"/>
                  </a:cubicBezTo>
                  <a:cubicBezTo>
                    <a:pt x="75" y="308"/>
                    <a:pt x="72" y="280"/>
                    <a:pt x="86" y="257"/>
                  </a:cubicBezTo>
                  <a:cubicBezTo>
                    <a:pt x="100" y="234"/>
                    <a:pt x="118" y="215"/>
                    <a:pt x="130" y="201"/>
                  </a:cubicBezTo>
                  <a:cubicBezTo>
                    <a:pt x="141" y="186"/>
                    <a:pt x="143" y="185"/>
                    <a:pt x="140" y="172"/>
                  </a:cubicBezTo>
                  <a:cubicBezTo>
                    <a:pt x="136" y="159"/>
                    <a:pt x="136" y="142"/>
                    <a:pt x="128" y="143"/>
                  </a:cubicBezTo>
                  <a:cubicBezTo>
                    <a:pt x="120" y="144"/>
                    <a:pt x="113" y="143"/>
                    <a:pt x="108" y="132"/>
                  </a:cubicBezTo>
                  <a:cubicBezTo>
                    <a:pt x="104" y="122"/>
                    <a:pt x="94" y="102"/>
                    <a:pt x="94" y="88"/>
                  </a:cubicBezTo>
                  <a:cubicBezTo>
                    <a:pt x="93" y="74"/>
                    <a:pt x="96" y="72"/>
                    <a:pt x="94" y="67"/>
                  </a:cubicBezTo>
                  <a:cubicBezTo>
                    <a:pt x="92" y="63"/>
                    <a:pt x="95" y="49"/>
                    <a:pt x="95" y="38"/>
                  </a:cubicBezTo>
                  <a:cubicBezTo>
                    <a:pt x="96" y="27"/>
                    <a:pt x="110" y="0"/>
                    <a:pt x="13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8" name="Freeform 8"/>
            <p:cNvSpPr>
              <a:spLocks/>
            </p:cNvSpPr>
            <p:nvPr/>
          </p:nvSpPr>
          <p:spPr bwMode="auto">
            <a:xfrm>
              <a:off x="1084" y="960"/>
              <a:ext cx="143" cy="117"/>
            </a:xfrm>
            <a:custGeom>
              <a:avLst/>
              <a:gdLst>
                <a:gd name="T0" fmla="*/ 59 w 63"/>
                <a:gd name="T1" fmla="*/ 0 h 52"/>
                <a:gd name="T2" fmla="*/ 63 w 63"/>
                <a:gd name="T3" fmla="*/ 11 h 52"/>
                <a:gd name="T4" fmla="*/ 0 w 63"/>
                <a:gd name="T5" fmla="*/ 52 h 52"/>
                <a:gd name="T6" fmla="*/ 4 w 63"/>
                <a:gd name="T7" fmla="*/ 25 h 52"/>
                <a:gd name="T8" fmla="*/ 34 w 63"/>
                <a:gd name="T9" fmla="*/ 5 h 52"/>
                <a:gd name="T10" fmla="*/ 59 w 63"/>
                <a:gd name="T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52">
                  <a:moveTo>
                    <a:pt x="59" y="0"/>
                  </a:moveTo>
                  <a:cubicBezTo>
                    <a:pt x="60" y="4"/>
                    <a:pt x="62" y="7"/>
                    <a:pt x="63" y="11"/>
                  </a:cubicBezTo>
                  <a:cubicBezTo>
                    <a:pt x="31" y="9"/>
                    <a:pt x="13" y="33"/>
                    <a:pt x="0" y="52"/>
                  </a:cubicBezTo>
                  <a:cubicBezTo>
                    <a:pt x="5" y="44"/>
                    <a:pt x="4" y="31"/>
                    <a:pt x="4" y="25"/>
                  </a:cubicBezTo>
                  <a:cubicBezTo>
                    <a:pt x="11" y="17"/>
                    <a:pt x="23" y="9"/>
                    <a:pt x="34" y="5"/>
                  </a:cubicBezTo>
                  <a:cubicBezTo>
                    <a:pt x="42" y="2"/>
                    <a:pt x="53" y="0"/>
                    <a:pt x="5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59" name="Group 11"/>
          <p:cNvGrpSpPr>
            <a:grpSpLocks noChangeAspect="1"/>
          </p:cNvGrpSpPr>
          <p:nvPr/>
        </p:nvGrpSpPr>
        <p:grpSpPr bwMode="auto">
          <a:xfrm>
            <a:off x="5122132" y="2912610"/>
            <a:ext cx="456368" cy="1427825"/>
            <a:chOff x="2681" y="545"/>
            <a:chExt cx="816" cy="2553"/>
          </a:xfrm>
          <a:solidFill>
            <a:srgbClr val="00B050"/>
          </a:solidFill>
        </p:grpSpPr>
        <p:sp>
          <p:nvSpPr>
            <p:cNvPr id="260" name="Freeform 12"/>
            <p:cNvSpPr>
              <a:spLocks/>
            </p:cNvSpPr>
            <p:nvPr/>
          </p:nvSpPr>
          <p:spPr bwMode="auto">
            <a:xfrm>
              <a:off x="2681" y="545"/>
              <a:ext cx="816" cy="2553"/>
            </a:xfrm>
            <a:custGeom>
              <a:avLst/>
              <a:gdLst>
                <a:gd name="T0" fmla="*/ 230 w 342"/>
                <a:gd name="T1" fmla="*/ 37 h 1078"/>
                <a:gd name="T2" fmla="*/ 223 w 342"/>
                <a:gd name="T3" fmla="*/ 116 h 1078"/>
                <a:gd name="T4" fmla="*/ 203 w 342"/>
                <a:gd name="T5" fmla="*/ 159 h 1078"/>
                <a:gd name="T6" fmla="*/ 238 w 342"/>
                <a:gd name="T7" fmla="*/ 185 h 1078"/>
                <a:gd name="T8" fmla="*/ 304 w 342"/>
                <a:gd name="T9" fmla="*/ 271 h 1078"/>
                <a:gd name="T10" fmla="*/ 329 w 342"/>
                <a:gd name="T11" fmla="*/ 358 h 1078"/>
                <a:gd name="T12" fmla="*/ 278 w 342"/>
                <a:gd name="T13" fmla="*/ 377 h 1078"/>
                <a:gd name="T14" fmla="*/ 278 w 342"/>
                <a:gd name="T15" fmla="*/ 450 h 1078"/>
                <a:gd name="T16" fmla="*/ 286 w 342"/>
                <a:gd name="T17" fmla="*/ 572 h 1078"/>
                <a:gd name="T18" fmla="*/ 269 w 342"/>
                <a:gd name="T19" fmla="*/ 671 h 1078"/>
                <a:gd name="T20" fmla="*/ 233 w 342"/>
                <a:gd name="T21" fmla="*/ 921 h 1078"/>
                <a:gd name="T22" fmla="*/ 256 w 342"/>
                <a:gd name="T23" fmla="*/ 982 h 1078"/>
                <a:gd name="T24" fmla="*/ 284 w 342"/>
                <a:gd name="T25" fmla="*/ 1008 h 1078"/>
                <a:gd name="T26" fmla="*/ 257 w 342"/>
                <a:gd name="T27" fmla="*/ 1028 h 1078"/>
                <a:gd name="T28" fmla="*/ 212 w 342"/>
                <a:gd name="T29" fmla="*/ 1021 h 1078"/>
                <a:gd name="T30" fmla="*/ 158 w 342"/>
                <a:gd name="T31" fmla="*/ 1010 h 1078"/>
                <a:gd name="T32" fmla="*/ 162 w 342"/>
                <a:gd name="T33" fmla="*/ 952 h 1078"/>
                <a:gd name="T34" fmla="*/ 157 w 342"/>
                <a:gd name="T35" fmla="*/ 746 h 1078"/>
                <a:gd name="T36" fmla="*/ 74 w 342"/>
                <a:gd name="T37" fmla="*/ 1019 h 1078"/>
                <a:gd name="T38" fmla="*/ 88 w 342"/>
                <a:gd name="T39" fmla="*/ 1057 h 1078"/>
                <a:gd name="T40" fmla="*/ 24 w 342"/>
                <a:gd name="T41" fmla="*/ 1063 h 1078"/>
                <a:gd name="T42" fmla="*/ 2 w 342"/>
                <a:gd name="T43" fmla="*/ 1025 h 1078"/>
                <a:gd name="T44" fmla="*/ 6 w 342"/>
                <a:gd name="T45" fmla="*/ 980 h 1078"/>
                <a:gd name="T46" fmla="*/ 71 w 342"/>
                <a:gd name="T47" fmla="*/ 568 h 1078"/>
                <a:gd name="T48" fmla="*/ 70 w 342"/>
                <a:gd name="T49" fmla="*/ 492 h 1078"/>
                <a:gd name="T50" fmla="*/ 80 w 342"/>
                <a:gd name="T51" fmla="*/ 408 h 1078"/>
                <a:gd name="T52" fmla="*/ 56 w 342"/>
                <a:gd name="T53" fmla="*/ 284 h 1078"/>
                <a:gd name="T54" fmla="*/ 89 w 342"/>
                <a:gd name="T55" fmla="*/ 178 h 1078"/>
                <a:gd name="T56" fmla="*/ 134 w 342"/>
                <a:gd name="T57" fmla="*/ 138 h 1078"/>
                <a:gd name="T58" fmla="*/ 137 w 342"/>
                <a:gd name="T59" fmla="*/ 122 h 1078"/>
                <a:gd name="T60" fmla="*/ 126 w 342"/>
                <a:gd name="T61" fmla="*/ 88 h 1078"/>
                <a:gd name="T62" fmla="*/ 142 w 342"/>
                <a:gd name="T63" fmla="*/ 22 h 1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42" h="1078">
                  <a:moveTo>
                    <a:pt x="206" y="13"/>
                  </a:moveTo>
                  <a:cubicBezTo>
                    <a:pt x="214" y="14"/>
                    <a:pt x="223" y="19"/>
                    <a:pt x="230" y="37"/>
                  </a:cubicBezTo>
                  <a:cubicBezTo>
                    <a:pt x="236" y="55"/>
                    <a:pt x="237" y="68"/>
                    <a:pt x="231" y="81"/>
                  </a:cubicBezTo>
                  <a:cubicBezTo>
                    <a:pt x="225" y="94"/>
                    <a:pt x="225" y="104"/>
                    <a:pt x="223" y="116"/>
                  </a:cubicBezTo>
                  <a:cubicBezTo>
                    <a:pt x="220" y="128"/>
                    <a:pt x="212" y="147"/>
                    <a:pt x="206" y="149"/>
                  </a:cubicBezTo>
                  <a:cubicBezTo>
                    <a:pt x="201" y="150"/>
                    <a:pt x="203" y="154"/>
                    <a:pt x="203" y="159"/>
                  </a:cubicBezTo>
                  <a:cubicBezTo>
                    <a:pt x="203" y="165"/>
                    <a:pt x="206" y="172"/>
                    <a:pt x="206" y="172"/>
                  </a:cubicBezTo>
                  <a:cubicBezTo>
                    <a:pt x="206" y="172"/>
                    <a:pt x="222" y="181"/>
                    <a:pt x="238" y="185"/>
                  </a:cubicBezTo>
                  <a:cubicBezTo>
                    <a:pt x="253" y="189"/>
                    <a:pt x="277" y="206"/>
                    <a:pt x="279" y="228"/>
                  </a:cubicBezTo>
                  <a:cubicBezTo>
                    <a:pt x="281" y="250"/>
                    <a:pt x="291" y="260"/>
                    <a:pt x="304" y="271"/>
                  </a:cubicBezTo>
                  <a:cubicBezTo>
                    <a:pt x="317" y="283"/>
                    <a:pt x="331" y="283"/>
                    <a:pt x="335" y="303"/>
                  </a:cubicBezTo>
                  <a:cubicBezTo>
                    <a:pt x="339" y="324"/>
                    <a:pt x="342" y="352"/>
                    <a:pt x="329" y="358"/>
                  </a:cubicBezTo>
                  <a:cubicBezTo>
                    <a:pt x="316" y="364"/>
                    <a:pt x="284" y="361"/>
                    <a:pt x="284" y="361"/>
                  </a:cubicBezTo>
                  <a:cubicBezTo>
                    <a:pt x="284" y="361"/>
                    <a:pt x="283" y="372"/>
                    <a:pt x="278" y="377"/>
                  </a:cubicBezTo>
                  <a:cubicBezTo>
                    <a:pt x="273" y="382"/>
                    <a:pt x="265" y="386"/>
                    <a:pt x="265" y="386"/>
                  </a:cubicBezTo>
                  <a:cubicBezTo>
                    <a:pt x="265" y="386"/>
                    <a:pt x="275" y="424"/>
                    <a:pt x="278" y="450"/>
                  </a:cubicBezTo>
                  <a:cubicBezTo>
                    <a:pt x="280" y="476"/>
                    <a:pt x="284" y="530"/>
                    <a:pt x="286" y="543"/>
                  </a:cubicBezTo>
                  <a:cubicBezTo>
                    <a:pt x="289" y="556"/>
                    <a:pt x="291" y="567"/>
                    <a:pt x="286" y="572"/>
                  </a:cubicBezTo>
                  <a:cubicBezTo>
                    <a:pt x="280" y="576"/>
                    <a:pt x="277" y="577"/>
                    <a:pt x="277" y="577"/>
                  </a:cubicBezTo>
                  <a:cubicBezTo>
                    <a:pt x="277" y="577"/>
                    <a:pt x="275" y="635"/>
                    <a:pt x="269" y="671"/>
                  </a:cubicBezTo>
                  <a:cubicBezTo>
                    <a:pt x="264" y="707"/>
                    <a:pt x="255" y="747"/>
                    <a:pt x="248" y="789"/>
                  </a:cubicBezTo>
                  <a:cubicBezTo>
                    <a:pt x="241" y="831"/>
                    <a:pt x="235" y="900"/>
                    <a:pt x="233" y="921"/>
                  </a:cubicBezTo>
                  <a:cubicBezTo>
                    <a:pt x="230" y="942"/>
                    <a:pt x="229" y="943"/>
                    <a:pt x="233" y="952"/>
                  </a:cubicBezTo>
                  <a:cubicBezTo>
                    <a:pt x="236" y="961"/>
                    <a:pt x="261" y="979"/>
                    <a:pt x="256" y="982"/>
                  </a:cubicBezTo>
                  <a:cubicBezTo>
                    <a:pt x="252" y="985"/>
                    <a:pt x="252" y="985"/>
                    <a:pt x="252" y="985"/>
                  </a:cubicBezTo>
                  <a:cubicBezTo>
                    <a:pt x="252" y="985"/>
                    <a:pt x="269" y="1008"/>
                    <a:pt x="284" y="1008"/>
                  </a:cubicBezTo>
                  <a:cubicBezTo>
                    <a:pt x="299" y="1008"/>
                    <a:pt x="317" y="1013"/>
                    <a:pt x="317" y="1024"/>
                  </a:cubicBezTo>
                  <a:cubicBezTo>
                    <a:pt x="317" y="1035"/>
                    <a:pt x="272" y="1028"/>
                    <a:pt x="257" y="1028"/>
                  </a:cubicBezTo>
                  <a:cubicBezTo>
                    <a:pt x="242" y="1028"/>
                    <a:pt x="226" y="1021"/>
                    <a:pt x="219" y="1017"/>
                  </a:cubicBezTo>
                  <a:cubicBezTo>
                    <a:pt x="211" y="1014"/>
                    <a:pt x="212" y="1021"/>
                    <a:pt x="212" y="1021"/>
                  </a:cubicBezTo>
                  <a:cubicBezTo>
                    <a:pt x="212" y="1021"/>
                    <a:pt x="192" y="1021"/>
                    <a:pt x="178" y="1020"/>
                  </a:cubicBezTo>
                  <a:cubicBezTo>
                    <a:pt x="164" y="1018"/>
                    <a:pt x="158" y="1018"/>
                    <a:pt x="158" y="1010"/>
                  </a:cubicBezTo>
                  <a:cubicBezTo>
                    <a:pt x="158" y="1002"/>
                    <a:pt x="158" y="999"/>
                    <a:pt x="158" y="999"/>
                  </a:cubicBezTo>
                  <a:cubicBezTo>
                    <a:pt x="158" y="999"/>
                    <a:pt x="158" y="977"/>
                    <a:pt x="162" y="952"/>
                  </a:cubicBezTo>
                  <a:cubicBezTo>
                    <a:pt x="165" y="928"/>
                    <a:pt x="163" y="833"/>
                    <a:pt x="162" y="804"/>
                  </a:cubicBezTo>
                  <a:cubicBezTo>
                    <a:pt x="160" y="775"/>
                    <a:pt x="157" y="746"/>
                    <a:pt x="157" y="746"/>
                  </a:cubicBezTo>
                  <a:cubicBezTo>
                    <a:pt x="157" y="746"/>
                    <a:pt x="128" y="846"/>
                    <a:pt x="113" y="901"/>
                  </a:cubicBezTo>
                  <a:cubicBezTo>
                    <a:pt x="97" y="957"/>
                    <a:pt x="78" y="1016"/>
                    <a:pt x="74" y="1019"/>
                  </a:cubicBezTo>
                  <a:cubicBezTo>
                    <a:pt x="70" y="1021"/>
                    <a:pt x="71" y="1025"/>
                    <a:pt x="71" y="1025"/>
                  </a:cubicBezTo>
                  <a:cubicBezTo>
                    <a:pt x="71" y="1025"/>
                    <a:pt x="87" y="1044"/>
                    <a:pt x="88" y="1057"/>
                  </a:cubicBezTo>
                  <a:cubicBezTo>
                    <a:pt x="89" y="1070"/>
                    <a:pt x="92" y="1075"/>
                    <a:pt x="79" y="1077"/>
                  </a:cubicBezTo>
                  <a:cubicBezTo>
                    <a:pt x="66" y="1078"/>
                    <a:pt x="35" y="1070"/>
                    <a:pt x="24" y="1063"/>
                  </a:cubicBezTo>
                  <a:cubicBezTo>
                    <a:pt x="14" y="1055"/>
                    <a:pt x="13" y="1047"/>
                    <a:pt x="8" y="1043"/>
                  </a:cubicBezTo>
                  <a:cubicBezTo>
                    <a:pt x="2" y="1040"/>
                    <a:pt x="0" y="1034"/>
                    <a:pt x="2" y="1025"/>
                  </a:cubicBezTo>
                  <a:cubicBezTo>
                    <a:pt x="5" y="1016"/>
                    <a:pt x="5" y="1014"/>
                    <a:pt x="5" y="1014"/>
                  </a:cubicBezTo>
                  <a:cubicBezTo>
                    <a:pt x="5" y="1014"/>
                    <a:pt x="1" y="1011"/>
                    <a:pt x="6" y="980"/>
                  </a:cubicBezTo>
                  <a:cubicBezTo>
                    <a:pt x="11" y="950"/>
                    <a:pt x="35" y="786"/>
                    <a:pt x="50" y="712"/>
                  </a:cubicBezTo>
                  <a:cubicBezTo>
                    <a:pt x="66" y="639"/>
                    <a:pt x="71" y="577"/>
                    <a:pt x="71" y="568"/>
                  </a:cubicBezTo>
                  <a:cubicBezTo>
                    <a:pt x="71" y="558"/>
                    <a:pt x="68" y="559"/>
                    <a:pt x="62" y="556"/>
                  </a:cubicBezTo>
                  <a:cubicBezTo>
                    <a:pt x="56" y="552"/>
                    <a:pt x="68" y="513"/>
                    <a:pt x="70" y="492"/>
                  </a:cubicBezTo>
                  <a:cubicBezTo>
                    <a:pt x="71" y="471"/>
                    <a:pt x="73" y="456"/>
                    <a:pt x="73" y="442"/>
                  </a:cubicBezTo>
                  <a:cubicBezTo>
                    <a:pt x="72" y="428"/>
                    <a:pt x="78" y="419"/>
                    <a:pt x="80" y="408"/>
                  </a:cubicBezTo>
                  <a:cubicBezTo>
                    <a:pt x="81" y="397"/>
                    <a:pt x="85" y="368"/>
                    <a:pt x="77" y="344"/>
                  </a:cubicBezTo>
                  <a:cubicBezTo>
                    <a:pt x="68" y="319"/>
                    <a:pt x="60" y="289"/>
                    <a:pt x="56" y="284"/>
                  </a:cubicBezTo>
                  <a:cubicBezTo>
                    <a:pt x="52" y="279"/>
                    <a:pt x="56" y="261"/>
                    <a:pt x="58" y="238"/>
                  </a:cubicBezTo>
                  <a:cubicBezTo>
                    <a:pt x="60" y="214"/>
                    <a:pt x="66" y="190"/>
                    <a:pt x="89" y="178"/>
                  </a:cubicBezTo>
                  <a:cubicBezTo>
                    <a:pt x="112" y="165"/>
                    <a:pt x="122" y="162"/>
                    <a:pt x="128" y="152"/>
                  </a:cubicBezTo>
                  <a:cubicBezTo>
                    <a:pt x="135" y="141"/>
                    <a:pt x="131" y="140"/>
                    <a:pt x="134" y="138"/>
                  </a:cubicBezTo>
                  <a:cubicBezTo>
                    <a:pt x="137" y="136"/>
                    <a:pt x="138" y="135"/>
                    <a:pt x="138" y="135"/>
                  </a:cubicBezTo>
                  <a:cubicBezTo>
                    <a:pt x="138" y="135"/>
                    <a:pt x="138" y="126"/>
                    <a:pt x="137" y="122"/>
                  </a:cubicBezTo>
                  <a:cubicBezTo>
                    <a:pt x="136" y="118"/>
                    <a:pt x="132" y="118"/>
                    <a:pt x="131" y="113"/>
                  </a:cubicBezTo>
                  <a:cubicBezTo>
                    <a:pt x="129" y="109"/>
                    <a:pt x="125" y="96"/>
                    <a:pt x="126" y="88"/>
                  </a:cubicBezTo>
                  <a:cubicBezTo>
                    <a:pt x="127" y="80"/>
                    <a:pt x="129" y="79"/>
                    <a:pt x="129" y="79"/>
                  </a:cubicBezTo>
                  <a:cubicBezTo>
                    <a:pt x="129" y="79"/>
                    <a:pt x="125" y="35"/>
                    <a:pt x="142" y="22"/>
                  </a:cubicBezTo>
                  <a:cubicBezTo>
                    <a:pt x="159" y="10"/>
                    <a:pt x="189" y="0"/>
                    <a:pt x="20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1" name="Freeform 13"/>
            <p:cNvSpPr>
              <a:spLocks/>
            </p:cNvSpPr>
            <p:nvPr/>
          </p:nvSpPr>
          <p:spPr bwMode="auto">
            <a:xfrm>
              <a:off x="2998" y="867"/>
              <a:ext cx="184" cy="156"/>
            </a:xfrm>
            <a:custGeom>
              <a:avLst/>
              <a:gdLst>
                <a:gd name="T0" fmla="*/ 70 w 77"/>
                <a:gd name="T1" fmla="*/ 26 h 66"/>
                <a:gd name="T2" fmla="*/ 73 w 77"/>
                <a:gd name="T3" fmla="*/ 36 h 66"/>
                <a:gd name="T4" fmla="*/ 74 w 77"/>
                <a:gd name="T5" fmla="*/ 37 h 66"/>
                <a:gd name="T6" fmla="*/ 77 w 77"/>
                <a:gd name="T7" fmla="*/ 66 h 66"/>
                <a:gd name="T8" fmla="*/ 74 w 77"/>
                <a:gd name="T9" fmla="*/ 63 h 66"/>
                <a:gd name="T10" fmla="*/ 63 w 77"/>
                <a:gd name="T11" fmla="*/ 48 h 66"/>
                <a:gd name="T12" fmla="*/ 56 w 77"/>
                <a:gd name="T13" fmla="*/ 63 h 66"/>
                <a:gd name="T14" fmla="*/ 0 w 77"/>
                <a:gd name="T15" fmla="*/ 4 h 66"/>
                <a:gd name="T16" fmla="*/ 1 w 77"/>
                <a:gd name="T17" fmla="*/ 2 h 66"/>
                <a:gd name="T18" fmla="*/ 5 w 77"/>
                <a:gd name="T19" fmla="*/ 0 h 66"/>
                <a:gd name="T20" fmla="*/ 27 w 77"/>
                <a:gd name="T21" fmla="*/ 25 h 66"/>
                <a:gd name="T22" fmla="*/ 63 w 77"/>
                <a:gd name="T23" fmla="*/ 45 h 66"/>
                <a:gd name="T24" fmla="*/ 70 w 77"/>
                <a:gd name="T25" fmla="*/ 2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66">
                  <a:moveTo>
                    <a:pt x="70" y="26"/>
                  </a:moveTo>
                  <a:cubicBezTo>
                    <a:pt x="71" y="31"/>
                    <a:pt x="73" y="36"/>
                    <a:pt x="73" y="36"/>
                  </a:cubicBezTo>
                  <a:cubicBezTo>
                    <a:pt x="73" y="36"/>
                    <a:pt x="74" y="37"/>
                    <a:pt x="74" y="37"/>
                  </a:cubicBezTo>
                  <a:cubicBezTo>
                    <a:pt x="74" y="43"/>
                    <a:pt x="76" y="56"/>
                    <a:pt x="77" y="66"/>
                  </a:cubicBezTo>
                  <a:cubicBezTo>
                    <a:pt x="76" y="66"/>
                    <a:pt x="75" y="65"/>
                    <a:pt x="74" y="63"/>
                  </a:cubicBezTo>
                  <a:cubicBezTo>
                    <a:pt x="69" y="52"/>
                    <a:pt x="67" y="46"/>
                    <a:pt x="63" y="48"/>
                  </a:cubicBezTo>
                  <a:cubicBezTo>
                    <a:pt x="61" y="50"/>
                    <a:pt x="58" y="57"/>
                    <a:pt x="56" y="63"/>
                  </a:cubicBezTo>
                  <a:cubicBezTo>
                    <a:pt x="43" y="48"/>
                    <a:pt x="12" y="1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8" y="6"/>
                    <a:pt x="17" y="19"/>
                    <a:pt x="27" y="25"/>
                  </a:cubicBezTo>
                  <a:cubicBezTo>
                    <a:pt x="38" y="31"/>
                    <a:pt x="63" y="45"/>
                    <a:pt x="63" y="45"/>
                  </a:cubicBezTo>
                  <a:cubicBezTo>
                    <a:pt x="63" y="45"/>
                    <a:pt x="68" y="33"/>
                    <a:pt x="70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2" name="Freeform 14"/>
            <p:cNvSpPr>
              <a:spLocks/>
            </p:cNvSpPr>
            <p:nvPr/>
          </p:nvSpPr>
          <p:spPr bwMode="auto">
            <a:xfrm>
              <a:off x="3210" y="1225"/>
              <a:ext cx="93" cy="130"/>
            </a:xfrm>
            <a:custGeom>
              <a:avLst/>
              <a:gdLst>
                <a:gd name="T0" fmla="*/ 7 w 39"/>
                <a:gd name="T1" fmla="*/ 43 h 55"/>
                <a:gd name="T2" fmla="*/ 21 w 39"/>
                <a:gd name="T3" fmla="*/ 27 h 55"/>
                <a:gd name="T4" fmla="*/ 5 w 39"/>
                <a:gd name="T5" fmla="*/ 8 h 55"/>
                <a:gd name="T6" fmla="*/ 19 w 39"/>
                <a:gd name="T7" fmla="*/ 8 h 55"/>
                <a:gd name="T8" fmla="*/ 39 w 39"/>
                <a:gd name="T9" fmla="*/ 55 h 55"/>
                <a:gd name="T10" fmla="*/ 7 w 39"/>
                <a:gd name="T11" fmla="*/ 4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55">
                  <a:moveTo>
                    <a:pt x="7" y="43"/>
                  </a:moveTo>
                  <a:cubicBezTo>
                    <a:pt x="7" y="43"/>
                    <a:pt x="21" y="38"/>
                    <a:pt x="21" y="27"/>
                  </a:cubicBezTo>
                  <a:cubicBezTo>
                    <a:pt x="21" y="16"/>
                    <a:pt x="11" y="8"/>
                    <a:pt x="5" y="8"/>
                  </a:cubicBezTo>
                  <a:cubicBezTo>
                    <a:pt x="0" y="7"/>
                    <a:pt x="8" y="0"/>
                    <a:pt x="19" y="8"/>
                  </a:cubicBezTo>
                  <a:cubicBezTo>
                    <a:pt x="30" y="17"/>
                    <a:pt x="39" y="55"/>
                    <a:pt x="39" y="55"/>
                  </a:cubicBezTo>
                  <a:cubicBezTo>
                    <a:pt x="39" y="55"/>
                    <a:pt x="16" y="47"/>
                    <a:pt x="7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3" name="Freeform 15"/>
            <p:cNvSpPr>
              <a:spLocks/>
            </p:cNvSpPr>
            <p:nvPr/>
          </p:nvSpPr>
          <p:spPr bwMode="auto">
            <a:xfrm>
              <a:off x="3296" y="1371"/>
              <a:ext cx="22" cy="100"/>
            </a:xfrm>
            <a:custGeom>
              <a:avLst/>
              <a:gdLst>
                <a:gd name="T0" fmla="*/ 3 w 9"/>
                <a:gd name="T1" fmla="*/ 0 h 42"/>
                <a:gd name="T2" fmla="*/ 9 w 9"/>
                <a:gd name="T3" fmla="*/ 35 h 42"/>
                <a:gd name="T4" fmla="*/ 0 w 9"/>
                <a:gd name="T5" fmla="*/ 42 h 42"/>
                <a:gd name="T6" fmla="*/ 3 w 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2">
                  <a:moveTo>
                    <a:pt x="3" y="0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2" y="12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64" name="Group 24"/>
          <p:cNvGrpSpPr>
            <a:grpSpLocks noChangeAspect="1"/>
          </p:cNvGrpSpPr>
          <p:nvPr/>
        </p:nvGrpSpPr>
        <p:grpSpPr bwMode="auto">
          <a:xfrm>
            <a:off x="4069313" y="2979090"/>
            <a:ext cx="337458" cy="1354812"/>
            <a:chOff x="4369" y="343"/>
            <a:chExt cx="610" cy="2449"/>
          </a:xfrm>
          <a:solidFill>
            <a:srgbClr val="F7941D"/>
          </a:solidFill>
        </p:grpSpPr>
        <p:sp>
          <p:nvSpPr>
            <p:cNvPr id="265" name="Freeform 25"/>
            <p:cNvSpPr>
              <a:spLocks noEditPoints="1"/>
            </p:cNvSpPr>
            <p:nvPr/>
          </p:nvSpPr>
          <p:spPr bwMode="auto">
            <a:xfrm>
              <a:off x="4369" y="343"/>
              <a:ext cx="610" cy="2449"/>
            </a:xfrm>
            <a:custGeom>
              <a:avLst/>
              <a:gdLst>
                <a:gd name="T0" fmla="*/ 122 w 255"/>
                <a:gd name="T1" fmla="*/ 0 h 1034"/>
                <a:gd name="T2" fmla="*/ 168 w 255"/>
                <a:gd name="T3" fmla="*/ 41 h 1034"/>
                <a:gd name="T4" fmla="*/ 176 w 255"/>
                <a:gd name="T5" fmla="*/ 71 h 1034"/>
                <a:gd name="T6" fmla="*/ 183 w 255"/>
                <a:gd name="T7" fmla="*/ 111 h 1034"/>
                <a:gd name="T8" fmla="*/ 196 w 255"/>
                <a:gd name="T9" fmla="*/ 152 h 1034"/>
                <a:gd name="T10" fmla="*/ 203 w 255"/>
                <a:gd name="T11" fmla="*/ 172 h 1034"/>
                <a:gd name="T12" fmla="*/ 240 w 255"/>
                <a:gd name="T13" fmla="*/ 194 h 1034"/>
                <a:gd name="T14" fmla="*/ 252 w 255"/>
                <a:gd name="T15" fmla="*/ 271 h 1034"/>
                <a:gd name="T16" fmla="*/ 245 w 255"/>
                <a:gd name="T17" fmla="*/ 338 h 1034"/>
                <a:gd name="T18" fmla="*/ 219 w 255"/>
                <a:gd name="T19" fmla="*/ 357 h 1034"/>
                <a:gd name="T20" fmla="*/ 226 w 255"/>
                <a:gd name="T21" fmla="*/ 424 h 1034"/>
                <a:gd name="T22" fmla="*/ 235 w 255"/>
                <a:gd name="T23" fmla="*/ 473 h 1034"/>
                <a:gd name="T24" fmla="*/ 222 w 255"/>
                <a:gd name="T25" fmla="*/ 475 h 1034"/>
                <a:gd name="T26" fmla="*/ 216 w 255"/>
                <a:gd name="T27" fmla="*/ 541 h 1034"/>
                <a:gd name="T28" fmla="*/ 196 w 255"/>
                <a:gd name="T29" fmla="*/ 650 h 1034"/>
                <a:gd name="T30" fmla="*/ 189 w 255"/>
                <a:gd name="T31" fmla="*/ 664 h 1034"/>
                <a:gd name="T32" fmla="*/ 179 w 255"/>
                <a:gd name="T33" fmla="*/ 664 h 1034"/>
                <a:gd name="T34" fmla="*/ 177 w 255"/>
                <a:gd name="T35" fmla="*/ 697 h 1034"/>
                <a:gd name="T36" fmla="*/ 170 w 255"/>
                <a:gd name="T37" fmla="*/ 765 h 1034"/>
                <a:gd name="T38" fmla="*/ 141 w 255"/>
                <a:gd name="T39" fmla="*/ 872 h 1034"/>
                <a:gd name="T40" fmla="*/ 161 w 255"/>
                <a:gd name="T41" fmla="*/ 933 h 1034"/>
                <a:gd name="T42" fmla="*/ 179 w 255"/>
                <a:gd name="T43" fmla="*/ 973 h 1034"/>
                <a:gd name="T44" fmla="*/ 152 w 255"/>
                <a:gd name="T45" fmla="*/ 975 h 1034"/>
                <a:gd name="T46" fmla="*/ 139 w 255"/>
                <a:gd name="T47" fmla="*/ 966 h 1034"/>
                <a:gd name="T48" fmla="*/ 143 w 255"/>
                <a:gd name="T49" fmla="*/ 986 h 1034"/>
                <a:gd name="T50" fmla="*/ 128 w 255"/>
                <a:gd name="T51" fmla="*/ 1034 h 1034"/>
                <a:gd name="T52" fmla="*/ 122 w 255"/>
                <a:gd name="T53" fmla="*/ 1033 h 1034"/>
                <a:gd name="T54" fmla="*/ 122 w 255"/>
                <a:gd name="T55" fmla="*/ 726 h 1034"/>
                <a:gd name="T56" fmla="*/ 125 w 255"/>
                <a:gd name="T57" fmla="*/ 709 h 1034"/>
                <a:gd name="T58" fmla="*/ 125 w 255"/>
                <a:gd name="T59" fmla="*/ 662 h 1034"/>
                <a:gd name="T60" fmla="*/ 122 w 255"/>
                <a:gd name="T61" fmla="*/ 680 h 1034"/>
                <a:gd name="T62" fmla="*/ 122 w 255"/>
                <a:gd name="T63" fmla="*/ 0 h 1034"/>
                <a:gd name="T64" fmla="*/ 121 w 255"/>
                <a:gd name="T65" fmla="*/ 0 h 1034"/>
                <a:gd name="T66" fmla="*/ 122 w 255"/>
                <a:gd name="T67" fmla="*/ 0 h 1034"/>
                <a:gd name="T68" fmla="*/ 122 w 255"/>
                <a:gd name="T69" fmla="*/ 680 h 1034"/>
                <a:gd name="T70" fmla="*/ 119 w 255"/>
                <a:gd name="T71" fmla="*/ 698 h 1034"/>
                <a:gd name="T72" fmla="*/ 120 w 255"/>
                <a:gd name="T73" fmla="*/ 721 h 1034"/>
                <a:gd name="T74" fmla="*/ 121 w 255"/>
                <a:gd name="T75" fmla="*/ 737 h 1034"/>
                <a:gd name="T76" fmla="*/ 122 w 255"/>
                <a:gd name="T77" fmla="*/ 726 h 1034"/>
                <a:gd name="T78" fmla="*/ 122 w 255"/>
                <a:gd name="T79" fmla="*/ 1033 h 1034"/>
                <a:gd name="T80" fmla="*/ 101 w 255"/>
                <a:gd name="T81" fmla="*/ 992 h 1034"/>
                <a:gd name="T82" fmla="*/ 100 w 255"/>
                <a:gd name="T83" fmla="*/ 948 h 1034"/>
                <a:gd name="T84" fmla="*/ 92 w 255"/>
                <a:gd name="T85" fmla="*/ 901 h 1034"/>
                <a:gd name="T86" fmla="*/ 59 w 255"/>
                <a:gd name="T87" fmla="*/ 756 h 1034"/>
                <a:gd name="T88" fmla="*/ 61 w 255"/>
                <a:gd name="T89" fmla="*/ 692 h 1034"/>
                <a:gd name="T90" fmla="*/ 57 w 255"/>
                <a:gd name="T91" fmla="*/ 661 h 1034"/>
                <a:gd name="T92" fmla="*/ 39 w 255"/>
                <a:gd name="T93" fmla="*/ 645 h 1034"/>
                <a:gd name="T94" fmla="*/ 34 w 255"/>
                <a:gd name="T95" fmla="*/ 530 h 1034"/>
                <a:gd name="T96" fmla="*/ 35 w 255"/>
                <a:gd name="T97" fmla="*/ 468 h 1034"/>
                <a:gd name="T98" fmla="*/ 13 w 255"/>
                <a:gd name="T99" fmla="*/ 464 h 1034"/>
                <a:gd name="T100" fmla="*/ 31 w 255"/>
                <a:gd name="T101" fmla="*/ 411 h 1034"/>
                <a:gd name="T102" fmla="*/ 34 w 255"/>
                <a:gd name="T103" fmla="*/ 372 h 1034"/>
                <a:gd name="T104" fmla="*/ 2 w 255"/>
                <a:gd name="T105" fmla="*/ 344 h 1034"/>
                <a:gd name="T106" fmla="*/ 2 w 255"/>
                <a:gd name="T107" fmla="*/ 266 h 1034"/>
                <a:gd name="T108" fmla="*/ 8 w 255"/>
                <a:gd name="T109" fmla="*/ 232 h 1034"/>
                <a:gd name="T110" fmla="*/ 31 w 255"/>
                <a:gd name="T111" fmla="*/ 175 h 1034"/>
                <a:gd name="T112" fmla="*/ 55 w 255"/>
                <a:gd name="T113" fmla="*/ 166 h 1034"/>
                <a:gd name="T114" fmla="*/ 57 w 255"/>
                <a:gd name="T115" fmla="*/ 143 h 1034"/>
                <a:gd name="T116" fmla="*/ 71 w 255"/>
                <a:gd name="T117" fmla="*/ 115 h 1034"/>
                <a:gd name="T118" fmla="*/ 73 w 255"/>
                <a:gd name="T119" fmla="*/ 73 h 1034"/>
                <a:gd name="T120" fmla="*/ 121 w 255"/>
                <a:gd name="T121" fmla="*/ 0 h 10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1034">
                  <a:moveTo>
                    <a:pt x="122" y="0"/>
                  </a:moveTo>
                  <a:cubicBezTo>
                    <a:pt x="145" y="0"/>
                    <a:pt x="164" y="21"/>
                    <a:pt x="168" y="41"/>
                  </a:cubicBezTo>
                  <a:cubicBezTo>
                    <a:pt x="173" y="61"/>
                    <a:pt x="176" y="60"/>
                    <a:pt x="176" y="71"/>
                  </a:cubicBezTo>
                  <a:cubicBezTo>
                    <a:pt x="176" y="82"/>
                    <a:pt x="181" y="94"/>
                    <a:pt x="183" y="111"/>
                  </a:cubicBezTo>
                  <a:cubicBezTo>
                    <a:pt x="185" y="129"/>
                    <a:pt x="187" y="141"/>
                    <a:pt x="196" y="152"/>
                  </a:cubicBezTo>
                  <a:cubicBezTo>
                    <a:pt x="205" y="162"/>
                    <a:pt x="203" y="172"/>
                    <a:pt x="203" y="172"/>
                  </a:cubicBezTo>
                  <a:cubicBezTo>
                    <a:pt x="203" y="172"/>
                    <a:pt x="233" y="174"/>
                    <a:pt x="240" y="194"/>
                  </a:cubicBezTo>
                  <a:cubicBezTo>
                    <a:pt x="248" y="214"/>
                    <a:pt x="249" y="248"/>
                    <a:pt x="252" y="271"/>
                  </a:cubicBezTo>
                  <a:cubicBezTo>
                    <a:pt x="255" y="294"/>
                    <a:pt x="253" y="321"/>
                    <a:pt x="245" y="338"/>
                  </a:cubicBezTo>
                  <a:cubicBezTo>
                    <a:pt x="236" y="355"/>
                    <a:pt x="219" y="357"/>
                    <a:pt x="219" y="357"/>
                  </a:cubicBezTo>
                  <a:cubicBezTo>
                    <a:pt x="219" y="357"/>
                    <a:pt x="216" y="393"/>
                    <a:pt x="226" y="424"/>
                  </a:cubicBezTo>
                  <a:cubicBezTo>
                    <a:pt x="236" y="455"/>
                    <a:pt x="244" y="471"/>
                    <a:pt x="235" y="473"/>
                  </a:cubicBezTo>
                  <a:cubicBezTo>
                    <a:pt x="226" y="474"/>
                    <a:pt x="222" y="475"/>
                    <a:pt x="222" y="475"/>
                  </a:cubicBezTo>
                  <a:cubicBezTo>
                    <a:pt x="222" y="475"/>
                    <a:pt x="222" y="515"/>
                    <a:pt x="216" y="541"/>
                  </a:cubicBezTo>
                  <a:cubicBezTo>
                    <a:pt x="210" y="567"/>
                    <a:pt x="196" y="634"/>
                    <a:pt x="196" y="650"/>
                  </a:cubicBezTo>
                  <a:cubicBezTo>
                    <a:pt x="196" y="667"/>
                    <a:pt x="195" y="664"/>
                    <a:pt x="189" y="664"/>
                  </a:cubicBezTo>
                  <a:cubicBezTo>
                    <a:pt x="183" y="664"/>
                    <a:pt x="179" y="664"/>
                    <a:pt x="179" y="664"/>
                  </a:cubicBezTo>
                  <a:cubicBezTo>
                    <a:pt x="179" y="664"/>
                    <a:pt x="180" y="691"/>
                    <a:pt x="177" y="697"/>
                  </a:cubicBezTo>
                  <a:cubicBezTo>
                    <a:pt x="174" y="704"/>
                    <a:pt x="179" y="733"/>
                    <a:pt x="170" y="765"/>
                  </a:cubicBezTo>
                  <a:cubicBezTo>
                    <a:pt x="160" y="796"/>
                    <a:pt x="141" y="849"/>
                    <a:pt x="141" y="872"/>
                  </a:cubicBezTo>
                  <a:cubicBezTo>
                    <a:pt x="141" y="894"/>
                    <a:pt x="150" y="922"/>
                    <a:pt x="161" y="933"/>
                  </a:cubicBezTo>
                  <a:cubicBezTo>
                    <a:pt x="171" y="944"/>
                    <a:pt x="187" y="967"/>
                    <a:pt x="179" y="973"/>
                  </a:cubicBezTo>
                  <a:cubicBezTo>
                    <a:pt x="170" y="978"/>
                    <a:pt x="159" y="977"/>
                    <a:pt x="152" y="975"/>
                  </a:cubicBezTo>
                  <a:cubicBezTo>
                    <a:pt x="145" y="973"/>
                    <a:pt x="139" y="966"/>
                    <a:pt x="139" y="966"/>
                  </a:cubicBezTo>
                  <a:cubicBezTo>
                    <a:pt x="139" y="966"/>
                    <a:pt x="140" y="977"/>
                    <a:pt x="143" y="986"/>
                  </a:cubicBezTo>
                  <a:cubicBezTo>
                    <a:pt x="146" y="995"/>
                    <a:pt x="143" y="1034"/>
                    <a:pt x="128" y="1034"/>
                  </a:cubicBezTo>
                  <a:cubicBezTo>
                    <a:pt x="126" y="1034"/>
                    <a:pt x="124" y="1033"/>
                    <a:pt x="122" y="1033"/>
                  </a:cubicBezTo>
                  <a:cubicBezTo>
                    <a:pt x="122" y="726"/>
                    <a:pt x="122" y="726"/>
                    <a:pt x="122" y="726"/>
                  </a:cubicBezTo>
                  <a:cubicBezTo>
                    <a:pt x="122" y="720"/>
                    <a:pt x="123" y="713"/>
                    <a:pt x="125" y="709"/>
                  </a:cubicBezTo>
                  <a:cubicBezTo>
                    <a:pt x="128" y="701"/>
                    <a:pt x="125" y="685"/>
                    <a:pt x="125" y="662"/>
                  </a:cubicBezTo>
                  <a:cubicBezTo>
                    <a:pt x="125" y="662"/>
                    <a:pt x="124" y="671"/>
                    <a:pt x="122" y="680"/>
                  </a:cubicBezTo>
                  <a:lnTo>
                    <a:pt x="122" y="0"/>
                  </a:lnTo>
                  <a:close/>
                  <a:moveTo>
                    <a:pt x="121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680"/>
                    <a:pt x="122" y="680"/>
                    <a:pt x="122" y="680"/>
                  </a:cubicBezTo>
                  <a:cubicBezTo>
                    <a:pt x="121" y="687"/>
                    <a:pt x="120" y="694"/>
                    <a:pt x="119" y="698"/>
                  </a:cubicBezTo>
                  <a:cubicBezTo>
                    <a:pt x="116" y="708"/>
                    <a:pt x="120" y="714"/>
                    <a:pt x="120" y="721"/>
                  </a:cubicBezTo>
                  <a:cubicBezTo>
                    <a:pt x="120" y="728"/>
                    <a:pt x="121" y="737"/>
                    <a:pt x="121" y="737"/>
                  </a:cubicBezTo>
                  <a:cubicBezTo>
                    <a:pt x="121" y="737"/>
                    <a:pt x="122" y="732"/>
                    <a:pt x="122" y="726"/>
                  </a:cubicBezTo>
                  <a:cubicBezTo>
                    <a:pt x="122" y="1033"/>
                    <a:pt x="122" y="1033"/>
                    <a:pt x="122" y="1033"/>
                  </a:cubicBezTo>
                  <a:cubicBezTo>
                    <a:pt x="110" y="1029"/>
                    <a:pt x="101" y="1014"/>
                    <a:pt x="101" y="992"/>
                  </a:cubicBezTo>
                  <a:cubicBezTo>
                    <a:pt x="102" y="967"/>
                    <a:pt x="96" y="963"/>
                    <a:pt x="100" y="948"/>
                  </a:cubicBezTo>
                  <a:cubicBezTo>
                    <a:pt x="104" y="934"/>
                    <a:pt x="100" y="923"/>
                    <a:pt x="92" y="901"/>
                  </a:cubicBezTo>
                  <a:cubicBezTo>
                    <a:pt x="85" y="878"/>
                    <a:pt x="58" y="781"/>
                    <a:pt x="59" y="756"/>
                  </a:cubicBezTo>
                  <a:cubicBezTo>
                    <a:pt x="61" y="731"/>
                    <a:pt x="63" y="709"/>
                    <a:pt x="61" y="692"/>
                  </a:cubicBezTo>
                  <a:cubicBezTo>
                    <a:pt x="59" y="675"/>
                    <a:pt x="57" y="661"/>
                    <a:pt x="57" y="661"/>
                  </a:cubicBezTo>
                  <a:cubicBezTo>
                    <a:pt x="57" y="661"/>
                    <a:pt x="39" y="669"/>
                    <a:pt x="39" y="645"/>
                  </a:cubicBezTo>
                  <a:cubicBezTo>
                    <a:pt x="39" y="621"/>
                    <a:pt x="35" y="551"/>
                    <a:pt x="34" y="530"/>
                  </a:cubicBezTo>
                  <a:cubicBezTo>
                    <a:pt x="32" y="509"/>
                    <a:pt x="35" y="468"/>
                    <a:pt x="35" y="468"/>
                  </a:cubicBezTo>
                  <a:cubicBezTo>
                    <a:pt x="35" y="468"/>
                    <a:pt x="18" y="467"/>
                    <a:pt x="13" y="464"/>
                  </a:cubicBezTo>
                  <a:cubicBezTo>
                    <a:pt x="7" y="462"/>
                    <a:pt x="27" y="426"/>
                    <a:pt x="31" y="411"/>
                  </a:cubicBezTo>
                  <a:cubicBezTo>
                    <a:pt x="35" y="397"/>
                    <a:pt x="34" y="372"/>
                    <a:pt x="34" y="372"/>
                  </a:cubicBezTo>
                  <a:cubicBezTo>
                    <a:pt x="34" y="372"/>
                    <a:pt x="4" y="370"/>
                    <a:pt x="2" y="344"/>
                  </a:cubicBezTo>
                  <a:cubicBezTo>
                    <a:pt x="1" y="319"/>
                    <a:pt x="0" y="282"/>
                    <a:pt x="2" y="266"/>
                  </a:cubicBezTo>
                  <a:cubicBezTo>
                    <a:pt x="5" y="251"/>
                    <a:pt x="5" y="253"/>
                    <a:pt x="8" y="232"/>
                  </a:cubicBezTo>
                  <a:cubicBezTo>
                    <a:pt x="10" y="212"/>
                    <a:pt x="21" y="177"/>
                    <a:pt x="31" y="175"/>
                  </a:cubicBezTo>
                  <a:cubicBezTo>
                    <a:pt x="42" y="174"/>
                    <a:pt x="55" y="166"/>
                    <a:pt x="55" y="166"/>
                  </a:cubicBezTo>
                  <a:cubicBezTo>
                    <a:pt x="55" y="166"/>
                    <a:pt x="44" y="154"/>
                    <a:pt x="57" y="143"/>
                  </a:cubicBezTo>
                  <a:cubicBezTo>
                    <a:pt x="70" y="133"/>
                    <a:pt x="77" y="129"/>
                    <a:pt x="71" y="115"/>
                  </a:cubicBezTo>
                  <a:cubicBezTo>
                    <a:pt x="66" y="101"/>
                    <a:pt x="70" y="91"/>
                    <a:pt x="73" y="73"/>
                  </a:cubicBezTo>
                  <a:cubicBezTo>
                    <a:pt x="76" y="55"/>
                    <a:pt x="85" y="1"/>
                    <a:pt x="121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6" name="Freeform 26"/>
            <p:cNvSpPr>
              <a:spLocks/>
            </p:cNvSpPr>
            <p:nvPr/>
          </p:nvSpPr>
          <p:spPr bwMode="auto">
            <a:xfrm>
              <a:off x="4615" y="689"/>
              <a:ext cx="146" cy="279"/>
            </a:xfrm>
            <a:custGeom>
              <a:avLst/>
              <a:gdLst>
                <a:gd name="T0" fmla="*/ 1 w 61"/>
                <a:gd name="T1" fmla="*/ 3 h 118"/>
                <a:gd name="T2" fmla="*/ 17 w 61"/>
                <a:gd name="T3" fmla="*/ 27 h 118"/>
                <a:gd name="T4" fmla="*/ 27 w 61"/>
                <a:gd name="T5" fmla="*/ 82 h 118"/>
                <a:gd name="T6" fmla="*/ 38 w 61"/>
                <a:gd name="T7" fmla="*/ 59 h 118"/>
                <a:gd name="T8" fmla="*/ 43 w 61"/>
                <a:gd name="T9" fmla="*/ 32 h 118"/>
                <a:gd name="T10" fmla="*/ 60 w 61"/>
                <a:gd name="T11" fmla="*/ 0 h 118"/>
                <a:gd name="T12" fmla="*/ 60 w 61"/>
                <a:gd name="T13" fmla="*/ 21 h 118"/>
                <a:gd name="T14" fmla="*/ 43 w 61"/>
                <a:gd name="T15" fmla="*/ 74 h 118"/>
                <a:gd name="T16" fmla="*/ 29 w 61"/>
                <a:gd name="T17" fmla="*/ 111 h 118"/>
                <a:gd name="T18" fmla="*/ 14 w 61"/>
                <a:gd name="T19" fmla="*/ 76 h 118"/>
                <a:gd name="T20" fmla="*/ 1 w 61"/>
                <a:gd name="T21" fmla="*/ 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118">
                  <a:moveTo>
                    <a:pt x="1" y="3"/>
                  </a:moveTo>
                  <a:cubicBezTo>
                    <a:pt x="1" y="3"/>
                    <a:pt x="17" y="16"/>
                    <a:pt x="17" y="27"/>
                  </a:cubicBezTo>
                  <a:cubicBezTo>
                    <a:pt x="17" y="37"/>
                    <a:pt x="24" y="72"/>
                    <a:pt x="27" y="82"/>
                  </a:cubicBezTo>
                  <a:cubicBezTo>
                    <a:pt x="30" y="93"/>
                    <a:pt x="32" y="70"/>
                    <a:pt x="38" y="59"/>
                  </a:cubicBezTo>
                  <a:cubicBezTo>
                    <a:pt x="43" y="49"/>
                    <a:pt x="46" y="40"/>
                    <a:pt x="43" y="32"/>
                  </a:cubicBezTo>
                  <a:cubicBezTo>
                    <a:pt x="39" y="24"/>
                    <a:pt x="52" y="20"/>
                    <a:pt x="60" y="0"/>
                  </a:cubicBezTo>
                  <a:cubicBezTo>
                    <a:pt x="61" y="8"/>
                    <a:pt x="60" y="14"/>
                    <a:pt x="60" y="21"/>
                  </a:cubicBezTo>
                  <a:cubicBezTo>
                    <a:pt x="60" y="29"/>
                    <a:pt x="47" y="66"/>
                    <a:pt x="43" y="74"/>
                  </a:cubicBezTo>
                  <a:cubicBezTo>
                    <a:pt x="40" y="81"/>
                    <a:pt x="30" y="104"/>
                    <a:pt x="29" y="111"/>
                  </a:cubicBezTo>
                  <a:cubicBezTo>
                    <a:pt x="28" y="118"/>
                    <a:pt x="19" y="98"/>
                    <a:pt x="14" y="76"/>
                  </a:cubicBezTo>
                  <a:cubicBezTo>
                    <a:pt x="9" y="55"/>
                    <a:pt x="0" y="2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7" name="Freeform 27"/>
            <p:cNvSpPr>
              <a:spLocks/>
            </p:cNvSpPr>
            <p:nvPr/>
          </p:nvSpPr>
          <p:spPr bwMode="auto">
            <a:xfrm>
              <a:off x="4541" y="1070"/>
              <a:ext cx="27" cy="61"/>
            </a:xfrm>
            <a:custGeom>
              <a:avLst/>
              <a:gdLst>
                <a:gd name="T0" fmla="*/ 8 w 11"/>
                <a:gd name="T1" fmla="*/ 26 h 26"/>
                <a:gd name="T2" fmla="*/ 11 w 11"/>
                <a:gd name="T3" fmla="*/ 11 h 26"/>
                <a:gd name="T4" fmla="*/ 11 w 11"/>
                <a:gd name="T5" fmla="*/ 0 h 26"/>
                <a:gd name="T6" fmla="*/ 2 w 11"/>
                <a:gd name="T7" fmla="*/ 2 h 26"/>
                <a:gd name="T8" fmla="*/ 0 w 11"/>
                <a:gd name="T9" fmla="*/ 23 h 26"/>
                <a:gd name="T10" fmla="*/ 8 w 11"/>
                <a:gd name="T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6">
                  <a:moveTo>
                    <a:pt x="8" y="26"/>
                  </a:moveTo>
                  <a:cubicBezTo>
                    <a:pt x="8" y="26"/>
                    <a:pt x="10" y="19"/>
                    <a:pt x="11" y="11"/>
                  </a:cubicBezTo>
                  <a:cubicBezTo>
                    <a:pt x="11" y="3"/>
                    <a:pt x="11" y="0"/>
                    <a:pt x="11" y="0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8"/>
                    <a:pt x="0" y="23"/>
                  </a:cubicBezTo>
                  <a:cubicBezTo>
                    <a:pt x="4" y="26"/>
                    <a:pt x="8" y="26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8" name="Freeform 28"/>
            <p:cNvSpPr>
              <a:spLocks/>
            </p:cNvSpPr>
            <p:nvPr/>
          </p:nvSpPr>
          <p:spPr bwMode="auto">
            <a:xfrm>
              <a:off x="4745" y="1193"/>
              <a:ext cx="28" cy="62"/>
            </a:xfrm>
            <a:custGeom>
              <a:avLst/>
              <a:gdLst>
                <a:gd name="T0" fmla="*/ 3 w 12"/>
                <a:gd name="T1" fmla="*/ 0 h 26"/>
                <a:gd name="T2" fmla="*/ 0 w 12"/>
                <a:gd name="T3" fmla="*/ 21 h 26"/>
                <a:gd name="T4" fmla="*/ 12 w 12"/>
                <a:gd name="T5" fmla="*/ 21 h 26"/>
                <a:gd name="T6" fmla="*/ 12 w 12"/>
                <a:gd name="T7" fmla="*/ 0 h 26"/>
                <a:gd name="T8" fmla="*/ 3 w 12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6">
                  <a:moveTo>
                    <a:pt x="3" y="0"/>
                  </a:moveTo>
                  <a:cubicBezTo>
                    <a:pt x="3" y="0"/>
                    <a:pt x="1" y="16"/>
                    <a:pt x="0" y="21"/>
                  </a:cubicBezTo>
                  <a:cubicBezTo>
                    <a:pt x="0" y="26"/>
                    <a:pt x="12" y="21"/>
                    <a:pt x="12" y="21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9" name="Retângulo 268"/>
          <p:cNvSpPr/>
          <p:nvPr/>
        </p:nvSpPr>
        <p:spPr>
          <a:xfrm>
            <a:off x="3175" y="169863"/>
            <a:ext cx="91424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Defesa do Usuário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"/>
          <p:cNvGrpSpPr>
            <a:grpSpLocks noChangeAspect="1"/>
          </p:cNvGrpSpPr>
          <p:nvPr/>
        </p:nvGrpSpPr>
        <p:grpSpPr bwMode="auto">
          <a:xfrm>
            <a:off x="6970330" y="1996665"/>
            <a:ext cx="416945" cy="88175"/>
            <a:chOff x="127" y="1487"/>
            <a:chExt cx="331" cy="70"/>
          </a:xfrm>
          <a:solidFill>
            <a:srgbClr val="E678FC"/>
          </a:solidFill>
        </p:grpSpPr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127" y="1487"/>
              <a:ext cx="43" cy="40"/>
            </a:xfrm>
            <a:custGeom>
              <a:avLst/>
              <a:gdLst>
                <a:gd name="T0" fmla="*/ 9 w 37"/>
                <a:gd name="T1" fmla="*/ 35 h 35"/>
                <a:gd name="T2" fmla="*/ 9 w 37"/>
                <a:gd name="T3" fmla="*/ 11 h 35"/>
                <a:gd name="T4" fmla="*/ 37 w 37"/>
                <a:gd name="T5" fmla="*/ 8 h 35"/>
                <a:gd name="T6" fmla="*/ 15 w 37"/>
                <a:gd name="T7" fmla="*/ 14 h 35"/>
                <a:gd name="T8" fmla="*/ 9 w 37"/>
                <a:gd name="T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5">
                  <a:moveTo>
                    <a:pt x="9" y="35"/>
                  </a:moveTo>
                  <a:cubicBezTo>
                    <a:pt x="9" y="35"/>
                    <a:pt x="0" y="22"/>
                    <a:pt x="9" y="11"/>
                  </a:cubicBezTo>
                  <a:cubicBezTo>
                    <a:pt x="17" y="0"/>
                    <a:pt x="37" y="8"/>
                    <a:pt x="37" y="8"/>
                  </a:cubicBezTo>
                  <a:cubicBezTo>
                    <a:pt x="37" y="8"/>
                    <a:pt x="23" y="8"/>
                    <a:pt x="15" y="14"/>
                  </a:cubicBezTo>
                  <a:cubicBezTo>
                    <a:pt x="8" y="20"/>
                    <a:pt x="10" y="24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7"/>
            <p:cNvSpPr>
              <a:spLocks/>
            </p:cNvSpPr>
            <p:nvPr/>
          </p:nvSpPr>
          <p:spPr bwMode="auto">
            <a:xfrm>
              <a:off x="410" y="1540"/>
              <a:ext cx="48" cy="17"/>
            </a:xfrm>
            <a:custGeom>
              <a:avLst/>
              <a:gdLst>
                <a:gd name="T0" fmla="*/ 0 w 42"/>
                <a:gd name="T1" fmla="*/ 14 h 15"/>
                <a:gd name="T2" fmla="*/ 20 w 42"/>
                <a:gd name="T3" fmla="*/ 0 h 15"/>
                <a:gd name="T4" fmla="*/ 42 w 42"/>
                <a:gd name="T5" fmla="*/ 15 h 15"/>
                <a:gd name="T6" fmla="*/ 19 w 42"/>
                <a:gd name="T7" fmla="*/ 8 h 15"/>
                <a:gd name="T8" fmla="*/ 0 w 42"/>
                <a:gd name="T9" fmla="*/ 14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">
                  <a:moveTo>
                    <a:pt x="0" y="14"/>
                  </a:moveTo>
                  <a:cubicBezTo>
                    <a:pt x="0" y="14"/>
                    <a:pt x="0" y="0"/>
                    <a:pt x="20" y="0"/>
                  </a:cubicBezTo>
                  <a:cubicBezTo>
                    <a:pt x="39" y="0"/>
                    <a:pt x="42" y="15"/>
                    <a:pt x="42" y="15"/>
                  </a:cubicBezTo>
                  <a:cubicBezTo>
                    <a:pt x="42" y="15"/>
                    <a:pt x="32" y="7"/>
                    <a:pt x="19" y="8"/>
                  </a:cubicBezTo>
                  <a:cubicBezTo>
                    <a:pt x="6" y="8"/>
                    <a:pt x="6" y="8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69" name="Retângulo 268"/>
          <p:cNvSpPr/>
          <p:nvPr/>
        </p:nvSpPr>
        <p:spPr>
          <a:xfrm>
            <a:off x="7594" y="260648"/>
            <a:ext cx="9142413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Participação da Ouvidoria nas Audiências Públicas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046448"/>
            <a:ext cx="3383571" cy="225515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3502623"/>
            <a:ext cx="3383571" cy="225515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389" y="3502623"/>
            <a:ext cx="3383571" cy="22551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77" y="1052736"/>
            <a:ext cx="3386481" cy="2253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9488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175" y="169863"/>
            <a:ext cx="9142413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Pesquisa de Satisfação dos Usuários 2017/2018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0958" y="980728"/>
            <a:ext cx="43204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Pesquisa quantitativa</a:t>
            </a:r>
          </a:p>
        </p:txBody>
      </p:sp>
      <p:sp>
        <p:nvSpPr>
          <p:cNvPr id="7" name="Retângulo 6"/>
          <p:cNvSpPr/>
          <p:nvPr/>
        </p:nvSpPr>
        <p:spPr>
          <a:xfrm>
            <a:off x="683568" y="2132856"/>
            <a:ext cx="43204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Abrangência nacional: 5 regiões geopolíticas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683568" y="2708920"/>
            <a:ext cx="43204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Aplicação de dezembro/2017 a junho/2018</a:t>
            </a:r>
          </a:p>
        </p:txBody>
      </p:sp>
      <p:sp>
        <p:nvSpPr>
          <p:cNvPr id="9" name="Retângulo 8"/>
          <p:cNvSpPr/>
          <p:nvPr/>
        </p:nvSpPr>
        <p:spPr>
          <a:xfrm>
            <a:off x="683568" y="3284984"/>
            <a:ext cx="43204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Coleta por meios digitais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54297" y="1556792"/>
            <a:ext cx="43204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Amostra: cerca de 54.000 questionários</a:t>
            </a:r>
          </a:p>
        </p:txBody>
      </p:sp>
      <p:pic>
        <p:nvPicPr>
          <p:cNvPr id="21508" name="Picture 4" descr="Resultado de imagem para pesquis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8" r="9552"/>
          <a:stretch/>
        </p:blipFill>
        <p:spPr bwMode="auto">
          <a:xfrm>
            <a:off x="5148065" y="939885"/>
            <a:ext cx="345638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683568" y="4007902"/>
            <a:ext cx="7272808" cy="13203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Avaliação da satisfação com  os serviços: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Transporte rodoviário e ferroviário de passageiros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Rodovias concedidas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Transporte ferroviário de cargas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650958" y="5567097"/>
            <a:ext cx="79534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dirty="0"/>
              <a:t>Resultados disponíveis em: </a:t>
            </a:r>
            <a:r>
              <a:rPr lang="pt-BR" sz="1000" dirty="0">
                <a:hlinkClick r:id="rId3"/>
              </a:rPr>
              <a:t>http://www.antt.gov.br/textogeral/Pesquisa_de_Satisfacao_dos_Usuarios_Transport_Users_Satisfaction_Survey.html</a:t>
            </a:r>
            <a:endParaRPr lang="pt-BR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650958" y="5567097"/>
            <a:ext cx="795349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000" dirty="0"/>
              <a:t>Resultados disponíveis em: </a:t>
            </a:r>
            <a:r>
              <a:rPr lang="pt-BR" sz="1000" dirty="0">
                <a:hlinkClick r:id="rId2"/>
              </a:rPr>
              <a:t>http://www.antt.gov.br/textogeral/Pesquisa_de_Satisfacao_dos_Usuarios_Transport_Users_Satisfaction_Survey.html</a:t>
            </a:r>
            <a:endParaRPr lang="pt-BR" sz="1000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/>
        </p:nvGraphicFramePr>
        <p:xfrm>
          <a:off x="668316" y="1916832"/>
          <a:ext cx="7124699" cy="228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53223">
                  <a:extLst>
                    <a:ext uri="{9D8B030D-6E8A-4147-A177-3AD203B41FA5}">
                      <a16:colId xmlns:a16="http://schemas.microsoft.com/office/drawing/2014/main" val="3631798099"/>
                    </a:ext>
                  </a:extLst>
                </a:gridCol>
                <a:gridCol w="1588916">
                  <a:extLst>
                    <a:ext uri="{9D8B030D-6E8A-4147-A177-3AD203B41FA5}">
                      <a16:colId xmlns:a16="http://schemas.microsoft.com/office/drawing/2014/main" val="2338836619"/>
                    </a:ext>
                  </a:extLst>
                </a:gridCol>
                <a:gridCol w="1582560">
                  <a:extLst>
                    <a:ext uri="{9D8B030D-6E8A-4147-A177-3AD203B41FA5}">
                      <a16:colId xmlns:a16="http://schemas.microsoft.com/office/drawing/2014/main" val="3410748130"/>
                    </a:ext>
                  </a:extLst>
                </a:gridCol>
              </a:tblGrid>
              <a:tr h="1905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Serviço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2018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8741981"/>
                  </a:ext>
                </a:extLst>
              </a:tr>
              <a:tr h="3810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Índice de Satisfação com o serviço regulado(%)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Avaliação da atuação da ANTT ( %)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26246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Rodovias Concedidas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57,6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59,0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2470206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Transporte Rodoviário Interestadual de Passageiros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75,2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72,0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953555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Transporte Rodoviário Interestadual de Passageiros Semiurbano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37,5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55,0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029219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 dirty="0">
                          <a:effectLst/>
                        </a:rPr>
                        <a:t>Transporte Rodoviário Internacional de Passageiros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73,2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70,0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341942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Transporte Rodoviário Internacional de Passageiros Semiurbano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68,0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64,0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1933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Transporte Rodoviário de Passageiros por Fretamento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88,0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79,0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80656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Transporte Ferroviário Regular de Passageiros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77,4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69,0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37434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Transporte Ferroviário Turístico de Passageiros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84,6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78,0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496848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Transporte Ferroviário de Cargas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60,4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55,0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0319169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175" y="169863"/>
            <a:ext cx="9142413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Pesquisa de Satisfação dos Usuários 2017/2018</a:t>
            </a:r>
          </a:p>
        </p:txBody>
      </p:sp>
    </p:spTree>
    <p:extLst>
      <p:ext uri="{BB962C8B-B14F-4D97-AF65-F5344CB8AC3E}">
        <p14:creationId xmlns:p14="http://schemas.microsoft.com/office/powerpoint/2010/main" val="3172805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Atuação da Ouvidoria da ANTT 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1043608" y="836712"/>
          <a:ext cx="7272808" cy="4145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/>
          <p:cNvGraphicFramePr/>
          <p:nvPr/>
        </p:nvGraphicFramePr>
        <p:xfrm>
          <a:off x="-644935" y="4651762"/>
          <a:ext cx="9372600" cy="1167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16134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1314450" y="1614490"/>
          <a:ext cx="63436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3175" y="169863"/>
            <a:ext cx="91424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Sistemas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Espaço Reservado para Conteúdo 3" descr="bases_apresentação_power_point2.jpg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1175"/>
          </a:xfrm>
        </p:spPr>
      </p:pic>
      <p:sp>
        <p:nvSpPr>
          <p:cNvPr id="26627" name="Título 1"/>
          <p:cNvSpPr txBox="1">
            <a:spLocks/>
          </p:cNvSpPr>
          <p:nvPr/>
        </p:nvSpPr>
        <p:spPr bwMode="auto">
          <a:xfrm>
            <a:off x="539750" y="846138"/>
            <a:ext cx="822960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/>
              <a:t>Caio César Nascimento Nogueira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/>
              <a:t>Ouvidor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/>
              <a:t>(61) 3410-1401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000" b="1">
                <a:hlinkClick r:id="rId4"/>
              </a:rPr>
              <a:t>caio.nogueira@antt.gov.br</a:t>
            </a:r>
            <a:endParaRPr lang="pt-BR" altLang="pt-BR" sz="2000" b="1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pt-BR" altLang="pt-BR" sz="2000" b="1"/>
          </a:p>
        </p:txBody>
      </p:sp>
      <p:pic>
        <p:nvPicPr>
          <p:cNvPr id="8" name="Imagem 7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6084888"/>
            <a:ext cx="1568450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75000" sy="75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26629" name="Imagem 10" descr="Logo ANT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6084888"/>
            <a:ext cx="26638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7950" y="188913"/>
            <a:ext cx="914400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49263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49263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0000"/>
              </a:buClr>
              <a:buFont typeface="Times New Roman" panose="02020603050405020304" pitchFamily="18" charset="0"/>
              <a:buNone/>
            </a:pPr>
            <a:r>
              <a:rPr lang="pt-BR" altLang="pt-BR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Regulação e Fiscalização de:</a:t>
            </a:r>
          </a:p>
        </p:txBody>
      </p:sp>
      <p:graphicFrame>
        <p:nvGraphicFramePr>
          <p:cNvPr id="2" name="Diagrama 1"/>
          <p:cNvGraphicFramePr/>
          <p:nvPr/>
        </p:nvGraphicFramePr>
        <p:xfrm>
          <a:off x="4079992" y="847426"/>
          <a:ext cx="633670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Diagrama 11"/>
          <p:cNvGraphicFramePr/>
          <p:nvPr/>
        </p:nvGraphicFramePr>
        <p:xfrm>
          <a:off x="-734107" y="898558"/>
          <a:ext cx="633670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2075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Atuação da Ouvidoria da ANTT </a:t>
            </a:r>
          </a:p>
        </p:txBody>
      </p:sp>
      <p:pic>
        <p:nvPicPr>
          <p:cNvPr id="1024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835025"/>
            <a:ext cx="39592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CaixaDeTexto 3"/>
          <p:cNvSpPr txBox="1">
            <a:spLocks noChangeArrowheads="1"/>
          </p:cNvSpPr>
          <p:nvPr/>
        </p:nvSpPr>
        <p:spPr bwMode="auto">
          <a:xfrm>
            <a:off x="2894013" y="1281113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400"/>
              <a:t>Pedidos de Informação</a:t>
            </a:r>
          </a:p>
        </p:txBody>
      </p:sp>
      <p:sp>
        <p:nvSpPr>
          <p:cNvPr id="10245" name="CaixaDeTexto 9"/>
          <p:cNvSpPr txBox="1">
            <a:spLocks noChangeArrowheads="1"/>
          </p:cNvSpPr>
          <p:nvPr/>
        </p:nvSpPr>
        <p:spPr bwMode="auto">
          <a:xfrm rot="-1897966">
            <a:off x="3913188" y="1249363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400"/>
              <a:t>Reclamação</a:t>
            </a:r>
          </a:p>
        </p:txBody>
      </p:sp>
      <p:sp>
        <p:nvSpPr>
          <p:cNvPr id="10246" name="CaixaDeTexto 10"/>
          <p:cNvSpPr txBox="1">
            <a:spLocks noChangeArrowheads="1"/>
          </p:cNvSpPr>
          <p:nvPr/>
        </p:nvSpPr>
        <p:spPr bwMode="auto">
          <a:xfrm rot="-2112331">
            <a:off x="4783138" y="1225550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400"/>
              <a:t>Sugestões</a:t>
            </a:r>
          </a:p>
        </p:txBody>
      </p:sp>
      <p:sp>
        <p:nvSpPr>
          <p:cNvPr id="10247" name="CaixaDeTexto 11"/>
          <p:cNvSpPr txBox="1">
            <a:spLocks noChangeArrowheads="1"/>
          </p:cNvSpPr>
          <p:nvPr/>
        </p:nvSpPr>
        <p:spPr bwMode="auto">
          <a:xfrm>
            <a:off x="5632450" y="1497013"/>
            <a:ext cx="11525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1400"/>
              <a:t>Elogios</a:t>
            </a:r>
          </a:p>
        </p:txBody>
      </p:sp>
      <p:sp>
        <p:nvSpPr>
          <p:cNvPr id="6" name="Seta para a Direita Listrada 5"/>
          <p:cNvSpPr/>
          <p:nvPr/>
        </p:nvSpPr>
        <p:spPr>
          <a:xfrm>
            <a:off x="827088" y="4927600"/>
            <a:ext cx="7345362" cy="13684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Ouvidoria atua como intermediadora entre a sociedade e os setores da ANTT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Rounded Rectangle 1"/>
          <p:cNvSpPr/>
          <p:nvPr/>
        </p:nvSpPr>
        <p:spPr>
          <a:xfrm>
            <a:off x="4746625" y="3184525"/>
            <a:ext cx="1282700" cy="13716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9" name="Rounded Rectangle 1"/>
          <p:cNvSpPr/>
          <p:nvPr/>
        </p:nvSpPr>
        <p:spPr>
          <a:xfrm>
            <a:off x="1803400" y="2133600"/>
            <a:ext cx="1284288" cy="1371600"/>
          </a:xfrm>
          <a:prstGeom prst="round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8" name="Group 28"/>
          <p:cNvGrpSpPr>
            <a:grpSpLocks noChangeAspect="1"/>
          </p:cNvGrpSpPr>
          <p:nvPr/>
        </p:nvGrpSpPr>
        <p:grpSpPr bwMode="auto">
          <a:xfrm>
            <a:off x="554352" y="1349182"/>
            <a:ext cx="7865331" cy="4005528"/>
            <a:chOff x="-2508" y="-1001"/>
            <a:chExt cx="12414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1516" y="3445"/>
              <a:ext cx="2426" cy="614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5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Chat</a:t>
              </a:r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 47"/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55"/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 69"/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Freeform 87"/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Freeform 91"/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Freeform 99"/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Freeform 106"/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Freeform 113"/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Freeform 117"/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Freeform 133"/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Freeform 134"/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Freeform 139"/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Freeform 148"/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Freeform 154"/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Freeform 158"/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Freeform 166"/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Freeform 167"/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Freeform 168"/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Freeform 170"/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Freeform 171"/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Freeform 172"/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Freeform 173"/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Freeform 174"/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Freeform 176"/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Freeform 177"/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Freeform 183"/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Freeform 191"/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Freeform 193"/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Freeform 194"/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Freeform 197"/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Freeform 199"/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" name="Freeform 200"/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1" name="Freeform 201"/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" name="Freeform 204"/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" name="Freeform 205"/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" name="Freeform 206"/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01625" y="1555750"/>
            <a:ext cx="1284288" cy="1371600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6050" y="3125788"/>
            <a:ext cx="1492250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 (24 horas/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7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dias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semana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Gratuitos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telefones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fixos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moveis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todo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>
              <a:defRPr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5" name="Freeform 6"/>
          <p:cNvSpPr>
            <a:spLocks noEditPoints="1"/>
          </p:cNvSpPr>
          <p:nvPr/>
        </p:nvSpPr>
        <p:spPr bwMode="auto">
          <a:xfrm>
            <a:off x="506413" y="1914525"/>
            <a:ext cx="808037" cy="620713"/>
          </a:xfrm>
          <a:custGeom>
            <a:avLst/>
            <a:gdLst>
              <a:gd name="T0" fmla="*/ 385465 w 3346"/>
              <a:gd name="T1" fmla="*/ 573719 h 2409"/>
              <a:gd name="T2" fmla="*/ 399240 w 3346"/>
              <a:gd name="T3" fmla="*/ 599247 h 2409"/>
              <a:gd name="T4" fmla="*/ 423165 w 3346"/>
              <a:gd name="T5" fmla="*/ 584549 h 2409"/>
              <a:gd name="T6" fmla="*/ 409632 w 3346"/>
              <a:gd name="T7" fmla="*/ 559022 h 2409"/>
              <a:gd name="T8" fmla="*/ 673053 w 3346"/>
              <a:gd name="T9" fmla="*/ 242638 h 2409"/>
              <a:gd name="T10" fmla="*/ 679578 w 3346"/>
              <a:gd name="T11" fmla="*/ 317673 h 2409"/>
              <a:gd name="T12" fmla="*/ 645744 w 3346"/>
              <a:gd name="T13" fmla="*/ 386261 h 2409"/>
              <a:gd name="T14" fmla="*/ 644536 w 3346"/>
              <a:gd name="T15" fmla="*/ 308906 h 2409"/>
              <a:gd name="T16" fmla="*/ 633660 w 3346"/>
              <a:gd name="T17" fmla="*/ 244443 h 2409"/>
              <a:gd name="T18" fmla="*/ 181011 w 3346"/>
              <a:gd name="T19" fmla="*/ 235160 h 2409"/>
              <a:gd name="T20" fmla="*/ 162886 w 3346"/>
              <a:gd name="T21" fmla="*/ 298076 h 2409"/>
              <a:gd name="T22" fmla="*/ 188503 w 3346"/>
              <a:gd name="T23" fmla="*/ 358929 h 2409"/>
              <a:gd name="T24" fmla="*/ 131711 w 3346"/>
              <a:gd name="T25" fmla="*/ 330308 h 2409"/>
              <a:gd name="T26" fmla="*/ 131711 w 3346"/>
              <a:gd name="T27" fmla="*/ 254499 h 2409"/>
              <a:gd name="T28" fmla="*/ 691420 w 3346"/>
              <a:gd name="T29" fmla="*/ 149554 h 2409"/>
              <a:gd name="T30" fmla="*/ 738787 w 3346"/>
              <a:gd name="T31" fmla="*/ 235934 h 2409"/>
              <a:gd name="T32" fmla="*/ 742412 w 3346"/>
              <a:gd name="T33" fmla="*/ 332886 h 2409"/>
              <a:gd name="T34" fmla="*/ 702537 w 3346"/>
              <a:gd name="T35" fmla="*/ 422618 h 2409"/>
              <a:gd name="T36" fmla="*/ 696495 w 3346"/>
              <a:gd name="T37" fmla="*/ 360476 h 2409"/>
              <a:gd name="T38" fmla="*/ 709545 w 3346"/>
              <a:gd name="T39" fmla="*/ 278480 h 2409"/>
              <a:gd name="T40" fmla="*/ 683445 w 3346"/>
              <a:gd name="T41" fmla="*/ 199577 h 2409"/>
              <a:gd name="T42" fmla="*/ 133402 w 3346"/>
              <a:gd name="T43" fmla="*/ 188232 h 2409"/>
              <a:gd name="T44" fmla="*/ 100777 w 3346"/>
              <a:gd name="T45" fmla="*/ 264813 h 2409"/>
              <a:gd name="T46" fmla="*/ 107302 w 3346"/>
              <a:gd name="T47" fmla="*/ 347326 h 2409"/>
              <a:gd name="T48" fmla="*/ 117452 w 3346"/>
              <a:gd name="T49" fmla="*/ 435253 h 2409"/>
              <a:gd name="T50" fmla="*/ 69843 w 3346"/>
              <a:gd name="T51" fmla="*/ 348873 h 2409"/>
              <a:gd name="T52" fmla="*/ 66218 w 3346"/>
              <a:gd name="T53" fmla="*/ 251921 h 2409"/>
              <a:gd name="T54" fmla="*/ 106335 w 3346"/>
              <a:gd name="T55" fmla="*/ 162704 h 2409"/>
              <a:gd name="T56" fmla="*/ 779146 w 3346"/>
              <a:gd name="T57" fmla="*/ 165025 h 2409"/>
              <a:gd name="T58" fmla="*/ 808147 w 3346"/>
              <a:gd name="T59" fmla="*/ 273838 h 2409"/>
              <a:gd name="T60" fmla="*/ 793646 w 3346"/>
              <a:gd name="T61" fmla="*/ 384972 h 2409"/>
              <a:gd name="T62" fmla="*/ 735645 w 3346"/>
              <a:gd name="T63" fmla="*/ 482698 h 2409"/>
              <a:gd name="T64" fmla="*/ 755462 w 3346"/>
              <a:gd name="T65" fmla="*/ 383167 h 2409"/>
              <a:gd name="T66" fmla="*/ 772621 w 3346"/>
              <a:gd name="T67" fmla="*/ 284152 h 2409"/>
              <a:gd name="T68" fmla="*/ 748454 w 3346"/>
              <a:gd name="T69" fmla="*/ 186427 h 2409"/>
              <a:gd name="T70" fmla="*/ 72985 w 3346"/>
              <a:gd name="T71" fmla="*/ 102109 h 2409"/>
              <a:gd name="T72" fmla="*/ 53168 w 3346"/>
              <a:gd name="T73" fmla="*/ 201898 h 2409"/>
              <a:gd name="T74" fmla="*/ 36251 w 3346"/>
              <a:gd name="T75" fmla="*/ 300913 h 2409"/>
              <a:gd name="T76" fmla="*/ 59934 w 3346"/>
              <a:gd name="T77" fmla="*/ 398638 h 2409"/>
              <a:gd name="T78" fmla="*/ 60418 w 3346"/>
              <a:gd name="T79" fmla="*/ 468258 h 2409"/>
              <a:gd name="T80" fmla="*/ 9667 w 3346"/>
              <a:gd name="T81" fmla="*/ 366923 h 2409"/>
              <a:gd name="T82" fmla="*/ 483 w 3346"/>
              <a:gd name="T83" fmla="*/ 273838 h 2409"/>
              <a:gd name="T84" fmla="*/ 29725 w 3346"/>
              <a:gd name="T85" fmla="*/ 165025 h 2409"/>
              <a:gd name="T86" fmla="*/ 263904 w 3346"/>
              <a:gd name="T87" fmla="*/ 543551 h 2409"/>
              <a:gd name="T88" fmla="*/ 359123 w 3346"/>
              <a:gd name="T89" fmla="*/ 32747 h 2409"/>
              <a:gd name="T90" fmla="*/ 447816 w 3346"/>
              <a:gd name="T91" fmla="*/ 39709 h 2409"/>
              <a:gd name="T92" fmla="*/ 363231 w 3346"/>
              <a:gd name="T93" fmla="*/ 30426 h 2409"/>
              <a:gd name="T94" fmla="*/ 558018 w 3346"/>
              <a:gd name="T95" fmla="*/ 9798 h 2409"/>
              <a:gd name="T96" fmla="*/ 572034 w 3346"/>
              <a:gd name="T97" fmla="*/ 579134 h 2409"/>
              <a:gd name="T98" fmla="*/ 552701 w 3346"/>
              <a:gd name="T99" fmla="*/ 615233 h 2409"/>
              <a:gd name="T100" fmla="*/ 262213 w 3346"/>
              <a:gd name="T101" fmla="*/ 618585 h 2409"/>
              <a:gd name="T102" fmla="*/ 237562 w 3346"/>
              <a:gd name="T103" fmla="*/ 586870 h 2409"/>
              <a:gd name="T104" fmla="*/ 246021 w 3346"/>
              <a:gd name="T105" fmla="*/ 14955 h 24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3346" h="2409">
                <a:moveTo>
                  <a:pt x="1673" y="2165"/>
                </a:moveTo>
                <a:lnTo>
                  <a:pt x="1652" y="2168"/>
                </a:lnTo>
                <a:lnTo>
                  <a:pt x="1632" y="2176"/>
                </a:lnTo>
                <a:lnTo>
                  <a:pt x="1616" y="2189"/>
                </a:lnTo>
                <a:lnTo>
                  <a:pt x="1603" y="2205"/>
                </a:lnTo>
                <a:lnTo>
                  <a:pt x="1595" y="2225"/>
                </a:lnTo>
                <a:lnTo>
                  <a:pt x="1592" y="2246"/>
                </a:lnTo>
                <a:lnTo>
                  <a:pt x="1595" y="2267"/>
                </a:lnTo>
                <a:lnTo>
                  <a:pt x="1603" y="2287"/>
                </a:lnTo>
                <a:lnTo>
                  <a:pt x="1616" y="2304"/>
                </a:lnTo>
                <a:lnTo>
                  <a:pt x="1632" y="2316"/>
                </a:lnTo>
                <a:lnTo>
                  <a:pt x="1652" y="2324"/>
                </a:lnTo>
                <a:lnTo>
                  <a:pt x="1673" y="2327"/>
                </a:lnTo>
                <a:lnTo>
                  <a:pt x="1695" y="2324"/>
                </a:lnTo>
                <a:lnTo>
                  <a:pt x="1714" y="2316"/>
                </a:lnTo>
                <a:lnTo>
                  <a:pt x="1730" y="2304"/>
                </a:lnTo>
                <a:lnTo>
                  <a:pt x="1743" y="2287"/>
                </a:lnTo>
                <a:lnTo>
                  <a:pt x="1751" y="2267"/>
                </a:lnTo>
                <a:lnTo>
                  <a:pt x="1754" y="2246"/>
                </a:lnTo>
                <a:lnTo>
                  <a:pt x="1751" y="2224"/>
                </a:lnTo>
                <a:lnTo>
                  <a:pt x="1743" y="2205"/>
                </a:lnTo>
                <a:lnTo>
                  <a:pt x="1730" y="2189"/>
                </a:lnTo>
                <a:lnTo>
                  <a:pt x="1714" y="2176"/>
                </a:lnTo>
                <a:lnTo>
                  <a:pt x="1695" y="2168"/>
                </a:lnTo>
                <a:lnTo>
                  <a:pt x="1673" y="2165"/>
                </a:lnTo>
                <a:close/>
                <a:moveTo>
                  <a:pt x="2672" y="770"/>
                </a:moveTo>
                <a:lnTo>
                  <a:pt x="2708" y="810"/>
                </a:lnTo>
                <a:lnTo>
                  <a:pt x="2738" y="851"/>
                </a:lnTo>
                <a:lnTo>
                  <a:pt x="2763" y="895"/>
                </a:lnTo>
                <a:lnTo>
                  <a:pt x="2785" y="941"/>
                </a:lnTo>
                <a:lnTo>
                  <a:pt x="2801" y="987"/>
                </a:lnTo>
                <a:lnTo>
                  <a:pt x="2812" y="1036"/>
                </a:lnTo>
                <a:lnTo>
                  <a:pt x="2820" y="1085"/>
                </a:lnTo>
                <a:lnTo>
                  <a:pt x="2822" y="1134"/>
                </a:lnTo>
                <a:lnTo>
                  <a:pt x="2820" y="1184"/>
                </a:lnTo>
                <a:lnTo>
                  <a:pt x="2812" y="1232"/>
                </a:lnTo>
                <a:lnTo>
                  <a:pt x="2801" y="1281"/>
                </a:lnTo>
                <a:lnTo>
                  <a:pt x="2785" y="1328"/>
                </a:lnTo>
                <a:lnTo>
                  <a:pt x="2763" y="1374"/>
                </a:lnTo>
                <a:lnTo>
                  <a:pt x="2738" y="1417"/>
                </a:lnTo>
                <a:lnTo>
                  <a:pt x="2708" y="1459"/>
                </a:lnTo>
                <a:lnTo>
                  <a:pt x="2672" y="1498"/>
                </a:lnTo>
                <a:lnTo>
                  <a:pt x="2566" y="1392"/>
                </a:lnTo>
                <a:lnTo>
                  <a:pt x="2597" y="1358"/>
                </a:lnTo>
                <a:lnTo>
                  <a:pt x="2622" y="1320"/>
                </a:lnTo>
                <a:lnTo>
                  <a:pt x="2641" y="1281"/>
                </a:lnTo>
                <a:lnTo>
                  <a:pt x="2657" y="1241"/>
                </a:lnTo>
                <a:lnTo>
                  <a:pt x="2667" y="1198"/>
                </a:lnTo>
                <a:lnTo>
                  <a:pt x="2672" y="1156"/>
                </a:lnTo>
                <a:lnTo>
                  <a:pt x="2672" y="1112"/>
                </a:lnTo>
                <a:lnTo>
                  <a:pt x="2667" y="1070"/>
                </a:lnTo>
                <a:lnTo>
                  <a:pt x="2657" y="1028"/>
                </a:lnTo>
                <a:lnTo>
                  <a:pt x="2641" y="987"/>
                </a:lnTo>
                <a:lnTo>
                  <a:pt x="2622" y="948"/>
                </a:lnTo>
                <a:lnTo>
                  <a:pt x="2597" y="912"/>
                </a:lnTo>
                <a:lnTo>
                  <a:pt x="2566" y="877"/>
                </a:lnTo>
                <a:lnTo>
                  <a:pt x="2672" y="770"/>
                </a:lnTo>
                <a:close/>
                <a:moveTo>
                  <a:pt x="673" y="770"/>
                </a:moveTo>
                <a:lnTo>
                  <a:pt x="780" y="877"/>
                </a:lnTo>
                <a:lnTo>
                  <a:pt x="749" y="912"/>
                </a:lnTo>
                <a:lnTo>
                  <a:pt x="724" y="948"/>
                </a:lnTo>
                <a:lnTo>
                  <a:pt x="704" y="987"/>
                </a:lnTo>
                <a:lnTo>
                  <a:pt x="690" y="1028"/>
                </a:lnTo>
                <a:lnTo>
                  <a:pt x="679" y="1070"/>
                </a:lnTo>
                <a:lnTo>
                  <a:pt x="674" y="1112"/>
                </a:lnTo>
                <a:lnTo>
                  <a:pt x="674" y="1156"/>
                </a:lnTo>
                <a:lnTo>
                  <a:pt x="679" y="1198"/>
                </a:lnTo>
                <a:lnTo>
                  <a:pt x="690" y="1241"/>
                </a:lnTo>
                <a:lnTo>
                  <a:pt x="704" y="1281"/>
                </a:lnTo>
                <a:lnTo>
                  <a:pt x="724" y="1320"/>
                </a:lnTo>
                <a:lnTo>
                  <a:pt x="749" y="1358"/>
                </a:lnTo>
                <a:lnTo>
                  <a:pt x="780" y="1392"/>
                </a:lnTo>
                <a:lnTo>
                  <a:pt x="673" y="1498"/>
                </a:lnTo>
                <a:lnTo>
                  <a:pt x="638" y="1459"/>
                </a:lnTo>
                <a:lnTo>
                  <a:pt x="609" y="1417"/>
                </a:lnTo>
                <a:lnTo>
                  <a:pt x="583" y="1374"/>
                </a:lnTo>
                <a:lnTo>
                  <a:pt x="561" y="1328"/>
                </a:lnTo>
                <a:lnTo>
                  <a:pt x="545" y="1281"/>
                </a:lnTo>
                <a:lnTo>
                  <a:pt x="534" y="1232"/>
                </a:lnTo>
                <a:lnTo>
                  <a:pt x="527" y="1184"/>
                </a:lnTo>
                <a:lnTo>
                  <a:pt x="525" y="1134"/>
                </a:lnTo>
                <a:lnTo>
                  <a:pt x="527" y="1085"/>
                </a:lnTo>
                <a:lnTo>
                  <a:pt x="534" y="1036"/>
                </a:lnTo>
                <a:lnTo>
                  <a:pt x="545" y="987"/>
                </a:lnTo>
                <a:lnTo>
                  <a:pt x="561" y="941"/>
                </a:lnTo>
                <a:lnTo>
                  <a:pt x="583" y="895"/>
                </a:lnTo>
                <a:lnTo>
                  <a:pt x="609" y="851"/>
                </a:lnTo>
                <a:lnTo>
                  <a:pt x="638" y="810"/>
                </a:lnTo>
                <a:lnTo>
                  <a:pt x="673" y="770"/>
                </a:lnTo>
                <a:close/>
                <a:moveTo>
                  <a:pt x="2861" y="580"/>
                </a:moveTo>
                <a:lnTo>
                  <a:pt x="2907" y="631"/>
                </a:lnTo>
                <a:lnTo>
                  <a:pt x="2947" y="682"/>
                </a:lnTo>
                <a:lnTo>
                  <a:pt x="2981" y="738"/>
                </a:lnTo>
                <a:lnTo>
                  <a:pt x="3012" y="795"/>
                </a:lnTo>
                <a:lnTo>
                  <a:pt x="3037" y="854"/>
                </a:lnTo>
                <a:lnTo>
                  <a:pt x="3057" y="915"/>
                </a:lnTo>
                <a:lnTo>
                  <a:pt x="3072" y="977"/>
                </a:lnTo>
                <a:lnTo>
                  <a:pt x="3082" y="1039"/>
                </a:lnTo>
                <a:lnTo>
                  <a:pt x="3087" y="1102"/>
                </a:lnTo>
                <a:lnTo>
                  <a:pt x="3087" y="1166"/>
                </a:lnTo>
                <a:lnTo>
                  <a:pt x="3082" y="1229"/>
                </a:lnTo>
                <a:lnTo>
                  <a:pt x="3072" y="1291"/>
                </a:lnTo>
                <a:lnTo>
                  <a:pt x="3057" y="1353"/>
                </a:lnTo>
                <a:lnTo>
                  <a:pt x="3037" y="1414"/>
                </a:lnTo>
                <a:lnTo>
                  <a:pt x="3012" y="1473"/>
                </a:lnTo>
                <a:lnTo>
                  <a:pt x="2981" y="1531"/>
                </a:lnTo>
                <a:lnTo>
                  <a:pt x="2947" y="1586"/>
                </a:lnTo>
                <a:lnTo>
                  <a:pt x="2907" y="1639"/>
                </a:lnTo>
                <a:lnTo>
                  <a:pt x="2861" y="1688"/>
                </a:lnTo>
                <a:lnTo>
                  <a:pt x="2756" y="1582"/>
                </a:lnTo>
                <a:lnTo>
                  <a:pt x="2794" y="1539"/>
                </a:lnTo>
                <a:lnTo>
                  <a:pt x="2828" y="1494"/>
                </a:lnTo>
                <a:lnTo>
                  <a:pt x="2857" y="1446"/>
                </a:lnTo>
                <a:lnTo>
                  <a:pt x="2882" y="1398"/>
                </a:lnTo>
                <a:lnTo>
                  <a:pt x="2903" y="1347"/>
                </a:lnTo>
                <a:lnTo>
                  <a:pt x="2918" y="1294"/>
                </a:lnTo>
                <a:lnTo>
                  <a:pt x="2929" y="1242"/>
                </a:lnTo>
                <a:lnTo>
                  <a:pt x="2936" y="1188"/>
                </a:lnTo>
                <a:lnTo>
                  <a:pt x="2938" y="1134"/>
                </a:lnTo>
                <a:lnTo>
                  <a:pt x="2936" y="1080"/>
                </a:lnTo>
                <a:lnTo>
                  <a:pt x="2929" y="1027"/>
                </a:lnTo>
                <a:lnTo>
                  <a:pt x="2918" y="974"/>
                </a:lnTo>
                <a:lnTo>
                  <a:pt x="2903" y="922"/>
                </a:lnTo>
                <a:lnTo>
                  <a:pt x="2882" y="871"/>
                </a:lnTo>
                <a:lnTo>
                  <a:pt x="2857" y="822"/>
                </a:lnTo>
                <a:lnTo>
                  <a:pt x="2828" y="774"/>
                </a:lnTo>
                <a:lnTo>
                  <a:pt x="2794" y="730"/>
                </a:lnTo>
                <a:lnTo>
                  <a:pt x="2756" y="688"/>
                </a:lnTo>
                <a:lnTo>
                  <a:pt x="2861" y="580"/>
                </a:lnTo>
                <a:close/>
                <a:moveTo>
                  <a:pt x="486" y="580"/>
                </a:moveTo>
                <a:lnTo>
                  <a:pt x="591" y="688"/>
                </a:lnTo>
                <a:lnTo>
                  <a:pt x="552" y="730"/>
                </a:lnTo>
                <a:lnTo>
                  <a:pt x="518" y="774"/>
                </a:lnTo>
                <a:lnTo>
                  <a:pt x="489" y="822"/>
                </a:lnTo>
                <a:lnTo>
                  <a:pt x="464" y="871"/>
                </a:lnTo>
                <a:lnTo>
                  <a:pt x="444" y="922"/>
                </a:lnTo>
                <a:lnTo>
                  <a:pt x="428" y="974"/>
                </a:lnTo>
                <a:lnTo>
                  <a:pt x="417" y="1027"/>
                </a:lnTo>
                <a:lnTo>
                  <a:pt x="410" y="1080"/>
                </a:lnTo>
                <a:lnTo>
                  <a:pt x="408" y="1134"/>
                </a:lnTo>
                <a:lnTo>
                  <a:pt x="410" y="1188"/>
                </a:lnTo>
                <a:lnTo>
                  <a:pt x="417" y="1242"/>
                </a:lnTo>
                <a:lnTo>
                  <a:pt x="428" y="1294"/>
                </a:lnTo>
                <a:lnTo>
                  <a:pt x="444" y="1347"/>
                </a:lnTo>
                <a:lnTo>
                  <a:pt x="464" y="1398"/>
                </a:lnTo>
                <a:lnTo>
                  <a:pt x="489" y="1446"/>
                </a:lnTo>
                <a:lnTo>
                  <a:pt x="518" y="1494"/>
                </a:lnTo>
                <a:lnTo>
                  <a:pt x="552" y="1539"/>
                </a:lnTo>
                <a:lnTo>
                  <a:pt x="591" y="1582"/>
                </a:lnTo>
                <a:lnTo>
                  <a:pt x="486" y="1688"/>
                </a:lnTo>
                <a:lnTo>
                  <a:pt x="440" y="1639"/>
                </a:lnTo>
                <a:lnTo>
                  <a:pt x="400" y="1586"/>
                </a:lnTo>
                <a:lnTo>
                  <a:pt x="365" y="1531"/>
                </a:lnTo>
                <a:lnTo>
                  <a:pt x="334" y="1473"/>
                </a:lnTo>
                <a:lnTo>
                  <a:pt x="309" y="1414"/>
                </a:lnTo>
                <a:lnTo>
                  <a:pt x="289" y="1353"/>
                </a:lnTo>
                <a:lnTo>
                  <a:pt x="274" y="1291"/>
                </a:lnTo>
                <a:lnTo>
                  <a:pt x="264" y="1229"/>
                </a:lnTo>
                <a:lnTo>
                  <a:pt x="259" y="1166"/>
                </a:lnTo>
                <a:lnTo>
                  <a:pt x="259" y="1102"/>
                </a:lnTo>
                <a:lnTo>
                  <a:pt x="264" y="1039"/>
                </a:lnTo>
                <a:lnTo>
                  <a:pt x="274" y="977"/>
                </a:lnTo>
                <a:lnTo>
                  <a:pt x="289" y="915"/>
                </a:lnTo>
                <a:lnTo>
                  <a:pt x="309" y="854"/>
                </a:lnTo>
                <a:lnTo>
                  <a:pt x="334" y="795"/>
                </a:lnTo>
                <a:lnTo>
                  <a:pt x="365" y="738"/>
                </a:lnTo>
                <a:lnTo>
                  <a:pt x="400" y="682"/>
                </a:lnTo>
                <a:lnTo>
                  <a:pt x="440" y="631"/>
                </a:lnTo>
                <a:lnTo>
                  <a:pt x="486" y="580"/>
                </a:lnTo>
                <a:close/>
                <a:moveTo>
                  <a:pt x="3044" y="396"/>
                </a:moveTo>
                <a:lnTo>
                  <a:pt x="3096" y="453"/>
                </a:lnTo>
                <a:lnTo>
                  <a:pt x="3143" y="513"/>
                </a:lnTo>
                <a:lnTo>
                  <a:pt x="3186" y="576"/>
                </a:lnTo>
                <a:lnTo>
                  <a:pt x="3224" y="640"/>
                </a:lnTo>
                <a:lnTo>
                  <a:pt x="3256" y="707"/>
                </a:lnTo>
                <a:lnTo>
                  <a:pt x="3284" y="775"/>
                </a:lnTo>
                <a:lnTo>
                  <a:pt x="3306" y="846"/>
                </a:lnTo>
                <a:lnTo>
                  <a:pt x="3324" y="917"/>
                </a:lnTo>
                <a:lnTo>
                  <a:pt x="3336" y="988"/>
                </a:lnTo>
                <a:lnTo>
                  <a:pt x="3344" y="1062"/>
                </a:lnTo>
                <a:lnTo>
                  <a:pt x="3346" y="1134"/>
                </a:lnTo>
                <a:lnTo>
                  <a:pt x="3344" y="1208"/>
                </a:lnTo>
                <a:lnTo>
                  <a:pt x="3336" y="1280"/>
                </a:lnTo>
                <a:lnTo>
                  <a:pt x="3324" y="1351"/>
                </a:lnTo>
                <a:lnTo>
                  <a:pt x="3306" y="1423"/>
                </a:lnTo>
                <a:lnTo>
                  <a:pt x="3284" y="1493"/>
                </a:lnTo>
                <a:lnTo>
                  <a:pt x="3256" y="1561"/>
                </a:lnTo>
                <a:lnTo>
                  <a:pt x="3224" y="1628"/>
                </a:lnTo>
                <a:lnTo>
                  <a:pt x="3186" y="1694"/>
                </a:lnTo>
                <a:lnTo>
                  <a:pt x="3143" y="1756"/>
                </a:lnTo>
                <a:lnTo>
                  <a:pt x="3096" y="1816"/>
                </a:lnTo>
                <a:lnTo>
                  <a:pt x="3044" y="1872"/>
                </a:lnTo>
                <a:lnTo>
                  <a:pt x="2938" y="1766"/>
                </a:lnTo>
                <a:lnTo>
                  <a:pt x="2986" y="1714"/>
                </a:lnTo>
                <a:lnTo>
                  <a:pt x="3028" y="1660"/>
                </a:lnTo>
                <a:lnTo>
                  <a:pt x="3064" y="1605"/>
                </a:lnTo>
                <a:lnTo>
                  <a:pt x="3098" y="1546"/>
                </a:lnTo>
                <a:lnTo>
                  <a:pt x="3126" y="1486"/>
                </a:lnTo>
                <a:lnTo>
                  <a:pt x="3149" y="1424"/>
                </a:lnTo>
                <a:lnTo>
                  <a:pt x="3168" y="1361"/>
                </a:lnTo>
                <a:lnTo>
                  <a:pt x="3182" y="1297"/>
                </a:lnTo>
                <a:lnTo>
                  <a:pt x="3191" y="1232"/>
                </a:lnTo>
                <a:lnTo>
                  <a:pt x="3197" y="1167"/>
                </a:lnTo>
                <a:lnTo>
                  <a:pt x="3197" y="1102"/>
                </a:lnTo>
                <a:lnTo>
                  <a:pt x="3191" y="1037"/>
                </a:lnTo>
                <a:lnTo>
                  <a:pt x="3182" y="972"/>
                </a:lnTo>
                <a:lnTo>
                  <a:pt x="3168" y="908"/>
                </a:lnTo>
                <a:lnTo>
                  <a:pt x="3149" y="845"/>
                </a:lnTo>
                <a:lnTo>
                  <a:pt x="3126" y="783"/>
                </a:lnTo>
                <a:lnTo>
                  <a:pt x="3097" y="723"/>
                </a:lnTo>
                <a:lnTo>
                  <a:pt x="3064" y="664"/>
                </a:lnTo>
                <a:lnTo>
                  <a:pt x="3028" y="608"/>
                </a:lnTo>
                <a:lnTo>
                  <a:pt x="2985" y="554"/>
                </a:lnTo>
                <a:lnTo>
                  <a:pt x="2937" y="502"/>
                </a:lnTo>
                <a:lnTo>
                  <a:pt x="3044" y="396"/>
                </a:lnTo>
                <a:close/>
                <a:moveTo>
                  <a:pt x="302" y="396"/>
                </a:moveTo>
                <a:lnTo>
                  <a:pt x="408" y="502"/>
                </a:lnTo>
                <a:lnTo>
                  <a:pt x="362" y="554"/>
                </a:lnTo>
                <a:lnTo>
                  <a:pt x="319" y="608"/>
                </a:lnTo>
                <a:lnTo>
                  <a:pt x="282" y="664"/>
                </a:lnTo>
                <a:lnTo>
                  <a:pt x="249" y="723"/>
                </a:lnTo>
                <a:lnTo>
                  <a:pt x="220" y="783"/>
                </a:lnTo>
                <a:lnTo>
                  <a:pt x="197" y="845"/>
                </a:lnTo>
                <a:lnTo>
                  <a:pt x="178" y="908"/>
                </a:lnTo>
                <a:lnTo>
                  <a:pt x="164" y="972"/>
                </a:lnTo>
                <a:lnTo>
                  <a:pt x="155" y="1037"/>
                </a:lnTo>
                <a:lnTo>
                  <a:pt x="150" y="1102"/>
                </a:lnTo>
                <a:lnTo>
                  <a:pt x="150" y="1167"/>
                </a:lnTo>
                <a:lnTo>
                  <a:pt x="155" y="1232"/>
                </a:lnTo>
                <a:lnTo>
                  <a:pt x="164" y="1297"/>
                </a:lnTo>
                <a:lnTo>
                  <a:pt x="178" y="1361"/>
                </a:lnTo>
                <a:lnTo>
                  <a:pt x="197" y="1424"/>
                </a:lnTo>
                <a:lnTo>
                  <a:pt x="220" y="1486"/>
                </a:lnTo>
                <a:lnTo>
                  <a:pt x="248" y="1546"/>
                </a:lnTo>
                <a:lnTo>
                  <a:pt x="281" y="1605"/>
                </a:lnTo>
                <a:lnTo>
                  <a:pt x="319" y="1660"/>
                </a:lnTo>
                <a:lnTo>
                  <a:pt x="361" y="1714"/>
                </a:lnTo>
                <a:lnTo>
                  <a:pt x="408" y="1766"/>
                </a:lnTo>
                <a:lnTo>
                  <a:pt x="302" y="1872"/>
                </a:lnTo>
                <a:lnTo>
                  <a:pt x="250" y="1816"/>
                </a:lnTo>
                <a:lnTo>
                  <a:pt x="203" y="1756"/>
                </a:lnTo>
                <a:lnTo>
                  <a:pt x="160" y="1694"/>
                </a:lnTo>
                <a:lnTo>
                  <a:pt x="123" y="1628"/>
                </a:lnTo>
                <a:lnTo>
                  <a:pt x="90" y="1561"/>
                </a:lnTo>
                <a:lnTo>
                  <a:pt x="62" y="1493"/>
                </a:lnTo>
                <a:lnTo>
                  <a:pt x="40" y="1423"/>
                </a:lnTo>
                <a:lnTo>
                  <a:pt x="23" y="1351"/>
                </a:lnTo>
                <a:lnTo>
                  <a:pt x="10" y="1280"/>
                </a:lnTo>
                <a:lnTo>
                  <a:pt x="2" y="1208"/>
                </a:lnTo>
                <a:lnTo>
                  <a:pt x="0" y="1138"/>
                </a:lnTo>
                <a:lnTo>
                  <a:pt x="0" y="1131"/>
                </a:lnTo>
                <a:lnTo>
                  <a:pt x="2" y="1062"/>
                </a:lnTo>
                <a:lnTo>
                  <a:pt x="10" y="988"/>
                </a:lnTo>
                <a:lnTo>
                  <a:pt x="23" y="917"/>
                </a:lnTo>
                <a:lnTo>
                  <a:pt x="40" y="846"/>
                </a:lnTo>
                <a:lnTo>
                  <a:pt x="62" y="775"/>
                </a:lnTo>
                <a:lnTo>
                  <a:pt x="90" y="707"/>
                </a:lnTo>
                <a:lnTo>
                  <a:pt x="123" y="640"/>
                </a:lnTo>
                <a:lnTo>
                  <a:pt x="160" y="576"/>
                </a:lnTo>
                <a:lnTo>
                  <a:pt x="203" y="513"/>
                </a:lnTo>
                <a:lnTo>
                  <a:pt x="250" y="453"/>
                </a:lnTo>
                <a:lnTo>
                  <a:pt x="302" y="396"/>
                </a:lnTo>
                <a:close/>
                <a:moveTo>
                  <a:pt x="1092" y="258"/>
                </a:moveTo>
                <a:lnTo>
                  <a:pt x="1092" y="2108"/>
                </a:lnTo>
                <a:lnTo>
                  <a:pt x="2254" y="2108"/>
                </a:lnTo>
                <a:lnTo>
                  <a:pt x="2254" y="258"/>
                </a:lnTo>
                <a:lnTo>
                  <a:pt x="1092" y="258"/>
                </a:lnTo>
                <a:close/>
                <a:moveTo>
                  <a:pt x="1503" y="118"/>
                </a:moveTo>
                <a:lnTo>
                  <a:pt x="1493" y="120"/>
                </a:lnTo>
                <a:lnTo>
                  <a:pt x="1486" y="127"/>
                </a:lnTo>
                <a:lnTo>
                  <a:pt x="1484" y="137"/>
                </a:lnTo>
                <a:lnTo>
                  <a:pt x="1486" y="147"/>
                </a:lnTo>
                <a:lnTo>
                  <a:pt x="1493" y="154"/>
                </a:lnTo>
                <a:lnTo>
                  <a:pt x="1503" y="157"/>
                </a:lnTo>
                <a:lnTo>
                  <a:pt x="1843" y="157"/>
                </a:lnTo>
                <a:lnTo>
                  <a:pt x="1853" y="154"/>
                </a:lnTo>
                <a:lnTo>
                  <a:pt x="1860" y="147"/>
                </a:lnTo>
                <a:lnTo>
                  <a:pt x="1863" y="137"/>
                </a:lnTo>
                <a:lnTo>
                  <a:pt x="1860" y="127"/>
                </a:lnTo>
                <a:lnTo>
                  <a:pt x="1853" y="120"/>
                </a:lnTo>
                <a:lnTo>
                  <a:pt x="1843" y="118"/>
                </a:lnTo>
                <a:lnTo>
                  <a:pt x="1503" y="118"/>
                </a:lnTo>
                <a:close/>
                <a:moveTo>
                  <a:pt x="1141" y="0"/>
                </a:moveTo>
                <a:lnTo>
                  <a:pt x="2205" y="0"/>
                </a:lnTo>
                <a:lnTo>
                  <a:pt x="2235" y="3"/>
                </a:lnTo>
                <a:lnTo>
                  <a:pt x="2261" y="10"/>
                </a:lnTo>
                <a:lnTo>
                  <a:pt x="2287" y="23"/>
                </a:lnTo>
                <a:lnTo>
                  <a:pt x="2309" y="38"/>
                </a:lnTo>
                <a:lnTo>
                  <a:pt x="2329" y="58"/>
                </a:lnTo>
                <a:lnTo>
                  <a:pt x="2344" y="81"/>
                </a:lnTo>
                <a:lnTo>
                  <a:pt x="2356" y="106"/>
                </a:lnTo>
                <a:lnTo>
                  <a:pt x="2364" y="133"/>
                </a:lnTo>
                <a:lnTo>
                  <a:pt x="2367" y="163"/>
                </a:lnTo>
                <a:lnTo>
                  <a:pt x="2367" y="2246"/>
                </a:lnTo>
                <a:lnTo>
                  <a:pt x="2364" y="2276"/>
                </a:lnTo>
                <a:lnTo>
                  <a:pt x="2356" y="2303"/>
                </a:lnTo>
                <a:lnTo>
                  <a:pt x="2344" y="2328"/>
                </a:lnTo>
                <a:lnTo>
                  <a:pt x="2329" y="2351"/>
                </a:lnTo>
                <a:lnTo>
                  <a:pt x="2309" y="2371"/>
                </a:lnTo>
                <a:lnTo>
                  <a:pt x="2287" y="2386"/>
                </a:lnTo>
                <a:lnTo>
                  <a:pt x="2261" y="2399"/>
                </a:lnTo>
                <a:lnTo>
                  <a:pt x="2235" y="2406"/>
                </a:lnTo>
                <a:lnTo>
                  <a:pt x="2205" y="2409"/>
                </a:lnTo>
                <a:lnTo>
                  <a:pt x="1141" y="2409"/>
                </a:lnTo>
                <a:lnTo>
                  <a:pt x="1113" y="2406"/>
                </a:lnTo>
                <a:lnTo>
                  <a:pt x="1085" y="2399"/>
                </a:lnTo>
                <a:lnTo>
                  <a:pt x="1060" y="2386"/>
                </a:lnTo>
                <a:lnTo>
                  <a:pt x="1038" y="2371"/>
                </a:lnTo>
                <a:lnTo>
                  <a:pt x="1018" y="2351"/>
                </a:lnTo>
                <a:lnTo>
                  <a:pt x="1002" y="2328"/>
                </a:lnTo>
                <a:lnTo>
                  <a:pt x="990" y="2303"/>
                </a:lnTo>
                <a:lnTo>
                  <a:pt x="983" y="2276"/>
                </a:lnTo>
                <a:lnTo>
                  <a:pt x="980" y="2246"/>
                </a:lnTo>
                <a:lnTo>
                  <a:pt x="980" y="163"/>
                </a:lnTo>
                <a:lnTo>
                  <a:pt x="983" y="133"/>
                </a:lnTo>
                <a:lnTo>
                  <a:pt x="990" y="106"/>
                </a:lnTo>
                <a:lnTo>
                  <a:pt x="1002" y="81"/>
                </a:lnTo>
                <a:lnTo>
                  <a:pt x="1018" y="58"/>
                </a:lnTo>
                <a:lnTo>
                  <a:pt x="1038" y="38"/>
                </a:lnTo>
                <a:lnTo>
                  <a:pt x="1060" y="23"/>
                </a:lnTo>
                <a:lnTo>
                  <a:pt x="1085" y="10"/>
                </a:lnTo>
                <a:lnTo>
                  <a:pt x="1113" y="3"/>
                </a:lnTo>
                <a:lnTo>
                  <a:pt x="1141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pt-BR"/>
          </a:p>
        </p:txBody>
      </p:sp>
      <p:grpSp>
        <p:nvGrpSpPr>
          <p:cNvPr id="34" name="Group 23"/>
          <p:cNvGrpSpPr>
            <a:grpSpLocks noChangeAspect="1"/>
          </p:cNvGrpSpPr>
          <p:nvPr/>
        </p:nvGrpSpPr>
        <p:grpSpPr bwMode="auto">
          <a:xfrm>
            <a:off x="7365607" y="2778064"/>
            <a:ext cx="685800" cy="573881"/>
            <a:chOff x="1174" y="386"/>
            <a:chExt cx="576" cy="482"/>
          </a:xfrm>
          <a:solidFill>
            <a:schemeClr val="bg1"/>
          </a:solidFill>
        </p:grpSpPr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1202" y="668"/>
              <a:ext cx="124" cy="54"/>
            </a:xfrm>
            <a:custGeom>
              <a:avLst/>
              <a:gdLst>
                <a:gd name="T0" fmla="*/ 157 w 746"/>
                <a:gd name="T1" fmla="*/ 0 h 328"/>
                <a:gd name="T2" fmla="*/ 589 w 746"/>
                <a:gd name="T3" fmla="*/ 0 h 328"/>
                <a:gd name="T4" fmla="*/ 589 w 746"/>
                <a:gd name="T5" fmla="*/ 137 h 328"/>
                <a:gd name="T6" fmla="*/ 591 w 746"/>
                <a:gd name="T7" fmla="*/ 163 h 328"/>
                <a:gd name="T8" fmla="*/ 600 w 746"/>
                <a:gd name="T9" fmla="*/ 189 h 328"/>
                <a:gd name="T10" fmla="*/ 612 w 746"/>
                <a:gd name="T11" fmla="*/ 213 h 328"/>
                <a:gd name="T12" fmla="*/ 629 w 746"/>
                <a:gd name="T13" fmla="*/ 232 h 328"/>
                <a:gd name="T14" fmla="*/ 649 w 746"/>
                <a:gd name="T15" fmla="*/ 249 h 328"/>
                <a:gd name="T16" fmla="*/ 671 w 746"/>
                <a:gd name="T17" fmla="*/ 262 h 328"/>
                <a:gd name="T18" fmla="*/ 697 w 746"/>
                <a:gd name="T19" fmla="*/ 270 h 328"/>
                <a:gd name="T20" fmla="*/ 724 w 746"/>
                <a:gd name="T21" fmla="*/ 273 h 328"/>
                <a:gd name="T22" fmla="*/ 746 w 746"/>
                <a:gd name="T23" fmla="*/ 273 h 328"/>
                <a:gd name="T24" fmla="*/ 737 w 746"/>
                <a:gd name="T25" fmla="*/ 290 h 328"/>
                <a:gd name="T26" fmla="*/ 724 w 746"/>
                <a:gd name="T27" fmla="*/ 305 h 328"/>
                <a:gd name="T28" fmla="*/ 708 w 746"/>
                <a:gd name="T29" fmla="*/ 317 h 328"/>
                <a:gd name="T30" fmla="*/ 690 w 746"/>
                <a:gd name="T31" fmla="*/ 325 h 328"/>
                <a:gd name="T32" fmla="*/ 670 w 746"/>
                <a:gd name="T33" fmla="*/ 328 h 328"/>
                <a:gd name="T34" fmla="*/ 77 w 746"/>
                <a:gd name="T35" fmla="*/ 328 h 328"/>
                <a:gd name="T36" fmla="*/ 55 w 746"/>
                <a:gd name="T37" fmla="*/ 325 h 328"/>
                <a:gd name="T38" fmla="*/ 37 w 746"/>
                <a:gd name="T39" fmla="*/ 317 h 328"/>
                <a:gd name="T40" fmla="*/ 21 w 746"/>
                <a:gd name="T41" fmla="*/ 305 h 328"/>
                <a:gd name="T42" fmla="*/ 9 w 746"/>
                <a:gd name="T43" fmla="*/ 290 h 328"/>
                <a:gd name="T44" fmla="*/ 0 w 746"/>
                <a:gd name="T45" fmla="*/ 273 h 328"/>
                <a:gd name="T46" fmla="*/ 22 w 746"/>
                <a:gd name="T47" fmla="*/ 273 h 328"/>
                <a:gd name="T48" fmla="*/ 49 w 746"/>
                <a:gd name="T49" fmla="*/ 270 h 328"/>
                <a:gd name="T50" fmla="*/ 74 w 746"/>
                <a:gd name="T51" fmla="*/ 262 h 328"/>
                <a:gd name="T52" fmla="*/ 98 w 746"/>
                <a:gd name="T53" fmla="*/ 249 h 328"/>
                <a:gd name="T54" fmla="*/ 117 w 746"/>
                <a:gd name="T55" fmla="*/ 232 h 328"/>
                <a:gd name="T56" fmla="*/ 134 w 746"/>
                <a:gd name="T57" fmla="*/ 213 h 328"/>
                <a:gd name="T58" fmla="*/ 147 w 746"/>
                <a:gd name="T59" fmla="*/ 189 h 328"/>
                <a:gd name="T60" fmla="*/ 154 w 746"/>
                <a:gd name="T61" fmla="*/ 163 h 328"/>
                <a:gd name="T62" fmla="*/ 157 w 746"/>
                <a:gd name="T63" fmla="*/ 137 h 328"/>
                <a:gd name="T64" fmla="*/ 157 w 746"/>
                <a:gd name="T6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6" h="328">
                  <a:moveTo>
                    <a:pt x="157" y="0"/>
                  </a:moveTo>
                  <a:lnTo>
                    <a:pt x="589" y="0"/>
                  </a:lnTo>
                  <a:lnTo>
                    <a:pt x="589" y="137"/>
                  </a:lnTo>
                  <a:lnTo>
                    <a:pt x="591" y="163"/>
                  </a:lnTo>
                  <a:lnTo>
                    <a:pt x="600" y="189"/>
                  </a:lnTo>
                  <a:lnTo>
                    <a:pt x="612" y="213"/>
                  </a:lnTo>
                  <a:lnTo>
                    <a:pt x="629" y="232"/>
                  </a:lnTo>
                  <a:lnTo>
                    <a:pt x="649" y="249"/>
                  </a:lnTo>
                  <a:lnTo>
                    <a:pt x="671" y="262"/>
                  </a:lnTo>
                  <a:lnTo>
                    <a:pt x="697" y="270"/>
                  </a:lnTo>
                  <a:lnTo>
                    <a:pt x="724" y="273"/>
                  </a:lnTo>
                  <a:lnTo>
                    <a:pt x="746" y="273"/>
                  </a:lnTo>
                  <a:lnTo>
                    <a:pt x="737" y="290"/>
                  </a:lnTo>
                  <a:lnTo>
                    <a:pt x="724" y="305"/>
                  </a:lnTo>
                  <a:lnTo>
                    <a:pt x="708" y="317"/>
                  </a:lnTo>
                  <a:lnTo>
                    <a:pt x="690" y="325"/>
                  </a:lnTo>
                  <a:lnTo>
                    <a:pt x="670" y="328"/>
                  </a:lnTo>
                  <a:lnTo>
                    <a:pt x="77" y="328"/>
                  </a:lnTo>
                  <a:lnTo>
                    <a:pt x="55" y="325"/>
                  </a:lnTo>
                  <a:lnTo>
                    <a:pt x="37" y="317"/>
                  </a:lnTo>
                  <a:lnTo>
                    <a:pt x="21" y="305"/>
                  </a:lnTo>
                  <a:lnTo>
                    <a:pt x="9" y="290"/>
                  </a:lnTo>
                  <a:lnTo>
                    <a:pt x="0" y="273"/>
                  </a:lnTo>
                  <a:lnTo>
                    <a:pt x="22" y="273"/>
                  </a:lnTo>
                  <a:lnTo>
                    <a:pt x="49" y="270"/>
                  </a:lnTo>
                  <a:lnTo>
                    <a:pt x="74" y="262"/>
                  </a:lnTo>
                  <a:lnTo>
                    <a:pt x="98" y="249"/>
                  </a:lnTo>
                  <a:lnTo>
                    <a:pt x="117" y="232"/>
                  </a:lnTo>
                  <a:lnTo>
                    <a:pt x="134" y="213"/>
                  </a:lnTo>
                  <a:lnTo>
                    <a:pt x="147" y="189"/>
                  </a:lnTo>
                  <a:lnTo>
                    <a:pt x="154" y="163"/>
                  </a:lnTo>
                  <a:lnTo>
                    <a:pt x="157" y="137"/>
                  </a:lnTo>
                  <a:lnTo>
                    <a:pt x="1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1399" y="759"/>
              <a:ext cx="135" cy="54"/>
            </a:xfrm>
            <a:custGeom>
              <a:avLst/>
              <a:gdLst>
                <a:gd name="T0" fmla="*/ 0 w 810"/>
                <a:gd name="T1" fmla="*/ 0 h 327"/>
                <a:gd name="T2" fmla="*/ 220 w 810"/>
                <a:gd name="T3" fmla="*/ 0 h 327"/>
                <a:gd name="T4" fmla="*/ 217 w 810"/>
                <a:gd name="T5" fmla="*/ 13 h 327"/>
                <a:gd name="T6" fmla="*/ 216 w 810"/>
                <a:gd name="T7" fmla="*/ 27 h 327"/>
                <a:gd name="T8" fmla="*/ 219 w 810"/>
                <a:gd name="T9" fmla="*/ 47 h 327"/>
                <a:gd name="T10" fmla="*/ 225 w 810"/>
                <a:gd name="T11" fmla="*/ 67 h 327"/>
                <a:gd name="T12" fmla="*/ 236 w 810"/>
                <a:gd name="T13" fmla="*/ 83 h 327"/>
                <a:gd name="T14" fmla="*/ 250 w 810"/>
                <a:gd name="T15" fmla="*/ 97 h 327"/>
                <a:gd name="T16" fmla="*/ 266 w 810"/>
                <a:gd name="T17" fmla="*/ 105 h 327"/>
                <a:gd name="T18" fmla="*/ 284 w 810"/>
                <a:gd name="T19" fmla="*/ 108 h 327"/>
                <a:gd name="T20" fmla="*/ 554 w 810"/>
                <a:gd name="T21" fmla="*/ 108 h 327"/>
                <a:gd name="T22" fmla="*/ 571 w 810"/>
                <a:gd name="T23" fmla="*/ 105 h 327"/>
                <a:gd name="T24" fmla="*/ 588 w 810"/>
                <a:gd name="T25" fmla="*/ 97 h 327"/>
                <a:gd name="T26" fmla="*/ 601 w 810"/>
                <a:gd name="T27" fmla="*/ 83 h 327"/>
                <a:gd name="T28" fmla="*/ 611 w 810"/>
                <a:gd name="T29" fmla="*/ 67 h 327"/>
                <a:gd name="T30" fmla="*/ 619 w 810"/>
                <a:gd name="T31" fmla="*/ 47 h 327"/>
                <a:gd name="T32" fmla="*/ 621 w 810"/>
                <a:gd name="T33" fmla="*/ 27 h 327"/>
                <a:gd name="T34" fmla="*/ 620 w 810"/>
                <a:gd name="T35" fmla="*/ 13 h 327"/>
                <a:gd name="T36" fmla="*/ 617 w 810"/>
                <a:gd name="T37" fmla="*/ 0 h 327"/>
                <a:gd name="T38" fmla="*/ 810 w 810"/>
                <a:gd name="T39" fmla="*/ 0 h 327"/>
                <a:gd name="T40" fmla="*/ 810 w 810"/>
                <a:gd name="T41" fmla="*/ 327 h 327"/>
                <a:gd name="T42" fmla="*/ 0 w 810"/>
                <a:gd name="T43" fmla="*/ 327 h 327"/>
                <a:gd name="T44" fmla="*/ 0 w 810"/>
                <a:gd name="T45" fmla="*/ 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0" h="327">
                  <a:moveTo>
                    <a:pt x="0" y="0"/>
                  </a:moveTo>
                  <a:lnTo>
                    <a:pt x="220" y="0"/>
                  </a:lnTo>
                  <a:lnTo>
                    <a:pt x="217" y="13"/>
                  </a:lnTo>
                  <a:lnTo>
                    <a:pt x="216" y="27"/>
                  </a:lnTo>
                  <a:lnTo>
                    <a:pt x="219" y="47"/>
                  </a:lnTo>
                  <a:lnTo>
                    <a:pt x="225" y="67"/>
                  </a:lnTo>
                  <a:lnTo>
                    <a:pt x="236" y="83"/>
                  </a:lnTo>
                  <a:lnTo>
                    <a:pt x="250" y="97"/>
                  </a:lnTo>
                  <a:lnTo>
                    <a:pt x="266" y="105"/>
                  </a:lnTo>
                  <a:lnTo>
                    <a:pt x="284" y="108"/>
                  </a:lnTo>
                  <a:lnTo>
                    <a:pt x="554" y="108"/>
                  </a:lnTo>
                  <a:lnTo>
                    <a:pt x="571" y="105"/>
                  </a:lnTo>
                  <a:lnTo>
                    <a:pt x="588" y="97"/>
                  </a:lnTo>
                  <a:lnTo>
                    <a:pt x="601" y="83"/>
                  </a:lnTo>
                  <a:lnTo>
                    <a:pt x="611" y="67"/>
                  </a:lnTo>
                  <a:lnTo>
                    <a:pt x="619" y="47"/>
                  </a:lnTo>
                  <a:lnTo>
                    <a:pt x="621" y="27"/>
                  </a:lnTo>
                  <a:lnTo>
                    <a:pt x="620" y="13"/>
                  </a:lnTo>
                  <a:lnTo>
                    <a:pt x="617" y="0"/>
                  </a:lnTo>
                  <a:lnTo>
                    <a:pt x="810" y="0"/>
                  </a:lnTo>
                  <a:lnTo>
                    <a:pt x="810" y="327"/>
                  </a:lnTo>
                  <a:lnTo>
                    <a:pt x="0" y="327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1399" y="659"/>
              <a:ext cx="135" cy="54"/>
            </a:xfrm>
            <a:custGeom>
              <a:avLst/>
              <a:gdLst>
                <a:gd name="T0" fmla="*/ 0 w 810"/>
                <a:gd name="T1" fmla="*/ 0 h 328"/>
                <a:gd name="T2" fmla="*/ 220 w 810"/>
                <a:gd name="T3" fmla="*/ 0 h 328"/>
                <a:gd name="T4" fmla="*/ 217 w 810"/>
                <a:gd name="T5" fmla="*/ 13 h 328"/>
                <a:gd name="T6" fmla="*/ 216 w 810"/>
                <a:gd name="T7" fmla="*/ 27 h 328"/>
                <a:gd name="T8" fmla="*/ 219 w 810"/>
                <a:gd name="T9" fmla="*/ 48 h 328"/>
                <a:gd name="T10" fmla="*/ 225 w 810"/>
                <a:gd name="T11" fmla="*/ 67 h 328"/>
                <a:gd name="T12" fmla="*/ 236 w 810"/>
                <a:gd name="T13" fmla="*/ 84 h 328"/>
                <a:gd name="T14" fmla="*/ 250 w 810"/>
                <a:gd name="T15" fmla="*/ 97 h 328"/>
                <a:gd name="T16" fmla="*/ 266 w 810"/>
                <a:gd name="T17" fmla="*/ 107 h 328"/>
                <a:gd name="T18" fmla="*/ 284 w 810"/>
                <a:gd name="T19" fmla="*/ 110 h 328"/>
                <a:gd name="T20" fmla="*/ 554 w 810"/>
                <a:gd name="T21" fmla="*/ 110 h 328"/>
                <a:gd name="T22" fmla="*/ 571 w 810"/>
                <a:gd name="T23" fmla="*/ 107 h 328"/>
                <a:gd name="T24" fmla="*/ 588 w 810"/>
                <a:gd name="T25" fmla="*/ 97 h 328"/>
                <a:gd name="T26" fmla="*/ 601 w 810"/>
                <a:gd name="T27" fmla="*/ 84 h 328"/>
                <a:gd name="T28" fmla="*/ 611 w 810"/>
                <a:gd name="T29" fmla="*/ 67 h 328"/>
                <a:gd name="T30" fmla="*/ 619 w 810"/>
                <a:gd name="T31" fmla="*/ 48 h 328"/>
                <a:gd name="T32" fmla="*/ 621 w 810"/>
                <a:gd name="T33" fmla="*/ 27 h 328"/>
                <a:gd name="T34" fmla="*/ 620 w 810"/>
                <a:gd name="T35" fmla="*/ 13 h 328"/>
                <a:gd name="T36" fmla="*/ 617 w 810"/>
                <a:gd name="T37" fmla="*/ 0 h 328"/>
                <a:gd name="T38" fmla="*/ 810 w 810"/>
                <a:gd name="T39" fmla="*/ 0 h 328"/>
                <a:gd name="T40" fmla="*/ 810 w 810"/>
                <a:gd name="T41" fmla="*/ 328 h 328"/>
                <a:gd name="T42" fmla="*/ 0 w 810"/>
                <a:gd name="T43" fmla="*/ 328 h 328"/>
                <a:gd name="T44" fmla="*/ 0 w 810"/>
                <a:gd name="T45" fmla="*/ 0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0" h="328">
                  <a:moveTo>
                    <a:pt x="0" y="0"/>
                  </a:moveTo>
                  <a:lnTo>
                    <a:pt x="220" y="0"/>
                  </a:lnTo>
                  <a:lnTo>
                    <a:pt x="217" y="13"/>
                  </a:lnTo>
                  <a:lnTo>
                    <a:pt x="216" y="27"/>
                  </a:lnTo>
                  <a:lnTo>
                    <a:pt x="219" y="48"/>
                  </a:lnTo>
                  <a:lnTo>
                    <a:pt x="225" y="67"/>
                  </a:lnTo>
                  <a:lnTo>
                    <a:pt x="236" y="84"/>
                  </a:lnTo>
                  <a:lnTo>
                    <a:pt x="250" y="97"/>
                  </a:lnTo>
                  <a:lnTo>
                    <a:pt x="266" y="107"/>
                  </a:lnTo>
                  <a:lnTo>
                    <a:pt x="284" y="110"/>
                  </a:lnTo>
                  <a:lnTo>
                    <a:pt x="554" y="110"/>
                  </a:lnTo>
                  <a:lnTo>
                    <a:pt x="571" y="107"/>
                  </a:lnTo>
                  <a:lnTo>
                    <a:pt x="588" y="97"/>
                  </a:lnTo>
                  <a:lnTo>
                    <a:pt x="601" y="84"/>
                  </a:lnTo>
                  <a:lnTo>
                    <a:pt x="611" y="67"/>
                  </a:lnTo>
                  <a:lnTo>
                    <a:pt x="619" y="48"/>
                  </a:lnTo>
                  <a:lnTo>
                    <a:pt x="621" y="27"/>
                  </a:lnTo>
                  <a:lnTo>
                    <a:pt x="620" y="13"/>
                  </a:lnTo>
                  <a:lnTo>
                    <a:pt x="617" y="0"/>
                  </a:lnTo>
                  <a:lnTo>
                    <a:pt x="810" y="0"/>
                  </a:lnTo>
                  <a:lnTo>
                    <a:pt x="810" y="328"/>
                  </a:lnTo>
                  <a:lnTo>
                    <a:pt x="0" y="3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28"/>
            <p:cNvSpPr>
              <a:spLocks noEditPoints="1"/>
            </p:cNvSpPr>
            <p:nvPr/>
          </p:nvSpPr>
          <p:spPr bwMode="auto">
            <a:xfrm>
              <a:off x="1372" y="631"/>
              <a:ext cx="378" cy="237"/>
            </a:xfrm>
            <a:custGeom>
              <a:avLst/>
              <a:gdLst>
                <a:gd name="T0" fmla="*/ 108 w 2268"/>
                <a:gd name="T1" fmla="*/ 709 h 1418"/>
                <a:gd name="T2" fmla="*/ 108 w 2268"/>
                <a:gd name="T3" fmla="*/ 1145 h 1418"/>
                <a:gd name="T4" fmla="*/ 1026 w 2268"/>
                <a:gd name="T5" fmla="*/ 1145 h 1418"/>
                <a:gd name="T6" fmla="*/ 1026 w 2268"/>
                <a:gd name="T7" fmla="*/ 709 h 1418"/>
                <a:gd name="T8" fmla="*/ 108 w 2268"/>
                <a:gd name="T9" fmla="*/ 709 h 1418"/>
                <a:gd name="T10" fmla="*/ 1134 w 2268"/>
                <a:gd name="T11" fmla="*/ 163 h 1418"/>
                <a:gd name="T12" fmla="*/ 1134 w 2268"/>
                <a:gd name="T13" fmla="*/ 327 h 1418"/>
                <a:gd name="T14" fmla="*/ 2160 w 2268"/>
                <a:gd name="T15" fmla="*/ 327 h 1418"/>
                <a:gd name="T16" fmla="*/ 2160 w 2268"/>
                <a:gd name="T17" fmla="*/ 163 h 1418"/>
                <a:gd name="T18" fmla="*/ 1134 w 2268"/>
                <a:gd name="T19" fmla="*/ 163 h 1418"/>
                <a:gd name="T20" fmla="*/ 108 w 2268"/>
                <a:gd name="T21" fmla="*/ 108 h 1418"/>
                <a:gd name="T22" fmla="*/ 108 w 2268"/>
                <a:gd name="T23" fmla="*/ 546 h 1418"/>
                <a:gd name="T24" fmla="*/ 1026 w 2268"/>
                <a:gd name="T25" fmla="*/ 546 h 1418"/>
                <a:gd name="T26" fmla="*/ 1026 w 2268"/>
                <a:gd name="T27" fmla="*/ 108 h 1418"/>
                <a:gd name="T28" fmla="*/ 108 w 2268"/>
                <a:gd name="T29" fmla="*/ 108 h 1418"/>
                <a:gd name="T30" fmla="*/ 0 w 2268"/>
                <a:gd name="T31" fmla="*/ 0 h 1418"/>
                <a:gd name="T32" fmla="*/ 2268 w 2268"/>
                <a:gd name="T33" fmla="*/ 0 h 1418"/>
                <a:gd name="T34" fmla="*/ 2268 w 2268"/>
                <a:gd name="T35" fmla="*/ 1418 h 1418"/>
                <a:gd name="T36" fmla="*/ 2160 w 2268"/>
                <a:gd name="T37" fmla="*/ 1418 h 1418"/>
                <a:gd name="T38" fmla="*/ 2160 w 2268"/>
                <a:gd name="T39" fmla="*/ 436 h 1418"/>
                <a:gd name="T40" fmla="*/ 1134 w 2268"/>
                <a:gd name="T41" fmla="*/ 436 h 1418"/>
                <a:gd name="T42" fmla="*/ 1134 w 2268"/>
                <a:gd name="T43" fmla="*/ 1418 h 1418"/>
                <a:gd name="T44" fmla="*/ 1026 w 2268"/>
                <a:gd name="T45" fmla="*/ 1418 h 1418"/>
                <a:gd name="T46" fmla="*/ 1026 w 2268"/>
                <a:gd name="T47" fmla="*/ 1254 h 1418"/>
                <a:gd name="T48" fmla="*/ 108 w 2268"/>
                <a:gd name="T49" fmla="*/ 1254 h 1418"/>
                <a:gd name="T50" fmla="*/ 108 w 2268"/>
                <a:gd name="T51" fmla="*/ 1418 h 1418"/>
                <a:gd name="T52" fmla="*/ 0 w 2268"/>
                <a:gd name="T53" fmla="*/ 1418 h 1418"/>
                <a:gd name="T54" fmla="*/ 0 w 2268"/>
                <a:gd name="T55" fmla="*/ 0 h 1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68" h="1418">
                  <a:moveTo>
                    <a:pt x="108" y="709"/>
                  </a:moveTo>
                  <a:lnTo>
                    <a:pt x="108" y="1145"/>
                  </a:lnTo>
                  <a:lnTo>
                    <a:pt x="1026" y="1145"/>
                  </a:lnTo>
                  <a:lnTo>
                    <a:pt x="1026" y="709"/>
                  </a:lnTo>
                  <a:lnTo>
                    <a:pt x="108" y="709"/>
                  </a:lnTo>
                  <a:close/>
                  <a:moveTo>
                    <a:pt x="1134" y="163"/>
                  </a:moveTo>
                  <a:lnTo>
                    <a:pt x="1134" y="327"/>
                  </a:lnTo>
                  <a:lnTo>
                    <a:pt x="2160" y="327"/>
                  </a:lnTo>
                  <a:lnTo>
                    <a:pt x="2160" y="163"/>
                  </a:lnTo>
                  <a:lnTo>
                    <a:pt x="1134" y="163"/>
                  </a:lnTo>
                  <a:close/>
                  <a:moveTo>
                    <a:pt x="108" y="108"/>
                  </a:moveTo>
                  <a:lnTo>
                    <a:pt x="108" y="546"/>
                  </a:lnTo>
                  <a:lnTo>
                    <a:pt x="1026" y="546"/>
                  </a:lnTo>
                  <a:lnTo>
                    <a:pt x="1026" y="108"/>
                  </a:lnTo>
                  <a:lnTo>
                    <a:pt x="108" y="108"/>
                  </a:lnTo>
                  <a:close/>
                  <a:moveTo>
                    <a:pt x="0" y="0"/>
                  </a:moveTo>
                  <a:lnTo>
                    <a:pt x="2268" y="0"/>
                  </a:lnTo>
                  <a:lnTo>
                    <a:pt x="2268" y="1418"/>
                  </a:lnTo>
                  <a:lnTo>
                    <a:pt x="2160" y="1418"/>
                  </a:lnTo>
                  <a:lnTo>
                    <a:pt x="2160" y="436"/>
                  </a:lnTo>
                  <a:lnTo>
                    <a:pt x="1134" y="436"/>
                  </a:lnTo>
                  <a:lnTo>
                    <a:pt x="1134" y="1418"/>
                  </a:lnTo>
                  <a:lnTo>
                    <a:pt x="1026" y="1418"/>
                  </a:lnTo>
                  <a:lnTo>
                    <a:pt x="1026" y="1254"/>
                  </a:lnTo>
                  <a:lnTo>
                    <a:pt x="108" y="1254"/>
                  </a:lnTo>
                  <a:lnTo>
                    <a:pt x="108" y="1418"/>
                  </a:lnTo>
                  <a:lnTo>
                    <a:pt x="0" y="14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1570" y="577"/>
              <a:ext cx="135" cy="36"/>
            </a:xfrm>
            <a:custGeom>
              <a:avLst/>
              <a:gdLst>
                <a:gd name="T0" fmla="*/ 108 w 810"/>
                <a:gd name="T1" fmla="*/ 0 h 218"/>
                <a:gd name="T2" fmla="*/ 702 w 810"/>
                <a:gd name="T3" fmla="*/ 0 h 218"/>
                <a:gd name="T4" fmla="*/ 702 w 810"/>
                <a:gd name="T5" fmla="*/ 109 h 218"/>
                <a:gd name="T6" fmla="*/ 810 w 810"/>
                <a:gd name="T7" fmla="*/ 109 h 218"/>
                <a:gd name="T8" fmla="*/ 810 w 810"/>
                <a:gd name="T9" fmla="*/ 218 h 218"/>
                <a:gd name="T10" fmla="*/ 0 w 810"/>
                <a:gd name="T11" fmla="*/ 218 h 218"/>
                <a:gd name="T12" fmla="*/ 0 w 810"/>
                <a:gd name="T13" fmla="*/ 109 h 218"/>
                <a:gd name="T14" fmla="*/ 108 w 810"/>
                <a:gd name="T15" fmla="*/ 109 h 218"/>
                <a:gd name="T16" fmla="*/ 108 w 810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0" h="218">
                  <a:moveTo>
                    <a:pt x="108" y="0"/>
                  </a:moveTo>
                  <a:lnTo>
                    <a:pt x="702" y="0"/>
                  </a:lnTo>
                  <a:lnTo>
                    <a:pt x="702" y="109"/>
                  </a:lnTo>
                  <a:lnTo>
                    <a:pt x="810" y="109"/>
                  </a:lnTo>
                  <a:lnTo>
                    <a:pt x="810" y="218"/>
                  </a:lnTo>
                  <a:lnTo>
                    <a:pt x="0" y="218"/>
                  </a:lnTo>
                  <a:lnTo>
                    <a:pt x="0" y="109"/>
                  </a:lnTo>
                  <a:lnTo>
                    <a:pt x="108" y="109"/>
                  </a:lnTo>
                  <a:lnTo>
                    <a:pt x="1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30"/>
            <p:cNvSpPr>
              <a:spLocks noEditPoints="1"/>
            </p:cNvSpPr>
            <p:nvPr/>
          </p:nvSpPr>
          <p:spPr bwMode="auto">
            <a:xfrm>
              <a:off x="1525" y="386"/>
              <a:ext cx="225" cy="182"/>
            </a:xfrm>
            <a:custGeom>
              <a:avLst/>
              <a:gdLst>
                <a:gd name="T0" fmla="*/ 702 w 1350"/>
                <a:gd name="T1" fmla="*/ 872 h 1090"/>
                <a:gd name="T2" fmla="*/ 684 w 1350"/>
                <a:gd name="T3" fmla="*/ 876 h 1090"/>
                <a:gd name="T4" fmla="*/ 668 w 1350"/>
                <a:gd name="T5" fmla="*/ 882 h 1090"/>
                <a:gd name="T6" fmla="*/ 654 w 1350"/>
                <a:gd name="T7" fmla="*/ 893 h 1090"/>
                <a:gd name="T8" fmla="*/ 644 w 1350"/>
                <a:gd name="T9" fmla="*/ 907 h 1090"/>
                <a:gd name="T10" fmla="*/ 637 w 1350"/>
                <a:gd name="T11" fmla="*/ 923 h 1090"/>
                <a:gd name="T12" fmla="*/ 635 w 1350"/>
                <a:gd name="T13" fmla="*/ 941 h 1090"/>
                <a:gd name="T14" fmla="*/ 637 w 1350"/>
                <a:gd name="T15" fmla="*/ 959 h 1090"/>
                <a:gd name="T16" fmla="*/ 644 w 1350"/>
                <a:gd name="T17" fmla="*/ 975 h 1090"/>
                <a:gd name="T18" fmla="*/ 654 w 1350"/>
                <a:gd name="T19" fmla="*/ 989 h 1090"/>
                <a:gd name="T20" fmla="*/ 668 w 1350"/>
                <a:gd name="T21" fmla="*/ 1000 h 1090"/>
                <a:gd name="T22" fmla="*/ 684 w 1350"/>
                <a:gd name="T23" fmla="*/ 1007 h 1090"/>
                <a:gd name="T24" fmla="*/ 702 w 1350"/>
                <a:gd name="T25" fmla="*/ 1009 h 1090"/>
                <a:gd name="T26" fmla="*/ 720 w 1350"/>
                <a:gd name="T27" fmla="*/ 1007 h 1090"/>
                <a:gd name="T28" fmla="*/ 736 w 1350"/>
                <a:gd name="T29" fmla="*/ 1000 h 1090"/>
                <a:gd name="T30" fmla="*/ 750 w 1350"/>
                <a:gd name="T31" fmla="*/ 989 h 1090"/>
                <a:gd name="T32" fmla="*/ 761 w 1350"/>
                <a:gd name="T33" fmla="*/ 975 h 1090"/>
                <a:gd name="T34" fmla="*/ 767 w 1350"/>
                <a:gd name="T35" fmla="*/ 959 h 1090"/>
                <a:gd name="T36" fmla="*/ 770 w 1350"/>
                <a:gd name="T37" fmla="*/ 941 h 1090"/>
                <a:gd name="T38" fmla="*/ 767 w 1350"/>
                <a:gd name="T39" fmla="*/ 923 h 1090"/>
                <a:gd name="T40" fmla="*/ 761 w 1350"/>
                <a:gd name="T41" fmla="*/ 907 h 1090"/>
                <a:gd name="T42" fmla="*/ 750 w 1350"/>
                <a:gd name="T43" fmla="*/ 893 h 1090"/>
                <a:gd name="T44" fmla="*/ 736 w 1350"/>
                <a:gd name="T45" fmla="*/ 882 h 1090"/>
                <a:gd name="T46" fmla="*/ 720 w 1350"/>
                <a:gd name="T47" fmla="*/ 876 h 1090"/>
                <a:gd name="T48" fmla="*/ 702 w 1350"/>
                <a:gd name="T49" fmla="*/ 872 h 1090"/>
                <a:gd name="T50" fmla="*/ 108 w 1350"/>
                <a:gd name="T51" fmla="*/ 109 h 1090"/>
                <a:gd name="T52" fmla="*/ 108 w 1350"/>
                <a:gd name="T53" fmla="*/ 818 h 1090"/>
                <a:gd name="T54" fmla="*/ 1242 w 1350"/>
                <a:gd name="T55" fmla="*/ 818 h 1090"/>
                <a:gd name="T56" fmla="*/ 1242 w 1350"/>
                <a:gd name="T57" fmla="*/ 109 h 1090"/>
                <a:gd name="T58" fmla="*/ 108 w 1350"/>
                <a:gd name="T59" fmla="*/ 109 h 1090"/>
                <a:gd name="T60" fmla="*/ 0 w 1350"/>
                <a:gd name="T61" fmla="*/ 0 h 1090"/>
                <a:gd name="T62" fmla="*/ 1350 w 1350"/>
                <a:gd name="T63" fmla="*/ 0 h 1090"/>
                <a:gd name="T64" fmla="*/ 1350 w 1350"/>
                <a:gd name="T65" fmla="*/ 1090 h 1090"/>
                <a:gd name="T66" fmla="*/ 0 w 1350"/>
                <a:gd name="T67" fmla="*/ 1090 h 1090"/>
                <a:gd name="T68" fmla="*/ 0 w 1350"/>
                <a:gd name="T69" fmla="*/ 0 h 1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50" h="1090">
                  <a:moveTo>
                    <a:pt x="702" y="872"/>
                  </a:moveTo>
                  <a:lnTo>
                    <a:pt x="684" y="876"/>
                  </a:lnTo>
                  <a:lnTo>
                    <a:pt x="668" y="882"/>
                  </a:lnTo>
                  <a:lnTo>
                    <a:pt x="654" y="893"/>
                  </a:lnTo>
                  <a:lnTo>
                    <a:pt x="644" y="907"/>
                  </a:lnTo>
                  <a:lnTo>
                    <a:pt x="637" y="923"/>
                  </a:lnTo>
                  <a:lnTo>
                    <a:pt x="635" y="941"/>
                  </a:lnTo>
                  <a:lnTo>
                    <a:pt x="637" y="959"/>
                  </a:lnTo>
                  <a:lnTo>
                    <a:pt x="644" y="975"/>
                  </a:lnTo>
                  <a:lnTo>
                    <a:pt x="654" y="989"/>
                  </a:lnTo>
                  <a:lnTo>
                    <a:pt x="668" y="1000"/>
                  </a:lnTo>
                  <a:lnTo>
                    <a:pt x="684" y="1007"/>
                  </a:lnTo>
                  <a:lnTo>
                    <a:pt x="702" y="1009"/>
                  </a:lnTo>
                  <a:lnTo>
                    <a:pt x="720" y="1007"/>
                  </a:lnTo>
                  <a:lnTo>
                    <a:pt x="736" y="1000"/>
                  </a:lnTo>
                  <a:lnTo>
                    <a:pt x="750" y="989"/>
                  </a:lnTo>
                  <a:lnTo>
                    <a:pt x="761" y="975"/>
                  </a:lnTo>
                  <a:lnTo>
                    <a:pt x="767" y="959"/>
                  </a:lnTo>
                  <a:lnTo>
                    <a:pt x="770" y="941"/>
                  </a:lnTo>
                  <a:lnTo>
                    <a:pt x="767" y="923"/>
                  </a:lnTo>
                  <a:lnTo>
                    <a:pt x="761" y="907"/>
                  </a:lnTo>
                  <a:lnTo>
                    <a:pt x="750" y="893"/>
                  </a:lnTo>
                  <a:lnTo>
                    <a:pt x="736" y="882"/>
                  </a:lnTo>
                  <a:lnTo>
                    <a:pt x="720" y="876"/>
                  </a:lnTo>
                  <a:lnTo>
                    <a:pt x="702" y="872"/>
                  </a:lnTo>
                  <a:close/>
                  <a:moveTo>
                    <a:pt x="108" y="109"/>
                  </a:moveTo>
                  <a:lnTo>
                    <a:pt x="108" y="818"/>
                  </a:lnTo>
                  <a:lnTo>
                    <a:pt x="1242" y="818"/>
                  </a:lnTo>
                  <a:lnTo>
                    <a:pt x="1242" y="109"/>
                  </a:lnTo>
                  <a:lnTo>
                    <a:pt x="108" y="109"/>
                  </a:lnTo>
                  <a:close/>
                  <a:moveTo>
                    <a:pt x="0" y="0"/>
                  </a:moveTo>
                  <a:lnTo>
                    <a:pt x="1350" y="0"/>
                  </a:lnTo>
                  <a:lnTo>
                    <a:pt x="1350" y="1090"/>
                  </a:lnTo>
                  <a:lnTo>
                    <a:pt x="0" y="109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" name="Freeform 31"/>
            <p:cNvSpPr>
              <a:spLocks noEditPoints="1"/>
            </p:cNvSpPr>
            <p:nvPr/>
          </p:nvSpPr>
          <p:spPr bwMode="auto">
            <a:xfrm>
              <a:off x="1381" y="404"/>
              <a:ext cx="126" cy="218"/>
            </a:xfrm>
            <a:custGeom>
              <a:avLst/>
              <a:gdLst>
                <a:gd name="T0" fmla="*/ 594 w 757"/>
                <a:gd name="T1" fmla="*/ 995 h 1309"/>
                <a:gd name="T2" fmla="*/ 575 w 757"/>
                <a:gd name="T3" fmla="*/ 998 h 1309"/>
                <a:gd name="T4" fmla="*/ 557 w 757"/>
                <a:gd name="T5" fmla="*/ 1005 h 1309"/>
                <a:gd name="T6" fmla="*/ 542 w 757"/>
                <a:gd name="T7" fmla="*/ 1017 h 1309"/>
                <a:gd name="T8" fmla="*/ 530 w 757"/>
                <a:gd name="T9" fmla="*/ 1033 h 1309"/>
                <a:gd name="T10" fmla="*/ 523 w 757"/>
                <a:gd name="T11" fmla="*/ 1050 h 1309"/>
                <a:gd name="T12" fmla="*/ 519 w 757"/>
                <a:gd name="T13" fmla="*/ 1071 h 1309"/>
                <a:gd name="T14" fmla="*/ 523 w 757"/>
                <a:gd name="T15" fmla="*/ 1090 h 1309"/>
                <a:gd name="T16" fmla="*/ 530 w 757"/>
                <a:gd name="T17" fmla="*/ 1108 h 1309"/>
                <a:gd name="T18" fmla="*/ 542 w 757"/>
                <a:gd name="T19" fmla="*/ 1123 h 1309"/>
                <a:gd name="T20" fmla="*/ 557 w 757"/>
                <a:gd name="T21" fmla="*/ 1135 h 1309"/>
                <a:gd name="T22" fmla="*/ 575 w 757"/>
                <a:gd name="T23" fmla="*/ 1143 h 1309"/>
                <a:gd name="T24" fmla="*/ 594 w 757"/>
                <a:gd name="T25" fmla="*/ 1145 h 1309"/>
                <a:gd name="T26" fmla="*/ 614 w 757"/>
                <a:gd name="T27" fmla="*/ 1143 h 1309"/>
                <a:gd name="T28" fmla="*/ 631 w 757"/>
                <a:gd name="T29" fmla="*/ 1135 h 1309"/>
                <a:gd name="T30" fmla="*/ 647 w 757"/>
                <a:gd name="T31" fmla="*/ 1123 h 1309"/>
                <a:gd name="T32" fmla="*/ 658 w 757"/>
                <a:gd name="T33" fmla="*/ 1108 h 1309"/>
                <a:gd name="T34" fmla="*/ 666 w 757"/>
                <a:gd name="T35" fmla="*/ 1090 h 1309"/>
                <a:gd name="T36" fmla="*/ 668 w 757"/>
                <a:gd name="T37" fmla="*/ 1071 h 1309"/>
                <a:gd name="T38" fmla="*/ 666 w 757"/>
                <a:gd name="T39" fmla="*/ 1050 h 1309"/>
                <a:gd name="T40" fmla="*/ 658 w 757"/>
                <a:gd name="T41" fmla="*/ 1033 h 1309"/>
                <a:gd name="T42" fmla="*/ 647 w 757"/>
                <a:gd name="T43" fmla="*/ 1017 h 1309"/>
                <a:gd name="T44" fmla="*/ 631 w 757"/>
                <a:gd name="T45" fmla="*/ 1005 h 1309"/>
                <a:gd name="T46" fmla="*/ 614 w 757"/>
                <a:gd name="T47" fmla="*/ 998 h 1309"/>
                <a:gd name="T48" fmla="*/ 594 w 757"/>
                <a:gd name="T49" fmla="*/ 995 h 1309"/>
                <a:gd name="T50" fmla="*/ 216 w 757"/>
                <a:gd name="T51" fmla="*/ 437 h 1309"/>
                <a:gd name="T52" fmla="*/ 216 w 757"/>
                <a:gd name="T53" fmla="*/ 490 h 1309"/>
                <a:gd name="T54" fmla="*/ 540 w 757"/>
                <a:gd name="T55" fmla="*/ 490 h 1309"/>
                <a:gd name="T56" fmla="*/ 540 w 757"/>
                <a:gd name="T57" fmla="*/ 437 h 1309"/>
                <a:gd name="T58" fmla="*/ 216 w 757"/>
                <a:gd name="T59" fmla="*/ 437 h 1309"/>
                <a:gd name="T60" fmla="*/ 108 w 757"/>
                <a:gd name="T61" fmla="*/ 164 h 1309"/>
                <a:gd name="T62" fmla="*/ 108 w 757"/>
                <a:gd name="T63" fmla="*/ 272 h 1309"/>
                <a:gd name="T64" fmla="*/ 648 w 757"/>
                <a:gd name="T65" fmla="*/ 272 h 1309"/>
                <a:gd name="T66" fmla="*/ 648 w 757"/>
                <a:gd name="T67" fmla="*/ 164 h 1309"/>
                <a:gd name="T68" fmla="*/ 108 w 757"/>
                <a:gd name="T69" fmla="*/ 164 h 1309"/>
                <a:gd name="T70" fmla="*/ 0 w 757"/>
                <a:gd name="T71" fmla="*/ 0 h 1309"/>
                <a:gd name="T72" fmla="*/ 757 w 757"/>
                <a:gd name="T73" fmla="*/ 0 h 1309"/>
                <a:gd name="T74" fmla="*/ 757 w 757"/>
                <a:gd name="T75" fmla="*/ 1309 h 1309"/>
                <a:gd name="T76" fmla="*/ 0 w 757"/>
                <a:gd name="T77" fmla="*/ 1309 h 1309"/>
                <a:gd name="T78" fmla="*/ 0 w 757"/>
                <a:gd name="T79" fmla="*/ 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757" h="1309">
                  <a:moveTo>
                    <a:pt x="594" y="995"/>
                  </a:moveTo>
                  <a:lnTo>
                    <a:pt x="575" y="998"/>
                  </a:lnTo>
                  <a:lnTo>
                    <a:pt x="557" y="1005"/>
                  </a:lnTo>
                  <a:lnTo>
                    <a:pt x="542" y="1017"/>
                  </a:lnTo>
                  <a:lnTo>
                    <a:pt x="530" y="1033"/>
                  </a:lnTo>
                  <a:lnTo>
                    <a:pt x="523" y="1050"/>
                  </a:lnTo>
                  <a:lnTo>
                    <a:pt x="519" y="1071"/>
                  </a:lnTo>
                  <a:lnTo>
                    <a:pt x="523" y="1090"/>
                  </a:lnTo>
                  <a:lnTo>
                    <a:pt x="530" y="1108"/>
                  </a:lnTo>
                  <a:lnTo>
                    <a:pt x="542" y="1123"/>
                  </a:lnTo>
                  <a:lnTo>
                    <a:pt x="557" y="1135"/>
                  </a:lnTo>
                  <a:lnTo>
                    <a:pt x="575" y="1143"/>
                  </a:lnTo>
                  <a:lnTo>
                    <a:pt x="594" y="1145"/>
                  </a:lnTo>
                  <a:lnTo>
                    <a:pt x="614" y="1143"/>
                  </a:lnTo>
                  <a:lnTo>
                    <a:pt x="631" y="1135"/>
                  </a:lnTo>
                  <a:lnTo>
                    <a:pt x="647" y="1123"/>
                  </a:lnTo>
                  <a:lnTo>
                    <a:pt x="658" y="1108"/>
                  </a:lnTo>
                  <a:lnTo>
                    <a:pt x="666" y="1090"/>
                  </a:lnTo>
                  <a:lnTo>
                    <a:pt x="668" y="1071"/>
                  </a:lnTo>
                  <a:lnTo>
                    <a:pt x="666" y="1050"/>
                  </a:lnTo>
                  <a:lnTo>
                    <a:pt x="658" y="1033"/>
                  </a:lnTo>
                  <a:lnTo>
                    <a:pt x="647" y="1017"/>
                  </a:lnTo>
                  <a:lnTo>
                    <a:pt x="631" y="1005"/>
                  </a:lnTo>
                  <a:lnTo>
                    <a:pt x="614" y="998"/>
                  </a:lnTo>
                  <a:lnTo>
                    <a:pt x="594" y="995"/>
                  </a:lnTo>
                  <a:close/>
                  <a:moveTo>
                    <a:pt x="216" y="437"/>
                  </a:moveTo>
                  <a:lnTo>
                    <a:pt x="216" y="490"/>
                  </a:lnTo>
                  <a:lnTo>
                    <a:pt x="540" y="490"/>
                  </a:lnTo>
                  <a:lnTo>
                    <a:pt x="540" y="437"/>
                  </a:lnTo>
                  <a:lnTo>
                    <a:pt x="216" y="437"/>
                  </a:lnTo>
                  <a:close/>
                  <a:moveTo>
                    <a:pt x="108" y="164"/>
                  </a:moveTo>
                  <a:lnTo>
                    <a:pt x="108" y="272"/>
                  </a:lnTo>
                  <a:lnTo>
                    <a:pt x="648" y="272"/>
                  </a:lnTo>
                  <a:lnTo>
                    <a:pt x="648" y="164"/>
                  </a:lnTo>
                  <a:lnTo>
                    <a:pt x="108" y="164"/>
                  </a:lnTo>
                  <a:close/>
                  <a:moveTo>
                    <a:pt x="0" y="0"/>
                  </a:moveTo>
                  <a:lnTo>
                    <a:pt x="757" y="0"/>
                  </a:lnTo>
                  <a:lnTo>
                    <a:pt x="757" y="1309"/>
                  </a:lnTo>
                  <a:lnTo>
                    <a:pt x="0" y="130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1201" y="449"/>
              <a:ext cx="126" cy="210"/>
            </a:xfrm>
            <a:custGeom>
              <a:avLst/>
              <a:gdLst>
                <a:gd name="T0" fmla="*/ 89 w 756"/>
                <a:gd name="T1" fmla="*/ 0 h 1255"/>
                <a:gd name="T2" fmla="*/ 668 w 756"/>
                <a:gd name="T3" fmla="*/ 0 h 1255"/>
                <a:gd name="T4" fmla="*/ 691 w 756"/>
                <a:gd name="T5" fmla="*/ 4 h 1255"/>
                <a:gd name="T6" fmla="*/ 712 w 756"/>
                <a:gd name="T7" fmla="*/ 12 h 1255"/>
                <a:gd name="T8" fmla="*/ 730 w 756"/>
                <a:gd name="T9" fmla="*/ 25 h 1255"/>
                <a:gd name="T10" fmla="*/ 744 w 756"/>
                <a:gd name="T11" fmla="*/ 41 h 1255"/>
                <a:gd name="T12" fmla="*/ 753 w 756"/>
                <a:gd name="T13" fmla="*/ 60 h 1255"/>
                <a:gd name="T14" fmla="*/ 756 w 756"/>
                <a:gd name="T15" fmla="*/ 83 h 1255"/>
                <a:gd name="T16" fmla="*/ 756 w 756"/>
                <a:gd name="T17" fmla="*/ 1037 h 1255"/>
                <a:gd name="T18" fmla="*/ 729 w 756"/>
                <a:gd name="T19" fmla="*/ 1037 h 1255"/>
                <a:gd name="T20" fmla="*/ 702 w 756"/>
                <a:gd name="T21" fmla="*/ 1040 h 1255"/>
                <a:gd name="T22" fmla="*/ 676 w 756"/>
                <a:gd name="T23" fmla="*/ 1048 h 1255"/>
                <a:gd name="T24" fmla="*/ 654 w 756"/>
                <a:gd name="T25" fmla="*/ 1061 h 1255"/>
                <a:gd name="T26" fmla="*/ 634 w 756"/>
                <a:gd name="T27" fmla="*/ 1077 h 1255"/>
                <a:gd name="T28" fmla="*/ 617 w 756"/>
                <a:gd name="T29" fmla="*/ 1097 h 1255"/>
                <a:gd name="T30" fmla="*/ 605 w 756"/>
                <a:gd name="T31" fmla="*/ 1121 h 1255"/>
                <a:gd name="T32" fmla="*/ 596 w 756"/>
                <a:gd name="T33" fmla="*/ 1146 h 1255"/>
                <a:gd name="T34" fmla="*/ 594 w 756"/>
                <a:gd name="T35" fmla="*/ 1174 h 1255"/>
                <a:gd name="T36" fmla="*/ 594 w 756"/>
                <a:gd name="T37" fmla="*/ 1255 h 1255"/>
                <a:gd name="T38" fmla="*/ 162 w 756"/>
                <a:gd name="T39" fmla="*/ 1255 h 1255"/>
                <a:gd name="T40" fmla="*/ 162 w 756"/>
                <a:gd name="T41" fmla="*/ 1174 h 1255"/>
                <a:gd name="T42" fmla="*/ 159 w 756"/>
                <a:gd name="T43" fmla="*/ 1146 h 1255"/>
                <a:gd name="T44" fmla="*/ 152 w 756"/>
                <a:gd name="T45" fmla="*/ 1121 h 1255"/>
                <a:gd name="T46" fmla="*/ 139 w 756"/>
                <a:gd name="T47" fmla="*/ 1097 h 1255"/>
                <a:gd name="T48" fmla="*/ 122 w 756"/>
                <a:gd name="T49" fmla="*/ 1077 h 1255"/>
                <a:gd name="T50" fmla="*/ 103 w 756"/>
                <a:gd name="T51" fmla="*/ 1061 h 1255"/>
                <a:gd name="T52" fmla="*/ 79 w 756"/>
                <a:gd name="T53" fmla="*/ 1048 h 1255"/>
                <a:gd name="T54" fmla="*/ 54 w 756"/>
                <a:gd name="T55" fmla="*/ 1040 h 1255"/>
                <a:gd name="T56" fmla="*/ 27 w 756"/>
                <a:gd name="T57" fmla="*/ 1037 h 1255"/>
                <a:gd name="T58" fmla="*/ 0 w 756"/>
                <a:gd name="T59" fmla="*/ 1037 h 1255"/>
                <a:gd name="T60" fmla="*/ 0 w 756"/>
                <a:gd name="T61" fmla="*/ 83 h 1255"/>
                <a:gd name="T62" fmla="*/ 3 w 756"/>
                <a:gd name="T63" fmla="*/ 60 h 1255"/>
                <a:gd name="T64" fmla="*/ 12 w 756"/>
                <a:gd name="T65" fmla="*/ 41 h 1255"/>
                <a:gd name="T66" fmla="*/ 26 w 756"/>
                <a:gd name="T67" fmla="*/ 25 h 1255"/>
                <a:gd name="T68" fmla="*/ 44 w 756"/>
                <a:gd name="T69" fmla="*/ 12 h 1255"/>
                <a:gd name="T70" fmla="*/ 66 w 756"/>
                <a:gd name="T71" fmla="*/ 4 h 1255"/>
                <a:gd name="T72" fmla="*/ 89 w 756"/>
                <a:gd name="T73" fmla="*/ 0 h 1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6" h="1255">
                  <a:moveTo>
                    <a:pt x="89" y="0"/>
                  </a:moveTo>
                  <a:lnTo>
                    <a:pt x="668" y="0"/>
                  </a:lnTo>
                  <a:lnTo>
                    <a:pt x="691" y="4"/>
                  </a:lnTo>
                  <a:lnTo>
                    <a:pt x="712" y="12"/>
                  </a:lnTo>
                  <a:lnTo>
                    <a:pt x="730" y="25"/>
                  </a:lnTo>
                  <a:lnTo>
                    <a:pt x="744" y="41"/>
                  </a:lnTo>
                  <a:lnTo>
                    <a:pt x="753" y="60"/>
                  </a:lnTo>
                  <a:lnTo>
                    <a:pt x="756" y="83"/>
                  </a:lnTo>
                  <a:lnTo>
                    <a:pt x="756" y="1037"/>
                  </a:lnTo>
                  <a:lnTo>
                    <a:pt x="729" y="1037"/>
                  </a:lnTo>
                  <a:lnTo>
                    <a:pt x="702" y="1040"/>
                  </a:lnTo>
                  <a:lnTo>
                    <a:pt x="676" y="1048"/>
                  </a:lnTo>
                  <a:lnTo>
                    <a:pt x="654" y="1061"/>
                  </a:lnTo>
                  <a:lnTo>
                    <a:pt x="634" y="1077"/>
                  </a:lnTo>
                  <a:lnTo>
                    <a:pt x="617" y="1097"/>
                  </a:lnTo>
                  <a:lnTo>
                    <a:pt x="605" y="1121"/>
                  </a:lnTo>
                  <a:lnTo>
                    <a:pt x="596" y="1146"/>
                  </a:lnTo>
                  <a:lnTo>
                    <a:pt x="594" y="1174"/>
                  </a:lnTo>
                  <a:lnTo>
                    <a:pt x="594" y="1255"/>
                  </a:lnTo>
                  <a:lnTo>
                    <a:pt x="162" y="1255"/>
                  </a:lnTo>
                  <a:lnTo>
                    <a:pt x="162" y="1174"/>
                  </a:lnTo>
                  <a:lnTo>
                    <a:pt x="159" y="1146"/>
                  </a:lnTo>
                  <a:lnTo>
                    <a:pt x="152" y="1121"/>
                  </a:lnTo>
                  <a:lnTo>
                    <a:pt x="139" y="1097"/>
                  </a:lnTo>
                  <a:lnTo>
                    <a:pt x="122" y="1077"/>
                  </a:lnTo>
                  <a:lnTo>
                    <a:pt x="103" y="1061"/>
                  </a:lnTo>
                  <a:lnTo>
                    <a:pt x="79" y="1048"/>
                  </a:lnTo>
                  <a:lnTo>
                    <a:pt x="54" y="1040"/>
                  </a:lnTo>
                  <a:lnTo>
                    <a:pt x="27" y="1037"/>
                  </a:lnTo>
                  <a:lnTo>
                    <a:pt x="0" y="1037"/>
                  </a:lnTo>
                  <a:lnTo>
                    <a:pt x="0" y="83"/>
                  </a:lnTo>
                  <a:lnTo>
                    <a:pt x="3" y="60"/>
                  </a:lnTo>
                  <a:lnTo>
                    <a:pt x="12" y="41"/>
                  </a:lnTo>
                  <a:lnTo>
                    <a:pt x="26" y="25"/>
                  </a:lnTo>
                  <a:lnTo>
                    <a:pt x="44" y="12"/>
                  </a:lnTo>
                  <a:lnTo>
                    <a:pt x="66" y="4"/>
                  </a:lnTo>
                  <a:lnTo>
                    <a:pt x="8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1174" y="631"/>
              <a:ext cx="45" cy="73"/>
            </a:xfrm>
            <a:custGeom>
              <a:avLst/>
              <a:gdLst>
                <a:gd name="T0" fmla="*/ 81 w 270"/>
                <a:gd name="T1" fmla="*/ 0 h 436"/>
                <a:gd name="T2" fmla="*/ 189 w 270"/>
                <a:gd name="T3" fmla="*/ 0 h 436"/>
                <a:gd name="T4" fmla="*/ 211 w 270"/>
                <a:gd name="T5" fmla="*/ 3 h 436"/>
                <a:gd name="T6" fmla="*/ 230 w 270"/>
                <a:gd name="T7" fmla="*/ 11 h 436"/>
                <a:gd name="T8" fmla="*/ 247 w 270"/>
                <a:gd name="T9" fmla="*/ 24 h 436"/>
                <a:gd name="T10" fmla="*/ 258 w 270"/>
                <a:gd name="T11" fmla="*/ 40 h 436"/>
                <a:gd name="T12" fmla="*/ 267 w 270"/>
                <a:gd name="T13" fmla="*/ 60 h 436"/>
                <a:gd name="T14" fmla="*/ 270 w 270"/>
                <a:gd name="T15" fmla="*/ 82 h 436"/>
                <a:gd name="T16" fmla="*/ 270 w 270"/>
                <a:gd name="T17" fmla="*/ 355 h 436"/>
                <a:gd name="T18" fmla="*/ 267 w 270"/>
                <a:gd name="T19" fmla="*/ 376 h 436"/>
                <a:gd name="T20" fmla="*/ 258 w 270"/>
                <a:gd name="T21" fmla="*/ 395 h 436"/>
                <a:gd name="T22" fmla="*/ 247 w 270"/>
                <a:gd name="T23" fmla="*/ 413 h 436"/>
                <a:gd name="T24" fmla="*/ 230 w 270"/>
                <a:gd name="T25" fmla="*/ 424 h 436"/>
                <a:gd name="T26" fmla="*/ 211 w 270"/>
                <a:gd name="T27" fmla="*/ 433 h 436"/>
                <a:gd name="T28" fmla="*/ 189 w 270"/>
                <a:gd name="T29" fmla="*/ 436 h 436"/>
                <a:gd name="T30" fmla="*/ 81 w 270"/>
                <a:gd name="T31" fmla="*/ 436 h 436"/>
                <a:gd name="T32" fmla="*/ 60 w 270"/>
                <a:gd name="T33" fmla="*/ 433 h 436"/>
                <a:gd name="T34" fmla="*/ 40 w 270"/>
                <a:gd name="T35" fmla="*/ 424 h 436"/>
                <a:gd name="T36" fmla="*/ 23 w 270"/>
                <a:gd name="T37" fmla="*/ 413 h 436"/>
                <a:gd name="T38" fmla="*/ 11 w 270"/>
                <a:gd name="T39" fmla="*/ 395 h 436"/>
                <a:gd name="T40" fmla="*/ 3 w 270"/>
                <a:gd name="T41" fmla="*/ 376 h 436"/>
                <a:gd name="T42" fmla="*/ 0 w 270"/>
                <a:gd name="T43" fmla="*/ 355 h 436"/>
                <a:gd name="T44" fmla="*/ 0 w 270"/>
                <a:gd name="T45" fmla="*/ 82 h 436"/>
                <a:gd name="T46" fmla="*/ 3 w 270"/>
                <a:gd name="T47" fmla="*/ 60 h 436"/>
                <a:gd name="T48" fmla="*/ 11 w 270"/>
                <a:gd name="T49" fmla="*/ 40 h 436"/>
                <a:gd name="T50" fmla="*/ 23 w 270"/>
                <a:gd name="T51" fmla="*/ 24 h 436"/>
                <a:gd name="T52" fmla="*/ 40 w 270"/>
                <a:gd name="T53" fmla="*/ 11 h 436"/>
                <a:gd name="T54" fmla="*/ 60 w 270"/>
                <a:gd name="T55" fmla="*/ 3 h 436"/>
                <a:gd name="T56" fmla="*/ 81 w 270"/>
                <a:gd name="T57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70" h="436">
                  <a:moveTo>
                    <a:pt x="81" y="0"/>
                  </a:moveTo>
                  <a:lnTo>
                    <a:pt x="189" y="0"/>
                  </a:lnTo>
                  <a:lnTo>
                    <a:pt x="211" y="3"/>
                  </a:lnTo>
                  <a:lnTo>
                    <a:pt x="230" y="11"/>
                  </a:lnTo>
                  <a:lnTo>
                    <a:pt x="247" y="24"/>
                  </a:lnTo>
                  <a:lnTo>
                    <a:pt x="258" y="40"/>
                  </a:lnTo>
                  <a:lnTo>
                    <a:pt x="267" y="60"/>
                  </a:lnTo>
                  <a:lnTo>
                    <a:pt x="270" y="82"/>
                  </a:lnTo>
                  <a:lnTo>
                    <a:pt x="270" y="355"/>
                  </a:lnTo>
                  <a:lnTo>
                    <a:pt x="267" y="376"/>
                  </a:lnTo>
                  <a:lnTo>
                    <a:pt x="258" y="395"/>
                  </a:lnTo>
                  <a:lnTo>
                    <a:pt x="247" y="413"/>
                  </a:lnTo>
                  <a:lnTo>
                    <a:pt x="230" y="424"/>
                  </a:lnTo>
                  <a:lnTo>
                    <a:pt x="211" y="433"/>
                  </a:lnTo>
                  <a:lnTo>
                    <a:pt x="189" y="436"/>
                  </a:lnTo>
                  <a:lnTo>
                    <a:pt x="81" y="436"/>
                  </a:lnTo>
                  <a:lnTo>
                    <a:pt x="60" y="433"/>
                  </a:lnTo>
                  <a:lnTo>
                    <a:pt x="40" y="424"/>
                  </a:lnTo>
                  <a:lnTo>
                    <a:pt x="23" y="413"/>
                  </a:lnTo>
                  <a:lnTo>
                    <a:pt x="11" y="395"/>
                  </a:lnTo>
                  <a:lnTo>
                    <a:pt x="3" y="376"/>
                  </a:lnTo>
                  <a:lnTo>
                    <a:pt x="0" y="35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60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Freeform 34"/>
            <p:cNvSpPr>
              <a:spLocks/>
            </p:cNvSpPr>
            <p:nvPr/>
          </p:nvSpPr>
          <p:spPr bwMode="auto">
            <a:xfrm>
              <a:off x="1309" y="631"/>
              <a:ext cx="45" cy="73"/>
            </a:xfrm>
            <a:custGeom>
              <a:avLst/>
              <a:gdLst>
                <a:gd name="T0" fmla="*/ 81 w 270"/>
                <a:gd name="T1" fmla="*/ 0 h 436"/>
                <a:gd name="T2" fmla="*/ 162 w 270"/>
                <a:gd name="T3" fmla="*/ 0 h 436"/>
                <a:gd name="T4" fmla="*/ 187 w 270"/>
                <a:gd name="T5" fmla="*/ 2 h 436"/>
                <a:gd name="T6" fmla="*/ 209 w 270"/>
                <a:gd name="T7" fmla="*/ 11 h 436"/>
                <a:gd name="T8" fmla="*/ 229 w 270"/>
                <a:gd name="T9" fmla="*/ 24 h 436"/>
                <a:gd name="T10" fmla="*/ 246 w 270"/>
                <a:gd name="T11" fmla="*/ 41 h 436"/>
                <a:gd name="T12" fmla="*/ 259 w 270"/>
                <a:gd name="T13" fmla="*/ 61 h 436"/>
                <a:gd name="T14" fmla="*/ 267 w 270"/>
                <a:gd name="T15" fmla="*/ 84 h 436"/>
                <a:gd name="T16" fmla="*/ 270 w 270"/>
                <a:gd name="T17" fmla="*/ 108 h 436"/>
                <a:gd name="T18" fmla="*/ 270 w 270"/>
                <a:gd name="T19" fmla="*/ 355 h 436"/>
                <a:gd name="T20" fmla="*/ 267 w 270"/>
                <a:gd name="T21" fmla="*/ 376 h 436"/>
                <a:gd name="T22" fmla="*/ 259 w 270"/>
                <a:gd name="T23" fmla="*/ 395 h 436"/>
                <a:gd name="T24" fmla="*/ 246 w 270"/>
                <a:gd name="T25" fmla="*/ 413 h 436"/>
                <a:gd name="T26" fmla="*/ 230 w 270"/>
                <a:gd name="T27" fmla="*/ 424 h 436"/>
                <a:gd name="T28" fmla="*/ 210 w 270"/>
                <a:gd name="T29" fmla="*/ 433 h 436"/>
                <a:gd name="T30" fmla="*/ 189 w 270"/>
                <a:gd name="T31" fmla="*/ 436 h 436"/>
                <a:gd name="T32" fmla="*/ 81 w 270"/>
                <a:gd name="T33" fmla="*/ 436 h 436"/>
                <a:gd name="T34" fmla="*/ 59 w 270"/>
                <a:gd name="T35" fmla="*/ 433 h 436"/>
                <a:gd name="T36" fmla="*/ 40 w 270"/>
                <a:gd name="T37" fmla="*/ 424 h 436"/>
                <a:gd name="T38" fmla="*/ 24 w 270"/>
                <a:gd name="T39" fmla="*/ 413 h 436"/>
                <a:gd name="T40" fmla="*/ 11 w 270"/>
                <a:gd name="T41" fmla="*/ 395 h 436"/>
                <a:gd name="T42" fmla="*/ 3 w 270"/>
                <a:gd name="T43" fmla="*/ 376 h 436"/>
                <a:gd name="T44" fmla="*/ 0 w 270"/>
                <a:gd name="T45" fmla="*/ 355 h 436"/>
                <a:gd name="T46" fmla="*/ 0 w 270"/>
                <a:gd name="T47" fmla="*/ 82 h 436"/>
                <a:gd name="T48" fmla="*/ 3 w 270"/>
                <a:gd name="T49" fmla="*/ 60 h 436"/>
                <a:gd name="T50" fmla="*/ 11 w 270"/>
                <a:gd name="T51" fmla="*/ 40 h 436"/>
                <a:gd name="T52" fmla="*/ 24 w 270"/>
                <a:gd name="T53" fmla="*/ 24 h 436"/>
                <a:gd name="T54" fmla="*/ 40 w 270"/>
                <a:gd name="T55" fmla="*/ 11 h 436"/>
                <a:gd name="T56" fmla="*/ 59 w 270"/>
                <a:gd name="T57" fmla="*/ 3 h 436"/>
                <a:gd name="T58" fmla="*/ 81 w 270"/>
                <a:gd name="T59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70" h="436">
                  <a:moveTo>
                    <a:pt x="81" y="0"/>
                  </a:moveTo>
                  <a:lnTo>
                    <a:pt x="162" y="0"/>
                  </a:lnTo>
                  <a:lnTo>
                    <a:pt x="187" y="2"/>
                  </a:lnTo>
                  <a:lnTo>
                    <a:pt x="209" y="11"/>
                  </a:lnTo>
                  <a:lnTo>
                    <a:pt x="229" y="24"/>
                  </a:lnTo>
                  <a:lnTo>
                    <a:pt x="246" y="41"/>
                  </a:lnTo>
                  <a:lnTo>
                    <a:pt x="259" y="61"/>
                  </a:lnTo>
                  <a:lnTo>
                    <a:pt x="267" y="84"/>
                  </a:lnTo>
                  <a:lnTo>
                    <a:pt x="270" y="108"/>
                  </a:lnTo>
                  <a:lnTo>
                    <a:pt x="270" y="355"/>
                  </a:lnTo>
                  <a:lnTo>
                    <a:pt x="267" y="376"/>
                  </a:lnTo>
                  <a:lnTo>
                    <a:pt x="259" y="395"/>
                  </a:lnTo>
                  <a:lnTo>
                    <a:pt x="246" y="413"/>
                  </a:lnTo>
                  <a:lnTo>
                    <a:pt x="230" y="424"/>
                  </a:lnTo>
                  <a:lnTo>
                    <a:pt x="210" y="433"/>
                  </a:lnTo>
                  <a:lnTo>
                    <a:pt x="189" y="436"/>
                  </a:lnTo>
                  <a:lnTo>
                    <a:pt x="81" y="436"/>
                  </a:lnTo>
                  <a:lnTo>
                    <a:pt x="59" y="433"/>
                  </a:lnTo>
                  <a:lnTo>
                    <a:pt x="40" y="424"/>
                  </a:lnTo>
                  <a:lnTo>
                    <a:pt x="24" y="413"/>
                  </a:lnTo>
                  <a:lnTo>
                    <a:pt x="11" y="395"/>
                  </a:lnTo>
                  <a:lnTo>
                    <a:pt x="3" y="376"/>
                  </a:lnTo>
                  <a:lnTo>
                    <a:pt x="0" y="355"/>
                  </a:lnTo>
                  <a:lnTo>
                    <a:pt x="0" y="82"/>
                  </a:lnTo>
                  <a:lnTo>
                    <a:pt x="3" y="60"/>
                  </a:lnTo>
                  <a:lnTo>
                    <a:pt x="11" y="40"/>
                  </a:lnTo>
                  <a:lnTo>
                    <a:pt x="24" y="24"/>
                  </a:lnTo>
                  <a:lnTo>
                    <a:pt x="40" y="11"/>
                  </a:lnTo>
                  <a:lnTo>
                    <a:pt x="59" y="3"/>
                  </a:lnTo>
                  <a:lnTo>
                    <a:pt x="8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7" name="Freeform 35"/>
            <p:cNvSpPr>
              <a:spLocks/>
            </p:cNvSpPr>
            <p:nvPr/>
          </p:nvSpPr>
          <p:spPr bwMode="auto">
            <a:xfrm>
              <a:off x="1189" y="731"/>
              <a:ext cx="155" cy="132"/>
            </a:xfrm>
            <a:custGeom>
              <a:avLst/>
              <a:gdLst>
                <a:gd name="T0" fmla="*/ 507 w 931"/>
                <a:gd name="T1" fmla="*/ 0 h 790"/>
                <a:gd name="T2" fmla="*/ 560 w 931"/>
                <a:gd name="T3" fmla="*/ 383 h 790"/>
                <a:gd name="T4" fmla="*/ 790 w 931"/>
                <a:gd name="T5" fmla="*/ 414 h 790"/>
                <a:gd name="T6" fmla="*/ 824 w 931"/>
                <a:gd name="T7" fmla="*/ 397 h 790"/>
                <a:gd name="T8" fmla="*/ 867 w 931"/>
                <a:gd name="T9" fmla="*/ 398 h 790"/>
                <a:gd name="T10" fmla="*/ 905 w 931"/>
                <a:gd name="T11" fmla="*/ 421 h 790"/>
                <a:gd name="T12" fmla="*/ 928 w 931"/>
                <a:gd name="T13" fmla="*/ 460 h 790"/>
                <a:gd name="T14" fmla="*/ 928 w 931"/>
                <a:gd name="T15" fmla="*/ 508 h 790"/>
                <a:gd name="T16" fmla="*/ 905 w 931"/>
                <a:gd name="T17" fmla="*/ 546 h 790"/>
                <a:gd name="T18" fmla="*/ 867 w 931"/>
                <a:gd name="T19" fmla="*/ 569 h 790"/>
                <a:gd name="T20" fmla="*/ 824 w 931"/>
                <a:gd name="T21" fmla="*/ 570 h 790"/>
                <a:gd name="T22" fmla="*/ 790 w 931"/>
                <a:gd name="T23" fmla="*/ 553 h 790"/>
                <a:gd name="T24" fmla="*/ 567 w 931"/>
                <a:gd name="T25" fmla="*/ 496 h 790"/>
                <a:gd name="T26" fmla="*/ 679 w 931"/>
                <a:gd name="T27" fmla="*/ 613 h 790"/>
                <a:gd name="T28" fmla="*/ 704 w 931"/>
                <a:gd name="T29" fmla="*/ 616 h 790"/>
                <a:gd name="T30" fmla="*/ 744 w 931"/>
                <a:gd name="T31" fmla="*/ 639 h 790"/>
                <a:gd name="T32" fmla="*/ 766 w 931"/>
                <a:gd name="T33" fmla="*/ 679 h 790"/>
                <a:gd name="T34" fmla="*/ 766 w 931"/>
                <a:gd name="T35" fmla="*/ 726 h 790"/>
                <a:gd name="T36" fmla="*/ 744 w 931"/>
                <a:gd name="T37" fmla="*/ 765 h 790"/>
                <a:gd name="T38" fmla="*/ 704 w 931"/>
                <a:gd name="T39" fmla="*/ 787 h 790"/>
                <a:gd name="T40" fmla="*/ 659 w 931"/>
                <a:gd name="T41" fmla="*/ 787 h 790"/>
                <a:gd name="T42" fmla="*/ 619 w 931"/>
                <a:gd name="T43" fmla="*/ 765 h 790"/>
                <a:gd name="T44" fmla="*/ 597 w 931"/>
                <a:gd name="T45" fmla="*/ 726 h 790"/>
                <a:gd name="T46" fmla="*/ 594 w 931"/>
                <a:gd name="T47" fmla="*/ 695 h 790"/>
                <a:gd name="T48" fmla="*/ 466 w 931"/>
                <a:gd name="T49" fmla="*/ 545 h 790"/>
                <a:gd name="T50" fmla="*/ 336 w 931"/>
                <a:gd name="T51" fmla="*/ 687 h 790"/>
                <a:gd name="T52" fmla="*/ 334 w 931"/>
                <a:gd name="T53" fmla="*/ 726 h 790"/>
                <a:gd name="T54" fmla="*/ 312 w 931"/>
                <a:gd name="T55" fmla="*/ 765 h 790"/>
                <a:gd name="T56" fmla="*/ 273 w 931"/>
                <a:gd name="T57" fmla="*/ 787 h 790"/>
                <a:gd name="T58" fmla="*/ 226 w 931"/>
                <a:gd name="T59" fmla="*/ 787 h 790"/>
                <a:gd name="T60" fmla="*/ 187 w 931"/>
                <a:gd name="T61" fmla="*/ 765 h 790"/>
                <a:gd name="T62" fmla="*/ 165 w 931"/>
                <a:gd name="T63" fmla="*/ 726 h 790"/>
                <a:gd name="T64" fmla="*/ 164 w 931"/>
                <a:gd name="T65" fmla="*/ 681 h 790"/>
                <a:gd name="T66" fmla="*/ 183 w 931"/>
                <a:gd name="T67" fmla="*/ 644 h 790"/>
                <a:gd name="T68" fmla="*/ 216 w 931"/>
                <a:gd name="T69" fmla="*/ 621 h 790"/>
                <a:gd name="T70" fmla="*/ 344 w 931"/>
                <a:gd name="T71" fmla="*/ 512 h 790"/>
                <a:gd name="T72" fmla="*/ 344 w 931"/>
                <a:gd name="T73" fmla="*/ 493 h 790"/>
                <a:gd name="T74" fmla="*/ 172 w 931"/>
                <a:gd name="T75" fmla="*/ 563 h 790"/>
                <a:gd name="T76" fmla="*/ 149 w 931"/>
                <a:gd name="T77" fmla="*/ 601 h 790"/>
                <a:gd name="T78" fmla="*/ 111 w 931"/>
                <a:gd name="T79" fmla="*/ 624 h 790"/>
                <a:gd name="T80" fmla="*/ 64 w 931"/>
                <a:gd name="T81" fmla="*/ 624 h 790"/>
                <a:gd name="T82" fmla="*/ 26 w 931"/>
                <a:gd name="T83" fmla="*/ 601 h 790"/>
                <a:gd name="T84" fmla="*/ 3 w 931"/>
                <a:gd name="T85" fmla="*/ 563 h 790"/>
                <a:gd name="T86" fmla="*/ 2 w 931"/>
                <a:gd name="T87" fmla="*/ 517 h 790"/>
                <a:gd name="T88" fmla="*/ 19 w 931"/>
                <a:gd name="T89" fmla="*/ 483 h 790"/>
                <a:gd name="T90" fmla="*/ 33 w 931"/>
                <a:gd name="T91" fmla="*/ 466 h 790"/>
                <a:gd name="T92" fmla="*/ 57 w 931"/>
                <a:gd name="T93" fmla="*/ 456 h 790"/>
                <a:gd name="T94" fmla="*/ 88 w 931"/>
                <a:gd name="T95" fmla="*/ 450 h 790"/>
                <a:gd name="T96" fmla="*/ 89 w 931"/>
                <a:gd name="T97" fmla="*/ 450 h 790"/>
                <a:gd name="T98" fmla="*/ 398 w 931"/>
                <a:gd name="T99" fmla="*/ 365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31" h="790">
                  <a:moveTo>
                    <a:pt x="398" y="0"/>
                  </a:moveTo>
                  <a:lnTo>
                    <a:pt x="507" y="0"/>
                  </a:lnTo>
                  <a:lnTo>
                    <a:pt x="507" y="371"/>
                  </a:lnTo>
                  <a:lnTo>
                    <a:pt x="560" y="383"/>
                  </a:lnTo>
                  <a:lnTo>
                    <a:pt x="776" y="428"/>
                  </a:lnTo>
                  <a:lnTo>
                    <a:pt x="790" y="414"/>
                  </a:lnTo>
                  <a:lnTo>
                    <a:pt x="805" y="405"/>
                  </a:lnTo>
                  <a:lnTo>
                    <a:pt x="824" y="397"/>
                  </a:lnTo>
                  <a:lnTo>
                    <a:pt x="844" y="395"/>
                  </a:lnTo>
                  <a:lnTo>
                    <a:pt x="867" y="398"/>
                  </a:lnTo>
                  <a:lnTo>
                    <a:pt x="888" y="407"/>
                  </a:lnTo>
                  <a:lnTo>
                    <a:pt x="905" y="421"/>
                  </a:lnTo>
                  <a:lnTo>
                    <a:pt x="919" y="439"/>
                  </a:lnTo>
                  <a:lnTo>
                    <a:pt x="928" y="460"/>
                  </a:lnTo>
                  <a:lnTo>
                    <a:pt x="931" y="484"/>
                  </a:lnTo>
                  <a:lnTo>
                    <a:pt x="928" y="508"/>
                  </a:lnTo>
                  <a:lnTo>
                    <a:pt x="919" y="528"/>
                  </a:lnTo>
                  <a:lnTo>
                    <a:pt x="905" y="546"/>
                  </a:lnTo>
                  <a:lnTo>
                    <a:pt x="888" y="560"/>
                  </a:lnTo>
                  <a:lnTo>
                    <a:pt x="867" y="569"/>
                  </a:lnTo>
                  <a:lnTo>
                    <a:pt x="844" y="572"/>
                  </a:lnTo>
                  <a:lnTo>
                    <a:pt x="824" y="570"/>
                  </a:lnTo>
                  <a:lnTo>
                    <a:pt x="805" y="564"/>
                  </a:lnTo>
                  <a:lnTo>
                    <a:pt x="790" y="553"/>
                  </a:lnTo>
                  <a:lnTo>
                    <a:pt x="776" y="540"/>
                  </a:lnTo>
                  <a:lnTo>
                    <a:pt x="567" y="496"/>
                  </a:lnTo>
                  <a:lnTo>
                    <a:pt x="676" y="614"/>
                  </a:lnTo>
                  <a:lnTo>
                    <a:pt x="679" y="613"/>
                  </a:lnTo>
                  <a:lnTo>
                    <a:pt x="681" y="613"/>
                  </a:lnTo>
                  <a:lnTo>
                    <a:pt x="704" y="616"/>
                  </a:lnTo>
                  <a:lnTo>
                    <a:pt x="726" y="625"/>
                  </a:lnTo>
                  <a:lnTo>
                    <a:pt x="744" y="639"/>
                  </a:lnTo>
                  <a:lnTo>
                    <a:pt x="758" y="657"/>
                  </a:lnTo>
                  <a:lnTo>
                    <a:pt x="766" y="679"/>
                  </a:lnTo>
                  <a:lnTo>
                    <a:pt x="769" y="702"/>
                  </a:lnTo>
                  <a:lnTo>
                    <a:pt x="766" y="726"/>
                  </a:lnTo>
                  <a:lnTo>
                    <a:pt x="758" y="746"/>
                  </a:lnTo>
                  <a:lnTo>
                    <a:pt x="744" y="765"/>
                  </a:lnTo>
                  <a:lnTo>
                    <a:pt x="726" y="779"/>
                  </a:lnTo>
                  <a:lnTo>
                    <a:pt x="704" y="787"/>
                  </a:lnTo>
                  <a:lnTo>
                    <a:pt x="681" y="790"/>
                  </a:lnTo>
                  <a:lnTo>
                    <a:pt x="659" y="787"/>
                  </a:lnTo>
                  <a:lnTo>
                    <a:pt x="637" y="779"/>
                  </a:lnTo>
                  <a:lnTo>
                    <a:pt x="619" y="765"/>
                  </a:lnTo>
                  <a:lnTo>
                    <a:pt x="605" y="746"/>
                  </a:lnTo>
                  <a:lnTo>
                    <a:pt x="597" y="726"/>
                  </a:lnTo>
                  <a:lnTo>
                    <a:pt x="594" y="702"/>
                  </a:lnTo>
                  <a:lnTo>
                    <a:pt x="594" y="695"/>
                  </a:lnTo>
                  <a:lnTo>
                    <a:pt x="595" y="687"/>
                  </a:lnTo>
                  <a:lnTo>
                    <a:pt x="466" y="545"/>
                  </a:lnTo>
                  <a:lnTo>
                    <a:pt x="332" y="673"/>
                  </a:lnTo>
                  <a:lnTo>
                    <a:pt x="336" y="687"/>
                  </a:lnTo>
                  <a:lnTo>
                    <a:pt x="337" y="702"/>
                  </a:lnTo>
                  <a:lnTo>
                    <a:pt x="334" y="726"/>
                  </a:lnTo>
                  <a:lnTo>
                    <a:pt x="326" y="746"/>
                  </a:lnTo>
                  <a:lnTo>
                    <a:pt x="312" y="765"/>
                  </a:lnTo>
                  <a:lnTo>
                    <a:pt x="294" y="779"/>
                  </a:lnTo>
                  <a:lnTo>
                    <a:pt x="273" y="787"/>
                  </a:lnTo>
                  <a:lnTo>
                    <a:pt x="249" y="790"/>
                  </a:lnTo>
                  <a:lnTo>
                    <a:pt x="226" y="787"/>
                  </a:lnTo>
                  <a:lnTo>
                    <a:pt x="206" y="779"/>
                  </a:lnTo>
                  <a:lnTo>
                    <a:pt x="187" y="765"/>
                  </a:lnTo>
                  <a:lnTo>
                    <a:pt x="174" y="746"/>
                  </a:lnTo>
                  <a:lnTo>
                    <a:pt x="165" y="726"/>
                  </a:lnTo>
                  <a:lnTo>
                    <a:pt x="162" y="702"/>
                  </a:lnTo>
                  <a:lnTo>
                    <a:pt x="164" y="681"/>
                  </a:lnTo>
                  <a:lnTo>
                    <a:pt x="172" y="661"/>
                  </a:lnTo>
                  <a:lnTo>
                    <a:pt x="183" y="644"/>
                  </a:lnTo>
                  <a:lnTo>
                    <a:pt x="198" y="630"/>
                  </a:lnTo>
                  <a:lnTo>
                    <a:pt x="216" y="621"/>
                  </a:lnTo>
                  <a:lnTo>
                    <a:pt x="236" y="615"/>
                  </a:lnTo>
                  <a:lnTo>
                    <a:pt x="344" y="512"/>
                  </a:lnTo>
                  <a:lnTo>
                    <a:pt x="373" y="485"/>
                  </a:lnTo>
                  <a:lnTo>
                    <a:pt x="344" y="493"/>
                  </a:lnTo>
                  <a:lnTo>
                    <a:pt x="175" y="539"/>
                  </a:lnTo>
                  <a:lnTo>
                    <a:pt x="172" y="563"/>
                  </a:lnTo>
                  <a:lnTo>
                    <a:pt x="163" y="584"/>
                  </a:lnTo>
                  <a:lnTo>
                    <a:pt x="149" y="601"/>
                  </a:lnTo>
                  <a:lnTo>
                    <a:pt x="132" y="615"/>
                  </a:lnTo>
                  <a:lnTo>
                    <a:pt x="111" y="624"/>
                  </a:lnTo>
                  <a:lnTo>
                    <a:pt x="88" y="627"/>
                  </a:lnTo>
                  <a:lnTo>
                    <a:pt x="64" y="624"/>
                  </a:lnTo>
                  <a:lnTo>
                    <a:pt x="43" y="615"/>
                  </a:lnTo>
                  <a:lnTo>
                    <a:pt x="26" y="601"/>
                  </a:lnTo>
                  <a:lnTo>
                    <a:pt x="12" y="583"/>
                  </a:lnTo>
                  <a:lnTo>
                    <a:pt x="3" y="563"/>
                  </a:lnTo>
                  <a:lnTo>
                    <a:pt x="0" y="539"/>
                  </a:lnTo>
                  <a:lnTo>
                    <a:pt x="2" y="517"/>
                  </a:lnTo>
                  <a:lnTo>
                    <a:pt x="9" y="499"/>
                  </a:lnTo>
                  <a:lnTo>
                    <a:pt x="19" y="483"/>
                  </a:lnTo>
                  <a:lnTo>
                    <a:pt x="34" y="469"/>
                  </a:lnTo>
                  <a:lnTo>
                    <a:pt x="33" y="466"/>
                  </a:lnTo>
                  <a:lnTo>
                    <a:pt x="43" y="463"/>
                  </a:lnTo>
                  <a:lnTo>
                    <a:pt x="57" y="456"/>
                  </a:lnTo>
                  <a:lnTo>
                    <a:pt x="72" y="451"/>
                  </a:lnTo>
                  <a:lnTo>
                    <a:pt x="88" y="450"/>
                  </a:lnTo>
                  <a:lnTo>
                    <a:pt x="89" y="450"/>
                  </a:lnTo>
                  <a:lnTo>
                    <a:pt x="89" y="450"/>
                  </a:lnTo>
                  <a:lnTo>
                    <a:pt x="344" y="380"/>
                  </a:lnTo>
                  <a:lnTo>
                    <a:pt x="398" y="365"/>
                  </a:lnTo>
                  <a:lnTo>
                    <a:pt x="39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1" name="Rectangle 6"/>
          <p:cNvSpPr/>
          <p:nvPr/>
        </p:nvSpPr>
        <p:spPr>
          <a:xfrm>
            <a:off x="4632325" y="4457700"/>
            <a:ext cx="1492250" cy="561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Conosco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2" name="Rectangle 6"/>
          <p:cNvSpPr/>
          <p:nvPr/>
        </p:nvSpPr>
        <p:spPr>
          <a:xfrm>
            <a:off x="6126163" y="5067300"/>
            <a:ext cx="1492250" cy="715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Presencial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05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edifício-sede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ANTT)</a:t>
            </a:r>
          </a:p>
          <a:p>
            <a:pPr algn="ctr">
              <a:defRPr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Rectangle 6"/>
          <p:cNvSpPr/>
          <p:nvPr/>
        </p:nvSpPr>
        <p:spPr>
          <a:xfrm>
            <a:off x="1604963" y="3538538"/>
            <a:ext cx="1576387" cy="476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</a:p>
          <a:p>
            <a:pPr algn="ctr">
              <a:defRPr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Ouvidoria@antt.gov.br</a:t>
            </a:r>
          </a:p>
          <a:p>
            <a:pPr algn="ctr">
              <a:defRPr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CaixaDeTexto 233"/>
          <p:cNvSpPr txBox="1"/>
          <p:nvPr/>
        </p:nvSpPr>
        <p:spPr>
          <a:xfrm>
            <a:off x="7938" y="1096963"/>
            <a:ext cx="2382837" cy="48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75" dirty="0"/>
              <a:t>346.944 manifestações em 2018</a:t>
            </a:r>
          </a:p>
          <a:p>
            <a:pPr algn="ctr">
              <a:defRPr/>
            </a:pPr>
            <a:r>
              <a:rPr lang="pt-BR" sz="1275" dirty="0"/>
              <a:t>(78,54%)</a:t>
            </a:r>
          </a:p>
        </p:txBody>
      </p:sp>
      <p:sp>
        <p:nvSpPr>
          <p:cNvPr id="235" name="CaixaDeTexto 234"/>
          <p:cNvSpPr txBox="1"/>
          <p:nvPr/>
        </p:nvSpPr>
        <p:spPr>
          <a:xfrm>
            <a:off x="3090863" y="2400300"/>
            <a:ext cx="1689100" cy="48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75" dirty="0"/>
              <a:t>21.946 manifestações</a:t>
            </a:r>
          </a:p>
          <a:p>
            <a:pPr algn="ctr">
              <a:defRPr/>
            </a:pPr>
            <a:r>
              <a:rPr lang="pt-BR" sz="1275" dirty="0"/>
              <a:t>(4,96%)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2090738" y="2436813"/>
            <a:ext cx="735012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50" b="1" dirty="0">
                <a:solidFill>
                  <a:schemeClr val="bg1"/>
                </a:solidFill>
              </a:rPr>
              <a:t>@</a:t>
            </a:r>
          </a:p>
        </p:txBody>
      </p:sp>
      <p:sp>
        <p:nvSpPr>
          <p:cNvPr id="246" name="CaixaDeTexto 245"/>
          <p:cNvSpPr txBox="1"/>
          <p:nvPr/>
        </p:nvSpPr>
        <p:spPr>
          <a:xfrm>
            <a:off x="1604963" y="1717675"/>
            <a:ext cx="1804987" cy="485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75" dirty="0"/>
              <a:t>58.028 manifestações</a:t>
            </a:r>
          </a:p>
          <a:p>
            <a:pPr algn="ctr">
              <a:defRPr/>
            </a:pPr>
            <a:r>
              <a:rPr lang="pt-BR" sz="1275" dirty="0"/>
              <a:t>(13,13%)</a:t>
            </a:r>
          </a:p>
        </p:txBody>
      </p:sp>
      <p:sp>
        <p:nvSpPr>
          <p:cNvPr id="247" name="CaixaDeTexto 246"/>
          <p:cNvSpPr txBox="1"/>
          <p:nvPr/>
        </p:nvSpPr>
        <p:spPr>
          <a:xfrm>
            <a:off x="4600575" y="2743200"/>
            <a:ext cx="1689100" cy="48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75" dirty="0"/>
              <a:t>14.464 manifestações</a:t>
            </a:r>
          </a:p>
          <a:p>
            <a:pPr algn="ctr">
              <a:defRPr/>
            </a:pPr>
            <a:r>
              <a:rPr lang="pt-BR" sz="1275" dirty="0"/>
              <a:t>(3,27%)</a:t>
            </a:r>
          </a:p>
        </p:txBody>
      </p:sp>
      <p:sp>
        <p:nvSpPr>
          <p:cNvPr id="248" name="CaixaDeTexto 247"/>
          <p:cNvSpPr txBox="1"/>
          <p:nvPr/>
        </p:nvSpPr>
        <p:spPr>
          <a:xfrm>
            <a:off x="6007100" y="3240088"/>
            <a:ext cx="1689100" cy="48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75" dirty="0"/>
              <a:t>210 atendimentos</a:t>
            </a:r>
          </a:p>
          <a:p>
            <a:pPr algn="ctr">
              <a:defRPr/>
            </a:pPr>
            <a:r>
              <a:rPr lang="pt-BR" sz="1275" dirty="0"/>
              <a:t>(0,047%)</a:t>
            </a:r>
          </a:p>
        </p:txBody>
      </p:sp>
      <p:sp>
        <p:nvSpPr>
          <p:cNvPr id="250" name="Rounded Rectangle 1"/>
          <p:cNvSpPr/>
          <p:nvPr/>
        </p:nvSpPr>
        <p:spPr>
          <a:xfrm>
            <a:off x="3267075" y="2867025"/>
            <a:ext cx="1284288" cy="137160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40" name="Group 9"/>
          <p:cNvGrpSpPr>
            <a:grpSpLocks noChangeAspect="1"/>
          </p:cNvGrpSpPr>
          <p:nvPr/>
        </p:nvGrpSpPr>
        <p:grpSpPr bwMode="auto">
          <a:xfrm>
            <a:off x="5020203" y="3619743"/>
            <a:ext cx="713547" cy="472330"/>
            <a:chOff x="1348" y="362"/>
            <a:chExt cx="565" cy="374"/>
          </a:xfrm>
          <a:solidFill>
            <a:schemeClr val="bg1"/>
          </a:solidFill>
        </p:grpSpPr>
        <p:sp>
          <p:nvSpPr>
            <p:cNvPr id="241" name="Freeform 11"/>
            <p:cNvSpPr>
              <a:spLocks noEditPoints="1"/>
            </p:cNvSpPr>
            <p:nvPr/>
          </p:nvSpPr>
          <p:spPr bwMode="auto">
            <a:xfrm>
              <a:off x="1446" y="362"/>
              <a:ext cx="467" cy="274"/>
            </a:xfrm>
            <a:custGeom>
              <a:avLst/>
              <a:gdLst>
                <a:gd name="T0" fmla="*/ 1139 w 2800"/>
                <a:gd name="T1" fmla="*/ 116 h 1641"/>
                <a:gd name="T2" fmla="*/ 122 w 2800"/>
                <a:gd name="T3" fmla="*/ 366 h 1641"/>
                <a:gd name="T4" fmla="*/ 116 w 2800"/>
                <a:gd name="T5" fmla="*/ 393 h 1641"/>
                <a:gd name="T6" fmla="*/ 161 w 2800"/>
                <a:gd name="T7" fmla="*/ 474 h 1641"/>
                <a:gd name="T8" fmla="*/ 242 w 2800"/>
                <a:gd name="T9" fmla="*/ 605 h 1641"/>
                <a:gd name="T10" fmla="*/ 345 w 2800"/>
                <a:gd name="T11" fmla="*/ 751 h 1641"/>
                <a:gd name="T12" fmla="*/ 472 w 2800"/>
                <a:gd name="T13" fmla="*/ 905 h 1641"/>
                <a:gd name="T14" fmla="*/ 620 w 2800"/>
                <a:gd name="T15" fmla="*/ 1060 h 1641"/>
                <a:gd name="T16" fmla="*/ 793 w 2800"/>
                <a:gd name="T17" fmla="*/ 1205 h 1641"/>
                <a:gd name="T18" fmla="*/ 989 w 2800"/>
                <a:gd name="T19" fmla="*/ 1335 h 1641"/>
                <a:gd name="T20" fmla="*/ 1210 w 2800"/>
                <a:gd name="T21" fmla="*/ 1439 h 1641"/>
                <a:gd name="T22" fmla="*/ 1453 w 2800"/>
                <a:gd name="T23" fmla="*/ 1510 h 1641"/>
                <a:gd name="T24" fmla="*/ 2485 w 2800"/>
                <a:gd name="T25" fmla="*/ 1068 h 1641"/>
                <a:gd name="T26" fmla="*/ 2341 w 2800"/>
                <a:gd name="T27" fmla="*/ 1034 h 1641"/>
                <a:gd name="T28" fmla="*/ 2177 w 2800"/>
                <a:gd name="T29" fmla="*/ 983 h 1641"/>
                <a:gd name="T30" fmla="*/ 2002 w 2800"/>
                <a:gd name="T31" fmla="*/ 909 h 1641"/>
                <a:gd name="T32" fmla="*/ 1822 w 2800"/>
                <a:gd name="T33" fmla="*/ 810 h 1641"/>
                <a:gd name="T34" fmla="*/ 1644 w 2800"/>
                <a:gd name="T35" fmla="*/ 681 h 1641"/>
                <a:gd name="T36" fmla="*/ 1476 w 2800"/>
                <a:gd name="T37" fmla="*/ 518 h 1641"/>
                <a:gd name="T38" fmla="*/ 1323 w 2800"/>
                <a:gd name="T39" fmla="*/ 319 h 1641"/>
                <a:gd name="T40" fmla="*/ 1224 w 2800"/>
                <a:gd name="T41" fmla="*/ 147 h 1641"/>
                <a:gd name="T42" fmla="*/ 1174 w 2800"/>
                <a:gd name="T43" fmla="*/ 116 h 1641"/>
                <a:gd name="T44" fmla="*/ 1171 w 2800"/>
                <a:gd name="T45" fmla="*/ 1 h 1641"/>
                <a:gd name="T46" fmla="*/ 1255 w 2800"/>
                <a:gd name="T47" fmla="*/ 27 h 1641"/>
                <a:gd name="T48" fmla="*/ 1322 w 2800"/>
                <a:gd name="T49" fmla="*/ 87 h 1641"/>
                <a:gd name="T50" fmla="*/ 1424 w 2800"/>
                <a:gd name="T51" fmla="*/ 262 h 1641"/>
                <a:gd name="T52" fmla="*/ 1573 w 2800"/>
                <a:gd name="T53" fmla="*/ 454 h 1641"/>
                <a:gd name="T54" fmla="*/ 1738 w 2800"/>
                <a:gd name="T55" fmla="*/ 608 h 1641"/>
                <a:gd name="T56" fmla="*/ 1910 w 2800"/>
                <a:gd name="T57" fmla="*/ 729 h 1641"/>
                <a:gd name="T58" fmla="*/ 2084 w 2800"/>
                <a:gd name="T59" fmla="*/ 821 h 1641"/>
                <a:gd name="T60" fmla="*/ 2252 w 2800"/>
                <a:gd name="T61" fmla="*/ 888 h 1641"/>
                <a:gd name="T62" fmla="*/ 2407 w 2800"/>
                <a:gd name="T63" fmla="*/ 934 h 1641"/>
                <a:gd name="T64" fmla="*/ 2541 w 2800"/>
                <a:gd name="T65" fmla="*/ 961 h 1641"/>
                <a:gd name="T66" fmla="*/ 2646 w 2800"/>
                <a:gd name="T67" fmla="*/ 977 h 1641"/>
                <a:gd name="T68" fmla="*/ 2716 w 2800"/>
                <a:gd name="T69" fmla="*/ 983 h 1641"/>
                <a:gd name="T70" fmla="*/ 2743 w 2800"/>
                <a:gd name="T71" fmla="*/ 985 h 1641"/>
                <a:gd name="T72" fmla="*/ 2784 w 2800"/>
                <a:gd name="T73" fmla="*/ 1003 h 1641"/>
                <a:gd name="T74" fmla="*/ 2800 w 2800"/>
                <a:gd name="T75" fmla="*/ 1047 h 1641"/>
                <a:gd name="T76" fmla="*/ 2780 w 2800"/>
                <a:gd name="T77" fmla="*/ 1086 h 1641"/>
                <a:gd name="T78" fmla="*/ 1561 w 2800"/>
                <a:gd name="T79" fmla="*/ 1640 h 1641"/>
                <a:gd name="T80" fmla="*/ 1542 w 2800"/>
                <a:gd name="T81" fmla="*/ 1641 h 1641"/>
                <a:gd name="T82" fmla="*/ 1279 w 2800"/>
                <a:gd name="T83" fmla="*/ 1585 h 1641"/>
                <a:gd name="T84" fmla="*/ 1041 w 2800"/>
                <a:gd name="T85" fmla="*/ 1492 h 1641"/>
                <a:gd name="T86" fmla="*/ 827 w 2800"/>
                <a:gd name="T87" fmla="*/ 1371 h 1641"/>
                <a:gd name="T88" fmla="*/ 638 w 2800"/>
                <a:gd name="T89" fmla="*/ 1229 h 1641"/>
                <a:gd name="T90" fmla="*/ 471 w 2800"/>
                <a:gd name="T91" fmla="*/ 1074 h 1641"/>
                <a:gd name="T92" fmla="*/ 328 w 2800"/>
                <a:gd name="T93" fmla="*/ 915 h 1641"/>
                <a:gd name="T94" fmla="*/ 209 w 2800"/>
                <a:gd name="T95" fmla="*/ 760 h 1641"/>
                <a:gd name="T96" fmla="*/ 112 w 2800"/>
                <a:gd name="T97" fmla="*/ 616 h 1641"/>
                <a:gd name="T98" fmla="*/ 38 w 2800"/>
                <a:gd name="T99" fmla="*/ 492 h 1641"/>
                <a:gd name="T100" fmla="*/ 1 w 2800"/>
                <a:gd name="T101" fmla="*/ 404 h 1641"/>
                <a:gd name="T102" fmla="*/ 11 w 2800"/>
                <a:gd name="T103" fmla="*/ 327 h 1641"/>
                <a:gd name="T104" fmla="*/ 64 w 2800"/>
                <a:gd name="T105" fmla="*/ 265 h 1641"/>
                <a:gd name="T106" fmla="*/ 1112 w 2800"/>
                <a:gd name="T107" fmla="*/ 5 h 1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800" h="1641">
                  <a:moveTo>
                    <a:pt x="1155" y="114"/>
                  </a:moveTo>
                  <a:lnTo>
                    <a:pt x="1147" y="114"/>
                  </a:lnTo>
                  <a:lnTo>
                    <a:pt x="1139" y="116"/>
                  </a:lnTo>
                  <a:lnTo>
                    <a:pt x="144" y="355"/>
                  </a:lnTo>
                  <a:lnTo>
                    <a:pt x="132" y="359"/>
                  </a:lnTo>
                  <a:lnTo>
                    <a:pt x="122" y="366"/>
                  </a:lnTo>
                  <a:lnTo>
                    <a:pt x="117" y="373"/>
                  </a:lnTo>
                  <a:lnTo>
                    <a:pt x="115" y="383"/>
                  </a:lnTo>
                  <a:lnTo>
                    <a:pt x="116" y="393"/>
                  </a:lnTo>
                  <a:lnTo>
                    <a:pt x="120" y="401"/>
                  </a:lnTo>
                  <a:lnTo>
                    <a:pt x="140" y="436"/>
                  </a:lnTo>
                  <a:lnTo>
                    <a:pt x="161" y="474"/>
                  </a:lnTo>
                  <a:lnTo>
                    <a:pt x="185" y="515"/>
                  </a:lnTo>
                  <a:lnTo>
                    <a:pt x="212" y="559"/>
                  </a:lnTo>
                  <a:lnTo>
                    <a:pt x="242" y="605"/>
                  </a:lnTo>
                  <a:lnTo>
                    <a:pt x="274" y="652"/>
                  </a:lnTo>
                  <a:lnTo>
                    <a:pt x="308" y="701"/>
                  </a:lnTo>
                  <a:lnTo>
                    <a:pt x="345" y="751"/>
                  </a:lnTo>
                  <a:lnTo>
                    <a:pt x="384" y="801"/>
                  </a:lnTo>
                  <a:lnTo>
                    <a:pt x="426" y="854"/>
                  </a:lnTo>
                  <a:lnTo>
                    <a:pt x="472" y="905"/>
                  </a:lnTo>
                  <a:lnTo>
                    <a:pt x="518" y="957"/>
                  </a:lnTo>
                  <a:lnTo>
                    <a:pt x="569" y="1009"/>
                  </a:lnTo>
                  <a:lnTo>
                    <a:pt x="620" y="1060"/>
                  </a:lnTo>
                  <a:lnTo>
                    <a:pt x="676" y="1110"/>
                  </a:lnTo>
                  <a:lnTo>
                    <a:pt x="733" y="1158"/>
                  </a:lnTo>
                  <a:lnTo>
                    <a:pt x="793" y="1205"/>
                  </a:lnTo>
                  <a:lnTo>
                    <a:pt x="856" y="1251"/>
                  </a:lnTo>
                  <a:lnTo>
                    <a:pt x="921" y="1294"/>
                  </a:lnTo>
                  <a:lnTo>
                    <a:pt x="989" y="1335"/>
                  </a:lnTo>
                  <a:lnTo>
                    <a:pt x="1060" y="1373"/>
                  </a:lnTo>
                  <a:lnTo>
                    <a:pt x="1134" y="1407"/>
                  </a:lnTo>
                  <a:lnTo>
                    <a:pt x="1210" y="1439"/>
                  </a:lnTo>
                  <a:lnTo>
                    <a:pt x="1288" y="1467"/>
                  </a:lnTo>
                  <a:lnTo>
                    <a:pt x="1370" y="1491"/>
                  </a:lnTo>
                  <a:lnTo>
                    <a:pt x="1453" y="1510"/>
                  </a:lnTo>
                  <a:lnTo>
                    <a:pt x="1540" y="1524"/>
                  </a:lnTo>
                  <a:lnTo>
                    <a:pt x="2527" y="1076"/>
                  </a:lnTo>
                  <a:lnTo>
                    <a:pt x="2485" y="1068"/>
                  </a:lnTo>
                  <a:lnTo>
                    <a:pt x="2440" y="1059"/>
                  </a:lnTo>
                  <a:lnTo>
                    <a:pt x="2391" y="1048"/>
                  </a:lnTo>
                  <a:lnTo>
                    <a:pt x="2341" y="1034"/>
                  </a:lnTo>
                  <a:lnTo>
                    <a:pt x="2288" y="1020"/>
                  </a:lnTo>
                  <a:lnTo>
                    <a:pt x="2234" y="1002"/>
                  </a:lnTo>
                  <a:lnTo>
                    <a:pt x="2177" y="983"/>
                  </a:lnTo>
                  <a:lnTo>
                    <a:pt x="2120" y="961"/>
                  </a:lnTo>
                  <a:lnTo>
                    <a:pt x="2061" y="937"/>
                  </a:lnTo>
                  <a:lnTo>
                    <a:pt x="2002" y="909"/>
                  </a:lnTo>
                  <a:lnTo>
                    <a:pt x="1942" y="879"/>
                  </a:lnTo>
                  <a:lnTo>
                    <a:pt x="1882" y="847"/>
                  </a:lnTo>
                  <a:lnTo>
                    <a:pt x="1822" y="810"/>
                  </a:lnTo>
                  <a:lnTo>
                    <a:pt x="1762" y="771"/>
                  </a:lnTo>
                  <a:lnTo>
                    <a:pt x="1703" y="728"/>
                  </a:lnTo>
                  <a:lnTo>
                    <a:pt x="1644" y="681"/>
                  </a:lnTo>
                  <a:lnTo>
                    <a:pt x="1587" y="631"/>
                  </a:lnTo>
                  <a:lnTo>
                    <a:pt x="1531" y="577"/>
                  </a:lnTo>
                  <a:lnTo>
                    <a:pt x="1476" y="518"/>
                  </a:lnTo>
                  <a:lnTo>
                    <a:pt x="1423" y="457"/>
                  </a:lnTo>
                  <a:lnTo>
                    <a:pt x="1372" y="390"/>
                  </a:lnTo>
                  <a:lnTo>
                    <a:pt x="1323" y="319"/>
                  </a:lnTo>
                  <a:lnTo>
                    <a:pt x="1278" y="244"/>
                  </a:lnTo>
                  <a:lnTo>
                    <a:pt x="1235" y="164"/>
                  </a:lnTo>
                  <a:lnTo>
                    <a:pt x="1224" y="147"/>
                  </a:lnTo>
                  <a:lnTo>
                    <a:pt x="1210" y="134"/>
                  </a:lnTo>
                  <a:lnTo>
                    <a:pt x="1192" y="124"/>
                  </a:lnTo>
                  <a:lnTo>
                    <a:pt x="1174" y="116"/>
                  </a:lnTo>
                  <a:lnTo>
                    <a:pt x="1155" y="114"/>
                  </a:lnTo>
                  <a:close/>
                  <a:moveTo>
                    <a:pt x="1141" y="0"/>
                  </a:moveTo>
                  <a:lnTo>
                    <a:pt x="1171" y="1"/>
                  </a:lnTo>
                  <a:lnTo>
                    <a:pt x="1200" y="5"/>
                  </a:lnTo>
                  <a:lnTo>
                    <a:pt x="1228" y="14"/>
                  </a:lnTo>
                  <a:lnTo>
                    <a:pt x="1255" y="27"/>
                  </a:lnTo>
                  <a:lnTo>
                    <a:pt x="1281" y="44"/>
                  </a:lnTo>
                  <a:lnTo>
                    <a:pt x="1304" y="63"/>
                  </a:lnTo>
                  <a:lnTo>
                    <a:pt x="1322" y="87"/>
                  </a:lnTo>
                  <a:lnTo>
                    <a:pt x="1339" y="112"/>
                  </a:lnTo>
                  <a:lnTo>
                    <a:pt x="1380" y="189"/>
                  </a:lnTo>
                  <a:lnTo>
                    <a:pt x="1424" y="262"/>
                  </a:lnTo>
                  <a:lnTo>
                    <a:pt x="1472" y="331"/>
                  </a:lnTo>
                  <a:lnTo>
                    <a:pt x="1521" y="394"/>
                  </a:lnTo>
                  <a:lnTo>
                    <a:pt x="1573" y="454"/>
                  </a:lnTo>
                  <a:lnTo>
                    <a:pt x="1626" y="509"/>
                  </a:lnTo>
                  <a:lnTo>
                    <a:pt x="1681" y="560"/>
                  </a:lnTo>
                  <a:lnTo>
                    <a:pt x="1738" y="608"/>
                  </a:lnTo>
                  <a:lnTo>
                    <a:pt x="1794" y="652"/>
                  </a:lnTo>
                  <a:lnTo>
                    <a:pt x="1852" y="692"/>
                  </a:lnTo>
                  <a:lnTo>
                    <a:pt x="1910" y="729"/>
                  </a:lnTo>
                  <a:lnTo>
                    <a:pt x="1969" y="762"/>
                  </a:lnTo>
                  <a:lnTo>
                    <a:pt x="2026" y="793"/>
                  </a:lnTo>
                  <a:lnTo>
                    <a:pt x="2084" y="821"/>
                  </a:lnTo>
                  <a:lnTo>
                    <a:pt x="2142" y="846"/>
                  </a:lnTo>
                  <a:lnTo>
                    <a:pt x="2198" y="868"/>
                  </a:lnTo>
                  <a:lnTo>
                    <a:pt x="2252" y="888"/>
                  </a:lnTo>
                  <a:lnTo>
                    <a:pt x="2306" y="905"/>
                  </a:lnTo>
                  <a:lnTo>
                    <a:pt x="2357" y="920"/>
                  </a:lnTo>
                  <a:lnTo>
                    <a:pt x="2407" y="934"/>
                  </a:lnTo>
                  <a:lnTo>
                    <a:pt x="2454" y="944"/>
                  </a:lnTo>
                  <a:lnTo>
                    <a:pt x="2499" y="954"/>
                  </a:lnTo>
                  <a:lnTo>
                    <a:pt x="2541" y="961"/>
                  </a:lnTo>
                  <a:lnTo>
                    <a:pt x="2579" y="969"/>
                  </a:lnTo>
                  <a:lnTo>
                    <a:pt x="2615" y="974"/>
                  </a:lnTo>
                  <a:lnTo>
                    <a:pt x="2646" y="977"/>
                  </a:lnTo>
                  <a:lnTo>
                    <a:pt x="2674" y="980"/>
                  </a:lnTo>
                  <a:lnTo>
                    <a:pt x="2698" y="982"/>
                  </a:lnTo>
                  <a:lnTo>
                    <a:pt x="2716" y="983"/>
                  </a:lnTo>
                  <a:lnTo>
                    <a:pt x="2730" y="984"/>
                  </a:lnTo>
                  <a:lnTo>
                    <a:pt x="2739" y="985"/>
                  </a:lnTo>
                  <a:lnTo>
                    <a:pt x="2743" y="985"/>
                  </a:lnTo>
                  <a:lnTo>
                    <a:pt x="2758" y="987"/>
                  </a:lnTo>
                  <a:lnTo>
                    <a:pt x="2773" y="993"/>
                  </a:lnTo>
                  <a:lnTo>
                    <a:pt x="2784" y="1003"/>
                  </a:lnTo>
                  <a:lnTo>
                    <a:pt x="2793" y="1016"/>
                  </a:lnTo>
                  <a:lnTo>
                    <a:pt x="2799" y="1030"/>
                  </a:lnTo>
                  <a:lnTo>
                    <a:pt x="2800" y="1047"/>
                  </a:lnTo>
                  <a:lnTo>
                    <a:pt x="2796" y="1061"/>
                  </a:lnTo>
                  <a:lnTo>
                    <a:pt x="2790" y="1075"/>
                  </a:lnTo>
                  <a:lnTo>
                    <a:pt x="2780" y="1086"/>
                  </a:lnTo>
                  <a:lnTo>
                    <a:pt x="2767" y="1095"/>
                  </a:lnTo>
                  <a:lnTo>
                    <a:pt x="1573" y="1636"/>
                  </a:lnTo>
                  <a:lnTo>
                    <a:pt x="1561" y="1640"/>
                  </a:lnTo>
                  <a:lnTo>
                    <a:pt x="1549" y="1641"/>
                  </a:lnTo>
                  <a:lnTo>
                    <a:pt x="1545" y="1641"/>
                  </a:lnTo>
                  <a:lnTo>
                    <a:pt x="1542" y="1641"/>
                  </a:lnTo>
                  <a:lnTo>
                    <a:pt x="1451" y="1627"/>
                  </a:lnTo>
                  <a:lnTo>
                    <a:pt x="1364" y="1607"/>
                  </a:lnTo>
                  <a:lnTo>
                    <a:pt x="1279" y="1585"/>
                  </a:lnTo>
                  <a:lnTo>
                    <a:pt x="1197" y="1557"/>
                  </a:lnTo>
                  <a:lnTo>
                    <a:pt x="1117" y="1526"/>
                  </a:lnTo>
                  <a:lnTo>
                    <a:pt x="1041" y="1492"/>
                  </a:lnTo>
                  <a:lnTo>
                    <a:pt x="967" y="1454"/>
                  </a:lnTo>
                  <a:lnTo>
                    <a:pt x="895" y="1414"/>
                  </a:lnTo>
                  <a:lnTo>
                    <a:pt x="827" y="1371"/>
                  </a:lnTo>
                  <a:lnTo>
                    <a:pt x="761" y="1325"/>
                  </a:lnTo>
                  <a:lnTo>
                    <a:pt x="698" y="1277"/>
                  </a:lnTo>
                  <a:lnTo>
                    <a:pt x="638" y="1229"/>
                  </a:lnTo>
                  <a:lnTo>
                    <a:pt x="579" y="1178"/>
                  </a:lnTo>
                  <a:lnTo>
                    <a:pt x="524" y="1126"/>
                  </a:lnTo>
                  <a:lnTo>
                    <a:pt x="471" y="1074"/>
                  </a:lnTo>
                  <a:lnTo>
                    <a:pt x="421" y="1022"/>
                  </a:lnTo>
                  <a:lnTo>
                    <a:pt x="374" y="969"/>
                  </a:lnTo>
                  <a:lnTo>
                    <a:pt x="328" y="915"/>
                  </a:lnTo>
                  <a:lnTo>
                    <a:pt x="286" y="863"/>
                  </a:lnTo>
                  <a:lnTo>
                    <a:pt x="246" y="812"/>
                  </a:lnTo>
                  <a:lnTo>
                    <a:pt x="209" y="760"/>
                  </a:lnTo>
                  <a:lnTo>
                    <a:pt x="174" y="710"/>
                  </a:lnTo>
                  <a:lnTo>
                    <a:pt x="142" y="663"/>
                  </a:lnTo>
                  <a:lnTo>
                    <a:pt x="112" y="616"/>
                  </a:lnTo>
                  <a:lnTo>
                    <a:pt x="85" y="573"/>
                  </a:lnTo>
                  <a:lnTo>
                    <a:pt x="60" y="531"/>
                  </a:lnTo>
                  <a:lnTo>
                    <a:pt x="38" y="492"/>
                  </a:lnTo>
                  <a:lnTo>
                    <a:pt x="18" y="456"/>
                  </a:lnTo>
                  <a:lnTo>
                    <a:pt x="7" y="430"/>
                  </a:lnTo>
                  <a:lnTo>
                    <a:pt x="1" y="404"/>
                  </a:lnTo>
                  <a:lnTo>
                    <a:pt x="0" y="378"/>
                  </a:lnTo>
                  <a:lnTo>
                    <a:pt x="3" y="351"/>
                  </a:lnTo>
                  <a:lnTo>
                    <a:pt x="11" y="327"/>
                  </a:lnTo>
                  <a:lnTo>
                    <a:pt x="24" y="303"/>
                  </a:lnTo>
                  <a:lnTo>
                    <a:pt x="42" y="283"/>
                  </a:lnTo>
                  <a:lnTo>
                    <a:pt x="64" y="265"/>
                  </a:lnTo>
                  <a:lnTo>
                    <a:pt x="88" y="252"/>
                  </a:lnTo>
                  <a:lnTo>
                    <a:pt x="116" y="243"/>
                  </a:lnTo>
                  <a:lnTo>
                    <a:pt x="1112" y="5"/>
                  </a:lnTo>
                  <a:lnTo>
                    <a:pt x="11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2" name="Rectangle 12"/>
            <p:cNvSpPr>
              <a:spLocks noChangeArrowheads="1"/>
            </p:cNvSpPr>
            <p:nvPr/>
          </p:nvSpPr>
          <p:spPr bwMode="auto">
            <a:xfrm>
              <a:off x="1348" y="716"/>
              <a:ext cx="351" cy="20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3" name="Freeform 13"/>
            <p:cNvSpPr>
              <a:spLocks/>
            </p:cNvSpPr>
            <p:nvPr/>
          </p:nvSpPr>
          <p:spPr bwMode="auto">
            <a:xfrm>
              <a:off x="1704" y="626"/>
              <a:ext cx="199" cy="110"/>
            </a:xfrm>
            <a:custGeom>
              <a:avLst/>
              <a:gdLst>
                <a:gd name="T0" fmla="*/ 1193 w 1193"/>
                <a:gd name="T1" fmla="*/ 0 h 658"/>
                <a:gd name="T2" fmla="*/ 1193 w 1193"/>
                <a:gd name="T3" fmla="*/ 121 h 658"/>
                <a:gd name="T4" fmla="*/ 0 w 1193"/>
                <a:gd name="T5" fmla="*/ 658 h 658"/>
                <a:gd name="T6" fmla="*/ 0 w 1193"/>
                <a:gd name="T7" fmla="*/ 537 h 658"/>
                <a:gd name="T8" fmla="*/ 1193 w 1193"/>
                <a:gd name="T9" fmla="*/ 0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3" h="658">
                  <a:moveTo>
                    <a:pt x="1193" y="0"/>
                  </a:moveTo>
                  <a:lnTo>
                    <a:pt x="1193" y="121"/>
                  </a:lnTo>
                  <a:lnTo>
                    <a:pt x="0" y="658"/>
                  </a:lnTo>
                  <a:lnTo>
                    <a:pt x="0" y="537"/>
                  </a:lnTo>
                  <a:lnTo>
                    <a:pt x="119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4" name="Freeform 14"/>
            <p:cNvSpPr>
              <a:spLocks/>
            </p:cNvSpPr>
            <p:nvPr/>
          </p:nvSpPr>
          <p:spPr bwMode="auto">
            <a:xfrm>
              <a:off x="1348" y="619"/>
              <a:ext cx="555" cy="89"/>
            </a:xfrm>
            <a:custGeom>
              <a:avLst/>
              <a:gdLst>
                <a:gd name="T0" fmla="*/ 3020 w 3330"/>
                <a:gd name="T1" fmla="*/ 0 h 536"/>
                <a:gd name="T2" fmla="*/ 3330 w 3330"/>
                <a:gd name="T3" fmla="*/ 0 h 536"/>
                <a:gd name="T4" fmla="*/ 2109 w 3330"/>
                <a:gd name="T5" fmla="*/ 536 h 536"/>
                <a:gd name="T6" fmla="*/ 0 w 3330"/>
                <a:gd name="T7" fmla="*/ 536 h 536"/>
                <a:gd name="T8" fmla="*/ 795 w 3330"/>
                <a:gd name="T9" fmla="*/ 217 h 536"/>
                <a:gd name="T10" fmla="*/ 871 w 3330"/>
                <a:gd name="T11" fmla="*/ 243 h 536"/>
                <a:gd name="T12" fmla="*/ 953 w 3330"/>
                <a:gd name="T13" fmla="*/ 267 h 536"/>
                <a:gd name="T14" fmla="*/ 1037 w 3330"/>
                <a:gd name="T15" fmla="*/ 291 h 536"/>
                <a:gd name="T16" fmla="*/ 1125 w 3330"/>
                <a:gd name="T17" fmla="*/ 313 h 536"/>
                <a:gd name="T18" fmla="*/ 1218 w 3330"/>
                <a:gd name="T19" fmla="*/ 334 h 536"/>
                <a:gd name="T20" fmla="*/ 1313 w 3330"/>
                <a:gd name="T21" fmla="*/ 353 h 536"/>
                <a:gd name="T22" fmla="*/ 1413 w 3330"/>
                <a:gd name="T23" fmla="*/ 370 h 536"/>
                <a:gd name="T24" fmla="*/ 1516 w 3330"/>
                <a:gd name="T25" fmla="*/ 385 h 536"/>
                <a:gd name="T26" fmla="*/ 1624 w 3330"/>
                <a:gd name="T27" fmla="*/ 399 h 536"/>
                <a:gd name="T28" fmla="*/ 1735 w 3330"/>
                <a:gd name="T29" fmla="*/ 409 h 536"/>
                <a:gd name="T30" fmla="*/ 1849 w 3330"/>
                <a:gd name="T31" fmla="*/ 417 h 536"/>
                <a:gd name="T32" fmla="*/ 1969 w 3330"/>
                <a:gd name="T33" fmla="*/ 421 h 536"/>
                <a:gd name="T34" fmla="*/ 2091 w 3330"/>
                <a:gd name="T35" fmla="*/ 423 h 536"/>
                <a:gd name="T36" fmla="*/ 2130 w 3330"/>
                <a:gd name="T37" fmla="*/ 423 h 536"/>
                <a:gd name="T38" fmla="*/ 3020 w 3330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30" h="536">
                  <a:moveTo>
                    <a:pt x="3020" y="0"/>
                  </a:moveTo>
                  <a:lnTo>
                    <a:pt x="3330" y="0"/>
                  </a:lnTo>
                  <a:lnTo>
                    <a:pt x="2109" y="536"/>
                  </a:lnTo>
                  <a:lnTo>
                    <a:pt x="0" y="536"/>
                  </a:lnTo>
                  <a:lnTo>
                    <a:pt x="795" y="217"/>
                  </a:lnTo>
                  <a:lnTo>
                    <a:pt x="871" y="243"/>
                  </a:lnTo>
                  <a:lnTo>
                    <a:pt x="953" y="267"/>
                  </a:lnTo>
                  <a:lnTo>
                    <a:pt x="1037" y="291"/>
                  </a:lnTo>
                  <a:lnTo>
                    <a:pt x="1125" y="313"/>
                  </a:lnTo>
                  <a:lnTo>
                    <a:pt x="1218" y="334"/>
                  </a:lnTo>
                  <a:lnTo>
                    <a:pt x="1313" y="353"/>
                  </a:lnTo>
                  <a:lnTo>
                    <a:pt x="1413" y="370"/>
                  </a:lnTo>
                  <a:lnTo>
                    <a:pt x="1516" y="385"/>
                  </a:lnTo>
                  <a:lnTo>
                    <a:pt x="1624" y="399"/>
                  </a:lnTo>
                  <a:lnTo>
                    <a:pt x="1735" y="409"/>
                  </a:lnTo>
                  <a:lnTo>
                    <a:pt x="1849" y="417"/>
                  </a:lnTo>
                  <a:lnTo>
                    <a:pt x="1969" y="421"/>
                  </a:lnTo>
                  <a:lnTo>
                    <a:pt x="2091" y="423"/>
                  </a:lnTo>
                  <a:lnTo>
                    <a:pt x="2130" y="423"/>
                  </a:lnTo>
                  <a:lnTo>
                    <a:pt x="302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5" name="Freeform 15"/>
            <p:cNvSpPr>
              <a:spLocks/>
            </p:cNvSpPr>
            <p:nvPr/>
          </p:nvSpPr>
          <p:spPr bwMode="auto">
            <a:xfrm>
              <a:off x="1380" y="525"/>
              <a:ext cx="517" cy="145"/>
            </a:xfrm>
            <a:custGeom>
              <a:avLst/>
              <a:gdLst>
                <a:gd name="T0" fmla="*/ 669 w 3105"/>
                <a:gd name="T1" fmla="*/ 0 h 870"/>
                <a:gd name="T2" fmla="*/ 711 w 3105"/>
                <a:gd name="T3" fmla="*/ 51 h 870"/>
                <a:gd name="T4" fmla="*/ 755 w 3105"/>
                <a:gd name="T5" fmla="*/ 103 h 870"/>
                <a:gd name="T6" fmla="*/ 803 w 3105"/>
                <a:gd name="T7" fmla="*/ 156 h 870"/>
                <a:gd name="T8" fmla="*/ 852 w 3105"/>
                <a:gd name="T9" fmla="*/ 207 h 870"/>
                <a:gd name="T10" fmla="*/ 905 w 3105"/>
                <a:gd name="T11" fmla="*/ 258 h 870"/>
                <a:gd name="T12" fmla="*/ 959 w 3105"/>
                <a:gd name="T13" fmla="*/ 308 h 870"/>
                <a:gd name="T14" fmla="*/ 1017 w 3105"/>
                <a:gd name="T15" fmla="*/ 358 h 870"/>
                <a:gd name="T16" fmla="*/ 1077 w 3105"/>
                <a:gd name="T17" fmla="*/ 406 h 870"/>
                <a:gd name="T18" fmla="*/ 1140 w 3105"/>
                <a:gd name="T19" fmla="*/ 453 h 870"/>
                <a:gd name="T20" fmla="*/ 1205 w 3105"/>
                <a:gd name="T21" fmla="*/ 497 h 870"/>
                <a:gd name="T22" fmla="*/ 1273 w 3105"/>
                <a:gd name="T23" fmla="*/ 539 h 870"/>
                <a:gd name="T24" fmla="*/ 1344 w 3105"/>
                <a:gd name="T25" fmla="*/ 579 h 870"/>
                <a:gd name="T26" fmla="*/ 1417 w 3105"/>
                <a:gd name="T27" fmla="*/ 616 h 870"/>
                <a:gd name="T28" fmla="*/ 1493 w 3105"/>
                <a:gd name="T29" fmla="*/ 650 h 870"/>
                <a:gd name="T30" fmla="*/ 1572 w 3105"/>
                <a:gd name="T31" fmla="*/ 681 h 870"/>
                <a:gd name="T32" fmla="*/ 1653 w 3105"/>
                <a:gd name="T33" fmla="*/ 707 h 870"/>
                <a:gd name="T34" fmla="*/ 1738 w 3105"/>
                <a:gd name="T35" fmla="*/ 730 h 870"/>
                <a:gd name="T36" fmla="*/ 1824 w 3105"/>
                <a:gd name="T37" fmla="*/ 749 h 870"/>
                <a:gd name="T38" fmla="*/ 1914 w 3105"/>
                <a:gd name="T39" fmla="*/ 763 h 870"/>
                <a:gd name="T40" fmla="*/ 1931 w 3105"/>
                <a:gd name="T41" fmla="*/ 766 h 870"/>
                <a:gd name="T42" fmla="*/ 2937 w 3105"/>
                <a:gd name="T43" fmla="*/ 308 h 870"/>
                <a:gd name="T44" fmla="*/ 2979 w 3105"/>
                <a:gd name="T45" fmla="*/ 309 h 870"/>
                <a:gd name="T46" fmla="*/ 3016 w 3105"/>
                <a:gd name="T47" fmla="*/ 311 h 870"/>
                <a:gd name="T48" fmla="*/ 3047 w 3105"/>
                <a:gd name="T49" fmla="*/ 311 h 870"/>
                <a:gd name="T50" fmla="*/ 3072 w 3105"/>
                <a:gd name="T51" fmla="*/ 312 h 870"/>
                <a:gd name="T52" fmla="*/ 3089 w 3105"/>
                <a:gd name="T53" fmla="*/ 312 h 870"/>
                <a:gd name="T54" fmla="*/ 3101 w 3105"/>
                <a:gd name="T55" fmla="*/ 312 h 870"/>
                <a:gd name="T56" fmla="*/ 3105 w 3105"/>
                <a:gd name="T57" fmla="*/ 312 h 870"/>
                <a:gd name="T58" fmla="*/ 1926 w 3105"/>
                <a:gd name="T59" fmla="*/ 870 h 870"/>
                <a:gd name="T60" fmla="*/ 1797 w 3105"/>
                <a:gd name="T61" fmla="*/ 869 h 870"/>
                <a:gd name="T62" fmla="*/ 1671 w 3105"/>
                <a:gd name="T63" fmla="*/ 864 h 870"/>
                <a:gd name="T64" fmla="*/ 1549 w 3105"/>
                <a:gd name="T65" fmla="*/ 856 h 870"/>
                <a:gd name="T66" fmla="*/ 1432 w 3105"/>
                <a:gd name="T67" fmla="*/ 845 h 870"/>
                <a:gd name="T68" fmla="*/ 1319 w 3105"/>
                <a:gd name="T69" fmla="*/ 831 h 870"/>
                <a:gd name="T70" fmla="*/ 1210 w 3105"/>
                <a:gd name="T71" fmla="*/ 814 h 870"/>
                <a:gd name="T72" fmla="*/ 1106 w 3105"/>
                <a:gd name="T73" fmla="*/ 796 h 870"/>
                <a:gd name="T74" fmla="*/ 1006 w 3105"/>
                <a:gd name="T75" fmla="*/ 774 h 870"/>
                <a:gd name="T76" fmla="*/ 910 w 3105"/>
                <a:gd name="T77" fmla="*/ 751 h 870"/>
                <a:gd name="T78" fmla="*/ 818 w 3105"/>
                <a:gd name="T79" fmla="*/ 727 h 870"/>
                <a:gd name="T80" fmla="*/ 731 w 3105"/>
                <a:gd name="T81" fmla="*/ 701 h 870"/>
                <a:gd name="T82" fmla="*/ 648 w 3105"/>
                <a:gd name="T83" fmla="*/ 675 h 870"/>
                <a:gd name="T84" fmla="*/ 570 w 3105"/>
                <a:gd name="T85" fmla="*/ 648 h 870"/>
                <a:gd name="T86" fmla="*/ 497 w 3105"/>
                <a:gd name="T87" fmla="*/ 620 h 870"/>
                <a:gd name="T88" fmla="*/ 426 w 3105"/>
                <a:gd name="T89" fmla="*/ 591 h 870"/>
                <a:gd name="T90" fmla="*/ 363 w 3105"/>
                <a:gd name="T91" fmla="*/ 564 h 870"/>
                <a:gd name="T92" fmla="*/ 302 w 3105"/>
                <a:gd name="T93" fmla="*/ 536 h 870"/>
                <a:gd name="T94" fmla="*/ 246 w 3105"/>
                <a:gd name="T95" fmla="*/ 509 h 870"/>
                <a:gd name="T96" fmla="*/ 195 w 3105"/>
                <a:gd name="T97" fmla="*/ 483 h 870"/>
                <a:gd name="T98" fmla="*/ 148 w 3105"/>
                <a:gd name="T99" fmla="*/ 458 h 870"/>
                <a:gd name="T100" fmla="*/ 107 w 3105"/>
                <a:gd name="T101" fmla="*/ 435 h 870"/>
                <a:gd name="T102" fmla="*/ 70 w 3105"/>
                <a:gd name="T103" fmla="*/ 413 h 870"/>
                <a:gd name="T104" fmla="*/ 37 w 3105"/>
                <a:gd name="T105" fmla="*/ 393 h 870"/>
                <a:gd name="T106" fmla="*/ 19 w 3105"/>
                <a:gd name="T107" fmla="*/ 379 h 870"/>
                <a:gd name="T108" fmla="*/ 7 w 3105"/>
                <a:gd name="T109" fmla="*/ 365 h 870"/>
                <a:gd name="T110" fmla="*/ 1 w 3105"/>
                <a:gd name="T111" fmla="*/ 349 h 870"/>
                <a:gd name="T112" fmla="*/ 0 w 3105"/>
                <a:gd name="T113" fmla="*/ 333 h 870"/>
                <a:gd name="T114" fmla="*/ 4 w 3105"/>
                <a:gd name="T115" fmla="*/ 319 h 870"/>
                <a:gd name="T116" fmla="*/ 13 w 3105"/>
                <a:gd name="T117" fmla="*/ 304 h 870"/>
                <a:gd name="T118" fmla="*/ 28 w 3105"/>
                <a:gd name="T119" fmla="*/ 291 h 870"/>
                <a:gd name="T120" fmla="*/ 47 w 3105"/>
                <a:gd name="T121" fmla="*/ 280 h 870"/>
                <a:gd name="T122" fmla="*/ 669 w 3105"/>
                <a:gd name="T123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05" h="870">
                  <a:moveTo>
                    <a:pt x="669" y="0"/>
                  </a:moveTo>
                  <a:lnTo>
                    <a:pt x="711" y="51"/>
                  </a:lnTo>
                  <a:lnTo>
                    <a:pt x="755" y="103"/>
                  </a:lnTo>
                  <a:lnTo>
                    <a:pt x="803" y="156"/>
                  </a:lnTo>
                  <a:lnTo>
                    <a:pt x="852" y="207"/>
                  </a:lnTo>
                  <a:lnTo>
                    <a:pt x="905" y="258"/>
                  </a:lnTo>
                  <a:lnTo>
                    <a:pt x="959" y="308"/>
                  </a:lnTo>
                  <a:lnTo>
                    <a:pt x="1017" y="358"/>
                  </a:lnTo>
                  <a:lnTo>
                    <a:pt x="1077" y="406"/>
                  </a:lnTo>
                  <a:lnTo>
                    <a:pt x="1140" y="453"/>
                  </a:lnTo>
                  <a:lnTo>
                    <a:pt x="1205" y="497"/>
                  </a:lnTo>
                  <a:lnTo>
                    <a:pt x="1273" y="539"/>
                  </a:lnTo>
                  <a:lnTo>
                    <a:pt x="1344" y="579"/>
                  </a:lnTo>
                  <a:lnTo>
                    <a:pt x="1417" y="616"/>
                  </a:lnTo>
                  <a:lnTo>
                    <a:pt x="1493" y="650"/>
                  </a:lnTo>
                  <a:lnTo>
                    <a:pt x="1572" y="681"/>
                  </a:lnTo>
                  <a:lnTo>
                    <a:pt x="1653" y="707"/>
                  </a:lnTo>
                  <a:lnTo>
                    <a:pt x="1738" y="730"/>
                  </a:lnTo>
                  <a:lnTo>
                    <a:pt x="1824" y="749"/>
                  </a:lnTo>
                  <a:lnTo>
                    <a:pt x="1914" y="763"/>
                  </a:lnTo>
                  <a:lnTo>
                    <a:pt x="1931" y="766"/>
                  </a:lnTo>
                  <a:lnTo>
                    <a:pt x="2937" y="308"/>
                  </a:lnTo>
                  <a:lnTo>
                    <a:pt x="2979" y="309"/>
                  </a:lnTo>
                  <a:lnTo>
                    <a:pt x="3016" y="311"/>
                  </a:lnTo>
                  <a:lnTo>
                    <a:pt x="3047" y="311"/>
                  </a:lnTo>
                  <a:lnTo>
                    <a:pt x="3072" y="312"/>
                  </a:lnTo>
                  <a:lnTo>
                    <a:pt x="3089" y="312"/>
                  </a:lnTo>
                  <a:lnTo>
                    <a:pt x="3101" y="312"/>
                  </a:lnTo>
                  <a:lnTo>
                    <a:pt x="3105" y="312"/>
                  </a:lnTo>
                  <a:lnTo>
                    <a:pt x="1926" y="870"/>
                  </a:lnTo>
                  <a:lnTo>
                    <a:pt x="1797" y="869"/>
                  </a:lnTo>
                  <a:lnTo>
                    <a:pt x="1671" y="864"/>
                  </a:lnTo>
                  <a:lnTo>
                    <a:pt x="1549" y="856"/>
                  </a:lnTo>
                  <a:lnTo>
                    <a:pt x="1432" y="845"/>
                  </a:lnTo>
                  <a:lnTo>
                    <a:pt x="1319" y="831"/>
                  </a:lnTo>
                  <a:lnTo>
                    <a:pt x="1210" y="814"/>
                  </a:lnTo>
                  <a:lnTo>
                    <a:pt x="1106" y="796"/>
                  </a:lnTo>
                  <a:lnTo>
                    <a:pt x="1006" y="774"/>
                  </a:lnTo>
                  <a:lnTo>
                    <a:pt x="910" y="751"/>
                  </a:lnTo>
                  <a:lnTo>
                    <a:pt x="818" y="727"/>
                  </a:lnTo>
                  <a:lnTo>
                    <a:pt x="731" y="701"/>
                  </a:lnTo>
                  <a:lnTo>
                    <a:pt x="648" y="675"/>
                  </a:lnTo>
                  <a:lnTo>
                    <a:pt x="570" y="648"/>
                  </a:lnTo>
                  <a:lnTo>
                    <a:pt x="497" y="620"/>
                  </a:lnTo>
                  <a:lnTo>
                    <a:pt x="426" y="591"/>
                  </a:lnTo>
                  <a:lnTo>
                    <a:pt x="363" y="564"/>
                  </a:lnTo>
                  <a:lnTo>
                    <a:pt x="302" y="536"/>
                  </a:lnTo>
                  <a:lnTo>
                    <a:pt x="246" y="509"/>
                  </a:lnTo>
                  <a:lnTo>
                    <a:pt x="195" y="483"/>
                  </a:lnTo>
                  <a:lnTo>
                    <a:pt x="148" y="458"/>
                  </a:lnTo>
                  <a:lnTo>
                    <a:pt x="107" y="435"/>
                  </a:lnTo>
                  <a:lnTo>
                    <a:pt x="70" y="413"/>
                  </a:lnTo>
                  <a:lnTo>
                    <a:pt x="37" y="393"/>
                  </a:lnTo>
                  <a:lnTo>
                    <a:pt x="19" y="379"/>
                  </a:lnTo>
                  <a:lnTo>
                    <a:pt x="7" y="365"/>
                  </a:lnTo>
                  <a:lnTo>
                    <a:pt x="1" y="349"/>
                  </a:lnTo>
                  <a:lnTo>
                    <a:pt x="0" y="333"/>
                  </a:lnTo>
                  <a:lnTo>
                    <a:pt x="4" y="319"/>
                  </a:lnTo>
                  <a:lnTo>
                    <a:pt x="13" y="304"/>
                  </a:lnTo>
                  <a:lnTo>
                    <a:pt x="28" y="291"/>
                  </a:lnTo>
                  <a:lnTo>
                    <a:pt x="47" y="280"/>
                  </a:lnTo>
                  <a:lnTo>
                    <a:pt x="6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2" name="Rounded Rectangle 1"/>
          <p:cNvSpPr/>
          <p:nvPr/>
        </p:nvSpPr>
        <p:spPr>
          <a:xfrm>
            <a:off x="6180138" y="3675063"/>
            <a:ext cx="1284287" cy="1371600"/>
          </a:xfrm>
          <a:prstGeom prst="roundRect">
            <a:avLst/>
          </a:prstGeom>
          <a:solidFill>
            <a:srgbClr val="F8C4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4" name="Rectangle 6"/>
          <p:cNvSpPr/>
          <p:nvPr/>
        </p:nvSpPr>
        <p:spPr>
          <a:xfrm>
            <a:off x="7613650" y="5538788"/>
            <a:ext cx="1492250" cy="414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Carta</a:t>
            </a:r>
          </a:p>
          <a:p>
            <a:pPr algn="ctr">
              <a:defRPr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CaixaDeTexto 254"/>
          <p:cNvSpPr txBox="1"/>
          <p:nvPr/>
        </p:nvSpPr>
        <p:spPr>
          <a:xfrm>
            <a:off x="7486650" y="3656013"/>
            <a:ext cx="1689100" cy="48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275" dirty="0"/>
              <a:t>127</a:t>
            </a:r>
          </a:p>
          <a:p>
            <a:pPr algn="ctr">
              <a:defRPr/>
            </a:pPr>
            <a:r>
              <a:rPr lang="pt-BR" sz="1275" dirty="0"/>
              <a:t>(0,028%)</a:t>
            </a:r>
          </a:p>
        </p:txBody>
      </p:sp>
      <p:sp>
        <p:nvSpPr>
          <p:cNvPr id="19" name="Texto Explicativo Retangular com Cantos Arredondados 18"/>
          <p:cNvSpPr/>
          <p:nvPr/>
        </p:nvSpPr>
        <p:spPr>
          <a:xfrm>
            <a:off x="3409950" y="3074988"/>
            <a:ext cx="681038" cy="381000"/>
          </a:xfrm>
          <a:prstGeom prst="wedgeRoundRectCallout">
            <a:avLst>
              <a:gd name="adj1" fmla="val -41201"/>
              <a:gd name="adj2" fmla="val 96993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56" name="Texto Explicativo Retangular com Cantos Arredondados 255"/>
          <p:cNvSpPr/>
          <p:nvPr/>
        </p:nvSpPr>
        <p:spPr>
          <a:xfrm>
            <a:off x="3736975" y="3325813"/>
            <a:ext cx="681038" cy="381000"/>
          </a:xfrm>
          <a:prstGeom prst="wedgeRoundRectCallout">
            <a:avLst>
              <a:gd name="adj1" fmla="val 40271"/>
              <a:gd name="adj2" fmla="val 79746"/>
              <a:gd name="adj3" fmla="val 1666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7433" name="Imagem 2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975" y="3975100"/>
            <a:ext cx="893763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4" name="Imagem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4146550"/>
            <a:ext cx="1277937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" name="Retângulo 226"/>
          <p:cNvSpPr/>
          <p:nvPr/>
        </p:nvSpPr>
        <p:spPr>
          <a:xfrm>
            <a:off x="1893888" y="144463"/>
            <a:ext cx="5199062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Ouvidoria Institucional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Espaço Reservado para Conteúdo 3" descr="bases_apresentação_power_point4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61175"/>
          </a:xfrm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t-BR" altLang="pt-B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Simplifique! </a:t>
            </a:r>
            <a:endParaRPr lang="pt-BR" altLang="pt-BR" sz="1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12713" y="3213100"/>
            <a:ext cx="4256087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Decreto nº 9.094, de 17 de julho de 2017</a:t>
            </a:r>
            <a:r>
              <a:rPr lang="pt-BR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defRPr/>
            </a:pPr>
            <a:r>
              <a:rPr lang="pt-BR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Resolução ANTT nº 5.847/2019</a:t>
            </a:r>
            <a:endParaRPr lang="pt-BR" dirty="0"/>
          </a:p>
        </p:txBody>
      </p:sp>
      <p:pic>
        <p:nvPicPr>
          <p:cNvPr id="14341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44"/>
          <a:stretch>
            <a:fillRect/>
          </a:stretch>
        </p:blipFill>
        <p:spPr bwMode="auto">
          <a:xfrm>
            <a:off x="4543425" y="1143000"/>
            <a:ext cx="4545013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CaixaDeTexto 4"/>
          <p:cNvSpPr txBox="1">
            <a:spLocks noChangeArrowheads="1"/>
          </p:cNvSpPr>
          <p:nvPr/>
        </p:nvSpPr>
        <p:spPr bwMode="auto">
          <a:xfrm>
            <a:off x="144463" y="1196975"/>
            <a:ext cx="4224337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/>
              <a:t>Permite aos usuários de serviços públicos sugerir propostas para simplificar a Administração Pública Federal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52"/>
          <p:cNvGrpSpPr>
            <a:grpSpLocks/>
          </p:cNvGrpSpPr>
          <p:nvPr/>
        </p:nvGrpSpPr>
        <p:grpSpPr bwMode="auto">
          <a:xfrm>
            <a:off x="3164061" y="1700808"/>
            <a:ext cx="2481263" cy="3429000"/>
            <a:chOff x="6403976" y="1443038"/>
            <a:chExt cx="4714875" cy="4572000"/>
          </a:xfrm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6403976" y="1443038"/>
              <a:ext cx="4714875" cy="4572000"/>
            </a:xfrm>
            <a:custGeom>
              <a:avLst/>
              <a:gdLst>
                <a:gd name="T0" fmla="*/ 634 w 1015"/>
                <a:gd name="T1" fmla="*/ 133 h 984"/>
                <a:gd name="T2" fmla="*/ 503 w 1015"/>
                <a:gd name="T3" fmla="*/ 262 h 984"/>
                <a:gd name="T4" fmla="*/ 372 w 1015"/>
                <a:gd name="T5" fmla="*/ 133 h 984"/>
                <a:gd name="T6" fmla="*/ 0 w 1015"/>
                <a:gd name="T7" fmla="*/ 1 h 984"/>
                <a:gd name="T8" fmla="*/ 0 w 1015"/>
                <a:gd name="T9" fmla="*/ 282 h 984"/>
                <a:gd name="T10" fmla="*/ 206 w 1015"/>
                <a:gd name="T11" fmla="*/ 358 h 984"/>
                <a:gd name="T12" fmla="*/ 358 w 1015"/>
                <a:gd name="T13" fmla="*/ 902 h 984"/>
                <a:gd name="T14" fmla="*/ 357 w 1015"/>
                <a:gd name="T15" fmla="*/ 984 h 984"/>
                <a:gd name="T16" fmla="*/ 650 w 1015"/>
                <a:gd name="T17" fmla="*/ 984 h 984"/>
                <a:gd name="T18" fmla="*/ 649 w 1015"/>
                <a:gd name="T19" fmla="*/ 902 h 984"/>
                <a:gd name="T20" fmla="*/ 801 w 1015"/>
                <a:gd name="T21" fmla="*/ 358 h 984"/>
                <a:gd name="T22" fmla="*/ 1015 w 1015"/>
                <a:gd name="T23" fmla="*/ 281 h 984"/>
                <a:gd name="T24" fmla="*/ 1015 w 1015"/>
                <a:gd name="T25" fmla="*/ 0 h 984"/>
                <a:gd name="T26" fmla="*/ 634 w 1015"/>
                <a:gd name="T27" fmla="*/ 133 h 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15" h="984">
                  <a:moveTo>
                    <a:pt x="634" y="133"/>
                  </a:moveTo>
                  <a:cubicBezTo>
                    <a:pt x="583" y="171"/>
                    <a:pt x="539" y="214"/>
                    <a:pt x="503" y="262"/>
                  </a:cubicBezTo>
                  <a:cubicBezTo>
                    <a:pt x="467" y="214"/>
                    <a:pt x="424" y="171"/>
                    <a:pt x="372" y="133"/>
                  </a:cubicBezTo>
                  <a:cubicBezTo>
                    <a:pt x="271" y="58"/>
                    <a:pt x="148" y="14"/>
                    <a:pt x="0" y="1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84" y="293"/>
                    <a:pt x="151" y="318"/>
                    <a:pt x="206" y="358"/>
                  </a:cubicBezTo>
                  <a:cubicBezTo>
                    <a:pt x="356" y="469"/>
                    <a:pt x="364" y="638"/>
                    <a:pt x="358" y="902"/>
                  </a:cubicBezTo>
                  <a:cubicBezTo>
                    <a:pt x="357" y="929"/>
                    <a:pt x="357" y="956"/>
                    <a:pt x="357" y="984"/>
                  </a:cubicBezTo>
                  <a:cubicBezTo>
                    <a:pt x="650" y="984"/>
                    <a:pt x="650" y="984"/>
                    <a:pt x="650" y="984"/>
                  </a:cubicBezTo>
                  <a:cubicBezTo>
                    <a:pt x="650" y="956"/>
                    <a:pt x="649" y="929"/>
                    <a:pt x="649" y="902"/>
                  </a:cubicBezTo>
                  <a:cubicBezTo>
                    <a:pt x="643" y="638"/>
                    <a:pt x="650" y="469"/>
                    <a:pt x="801" y="358"/>
                  </a:cubicBezTo>
                  <a:cubicBezTo>
                    <a:pt x="857" y="316"/>
                    <a:pt x="927" y="291"/>
                    <a:pt x="1015" y="281"/>
                  </a:cubicBezTo>
                  <a:cubicBezTo>
                    <a:pt x="1015" y="0"/>
                    <a:pt x="1015" y="0"/>
                    <a:pt x="1015" y="0"/>
                  </a:cubicBezTo>
                  <a:cubicBezTo>
                    <a:pt x="863" y="13"/>
                    <a:pt x="738" y="57"/>
                    <a:pt x="634" y="133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24584" name="Group 45"/>
            <p:cNvGrpSpPr>
              <a:grpSpLocks/>
            </p:cNvGrpSpPr>
            <p:nvPr/>
          </p:nvGrpSpPr>
          <p:grpSpPr bwMode="auto">
            <a:xfrm>
              <a:off x="6403976" y="1549400"/>
              <a:ext cx="4714875" cy="4465638"/>
              <a:chOff x="6403976" y="1549400"/>
              <a:chExt cx="4714875" cy="4465638"/>
            </a:xfrm>
          </p:grpSpPr>
          <p:sp>
            <p:nvSpPr>
              <p:cNvPr id="24585" name="Freeform 6"/>
              <p:cNvSpPr>
                <a:spLocks/>
              </p:cNvSpPr>
              <p:nvPr/>
            </p:nvSpPr>
            <p:spPr bwMode="auto">
              <a:xfrm>
                <a:off x="8266113" y="3087688"/>
                <a:ext cx="233363" cy="255588"/>
              </a:xfrm>
              <a:custGeom>
                <a:avLst/>
                <a:gdLst>
                  <a:gd name="T0" fmla="*/ 0 w 50"/>
                  <a:gd name="T1" fmla="*/ 46471 h 55"/>
                  <a:gd name="T2" fmla="*/ 172689 w 50"/>
                  <a:gd name="T3" fmla="*/ 255588 h 55"/>
                  <a:gd name="T4" fmla="*/ 233363 w 50"/>
                  <a:gd name="T5" fmla="*/ 213765 h 55"/>
                  <a:gd name="T6" fmla="*/ 56007 w 50"/>
                  <a:gd name="T7" fmla="*/ 0 h 55"/>
                  <a:gd name="T8" fmla="*/ 0 w 50"/>
                  <a:gd name="T9" fmla="*/ 46471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5">
                    <a:moveTo>
                      <a:pt x="0" y="10"/>
                    </a:moveTo>
                    <a:cubicBezTo>
                      <a:pt x="14" y="25"/>
                      <a:pt x="26" y="40"/>
                      <a:pt x="37" y="55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39" y="31"/>
                      <a:pt x="26" y="15"/>
                      <a:pt x="12" y="0"/>
                    </a:cubicBez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pt-BR"/>
              </a:p>
            </p:txBody>
          </p:sp>
          <p:sp>
            <p:nvSpPr>
              <p:cNvPr id="24586" name="Freeform 7"/>
              <p:cNvSpPr>
                <a:spLocks/>
              </p:cNvSpPr>
              <p:nvPr/>
            </p:nvSpPr>
            <p:spPr bwMode="auto">
              <a:xfrm>
                <a:off x="8731251" y="5815013"/>
                <a:ext cx="79375" cy="200025"/>
              </a:xfrm>
              <a:custGeom>
                <a:avLst/>
                <a:gdLst>
                  <a:gd name="T0" fmla="*/ 0 w 17"/>
                  <a:gd name="T1" fmla="*/ 200025 h 43"/>
                  <a:gd name="T2" fmla="*/ 74706 w 17"/>
                  <a:gd name="T3" fmla="*/ 200025 h 43"/>
                  <a:gd name="T4" fmla="*/ 79375 w 17"/>
                  <a:gd name="T5" fmla="*/ 4652 h 43"/>
                  <a:gd name="T6" fmla="*/ 4669 w 17"/>
                  <a:gd name="T7" fmla="*/ 0 h 43"/>
                  <a:gd name="T8" fmla="*/ 0 w 17"/>
                  <a:gd name="T9" fmla="*/ 200025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43">
                    <a:moveTo>
                      <a:pt x="0" y="43"/>
                    </a:moveTo>
                    <a:cubicBezTo>
                      <a:pt x="16" y="43"/>
                      <a:pt x="16" y="43"/>
                      <a:pt x="16" y="43"/>
                    </a:cubicBezTo>
                    <a:cubicBezTo>
                      <a:pt x="16" y="32"/>
                      <a:pt x="17" y="18"/>
                      <a:pt x="17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8"/>
                      <a:pt x="0" y="32"/>
                      <a:pt x="0" y="4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pt-BR"/>
              </a:p>
            </p:txBody>
          </p:sp>
          <p:sp>
            <p:nvSpPr>
              <p:cNvPr id="24587" name="Freeform 8"/>
              <p:cNvSpPr>
                <a:spLocks/>
              </p:cNvSpPr>
              <p:nvPr/>
            </p:nvSpPr>
            <p:spPr bwMode="auto">
              <a:xfrm>
                <a:off x="8702676" y="3692525"/>
                <a:ext cx="98425" cy="277813"/>
              </a:xfrm>
              <a:custGeom>
                <a:avLst/>
                <a:gdLst>
                  <a:gd name="T0" fmla="*/ 98425 w 21"/>
                  <a:gd name="T1" fmla="*/ 277813 h 60"/>
                  <a:gd name="T2" fmla="*/ 98425 w 21"/>
                  <a:gd name="T3" fmla="*/ 189839 h 60"/>
                  <a:gd name="T4" fmla="*/ 70304 w 21"/>
                  <a:gd name="T5" fmla="*/ 0 h 60"/>
                  <a:gd name="T6" fmla="*/ 0 w 21"/>
                  <a:gd name="T7" fmla="*/ 13891 h 60"/>
                  <a:gd name="T8" fmla="*/ 23435 w 21"/>
                  <a:gd name="T9" fmla="*/ 194469 h 60"/>
                  <a:gd name="T10" fmla="*/ 23435 w 21"/>
                  <a:gd name="T11" fmla="*/ 273183 h 60"/>
                  <a:gd name="T12" fmla="*/ 98425 w 21"/>
                  <a:gd name="T13" fmla="*/ 277813 h 6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" h="60">
                    <a:moveTo>
                      <a:pt x="21" y="60"/>
                    </a:moveTo>
                    <a:cubicBezTo>
                      <a:pt x="21" y="52"/>
                      <a:pt x="21" y="46"/>
                      <a:pt x="21" y="41"/>
                    </a:cubicBezTo>
                    <a:cubicBezTo>
                      <a:pt x="20" y="27"/>
                      <a:pt x="18" y="13"/>
                      <a:pt x="15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2" y="16"/>
                      <a:pt x="4" y="29"/>
                      <a:pt x="5" y="42"/>
                    </a:cubicBezTo>
                    <a:cubicBezTo>
                      <a:pt x="5" y="46"/>
                      <a:pt x="5" y="52"/>
                      <a:pt x="5" y="59"/>
                    </a:cubicBezTo>
                    <a:lnTo>
                      <a:pt x="21" y="6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pt-BR"/>
              </a:p>
            </p:txBody>
          </p:sp>
          <p:sp>
            <p:nvSpPr>
              <p:cNvPr id="24588" name="Freeform 9"/>
              <p:cNvSpPr>
                <a:spLocks/>
              </p:cNvSpPr>
              <p:nvPr/>
            </p:nvSpPr>
            <p:spPr bwMode="auto">
              <a:xfrm>
                <a:off x="6418263" y="2108200"/>
                <a:ext cx="282575" cy="101600"/>
              </a:xfrm>
              <a:custGeom>
                <a:avLst/>
                <a:gdLst>
                  <a:gd name="T0" fmla="*/ 0 w 61"/>
                  <a:gd name="T1" fmla="*/ 0 h 22"/>
                  <a:gd name="T2" fmla="*/ 0 w 61"/>
                  <a:gd name="T3" fmla="*/ 73891 h 22"/>
                  <a:gd name="T4" fmla="*/ 268678 w 61"/>
                  <a:gd name="T5" fmla="*/ 101600 h 22"/>
                  <a:gd name="T6" fmla="*/ 282575 w 61"/>
                  <a:gd name="T7" fmla="*/ 27709 h 22"/>
                  <a:gd name="T8" fmla="*/ 0 w 61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22">
                    <a:moveTo>
                      <a:pt x="0" y="0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18" y="16"/>
                      <a:pt x="37" y="18"/>
                      <a:pt x="58" y="22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39" y="2"/>
                      <a:pt x="19" y="0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pt-BR"/>
              </a:p>
            </p:txBody>
          </p:sp>
          <p:sp>
            <p:nvSpPr>
              <p:cNvPr id="24589" name="Freeform 10"/>
              <p:cNvSpPr>
                <a:spLocks/>
              </p:cNvSpPr>
              <p:nvPr/>
            </p:nvSpPr>
            <p:spPr bwMode="auto">
              <a:xfrm>
                <a:off x="7105651" y="2270125"/>
                <a:ext cx="282575" cy="180975"/>
              </a:xfrm>
              <a:custGeom>
                <a:avLst/>
                <a:gdLst>
                  <a:gd name="T0" fmla="*/ 27794 w 61"/>
                  <a:gd name="T1" fmla="*/ 0 h 39"/>
                  <a:gd name="T2" fmla="*/ 0 w 61"/>
                  <a:gd name="T3" fmla="*/ 64965 h 39"/>
                  <a:gd name="T4" fmla="*/ 250148 w 61"/>
                  <a:gd name="T5" fmla="*/ 180975 h 39"/>
                  <a:gd name="T6" fmla="*/ 282575 w 61"/>
                  <a:gd name="T7" fmla="*/ 116010 h 39"/>
                  <a:gd name="T8" fmla="*/ 27794 w 6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39">
                    <a:moveTo>
                      <a:pt x="6" y="0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18" y="21"/>
                      <a:pt x="36" y="30"/>
                      <a:pt x="54" y="39"/>
                    </a:cubicBezTo>
                    <a:cubicBezTo>
                      <a:pt x="61" y="25"/>
                      <a:pt x="61" y="25"/>
                      <a:pt x="61" y="25"/>
                    </a:cubicBezTo>
                    <a:cubicBezTo>
                      <a:pt x="43" y="15"/>
                      <a:pt x="24" y="7"/>
                      <a:pt x="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pt-BR"/>
              </a:p>
            </p:txBody>
          </p:sp>
          <p:sp>
            <p:nvSpPr>
              <p:cNvPr id="24590" name="Freeform 11"/>
              <p:cNvSpPr>
                <a:spLocks/>
              </p:cNvSpPr>
              <p:nvPr/>
            </p:nvSpPr>
            <p:spPr bwMode="auto">
              <a:xfrm>
                <a:off x="7732713" y="2614613"/>
                <a:ext cx="265113" cy="222250"/>
              </a:xfrm>
              <a:custGeom>
                <a:avLst/>
                <a:gdLst>
                  <a:gd name="T0" fmla="*/ 41860 w 57"/>
                  <a:gd name="T1" fmla="*/ 0 h 48"/>
                  <a:gd name="T2" fmla="*/ 0 w 57"/>
                  <a:gd name="T3" fmla="*/ 60193 h 48"/>
                  <a:gd name="T4" fmla="*/ 218602 w 57"/>
                  <a:gd name="T5" fmla="*/ 222250 h 48"/>
                  <a:gd name="T6" fmla="*/ 265113 w 57"/>
                  <a:gd name="T7" fmla="*/ 166688 h 48"/>
                  <a:gd name="T8" fmla="*/ 41860 w 57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48">
                    <a:moveTo>
                      <a:pt x="9" y="0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16" y="24"/>
                      <a:pt x="32" y="36"/>
                      <a:pt x="47" y="4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42" y="24"/>
                      <a:pt x="26" y="12"/>
                      <a:pt x="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pt-BR"/>
              </a:p>
            </p:txBody>
          </p:sp>
          <p:sp>
            <p:nvSpPr>
              <p:cNvPr id="24591" name="Freeform 12"/>
              <p:cNvSpPr>
                <a:spLocks/>
              </p:cNvSpPr>
              <p:nvPr/>
            </p:nvSpPr>
            <p:spPr bwMode="auto">
              <a:xfrm>
                <a:off x="9447213" y="2614613"/>
                <a:ext cx="268288" cy="222250"/>
              </a:xfrm>
              <a:custGeom>
                <a:avLst/>
                <a:gdLst>
                  <a:gd name="T0" fmla="*/ 226657 w 58"/>
                  <a:gd name="T1" fmla="*/ 0 h 48"/>
                  <a:gd name="T2" fmla="*/ 0 w 58"/>
                  <a:gd name="T3" fmla="*/ 166688 h 48"/>
                  <a:gd name="T4" fmla="*/ 50882 w 58"/>
                  <a:gd name="T5" fmla="*/ 222250 h 48"/>
                  <a:gd name="T6" fmla="*/ 268288 w 58"/>
                  <a:gd name="T7" fmla="*/ 60193 h 48"/>
                  <a:gd name="T8" fmla="*/ 226657 w 58"/>
                  <a:gd name="T9" fmla="*/ 0 h 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48">
                    <a:moveTo>
                      <a:pt x="49" y="0"/>
                    </a:moveTo>
                    <a:cubicBezTo>
                      <a:pt x="32" y="12"/>
                      <a:pt x="16" y="24"/>
                      <a:pt x="0" y="36"/>
                    </a:cubicBezTo>
                    <a:cubicBezTo>
                      <a:pt x="11" y="48"/>
                      <a:pt x="11" y="48"/>
                      <a:pt x="11" y="48"/>
                    </a:cubicBezTo>
                    <a:cubicBezTo>
                      <a:pt x="26" y="36"/>
                      <a:pt x="41" y="24"/>
                      <a:pt x="58" y="13"/>
                    </a:cubicBezTo>
                    <a:lnTo>
                      <a:pt x="4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pt-BR"/>
              </a:p>
            </p:txBody>
          </p:sp>
          <p:sp>
            <p:nvSpPr>
              <p:cNvPr id="24592" name="Freeform 13"/>
              <p:cNvSpPr>
                <a:spLocks/>
              </p:cNvSpPr>
              <p:nvPr/>
            </p:nvSpPr>
            <p:spPr bwMode="auto">
              <a:xfrm>
                <a:off x="8745538" y="5108575"/>
                <a:ext cx="77788" cy="274638"/>
              </a:xfrm>
              <a:custGeom>
                <a:avLst/>
                <a:gdLst>
                  <a:gd name="T0" fmla="*/ 0 w 17"/>
                  <a:gd name="T1" fmla="*/ 274638 h 59"/>
                  <a:gd name="T2" fmla="*/ 73212 w 17"/>
                  <a:gd name="T3" fmla="*/ 274638 h 59"/>
                  <a:gd name="T4" fmla="*/ 77788 w 17"/>
                  <a:gd name="T5" fmla="*/ 0 h 59"/>
                  <a:gd name="T6" fmla="*/ 4576 w 17"/>
                  <a:gd name="T7" fmla="*/ 0 h 59"/>
                  <a:gd name="T8" fmla="*/ 0 w 17"/>
                  <a:gd name="T9" fmla="*/ 27463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7" h="59">
                    <a:moveTo>
                      <a:pt x="0" y="59"/>
                    </a:move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40"/>
                      <a:pt x="16" y="20"/>
                      <a:pt x="17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0"/>
                      <a:pt x="0" y="40"/>
                      <a:pt x="0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pt-BR"/>
              </a:p>
            </p:txBody>
          </p:sp>
          <p:sp>
            <p:nvSpPr>
              <p:cNvPr id="24593" name="Freeform 14"/>
              <p:cNvSpPr>
                <a:spLocks/>
              </p:cNvSpPr>
              <p:nvPr/>
            </p:nvSpPr>
            <p:spPr bwMode="auto">
              <a:xfrm>
                <a:off x="10742613" y="2108200"/>
                <a:ext cx="287338" cy="101600"/>
              </a:xfrm>
              <a:custGeom>
                <a:avLst/>
                <a:gdLst>
                  <a:gd name="T0" fmla="*/ 287338 w 62"/>
                  <a:gd name="T1" fmla="*/ 0 h 22"/>
                  <a:gd name="T2" fmla="*/ 0 w 62"/>
                  <a:gd name="T3" fmla="*/ 27709 h 22"/>
                  <a:gd name="T4" fmla="*/ 18538 w 62"/>
                  <a:gd name="T5" fmla="*/ 101600 h 22"/>
                  <a:gd name="T6" fmla="*/ 287338 w 62"/>
                  <a:gd name="T7" fmla="*/ 73891 h 22"/>
                  <a:gd name="T8" fmla="*/ 287338 w 62"/>
                  <a:gd name="T9" fmla="*/ 0 h 2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" h="22">
                    <a:moveTo>
                      <a:pt x="62" y="0"/>
                    </a:moveTo>
                    <a:cubicBezTo>
                      <a:pt x="43" y="0"/>
                      <a:pt x="22" y="2"/>
                      <a:pt x="0" y="6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4" y="18"/>
                      <a:pt x="44" y="16"/>
                      <a:pt x="62" y="16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pt-BR"/>
              </a:p>
            </p:txBody>
          </p:sp>
          <p:sp>
            <p:nvSpPr>
              <p:cNvPr id="24594" name="Freeform 15"/>
              <p:cNvSpPr>
                <a:spLocks/>
              </p:cNvSpPr>
              <p:nvPr/>
            </p:nvSpPr>
            <p:spPr bwMode="auto">
              <a:xfrm>
                <a:off x="10055226" y="2270125"/>
                <a:ext cx="282575" cy="180975"/>
              </a:xfrm>
              <a:custGeom>
                <a:avLst/>
                <a:gdLst>
                  <a:gd name="T0" fmla="*/ 254781 w 61"/>
                  <a:gd name="T1" fmla="*/ 0 h 39"/>
                  <a:gd name="T2" fmla="*/ 0 w 61"/>
                  <a:gd name="T3" fmla="*/ 116010 h 39"/>
                  <a:gd name="T4" fmla="*/ 37059 w 61"/>
                  <a:gd name="T5" fmla="*/ 180975 h 39"/>
                  <a:gd name="T6" fmla="*/ 282575 w 61"/>
                  <a:gd name="T7" fmla="*/ 64965 h 39"/>
                  <a:gd name="T8" fmla="*/ 254781 w 61"/>
                  <a:gd name="T9" fmla="*/ 0 h 3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1" h="39">
                    <a:moveTo>
                      <a:pt x="55" y="0"/>
                    </a:moveTo>
                    <a:cubicBezTo>
                      <a:pt x="37" y="7"/>
                      <a:pt x="19" y="15"/>
                      <a:pt x="0" y="25"/>
                    </a:cubicBezTo>
                    <a:cubicBezTo>
                      <a:pt x="8" y="39"/>
                      <a:pt x="8" y="39"/>
                      <a:pt x="8" y="39"/>
                    </a:cubicBezTo>
                    <a:cubicBezTo>
                      <a:pt x="26" y="30"/>
                      <a:pt x="44" y="21"/>
                      <a:pt x="61" y="14"/>
                    </a:cubicBez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pt-BR"/>
              </a:p>
            </p:txBody>
          </p:sp>
          <p:sp>
            <p:nvSpPr>
              <p:cNvPr id="24595" name="Freeform 16"/>
              <p:cNvSpPr>
                <a:spLocks/>
              </p:cNvSpPr>
              <p:nvPr/>
            </p:nvSpPr>
            <p:spPr bwMode="auto">
              <a:xfrm>
                <a:off x="8750301" y="4398963"/>
                <a:ext cx="73025" cy="273050"/>
              </a:xfrm>
              <a:custGeom>
                <a:avLst/>
                <a:gdLst>
                  <a:gd name="T0" fmla="*/ 0 w 16"/>
                  <a:gd name="T1" fmla="*/ 4628 h 59"/>
                  <a:gd name="T2" fmla="*/ 0 w 16"/>
                  <a:gd name="T3" fmla="*/ 273050 h 59"/>
                  <a:gd name="T4" fmla="*/ 73025 w 16"/>
                  <a:gd name="T5" fmla="*/ 273050 h 59"/>
                  <a:gd name="T6" fmla="*/ 73025 w 16"/>
                  <a:gd name="T7" fmla="*/ 0 h 59"/>
                  <a:gd name="T8" fmla="*/ 0 w 16"/>
                  <a:gd name="T9" fmla="*/ 4628 h 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" h="59">
                    <a:moveTo>
                      <a:pt x="0" y="1"/>
                    </a:moveTo>
                    <a:cubicBezTo>
                      <a:pt x="0" y="18"/>
                      <a:pt x="0" y="38"/>
                      <a:pt x="0" y="59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6" y="38"/>
                      <a:pt x="16" y="18"/>
                      <a:pt x="16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pt-BR"/>
              </a:p>
            </p:txBody>
          </p:sp>
          <p:sp>
            <p:nvSpPr>
              <p:cNvPr id="24596" name="Freeform 17"/>
              <p:cNvSpPr>
                <a:spLocks/>
              </p:cNvSpPr>
              <p:nvPr/>
            </p:nvSpPr>
            <p:spPr bwMode="auto">
              <a:xfrm>
                <a:off x="8945563" y="3087688"/>
                <a:ext cx="231775" cy="255588"/>
              </a:xfrm>
              <a:custGeom>
                <a:avLst/>
                <a:gdLst>
                  <a:gd name="T0" fmla="*/ 0 w 50"/>
                  <a:gd name="T1" fmla="*/ 213765 h 55"/>
                  <a:gd name="T2" fmla="*/ 60262 w 50"/>
                  <a:gd name="T3" fmla="*/ 255588 h 55"/>
                  <a:gd name="T4" fmla="*/ 231775 w 50"/>
                  <a:gd name="T5" fmla="*/ 46471 h 55"/>
                  <a:gd name="T6" fmla="*/ 176149 w 50"/>
                  <a:gd name="T7" fmla="*/ 0 h 55"/>
                  <a:gd name="T8" fmla="*/ 0 w 50"/>
                  <a:gd name="T9" fmla="*/ 213765 h 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0" h="55">
                    <a:moveTo>
                      <a:pt x="0" y="46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24" y="40"/>
                      <a:pt x="37" y="25"/>
                      <a:pt x="50" y="1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24" y="15"/>
                      <a:pt x="11" y="31"/>
                      <a:pt x="0" y="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pt-BR"/>
              </a:p>
            </p:txBody>
          </p:sp>
          <p:sp>
            <p:nvSpPr>
              <p:cNvPr id="24597" name="Freeform 18"/>
              <p:cNvSpPr>
                <a:spLocks/>
              </p:cNvSpPr>
              <p:nvPr/>
            </p:nvSpPr>
            <p:spPr bwMode="auto">
              <a:xfrm>
                <a:off x="6403976" y="2619375"/>
                <a:ext cx="1835150" cy="3395663"/>
              </a:xfrm>
              <a:custGeom>
                <a:avLst/>
                <a:gdLst>
                  <a:gd name="T0" fmla="*/ 1040693 w 395"/>
                  <a:gd name="T1" fmla="*/ 371618 h 731"/>
                  <a:gd name="T2" fmla="*/ 0 w 395"/>
                  <a:gd name="T3" fmla="*/ 0 h 731"/>
                  <a:gd name="T4" fmla="*/ 0 w 395"/>
                  <a:gd name="T5" fmla="*/ 27871 h 731"/>
                  <a:gd name="T6" fmla="*/ 1026755 w 395"/>
                  <a:gd name="T7" fmla="*/ 394845 h 731"/>
                  <a:gd name="T8" fmla="*/ 1779399 w 395"/>
                  <a:gd name="T9" fmla="*/ 3019399 h 731"/>
                  <a:gd name="T10" fmla="*/ 1774753 w 395"/>
                  <a:gd name="T11" fmla="*/ 3395663 h 731"/>
                  <a:gd name="T12" fmla="*/ 1802628 w 395"/>
                  <a:gd name="T13" fmla="*/ 3395663 h 731"/>
                  <a:gd name="T14" fmla="*/ 1807274 w 395"/>
                  <a:gd name="T15" fmla="*/ 3019399 h 731"/>
                  <a:gd name="T16" fmla="*/ 1040693 w 395"/>
                  <a:gd name="T17" fmla="*/ 371618 h 7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95" h="731">
                    <a:moveTo>
                      <a:pt x="224" y="80"/>
                    </a:moveTo>
                    <a:cubicBezTo>
                      <a:pt x="170" y="40"/>
                      <a:pt x="92" y="12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91" y="18"/>
                      <a:pt x="167" y="46"/>
                      <a:pt x="221" y="85"/>
                    </a:cubicBezTo>
                    <a:cubicBezTo>
                      <a:pt x="381" y="203"/>
                      <a:pt x="389" y="377"/>
                      <a:pt x="383" y="650"/>
                    </a:cubicBezTo>
                    <a:cubicBezTo>
                      <a:pt x="382" y="675"/>
                      <a:pt x="382" y="703"/>
                      <a:pt x="382" y="731"/>
                    </a:cubicBezTo>
                    <a:cubicBezTo>
                      <a:pt x="388" y="731"/>
                      <a:pt x="388" y="731"/>
                      <a:pt x="388" y="731"/>
                    </a:cubicBezTo>
                    <a:cubicBezTo>
                      <a:pt x="388" y="703"/>
                      <a:pt x="388" y="675"/>
                      <a:pt x="389" y="650"/>
                    </a:cubicBezTo>
                    <a:cubicBezTo>
                      <a:pt x="395" y="375"/>
                      <a:pt x="387" y="200"/>
                      <a:pt x="224" y="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pt-BR"/>
              </a:p>
            </p:txBody>
          </p:sp>
          <p:sp>
            <p:nvSpPr>
              <p:cNvPr id="24598" name="Freeform 19"/>
              <p:cNvSpPr>
                <a:spLocks/>
              </p:cNvSpPr>
              <p:nvPr/>
            </p:nvSpPr>
            <p:spPr bwMode="auto">
              <a:xfrm>
                <a:off x="9247188" y="2600325"/>
                <a:ext cx="1871663" cy="3414713"/>
              </a:xfrm>
              <a:custGeom>
                <a:avLst/>
                <a:gdLst>
                  <a:gd name="T0" fmla="*/ 27866 w 403"/>
                  <a:gd name="T1" fmla="*/ 3038398 h 735"/>
                  <a:gd name="T2" fmla="*/ 27866 w 403"/>
                  <a:gd name="T3" fmla="*/ 3038398 h 735"/>
                  <a:gd name="T4" fmla="*/ 32510 w 403"/>
                  <a:gd name="T5" fmla="*/ 3414713 h 735"/>
                  <a:gd name="T6" fmla="*/ 60376 w 403"/>
                  <a:gd name="T7" fmla="*/ 3414713 h 735"/>
                  <a:gd name="T8" fmla="*/ 55732 w 403"/>
                  <a:gd name="T9" fmla="*/ 3038398 h 735"/>
                  <a:gd name="T10" fmla="*/ 55732 w 403"/>
                  <a:gd name="T11" fmla="*/ 3038398 h 735"/>
                  <a:gd name="T12" fmla="*/ 808113 w 403"/>
                  <a:gd name="T13" fmla="*/ 413482 h 735"/>
                  <a:gd name="T14" fmla="*/ 1871663 w 403"/>
                  <a:gd name="T15" fmla="*/ 27875 h 735"/>
                  <a:gd name="T16" fmla="*/ 1871663 w 403"/>
                  <a:gd name="T17" fmla="*/ 0 h 735"/>
                  <a:gd name="T18" fmla="*/ 789535 w 403"/>
                  <a:gd name="T19" fmla="*/ 390253 h 735"/>
                  <a:gd name="T20" fmla="*/ 27866 w 403"/>
                  <a:gd name="T21" fmla="*/ 3038398 h 73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03" h="735">
                    <a:moveTo>
                      <a:pt x="6" y="654"/>
                    </a:moveTo>
                    <a:cubicBezTo>
                      <a:pt x="6" y="654"/>
                      <a:pt x="6" y="654"/>
                      <a:pt x="6" y="654"/>
                    </a:cubicBezTo>
                    <a:cubicBezTo>
                      <a:pt x="6" y="681"/>
                      <a:pt x="7" y="708"/>
                      <a:pt x="7" y="735"/>
                    </a:cubicBezTo>
                    <a:cubicBezTo>
                      <a:pt x="13" y="735"/>
                      <a:pt x="13" y="735"/>
                      <a:pt x="13" y="735"/>
                    </a:cubicBezTo>
                    <a:cubicBezTo>
                      <a:pt x="13" y="708"/>
                      <a:pt x="12" y="680"/>
                      <a:pt x="12" y="654"/>
                    </a:cubicBezTo>
                    <a:cubicBezTo>
                      <a:pt x="12" y="654"/>
                      <a:pt x="12" y="654"/>
                      <a:pt x="12" y="654"/>
                    </a:cubicBezTo>
                    <a:cubicBezTo>
                      <a:pt x="6" y="381"/>
                      <a:pt x="14" y="207"/>
                      <a:pt x="174" y="89"/>
                    </a:cubicBezTo>
                    <a:cubicBezTo>
                      <a:pt x="230" y="48"/>
                      <a:pt x="324" y="19"/>
                      <a:pt x="403" y="6"/>
                    </a:cubicBezTo>
                    <a:cubicBezTo>
                      <a:pt x="403" y="0"/>
                      <a:pt x="403" y="0"/>
                      <a:pt x="403" y="0"/>
                    </a:cubicBezTo>
                    <a:cubicBezTo>
                      <a:pt x="323" y="13"/>
                      <a:pt x="227" y="42"/>
                      <a:pt x="170" y="84"/>
                    </a:cubicBezTo>
                    <a:cubicBezTo>
                      <a:pt x="8" y="204"/>
                      <a:pt x="0" y="379"/>
                      <a:pt x="6" y="6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pt-BR"/>
              </a:p>
            </p:txBody>
          </p:sp>
          <p:sp>
            <p:nvSpPr>
              <p:cNvPr id="24599" name="Freeform 20"/>
              <p:cNvSpPr>
                <a:spLocks/>
              </p:cNvSpPr>
              <p:nvPr/>
            </p:nvSpPr>
            <p:spPr bwMode="auto">
              <a:xfrm>
                <a:off x="6403976" y="1549400"/>
                <a:ext cx="4714875" cy="1352550"/>
              </a:xfrm>
              <a:custGeom>
                <a:avLst/>
                <a:gdLst>
                  <a:gd name="T0" fmla="*/ 3014733 w 1015"/>
                  <a:gd name="T1" fmla="*/ 604232 h 291"/>
                  <a:gd name="T2" fmla="*/ 2429438 w 1015"/>
                  <a:gd name="T3" fmla="*/ 1180576 h 291"/>
                  <a:gd name="T4" fmla="*/ 2336534 w 1015"/>
                  <a:gd name="T5" fmla="*/ 1306071 h 291"/>
                  <a:gd name="T6" fmla="*/ 2243630 w 1015"/>
                  <a:gd name="T7" fmla="*/ 1180576 h 291"/>
                  <a:gd name="T8" fmla="*/ 1658335 w 1015"/>
                  <a:gd name="T9" fmla="*/ 604232 h 291"/>
                  <a:gd name="T10" fmla="*/ 0 w 1015"/>
                  <a:gd name="T11" fmla="*/ 18592 h 291"/>
                  <a:gd name="T12" fmla="*/ 0 w 1015"/>
                  <a:gd name="T13" fmla="*/ 46479 h 291"/>
                  <a:gd name="T14" fmla="*/ 1644400 w 1015"/>
                  <a:gd name="T15" fmla="*/ 627472 h 291"/>
                  <a:gd name="T16" fmla="*/ 2220404 w 1015"/>
                  <a:gd name="T17" fmla="*/ 1199168 h 291"/>
                  <a:gd name="T18" fmla="*/ 2336534 w 1015"/>
                  <a:gd name="T19" fmla="*/ 1352550 h 291"/>
                  <a:gd name="T20" fmla="*/ 2452664 w 1015"/>
                  <a:gd name="T21" fmla="*/ 1199168 h 291"/>
                  <a:gd name="T22" fmla="*/ 3033314 w 1015"/>
                  <a:gd name="T23" fmla="*/ 627472 h 291"/>
                  <a:gd name="T24" fmla="*/ 4714875 w 1015"/>
                  <a:gd name="T25" fmla="*/ 27888 h 291"/>
                  <a:gd name="T26" fmla="*/ 4714875 w 1015"/>
                  <a:gd name="T27" fmla="*/ 0 h 291"/>
                  <a:gd name="T28" fmla="*/ 3014733 w 1015"/>
                  <a:gd name="T29" fmla="*/ 604232 h 29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15" h="291">
                    <a:moveTo>
                      <a:pt x="649" y="130"/>
                    </a:moveTo>
                    <a:cubicBezTo>
                      <a:pt x="600" y="166"/>
                      <a:pt x="558" y="208"/>
                      <a:pt x="523" y="254"/>
                    </a:cubicBezTo>
                    <a:cubicBezTo>
                      <a:pt x="503" y="281"/>
                      <a:pt x="503" y="281"/>
                      <a:pt x="503" y="281"/>
                    </a:cubicBezTo>
                    <a:cubicBezTo>
                      <a:pt x="483" y="254"/>
                      <a:pt x="483" y="254"/>
                      <a:pt x="483" y="254"/>
                    </a:cubicBezTo>
                    <a:cubicBezTo>
                      <a:pt x="449" y="208"/>
                      <a:pt x="406" y="166"/>
                      <a:pt x="357" y="130"/>
                    </a:cubicBezTo>
                    <a:cubicBezTo>
                      <a:pt x="266" y="63"/>
                      <a:pt x="142" y="19"/>
                      <a:pt x="0" y="4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41" y="25"/>
                      <a:pt x="263" y="68"/>
                      <a:pt x="354" y="135"/>
                    </a:cubicBezTo>
                    <a:cubicBezTo>
                      <a:pt x="402" y="171"/>
                      <a:pt x="444" y="212"/>
                      <a:pt x="478" y="258"/>
                    </a:cubicBezTo>
                    <a:cubicBezTo>
                      <a:pt x="503" y="291"/>
                      <a:pt x="503" y="291"/>
                      <a:pt x="503" y="291"/>
                    </a:cubicBezTo>
                    <a:cubicBezTo>
                      <a:pt x="528" y="258"/>
                      <a:pt x="528" y="258"/>
                      <a:pt x="528" y="258"/>
                    </a:cubicBezTo>
                    <a:cubicBezTo>
                      <a:pt x="562" y="212"/>
                      <a:pt x="604" y="171"/>
                      <a:pt x="653" y="135"/>
                    </a:cubicBezTo>
                    <a:cubicBezTo>
                      <a:pt x="740" y="70"/>
                      <a:pt x="874" y="23"/>
                      <a:pt x="1015" y="6"/>
                    </a:cubicBezTo>
                    <a:cubicBezTo>
                      <a:pt x="1015" y="0"/>
                      <a:pt x="1015" y="0"/>
                      <a:pt x="1015" y="0"/>
                    </a:cubicBezTo>
                    <a:cubicBezTo>
                      <a:pt x="872" y="17"/>
                      <a:pt x="737" y="65"/>
                      <a:pt x="649" y="1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80" tIns="34290" rIns="68580" bIns="34290"/>
              <a:lstStyle/>
              <a:p>
                <a:endParaRPr lang="pt-BR"/>
              </a:p>
            </p:txBody>
          </p:sp>
        </p:grpSp>
      </p:grpSp>
      <p:sp>
        <p:nvSpPr>
          <p:cNvPr id="24580" name="TextBox 29"/>
          <p:cNvSpPr txBox="1">
            <a:spLocks noChangeArrowheads="1"/>
          </p:cNvSpPr>
          <p:nvPr/>
        </p:nvSpPr>
        <p:spPr bwMode="auto">
          <a:xfrm>
            <a:off x="1335261" y="1905596"/>
            <a:ext cx="17494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1500">
                <a:solidFill>
                  <a:srgbClr val="404040"/>
                </a:solidFill>
                <a:latin typeface="Arial" panose="020B0604020202020204" pitchFamily="34" charset="0"/>
              </a:rPr>
              <a:t>Suinf (implantado)</a:t>
            </a:r>
          </a:p>
        </p:txBody>
      </p:sp>
      <p:sp>
        <p:nvSpPr>
          <p:cNvPr id="24581" name="TextBox 29"/>
          <p:cNvSpPr txBox="1">
            <a:spLocks noChangeArrowheads="1"/>
          </p:cNvSpPr>
          <p:nvPr/>
        </p:nvSpPr>
        <p:spPr bwMode="auto">
          <a:xfrm>
            <a:off x="5673899" y="1905596"/>
            <a:ext cx="2519362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1500">
                <a:solidFill>
                  <a:srgbClr val="404040"/>
                </a:solidFill>
                <a:latin typeface="Arial" panose="020B0604020202020204" pitchFamily="34" charset="0"/>
              </a:rPr>
              <a:t>Sufis/passageiro (teste em 5 empresas)</a:t>
            </a:r>
          </a:p>
        </p:txBody>
      </p:sp>
      <p:pic>
        <p:nvPicPr>
          <p:cNvPr id="2458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39033"/>
            <a:ext cx="6415087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3175" y="169863"/>
            <a:ext cx="9142413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Envio de reclamações para empresas reguladas</a:t>
            </a:r>
          </a:p>
        </p:txBody>
      </p:sp>
    </p:spTree>
    <p:extLst>
      <p:ext uri="{BB962C8B-B14F-4D97-AF65-F5344CB8AC3E}">
        <p14:creationId xmlns:p14="http://schemas.microsoft.com/office/powerpoint/2010/main" val="284284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5"/>
          <p:cNvSpPr/>
          <p:nvPr/>
        </p:nvSpPr>
        <p:spPr>
          <a:xfrm>
            <a:off x="1731963" y="2011363"/>
            <a:ext cx="7126287" cy="517525"/>
          </a:xfrm>
          <a:prstGeom prst="homePlate">
            <a:avLst>
              <a:gd name="adj" fmla="val 43808"/>
            </a:avLst>
          </a:prstGeom>
          <a:solidFill>
            <a:srgbClr val="F25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Concessão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cortesia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mesmo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trecho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validade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um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2017713" y="3343275"/>
            <a:ext cx="7126287" cy="515938"/>
          </a:xfrm>
          <a:prstGeom prst="homePlate">
            <a:avLst>
              <a:gd name="adj" fmla="val 43808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Contato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cliente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pela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empresa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esclarecimento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negociação</a:t>
            </a:r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Pentagon 7"/>
          <p:cNvSpPr/>
          <p:nvPr/>
        </p:nvSpPr>
        <p:spPr>
          <a:xfrm>
            <a:off x="2017713" y="2627313"/>
            <a:ext cx="3275012" cy="515937"/>
          </a:xfrm>
          <a:prstGeom prst="homePlate">
            <a:avLst>
              <a:gd name="adj" fmla="val 43808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Reembolso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</a:t>
            </a:r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1851025" y="3965575"/>
            <a:ext cx="7292975" cy="515938"/>
          </a:xfrm>
          <a:prstGeom prst="homePlate">
            <a:avLst>
              <a:gd name="adj" fmla="val 43808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usuário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motoristas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atendentes</a:t>
            </a:r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entagon 9"/>
          <p:cNvSpPr/>
          <p:nvPr/>
        </p:nvSpPr>
        <p:spPr>
          <a:xfrm>
            <a:off x="1173163" y="5376863"/>
            <a:ext cx="4119562" cy="515937"/>
          </a:xfrm>
          <a:prstGeom prst="homePlate">
            <a:avLst>
              <a:gd name="adj" fmla="val 43808"/>
            </a:avLst>
          </a:prstGeom>
          <a:solidFill>
            <a:srgbClr val="F7941D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Orientação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dos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funcionários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1" name="Pentagon 9"/>
          <p:cNvSpPr/>
          <p:nvPr/>
        </p:nvSpPr>
        <p:spPr>
          <a:xfrm>
            <a:off x="1751013" y="4681538"/>
            <a:ext cx="6707187" cy="515937"/>
          </a:xfrm>
          <a:prstGeom prst="homePlate">
            <a:avLst>
              <a:gd name="adj" fmla="val 43808"/>
            </a:avLst>
          </a:prstGeom>
          <a:solidFill>
            <a:srgbClr val="E678FC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Providências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quanto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planejamento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logistica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manutenção</a:t>
            </a:r>
            <a:r>
              <a:rPr lang="en-U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limpeza</a:t>
            </a:r>
            <a:endParaRPr lang="en-US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325" y="1947863"/>
            <a:ext cx="2055813" cy="3505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100" dirty="0" err="1">
                <a:latin typeface="Arial" panose="020B0604020202020204" pitchFamily="34" charset="0"/>
                <a:cs typeface="Arial" panose="020B0604020202020204" pitchFamily="34" charset="0"/>
              </a:rPr>
              <a:t>Respostas</a:t>
            </a:r>
            <a:r>
              <a:rPr 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609" name="Rectangle 11"/>
          <p:cNvSpPr>
            <a:spLocks noChangeArrowheads="1"/>
          </p:cNvSpPr>
          <p:nvPr/>
        </p:nvSpPr>
        <p:spPr bwMode="auto">
          <a:xfrm>
            <a:off x="64327" y="990468"/>
            <a:ext cx="67399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Amostra</a:t>
            </a:r>
            <a:r>
              <a:rPr lang="en-US" altLang="pt-B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dos </a:t>
            </a:r>
            <a:r>
              <a:rPr lang="en-US" altLang="pt-BR" sz="2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resultados</a:t>
            </a:r>
            <a:r>
              <a:rPr lang="en-US" altLang="pt-B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pt-BR" sz="2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alcançados</a:t>
            </a:r>
            <a:r>
              <a:rPr lang="en-US" altLang="pt-B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en-US" altLang="pt-BR" sz="2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em</a:t>
            </a:r>
            <a:r>
              <a:rPr lang="en-US" altLang="pt-B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1 </a:t>
            </a:r>
            <a:r>
              <a:rPr lang="en-US" altLang="pt-BR" sz="2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mês</a:t>
            </a:r>
            <a:r>
              <a:rPr lang="en-US" altLang="pt-B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do </a:t>
            </a:r>
            <a:r>
              <a:rPr lang="en-US" altLang="pt-BR" sz="2000" b="1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projeto</a:t>
            </a:r>
            <a:r>
              <a:rPr lang="en-US" altLang="pt-B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: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175" y="169863"/>
            <a:ext cx="9142413" cy="55399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3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Envio de reclamações para empresas reguladas</a:t>
            </a:r>
          </a:p>
        </p:txBody>
      </p:sp>
    </p:spTree>
    <p:extLst>
      <p:ext uri="{BB962C8B-B14F-4D97-AF65-F5344CB8AC3E}">
        <p14:creationId xmlns:p14="http://schemas.microsoft.com/office/powerpoint/2010/main" val="30776714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4350" y="2162175"/>
            <a:ext cx="4324350" cy="65087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351088" y="3417888"/>
            <a:ext cx="2241550" cy="641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54300" y="4371975"/>
            <a:ext cx="2243138" cy="6429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Parallelogram 2"/>
          <p:cNvSpPr/>
          <p:nvPr/>
        </p:nvSpPr>
        <p:spPr>
          <a:xfrm>
            <a:off x="2351088" y="2808288"/>
            <a:ext cx="2500312" cy="609600"/>
          </a:xfrm>
          <a:prstGeom prst="parallelogram">
            <a:avLst>
              <a:gd name="adj" fmla="val 22214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  <a:gs pos="46000">
                <a:schemeClr val="accent3">
                  <a:lumMod val="75000"/>
                </a:schemeClr>
              </a:gs>
              <a:gs pos="100000">
                <a:schemeClr val="accent2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Parallelogram 13"/>
          <p:cNvSpPr/>
          <p:nvPr/>
        </p:nvSpPr>
        <p:spPr>
          <a:xfrm>
            <a:off x="2654300" y="4060825"/>
            <a:ext cx="1935163" cy="307975"/>
          </a:xfrm>
          <a:prstGeom prst="parallelogram">
            <a:avLst>
              <a:gd name="adj" fmla="val 22214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Parallelogram 14"/>
          <p:cNvSpPr/>
          <p:nvPr/>
        </p:nvSpPr>
        <p:spPr>
          <a:xfrm>
            <a:off x="2970213" y="5006975"/>
            <a:ext cx="1933575" cy="307975"/>
          </a:xfrm>
          <a:prstGeom prst="parallelogram">
            <a:avLst>
              <a:gd name="adj" fmla="val 2221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89500" y="4400550"/>
            <a:ext cx="3381375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Coordenação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Defesa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do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Usuário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Relacionamento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com 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Usuário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64063" y="3413125"/>
            <a:ext cx="286543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Coordenação do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Serviço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de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Informação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 ao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Cidadão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6394" name="Rectangle 23"/>
          <p:cNvSpPr>
            <a:spLocks noChangeArrowheads="1"/>
          </p:cNvSpPr>
          <p:nvPr/>
        </p:nvSpPr>
        <p:spPr bwMode="auto">
          <a:xfrm>
            <a:off x="723900" y="2298700"/>
            <a:ext cx="2976563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100">
                <a:latin typeface="Arial" panose="020B0604020202020204" pitchFamily="34" charset="0"/>
              </a:rPr>
              <a:t>Ouvidoria Institucional</a:t>
            </a:r>
          </a:p>
        </p:txBody>
      </p:sp>
      <p:sp>
        <p:nvSpPr>
          <p:cNvPr id="16395" name="Rectangle 24"/>
          <p:cNvSpPr>
            <a:spLocks noChangeArrowheads="1"/>
          </p:cNvSpPr>
          <p:nvPr/>
        </p:nvSpPr>
        <p:spPr bwMode="auto">
          <a:xfrm>
            <a:off x="3071813" y="3557588"/>
            <a:ext cx="12588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100">
                <a:latin typeface="Arial" panose="020B0604020202020204" pitchFamily="34" charset="0"/>
              </a:rPr>
              <a:t>COSIC</a:t>
            </a:r>
          </a:p>
        </p:txBody>
      </p:sp>
      <p:sp>
        <p:nvSpPr>
          <p:cNvPr id="16396" name="Rectangle 25"/>
          <p:cNvSpPr>
            <a:spLocks noChangeArrowheads="1"/>
          </p:cNvSpPr>
          <p:nvPr/>
        </p:nvSpPr>
        <p:spPr bwMode="auto">
          <a:xfrm>
            <a:off x="3579813" y="4475163"/>
            <a:ext cx="1258887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pt-BR" sz="2100">
                <a:latin typeface="Arial" panose="020B0604020202020204" pitchFamily="34" charset="0"/>
              </a:rPr>
              <a:t>CODES</a:t>
            </a:r>
          </a:p>
        </p:txBody>
      </p:sp>
      <p:sp>
        <p:nvSpPr>
          <p:cNvPr id="16397" name="TextBox 13"/>
          <p:cNvSpPr txBox="1">
            <a:spLocks noChangeArrowheads="1"/>
          </p:cNvSpPr>
          <p:nvPr/>
        </p:nvSpPr>
        <p:spPr bwMode="auto">
          <a:xfrm rot="-1449334">
            <a:off x="2992438" y="2606675"/>
            <a:ext cx="19875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1500" b="1"/>
              <a:t>Autoridade de Monitoramento (LAI)</a:t>
            </a:r>
          </a:p>
        </p:txBody>
      </p:sp>
      <p:pic>
        <p:nvPicPr>
          <p:cNvPr id="21" name="Espaço Reservado para Imagem 21"/>
          <p:cNvPicPr>
            <a:picLocks noChangeAspect="1"/>
          </p:cNvPicPr>
          <p:nvPr/>
        </p:nvPicPr>
        <p:blipFill>
          <a:blip r:embed="rId2"/>
          <a:srcRect l="16642" r="16642"/>
          <a:stretch>
            <a:fillRect/>
          </a:stretch>
        </p:blipFill>
        <p:spPr>
          <a:xfrm>
            <a:off x="80048" y="116632"/>
            <a:ext cx="776530" cy="776530"/>
          </a:xfrm>
          <a:prstGeom prst="ellipse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514350" y="171450"/>
            <a:ext cx="8229600" cy="7651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pt-BR" altLang="pt-B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 Atividades </a:t>
            </a:r>
            <a:endParaRPr lang="pt-BR" altLang="pt-BR" sz="1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28"/>
          <p:cNvGrpSpPr>
            <a:grpSpLocks noChangeAspect="1"/>
          </p:cNvGrpSpPr>
          <p:nvPr/>
        </p:nvGrpSpPr>
        <p:grpSpPr bwMode="auto">
          <a:xfrm>
            <a:off x="549365" y="1314267"/>
            <a:ext cx="8045270" cy="4005528"/>
            <a:chOff x="-2508" y="-1001"/>
            <a:chExt cx="12698" cy="6322"/>
          </a:xfrm>
          <a:solidFill>
            <a:schemeClr val="bg1">
              <a:lumMod val="65000"/>
              <a:alpha val="16000"/>
            </a:schemeClr>
          </a:solidFill>
        </p:grpSpPr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4964" y="3519"/>
              <a:ext cx="257" cy="494"/>
            </a:xfrm>
            <a:custGeom>
              <a:avLst/>
              <a:gdLst>
                <a:gd name="T0" fmla="*/ 88 w 109"/>
                <a:gd name="T1" fmla="*/ 0 h 209"/>
                <a:gd name="T2" fmla="*/ 84 w 109"/>
                <a:gd name="T3" fmla="*/ 15 h 209"/>
                <a:gd name="T4" fmla="*/ 48 w 109"/>
                <a:gd name="T5" fmla="*/ 51 h 209"/>
                <a:gd name="T6" fmla="*/ 13 w 109"/>
                <a:gd name="T7" fmla="*/ 84 h 209"/>
                <a:gd name="T8" fmla="*/ 21 w 109"/>
                <a:gd name="T9" fmla="*/ 112 h 209"/>
                <a:gd name="T10" fmla="*/ 11 w 109"/>
                <a:gd name="T11" fmla="*/ 135 h 209"/>
                <a:gd name="T12" fmla="*/ 0 w 109"/>
                <a:gd name="T13" fmla="*/ 146 h 209"/>
                <a:gd name="T14" fmla="*/ 6 w 109"/>
                <a:gd name="T15" fmla="*/ 167 h 209"/>
                <a:gd name="T16" fmla="*/ 5 w 109"/>
                <a:gd name="T17" fmla="*/ 180 h 209"/>
                <a:gd name="T18" fmla="*/ 30 w 109"/>
                <a:gd name="T19" fmla="*/ 209 h 209"/>
                <a:gd name="T20" fmla="*/ 77 w 109"/>
                <a:gd name="T21" fmla="*/ 150 h 209"/>
                <a:gd name="T22" fmla="*/ 100 w 109"/>
                <a:gd name="T23" fmla="*/ 55 h 209"/>
                <a:gd name="T24" fmla="*/ 109 w 109"/>
                <a:gd name="T25" fmla="*/ 58 h 209"/>
                <a:gd name="T26" fmla="*/ 109 w 109"/>
                <a:gd name="T27" fmla="*/ 50 h 209"/>
                <a:gd name="T28" fmla="*/ 88 w 109"/>
                <a:gd name="T29" fmla="*/ 0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9" h="209">
                  <a:moveTo>
                    <a:pt x="88" y="0"/>
                  </a:moveTo>
                  <a:cubicBezTo>
                    <a:pt x="86" y="4"/>
                    <a:pt x="87" y="13"/>
                    <a:pt x="84" y="15"/>
                  </a:cubicBezTo>
                  <a:cubicBezTo>
                    <a:pt x="76" y="24"/>
                    <a:pt x="60" y="44"/>
                    <a:pt x="48" y="51"/>
                  </a:cubicBezTo>
                  <a:cubicBezTo>
                    <a:pt x="32" y="60"/>
                    <a:pt x="13" y="58"/>
                    <a:pt x="13" y="84"/>
                  </a:cubicBezTo>
                  <a:cubicBezTo>
                    <a:pt x="13" y="93"/>
                    <a:pt x="21" y="106"/>
                    <a:pt x="21" y="112"/>
                  </a:cubicBezTo>
                  <a:cubicBezTo>
                    <a:pt x="21" y="113"/>
                    <a:pt x="11" y="135"/>
                    <a:pt x="11" y="135"/>
                  </a:cubicBezTo>
                  <a:cubicBezTo>
                    <a:pt x="10" y="135"/>
                    <a:pt x="0" y="144"/>
                    <a:pt x="0" y="146"/>
                  </a:cubicBezTo>
                  <a:cubicBezTo>
                    <a:pt x="0" y="154"/>
                    <a:pt x="0" y="162"/>
                    <a:pt x="6" y="167"/>
                  </a:cubicBezTo>
                  <a:cubicBezTo>
                    <a:pt x="7" y="171"/>
                    <a:pt x="5" y="173"/>
                    <a:pt x="5" y="180"/>
                  </a:cubicBezTo>
                  <a:cubicBezTo>
                    <a:pt x="5" y="194"/>
                    <a:pt x="17" y="209"/>
                    <a:pt x="30" y="209"/>
                  </a:cubicBezTo>
                  <a:cubicBezTo>
                    <a:pt x="62" y="209"/>
                    <a:pt x="67" y="174"/>
                    <a:pt x="77" y="150"/>
                  </a:cubicBezTo>
                  <a:cubicBezTo>
                    <a:pt x="88" y="120"/>
                    <a:pt x="100" y="94"/>
                    <a:pt x="100" y="55"/>
                  </a:cubicBezTo>
                  <a:cubicBezTo>
                    <a:pt x="101" y="55"/>
                    <a:pt x="107" y="57"/>
                    <a:pt x="109" y="58"/>
                  </a:cubicBezTo>
                  <a:cubicBezTo>
                    <a:pt x="109" y="50"/>
                    <a:pt x="109" y="50"/>
                    <a:pt x="109" y="50"/>
                  </a:cubicBezTo>
                  <a:cubicBezTo>
                    <a:pt x="104" y="36"/>
                    <a:pt x="106" y="2"/>
                    <a:pt x="8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auto">
            <a:xfrm>
              <a:off x="2829" y="1672"/>
              <a:ext cx="2426" cy="2710"/>
            </a:xfrm>
            <a:custGeom>
              <a:avLst/>
              <a:gdLst>
                <a:gd name="T0" fmla="*/ 384 w 1026"/>
                <a:gd name="T1" fmla="*/ 8 h 1146"/>
                <a:gd name="T2" fmla="*/ 346 w 1026"/>
                <a:gd name="T3" fmla="*/ 12 h 1146"/>
                <a:gd name="T4" fmla="*/ 244 w 1026"/>
                <a:gd name="T5" fmla="*/ 32 h 1146"/>
                <a:gd name="T6" fmla="*/ 180 w 1026"/>
                <a:gd name="T7" fmla="*/ 28 h 1146"/>
                <a:gd name="T8" fmla="*/ 170 w 1026"/>
                <a:gd name="T9" fmla="*/ 43 h 1146"/>
                <a:gd name="T10" fmla="*/ 116 w 1026"/>
                <a:gd name="T11" fmla="*/ 134 h 1146"/>
                <a:gd name="T12" fmla="*/ 62 w 1026"/>
                <a:gd name="T13" fmla="*/ 172 h 1146"/>
                <a:gd name="T14" fmla="*/ 12 w 1026"/>
                <a:gd name="T15" fmla="*/ 263 h 1146"/>
                <a:gd name="T16" fmla="*/ 0 w 1026"/>
                <a:gd name="T17" fmla="*/ 370 h 1146"/>
                <a:gd name="T18" fmla="*/ 11 w 1026"/>
                <a:gd name="T19" fmla="*/ 404 h 1146"/>
                <a:gd name="T20" fmla="*/ 16 w 1026"/>
                <a:gd name="T21" fmla="*/ 412 h 1146"/>
                <a:gd name="T22" fmla="*/ 74 w 1026"/>
                <a:gd name="T23" fmla="*/ 480 h 1146"/>
                <a:gd name="T24" fmla="*/ 146 w 1026"/>
                <a:gd name="T25" fmla="*/ 530 h 1146"/>
                <a:gd name="T26" fmla="*/ 228 w 1026"/>
                <a:gd name="T27" fmla="*/ 527 h 1146"/>
                <a:gd name="T28" fmla="*/ 313 w 1026"/>
                <a:gd name="T29" fmla="*/ 499 h 1146"/>
                <a:gd name="T30" fmla="*/ 376 w 1026"/>
                <a:gd name="T31" fmla="*/ 530 h 1146"/>
                <a:gd name="T32" fmla="*/ 404 w 1026"/>
                <a:gd name="T33" fmla="*/ 578 h 1146"/>
                <a:gd name="T34" fmla="*/ 392 w 1026"/>
                <a:gd name="T35" fmla="*/ 607 h 1146"/>
                <a:gd name="T36" fmla="*/ 445 w 1026"/>
                <a:gd name="T37" fmla="*/ 700 h 1146"/>
                <a:gd name="T38" fmla="*/ 465 w 1026"/>
                <a:gd name="T39" fmla="*/ 774 h 1146"/>
                <a:gd name="T40" fmla="*/ 462 w 1026"/>
                <a:gd name="T41" fmla="*/ 927 h 1146"/>
                <a:gd name="T42" fmla="*/ 473 w 1026"/>
                <a:gd name="T43" fmla="*/ 959 h 1146"/>
                <a:gd name="T44" fmla="*/ 533 w 1026"/>
                <a:gd name="T45" fmla="*/ 1097 h 1146"/>
                <a:gd name="T46" fmla="*/ 536 w 1026"/>
                <a:gd name="T47" fmla="*/ 1138 h 1146"/>
                <a:gd name="T48" fmla="*/ 558 w 1026"/>
                <a:gd name="T49" fmla="*/ 1146 h 1146"/>
                <a:gd name="T50" fmla="*/ 628 w 1026"/>
                <a:gd name="T51" fmla="*/ 1135 h 1146"/>
                <a:gd name="T52" fmla="*/ 668 w 1026"/>
                <a:gd name="T53" fmla="*/ 1122 h 1146"/>
                <a:gd name="T54" fmla="*/ 730 w 1026"/>
                <a:gd name="T55" fmla="*/ 1046 h 1146"/>
                <a:gd name="T56" fmla="*/ 743 w 1026"/>
                <a:gd name="T57" fmla="*/ 1002 h 1146"/>
                <a:gd name="T58" fmla="*/ 785 w 1026"/>
                <a:gd name="T59" fmla="*/ 973 h 1146"/>
                <a:gd name="T60" fmla="*/ 775 w 1026"/>
                <a:gd name="T61" fmla="*/ 907 h 1146"/>
                <a:gd name="T62" fmla="*/ 866 w 1026"/>
                <a:gd name="T63" fmla="*/ 820 h 1146"/>
                <a:gd name="T64" fmla="*/ 863 w 1026"/>
                <a:gd name="T65" fmla="*/ 776 h 1146"/>
                <a:gd name="T66" fmla="*/ 867 w 1026"/>
                <a:gd name="T67" fmla="*/ 755 h 1146"/>
                <a:gd name="T68" fmla="*/ 843 w 1026"/>
                <a:gd name="T69" fmla="*/ 679 h 1146"/>
                <a:gd name="T70" fmla="*/ 946 w 1026"/>
                <a:gd name="T71" fmla="*/ 564 h 1146"/>
                <a:gd name="T72" fmla="*/ 1026 w 1026"/>
                <a:gd name="T73" fmla="*/ 422 h 1146"/>
                <a:gd name="T74" fmla="*/ 964 w 1026"/>
                <a:gd name="T75" fmla="*/ 430 h 1146"/>
                <a:gd name="T76" fmla="*/ 955 w 1026"/>
                <a:gd name="T77" fmla="*/ 429 h 1146"/>
                <a:gd name="T78" fmla="*/ 943 w 1026"/>
                <a:gd name="T79" fmla="*/ 430 h 1146"/>
                <a:gd name="T80" fmla="*/ 904 w 1026"/>
                <a:gd name="T81" fmla="*/ 416 h 1146"/>
                <a:gd name="T82" fmla="*/ 874 w 1026"/>
                <a:gd name="T83" fmla="*/ 371 h 1146"/>
                <a:gd name="T84" fmla="*/ 837 w 1026"/>
                <a:gd name="T85" fmla="*/ 320 h 1146"/>
                <a:gd name="T86" fmla="*/ 813 w 1026"/>
                <a:gd name="T87" fmla="*/ 267 h 1146"/>
                <a:gd name="T88" fmla="*/ 742 w 1026"/>
                <a:gd name="T89" fmla="*/ 138 h 1146"/>
                <a:gd name="T90" fmla="*/ 771 w 1026"/>
                <a:gd name="T91" fmla="*/ 163 h 1146"/>
                <a:gd name="T92" fmla="*/ 781 w 1026"/>
                <a:gd name="T93" fmla="*/ 130 h 1146"/>
                <a:gd name="T94" fmla="*/ 771 w 1026"/>
                <a:gd name="T95" fmla="*/ 106 h 1146"/>
                <a:gd name="T96" fmla="*/ 729 w 1026"/>
                <a:gd name="T97" fmla="*/ 103 h 1146"/>
                <a:gd name="T98" fmla="*/ 631 w 1026"/>
                <a:gd name="T99" fmla="*/ 97 h 1146"/>
                <a:gd name="T100" fmla="*/ 598 w 1026"/>
                <a:gd name="T101" fmla="*/ 79 h 1146"/>
                <a:gd name="T102" fmla="*/ 585 w 1026"/>
                <a:gd name="T103" fmla="*/ 78 h 1146"/>
                <a:gd name="T104" fmla="*/ 556 w 1026"/>
                <a:gd name="T105" fmla="*/ 111 h 1146"/>
                <a:gd name="T106" fmla="*/ 460 w 1026"/>
                <a:gd name="T107" fmla="*/ 77 h 1146"/>
                <a:gd name="T108" fmla="*/ 421 w 1026"/>
                <a:gd name="T109" fmla="*/ 52 h 1146"/>
                <a:gd name="T110" fmla="*/ 421 w 1026"/>
                <a:gd name="T111" fmla="*/ 20 h 1146"/>
                <a:gd name="T112" fmla="*/ 421 w 1026"/>
                <a:gd name="T113" fmla="*/ 10 h 1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26" h="1146">
                  <a:moveTo>
                    <a:pt x="405" y="0"/>
                  </a:moveTo>
                  <a:cubicBezTo>
                    <a:pt x="395" y="0"/>
                    <a:pt x="395" y="8"/>
                    <a:pt x="384" y="8"/>
                  </a:cubicBezTo>
                  <a:cubicBezTo>
                    <a:pt x="378" y="8"/>
                    <a:pt x="375" y="5"/>
                    <a:pt x="368" y="5"/>
                  </a:cubicBezTo>
                  <a:cubicBezTo>
                    <a:pt x="360" y="5"/>
                    <a:pt x="352" y="12"/>
                    <a:pt x="346" y="12"/>
                  </a:cubicBezTo>
                  <a:cubicBezTo>
                    <a:pt x="342" y="12"/>
                    <a:pt x="335" y="7"/>
                    <a:pt x="328" y="7"/>
                  </a:cubicBezTo>
                  <a:cubicBezTo>
                    <a:pt x="304" y="7"/>
                    <a:pt x="265" y="22"/>
                    <a:pt x="244" y="32"/>
                  </a:cubicBezTo>
                  <a:cubicBezTo>
                    <a:pt x="238" y="35"/>
                    <a:pt x="236" y="41"/>
                    <a:pt x="225" y="41"/>
                  </a:cubicBezTo>
                  <a:cubicBezTo>
                    <a:pt x="207" y="41"/>
                    <a:pt x="193" y="38"/>
                    <a:pt x="180" y="28"/>
                  </a:cubicBezTo>
                  <a:cubicBezTo>
                    <a:pt x="174" y="32"/>
                    <a:pt x="173" y="37"/>
                    <a:pt x="169" y="43"/>
                  </a:cubicBezTo>
                  <a:cubicBezTo>
                    <a:pt x="170" y="43"/>
                    <a:pt x="170" y="43"/>
                    <a:pt x="170" y="43"/>
                  </a:cubicBezTo>
                  <a:cubicBezTo>
                    <a:pt x="157" y="59"/>
                    <a:pt x="139" y="75"/>
                    <a:pt x="125" y="93"/>
                  </a:cubicBezTo>
                  <a:cubicBezTo>
                    <a:pt x="115" y="106"/>
                    <a:pt x="123" y="114"/>
                    <a:pt x="116" y="134"/>
                  </a:cubicBezTo>
                  <a:cubicBezTo>
                    <a:pt x="114" y="142"/>
                    <a:pt x="101" y="153"/>
                    <a:pt x="93" y="158"/>
                  </a:cubicBezTo>
                  <a:cubicBezTo>
                    <a:pt x="83" y="163"/>
                    <a:pt x="69" y="162"/>
                    <a:pt x="62" y="172"/>
                  </a:cubicBezTo>
                  <a:cubicBezTo>
                    <a:pt x="49" y="189"/>
                    <a:pt x="33" y="217"/>
                    <a:pt x="27" y="238"/>
                  </a:cubicBezTo>
                  <a:cubicBezTo>
                    <a:pt x="24" y="246"/>
                    <a:pt x="12" y="253"/>
                    <a:pt x="12" y="263"/>
                  </a:cubicBezTo>
                  <a:cubicBezTo>
                    <a:pt x="12" y="284"/>
                    <a:pt x="22" y="299"/>
                    <a:pt x="22" y="322"/>
                  </a:cubicBezTo>
                  <a:cubicBezTo>
                    <a:pt x="22" y="336"/>
                    <a:pt x="12" y="364"/>
                    <a:pt x="0" y="370"/>
                  </a:cubicBezTo>
                  <a:cubicBezTo>
                    <a:pt x="4" y="377"/>
                    <a:pt x="8" y="380"/>
                    <a:pt x="8" y="387"/>
                  </a:cubicBezTo>
                  <a:cubicBezTo>
                    <a:pt x="8" y="392"/>
                    <a:pt x="11" y="396"/>
                    <a:pt x="11" y="404"/>
                  </a:cubicBezTo>
                  <a:cubicBezTo>
                    <a:pt x="9" y="404"/>
                    <a:pt x="9" y="404"/>
                    <a:pt x="9" y="404"/>
                  </a:cubicBezTo>
                  <a:cubicBezTo>
                    <a:pt x="12" y="407"/>
                    <a:pt x="13" y="408"/>
                    <a:pt x="16" y="412"/>
                  </a:cubicBezTo>
                  <a:cubicBezTo>
                    <a:pt x="16" y="414"/>
                    <a:pt x="44" y="439"/>
                    <a:pt x="48" y="441"/>
                  </a:cubicBezTo>
                  <a:cubicBezTo>
                    <a:pt x="61" y="452"/>
                    <a:pt x="64" y="464"/>
                    <a:pt x="74" y="480"/>
                  </a:cubicBezTo>
                  <a:cubicBezTo>
                    <a:pt x="85" y="497"/>
                    <a:pt x="116" y="515"/>
                    <a:pt x="131" y="526"/>
                  </a:cubicBezTo>
                  <a:cubicBezTo>
                    <a:pt x="133" y="527"/>
                    <a:pt x="140" y="530"/>
                    <a:pt x="146" y="530"/>
                  </a:cubicBezTo>
                  <a:cubicBezTo>
                    <a:pt x="167" y="530"/>
                    <a:pt x="176" y="519"/>
                    <a:pt x="197" y="519"/>
                  </a:cubicBezTo>
                  <a:cubicBezTo>
                    <a:pt x="207" y="519"/>
                    <a:pt x="220" y="527"/>
                    <a:pt x="228" y="527"/>
                  </a:cubicBezTo>
                  <a:cubicBezTo>
                    <a:pt x="236" y="527"/>
                    <a:pt x="239" y="520"/>
                    <a:pt x="247" y="518"/>
                  </a:cubicBezTo>
                  <a:cubicBezTo>
                    <a:pt x="267" y="511"/>
                    <a:pt x="286" y="499"/>
                    <a:pt x="313" y="499"/>
                  </a:cubicBezTo>
                  <a:cubicBezTo>
                    <a:pt x="334" y="499"/>
                    <a:pt x="338" y="530"/>
                    <a:pt x="354" y="530"/>
                  </a:cubicBezTo>
                  <a:cubicBezTo>
                    <a:pt x="359" y="530"/>
                    <a:pt x="367" y="530"/>
                    <a:pt x="376" y="530"/>
                  </a:cubicBezTo>
                  <a:cubicBezTo>
                    <a:pt x="394" y="530"/>
                    <a:pt x="404" y="540"/>
                    <a:pt x="409" y="552"/>
                  </a:cubicBezTo>
                  <a:cubicBezTo>
                    <a:pt x="404" y="556"/>
                    <a:pt x="404" y="572"/>
                    <a:pt x="404" y="578"/>
                  </a:cubicBezTo>
                  <a:cubicBezTo>
                    <a:pt x="404" y="581"/>
                    <a:pt x="402" y="582"/>
                    <a:pt x="404" y="586"/>
                  </a:cubicBezTo>
                  <a:cubicBezTo>
                    <a:pt x="400" y="588"/>
                    <a:pt x="392" y="602"/>
                    <a:pt x="392" y="607"/>
                  </a:cubicBezTo>
                  <a:cubicBezTo>
                    <a:pt x="392" y="632"/>
                    <a:pt x="422" y="651"/>
                    <a:pt x="436" y="668"/>
                  </a:cubicBezTo>
                  <a:cubicBezTo>
                    <a:pt x="443" y="677"/>
                    <a:pt x="441" y="689"/>
                    <a:pt x="445" y="700"/>
                  </a:cubicBezTo>
                  <a:cubicBezTo>
                    <a:pt x="450" y="713"/>
                    <a:pt x="454" y="721"/>
                    <a:pt x="458" y="744"/>
                  </a:cubicBezTo>
                  <a:cubicBezTo>
                    <a:pt x="460" y="755"/>
                    <a:pt x="465" y="761"/>
                    <a:pt x="465" y="774"/>
                  </a:cubicBezTo>
                  <a:cubicBezTo>
                    <a:pt x="465" y="802"/>
                    <a:pt x="432" y="811"/>
                    <a:pt x="432" y="848"/>
                  </a:cubicBezTo>
                  <a:cubicBezTo>
                    <a:pt x="432" y="882"/>
                    <a:pt x="447" y="902"/>
                    <a:pt x="462" y="927"/>
                  </a:cubicBezTo>
                  <a:cubicBezTo>
                    <a:pt x="466" y="934"/>
                    <a:pt x="473" y="937"/>
                    <a:pt x="473" y="944"/>
                  </a:cubicBezTo>
                  <a:cubicBezTo>
                    <a:pt x="473" y="949"/>
                    <a:pt x="473" y="950"/>
                    <a:pt x="473" y="959"/>
                  </a:cubicBezTo>
                  <a:cubicBezTo>
                    <a:pt x="473" y="1005"/>
                    <a:pt x="497" y="1036"/>
                    <a:pt x="516" y="1068"/>
                  </a:cubicBezTo>
                  <a:cubicBezTo>
                    <a:pt x="519" y="1073"/>
                    <a:pt x="533" y="1089"/>
                    <a:pt x="533" y="1097"/>
                  </a:cubicBezTo>
                  <a:cubicBezTo>
                    <a:pt x="533" y="1103"/>
                    <a:pt x="531" y="1107"/>
                    <a:pt x="527" y="1112"/>
                  </a:cubicBezTo>
                  <a:cubicBezTo>
                    <a:pt x="531" y="1116"/>
                    <a:pt x="536" y="1127"/>
                    <a:pt x="536" y="1138"/>
                  </a:cubicBezTo>
                  <a:cubicBezTo>
                    <a:pt x="537" y="1138"/>
                    <a:pt x="538" y="1136"/>
                    <a:pt x="541" y="1135"/>
                  </a:cubicBezTo>
                  <a:cubicBezTo>
                    <a:pt x="545" y="1141"/>
                    <a:pt x="549" y="1146"/>
                    <a:pt x="558" y="1146"/>
                  </a:cubicBezTo>
                  <a:cubicBezTo>
                    <a:pt x="578" y="1146"/>
                    <a:pt x="592" y="1130"/>
                    <a:pt x="614" y="1130"/>
                  </a:cubicBezTo>
                  <a:cubicBezTo>
                    <a:pt x="620" y="1130"/>
                    <a:pt x="623" y="1135"/>
                    <a:pt x="628" y="1135"/>
                  </a:cubicBezTo>
                  <a:cubicBezTo>
                    <a:pt x="633" y="1135"/>
                    <a:pt x="637" y="1132"/>
                    <a:pt x="644" y="1132"/>
                  </a:cubicBezTo>
                  <a:cubicBezTo>
                    <a:pt x="646" y="1122"/>
                    <a:pt x="659" y="1126"/>
                    <a:pt x="668" y="1122"/>
                  </a:cubicBezTo>
                  <a:cubicBezTo>
                    <a:pt x="690" y="1112"/>
                    <a:pt x="696" y="1097"/>
                    <a:pt x="709" y="1080"/>
                  </a:cubicBezTo>
                  <a:cubicBezTo>
                    <a:pt x="717" y="1069"/>
                    <a:pt x="718" y="1057"/>
                    <a:pt x="730" y="1046"/>
                  </a:cubicBezTo>
                  <a:cubicBezTo>
                    <a:pt x="736" y="1039"/>
                    <a:pt x="751" y="1028"/>
                    <a:pt x="751" y="1013"/>
                  </a:cubicBezTo>
                  <a:cubicBezTo>
                    <a:pt x="751" y="1008"/>
                    <a:pt x="748" y="1004"/>
                    <a:pt x="743" y="1002"/>
                  </a:cubicBezTo>
                  <a:cubicBezTo>
                    <a:pt x="749" y="989"/>
                    <a:pt x="757" y="983"/>
                    <a:pt x="769" y="977"/>
                  </a:cubicBezTo>
                  <a:cubicBezTo>
                    <a:pt x="773" y="975"/>
                    <a:pt x="782" y="978"/>
                    <a:pt x="785" y="973"/>
                  </a:cubicBezTo>
                  <a:cubicBezTo>
                    <a:pt x="788" y="969"/>
                    <a:pt x="790" y="951"/>
                    <a:pt x="790" y="943"/>
                  </a:cubicBezTo>
                  <a:cubicBezTo>
                    <a:pt x="790" y="927"/>
                    <a:pt x="775" y="919"/>
                    <a:pt x="775" y="907"/>
                  </a:cubicBezTo>
                  <a:cubicBezTo>
                    <a:pt x="775" y="902"/>
                    <a:pt x="783" y="893"/>
                    <a:pt x="791" y="891"/>
                  </a:cubicBezTo>
                  <a:cubicBezTo>
                    <a:pt x="796" y="857"/>
                    <a:pt x="866" y="861"/>
                    <a:pt x="866" y="820"/>
                  </a:cubicBezTo>
                  <a:cubicBezTo>
                    <a:pt x="866" y="816"/>
                    <a:pt x="865" y="813"/>
                    <a:pt x="862" y="810"/>
                  </a:cubicBezTo>
                  <a:cubicBezTo>
                    <a:pt x="862" y="795"/>
                    <a:pt x="863" y="785"/>
                    <a:pt x="863" y="776"/>
                  </a:cubicBezTo>
                  <a:cubicBezTo>
                    <a:pt x="863" y="763"/>
                    <a:pt x="863" y="763"/>
                    <a:pt x="863" y="763"/>
                  </a:cubicBezTo>
                  <a:cubicBezTo>
                    <a:pt x="864" y="762"/>
                    <a:pt x="867" y="758"/>
                    <a:pt x="867" y="755"/>
                  </a:cubicBezTo>
                  <a:cubicBezTo>
                    <a:pt x="867" y="745"/>
                    <a:pt x="848" y="736"/>
                    <a:pt x="848" y="718"/>
                  </a:cubicBezTo>
                  <a:cubicBezTo>
                    <a:pt x="848" y="702"/>
                    <a:pt x="843" y="695"/>
                    <a:pt x="843" y="679"/>
                  </a:cubicBezTo>
                  <a:cubicBezTo>
                    <a:pt x="843" y="664"/>
                    <a:pt x="857" y="660"/>
                    <a:pt x="861" y="647"/>
                  </a:cubicBezTo>
                  <a:cubicBezTo>
                    <a:pt x="874" y="600"/>
                    <a:pt x="911" y="592"/>
                    <a:pt x="946" y="564"/>
                  </a:cubicBezTo>
                  <a:cubicBezTo>
                    <a:pt x="966" y="549"/>
                    <a:pt x="973" y="530"/>
                    <a:pt x="989" y="509"/>
                  </a:cubicBezTo>
                  <a:cubicBezTo>
                    <a:pt x="1002" y="491"/>
                    <a:pt x="1026" y="452"/>
                    <a:pt x="1026" y="422"/>
                  </a:cubicBezTo>
                  <a:cubicBezTo>
                    <a:pt x="1026" y="418"/>
                    <a:pt x="1023" y="417"/>
                    <a:pt x="1022" y="414"/>
                  </a:cubicBezTo>
                  <a:cubicBezTo>
                    <a:pt x="1003" y="418"/>
                    <a:pt x="984" y="426"/>
                    <a:pt x="964" y="430"/>
                  </a:cubicBezTo>
                  <a:cubicBezTo>
                    <a:pt x="963" y="430"/>
                    <a:pt x="962" y="430"/>
                    <a:pt x="961" y="430"/>
                  </a:cubicBezTo>
                  <a:cubicBezTo>
                    <a:pt x="959" y="430"/>
                    <a:pt x="957" y="429"/>
                    <a:pt x="955" y="429"/>
                  </a:cubicBezTo>
                  <a:cubicBezTo>
                    <a:pt x="953" y="429"/>
                    <a:pt x="951" y="429"/>
                    <a:pt x="949" y="429"/>
                  </a:cubicBezTo>
                  <a:cubicBezTo>
                    <a:pt x="947" y="429"/>
                    <a:pt x="945" y="429"/>
                    <a:pt x="943" y="430"/>
                  </a:cubicBezTo>
                  <a:cubicBezTo>
                    <a:pt x="936" y="432"/>
                    <a:pt x="935" y="439"/>
                    <a:pt x="927" y="439"/>
                  </a:cubicBezTo>
                  <a:cubicBezTo>
                    <a:pt x="918" y="439"/>
                    <a:pt x="911" y="422"/>
                    <a:pt x="904" y="416"/>
                  </a:cubicBezTo>
                  <a:cubicBezTo>
                    <a:pt x="909" y="410"/>
                    <a:pt x="904" y="409"/>
                    <a:pt x="904" y="400"/>
                  </a:cubicBezTo>
                  <a:cubicBezTo>
                    <a:pt x="887" y="400"/>
                    <a:pt x="882" y="378"/>
                    <a:pt x="874" y="371"/>
                  </a:cubicBezTo>
                  <a:cubicBezTo>
                    <a:pt x="864" y="365"/>
                    <a:pt x="859" y="364"/>
                    <a:pt x="850" y="356"/>
                  </a:cubicBezTo>
                  <a:cubicBezTo>
                    <a:pt x="841" y="346"/>
                    <a:pt x="847" y="332"/>
                    <a:pt x="837" y="320"/>
                  </a:cubicBezTo>
                  <a:cubicBezTo>
                    <a:pt x="829" y="309"/>
                    <a:pt x="819" y="309"/>
                    <a:pt x="813" y="295"/>
                  </a:cubicBezTo>
                  <a:cubicBezTo>
                    <a:pt x="813" y="267"/>
                    <a:pt x="813" y="267"/>
                    <a:pt x="813" y="267"/>
                  </a:cubicBezTo>
                  <a:cubicBezTo>
                    <a:pt x="805" y="261"/>
                    <a:pt x="790" y="237"/>
                    <a:pt x="792" y="226"/>
                  </a:cubicBezTo>
                  <a:cubicBezTo>
                    <a:pt x="742" y="138"/>
                    <a:pt x="742" y="138"/>
                    <a:pt x="742" y="138"/>
                  </a:cubicBezTo>
                  <a:cubicBezTo>
                    <a:pt x="742" y="129"/>
                    <a:pt x="742" y="129"/>
                    <a:pt x="742" y="129"/>
                  </a:cubicBezTo>
                  <a:cubicBezTo>
                    <a:pt x="751" y="138"/>
                    <a:pt x="760" y="161"/>
                    <a:pt x="771" y="163"/>
                  </a:cubicBezTo>
                  <a:cubicBezTo>
                    <a:pt x="773" y="158"/>
                    <a:pt x="778" y="144"/>
                    <a:pt x="781" y="137"/>
                  </a:cubicBezTo>
                  <a:cubicBezTo>
                    <a:pt x="781" y="135"/>
                    <a:pt x="781" y="132"/>
                    <a:pt x="781" y="130"/>
                  </a:cubicBezTo>
                  <a:cubicBezTo>
                    <a:pt x="773" y="111"/>
                    <a:pt x="773" y="111"/>
                    <a:pt x="773" y="111"/>
                  </a:cubicBezTo>
                  <a:cubicBezTo>
                    <a:pt x="773" y="109"/>
                    <a:pt x="772" y="108"/>
                    <a:pt x="771" y="106"/>
                  </a:cubicBezTo>
                  <a:cubicBezTo>
                    <a:pt x="764" y="107"/>
                    <a:pt x="764" y="110"/>
                    <a:pt x="756" y="110"/>
                  </a:cubicBezTo>
                  <a:cubicBezTo>
                    <a:pt x="745" y="110"/>
                    <a:pt x="739" y="103"/>
                    <a:pt x="729" y="103"/>
                  </a:cubicBezTo>
                  <a:cubicBezTo>
                    <a:pt x="712" y="103"/>
                    <a:pt x="707" y="111"/>
                    <a:pt x="690" y="111"/>
                  </a:cubicBezTo>
                  <a:cubicBezTo>
                    <a:pt x="672" y="111"/>
                    <a:pt x="648" y="103"/>
                    <a:pt x="631" y="97"/>
                  </a:cubicBezTo>
                  <a:cubicBezTo>
                    <a:pt x="623" y="94"/>
                    <a:pt x="611" y="98"/>
                    <a:pt x="606" y="92"/>
                  </a:cubicBezTo>
                  <a:cubicBezTo>
                    <a:pt x="604" y="88"/>
                    <a:pt x="598" y="87"/>
                    <a:pt x="598" y="79"/>
                  </a:cubicBezTo>
                  <a:cubicBezTo>
                    <a:pt x="586" y="79"/>
                    <a:pt x="586" y="79"/>
                    <a:pt x="586" y="79"/>
                  </a:cubicBezTo>
                  <a:cubicBezTo>
                    <a:pt x="585" y="78"/>
                    <a:pt x="585" y="78"/>
                    <a:pt x="585" y="78"/>
                  </a:cubicBezTo>
                  <a:cubicBezTo>
                    <a:pt x="568" y="84"/>
                    <a:pt x="556" y="84"/>
                    <a:pt x="556" y="101"/>
                  </a:cubicBezTo>
                  <a:cubicBezTo>
                    <a:pt x="556" y="104"/>
                    <a:pt x="556" y="107"/>
                    <a:pt x="556" y="111"/>
                  </a:cubicBezTo>
                  <a:cubicBezTo>
                    <a:pt x="556" y="114"/>
                    <a:pt x="550" y="119"/>
                    <a:pt x="545" y="119"/>
                  </a:cubicBezTo>
                  <a:cubicBezTo>
                    <a:pt x="506" y="119"/>
                    <a:pt x="494" y="77"/>
                    <a:pt x="460" y="77"/>
                  </a:cubicBezTo>
                  <a:cubicBezTo>
                    <a:pt x="455" y="77"/>
                    <a:pt x="451" y="77"/>
                    <a:pt x="445" y="77"/>
                  </a:cubicBezTo>
                  <a:cubicBezTo>
                    <a:pt x="435" y="77"/>
                    <a:pt x="421" y="65"/>
                    <a:pt x="421" y="52"/>
                  </a:cubicBezTo>
                  <a:cubicBezTo>
                    <a:pt x="421" y="44"/>
                    <a:pt x="428" y="40"/>
                    <a:pt x="428" y="32"/>
                  </a:cubicBezTo>
                  <a:cubicBezTo>
                    <a:pt x="428" y="27"/>
                    <a:pt x="421" y="25"/>
                    <a:pt x="421" y="20"/>
                  </a:cubicBezTo>
                  <a:cubicBezTo>
                    <a:pt x="421" y="13"/>
                    <a:pt x="428" y="15"/>
                    <a:pt x="429" y="7"/>
                  </a:cubicBezTo>
                  <a:cubicBezTo>
                    <a:pt x="426" y="7"/>
                    <a:pt x="424" y="10"/>
                    <a:pt x="421" y="10"/>
                  </a:cubicBezTo>
                  <a:cubicBezTo>
                    <a:pt x="413" y="10"/>
                    <a:pt x="415" y="0"/>
                    <a:pt x="40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auto">
            <a:xfrm>
              <a:off x="4359" y="1478"/>
              <a:ext cx="1323" cy="1149"/>
            </a:xfrm>
            <a:custGeom>
              <a:avLst/>
              <a:gdLst>
                <a:gd name="T0" fmla="*/ 75 w 560"/>
                <a:gd name="T1" fmla="*/ 16 h 486"/>
                <a:gd name="T2" fmla="*/ 46 w 560"/>
                <a:gd name="T3" fmla="*/ 18 h 486"/>
                <a:gd name="T4" fmla="*/ 9 w 560"/>
                <a:gd name="T5" fmla="*/ 45 h 486"/>
                <a:gd name="T6" fmla="*/ 0 w 560"/>
                <a:gd name="T7" fmla="*/ 66 h 486"/>
                <a:gd name="T8" fmla="*/ 27 w 560"/>
                <a:gd name="T9" fmla="*/ 95 h 486"/>
                <a:gd name="T10" fmla="*/ 59 w 560"/>
                <a:gd name="T11" fmla="*/ 105 h 486"/>
                <a:gd name="T12" fmla="*/ 130 w 560"/>
                <a:gd name="T13" fmla="*/ 93 h 486"/>
                <a:gd name="T14" fmla="*/ 150 w 560"/>
                <a:gd name="T15" fmla="*/ 98 h 486"/>
                <a:gd name="T16" fmla="*/ 136 w 560"/>
                <a:gd name="T17" fmla="*/ 151 h 486"/>
                <a:gd name="T18" fmla="*/ 126 w 560"/>
                <a:gd name="T19" fmla="*/ 193 h 486"/>
                <a:gd name="T20" fmla="*/ 131 w 560"/>
                <a:gd name="T21" fmla="*/ 235 h 486"/>
                <a:gd name="T22" fmla="*/ 165 w 560"/>
                <a:gd name="T23" fmla="*/ 287 h 486"/>
                <a:gd name="T24" fmla="*/ 185 w 560"/>
                <a:gd name="T25" fmla="*/ 311 h 486"/>
                <a:gd name="T26" fmla="*/ 238 w 560"/>
                <a:gd name="T27" fmla="*/ 408 h 486"/>
                <a:gd name="T28" fmla="*/ 260 w 560"/>
                <a:gd name="T29" fmla="*/ 472 h 486"/>
                <a:gd name="T30" fmla="*/ 280 w 560"/>
                <a:gd name="T31" fmla="*/ 484 h 486"/>
                <a:gd name="T32" fmla="*/ 353 w 560"/>
                <a:gd name="T33" fmla="*/ 453 h 486"/>
                <a:gd name="T34" fmla="*/ 438 w 560"/>
                <a:gd name="T35" fmla="*/ 416 h 486"/>
                <a:gd name="T36" fmla="*/ 476 w 560"/>
                <a:gd name="T37" fmla="*/ 370 h 486"/>
                <a:gd name="T38" fmla="*/ 497 w 560"/>
                <a:gd name="T39" fmla="*/ 324 h 486"/>
                <a:gd name="T40" fmla="*/ 454 w 560"/>
                <a:gd name="T41" fmla="*/ 289 h 486"/>
                <a:gd name="T42" fmla="*/ 375 w 560"/>
                <a:gd name="T43" fmla="*/ 295 h 486"/>
                <a:gd name="T44" fmla="*/ 368 w 560"/>
                <a:gd name="T45" fmla="*/ 281 h 486"/>
                <a:gd name="T46" fmla="*/ 333 w 560"/>
                <a:gd name="T47" fmla="*/ 219 h 486"/>
                <a:gd name="T48" fmla="*/ 379 w 560"/>
                <a:gd name="T49" fmla="*/ 240 h 486"/>
                <a:gd name="T50" fmla="*/ 443 w 560"/>
                <a:gd name="T51" fmla="*/ 263 h 486"/>
                <a:gd name="T52" fmla="*/ 489 w 560"/>
                <a:gd name="T53" fmla="*/ 281 h 486"/>
                <a:gd name="T54" fmla="*/ 540 w 560"/>
                <a:gd name="T55" fmla="*/ 288 h 486"/>
                <a:gd name="T56" fmla="*/ 537 w 560"/>
                <a:gd name="T57" fmla="*/ 279 h 486"/>
                <a:gd name="T58" fmla="*/ 527 w 560"/>
                <a:gd name="T59" fmla="*/ 206 h 486"/>
                <a:gd name="T60" fmla="*/ 538 w 560"/>
                <a:gd name="T61" fmla="*/ 187 h 486"/>
                <a:gd name="T62" fmla="*/ 523 w 560"/>
                <a:gd name="T63" fmla="*/ 149 h 486"/>
                <a:gd name="T64" fmla="*/ 521 w 560"/>
                <a:gd name="T65" fmla="*/ 143 h 486"/>
                <a:gd name="T66" fmla="*/ 521 w 560"/>
                <a:gd name="T67" fmla="*/ 138 h 486"/>
                <a:gd name="T68" fmla="*/ 532 w 560"/>
                <a:gd name="T69" fmla="*/ 106 h 486"/>
                <a:gd name="T70" fmla="*/ 526 w 560"/>
                <a:gd name="T71" fmla="*/ 89 h 486"/>
                <a:gd name="T72" fmla="*/ 441 w 560"/>
                <a:gd name="T73" fmla="*/ 69 h 486"/>
                <a:gd name="T74" fmla="*/ 420 w 560"/>
                <a:gd name="T75" fmla="*/ 91 h 486"/>
                <a:gd name="T76" fmla="*/ 371 w 560"/>
                <a:gd name="T77" fmla="*/ 91 h 486"/>
                <a:gd name="T78" fmla="*/ 356 w 560"/>
                <a:gd name="T79" fmla="*/ 82 h 486"/>
                <a:gd name="T80" fmla="*/ 344 w 560"/>
                <a:gd name="T81" fmla="*/ 61 h 486"/>
                <a:gd name="T82" fmla="*/ 337 w 560"/>
                <a:gd name="T83" fmla="*/ 49 h 486"/>
                <a:gd name="T84" fmla="*/ 307 w 560"/>
                <a:gd name="T85" fmla="*/ 53 h 486"/>
                <a:gd name="T86" fmla="*/ 246 w 560"/>
                <a:gd name="T87" fmla="*/ 5 h 486"/>
                <a:gd name="T88" fmla="*/ 246 w 560"/>
                <a:gd name="T89" fmla="*/ 5 h 486"/>
                <a:gd name="T90" fmla="*/ 246 w 560"/>
                <a:gd name="T91" fmla="*/ 5 h 486"/>
                <a:gd name="T92" fmla="*/ 210 w 560"/>
                <a:gd name="T93" fmla="*/ 19 h 486"/>
                <a:gd name="T94" fmla="*/ 127 w 560"/>
                <a:gd name="T95" fmla="*/ 0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60" h="486">
                  <a:moveTo>
                    <a:pt x="127" y="0"/>
                  </a:moveTo>
                  <a:cubicBezTo>
                    <a:pt x="118" y="0"/>
                    <a:pt x="103" y="1"/>
                    <a:pt x="97" y="5"/>
                  </a:cubicBezTo>
                  <a:cubicBezTo>
                    <a:pt x="91" y="9"/>
                    <a:pt x="81" y="16"/>
                    <a:pt x="75" y="16"/>
                  </a:cubicBezTo>
                  <a:cubicBezTo>
                    <a:pt x="75" y="16"/>
                    <a:pt x="65" y="16"/>
                    <a:pt x="59" y="16"/>
                  </a:cubicBezTo>
                  <a:cubicBezTo>
                    <a:pt x="57" y="16"/>
                    <a:pt x="54" y="15"/>
                    <a:pt x="52" y="15"/>
                  </a:cubicBezTo>
                  <a:cubicBezTo>
                    <a:pt x="49" y="15"/>
                    <a:pt x="46" y="16"/>
                    <a:pt x="46" y="18"/>
                  </a:cubicBezTo>
                  <a:cubicBezTo>
                    <a:pt x="46" y="22"/>
                    <a:pt x="49" y="21"/>
                    <a:pt x="50" y="25"/>
                  </a:cubicBezTo>
                  <a:cubicBezTo>
                    <a:pt x="41" y="30"/>
                    <a:pt x="3" y="26"/>
                    <a:pt x="3" y="43"/>
                  </a:cubicBezTo>
                  <a:cubicBezTo>
                    <a:pt x="3" y="45"/>
                    <a:pt x="6" y="45"/>
                    <a:pt x="9" y="45"/>
                  </a:cubicBezTo>
                  <a:cubicBezTo>
                    <a:pt x="10" y="45"/>
                    <a:pt x="11" y="45"/>
                    <a:pt x="12" y="45"/>
                  </a:cubicBezTo>
                  <a:cubicBezTo>
                    <a:pt x="11" y="48"/>
                    <a:pt x="12" y="48"/>
                    <a:pt x="12" y="52"/>
                  </a:cubicBezTo>
                  <a:cubicBezTo>
                    <a:pt x="12" y="62"/>
                    <a:pt x="6" y="61"/>
                    <a:pt x="0" y="66"/>
                  </a:cubicBezTo>
                  <a:cubicBezTo>
                    <a:pt x="8" y="70"/>
                    <a:pt x="14" y="69"/>
                    <a:pt x="18" y="76"/>
                  </a:cubicBezTo>
                  <a:cubicBezTo>
                    <a:pt x="13" y="81"/>
                    <a:pt x="28" y="89"/>
                    <a:pt x="32" y="92"/>
                  </a:cubicBezTo>
                  <a:cubicBezTo>
                    <a:pt x="31" y="93"/>
                    <a:pt x="29" y="95"/>
                    <a:pt x="27" y="95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5" y="95"/>
                    <a:pt x="36" y="95"/>
                    <a:pt x="37" y="95"/>
                  </a:cubicBezTo>
                  <a:cubicBezTo>
                    <a:pt x="45" y="95"/>
                    <a:pt x="50" y="105"/>
                    <a:pt x="59" y="105"/>
                  </a:cubicBezTo>
                  <a:cubicBezTo>
                    <a:pt x="68" y="105"/>
                    <a:pt x="66" y="93"/>
                    <a:pt x="77" y="93"/>
                  </a:cubicBezTo>
                  <a:cubicBezTo>
                    <a:pt x="88" y="93"/>
                    <a:pt x="92" y="106"/>
                    <a:pt x="103" y="106"/>
                  </a:cubicBezTo>
                  <a:cubicBezTo>
                    <a:pt x="119" y="106"/>
                    <a:pt x="121" y="99"/>
                    <a:pt x="130" y="93"/>
                  </a:cubicBezTo>
                  <a:cubicBezTo>
                    <a:pt x="132" y="95"/>
                    <a:pt x="135" y="97"/>
                    <a:pt x="140" y="97"/>
                  </a:cubicBezTo>
                  <a:cubicBezTo>
                    <a:pt x="145" y="97"/>
                    <a:pt x="146" y="94"/>
                    <a:pt x="150" y="92"/>
                  </a:cubicBezTo>
                  <a:cubicBezTo>
                    <a:pt x="150" y="98"/>
                    <a:pt x="150" y="98"/>
                    <a:pt x="150" y="98"/>
                  </a:cubicBezTo>
                  <a:cubicBezTo>
                    <a:pt x="149" y="99"/>
                    <a:pt x="147" y="100"/>
                    <a:pt x="147" y="103"/>
                  </a:cubicBezTo>
                  <a:cubicBezTo>
                    <a:pt x="147" y="109"/>
                    <a:pt x="149" y="117"/>
                    <a:pt x="149" y="126"/>
                  </a:cubicBezTo>
                  <a:cubicBezTo>
                    <a:pt x="149" y="138"/>
                    <a:pt x="139" y="140"/>
                    <a:pt x="136" y="151"/>
                  </a:cubicBezTo>
                  <a:cubicBezTo>
                    <a:pt x="132" y="161"/>
                    <a:pt x="131" y="167"/>
                    <a:pt x="127" y="179"/>
                  </a:cubicBezTo>
                  <a:cubicBezTo>
                    <a:pt x="127" y="181"/>
                    <a:pt x="123" y="181"/>
                    <a:pt x="123" y="185"/>
                  </a:cubicBezTo>
                  <a:cubicBezTo>
                    <a:pt x="126" y="193"/>
                    <a:pt x="126" y="193"/>
                    <a:pt x="126" y="193"/>
                  </a:cubicBezTo>
                  <a:cubicBezTo>
                    <a:pt x="134" y="212"/>
                    <a:pt x="134" y="212"/>
                    <a:pt x="134" y="212"/>
                  </a:cubicBezTo>
                  <a:cubicBezTo>
                    <a:pt x="134" y="214"/>
                    <a:pt x="134" y="217"/>
                    <a:pt x="134" y="219"/>
                  </a:cubicBezTo>
                  <a:cubicBezTo>
                    <a:pt x="133" y="225"/>
                    <a:pt x="131" y="232"/>
                    <a:pt x="131" y="235"/>
                  </a:cubicBezTo>
                  <a:cubicBezTo>
                    <a:pt x="131" y="237"/>
                    <a:pt x="138" y="245"/>
                    <a:pt x="140" y="248"/>
                  </a:cubicBezTo>
                  <a:cubicBezTo>
                    <a:pt x="146" y="257"/>
                    <a:pt x="151" y="265"/>
                    <a:pt x="157" y="274"/>
                  </a:cubicBezTo>
                  <a:cubicBezTo>
                    <a:pt x="159" y="278"/>
                    <a:pt x="163" y="282"/>
                    <a:pt x="165" y="287"/>
                  </a:cubicBezTo>
                  <a:cubicBezTo>
                    <a:pt x="166" y="290"/>
                    <a:pt x="165" y="298"/>
                    <a:pt x="168" y="301"/>
                  </a:cubicBezTo>
                  <a:cubicBezTo>
                    <a:pt x="169" y="303"/>
                    <a:pt x="176" y="302"/>
                    <a:pt x="178" y="304"/>
                  </a:cubicBezTo>
                  <a:cubicBezTo>
                    <a:pt x="180" y="306"/>
                    <a:pt x="183" y="309"/>
                    <a:pt x="185" y="311"/>
                  </a:cubicBezTo>
                  <a:cubicBezTo>
                    <a:pt x="187" y="321"/>
                    <a:pt x="194" y="324"/>
                    <a:pt x="194" y="336"/>
                  </a:cubicBezTo>
                  <a:cubicBezTo>
                    <a:pt x="194" y="356"/>
                    <a:pt x="199" y="367"/>
                    <a:pt x="217" y="371"/>
                  </a:cubicBezTo>
                  <a:cubicBezTo>
                    <a:pt x="217" y="383"/>
                    <a:pt x="232" y="402"/>
                    <a:pt x="238" y="408"/>
                  </a:cubicBezTo>
                  <a:cubicBezTo>
                    <a:pt x="244" y="414"/>
                    <a:pt x="253" y="419"/>
                    <a:pt x="250" y="430"/>
                  </a:cubicBezTo>
                  <a:cubicBezTo>
                    <a:pt x="249" y="435"/>
                    <a:pt x="245" y="445"/>
                    <a:pt x="251" y="446"/>
                  </a:cubicBezTo>
                  <a:cubicBezTo>
                    <a:pt x="251" y="456"/>
                    <a:pt x="255" y="464"/>
                    <a:pt x="260" y="472"/>
                  </a:cubicBezTo>
                  <a:cubicBezTo>
                    <a:pt x="263" y="478"/>
                    <a:pt x="259" y="478"/>
                    <a:pt x="261" y="478"/>
                  </a:cubicBezTo>
                  <a:cubicBezTo>
                    <a:pt x="262" y="479"/>
                    <a:pt x="276" y="486"/>
                    <a:pt x="277" y="486"/>
                  </a:cubicBezTo>
                  <a:cubicBezTo>
                    <a:pt x="280" y="484"/>
                    <a:pt x="280" y="484"/>
                    <a:pt x="280" y="484"/>
                  </a:cubicBezTo>
                  <a:cubicBezTo>
                    <a:pt x="292" y="484"/>
                    <a:pt x="293" y="479"/>
                    <a:pt x="302" y="473"/>
                  </a:cubicBezTo>
                  <a:cubicBezTo>
                    <a:pt x="318" y="473"/>
                    <a:pt x="318" y="473"/>
                    <a:pt x="318" y="473"/>
                  </a:cubicBezTo>
                  <a:cubicBezTo>
                    <a:pt x="325" y="470"/>
                    <a:pt x="346" y="455"/>
                    <a:pt x="353" y="453"/>
                  </a:cubicBezTo>
                  <a:cubicBezTo>
                    <a:pt x="365" y="450"/>
                    <a:pt x="382" y="447"/>
                    <a:pt x="394" y="441"/>
                  </a:cubicBezTo>
                  <a:cubicBezTo>
                    <a:pt x="393" y="440"/>
                    <a:pt x="392" y="438"/>
                    <a:pt x="392" y="436"/>
                  </a:cubicBezTo>
                  <a:cubicBezTo>
                    <a:pt x="392" y="424"/>
                    <a:pt x="424" y="419"/>
                    <a:pt x="438" y="416"/>
                  </a:cubicBezTo>
                  <a:cubicBezTo>
                    <a:pt x="438" y="410"/>
                    <a:pt x="448" y="401"/>
                    <a:pt x="453" y="401"/>
                  </a:cubicBezTo>
                  <a:cubicBezTo>
                    <a:pt x="461" y="401"/>
                    <a:pt x="460" y="385"/>
                    <a:pt x="468" y="385"/>
                  </a:cubicBezTo>
                  <a:cubicBezTo>
                    <a:pt x="475" y="385"/>
                    <a:pt x="474" y="376"/>
                    <a:pt x="476" y="370"/>
                  </a:cubicBezTo>
                  <a:cubicBezTo>
                    <a:pt x="478" y="364"/>
                    <a:pt x="484" y="362"/>
                    <a:pt x="491" y="362"/>
                  </a:cubicBezTo>
                  <a:cubicBezTo>
                    <a:pt x="491" y="349"/>
                    <a:pt x="507" y="345"/>
                    <a:pt x="507" y="333"/>
                  </a:cubicBezTo>
                  <a:cubicBezTo>
                    <a:pt x="507" y="328"/>
                    <a:pt x="499" y="329"/>
                    <a:pt x="497" y="324"/>
                  </a:cubicBezTo>
                  <a:cubicBezTo>
                    <a:pt x="497" y="325"/>
                    <a:pt x="497" y="325"/>
                    <a:pt x="497" y="325"/>
                  </a:cubicBezTo>
                  <a:cubicBezTo>
                    <a:pt x="493" y="323"/>
                    <a:pt x="493" y="314"/>
                    <a:pt x="487" y="312"/>
                  </a:cubicBezTo>
                  <a:cubicBezTo>
                    <a:pt x="471" y="307"/>
                    <a:pt x="461" y="305"/>
                    <a:pt x="454" y="289"/>
                  </a:cubicBezTo>
                  <a:cubicBezTo>
                    <a:pt x="454" y="270"/>
                    <a:pt x="454" y="270"/>
                    <a:pt x="454" y="270"/>
                  </a:cubicBezTo>
                  <a:cubicBezTo>
                    <a:pt x="435" y="284"/>
                    <a:pt x="432" y="306"/>
                    <a:pt x="397" y="306"/>
                  </a:cubicBezTo>
                  <a:cubicBezTo>
                    <a:pt x="389" y="306"/>
                    <a:pt x="375" y="302"/>
                    <a:pt x="375" y="295"/>
                  </a:cubicBezTo>
                  <a:cubicBezTo>
                    <a:pt x="375" y="288"/>
                    <a:pt x="379" y="284"/>
                    <a:pt x="379" y="278"/>
                  </a:cubicBezTo>
                  <a:cubicBezTo>
                    <a:pt x="379" y="276"/>
                    <a:pt x="379" y="274"/>
                    <a:pt x="379" y="272"/>
                  </a:cubicBezTo>
                  <a:cubicBezTo>
                    <a:pt x="373" y="273"/>
                    <a:pt x="374" y="280"/>
                    <a:pt x="368" y="281"/>
                  </a:cubicBezTo>
                  <a:cubicBezTo>
                    <a:pt x="367" y="277"/>
                    <a:pt x="364" y="275"/>
                    <a:pt x="364" y="269"/>
                  </a:cubicBezTo>
                  <a:cubicBezTo>
                    <a:pt x="352" y="267"/>
                    <a:pt x="337" y="244"/>
                    <a:pt x="334" y="231"/>
                  </a:cubicBezTo>
                  <a:cubicBezTo>
                    <a:pt x="333" y="227"/>
                    <a:pt x="333" y="224"/>
                    <a:pt x="333" y="219"/>
                  </a:cubicBezTo>
                  <a:cubicBezTo>
                    <a:pt x="333" y="212"/>
                    <a:pt x="336" y="202"/>
                    <a:pt x="344" y="202"/>
                  </a:cubicBezTo>
                  <a:cubicBezTo>
                    <a:pt x="358" y="202"/>
                    <a:pt x="370" y="219"/>
                    <a:pt x="376" y="230"/>
                  </a:cubicBezTo>
                  <a:cubicBezTo>
                    <a:pt x="377" y="232"/>
                    <a:pt x="375" y="236"/>
                    <a:pt x="379" y="240"/>
                  </a:cubicBezTo>
                  <a:cubicBezTo>
                    <a:pt x="384" y="245"/>
                    <a:pt x="393" y="242"/>
                    <a:pt x="399" y="249"/>
                  </a:cubicBezTo>
                  <a:cubicBezTo>
                    <a:pt x="404" y="254"/>
                    <a:pt x="409" y="261"/>
                    <a:pt x="417" y="263"/>
                  </a:cubicBezTo>
                  <a:cubicBezTo>
                    <a:pt x="443" y="263"/>
                    <a:pt x="443" y="263"/>
                    <a:pt x="443" y="263"/>
                  </a:cubicBezTo>
                  <a:cubicBezTo>
                    <a:pt x="447" y="260"/>
                    <a:pt x="449" y="255"/>
                    <a:pt x="455" y="255"/>
                  </a:cubicBezTo>
                  <a:cubicBezTo>
                    <a:pt x="466" y="255"/>
                    <a:pt x="466" y="271"/>
                    <a:pt x="471" y="277"/>
                  </a:cubicBezTo>
                  <a:cubicBezTo>
                    <a:pt x="471" y="277"/>
                    <a:pt x="487" y="281"/>
                    <a:pt x="489" y="281"/>
                  </a:cubicBezTo>
                  <a:cubicBezTo>
                    <a:pt x="504" y="281"/>
                    <a:pt x="527" y="288"/>
                    <a:pt x="537" y="288"/>
                  </a:cubicBezTo>
                  <a:cubicBezTo>
                    <a:pt x="537" y="288"/>
                    <a:pt x="538" y="288"/>
                    <a:pt x="539" y="288"/>
                  </a:cubicBezTo>
                  <a:cubicBezTo>
                    <a:pt x="539" y="288"/>
                    <a:pt x="540" y="288"/>
                    <a:pt x="540" y="288"/>
                  </a:cubicBezTo>
                  <a:cubicBezTo>
                    <a:pt x="540" y="285"/>
                    <a:pt x="537" y="282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79"/>
                    <a:pt x="537" y="279"/>
                    <a:pt x="537" y="279"/>
                  </a:cubicBezTo>
                  <a:cubicBezTo>
                    <a:pt x="537" y="264"/>
                    <a:pt x="546" y="261"/>
                    <a:pt x="560" y="258"/>
                  </a:cubicBezTo>
                  <a:cubicBezTo>
                    <a:pt x="560" y="235"/>
                    <a:pt x="542" y="233"/>
                    <a:pt x="533" y="215"/>
                  </a:cubicBezTo>
                  <a:cubicBezTo>
                    <a:pt x="532" y="212"/>
                    <a:pt x="527" y="212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206"/>
                    <a:pt x="527" y="206"/>
                    <a:pt x="527" y="206"/>
                  </a:cubicBezTo>
                  <a:cubicBezTo>
                    <a:pt x="527" y="196"/>
                    <a:pt x="538" y="198"/>
                    <a:pt x="538" y="187"/>
                  </a:cubicBezTo>
                  <a:cubicBezTo>
                    <a:pt x="538" y="178"/>
                    <a:pt x="528" y="183"/>
                    <a:pt x="526" y="178"/>
                  </a:cubicBezTo>
                  <a:cubicBezTo>
                    <a:pt x="524" y="174"/>
                    <a:pt x="525" y="170"/>
                    <a:pt x="523" y="166"/>
                  </a:cubicBezTo>
                  <a:cubicBezTo>
                    <a:pt x="523" y="149"/>
                    <a:pt x="523" y="149"/>
                    <a:pt x="523" y="149"/>
                  </a:cubicBezTo>
                  <a:cubicBezTo>
                    <a:pt x="522" y="147"/>
                    <a:pt x="523" y="146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1" y="143"/>
                    <a:pt x="521" y="143"/>
                    <a:pt x="521" y="143"/>
                  </a:cubicBezTo>
                  <a:cubicBezTo>
                    <a:pt x="522" y="143"/>
                    <a:pt x="522" y="142"/>
                    <a:pt x="522" y="142"/>
                  </a:cubicBezTo>
                  <a:cubicBezTo>
                    <a:pt x="522" y="140"/>
                    <a:pt x="521" y="139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8"/>
                    <a:pt x="521" y="138"/>
                    <a:pt x="521" y="138"/>
                  </a:cubicBezTo>
                  <a:cubicBezTo>
                    <a:pt x="521" y="137"/>
                    <a:pt x="529" y="118"/>
                    <a:pt x="533" y="116"/>
                  </a:cubicBezTo>
                  <a:cubicBezTo>
                    <a:pt x="531" y="113"/>
                    <a:pt x="532" y="110"/>
                    <a:pt x="532" y="106"/>
                  </a:cubicBezTo>
                  <a:cubicBezTo>
                    <a:pt x="531" y="102"/>
                    <a:pt x="532" y="98"/>
                    <a:pt x="531" y="95"/>
                  </a:cubicBezTo>
                  <a:cubicBezTo>
                    <a:pt x="531" y="95"/>
                    <a:pt x="531" y="95"/>
                    <a:pt x="531" y="95"/>
                  </a:cubicBezTo>
                  <a:cubicBezTo>
                    <a:pt x="530" y="93"/>
                    <a:pt x="527" y="92"/>
                    <a:pt x="526" y="89"/>
                  </a:cubicBezTo>
                  <a:cubicBezTo>
                    <a:pt x="511" y="89"/>
                    <a:pt x="507" y="77"/>
                    <a:pt x="494" y="73"/>
                  </a:cubicBezTo>
                  <a:cubicBezTo>
                    <a:pt x="483" y="69"/>
                    <a:pt x="476" y="69"/>
                    <a:pt x="465" y="62"/>
                  </a:cubicBezTo>
                  <a:cubicBezTo>
                    <a:pt x="457" y="68"/>
                    <a:pt x="451" y="65"/>
                    <a:pt x="441" y="69"/>
                  </a:cubicBezTo>
                  <a:cubicBezTo>
                    <a:pt x="435" y="71"/>
                    <a:pt x="437" y="73"/>
                    <a:pt x="431" y="75"/>
                  </a:cubicBezTo>
                  <a:cubicBezTo>
                    <a:pt x="426" y="77"/>
                    <a:pt x="420" y="77"/>
                    <a:pt x="420" y="82"/>
                  </a:cubicBezTo>
                  <a:cubicBezTo>
                    <a:pt x="420" y="86"/>
                    <a:pt x="420" y="87"/>
                    <a:pt x="420" y="91"/>
                  </a:cubicBezTo>
                  <a:cubicBezTo>
                    <a:pt x="413" y="93"/>
                    <a:pt x="404" y="94"/>
                    <a:pt x="395" y="94"/>
                  </a:cubicBezTo>
                  <a:cubicBezTo>
                    <a:pt x="393" y="94"/>
                    <a:pt x="390" y="95"/>
                    <a:pt x="387" y="95"/>
                  </a:cubicBezTo>
                  <a:cubicBezTo>
                    <a:pt x="380" y="95"/>
                    <a:pt x="373" y="94"/>
                    <a:pt x="371" y="91"/>
                  </a:cubicBezTo>
                  <a:cubicBezTo>
                    <a:pt x="367" y="88"/>
                    <a:pt x="366" y="83"/>
                    <a:pt x="362" y="82"/>
                  </a:cubicBezTo>
                  <a:cubicBezTo>
                    <a:pt x="361" y="82"/>
                    <a:pt x="360" y="82"/>
                    <a:pt x="359" y="82"/>
                  </a:cubicBezTo>
                  <a:cubicBezTo>
                    <a:pt x="358" y="82"/>
                    <a:pt x="357" y="82"/>
                    <a:pt x="356" y="82"/>
                  </a:cubicBezTo>
                  <a:cubicBezTo>
                    <a:pt x="355" y="82"/>
                    <a:pt x="354" y="82"/>
                    <a:pt x="353" y="82"/>
                  </a:cubicBezTo>
                  <a:cubicBezTo>
                    <a:pt x="350" y="82"/>
                    <a:pt x="348" y="81"/>
                    <a:pt x="346" y="78"/>
                  </a:cubicBezTo>
                  <a:cubicBezTo>
                    <a:pt x="343" y="72"/>
                    <a:pt x="348" y="67"/>
                    <a:pt x="344" y="61"/>
                  </a:cubicBezTo>
                  <a:cubicBezTo>
                    <a:pt x="341" y="57"/>
                    <a:pt x="337" y="57"/>
                    <a:pt x="337" y="52"/>
                  </a:cubicBezTo>
                  <a:cubicBezTo>
                    <a:pt x="337" y="52"/>
                    <a:pt x="337" y="51"/>
                    <a:pt x="337" y="50"/>
                  </a:cubicBezTo>
                  <a:cubicBezTo>
                    <a:pt x="337" y="50"/>
                    <a:pt x="337" y="49"/>
                    <a:pt x="337" y="49"/>
                  </a:cubicBezTo>
                  <a:cubicBezTo>
                    <a:pt x="335" y="47"/>
                    <a:pt x="335" y="43"/>
                    <a:pt x="333" y="40"/>
                  </a:cubicBezTo>
                  <a:cubicBezTo>
                    <a:pt x="329" y="40"/>
                    <a:pt x="330" y="40"/>
                    <a:pt x="326" y="41"/>
                  </a:cubicBezTo>
                  <a:cubicBezTo>
                    <a:pt x="318" y="44"/>
                    <a:pt x="318" y="53"/>
                    <a:pt x="307" y="53"/>
                  </a:cubicBezTo>
                  <a:cubicBezTo>
                    <a:pt x="292" y="53"/>
                    <a:pt x="290" y="37"/>
                    <a:pt x="280" y="34"/>
                  </a:cubicBezTo>
                  <a:cubicBezTo>
                    <a:pt x="279" y="34"/>
                    <a:pt x="269" y="28"/>
                    <a:pt x="268" y="26"/>
                  </a:cubicBezTo>
                  <a:cubicBezTo>
                    <a:pt x="262" y="15"/>
                    <a:pt x="263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46" y="5"/>
                    <a:pt x="246" y="5"/>
                    <a:pt x="246" y="5"/>
                  </a:cubicBezTo>
                  <a:cubicBezTo>
                    <a:pt x="230" y="5"/>
                    <a:pt x="224" y="19"/>
                    <a:pt x="210" y="19"/>
                  </a:cubicBezTo>
                  <a:cubicBezTo>
                    <a:pt x="204" y="19"/>
                    <a:pt x="195" y="19"/>
                    <a:pt x="179" y="19"/>
                  </a:cubicBezTo>
                  <a:cubicBezTo>
                    <a:pt x="174" y="18"/>
                    <a:pt x="153" y="15"/>
                    <a:pt x="153" y="8"/>
                  </a:cubicBezTo>
                  <a:cubicBezTo>
                    <a:pt x="141" y="8"/>
                    <a:pt x="141" y="0"/>
                    <a:pt x="1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auto">
            <a:xfrm>
              <a:off x="6264" y="2726"/>
              <a:ext cx="71" cy="135"/>
            </a:xfrm>
            <a:custGeom>
              <a:avLst/>
              <a:gdLst>
                <a:gd name="T0" fmla="*/ 7 w 30"/>
                <a:gd name="T1" fmla="*/ 0 h 57"/>
                <a:gd name="T2" fmla="*/ 0 w 30"/>
                <a:gd name="T3" fmla="*/ 43 h 57"/>
                <a:gd name="T4" fmla="*/ 13 w 30"/>
                <a:gd name="T5" fmla="*/ 57 h 57"/>
                <a:gd name="T6" fmla="*/ 30 w 30"/>
                <a:gd name="T7" fmla="*/ 36 h 57"/>
                <a:gd name="T8" fmla="*/ 7 w 30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57">
                  <a:moveTo>
                    <a:pt x="7" y="0"/>
                  </a:moveTo>
                  <a:cubicBezTo>
                    <a:pt x="7" y="16"/>
                    <a:pt x="0" y="27"/>
                    <a:pt x="0" y="43"/>
                  </a:cubicBezTo>
                  <a:cubicBezTo>
                    <a:pt x="0" y="50"/>
                    <a:pt x="5" y="57"/>
                    <a:pt x="13" y="57"/>
                  </a:cubicBezTo>
                  <a:cubicBezTo>
                    <a:pt x="23" y="57"/>
                    <a:pt x="30" y="45"/>
                    <a:pt x="30" y="36"/>
                  </a:cubicBezTo>
                  <a:cubicBezTo>
                    <a:pt x="30" y="19"/>
                    <a:pt x="14" y="13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auto">
            <a:xfrm>
              <a:off x="5590" y="1622"/>
              <a:ext cx="1440" cy="1161"/>
            </a:xfrm>
            <a:custGeom>
              <a:avLst/>
              <a:gdLst>
                <a:gd name="T0" fmla="*/ 137 w 609"/>
                <a:gd name="T1" fmla="*/ 13 h 491"/>
                <a:gd name="T2" fmla="*/ 137 w 609"/>
                <a:gd name="T3" fmla="*/ 13 h 491"/>
                <a:gd name="T4" fmla="*/ 114 w 609"/>
                <a:gd name="T5" fmla="*/ 26 h 491"/>
                <a:gd name="T6" fmla="*/ 93 w 609"/>
                <a:gd name="T7" fmla="*/ 22 h 491"/>
                <a:gd name="T8" fmla="*/ 87 w 609"/>
                <a:gd name="T9" fmla="*/ 18 h 491"/>
                <a:gd name="T10" fmla="*/ 55 w 609"/>
                <a:gd name="T11" fmla="*/ 39 h 491"/>
                <a:gd name="T12" fmla="*/ 12 w 609"/>
                <a:gd name="T13" fmla="*/ 55 h 491"/>
                <a:gd name="T14" fmla="*/ 1 w 609"/>
                <a:gd name="T15" fmla="*/ 81 h 491"/>
                <a:gd name="T16" fmla="*/ 2 w 609"/>
                <a:gd name="T17" fmla="*/ 105 h 491"/>
                <a:gd name="T18" fmla="*/ 6 w 609"/>
                <a:gd name="T19" fmla="*/ 145 h 491"/>
                <a:gd name="T20" fmla="*/ 39 w 609"/>
                <a:gd name="T21" fmla="*/ 197 h 491"/>
                <a:gd name="T22" fmla="*/ 37 w 609"/>
                <a:gd name="T23" fmla="*/ 226 h 491"/>
                <a:gd name="T24" fmla="*/ 78 w 609"/>
                <a:gd name="T25" fmla="*/ 221 h 491"/>
                <a:gd name="T26" fmla="*/ 142 w 609"/>
                <a:gd name="T27" fmla="*/ 263 h 491"/>
                <a:gd name="T28" fmla="*/ 127 w 609"/>
                <a:gd name="T29" fmla="*/ 271 h 491"/>
                <a:gd name="T30" fmla="*/ 177 w 609"/>
                <a:gd name="T31" fmla="*/ 272 h 491"/>
                <a:gd name="T32" fmla="*/ 177 w 609"/>
                <a:gd name="T33" fmla="*/ 316 h 491"/>
                <a:gd name="T34" fmla="*/ 209 w 609"/>
                <a:gd name="T35" fmla="*/ 408 h 491"/>
                <a:gd name="T36" fmla="*/ 244 w 609"/>
                <a:gd name="T37" fmla="*/ 486 h 491"/>
                <a:gd name="T38" fmla="*/ 269 w 609"/>
                <a:gd name="T39" fmla="*/ 474 h 491"/>
                <a:gd name="T40" fmla="*/ 285 w 609"/>
                <a:gd name="T41" fmla="*/ 440 h 491"/>
                <a:gd name="T42" fmla="*/ 322 w 609"/>
                <a:gd name="T43" fmla="*/ 358 h 491"/>
                <a:gd name="T44" fmla="*/ 408 w 609"/>
                <a:gd name="T45" fmla="*/ 275 h 491"/>
                <a:gd name="T46" fmla="*/ 473 w 609"/>
                <a:gd name="T47" fmla="*/ 294 h 491"/>
                <a:gd name="T48" fmla="*/ 506 w 609"/>
                <a:gd name="T49" fmla="*/ 362 h 491"/>
                <a:gd name="T50" fmla="*/ 554 w 609"/>
                <a:gd name="T51" fmla="*/ 362 h 491"/>
                <a:gd name="T52" fmla="*/ 571 w 609"/>
                <a:gd name="T53" fmla="*/ 460 h 491"/>
                <a:gd name="T54" fmla="*/ 565 w 609"/>
                <a:gd name="T55" fmla="*/ 384 h 491"/>
                <a:gd name="T56" fmla="*/ 565 w 609"/>
                <a:gd name="T57" fmla="*/ 380 h 491"/>
                <a:gd name="T58" fmla="*/ 557 w 609"/>
                <a:gd name="T59" fmla="*/ 331 h 491"/>
                <a:gd name="T60" fmla="*/ 609 w 609"/>
                <a:gd name="T61" fmla="*/ 276 h 491"/>
                <a:gd name="T62" fmla="*/ 562 w 609"/>
                <a:gd name="T63" fmla="*/ 242 h 491"/>
                <a:gd name="T64" fmla="*/ 573 w 609"/>
                <a:gd name="T65" fmla="*/ 195 h 491"/>
                <a:gd name="T66" fmla="*/ 525 w 609"/>
                <a:gd name="T67" fmla="*/ 155 h 491"/>
                <a:gd name="T68" fmla="*/ 522 w 609"/>
                <a:gd name="T69" fmla="*/ 156 h 491"/>
                <a:gd name="T70" fmla="*/ 516 w 609"/>
                <a:gd name="T71" fmla="*/ 155 h 491"/>
                <a:gd name="T72" fmla="*/ 510 w 609"/>
                <a:gd name="T73" fmla="*/ 155 h 491"/>
                <a:gd name="T74" fmla="*/ 507 w 609"/>
                <a:gd name="T75" fmla="*/ 156 h 491"/>
                <a:gd name="T76" fmla="*/ 473 w 609"/>
                <a:gd name="T77" fmla="*/ 179 h 491"/>
                <a:gd name="T78" fmla="*/ 409 w 609"/>
                <a:gd name="T79" fmla="*/ 177 h 491"/>
                <a:gd name="T80" fmla="*/ 362 w 609"/>
                <a:gd name="T81" fmla="*/ 164 h 491"/>
                <a:gd name="T82" fmla="*/ 361 w 609"/>
                <a:gd name="T83" fmla="*/ 163 h 491"/>
                <a:gd name="T84" fmla="*/ 359 w 609"/>
                <a:gd name="T85" fmla="*/ 164 h 491"/>
                <a:gd name="T86" fmla="*/ 358 w 609"/>
                <a:gd name="T87" fmla="*/ 164 h 491"/>
                <a:gd name="T88" fmla="*/ 356 w 609"/>
                <a:gd name="T89" fmla="*/ 164 h 491"/>
                <a:gd name="T90" fmla="*/ 354 w 609"/>
                <a:gd name="T91" fmla="*/ 163 h 491"/>
                <a:gd name="T92" fmla="*/ 328 w 609"/>
                <a:gd name="T93" fmla="*/ 145 h 491"/>
                <a:gd name="T94" fmla="*/ 271 w 609"/>
                <a:gd name="T95" fmla="*/ 107 h 491"/>
                <a:gd name="T96" fmla="*/ 275 w 609"/>
                <a:gd name="T97" fmla="*/ 102 h 491"/>
                <a:gd name="T98" fmla="*/ 275 w 609"/>
                <a:gd name="T99" fmla="*/ 83 h 491"/>
                <a:gd name="T100" fmla="*/ 278 w 609"/>
                <a:gd name="T101" fmla="*/ 42 h 491"/>
                <a:gd name="T102" fmla="*/ 213 w 609"/>
                <a:gd name="T103" fmla="*/ 20 h 491"/>
                <a:gd name="T104" fmla="*/ 162 w 609"/>
                <a:gd name="T105" fmla="*/ 1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609" h="491">
                  <a:moveTo>
                    <a:pt x="157" y="0"/>
                  </a:moveTo>
                  <a:cubicBezTo>
                    <a:pt x="146" y="0"/>
                    <a:pt x="144" y="13"/>
                    <a:pt x="139" y="13"/>
                  </a:cubicBezTo>
                  <a:cubicBezTo>
                    <a:pt x="139" y="13"/>
                    <a:pt x="139" y="13"/>
                    <a:pt x="138" y="13"/>
                  </a:cubicBezTo>
                  <a:cubicBezTo>
                    <a:pt x="138" y="13"/>
                    <a:pt x="138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7" y="13"/>
                  </a:cubicBezTo>
                  <a:cubicBezTo>
                    <a:pt x="137" y="13"/>
                    <a:pt x="137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6" y="13"/>
                    <a:pt x="136" y="13"/>
                    <a:pt x="136" y="13"/>
                  </a:cubicBezTo>
                  <a:cubicBezTo>
                    <a:pt x="132" y="20"/>
                    <a:pt x="124" y="26"/>
                    <a:pt x="114" y="26"/>
                  </a:cubicBezTo>
                  <a:cubicBezTo>
                    <a:pt x="109" y="26"/>
                    <a:pt x="108" y="20"/>
                    <a:pt x="104" y="20"/>
                  </a:cubicBezTo>
                  <a:cubicBezTo>
                    <a:pt x="103" y="20"/>
                    <a:pt x="101" y="21"/>
                    <a:pt x="100" y="21"/>
                  </a:cubicBezTo>
                  <a:cubicBezTo>
                    <a:pt x="98" y="21"/>
                    <a:pt x="95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0" y="22"/>
                    <a:pt x="87" y="21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7" y="18"/>
                    <a:pt x="87" y="18"/>
                    <a:pt x="87" y="18"/>
                  </a:cubicBezTo>
                  <a:cubicBezTo>
                    <a:pt x="82" y="18"/>
                    <a:pt x="83" y="16"/>
                    <a:pt x="78" y="16"/>
                  </a:cubicBezTo>
                  <a:cubicBezTo>
                    <a:pt x="65" y="16"/>
                    <a:pt x="64" y="30"/>
                    <a:pt x="55" y="39"/>
                  </a:cubicBezTo>
                  <a:cubicBezTo>
                    <a:pt x="51" y="43"/>
                    <a:pt x="44" y="43"/>
                    <a:pt x="40" y="47"/>
                  </a:cubicBezTo>
                  <a:cubicBezTo>
                    <a:pt x="37" y="50"/>
                    <a:pt x="34" y="56"/>
                    <a:pt x="28" y="56"/>
                  </a:cubicBezTo>
                  <a:cubicBezTo>
                    <a:pt x="23" y="56"/>
                    <a:pt x="20" y="51"/>
                    <a:pt x="15" y="51"/>
                  </a:cubicBezTo>
                  <a:cubicBezTo>
                    <a:pt x="13" y="51"/>
                    <a:pt x="13" y="54"/>
                    <a:pt x="1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7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8"/>
                    <a:pt x="1" y="79"/>
                    <a:pt x="1" y="81"/>
                  </a:cubicBezTo>
                  <a:cubicBezTo>
                    <a:pt x="1" y="81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2" y="85"/>
                    <a:pt x="1" y="86"/>
                    <a:pt x="2" y="88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4" y="109"/>
                    <a:pt x="3" y="113"/>
                    <a:pt x="5" y="117"/>
                  </a:cubicBezTo>
                  <a:cubicBezTo>
                    <a:pt x="7" y="122"/>
                    <a:pt x="17" y="117"/>
                    <a:pt x="17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37"/>
                    <a:pt x="6" y="135"/>
                    <a:pt x="6" y="145"/>
                  </a:cubicBezTo>
                  <a:cubicBezTo>
                    <a:pt x="6" y="145"/>
                    <a:pt x="6" y="145"/>
                    <a:pt x="6" y="145"/>
                  </a:cubicBezTo>
                  <a:cubicBezTo>
                    <a:pt x="6" y="151"/>
                    <a:pt x="11" y="151"/>
                    <a:pt x="12" y="154"/>
                  </a:cubicBezTo>
                  <a:cubicBezTo>
                    <a:pt x="21" y="172"/>
                    <a:pt x="39" y="174"/>
                    <a:pt x="39" y="197"/>
                  </a:cubicBezTo>
                  <a:cubicBezTo>
                    <a:pt x="39" y="197"/>
                    <a:pt x="39" y="197"/>
                    <a:pt x="39" y="197"/>
                  </a:cubicBezTo>
                  <a:cubicBezTo>
                    <a:pt x="25" y="200"/>
                    <a:pt x="16" y="203"/>
                    <a:pt x="16" y="218"/>
                  </a:cubicBezTo>
                  <a:cubicBezTo>
                    <a:pt x="16" y="218"/>
                    <a:pt x="16" y="218"/>
                    <a:pt x="16" y="218"/>
                  </a:cubicBezTo>
                  <a:cubicBezTo>
                    <a:pt x="16" y="221"/>
                    <a:pt x="19" y="224"/>
                    <a:pt x="19" y="227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8" y="225"/>
                    <a:pt x="40" y="223"/>
                    <a:pt x="42" y="222"/>
                  </a:cubicBezTo>
                  <a:cubicBezTo>
                    <a:pt x="55" y="226"/>
                    <a:pt x="55" y="226"/>
                    <a:pt x="55" y="226"/>
                  </a:cubicBezTo>
                  <a:cubicBezTo>
                    <a:pt x="61" y="226"/>
                    <a:pt x="62" y="221"/>
                    <a:pt x="69" y="221"/>
                  </a:cubicBezTo>
                  <a:cubicBezTo>
                    <a:pt x="72" y="221"/>
                    <a:pt x="75" y="221"/>
                    <a:pt x="78" y="221"/>
                  </a:cubicBezTo>
                  <a:cubicBezTo>
                    <a:pt x="80" y="221"/>
                    <a:pt x="82" y="221"/>
                    <a:pt x="85" y="222"/>
                  </a:cubicBezTo>
                  <a:cubicBezTo>
                    <a:pt x="91" y="224"/>
                    <a:pt x="94" y="236"/>
                    <a:pt x="98" y="243"/>
                  </a:cubicBezTo>
                  <a:cubicBezTo>
                    <a:pt x="104" y="251"/>
                    <a:pt x="119" y="262"/>
                    <a:pt x="129" y="262"/>
                  </a:cubicBezTo>
                  <a:cubicBezTo>
                    <a:pt x="134" y="262"/>
                    <a:pt x="137" y="262"/>
                    <a:pt x="142" y="263"/>
                  </a:cubicBezTo>
                  <a:cubicBezTo>
                    <a:pt x="139" y="265"/>
                    <a:pt x="139" y="269"/>
                    <a:pt x="135" y="270"/>
                  </a:cubicBezTo>
                  <a:cubicBezTo>
                    <a:pt x="133" y="271"/>
                    <a:pt x="132" y="271"/>
                    <a:pt x="131" y="271"/>
                  </a:cubicBezTo>
                  <a:cubicBezTo>
                    <a:pt x="130" y="271"/>
                    <a:pt x="130" y="271"/>
                    <a:pt x="129" y="271"/>
                  </a:cubicBezTo>
                  <a:cubicBezTo>
                    <a:pt x="128" y="271"/>
                    <a:pt x="128" y="271"/>
                    <a:pt x="127" y="271"/>
                  </a:cubicBezTo>
                  <a:cubicBezTo>
                    <a:pt x="125" y="271"/>
                    <a:pt x="124" y="271"/>
                    <a:pt x="121" y="273"/>
                  </a:cubicBezTo>
                  <a:cubicBezTo>
                    <a:pt x="129" y="281"/>
                    <a:pt x="136" y="297"/>
                    <a:pt x="152" y="297"/>
                  </a:cubicBezTo>
                  <a:cubicBezTo>
                    <a:pt x="166" y="297"/>
                    <a:pt x="166" y="279"/>
                    <a:pt x="173" y="272"/>
                  </a:cubicBezTo>
                  <a:cubicBezTo>
                    <a:pt x="177" y="272"/>
                    <a:pt x="177" y="272"/>
                    <a:pt x="177" y="272"/>
                  </a:cubicBezTo>
                  <a:cubicBezTo>
                    <a:pt x="177" y="274"/>
                    <a:pt x="174" y="278"/>
                    <a:pt x="174" y="279"/>
                  </a:cubicBezTo>
                  <a:cubicBezTo>
                    <a:pt x="174" y="286"/>
                    <a:pt x="180" y="293"/>
                    <a:pt x="180" y="301"/>
                  </a:cubicBezTo>
                  <a:cubicBezTo>
                    <a:pt x="180" y="308"/>
                    <a:pt x="177" y="309"/>
                    <a:pt x="177" y="316"/>
                  </a:cubicBezTo>
                  <a:cubicBezTo>
                    <a:pt x="177" y="316"/>
                    <a:pt x="177" y="316"/>
                    <a:pt x="177" y="316"/>
                  </a:cubicBezTo>
                  <a:cubicBezTo>
                    <a:pt x="177" y="317"/>
                    <a:pt x="177" y="322"/>
                    <a:pt x="177" y="323"/>
                  </a:cubicBezTo>
                  <a:cubicBezTo>
                    <a:pt x="177" y="333"/>
                    <a:pt x="183" y="343"/>
                    <a:pt x="186" y="354"/>
                  </a:cubicBezTo>
                  <a:cubicBezTo>
                    <a:pt x="190" y="366"/>
                    <a:pt x="200" y="383"/>
                    <a:pt x="202" y="391"/>
                  </a:cubicBezTo>
                  <a:cubicBezTo>
                    <a:pt x="204" y="398"/>
                    <a:pt x="204" y="401"/>
                    <a:pt x="209" y="408"/>
                  </a:cubicBezTo>
                  <a:cubicBezTo>
                    <a:pt x="213" y="414"/>
                    <a:pt x="210" y="421"/>
                    <a:pt x="214" y="429"/>
                  </a:cubicBezTo>
                  <a:cubicBezTo>
                    <a:pt x="216" y="434"/>
                    <a:pt x="224" y="439"/>
                    <a:pt x="226" y="446"/>
                  </a:cubicBezTo>
                  <a:cubicBezTo>
                    <a:pt x="230" y="457"/>
                    <a:pt x="236" y="468"/>
                    <a:pt x="240" y="481"/>
                  </a:cubicBezTo>
                  <a:cubicBezTo>
                    <a:pt x="240" y="482"/>
                    <a:pt x="242" y="486"/>
                    <a:pt x="244" y="486"/>
                  </a:cubicBezTo>
                  <a:cubicBezTo>
                    <a:pt x="245" y="489"/>
                    <a:pt x="248" y="491"/>
                    <a:pt x="251" y="491"/>
                  </a:cubicBezTo>
                  <a:cubicBezTo>
                    <a:pt x="252" y="491"/>
                    <a:pt x="252" y="491"/>
                    <a:pt x="252" y="491"/>
                  </a:cubicBezTo>
                  <a:cubicBezTo>
                    <a:pt x="257" y="491"/>
                    <a:pt x="257" y="485"/>
                    <a:pt x="259" y="481"/>
                  </a:cubicBezTo>
                  <a:cubicBezTo>
                    <a:pt x="262" y="475"/>
                    <a:pt x="263" y="477"/>
                    <a:pt x="269" y="474"/>
                  </a:cubicBezTo>
                  <a:cubicBezTo>
                    <a:pt x="274" y="472"/>
                    <a:pt x="272" y="458"/>
                    <a:pt x="279" y="456"/>
                  </a:cubicBezTo>
                  <a:cubicBezTo>
                    <a:pt x="281" y="456"/>
                    <a:pt x="285" y="456"/>
                    <a:pt x="285" y="454"/>
                  </a:cubicBezTo>
                  <a:cubicBezTo>
                    <a:pt x="287" y="454"/>
                    <a:pt x="287" y="454"/>
                    <a:pt x="287" y="454"/>
                  </a:cubicBezTo>
                  <a:cubicBezTo>
                    <a:pt x="285" y="440"/>
                    <a:pt x="285" y="440"/>
                    <a:pt x="285" y="440"/>
                  </a:cubicBezTo>
                  <a:cubicBezTo>
                    <a:pt x="285" y="430"/>
                    <a:pt x="291" y="421"/>
                    <a:pt x="291" y="408"/>
                  </a:cubicBezTo>
                  <a:cubicBezTo>
                    <a:pt x="291" y="400"/>
                    <a:pt x="287" y="395"/>
                    <a:pt x="287" y="385"/>
                  </a:cubicBezTo>
                  <a:cubicBezTo>
                    <a:pt x="287" y="374"/>
                    <a:pt x="298" y="372"/>
                    <a:pt x="308" y="369"/>
                  </a:cubicBezTo>
                  <a:cubicBezTo>
                    <a:pt x="312" y="368"/>
                    <a:pt x="317" y="362"/>
                    <a:pt x="322" y="358"/>
                  </a:cubicBezTo>
                  <a:cubicBezTo>
                    <a:pt x="332" y="348"/>
                    <a:pt x="341" y="337"/>
                    <a:pt x="352" y="326"/>
                  </a:cubicBezTo>
                  <a:cubicBezTo>
                    <a:pt x="360" y="318"/>
                    <a:pt x="375" y="315"/>
                    <a:pt x="385" y="306"/>
                  </a:cubicBezTo>
                  <a:cubicBezTo>
                    <a:pt x="390" y="301"/>
                    <a:pt x="389" y="295"/>
                    <a:pt x="391" y="288"/>
                  </a:cubicBezTo>
                  <a:cubicBezTo>
                    <a:pt x="393" y="283"/>
                    <a:pt x="404" y="283"/>
                    <a:pt x="408" y="275"/>
                  </a:cubicBezTo>
                  <a:cubicBezTo>
                    <a:pt x="412" y="277"/>
                    <a:pt x="412" y="280"/>
                    <a:pt x="420" y="280"/>
                  </a:cubicBezTo>
                  <a:cubicBezTo>
                    <a:pt x="434" y="280"/>
                    <a:pt x="449" y="277"/>
                    <a:pt x="449" y="261"/>
                  </a:cubicBezTo>
                  <a:cubicBezTo>
                    <a:pt x="457" y="263"/>
                    <a:pt x="466" y="266"/>
                    <a:pt x="468" y="273"/>
                  </a:cubicBezTo>
                  <a:cubicBezTo>
                    <a:pt x="470" y="279"/>
                    <a:pt x="469" y="288"/>
                    <a:pt x="473" y="294"/>
                  </a:cubicBezTo>
                  <a:cubicBezTo>
                    <a:pt x="477" y="301"/>
                    <a:pt x="483" y="305"/>
                    <a:pt x="491" y="311"/>
                  </a:cubicBezTo>
                  <a:cubicBezTo>
                    <a:pt x="496" y="320"/>
                    <a:pt x="502" y="328"/>
                    <a:pt x="506" y="339"/>
                  </a:cubicBezTo>
                  <a:cubicBezTo>
                    <a:pt x="506" y="342"/>
                    <a:pt x="509" y="343"/>
                    <a:pt x="509" y="346"/>
                  </a:cubicBezTo>
                  <a:cubicBezTo>
                    <a:pt x="509" y="352"/>
                    <a:pt x="506" y="355"/>
                    <a:pt x="506" y="362"/>
                  </a:cubicBezTo>
                  <a:cubicBezTo>
                    <a:pt x="506" y="369"/>
                    <a:pt x="507" y="375"/>
                    <a:pt x="515" y="375"/>
                  </a:cubicBezTo>
                  <a:cubicBezTo>
                    <a:pt x="530" y="375"/>
                    <a:pt x="533" y="360"/>
                    <a:pt x="542" y="351"/>
                  </a:cubicBezTo>
                  <a:cubicBezTo>
                    <a:pt x="545" y="354"/>
                    <a:pt x="544" y="356"/>
                    <a:pt x="547" y="359"/>
                  </a:cubicBezTo>
                  <a:cubicBezTo>
                    <a:pt x="548" y="360"/>
                    <a:pt x="552" y="359"/>
                    <a:pt x="554" y="362"/>
                  </a:cubicBezTo>
                  <a:cubicBezTo>
                    <a:pt x="559" y="370"/>
                    <a:pt x="550" y="386"/>
                    <a:pt x="557" y="386"/>
                  </a:cubicBezTo>
                  <a:cubicBezTo>
                    <a:pt x="557" y="402"/>
                    <a:pt x="571" y="416"/>
                    <a:pt x="571" y="439"/>
                  </a:cubicBezTo>
                  <a:cubicBezTo>
                    <a:pt x="571" y="445"/>
                    <a:pt x="567" y="457"/>
                    <a:pt x="571" y="460"/>
                  </a:cubicBezTo>
                  <a:cubicBezTo>
                    <a:pt x="571" y="460"/>
                    <a:pt x="571" y="460"/>
                    <a:pt x="571" y="460"/>
                  </a:cubicBezTo>
                  <a:cubicBezTo>
                    <a:pt x="575" y="451"/>
                    <a:pt x="577" y="445"/>
                    <a:pt x="581" y="435"/>
                  </a:cubicBezTo>
                  <a:cubicBezTo>
                    <a:pt x="582" y="433"/>
                    <a:pt x="586" y="432"/>
                    <a:pt x="586" y="429"/>
                  </a:cubicBezTo>
                  <a:cubicBezTo>
                    <a:pt x="586" y="425"/>
                    <a:pt x="578" y="400"/>
                    <a:pt x="574" y="396"/>
                  </a:cubicBezTo>
                  <a:cubicBezTo>
                    <a:pt x="571" y="392"/>
                    <a:pt x="565" y="390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4"/>
                    <a:pt x="565" y="384"/>
                    <a:pt x="565" y="384"/>
                  </a:cubicBezTo>
                  <a:cubicBezTo>
                    <a:pt x="565" y="382"/>
                    <a:pt x="565" y="381"/>
                    <a:pt x="565" y="379"/>
                  </a:cubicBezTo>
                  <a:cubicBezTo>
                    <a:pt x="565" y="380"/>
                    <a:pt x="565" y="380"/>
                    <a:pt x="565" y="380"/>
                  </a:cubicBezTo>
                  <a:cubicBezTo>
                    <a:pt x="567" y="379"/>
                    <a:pt x="571" y="373"/>
                    <a:pt x="571" y="369"/>
                  </a:cubicBezTo>
                  <a:cubicBezTo>
                    <a:pt x="571" y="362"/>
                    <a:pt x="570" y="351"/>
                    <a:pt x="567" y="345"/>
                  </a:cubicBezTo>
                  <a:cubicBezTo>
                    <a:pt x="563" y="341"/>
                    <a:pt x="557" y="34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31"/>
                    <a:pt x="557" y="331"/>
                    <a:pt x="557" y="331"/>
                  </a:cubicBezTo>
                  <a:cubicBezTo>
                    <a:pt x="557" y="322"/>
                    <a:pt x="560" y="314"/>
                    <a:pt x="565" y="309"/>
                  </a:cubicBezTo>
                  <a:cubicBezTo>
                    <a:pt x="568" y="306"/>
                    <a:pt x="574" y="307"/>
                    <a:pt x="578" y="305"/>
                  </a:cubicBezTo>
                  <a:cubicBezTo>
                    <a:pt x="591" y="296"/>
                    <a:pt x="599" y="292"/>
                    <a:pt x="609" y="276"/>
                  </a:cubicBezTo>
                  <a:cubicBezTo>
                    <a:pt x="606" y="276"/>
                    <a:pt x="605" y="277"/>
                    <a:pt x="601" y="277"/>
                  </a:cubicBezTo>
                  <a:cubicBezTo>
                    <a:pt x="590" y="277"/>
                    <a:pt x="584" y="266"/>
                    <a:pt x="584" y="255"/>
                  </a:cubicBezTo>
                  <a:cubicBezTo>
                    <a:pt x="578" y="254"/>
                    <a:pt x="577" y="239"/>
                    <a:pt x="573" y="239"/>
                  </a:cubicBezTo>
                  <a:cubicBezTo>
                    <a:pt x="569" y="239"/>
                    <a:pt x="566" y="242"/>
                    <a:pt x="562" y="242"/>
                  </a:cubicBezTo>
                  <a:cubicBezTo>
                    <a:pt x="560" y="242"/>
                    <a:pt x="560" y="238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37"/>
                    <a:pt x="560" y="237"/>
                    <a:pt x="560" y="237"/>
                  </a:cubicBezTo>
                  <a:cubicBezTo>
                    <a:pt x="560" y="217"/>
                    <a:pt x="573" y="217"/>
                    <a:pt x="573" y="195"/>
                  </a:cubicBezTo>
                  <a:cubicBezTo>
                    <a:pt x="573" y="184"/>
                    <a:pt x="566" y="181"/>
                    <a:pt x="561" y="173"/>
                  </a:cubicBezTo>
                  <a:cubicBezTo>
                    <a:pt x="548" y="166"/>
                    <a:pt x="537" y="168"/>
                    <a:pt x="533" y="151"/>
                  </a:cubicBezTo>
                  <a:cubicBezTo>
                    <a:pt x="530" y="151"/>
                    <a:pt x="530" y="151"/>
                    <a:pt x="530" y="151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5" y="155"/>
                    <a:pt x="525" y="155"/>
                    <a:pt x="525" y="155"/>
                  </a:cubicBezTo>
                  <a:cubicBezTo>
                    <a:pt x="524" y="156"/>
                    <a:pt x="523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2" y="156"/>
                    <a:pt x="522" y="156"/>
                    <a:pt x="522" y="156"/>
                  </a:cubicBezTo>
                  <a:cubicBezTo>
                    <a:pt x="520" y="156"/>
                    <a:pt x="518" y="155"/>
                    <a:pt x="516" y="155"/>
                  </a:cubicBezTo>
                  <a:cubicBezTo>
                    <a:pt x="515" y="155"/>
                    <a:pt x="513" y="154"/>
                    <a:pt x="512" y="154"/>
                  </a:cubicBezTo>
                  <a:cubicBezTo>
                    <a:pt x="511" y="154"/>
                    <a:pt x="510" y="154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10" y="155"/>
                    <a:pt x="510" y="155"/>
                    <a:pt x="510" y="155"/>
                  </a:cubicBezTo>
                  <a:cubicBezTo>
                    <a:pt x="509" y="155"/>
                    <a:pt x="508" y="155"/>
                    <a:pt x="508" y="156"/>
                  </a:cubicBezTo>
                  <a:cubicBezTo>
                    <a:pt x="508" y="156"/>
                    <a:pt x="508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7" y="156"/>
                    <a:pt x="507" y="156"/>
                    <a:pt x="507" y="156"/>
                  </a:cubicBezTo>
                  <a:cubicBezTo>
                    <a:pt x="505" y="158"/>
                    <a:pt x="504" y="160"/>
                    <a:pt x="501" y="162"/>
                  </a:cubicBezTo>
                  <a:cubicBezTo>
                    <a:pt x="497" y="164"/>
                    <a:pt x="480" y="179"/>
                    <a:pt x="473" y="179"/>
                  </a:cubicBezTo>
                  <a:cubicBezTo>
                    <a:pt x="464" y="179"/>
                    <a:pt x="458" y="173"/>
                    <a:pt x="447" y="173"/>
                  </a:cubicBezTo>
                  <a:cubicBezTo>
                    <a:pt x="433" y="173"/>
                    <a:pt x="431" y="182"/>
                    <a:pt x="424" y="186"/>
                  </a:cubicBezTo>
                  <a:cubicBezTo>
                    <a:pt x="423" y="182"/>
                    <a:pt x="421" y="174"/>
                    <a:pt x="419" y="174"/>
                  </a:cubicBezTo>
                  <a:cubicBezTo>
                    <a:pt x="416" y="174"/>
                    <a:pt x="414" y="177"/>
                    <a:pt x="409" y="177"/>
                  </a:cubicBezTo>
                  <a:cubicBezTo>
                    <a:pt x="401" y="177"/>
                    <a:pt x="394" y="177"/>
                    <a:pt x="387" y="177"/>
                  </a:cubicBezTo>
                  <a:cubicBezTo>
                    <a:pt x="375" y="177"/>
                    <a:pt x="370" y="169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2" y="164"/>
                    <a:pt x="362" y="164"/>
                  </a:cubicBezTo>
                  <a:cubicBezTo>
                    <a:pt x="362" y="164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1" y="163"/>
                    <a:pt x="361" y="163"/>
                    <a:pt x="361" y="163"/>
                  </a:cubicBezTo>
                  <a:cubicBezTo>
                    <a:pt x="360" y="163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9" y="164"/>
                    <a:pt x="359" y="164"/>
                    <a:pt x="359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8" y="164"/>
                    <a:pt x="358" y="164"/>
                    <a:pt x="358" y="164"/>
                  </a:cubicBezTo>
                  <a:cubicBezTo>
                    <a:pt x="357" y="164"/>
                    <a:pt x="357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6" y="164"/>
                    <a:pt x="356" y="164"/>
                    <a:pt x="356" y="164"/>
                  </a:cubicBezTo>
                  <a:cubicBezTo>
                    <a:pt x="355" y="164"/>
                    <a:pt x="354" y="164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2" y="159"/>
                    <a:pt x="352" y="155"/>
                    <a:pt x="347" y="153"/>
                  </a:cubicBezTo>
                  <a:cubicBezTo>
                    <a:pt x="340" y="149"/>
                    <a:pt x="334" y="151"/>
                    <a:pt x="328" y="145"/>
                  </a:cubicBezTo>
                  <a:cubicBezTo>
                    <a:pt x="322" y="138"/>
                    <a:pt x="316" y="142"/>
                    <a:pt x="304" y="139"/>
                  </a:cubicBezTo>
                  <a:cubicBezTo>
                    <a:pt x="295" y="137"/>
                    <a:pt x="292" y="130"/>
                    <a:pt x="283" y="127"/>
                  </a:cubicBezTo>
                  <a:cubicBezTo>
                    <a:pt x="280" y="126"/>
                    <a:pt x="275" y="127"/>
                    <a:pt x="274" y="124"/>
                  </a:cubicBezTo>
                  <a:cubicBezTo>
                    <a:pt x="272" y="117"/>
                    <a:pt x="272" y="113"/>
                    <a:pt x="271" y="107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1" y="102"/>
                    <a:pt x="271" y="102"/>
                    <a:pt x="271" y="102"/>
                  </a:cubicBezTo>
                  <a:cubicBezTo>
                    <a:pt x="272" y="102"/>
                    <a:pt x="272" y="102"/>
                    <a:pt x="273" y="102"/>
                  </a:cubicBezTo>
                  <a:cubicBezTo>
                    <a:pt x="274" y="102"/>
                    <a:pt x="274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5" y="102"/>
                    <a:pt x="275" y="102"/>
                    <a:pt x="275" y="102"/>
                  </a:cubicBezTo>
                  <a:cubicBezTo>
                    <a:pt x="279" y="102"/>
                    <a:pt x="283" y="101"/>
                    <a:pt x="283" y="96"/>
                  </a:cubicBezTo>
                  <a:cubicBezTo>
                    <a:pt x="283" y="90"/>
                    <a:pt x="275" y="89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83"/>
                    <a:pt x="275" y="83"/>
                    <a:pt x="275" y="83"/>
                  </a:cubicBezTo>
                  <a:cubicBezTo>
                    <a:pt x="275" y="69"/>
                    <a:pt x="295" y="71"/>
                    <a:pt x="295" y="57"/>
                  </a:cubicBezTo>
                  <a:cubicBezTo>
                    <a:pt x="295" y="52"/>
                    <a:pt x="283" y="42"/>
                    <a:pt x="278" y="42"/>
                  </a:cubicBezTo>
                  <a:cubicBezTo>
                    <a:pt x="269" y="42"/>
                    <a:pt x="265" y="50"/>
                    <a:pt x="256" y="52"/>
                  </a:cubicBezTo>
                  <a:cubicBezTo>
                    <a:pt x="246" y="49"/>
                    <a:pt x="240" y="49"/>
                    <a:pt x="232" y="41"/>
                  </a:cubicBezTo>
                  <a:cubicBezTo>
                    <a:pt x="229" y="38"/>
                    <a:pt x="232" y="31"/>
                    <a:pt x="226" y="29"/>
                  </a:cubicBezTo>
                  <a:cubicBezTo>
                    <a:pt x="218" y="27"/>
                    <a:pt x="213" y="29"/>
                    <a:pt x="213" y="20"/>
                  </a:cubicBezTo>
                  <a:cubicBezTo>
                    <a:pt x="206" y="19"/>
                    <a:pt x="202" y="19"/>
                    <a:pt x="195" y="19"/>
                  </a:cubicBezTo>
                  <a:cubicBezTo>
                    <a:pt x="185" y="19"/>
                    <a:pt x="181" y="28"/>
                    <a:pt x="168" y="28"/>
                  </a:cubicBezTo>
                  <a:cubicBezTo>
                    <a:pt x="163" y="28"/>
                    <a:pt x="162" y="22"/>
                    <a:pt x="162" y="16"/>
                  </a:cubicBezTo>
                  <a:cubicBezTo>
                    <a:pt x="162" y="14"/>
                    <a:pt x="162" y="12"/>
                    <a:pt x="162" y="11"/>
                  </a:cubicBezTo>
                  <a:cubicBezTo>
                    <a:pt x="162" y="5"/>
                    <a:pt x="162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auto">
            <a:xfrm>
              <a:off x="6819" y="2871"/>
              <a:ext cx="376" cy="409"/>
            </a:xfrm>
            <a:custGeom>
              <a:avLst/>
              <a:gdLst>
                <a:gd name="T0" fmla="*/ 3 w 159"/>
                <a:gd name="T1" fmla="*/ 0 h 173"/>
                <a:gd name="T2" fmla="*/ 0 w 159"/>
                <a:gd name="T3" fmla="*/ 0 h 173"/>
                <a:gd name="T4" fmla="*/ 0 w 159"/>
                <a:gd name="T5" fmla="*/ 4 h 173"/>
                <a:gd name="T6" fmla="*/ 14 w 159"/>
                <a:gd name="T7" fmla="*/ 25 h 173"/>
                <a:gd name="T8" fmla="*/ 26 w 159"/>
                <a:gd name="T9" fmla="*/ 30 h 173"/>
                <a:gd name="T10" fmla="*/ 34 w 159"/>
                <a:gd name="T11" fmla="*/ 46 h 173"/>
                <a:gd name="T12" fmla="*/ 53 w 159"/>
                <a:gd name="T13" fmla="*/ 63 h 173"/>
                <a:gd name="T14" fmla="*/ 61 w 159"/>
                <a:gd name="T15" fmla="*/ 82 h 173"/>
                <a:gd name="T16" fmla="*/ 69 w 159"/>
                <a:gd name="T17" fmla="*/ 85 h 173"/>
                <a:gd name="T18" fmla="*/ 71 w 159"/>
                <a:gd name="T19" fmla="*/ 89 h 173"/>
                <a:gd name="T20" fmla="*/ 80 w 159"/>
                <a:gd name="T21" fmla="*/ 103 h 173"/>
                <a:gd name="T22" fmla="*/ 100 w 159"/>
                <a:gd name="T23" fmla="*/ 135 h 173"/>
                <a:gd name="T24" fmla="*/ 129 w 159"/>
                <a:gd name="T25" fmla="*/ 159 h 173"/>
                <a:gd name="T26" fmla="*/ 142 w 159"/>
                <a:gd name="T27" fmla="*/ 173 h 173"/>
                <a:gd name="T28" fmla="*/ 156 w 159"/>
                <a:gd name="T29" fmla="*/ 165 h 173"/>
                <a:gd name="T30" fmla="*/ 159 w 159"/>
                <a:gd name="T31" fmla="*/ 151 h 173"/>
                <a:gd name="T32" fmla="*/ 159 w 159"/>
                <a:gd name="T33" fmla="*/ 128 h 173"/>
                <a:gd name="T34" fmla="*/ 148 w 159"/>
                <a:gd name="T35" fmla="*/ 118 h 173"/>
                <a:gd name="T36" fmla="*/ 136 w 159"/>
                <a:gd name="T37" fmla="*/ 98 h 173"/>
                <a:gd name="T38" fmla="*/ 126 w 159"/>
                <a:gd name="T39" fmla="*/ 89 h 173"/>
                <a:gd name="T40" fmla="*/ 128 w 159"/>
                <a:gd name="T41" fmla="*/ 84 h 173"/>
                <a:gd name="T42" fmla="*/ 124 w 159"/>
                <a:gd name="T43" fmla="*/ 79 h 173"/>
                <a:gd name="T44" fmla="*/ 119 w 159"/>
                <a:gd name="T45" fmla="*/ 79 h 173"/>
                <a:gd name="T46" fmla="*/ 120 w 159"/>
                <a:gd name="T47" fmla="*/ 77 h 173"/>
                <a:gd name="T48" fmla="*/ 104 w 159"/>
                <a:gd name="T49" fmla="*/ 63 h 173"/>
                <a:gd name="T50" fmla="*/ 73 w 159"/>
                <a:gd name="T51" fmla="*/ 42 h 173"/>
                <a:gd name="T52" fmla="*/ 56 w 159"/>
                <a:gd name="T53" fmla="*/ 28 h 173"/>
                <a:gd name="T54" fmla="*/ 50 w 159"/>
                <a:gd name="T55" fmla="*/ 25 h 173"/>
                <a:gd name="T56" fmla="*/ 31 w 159"/>
                <a:gd name="T57" fmla="*/ 5 h 173"/>
                <a:gd name="T58" fmla="*/ 13 w 159"/>
                <a:gd name="T59" fmla="*/ 5 h 173"/>
                <a:gd name="T60" fmla="*/ 3 w 159"/>
                <a:gd name="T61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9" h="173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10"/>
                    <a:pt x="10" y="24"/>
                    <a:pt x="14" y="25"/>
                  </a:cubicBezTo>
                  <a:cubicBezTo>
                    <a:pt x="19" y="27"/>
                    <a:pt x="24" y="25"/>
                    <a:pt x="26" y="30"/>
                  </a:cubicBezTo>
                  <a:cubicBezTo>
                    <a:pt x="29" y="37"/>
                    <a:pt x="31" y="40"/>
                    <a:pt x="34" y="46"/>
                  </a:cubicBezTo>
                  <a:cubicBezTo>
                    <a:pt x="38" y="53"/>
                    <a:pt x="50" y="51"/>
                    <a:pt x="53" y="63"/>
                  </a:cubicBezTo>
                  <a:cubicBezTo>
                    <a:pt x="54" y="68"/>
                    <a:pt x="58" y="80"/>
                    <a:pt x="61" y="82"/>
                  </a:cubicBezTo>
                  <a:cubicBezTo>
                    <a:pt x="62" y="83"/>
                    <a:pt x="69" y="84"/>
                    <a:pt x="69" y="85"/>
                  </a:cubicBezTo>
                  <a:cubicBezTo>
                    <a:pt x="70" y="86"/>
                    <a:pt x="69" y="89"/>
                    <a:pt x="71" y="89"/>
                  </a:cubicBezTo>
                  <a:cubicBezTo>
                    <a:pt x="72" y="89"/>
                    <a:pt x="79" y="100"/>
                    <a:pt x="80" y="103"/>
                  </a:cubicBezTo>
                  <a:cubicBezTo>
                    <a:pt x="86" y="115"/>
                    <a:pt x="90" y="124"/>
                    <a:pt x="100" y="135"/>
                  </a:cubicBezTo>
                  <a:cubicBezTo>
                    <a:pt x="110" y="144"/>
                    <a:pt x="119" y="148"/>
                    <a:pt x="129" y="159"/>
                  </a:cubicBezTo>
                  <a:cubicBezTo>
                    <a:pt x="130" y="159"/>
                    <a:pt x="139" y="173"/>
                    <a:pt x="142" y="173"/>
                  </a:cubicBezTo>
                  <a:cubicBezTo>
                    <a:pt x="146" y="173"/>
                    <a:pt x="156" y="171"/>
                    <a:pt x="156" y="165"/>
                  </a:cubicBezTo>
                  <a:cubicBezTo>
                    <a:pt x="156" y="160"/>
                    <a:pt x="154" y="153"/>
                    <a:pt x="159" y="151"/>
                  </a:cubicBezTo>
                  <a:cubicBezTo>
                    <a:pt x="159" y="139"/>
                    <a:pt x="159" y="135"/>
                    <a:pt x="159" y="128"/>
                  </a:cubicBezTo>
                  <a:cubicBezTo>
                    <a:pt x="159" y="123"/>
                    <a:pt x="152" y="121"/>
                    <a:pt x="148" y="118"/>
                  </a:cubicBezTo>
                  <a:cubicBezTo>
                    <a:pt x="143" y="112"/>
                    <a:pt x="136" y="109"/>
                    <a:pt x="136" y="98"/>
                  </a:cubicBezTo>
                  <a:cubicBezTo>
                    <a:pt x="130" y="98"/>
                    <a:pt x="126" y="96"/>
                    <a:pt x="126" y="89"/>
                  </a:cubicBezTo>
                  <a:cubicBezTo>
                    <a:pt x="128" y="84"/>
                    <a:pt x="128" y="84"/>
                    <a:pt x="128" y="84"/>
                  </a:cubicBezTo>
                  <a:cubicBezTo>
                    <a:pt x="127" y="82"/>
                    <a:pt x="126" y="79"/>
                    <a:pt x="124" y="79"/>
                  </a:cubicBezTo>
                  <a:cubicBezTo>
                    <a:pt x="122" y="79"/>
                    <a:pt x="121" y="79"/>
                    <a:pt x="119" y="79"/>
                  </a:cubicBezTo>
                  <a:cubicBezTo>
                    <a:pt x="119" y="79"/>
                    <a:pt x="120" y="77"/>
                    <a:pt x="120" y="77"/>
                  </a:cubicBezTo>
                  <a:cubicBezTo>
                    <a:pt x="120" y="69"/>
                    <a:pt x="111" y="66"/>
                    <a:pt x="104" y="63"/>
                  </a:cubicBezTo>
                  <a:cubicBezTo>
                    <a:pt x="89" y="59"/>
                    <a:pt x="83" y="52"/>
                    <a:pt x="73" y="42"/>
                  </a:cubicBezTo>
                  <a:cubicBezTo>
                    <a:pt x="68" y="37"/>
                    <a:pt x="64" y="30"/>
                    <a:pt x="56" y="28"/>
                  </a:cubicBezTo>
                  <a:cubicBezTo>
                    <a:pt x="54" y="27"/>
                    <a:pt x="51" y="28"/>
                    <a:pt x="50" y="25"/>
                  </a:cubicBezTo>
                  <a:cubicBezTo>
                    <a:pt x="46" y="16"/>
                    <a:pt x="42" y="9"/>
                    <a:pt x="3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9" y="3"/>
                    <a:pt x="8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auto">
            <a:xfrm>
              <a:off x="7304" y="2821"/>
              <a:ext cx="362" cy="397"/>
            </a:xfrm>
            <a:custGeom>
              <a:avLst/>
              <a:gdLst>
                <a:gd name="T0" fmla="*/ 123 w 153"/>
                <a:gd name="T1" fmla="*/ 0 h 168"/>
                <a:gd name="T2" fmla="*/ 99 w 153"/>
                <a:gd name="T3" fmla="*/ 28 h 168"/>
                <a:gd name="T4" fmla="*/ 80 w 153"/>
                <a:gd name="T5" fmla="*/ 34 h 168"/>
                <a:gd name="T6" fmla="*/ 76 w 153"/>
                <a:gd name="T7" fmla="*/ 39 h 168"/>
                <a:gd name="T8" fmla="*/ 71 w 153"/>
                <a:gd name="T9" fmla="*/ 42 h 168"/>
                <a:gd name="T10" fmla="*/ 68 w 153"/>
                <a:gd name="T11" fmla="*/ 49 h 168"/>
                <a:gd name="T12" fmla="*/ 55 w 153"/>
                <a:gd name="T13" fmla="*/ 60 h 168"/>
                <a:gd name="T14" fmla="*/ 41 w 153"/>
                <a:gd name="T15" fmla="*/ 64 h 168"/>
                <a:gd name="T16" fmla="*/ 19 w 153"/>
                <a:gd name="T17" fmla="*/ 88 h 168"/>
                <a:gd name="T18" fmla="*/ 8 w 153"/>
                <a:gd name="T19" fmla="*/ 87 h 168"/>
                <a:gd name="T20" fmla="*/ 0 w 153"/>
                <a:gd name="T21" fmla="*/ 93 h 168"/>
                <a:gd name="T22" fmla="*/ 8 w 153"/>
                <a:gd name="T23" fmla="*/ 116 h 168"/>
                <a:gd name="T24" fmla="*/ 15 w 153"/>
                <a:gd name="T25" fmla="*/ 119 h 168"/>
                <a:gd name="T26" fmla="*/ 15 w 153"/>
                <a:gd name="T27" fmla="*/ 121 h 168"/>
                <a:gd name="T28" fmla="*/ 33 w 153"/>
                <a:gd name="T29" fmla="*/ 150 h 168"/>
                <a:gd name="T30" fmla="*/ 43 w 153"/>
                <a:gd name="T31" fmla="*/ 148 h 168"/>
                <a:gd name="T32" fmla="*/ 44 w 153"/>
                <a:gd name="T33" fmla="*/ 148 h 168"/>
                <a:gd name="T34" fmla="*/ 45 w 153"/>
                <a:gd name="T35" fmla="*/ 156 h 168"/>
                <a:gd name="T36" fmla="*/ 49 w 153"/>
                <a:gd name="T37" fmla="*/ 158 h 168"/>
                <a:gd name="T38" fmla="*/ 62 w 153"/>
                <a:gd name="T39" fmla="*/ 153 h 168"/>
                <a:gd name="T40" fmla="*/ 85 w 153"/>
                <a:gd name="T41" fmla="*/ 161 h 168"/>
                <a:gd name="T42" fmla="*/ 92 w 153"/>
                <a:gd name="T43" fmla="*/ 168 h 168"/>
                <a:gd name="T44" fmla="*/ 109 w 153"/>
                <a:gd name="T45" fmla="*/ 160 h 168"/>
                <a:gd name="T46" fmla="*/ 115 w 153"/>
                <a:gd name="T47" fmla="*/ 142 h 168"/>
                <a:gd name="T48" fmla="*/ 112 w 153"/>
                <a:gd name="T49" fmla="*/ 135 h 168"/>
                <a:gd name="T50" fmla="*/ 124 w 153"/>
                <a:gd name="T51" fmla="*/ 122 h 168"/>
                <a:gd name="T52" fmla="*/ 131 w 153"/>
                <a:gd name="T53" fmla="*/ 99 h 168"/>
                <a:gd name="T54" fmla="*/ 134 w 153"/>
                <a:gd name="T55" fmla="*/ 93 h 168"/>
                <a:gd name="T56" fmla="*/ 139 w 153"/>
                <a:gd name="T57" fmla="*/ 92 h 168"/>
                <a:gd name="T58" fmla="*/ 145 w 153"/>
                <a:gd name="T59" fmla="*/ 93 h 168"/>
                <a:gd name="T60" fmla="*/ 150 w 153"/>
                <a:gd name="T61" fmla="*/ 87 h 168"/>
                <a:gd name="T62" fmla="*/ 127 w 153"/>
                <a:gd name="T63" fmla="*/ 53 h 168"/>
                <a:gd name="T64" fmla="*/ 130 w 153"/>
                <a:gd name="T65" fmla="*/ 49 h 168"/>
                <a:gd name="T66" fmla="*/ 128 w 153"/>
                <a:gd name="T67" fmla="*/ 44 h 168"/>
                <a:gd name="T68" fmla="*/ 144 w 153"/>
                <a:gd name="T69" fmla="*/ 37 h 168"/>
                <a:gd name="T70" fmla="*/ 141 w 153"/>
                <a:gd name="T71" fmla="*/ 34 h 168"/>
                <a:gd name="T72" fmla="*/ 153 w 153"/>
                <a:gd name="T73" fmla="*/ 28 h 168"/>
                <a:gd name="T74" fmla="*/ 131 w 153"/>
                <a:gd name="T75" fmla="*/ 13 h 168"/>
                <a:gd name="T76" fmla="*/ 123 w 153"/>
                <a:gd name="T7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53" h="168">
                  <a:moveTo>
                    <a:pt x="123" y="0"/>
                  </a:moveTo>
                  <a:cubicBezTo>
                    <a:pt x="115" y="0"/>
                    <a:pt x="103" y="20"/>
                    <a:pt x="99" y="28"/>
                  </a:cubicBezTo>
                  <a:cubicBezTo>
                    <a:pt x="97" y="32"/>
                    <a:pt x="84" y="30"/>
                    <a:pt x="80" y="34"/>
                  </a:cubicBezTo>
                  <a:cubicBezTo>
                    <a:pt x="79" y="35"/>
                    <a:pt x="78" y="38"/>
                    <a:pt x="76" y="39"/>
                  </a:cubicBezTo>
                  <a:cubicBezTo>
                    <a:pt x="74" y="40"/>
                    <a:pt x="74" y="41"/>
                    <a:pt x="71" y="42"/>
                  </a:cubicBezTo>
                  <a:cubicBezTo>
                    <a:pt x="71" y="42"/>
                    <a:pt x="65" y="46"/>
                    <a:pt x="68" y="49"/>
                  </a:cubicBezTo>
                  <a:cubicBezTo>
                    <a:pt x="63" y="53"/>
                    <a:pt x="63" y="58"/>
                    <a:pt x="55" y="60"/>
                  </a:cubicBezTo>
                  <a:cubicBezTo>
                    <a:pt x="50" y="61"/>
                    <a:pt x="44" y="61"/>
                    <a:pt x="41" y="64"/>
                  </a:cubicBezTo>
                  <a:cubicBezTo>
                    <a:pt x="33" y="72"/>
                    <a:pt x="35" y="88"/>
                    <a:pt x="19" y="88"/>
                  </a:cubicBezTo>
                  <a:cubicBezTo>
                    <a:pt x="16" y="88"/>
                    <a:pt x="12" y="87"/>
                    <a:pt x="8" y="87"/>
                  </a:cubicBezTo>
                  <a:cubicBezTo>
                    <a:pt x="4" y="87"/>
                    <a:pt x="0" y="89"/>
                    <a:pt x="0" y="93"/>
                  </a:cubicBezTo>
                  <a:cubicBezTo>
                    <a:pt x="0" y="96"/>
                    <a:pt x="6" y="115"/>
                    <a:pt x="8" y="116"/>
                  </a:cubicBezTo>
                  <a:cubicBezTo>
                    <a:pt x="11" y="116"/>
                    <a:pt x="14" y="116"/>
                    <a:pt x="15" y="119"/>
                  </a:cubicBezTo>
                  <a:cubicBezTo>
                    <a:pt x="15" y="119"/>
                    <a:pt x="15" y="121"/>
                    <a:pt x="15" y="121"/>
                  </a:cubicBezTo>
                  <a:cubicBezTo>
                    <a:pt x="22" y="132"/>
                    <a:pt x="13" y="150"/>
                    <a:pt x="33" y="150"/>
                  </a:cubicBezTo>
                  <a:cubicBezTo>
                    <a:pt x="37" y="150"/>
                    <a:pt x="39" y="148"/>
                    <a:pt x="43" y="148"/>
                  </a:cubicBezTo>
                  <a:cubicBezTo>
                    <a:pt x="43" y="148"/>
                    <a:pt x="43" y="148"/>
                    <a:pt x="44" y="148"/>
                  </a:cubicBezTo>
                  <a:cubicBezTo>
                    <a:pt x="44" y="150"/>
                    <a:pt x="44" y="156"/>
                    <a:pt x="45" y="156"/>
                  </a:cubicBezTo>
                  <a:cubicBezTo>
                    <a:pt x="46" y="156"/>
                    <a:pt x="47" y="158"/>
                    <a:pt x="49" y="158"/>
                  </a:cubicBezTo>
                  <a:cubicBezTo>
                    <a:pt x="55" y="158"/>
                    <a:pt x="58" y="153"/>
                    <a:pt x="62" y="153"/>
                  </a:cubicBezTo>
                  <a:cubicBezTo>
                    <a:pt x="71" y="153"/>
                    <a:pt x="77" y="159"/>
                    <a:pt x="85" y="161"/>
                  </a:cubicBezTo>
                  <a:cubicBezTo>
                    <a:pt x="85" y="164"/>
                    <a:pt x="87" y="168"/>
                    <a:pt x="92" y="168"/>
                  </a:cubicBezTo>
                  <a:cubicBezTo>
                    <a:pt x="99" y="168"/>
                    <a:pt x="100" y="162"/>
                    <a:pt x="109" y="160"/>
                  </a:cubicBezTo>
                  <a:cubicBezTo>
                    <a:pt x="109" y="154"/>
                    <a:pt x="115" y="146"/>
                    <a:pt x="115" y="142"/>
                  </a:cubicBezTo>
                  <a:cubicBezTo>
                    <a:pt x="115" y="139"/>
                    <a:pt x="112" y="138"/>
                    <a:pt x="112" y="135"/>
                  </a:cubicBezTo>
                  <a:cubicBezTo>
                    <a:pt x="112" y="131"/>
                    <a:pt x="118" y="124"/>
                    <a:pt x="124" y="122"/>
                  </a:cubicBezTo>
                  <a:cubicBezTo>
                    <a:pt x="124" y="114"/>
                    <a:pt x="128" y="110"/>
                    <a:pt x="131" y="99"/>
                  </a:cubicBezTo>
                  <a:cubicBezTo>
                    <a:pt x="134" y="93"/>
                    <a:pt x="134" y="93"/>
                    <a:pt x="134" y="93"/>
                  </a:cubicBezTo>
                  <a:cubicBezTo>
                    <a:pt x="135" y="93"/>
                    <a:pt x="137" y="92"/>
                    <a:pt x="139" y="92"/>
                  </a:cubicBezTo>
                  <a:cubicBezTo>
                    <a:pt x="141" y="92"/>
                    <a:pt x="143" y="93"/>
                    <a:pt x="145" y="93"/>
                  </a:cubicBezTo>
                  <a:cubicBezTo>
                    <a:pt x="148" y="93"/>
                    <a:pt x="149" y="92"/>
                    <a:pt x="150" y="87"/>
                  </a:cubicBezTo>
                  <a:cubicBezTo>
                    <a:pt x="141" y="87"/>
                    <a:pt x="127" y="61"/>
                    <a:pt x="127" y="53"/>
                  </a:cubicBezTo>
                  <a:cubicBezTo>
                    <a:pt x="127" y="51"/>
                    <a:pt x="129" y="50"/>
                    <a:pt x="130" y="49"/>
                  </a:cubicBezTo>
                  <a:cubicBezTo>
                    <a:pt x="130" y="48"/>
                    <a:pt x="129" y="46"/>
                    <a:pt x="128" y="44"/>
                  </a:cubicBezTo>
                  <a:cubicBezTo>
                    <a:pt x="128" y="44"/>
                    <a:pt x="142" y="39"/>
                    <a:pt x="144" y="37"/>
                  </a:cubicBezTo>
                  <a:cubicBezTo>
                    <a:pt x="142" y="37"/>
                    <a:pt x="141" y="35"/>
                    <a:pt x="141" y="34"/>
                  </a:cubicBezTo>
                  <a:cubicBezTo>
                    <a:pt x="141" y="30"/>
                    <a:pt x="153" y="33"/>
                    <a:pt x="153" y="28"/>
                  </a:cubicBezTo>
                  <a:cubicBezTo>
                    <a:pt x="153" y="17"/>
                    <a:pt x="131" y="24"/>
                    <a:pt x="131" y="13"/>
                  </a:cubicBezTo>
                  <a:cubicBezTo>
                    <a:pt x="131" y="5"/>
                    <a:pt x="132" y="0"/>
                    <a:pt x="1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auto">
            <a:xfrm>
              <a:off x="7654" y="3010"/>
              <a:ext cx="224" cy="265"/>
            </a:xfrm>
            <a:custGeom>
              <a:avLst/>
              <a:gdLst>
                <a:gd name="T0" fmla="*/ 95 w 95"/>
                <a:gd name="T1" fmla="*/ 0 h 112"/>
                <a:gd name="T2" fmla="*/ 92 w 95"/>
                <a:gd name="T3" fmla="*/ 0 h 112"/>
                <a:gd name="T4" fmla="*/ 75 w 95"/>
                <a:gd name="T5" fmla="*/ 12 h 112"/>
                <a:gd name="T6" fmla="*/ 71 w 95"/>
                <a:gd name="T7" fmla="*/ 12 h 112"/>
                <a:gd name="T8" fmla="*/ 34 w 95"/>
                <a:gd name="T9" fmla="*/ 6 h 112"/>
                <a:gd name="T10" fmla="*/ 14 w 95"/>
                <a:gd name="T11" fmla="*/ 36 h 112"/>
                <a:gd name="T12" fmla="*/ 9 w 95"/>
                <a:gd name="T13" fmla="*/ 44 h 112"/>
                <a:gd name="T14" fmla="*/ 0 w 95"/>
                <a:gd name="T15" fmla="*/ 73 h 112"/>
                <a:gd name="T16" fmla="*/ 10 w 95"/>
                <a:gd name="T17" fmla="*/ 79 h 112"/>
                <a:gd name="T18" fmla="*/ 10 w 95"/>
                <a:gd name="T19" fmla="*/ 105 h 112"/>
                <a:gd name="T20" fmla="*/ 19 w 95"/>
                <a:gd name="T21" fmla="*/ 112 h 112"/>
                <a:gd name="T22" fmla="*/ 27 w 95"/>
                <a:gd name="T23" fmla="*/ 91 h 112"/>
                <a:gd name="T24" fmla="*/ 22 w 95"/>
                <a:gd name="T25" fmla="*/ 73 h 112"/>
                <a:gd name="T26" fmla="*/ 30 w 95"/>
                <a:gd name="T27" fmla="*/ 67 h 112"/>
                <a:gd name="T28" fmla="*/ 33 w 95"/>
                <a:gd name="T29" fmla="*/ 67 h 112"/>
                <a:gd name="T30" fmla="*/ 34 w 95"/>
                <a:gd name="T31" fmla="*/ 67 h 112"/>
                <a:gd name="T32" fmla="*/ 32 w 95"/>
                <a:gd name="T33" fmla="*/ 78 h 112"/>
                <a:gd name="T34" fmla="*/ 40 w 95"/>
                <a:gd name="T35" fmla="*/ 94 h 112"/>
                <a:gd name="T36" fmla="*/ 40 w 95"/>
                <a:gd name="T37" fmla="*/ 99 h 112"/>
                <a:gd name="T38" fmla="*/ 47 w 95"/>
                <a:gd name="T39" fmla="*/ 99 h 112"/>
                <a:gd name="T40" fmla="*/ 59 w 95"/>
                <a:gd name="T41" fmla="*/ 88 h 112"/>
                <a:gd name="T42" fmla="*/ 52 w 95"/>
                <a:gd name="T43" fmla="*/ 78 h 112"/>
                <a:gd name="T44" fmla="*/ 54 w 95"/>
                <a:gd name="T45" fmla="*/ 75 h 112"/>
                <a:gd name="T46" fmla="*/ 40 w 95"/>
                <a:gd name="T47" fmla="*/ 53 h 112"/>
                <a:gd name="T48" fmla="*/ 68 w 95"/>
                <a:gd name="T49" fmla="*/ 38 h 112"/>
                <a:gd name="T50" fmla="*/ 68 w 95"/>
                <a:gd name="T51" fmla="*/ 34 h 112"/>
                <a:gd name="T52" fmla="*/ 68 w 95"/>
                <a:gd name="T53" fmla="*/ 34 h 112"/>
                <a:gd name="T54" fmla="*/ 37 w 95"/>
                <a:gd name="T55" fmla="*/ 43 h 112"/>
                <a:gd name="T56" fmla="*/ 38 w 95"/>
                <a:gd name="T57" fmla="*/ 41 h 112"/>
                <a:gd name="T58" fmla="*/ 32 w 95"/>
                <a:gd name="T59" fmla="*/ 46 h 112"/>
                <a:gd name="T60" fmla="*/ 21 w 95"/>
                <a:gd name="T61" fmla="*/ 28 h 112"/>
                <a:gd name="T62" fmla="*/ 31 w 95"/>
                <a:gd name="T63" fmla="*/ 20 h 112"/>
                <a:gd name="T64" fmla="*/ 38 w 95"/>
                <a:gd name="T65" fmla="*/ 20 h 112"/>
                <a:gd name="T66" fmla="*/ 58 w 95"/>
                <a:gd name="T67" fmla="*/ 18 h 112"/>
                <a:gd name="T68" fmla="*/ 77 w 95"/>
                <a:gd name="T69" fmla="*/ 21 h 112"/>
                <a:gd name="T70" fmla="*/ 93 w 95"/>
                <a:gd name="T71" fmla="*/ 4 h 112"/>
                <a:gd name="T72" fmla="*/ 95 w 95"/>
                <a:gd name="T73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5" h="112">
                  <a:moveTo>
                    <a:pt x="95" y="0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86" y="4"/>
                    <a:pt x="78" y="9"/>
                    <a:pt x="75" y="12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20" y="6"/>
                    <a:pt x="14" y="24"/>
                    <a:pt x="14" y="36"/>
                  </a:cubicBezTo>
                  <a:cubicBezTo>
                    <a:pt x="14" y="39"/>
                    <a:pt x="10" y="42"/>
                    <a:pt x="9" y="44"/>
                  </a:cubicBezTo>
                  <a:cubicBezTo>
                    <a:pt x="6" y="56"/>
                    <a:pt x="0" y="61"/>
                    <a:pt x="0" y="73"/>
                  </a:cubicBezTo>
                  <a:cubicBezTo>
                    <a:pt x="0" y="79"/>
                    <a:pt x="7" y="79"/>
                    <a:pt x="10" y="79"/>
                  </a:cubicBezTo>
                  <a:cubicBezTo>
                    <a:pt x="10" y="88"/>
                    <a:pt x="10" y="99"/>
                    <a:pt x="10" y="105"/>
                  </a:cubicBezTo>
                  <a:cubicBezTo>
                    <a:pt x="10" y="108"/>
                    <a:pt x="15" y="112"/>
                    <a:pt x="19" y="112"/>
                  </a:cubicBezTo>
                  <a:cubicBezTo>
                    <a:pt x="25" y="112"/>
                    <a:pt x="27" y="93"/>
                    <a:pt x="27" y="91"/>
                  </a:cubicBezTo>
                  <a:cubicBezTo>
                    <a:pt x="27" y="84"/>
                    <a:pt x="22" y="80"/>
                    <a:pt x="22" y="73"/>
                  </a:cubicBezTo>
                  <a:cubicBezTo>
                    <a:pt x="22" y="69"/>
                    <a:pt x="26" y="67"/>
                    <a:pt x="30" y="67"/>
                  </a:cubicBezTo>
                  <a:cubicBezTo>
                    <a:pt x="31" y="67"/>
                    <a:pt x="32" y="67"/>
                    <a:pt x="33" y="67"/>
                  </a:cubicBezTo>
                  <a:cubicBezTo>
                    <a:pt x="33" y="67"/>
                    <a:pt x="34" y="67"/>
                    <a:pt x="34" y="67"/>
                  </a:cubicBezTo>
                  <a:cubicBezTo>
                    <a:pt x="32" y="78"/>
                    <a:pt x="32" y="78"/>
                    <a:pt x="32" y="78"/>
                  </a:cubicBezTo>
                  <a:cubicBezTo>
                    <a:pt x="32" y="85"/>
                    <a:pt x="40" y="87"/>
                    <a:pt x="40" y="94"/>
                  </a:cubicBezTo>
                  <a:cubicBezTo>
                    <a:pt x="40" y="96"/>
                    <a:pt x="41" y="97"/>
                    <a:pt x="40" y="99"/>
                  </a:cubicBezTo>
                  <a:cubicBezTo>
                    <a:pt x="47" y="99"/>
                    <a:pt x="47" y="99"/>
                    <a:pt x="47" y="99"/>
                  </a:cubicBezTo>
                  <a:cubicBezTo>
                    <a:pt x="47" y="93"/>
                    <a:pt x="59" y="94"/>
                    <a:pt x="59" y="88"/>
                  </a:cubicBezTo>
                  <a:cubicBezTo>
                    <a:pt x="57" y="87"/>
                    <a:pt x="52" y="82"/>
                    <a:pt x="52" y="78"/>
                  </a:cubicBezTo>
                  <a:cubicBezTo>
                    <a:pt x="52" y="77"/>
                    <a:pt x="53" y="76"/>
                    <a:pt x="54" y="75"/>
                  </a:cubicBezTo>
                  <a:cubicBezTo>
                    <a:pt x="50" y="74"/>
                    <a:pt x="40" y="55"/>
                    <a:pt x="40" y="53"/>
                  </a:cubicBezTo>
                  <a:cubicBezTo>
                    <a:pt x="55" y="53"/>
                    <a:pt x="56" y="41"/>
                    <a:pt x="68" y="38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4" y="34"/>
                    <a:pt x="38" y="41"/>
                    <a:pt x="37" y="43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6" y="44"/>
                    <a:pt x="35" y="46"/>
                    <a:pt x="32" y="46"/>
                  </a:cubicBezTo>
                  <a:cubicBezTo>
                    <a:pt x="24" y="46"/>
                    <a:pt x="21" y="36"/>
                    <a:pt x="21" y="28"/>
                  </a:cubicBezTo>
                  <a:cubicBezTo>
                    <a:pt x="21" y="21"/>
                    <a:pt x="25" y="20"/>
                    <a:pt x="31" y="20"/>
                  </a:cubicBezTo>
                  <a:cubicBezTo>
                    <a:pt x="33" y="20"/>
                    <a:pt x="36" y="20"/>
                    <a:pt x="38" y="20"/>
                  </a:cubicBezTo>
                  <a:cubicBezTo>
                    <a:pt x="47" y="20"/>
                    <a:pt x="51" y="18"/>
                    <a:pt x="58" y="18"/>
                  </a:cubicBezTo>
                  <a:cubicBezTo>
                    <a:pt x="65" y="18"/>
                    <a:pt x="70" y="21"/>
                    <a:pt x="77" y="21"/>
                  </a:cubicBezTo>
                  <a:cubicBezTo>
                    <a:pt x="87" y="21"/>
                    <a:pt x="91" y="12"/>
                    <a:pt x="93" y="4"/>
                  </a:cubicBezTo>
                  <a:cubicBezTo>
                    <a:pt x="94" y="4"/>
                    <a:pt x="95" y="2"/>
                    <a:pt x="9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auto">
            <a:xfrm>
              <a:off x="7181" y="3280"/>
              <a:ext cx="364" cy="106"/>
            </a:xfrm>
            <a:custGeom>
              <a:avLst/>
              <a:gdLst>
                <a:gd name="T0" fmla="*/ 26 w 154"/>
                <a:gd name="T1" fmla="*/ 0 h 45"/>
                <a:gd name="T2" fmla="*/ 18 w 154"/>
                <a:gd name="T3" fmla="*/ 3 h 45"/>
                <a:gd name="T4" fmla="*/ 13 w 154"/>
                <a:gd name="T5" fmla="*/ 1 h 45"/>
                <a:gd name="T6" fmla="*/ 0 w 154"/>
                <a:gd name="T7" fmla="*/ 12 h 45"/>
                <a:gd name="T8" fmla="*/ 18 w 154"/>
                <a:gd name="T9" fmla="*/ 24 h 45"/>
                <a:gd name="T10" fmla="*/ 24 w 154"/>
                <a:gd name="T11" fmla="*/ 26 h 45"/>
                <a:gd name="T12" fmla="*/ 29 w 154"/>
                <a:gd name="T13" fmla="*/ 26 h 45"/>
                <a:gd name="T14" fmla="*/ 33 w 154"/>
                <a:gd name="T15" fmla="*/ 25 h 45"/>
                <a:gd name="T16" fmla="*/ 39 w 154"/>
                <a:gd name="T17" fmla="*/ 26 h 45"/>
                <a:gd name="T18" fmla="*/ 68 w 154"/>
                <a:gd name="T19" fmla="*/ 30 h 45"/>
                <a:gd name="T20" fmla="*/ 81 w 154"/>
                <a:gd name="T21" fmla="*/ 37 h 45"/>
                <a:gd name="T22" fmla="*/ 137 w 154"/>
                <a:gd name="T23" fmla="*/ 45 h 45"/>
                <a:gd name="T24" fmla="*/ 137 w 154"/>
                <a:gd name="T25" fmla="*/ 39 h 45"/>
                <a:gd name="T26" fmla="*/ 148 w 154"/>
                <a:gd name="T27" fmla="*/ 43 h 45"/>
                <a:gd name="T28" fmla="*/ 154 w 154"/>
                <a:gd name="T29" fmla="*/ 37 h 45"/>
                <a:gd name="T30" fmla="*/ 145 w 154"/>
                <a:gd name="T31" fmla="*/ 32 h 45"/>
                <a:gd name="T32" fmla="*/ 143 w 154"/>
                <a:gd name="T33" fmla="*/ 32 h 45"/>
                <a:gd name="T34" fmla="*/ 140 w 154"/>
                <a:gd name="T35" fmla="*/ 33 h 45"/>
                <a:gd name="T36" fmla="*/ 136 w 154"/>
                <a:gd name="T37" fmla="*/ 33 h 45"/>
                <a:gd name="T38" fmla="*/ 133 w 154"/>
                <a:gd name="T39" fmla="*/ 31 h 45"/>
                <a:gd name="T40" fmla="*/ 128 w 154"/>
                <a:gd name="T41" fmla="*/ 27 h 45"/>
                <a:gd name="T42" fmla="*/ 106 w 154"/>
                <a:gd name="T43" fmla="*/ 20 h 45"/>
                <a:gd name="T44" fmla="*/ 107 w 154"/>
                <a:gd name="T45" fmla="*/ 20 h 45"/>
                <a:gd name="T46" fmla="*/ 126 w 154"/>
                <a:gd name="T47" fmla="*/ 16 h 45"/>
                <a:gd name="T48" fmla="*/ 122 w 154"/>
                <a:gd name="T49" fmla="*/ 16 h 45"/>
                <a:gd name="T50" fmla="*/ 106 w 154"/>
                <a:gd name="T51" fmla="*/ 18 h 45"/>
                <a:gd name="T52" fmla="*/ 82 w 154"/>
                <a:gd name="T53" fmla="*/ 9 h 45"/>
                <a:gd name="T54" fmla="*/ 66 w 154"/>
                <a:gd name="T55" fmla="*/ 17 h 45"/>
                <a:gd name="T56" fmla="*/ 26 w 154"/>
                <a:gd name="T5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54" h="45">
                  <a:moveTo>
                    <a:pt x="26" y="0"/>
                  </a:moveTo>
                  <a:cubicBezTo>
                    <a:pt x="23" y="0"/>
                    <a:pt x="21" y="3"/>
                    <a:pt x="18" y="3"/>
                  </a:cubicBezTo>
                  <a:cubicBezTo>
                    <a:pt x="16" y="3"/>
                    <a:pt x="15" y="1"/>
                    <a:pt x="13" y="1"/>
                  </a:cubicBezTo>
                  <a:cubicBezTo>
                    <a:pt x="10" y="1"/>
                    <a:pt x="1" y="10"/>
                    <a:pt x="0" y="12"/>
                  </a:cubicBezTo>
                  <a:cubicBezTo>
                    <a:pt x="8" y="12"/>
                    <a:pt x="12" y="18"/>
                    <a:pt x="18" y="24"/>
                  </a:cubicBezTo>
                  <a:cubicBezTo>
                    <a:pt x="20" y="25"/>
                    <a:pt x="22" y="26"/>
                    <a:pt x="24" y="26"/>
                  </a:cubicBezTo>
                  <a:cubicBezTo>
                    <a:pt x="26" y="26"/>
                    <a:pt x="27" y="26"/>
                    <a:pt x="29" y="26"/>
                  </a:cubicBezTo>
                  <a:cubicBezTo>
                    <a:pt x="30" y="26"/>
                    <a:pt x="32" y="25"/>
                    <a:pt x="33" y="25"/>
                  </a:cubicBezTo>
                  <a:cubicBezTo>
                    <a:pt x="35" y="25"/>
                    <a:pt x="37" y="26"/>
                    <a:pt x="39" y="26"/>
                  </a:cubicBezTo>
                  <a:cubicBezTo>
                    <a:pt x="49" y="29"/>
                    <a:pt x="58" y="30"/>
                    <a:pt x="68" y="30"/>
                  </a:cubicBezTo>
                  <a:cubicBezTo>
                    <a:pt x="73" y="30"/>
                    <a:pt x="75" y="37"/>
                    <a:pt x="81" y="37"/>
                  </a:cubicBezTo>
                  <a:cubicBezTo>
                    <a:pt x="102" y="37"/>
                    <a:pt x="120" y="38"/>
                    <a:pt x="137" y="45"/>
                  </a:cubicBezTo>
                  <a:cubicBezTo>
                    <a:pt x="136" y="43"/>
                    <a:pt x="135" y="39"/>
                    <a:pt x="137" y="39"/>
                  </a:cubicBezTo>
                  <a:cubicBezTo>
                    <a:pt x="143" y="39"/>
                    <a:pt x="143" y="43"/>
                    <a:pt x="148" y="43"/>
                  </a:cubicBezTo>
                  <a:cubicBezTo>
                    <a:pt x="149" y="43"/>
                    <a:pt x="153" y="39"/>
                    <a:pt x="154" y="37"/>
                  </a:cubicBezTo>
                  <a:cubicBezTo>
                    <a:pt x="150" y="36"/>
                    <a:pt x="150" y="34"/>
                    <a:pt x="145" y="32"/>
                  </a:cubicBezTo>
                  <a:cubicBezTo>
                    <a:pt x="145" y="32"/>
                    <a:pt x="144" y="32"/>
                    <a:pt x="143" y="32"/>
                  </a:cubicBezTo>
                  <a:cubicBezTo>
                    <a:pt x="142" y="32"/>
                    <a:pt x="141" y="32"/>
                    <a:pt x="140" y="33"/>
                  </a:cubicBezTo>
                  <a:cubicBezTo>
                    <a:pt x="139" y="33"/>
                    <a:pt x="137" y="33"/>
                    <a:pt x="136" y="33"/>
                  </a:cubicBezTo>
                  <a:cubicBezTo>
                    <a:pt x="135" y="33"/>
                    <a:pt x="134" y="33"/>
                    <a:pt x="133" y="31"/>
                  </a:cubicBezTo>
                  <a:cubicBezTo>
                    <a:pt x="132" y="30"/>
                    <a:pt x="132" y="27"/>
                    <a:pt x="128" y="27"/>
                  </a:cubicBezTo>
                  <a:cubicBezTo>
                    <a:pt x="119" y="27"/>
                    <a:pt x="112" y="26"/>
                    <a:pt x="106" y="20"/>
                  </a:cubicBezTo>
                  <a:cubicBezTo>
                    <a:pt x="106" y="20"/>
                    <a:pt x="107" y="20"/>
                    <a:pt x="107" y="20"/>
                  </a:cubicBezTo>
                  <a:cubicBezTo>
                    <a:pt x="112" y="20"/>
                    <a:pt x="125" y="18"/>
                    <a:pt x="126" y="16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06" y="18"/>
                    <a:pt x="106" y="18"/>
                    <a:pt x="106" y="18"/>
                  </a:cubicBezTo>
                  <a:cubicBezTo>
                    <a:pt x="96" y="18"/>
                    <a:pt x="93" y="9"/>
                    <a:pt x="82" y="9"/>
                  </a:cubicBezTo>
                  <a:cubicBezTo>
                    <a:pt x="76" y="9"/>
                    <a:pt x="74" y="17"/>
                    <a:pt x="66" y="17"/>
                  </a:cubicBezTo>
                  <a:cubicBezTo>
                    <a:pt x="49" y="17"/>
                    <a:pt x="42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auto">
            <a:xfrm>
              <a:off x="7694" y="3365"/>
              <a:ext cx="109" cy="24"/>
            </a:xfrm>
            <a:custGeom>
              <a:avLst/>
              <a:gdLst>
                <a:gd name="T0" fmla="*/ 46 w 46"/>
                <a:gd name="T1" fmla="*/ 0 h 10"/>
                <a:gd name="T2" fmla="*/ 31 w 46"/>
                <a:gd name="T3" fmla="*/ 5 h 10"/>
                <a:gd name="T4" fmla="*/ 10 w 46"/>
                <a:gd name="T5" fmla="*/ 1 h 10"/>
                <a:gd name="T6" fmla="*/ 7 w 46"/>
                <a:gd name="T7" fmla="*/ 1 h 10"/>
                <a:gd name="T8" fmla="*/ 0 w 46"/>
                <a:gd name="T9" fmla="*/ 5 h 10"/>
                <a:gd name="T10" fmla="*/ 10 w 46"/>
                <a:gd name="T11" fmla="*/ 10 h 10"/>
                <a:gd name="T12" fmla="*/ 12 w 46"/>
                <a:gd name="T13" fmla="*/ 10 h 10"/>
                <a:gd name="T14" fmla="*/ 31 w 46"/>
                <a:gd name="T15" fmla="*/ 10 h 10"/>
                <a:gd name="T16" fmla="*/ 46 w 46"/>
                <a:gd name="T17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" h="10">
                  <a:moveTo>
                    <a:pt x="46" y="0"/>
                  </a:moveTo>
                  <a:cubicBezTo>
                    <a:pt x="41" y="2"/>
                    <a:pt x="39" y="5"/>
                    <a:pt x="31" y="5"/>
                  </a:cubicBezTo>
                  <a:cubicBezTo>
                    <a:pt x="23" y="5"/>
                    <a:pt x="19" y="1"/>
                    <a:pt x="10" y="1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4" y="1"/>
                    <a:pt x="0" y="2"/>
                    <a:pt x="0" y="5"/>
                  </a:cubicBezTo>
                  <a:cubicBezTo>
                    <a:pt x="0" y="10"/>
                    <a:pt x="6" y="10"/>
                    <a:pt x="10" y="10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6" y="10"/>
                    <a:pt x="23" y="10"/>
                    <a:pt x="31" y="10"/>
                  </a:cubicBezTo>
                  <a:cubicBezTo>
                    <a:pt x="38" y="8"/>
                    <a:pt x="42" y="7"/>
                    <a:pt x="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auto">
            <a:xfrm>
              <a:off x="7585" y="3370"/>
              <a:ext cx="76" cy="26"/>
            </a:xfrm>
            <a:custGeom>
              <a:avLst/>
              <a:gdLst>
                <a:gd name="T0" fmla="*/ 32 w 32"/>
                <a:gd name="T1" fmla="*/ 0 h 11"/>
                <a:gd name="T2" fmla="*/ 20 w 32"/>
                <a:gd name="T3" fmla="*/ 0 h 11"/>
                <a:gd name="T4" fmla="*/ 19 w 32"/>
                <a:gd name="T5" fmla="*/ 4 h 11"/>
                <a:gd name="T6" fmla="*/ 9 w 32"/>
                <a:gd name="T7" fmla="*/ 2 h 11"/>
                <a:gd name="T8" fmla="*/ 7 w 32"/>
                <a:gd name="T9" fmla="*/ 2 h 11"/>
                <a:gd name="T10" fmla="*/ 0 w 32"/>
                <a:gd name="T11" fmla="*/ 7 h 11"/>
                <a:gd name="T12" fmla="*/ 11 w 32"/>
                <a:gd name="T13" fmla="*/ 11 h 11"/>
                <a:gd name="T14" fmla="*/ 23 w 32"/>
                <a:gd name="T15" fmla="*/ 6 h 11"/>
                <a:gd name="T16" fmla="*/ 28 w 32"/>
                <a:gd name="T17" fmla="*/ 8 h 11"/>
                <a:gd name="T18" fmla="*/ 32 w 32"/>
                <a:gd name="T19" fmla="*/ 8 h 11"/>
                <a:gd name="T20" fmla="*/ 32 w 32"/>
                <a:gd name="T2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11">
                  <a:moveTo>
                    <a:pt x="32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20" y="1"/>
                    <a:pt x="19" y="2"/>
                    <a:pt x="19" y="4"/>
                  </a:cubicBezTo>
                  <a:cubicBezTo>
                    <a:pt x="17" y="3"/>
                    <a:pt x="14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3" y="2"/>
                    <a:pt x="0" y="2"/>
                    <a:pt x="0" y="7"/>
                  </a:cubicBezTo>
                  <a:cubicBezTo>
                    <a:pt x="0" y="9"/>
                    <a:pt x="7" y="11"/>
                    <a:pt x="11" y="11"/>
                  </a:cubicBezTo>
                  <a:cubicBezTo>
                    <a:pt x="16" y="11"/>
                    <a:pt x="18" y="8"/>
                    <a:pt x="23" y="6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32" y="4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auto">
            <a:xfrm>
              <a:off x="7668" y="3403"/>
              <a:ext cx="54" cy="38"/>
            </a:xfrm>
            <a:custGeom>
              <a:avLst/>
              <a:gdLst>
                <a:gd name="T0" fmla="*/ 5 w 23"/>
                <a:gd name="T1" fmla="*/ 0 h 16"/>
                <a:gd name="T2" fmla="*/ 0 w 23"/>
                <a:gd name="T3" fmla="*/ 4 h 16"/>
                <a:gd name="T4" fmla="*/ 13 w 23"/>
                <a:gd name="T5" fmla="*/ 10 h 16"/>
                <a:gd name="T6" fmla="*/ 16 w 23"/>
                <a:gd name="T7" fmla="*/ 16 h 16"/>
                <a:gd name="T8" fmla="*/ 19 w 23"/>
                <a:gd name="T9" fmla="*/ 16 h 16"/>
                <a:gd name="T10" fmla="*/ 23 w 23"/>
                <a:gd name="T11" fmla="*/ 13 h 16"/>
                <a:gd name="T12" fmla="*/ 15 w 23"/>
                <a:gd name="T13" fmla="*/ 1 h 16"/>
                <a:gd name="T14" fmla="*/ 10 w 23"/>
                <a:gd name="T15" fmla="*/ 1 h 16"/>
                <a:gd name="T16" fmla="*/ 5 w 23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16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9"/>
                    <a:pt x="8" y="10"/>
                    <a:pt x="13" y="10"/>
                  </a:cubicBezTo>
                  <a:cubicBezTo>
                    <a:pt x="13" y="11"/>
                    <a:pt x="14" y="16"/>
                    <a:pt x="16" y="16"/>
                  </a:cubicBezTo>
                  <a:cubicBezTo>
                    <a:pt x="17" y="16"/>
                    <a:pt x="18" y="16"/>
                    <a:pt x="19" y="16"/>
                  </a:cubicBezTo>
                  <a:cubicBezTo>
                    <a:pt x="20" y="16"/>
                    <a:pt x="23" y="14"/>
                    <a:pt x="23" y="13"/>
                  </a:cubicBezTo>
                  <a:cubicBezTo>
                    <a:pt x="23" y="6"/>
                    <a:pt x="15" y="8"/>
                    <a:pt x="15" y="1"/>
                  </a:cubicBezTo>
                  <a:cubicBezTo>
                    <a:pt x="13" y="1"/>
                    <a:pt x="11" y="1"/>
                    <a:pt x="10" y="1"/>
                  </a:cubicBezTo>
                  <a:cubicBezTo>
                    <a:pt x="8" y="1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auto">
            <a:xfrm>
              <a:off x="7557" y="3367"/>
              <a:ext cx="23" cy="22"/>
            </a:xfrm>
            <a:custGeom>
              <a:avLst/>
              <a:gdLst>
                <a:gd name="T0" fmla="*/ 5 w 10"/>
                <a:gd name="T1" fmla="*/ 0 h 9"/>
                <a:gd name="T2" fmla="*/ 0 w 10"/>
                <a:gd name="T3" fmla="*/ 0 h 9"/>
                <a:gd name="T4" fmla="*/ 0 w 10"/>
                <a:gd name="T5" fmla="*/ 6 h 9"/>
                <a:gd name="T6" fmla="*/ 4 w 10"/>
                <a:gd name="T7" fmla="*/ 9 h 9"/>
                <a:gd name="T8" fmla="*/ 10 w 10"/>
                <a:gd name="T9" fmla="*/ 4 h 9"/>
                <a:gd name="T10" fmla="*/ 5 w 10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7" y="9"/>
                    <a:pt x="9" y="7"/>
                    <a:pt x="10" y="4"/>
                  </a:cubicBezTo>
                  <a:cubicBezTo>
                    <a:pt x="8" y="3"/>
                    <a:pt x="8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auto">
            <a:xfrm>
              <a:off x="7824" y="3375"/>
              <a:ext cx="125" cy="68"/>
            </a:xfrm>
            <a:custGeom>
              <a:avLst/>
              <a:gdLst>
                <a:gd name="T0" fmla="*/ 44 w 53"/>
                <a:gd name="T1" fmla="*/ 0 h 29"/>
                <a:gd name="T2" fmla="*/ 20 w 53"/>
                <a:gd name="T3" fmla="*/ 6 h 29"/>
                <a:gd name="T4" fmla="*/ 17 w 53"/>
                <a:gd name="T5" fmla="*/ 10 h 29"/>
                <a:gd name="T6" fmla="*/ 0 w 53"/>
                <a:gd name="T7" fmla="*/ 25 h 29"/>
                <a:gd name="T8" fmla="*/ 3 w 53"/>
                <a:gd name="T9" fmla="*/ 29 h 29"/>
                <a:gd name="T10" fmla="*/ 21 w 53"/>
                <a:gd name="T11" fmla="*/ 20 h 29"/>
                <a:gd name="T12" fmla="*/ 22 w 53"/>
                <a:gd name="T13" fmla="*/ 14 h 29"/>
                <a:gd name="T14" fmla="*/ 53 w 53"/>
                <a:gd name="T15" fmla="*/ 1 h 29"/>
                <a:gd name="T16" fmla="*/ 44 w 53"/>
                <a:gd name="T1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29">
                  <a:moveTo>
                    <a:pt x="44" y="0"/>
                  </a:moveTo>
                  <a:cubicBezTo>
                    <a:pt x="36" y="0"/>
                    <a:pt x="24" y="2"/>
                    <a:pt x="20" y="6"/>
                  </a:cubicBezTo>
                  <a:cubicBezTo>
                    <a:pt x="19" y="7"/>
                    <a:pt x="19" y="10"/>
                    <a:pt x="17" y="10"/>
                  </a:cubicBezTo>
                  <a:cubicBezTo>
                    <a:pt x="10" y="13"/>
                    <a:pt x="0" y="13"/>
                    <a:pt x="0" y="25"/>
                  </a:cubicBezTo>
                  <a:cubicBezTo>
                    <a:pt x="0" y="27"/>
                    <a:pt x="1" y="29"/>
                    <a:pt x="3" y="29"/>
                  </a:cubicBezTo>
                  <a:cubicBezTo>
                    <a:pt x="9" y="29"/>
                    <a:pt x="18" y="23"/>
                    <a:pt x="21" y="20"/>
                  </a:cubicBezTo>
                  <a:cubicBezTo>
                    <a:pt x="22" y="19"/>
                    <a:pt x="20" y="14"/>
                    <a:pt x="22" y="14"/>
                  </a:cubicBezTo>
                  <a:cubicBezTo>
                    <a:pt x="31" y="14"/>
                    <a:pt x="48" y="9"/>
                    <a:pt x="53" y="1"/>
                  </a:cubicBezTo>
                  <a:cubicBezTo>
                    <a:pt x="52" y="0"/>
                    <a:pt x="48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auto">
            <a:xfrm>
              <a:off x="8195" y="3268"/>
              <a:ext cx="26" cy="52"/>
            </a:xfrm>
            <a:custGeom>
              <a:avLst/>
              <a:gdLst>
                <a:gd name="T0" fmla="*/ 9 w 11"/>
                <a:gd name="T1" fmla="*/ 0 h 22"/>
                <a:gd name="T2" fmla="*/ 6 w 11"/>
                <a:gd name="T3" fmla="*/ 9 h 22"/>
                <a:gd name="T4" fmla="*/ 0 w 11"/>
                <a:gd name="T5" fmla="*/ 18 h 22"/>
                <a:gd name="T6" fmla="*/ 4 w 11"/>
                <a:gd name="T7" fmla="*/ 22 h 22"/>
                <a:gd name="T8" fmla="*/ 7 w 11"/>
                <a:gd name="T9" fmla="*/ 11 h 22"/>
                <a:gd name="T10" fmla="*/ 11 w 11"/>
                <a:gd name="T11" fmla="*/ 6 h 22"/>
                <a:gd name="T12" fmla="*/ 9 w 11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22">
                  <a:moveTo>
                    <a:pt x="9" y="0"/>
                  </a:moveTo>
                  <a:cubicBezTo>
                    <a:pt x="5" y="1"/>
                    <a:pt x="6" y="5"/>
                    <a:pt x="6" y="9"/>
                  </a:cubicBezTo>
                  <a:cubicBezTo>
                    <a:pt x="6" y="12"/>
                    <a:pt x="0" y="13"/>
                    <a:pt x="0" y="18"/>
                  </a:cubicBezTo>
                  <a:cubicBezTo>
                    <a:pt x="0" y="20"/>
                    <a:pt x="2" y="22"/>
                    <a:pt x="4" y="22"/>
                  </a:cubicBezTo>
                  <a:cubicBezTo>
                    <a:pt x="8" y="22"/>
                    <a:pt x="7" y="16"/>
                    <a:pt x="7" y="11"/>
                  </a:cubicBezTo>
                  <a:cubicBezTo>
                    <a:pt x="9" y="11"/>
                    <a:pt x="11" y="9"/>
                    <a:pt x="11" y="6"/>
                  </a:cubicBezTo>
                  <a:cubicBezTo>
                    <a:pt x="11" y="2"/>
                    <a:pt x="10" y="4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auto">
            <a:xfrm>
              <a:off x="7914" y="3181"/>
              <a:ext cx="33" cy="30"/>
            </a:xfrm>
            <a:custGeom>
              <a:avLst/>
              <a:gdLst>
                <a:gd name="T0" fmla="*/ 4 w 14"/>
                <a:gd name="T1" fmla="*/ 0 h 13"/>
                <a:gd name="T2" fmla="*/ 0 w 14"/>
                <a:gd name="T3" fmla="*/ 3 h 13"/>
                <a:gd name="T4" fmla="*/ 9 w 14"/>
                <a:gd name="T5" fmla="*/ 13 h 13"/>
                <a:gd name="T6" fmla="*/ 14 w 14"/>
                <a:gd name="T7" fmla="*/ 6 h 13"/>
                <a:gd name="T8" fmla="*/ 4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4" y="0"/>
                  </a:moveTo>
                  <a:cubicBezTo>
                    <a:pt x="1" y="0"/>
                    <a:pt x="0" y="0"/>
                    <a:pt x="0" y="3"/>
                  </a:cubicBezTo>
                  <a:cubicBezTo>
                    <a:pt x="0" y="7"/>
                    <a:pt x="6" y="13"/>
                    <a:pt x="9" y="13"/>
                  </a:cubicBezTo>
                  <a:cubicBezTo>
                    <a:pt x="11" y="13"/>
                    <a:pt x="14" y="7"/>
                    <a:pt x="14" y="6"/>
                  </a:cubicBezTo>
                  <a:cubicBezTo>
                    <a:pt x="14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auto">
            <a:xfrm>
              <a:off x="7978" y="3176"/>
              <a:ext cx="101" cy="28"/>
            </a:xfrm>
            <a:custGeom>
              <a:avLst/>
              <a:gdLst>
                <a:gd name="T0" fmla="*/ 27 w 43"/>
                <a:gd name="T1" fmla="*/ 0 h 12"/>
                <a:gd name="T2" fmla="*/ 4 w 43"/>
                <a:gd name="T3" fmla="*/ 0 h 12"/>
                <a:gd name="T4" fmla="*/ 0 w 43"/>
                <a:gd name="T5" fmla="*/ 5 h 12"/>
                <a:gd name="T6" fmla="*/ 10 w 43"/>
                <a:gd name="T7" fmla="*/ 7 h 12"/>
                <a:gd name="T8" fmla="*/ 22 w 43"/>
                <a:gd name="T9" fmla="*/ 7 h 12"/>
                <a:gd name="T10" fmla="*/ 40 w 43"/>
                <a:gd name="T11" fmla="*/ 12 h 12"/>
                <a:gd name="T12" fmla="*/ 43 w 43"/>
                <a:gd name="T13" fmla="*/ 11 h 12"/>
                <a:gd name="T14" fmla="*/ 37 w 43"/>
                <a:gd name="T15" fmla="*/ 2 h 12"/>
                <a:gd name="T16" fmla="*/ 35 w 43"/>
                <a:gd name="T17" fmla="*/ 2 h 12"/>
                <a:gd name="T18" fmla="*/ 31 w 43"/>
                <a:gd name="T19" fmla="*/ 2 h 12"/>
                <a:gd name="T20" fmla="*/ 27 w 43"/>
                <a:gd name="T2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2">
                  <a:moveTo>
                    <a:pt x="2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0" y="2"/>
                    <a:pt x="0" y="5"/>
                  </a:cubicBezTo>
                  <a:cubicBezTo>
                    <a:pt x="0" y="5"/>
                    <a:pt x="7" y="7"/>
                    <a:pt x="10" y="7"/>
                  </a:cubicBezTo>
                  <a:cubicBezTo>
                    <a:pt x="14" y="7"/>
                    <a:pt x="16" y="7"/>
                    <a:pt x="22" y="7"/>
                  </a:cubicBezTo>
                  <a:cubicBezTo>
                    <a:pt x="29" y="7"/>
                    <a:pt x="33" y="12"/>
                    <a:pt x="40" y="12"/>
                  </a:cubicBezTo>
                  <a:cubicBezTo>
                    <a:pt x="41" y="12"/>
                    <a:pt x="43" y="12"/>
                    <a:pt x="43" y="11"/>
                  </a:cubicBezTo>
                  <a:cubicBezTo>
                    <a:pt x="43" y="7"/>
                    <a:pt x="38" y="6"/>
                    <a:pt x="37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2" y="2"/>
                    <a:pt x="31" y="2"/>
                  </a:cubicBezTo>
                  <a:cubicBezTo>
                    <a:pt x="29" y="2"/>
                    <a:pt x="28" y="2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auto">
            <a:xfrm>
              <a:off x="7961" y="2989"/>
              <a:ext cx="45" cy="99"/>
            </a:xfrm>
            <a:custGeom>
              <a:avLst/>
              <a:gdLst>
                <a:gd name="T0" fmla="*/ 5 w 19"/>
                <a:gd name="T1" fmla="*/ 0 h 42"/>
                <a:gd name="T2" fmla="*/ 0 w 19"/>
                <a:gd name="T3" fmla="*/ 10 h 42"/>
                <a:gd name="T4" fmla="*/ 4 w 19"/>
                <a:gd name="T5" fmla="*/ 25 h 42"/>
                <a:gd name="T6" fmla="*/ 4 w 19"/>
                <a:gd name="T7" fmla="*/ 32 h 42"/>
                <a:gd name="T8" fmla="*/ 11 w 19"/>
                <a:gd name="T9" fmla="*/ 42 h 42"/>
                <a:gd name="T10" fmla="*/ 5 w 19"/>
                <a:gd name="T11" fmla="*/ 33 h 42"/>
                <a:gd name="T12" fmla="*/ 5 w 19"/>
                <a:gd name="T13" fmla="*/ 29 h 42"/>
                <a:gd name="T14" fmla="*/ 18 w 19"/>
                <a:gd name="T15" fmla="*/ 28 h 42"/>
                <a:gd name="T16" fmla="*/ 13 w 19"/>
                <a:gd name="T17" fmla="*/ 20 h 42"/>
                <a:gd name="T18" fmla="*/ 19 w 19"/>
                <a:gd name="T19" fmla="*/ 13 h 42"/>
                <a:gd name="T20" fmla="*/ 5 w 19"/>
                <a:gd name="T2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42">
                  <a:moveTo>
                    <a:pt x="5" y="0"/>
                  </a:moveTo>
                  <a:cubicBezTo>
                    <a:pt x="1" y="2"/>
                    <a:pt x="0" y="6"/>
                    <a:pt x="0" y="10"/>
                  </a:cubicBezTo>
                  <a:cubicBezTo>
                    <a:pt x="0" y="17"/>
                    <a:pt x="4" y="19"/>
                    <a:pt x="4" y="25"/>
                  </a:cubicBezTo>
                  <a:cubicBezTo>
                    <a:pt x="4" y="30"/>
                    <a:pt x="4" y="29"/>
                    <a:pt x="4" y="32"/>
                  </a:cubicBezTo>
                  <a:cubicBezTo>
                    <a:pt x="4" y="35"/>
                    <a:pt x="6" y="42"/>
                    <a:pt x="11" y="42"/>
                  </a:cubicBezTo>
                  <a:cubicBezTo>
                    <a:pt x="9" y="38"/>
                    <a:pt x="8" y="36"/>
                    <a:pt x="5" y="3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10" y="29"/>
                    <a:pt x="15" y="29"/>
                    <a:pt x="18" y="28"/>
                  </a:cubicBezTo>
                  <a:cubicBezTo>
                    <a:pt x="17" y="24"/>
                    <a:pt x="13" y="23"/>
                    <a:pt x="13" y="20"/>
                  </a:cubicBezTo>
                  <a:cubicBezTo>
                    <a:pt x="13" y="17"/>
                    <a:pt x="19" y="17"/>
                    <a:pt x="19" y="13"/>
                  </a:cubicBezTo>
                  <a:cubicBezTo>
                    <a:pt x="10" y="11"/>
                    <a:pt x="6" y="7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7" name="Freeform 47"/>
            <p:cNvSpPr>
              <a:spLocks noEditPoints="1"/>
            </p:cNvSpPr>
            <p:nvPr/>
          </p:nvSpPr>
          <p:spPr bwMode="auto">
            <a:xfrm>
              <a:off x="8715" y="3218"/>
              <a:ext cx="139" cy="81"/>
            </a:xfrm>
            <a:custGeom>
              <a:avLst/>
              <a:gdLst>
                <a:gd name="T0" fmla="*/ 14 w 59"/>
                <a:gd name="T1" fmla="*/ 31 h 34"/>
                <a:gd name="T2" fmla="*/ 15 w 59"/>
                <a:gd name="T3" fmla="*/ 32 h 34"/>
                <a:gd name="T4" fmla="*/ 15 w 59"/>
                <a:gd name="T5" fmla="*/ 31 h 34"/>
                <a:gd name="T6" fmla="*/ 14 w 59"/>
                <a:gd name="T7" fmla="*/ 31 h 34"/>
                <a:gd name="T8" fmla="*/ 54 w 59"/>
                <a:gd name="T9" fmla="*/ 0 h 34"/>
                <a:gd name="T10" fmla="*/ 42 w 59"/>
                <a:gd name="T11" fmla="*/ 15 h 34"/>
                <a:gd name="T12" fmla="*/ 22 w 59"/>
                <a:gd name="T13" fmla="*/ 19 h 34"/>
                <a:gd name="T14" fmla="*/ 16 w 59"/>
                <a:gd name="T15" fmla="*/ 21 h 34"/>
                <a:gd name="T16" fmla="*/ 16 w 59"/>
                <a:gd name="T17" fmla="*/ 21 h 34"/>
                <a:gd name="T18" fmla="*/ 0 w 59"/>
                <a:gd name="T19" fmla="*/ 21 h 34"/>
                <a:gd name="T20" fmla="*/ 13 w 59"/>
                <a:gd name="T21" fmla="*/ 30 h 34"/>
                <a:gd name="T22" fmla="*/ 14 w 59"/>
                <a:gd name="T23" fmla="*/ 31 h 34"/>
                <a:gd name="T24" fmla="*/ 14 w 59"/>
                <a:gd name="T25" fmla="*/ 30 h 34"/>
                <a:gd name="T26" fmla="*/ 15 w 59"/>
                <a:gd name="T27" fmla="*/ 31 h 34"/>
                <a:gd name="T28" fmla="*/ 22 w 59"/>
                <a:gd name="T29" fmla="*/ 34 h 34"/>
                <a:gd name="T30" fmla="*/ 48 w 59"/>
                <a:gd name="T31" fmla="*/ 26 h 34"/>
                <a:gd name="T32" fmla="*/ 59 w 59"/>
                <a:gd name="T33" fmla="*/ 8 h 34"/>
                <a:gd name="T34" fmla="*/ 54 w 59"/>
                <a:gd name="T3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9" h="34">
                  <a:moveTo>
                    <a:pt x="14" y="31"/>
                  </a:moveTo>
                  <a:cubicBezTo>
                    <a:pt x="15" y="32"/>
                    <a:pt x="15" y="32"/>
                    <a:pt x="15" y="3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1"/>
                    <a:pt x="15" y="31"/>
                    <a:pt x="14" y="31"/>
                  </a:cubicBezTo>
                  <a:moveTo>
                    <a:pt x="54" y="0"/>
                  </a:moveTo>
                  <a:cubicBezTo>
                    <a:pt x="47" y="0"/>
                    <a:pt x="50" y="12"/>
                    <a:pt x="42" y="15"/>
                  </a:cubicBezTo>
                  <a:cubicBezTo>
                    <a:pt x="38" y="17"/>
                    <a:pt x="30" y="17"/>
                    <a:pt x="22" y="19"/>
                  </a:cubicBezTo>
                  <a:cubicBezTo>
                    <a:pt x="22" y="19"/>
                    <a:pt x="18" y="21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" y="27"/>
                    <a:pt x="8" y="27"/>
                    <a:pt x="13" y="30"/>
                  </a:cubicBezTo>
                  <a:cubicBezTo>
                    <a:pt x="13" y="30"/>
                    <a:pt x="14" y="30"/>
                    <a:pt x="14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5" y="31"/>
                    <a:pt x="15" y="31"/>
                  </a:cubicBezTo>
                  <a:cubicBezTo>
                    <a:pt x="17" y="33"/>
                    <a:pt x="21" y="34"/>
                    <a:pt x="22" y="34"/>
                  </a:cubicBezTo>
                  <a:cubicBezTo>
                    <a:pt x="33" y="34"/>
                    <a:pt x="38" y="28"/>
                    <a:pt x="48" y="26"/>
                  </a:cubicBezTo>
                  <a:cubicBezTo>
                    <a:pt x="48" y="17"/>
                    <a:pt x="59" y="19"/>
                    <a:pt x="59" y="8"/>
                  </a:cubicBezTo>
                  <a:cubicBezTo>
                    <a:pt x="59" y="5"/>
                    <a:pt x="57" y="0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auto">
            <a:xfrm>
              <a:off x="8079" y="3079"/>
              <a:ext cx="721" cy="376"/>
            </a:xfrm>
            <a:custGeom>
              <a:avLst/>
              <a:gdLst>
                <a:gd name="T0" fmla="*/ 7 w 305"/>
                <a:gd name="T1" fmla="*/ 9 h 159"/>
                <a:gd name="T2" fmla="*/ 16 w 305"/>
                <a:gd name="T3" fmla="*/ 26 h 159"/>
                <a:gd name="T4" fmla="*/ 27 w 305"/>
                <a:gd name="T5" fmla="*/ 32 h 159"/>
                <a:gd name="T6" fmla="*/ 46 w 305"/>
                <a:gd name="T7" fmla="*/ 30 h 159"/>
                <a:gd name="T8" fmla="*/ 28 w 305"/>
                <a:gd name="T9" fmla="*/ 45 h 159"/>
                <a:gd name="T10" fmla="*/ 36 w 305"/>
                <a:gd name="T11" fmla="*/ 58 h 159"/>
                <a:gd name="T12" fmla="*/ 44 w 305"/>
                <a:gd name="T13" fmla="*/ 54 h 159"/>
                <a:gd name="T14" fmla="*/ 64 w 305"/>
                <a:gd name="T15" fmla="*/ 65 h 159"/>
                <a:gd name="T16" fmla="*/ 114 w 305"/>
                <a:gd name="T17" fmla="*/ 85 h 159"/>
                <a:gd name="T18" fmla="*/ 108 w 305"/>
                <a:gd name="T19" fmla="*/ 118 h 159"/>
                <a:gd name="T20" fmla="*/ 128 w 305"/>
                <a:gd name="T21" fmla="*/ 122 h 159"/>
                <a:gd name="T22" fmla="*/ 167 w 305"/>
                <a:gd name="T23" fmla="*/ 135 h 159"/>
                <a:gd name="T24" fmla="*/ 189 w 305"/>
                <a:gd name="T25" fmla="*/ 123 h 159"/>
                <a:gd name="T26" fmla="*/ 246 w 305"/>
                <a:gd name="T27" fmla="*/ 135 h 159"/>
                <a:gd name="T28" fmla="*/ 272 w 305"/>
                <a:gd name="T29" fmla="*/ 152 h 159"/>
                <a:gd name="T30" fmla="*/ 295 w 305"/>
                <a:gd name="T31" fmla="*/ 159 h 159"/>
                <a:gd name="T32" fmla="*/ 305 w 305"/>
                <a:gd name="T33" fmla="*/ 150 h 159"/>
                <a:gd name="T34" fmla="*/ 290 w 305"/>
                <a:gd name="T35" fmla="*/ 142 h 159"/>
                <a:gd name="T36" fmla="*/ 287 w 305"/>
                <a:gd name="T37" fmla="*/ 142 h 159"/>
                <a:gd name="T38" fmla="*/ 283 w 305"/>
                <a:gd name="T39" fmla="*/ 141 h 159"/>
                <a:gd name="T40" fmla="*/ 267 w 305"/>
                <a:gd name="T41" fmla="*/ 130 h 159"/>
                <a:gd name="T42" fmla="*/ 249 w 305"/>
                <a:gd name="T43" fmla="*/ 102 h 159"/>
                <a:gd name="T44" fmla="*/ 251 w 305"/>
                <a:gd name="T45" fmla="*/ 86 h 159"/>
                <a:gd name="T46" fmla="*/ 248 w 305"/>
                <a:gd name="T47" fmla="*/ 86 h 159"/>
                <a:gd name="T48" fmla="*/ 214 w 305"/>
                <a:gd name="T49" fmla="*/ 59 h 159"/>
                <a:gd name="T50" fmla="*/ 191 w 305"/>
                <a:gd name="T51" fmla="*/ 46 h 159"/>
                <a:gd name="T52" fmla="*/ 155 w 305"/>
                <a:gd name="T53" fmla="*/ 35 h 159"/>
                <a:gd name="T54" fmla="*/ 152 w 305"/>
                <a:gd name="T55" fmla="*/ 33 h 159"/>
                <a:gd name="T56" fmla="*/ 144 w 305"/>
                <a:gd name="T57" fmla="*/ 30 h 159"/>
                <a:gd name="T58" fmla="*/ 116 w 305"/>
                <a:gd name="T59" fmla="*/ 20 h 159"/>
                <a:gd name="T60" fmla="*/ 93 w 305"/>
                <a:gd name="T61" fmla="*/ 29 h 159"/>
                <a:gd name="T62" fmla="*/ 71 w 305"/>
                <a:gd name="T63" fmla="*/ 45 h 159"/>
                <a:gd name="T64" fmla="*/ 52 w 305"/>
                <a:gd name="T65" fmla="*/ 30 h 159"/>
                <a:gd name="T66" fmla="*/ 27 w 305"/>
                <a:gd name="T67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5" h="159">
                  <a:moveTo>
                    <a:pt x="27" y="0"/>
                  </a:moveTo>
                  <a:cubicBezTo>
                    <a:pt x="17" y="0"/>
                    <a:pt x="14" y="9"/>
                    <a:pt x="7" y="9"/>
                  </a:cubicBezTo>
                  <a:cubicBezTo>
                    <a:pt x="4" y="9"/>
                    <a:pt x="0" y="11"/>
                    <a:pt x="0" y="14"/>
                  </a:cubicBezTo>
                  <a:cubicBezTo>
                    <a:pt x="0" y="21"/>
                    <a:pt x="12" y="18"/>
                    <a:pt x="16" y="26"/>
                  </a:cubicBezTo>
                  <a:cubicBezTo>
                    <a:pt x="17" y="27"/>
                    <a:pt x="18" y="30"/>
                    <a:pt x="19" y="30"/>
                  </a:cubicBezTo>
                  <a:cubicBezTo>
                    <a:pt x="22" y="31"/>
                    <a:pt x="24" y="32"/>
                    <a:pt x="27" y="32"/>
                  </a:cubicBezTo>
                  <a:cubicBezTo>
                    <a:pt x="32" y="32"/>
                    <a:pt x="36" y="31"/>
                    <a:pt x="42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2" y="36"/>
                    <a:pt x="26" y="35"/>
                    <a:pt x="19" y="39"/>
                  </a:cubicBezTo>
                  <a:cubicBezTo>
                    <a:pt x="20" y="43"/>
                    <a:pt x="26" y="41"/>
                    <a:pt x="28" y="45"/>
                  </a:cubicBezTo>
                  <a:cubicBezTo>
                    <a:pt x="31" y="49"/>
                    <a:pt x="28" y="52"/>
                    <a:pt x="31" y="57"/>
                  </a:cubicBezTo>
                  <a:cubicBezTo>
                    <a:pt x="31" y="58"/>
                    <a:pt x="35" y="58"/>
                    <a:pt x="36" y="58"/>
                  </a:cubicBezTo>
                  <a:cubicBezTo>
                    <a:pt x="40" y="58"/>
                    <a:pt x="43" y="53"/>
                    <a:pt x="44" y="49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45" y="53"/>
                    <a:pt x="46" y="53"/>
                    <a:pt x="46" y="53"/>
                  </a:cubicBezTo>
                  <a:cubicBezTo>
                    <a:pt x="53" y="53"/>
                    <a:pt x="56" y="65"/>
                    <a:pt x="64" y="65"/>
                  </a:cubicBezTo>
                  <a:cubicBezTo>
                    <a:pt x="72" y="65"/>
                    <a:pt x="86" y="67"/>
                    <a:pt x="92" y="70"/>
                  </a:cubicBezTo>
                  <a:cubicBezTo>
                    <a:pt x="97" y="73"/>
                    <a:pt x="112" y="78"/>
                    <a:pt x="114" y="85"/>
                  </a:cubicBezTo>
                  <a:cubicBezTo>
                    <a:pt x="117" y="93"/>
                    <a:pt x="114" y="100"/>
                    <a:pt x="121" y="107"/>
                  </a:cubicBezTo>
                  <a:cubicBezTo>
                    <a:pt x="118" y="109"/>
                    <a:pt x="108" y="112"/>
                    <a:pt x="108" y="118"/>
                  </a:cubicBezTo>
                  <a:cubicBezTo>
                    <a:pt x="108" y="122"/>
                    <a:pt x="113" y="122"/>
                    <a:pt x="116" y="122"/>
                  </a:cubicBezTo>
                  <a:cubicBezTo>
                    <a:pt x="128" y="122"/>
                    <a:pt x="128" y="122"/>
                    <a:pt x="128" y="122"/>
                  </a:cubicBezTo>
                  <a:cubicBezTo>
                    <a:pt x="128" y="120"/>
                    <a:pt x="133" y="119"/>
                    <a:pt x="135" y="119"/>
                  </a:cubicBezTo>
                  <a:cubicBezTo>
                    <a:pt x="149" y="119"/>
                    <a:pt x="153" y="135"/>
                    <a:pt x="167" y="135"/>
                  </a:cubicBezTo>
                  <a:cubicBezTo>
                    <a:pt x="172" y="135"/>
                    <a:pt x="175" y="135"/>
                    <a:pt x="187" y="135"/>
                  </a:cubicBezTo>
                  <a:cubicBezTo>
                    <a:pt x="187" y="132"/>
                    <a:pt x="191" y="130"/>
                    <a:pt x="189" y="123"/>
                  </a:cubicBezTo>
                  <a:cubicBezTo>
                    <a:pt x="197" y="119"/>
                    <a:pt x="196" y="110"/>
                    <a:pt x="209" y="110"/>
                  </a:cubicBezTo>
                  <a:cubicBezTo>
                    <a:pt x="226" y="110"/>
                    <a:pt x="236" y="124"/>
                    <a:pt x="246" y="135"/>
                  </a:cubicBezTo>
                  <a:cubicBezTo>
                    <a:pt x="247" y="136"/>
                    <a:pt x="252" y="137"/>
                    <a:pt x="252" y="139"/>
                  </a:cubicBezTo>
                  <a:cubicBezTo>
                    <a:pt x="252" y="145"/>
                    <a:pt x="264" y="151"/>
                    <a:pt x="272" y="152"/>
                  </a:cubicBezTo>
                  <a:cubicBezTo>
                    <a:pt x="285" y="152"/>
                    <a:pt x="285" y="152"/>
                    <a:pt x="285" y="152"/>
                  </a:cubicBezTo>
                  <a:cubicBezTo>
                    <a:pt x="286" y="153"/>
                    <a:pt x="294" y="159"/>
                    <a:pt x="295" y="159"/>
                  </a:cubicBezTo>
                  <a:cubicBezTo>
                    <a:pt x="296" y="159"/>
                    <a:pt x="298" y="159"/>
                    <a:pt x="299" y="159"/>
                  </a:cubicBezTo>
                  <a:cubicBezTo>
                    <a:pt x="299" y="155"/>
                    <a:pt x="302" y="152"/>
                    <a:pt x="305" y="150"/>
                  </a:cubicBezTo>
                  <a:cubicBezTo>
                    <a:pt x="304" y="150"/>
                    <a:pt x="296" y="151"/>
                    <a:pt x="295" y="148"/>
                  </a:cubicBezTo>
                  <a:cubicBezTo>
                    <a:pt x="294" y="146"/>
                    <a:pt x="293" y="143"/>
                    <a:pt x="290" y="142"/>
                  </a:cubicBezTo>
                  <a:cubicBezTo>
                    <a:pt x="289" y="142"/>
                    <a:pt x="289" y="142"/>
                    <a:pt x="289" y="142"/>
                  </a:cubicBezTo>
                  <a:cubicBezTo>
                    <a:pt x="288" y="142"/>
                    <a:pt x="288" y="142"/>
                    <a:pt x="287" y="142"/>
                  </a:cubicBezTo>
                  <a:cubicBezTo>
                    <a:pt x="287" y="142"/>
                    <a:pt x="286" y="142"/>
                    <a:pt x="285" y="142"/>
                  </a:cubicBezTo>
                  <a:cubicBezTo>
                    <a:pt x="285" y="142"/>
                    <a:pt x="284" y="142"/>
                    <a:pt x="283" y="141"/>
                  </a:cubicBezTo>
                  <a:cubicBezTo>
                    <a:pt x="282" y="139"/>
                    <a:pt x="281" y="135"/>
                    <a:pt x="279" y="135"/>
                  </a:cubicBezTo>
                  <a:cubicBezTo>
                    <a:pt x="275" y="135"/>
                    <a:pt x="269" y="132"/>
                    <a:pt x="267" y="130"/>
                  </a:cubicBezTo>
                  <a:cubicBezTo>
                    <a:pt x="263" y="123"/>
                    <a:pt x="264" y="120"/>
                    <a:pt x="259" y="114"/>
                  </a:cubicBezTo>
                  <a:cubicBezTo>
                    <a:pt x="258" y="113"/>
                    <a:pt x="249" y="104"/>
                    <a:pt x="249" y="102"/>
                  </a:cubicBezTo>
                  <a:cubicBezTo>
                    <a:pt x="249" y="97"/>
                    <a:pt x="259" y="99"/>
                    <a:pt x="259" y="93"/>
                  </a:cubicBezTo>
                  <a:cubicBezTo>
                    <a:pt x="259" y="86"/>
                    <a:pt x="255" y="86"/>
                    <a:pt x="251" y="86"/>
                  </a:cubicBezTo>
                  <a:cubicBezTo>
                    <a:pt x="250" y="86"/>
                    <a:pt x="250" y="86"/>
                    <a:pt x="249" y="86"/>
                  </a:cubicBezTo>
                  <a:cubicBezTo>
                    <a:pt x="249" y="86"/>
                    <a:pt x="248" y="86"/>
                    <a:pt x="248" y="86"/>
                  </a:cubicBezTo>
                  <a:cubicBezTo>
                    <a:pt x="246" y="86"/>
                    <a:pt x="244" y="85"/>
                    <a:pt x="243" y="85"/>
                  </a:cubicBezTo>
                  <a:cubicBezTo>
                    <a:pt x="230" y="78"/>
                    <a:pt x="231" y="64"/>
                    <a:pt x="214" y="59"/>
                  </a:cubicBezTo>
                  <a:cubicBezTo>
                    <a:pt x="211" y="58"/>
                    <a:pt x="207" y="58"/>
                    <a:pt x="207" y="54"/>
                  </a:cubicBezTo>
                  <a:cubicBezTo>
                    <a:pt x="200" y="54"/>
                    <a:pt x="197" y="46"/>
                    <a:pt x="191" y="46"/>
                  </a:cubicBezTo>
                  <a:cubicBezTo>
                    <a:pt x="179" y="46"/>
                    <a:pt x="163" y="41"/>
                    <a:pt x="155" y="35"/>
                  </a:cubicBezTo>
                  <a:cubicBezTo>
                    <a:pt x="155" y="35"/>
                    <a:pt x="155" y="35"/>
                    <a:pt x="155" y="35"/>
                  </a:cubicBezTo>
                  <a:cubicBezTo>
                    <a:pt x="155" y="35"/>
                    <a:pt x="154" y="34"/>
                    <a:pt x="154" y="34"/>
                  </a:cubicBezTo>
                  <a:cubicBezTo>
                    <a:pt x="153" y="34"/>
                    <a:pt x="153" y="33"/>
                    <a:pt x="152" y="33"/>
                  </a:cubicBezTo>
                  <a:cubicBezTo>
                    <a:pt x="154" y="34"/>
                    <a:pt x="154" y="34"/>
                    <a:pt x="154" y="34"/>
                  </a:cubicBezTo>
                  <a:cubicBezTo>
                    <a:pt x="151" y="34"/>
                    <a:pt x="147" y="32"/>
                    <a:pt x="144" y="30"/>
                  </a:cubicBezTo>
                  <a:cubicBezTo>
                    <a:pt x="130" y="30"/>
                    <a:pt x="130" y="30"/>
                    <a:pt x="130" y="30"/>
                  </a:cubicBezTo>
                  <a:cubicBezTo>
                    <a:pt x="127" y="28"/>
                    <a:pt x="123" y="22"/>
                    <a:pt x="116" y="20"/>
                  </a:cubicBezTo>
                  <a:cubicBezTo>
                    <a:pt x="115" y="19"/>
                    <a:pt x="111" y="20"/>
                    <a:pt x="110" y="17"/>
                  </a:cubicBezTo>
                  <a:cubicBezTo>
                    <a:pt x="104" y="18"/>
                    <a:pt x="97" y="28"/>
                    <a:pt x="93" y="29"/>
                  </a:cubicBezTo>
                  <a:cubicBezTo>
                    <a:pt x="85" y="31"/>
                    <a:pt x="84" y="32"/>
                    <a:pt x="80" y="36"/>
                  </a:cubicBezTo>
                  <a:cubicBezTo>
                    <a:pt x="79" y="37"/>
                    <a:pt x="74" y="45"/>
                    <a:pt x="71" y="45"/>
                  </a:cubicBezTo>
                  <a:cubicBezTo>
                    <a:pt x="67" y="45"/>
                    <a:pt x="60" y="37"/>
                    <a:pt x="60" y="35"/>
                  </a:cubicBezTo>
                  <a:cubicBezTo>
                    <a:pt x="55" y="35"/>
                    <a:pt x="52" y="32"/>
                    <a:pt x="52" y="30"/>
                  </a:cubicBezTo>
                  <a:cubicBezTo>
                    <a:pt x="52" y="26"/>
                    <a:pt x="52" y="18"/>
                    <a:pt x="52" y="11"/>
                  </a:cubicBezTo>
                  <a:cubicBezTo>
                    <a:pt x="43" y="9"/>
                    <a:pt x="36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auto">
            <a:xfrm>
              <a:off x="8812" y="3162"/>
              <a:ext cx="73" cy="71"/>
            </a:xfrm>
            <a:custGeom>
              <a:avLst/>
              <a:gdLst>
                <a:gd name="T0" fmla="*/ 0 w 31"/>
                <a:gd name="T1" fmla="*/ 0 h 30"/>
                <a:gd name="T2" fmla="*/ 10 w 31"/>
                <a:gd name="T3" fmla="*/ 6 h 30"/>
                <a:gd name="T4" fmla="*/ 22 w 31"/>
                <a:gd name="T5" fmla="*/ 20 h 30"/>
                <a:gd name="T6" fmla="*/ 28 w 31"/>
                <a:gd name="T7" fmla="*/ 30 h 30"/>
                <a:gd name="T8" fmla="*/ 29 w 31"/>
                <a:gd name="T9" fmla="*/ 30 h 30"/>
                <a:gd name="T10" fmla="*/ 31 w 31"/>
                <a:gd name="T11" fmla="*/ 30 h 30"/>
                <a:gd name="T12" fmla="*/ 31 w 31"/>
                <a:gd name="T13" fmla="*/ 26 h 30"/>
                <a:gd name="T14" fmla="*/ 21 w 31"/>
                <a:gd name="T15" fmla="*/ 15 h 30"/>
                <a:gd name="T16" fmla="*/ 0 w 31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" h="30">
                  <a:moveTo>
                    <a:pt x="0" y="0"/>
                  </a:moveTo>
                  <a:cubicBezTo>
                    <a:pt x="2" y="4"/>
                    <a:pt x="6" y="4"/>
                    <a:pt x="10" y="6"/>
                  </a:cubicBezTo>
                  <a:cubicBezTo>
                    <a:pt x="17" y="11"/>
                    <a:pt x="16" y="17"/>
                    <a:pt x="22" y="20"/>
                  </a:cubicBezTo>
                  <a:cubicBezTo>
                    <a:pt x="21" y="25"/>
                    <a:pt x="21" y="29"/>
                    <a:pt x="28" y="30"/>
                  </a:cubicBezTo>
                  <a:cubicBezTo>
                    <a:pt x="28" y="30"/>
                    <a:pt x="28" y="30"/>
                    <a:pt x="29" y="30"/>
                  </a:cubicBezTo>
                  <a:cubicBezTo>
                    <a:pt x="29" y="30"/>
                    <a:pt x="30" y="30"/>
                    <a:pt x="31" y="30"/>
                  </a:cubicBezTo>
                  <a:cubicBezTo>
                    <a:pt x="30" y="29"/>
                    <a:pt x="31" y="27"/>
                    <a:pt x="31" y="26"/>
                  </a:cubicBezTo>
                  <a:cubicBezTo>
                    <a:pt x="31" y="19"/>
                    <a:pt x="25" y="20"/>
                    <a:pt x="21" y="15"/>
                  </a:cubicBezTo>
                  <a:cubicBezTo>
                    <a:pt x="15" y="10"/>
                    <a:pt x="10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auto">
            <a:xfrm>
              <a:off x="8940" y="3263"/>
              <a:ext cx="35" cy="48"/>
            </a:xfrm>
            <a:custGeom>
              <a:avLst/>
              <a:gdLst>
                <a:gd name="T0" fmla="*/ 1 w 15"/>
                <a:gd name="T1" fmla="*/ 0 h 20"/>
                <a:gd name="T2" fmla="*/ 9 w 15"/>
                <a:gd name="T3" fmla="*/ 12 h 20"/>
                <a:gd name="T4" fmla="*/ 9 w 15"/>
                <a:gd name="T5" fmla="*/ 16 h 20"/>
                <a:gd name="T6" fmla="*/ 12 w 15"/>
                <a:gd name="T7" fmla="*/ 20 h 20"/>
                <a:gd name="T8" fmla="*/ 15 w 15"/>
                <a:gd name="T9" fmla="*/ 16 h 20"/>
                <a:gd name="T10" fmla="*/ 1 w 15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20">
                  <a:moveTo>
                    <a:pt x="1" y="0"/>
                  </a:moveTo>
                  <a:cubicBezTo>
                    <a:pt x="0" y="6"/>
                    <a:pt x="2" y="11"/>
                    <a:pt x="9" y="12"/>
                  </a:cubicBezTo>
                  <a:cubicBezTo>
                    <a:pt x="9" y="14"/>
                    <a:pt x="9" y="15"/>
                    <a:pt x="9" y="16"/>
                  </a:cubicBezTo>
                  <a:cubicBezTo>
                    <a:pt x="9" y="18"/>
                    <a:pt x="10" y="20"/>
                    <a:pt x="12" y="20"/>
                  </a:cubicBezTo>
                  <a:cubicBezTo>
                    <a:pt x="13" y="20"/>
                    <a:pt x="15" y="17"/>
                    <a:pt x="15" y="16"/>
                  </a:cubicBezTo>
                  <a:cubicBezTo>
                    <a:pt x="15" y="14"/>
                    <a:pt x="4" y="3"/>
                    <a:pt x="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auto">
            <a:xfrm>
              <a:off x="9183" y="3431"/>
              <a:ext cx="19" cy="26"/>
            </a:xfrm>
            <a:custGeom>
              <a:avLst/>
              <a:gdLst>
                <a:gd name="T0" fmla="*/ 0 w 8"/>
                <a:gd name="T1" fmla="*/ 0 h 11"/>
                <a:gd name="T2" fmla="*/ 8 w 8"/>
                <a:gd name="T3" fmla="*/ 11 h 11"/>
                <a:gd name="T4" fmla="*/ 8 w 8"/>
                <a:gd name="T5" fmla="*/ 8 h 11"/>
                <a:gd name="T6" fmla="*/ 0 w 8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1">
                  <a:moveTo>
                    <a:pt x="0" y="0"/>
                  </a:moveTo>
                  <a:cubicBezTo>
                    <a:pt x="0" y="3"/>
                    <a:pt x="3" y="11"/>
                    <a:pt x="8" y="11"/>
                  </a:cubicBezTo>
                  <a:cubicBezTo>
                    <a:pt x="8" y="10"/>
                    <a:pt x="8" y="9"/>
                    <a:pt x="8" y="8"/>
                  </a:cubicBezTo>
                  <a:cubicBezTo>
                    <a:pt x="8" y="4"/>
                    <a:pt x="4" y="3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auto">
            <a:xfrm>
              <a:off x="9129" y="3412"/>
              <a:ext cx="40" cy="19"/>
            </a:xfrm>
            <a:custGeom>
              <a:avLst/>
              <a:gdLst>
                <a:gd name="T0" fmla="*/ 0 w 17"/>
                <a:gd name="T1" fmla="*/ 0 h 8"/>
                <a:gd name="T2" fmla="*/ 15 w 17"/>
                <a:gd name="T3" fmla="*/ 8 h 8"/>
                <a:gd name="T4" fmla="*/ 17 w 17"/>
                <a:gd name="T5" fmla="*/ 7 h 8"/>
                <a:gd name="T6" fmla="*/ 0 w 17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cubicBezTo>
                    <a:pt x="0" y="6"/>
                    <a:pt x="8" y="8"/>
                    <a:pt x="15" y="8"/>
                  </a:cubicBezTo>
                  <a:cubicBezTo>
                    <a:pt x="15" y="8"/>
                    <a:pt x="17" y="7"/>
                    <a:pt x="17" y="7"/>
                  </a:cubicBezTo>
                  <a:cubicBezTo>
                    <a:pt x="14" y="2"/>
                    <a:pt x="8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auto">
            <a:xfrm>
              <a:off x="9133" y="3363"/>
              <a:ext cx="38" cy="40"/>
            </a:xfrm>
            <a:custGeom>
              <a:avLst/>
              <a:gdLst>
                <a:gd name="T0" fmla="*/ 0 w 16"/>
                <a:gd name="T1" fmla="*/ 0 h 17"/>
                <a:gd name="T2" fmla="*/ 16 w 16"/>
                <a:gd name="T3" fmla="*/ 17 h 17"/>
                <a:gd name="T4" fmla="*/ 0 w 16"/>
                <a:gd name="T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7">
                  <a:moveTo>
                    <a:pt x="0" y="0"/>
                  </a:moveTo>
                  <a:cubicBezTo>
                    <a:pt x="1" y="4"/>
                    <a:pt x="10" y="17"/>
                    <a:pt x="16" y="17"/>
                  </a:cubicBezTo>
                  <a:cubicBezTo>
                    <a:pt x="13" y="9"/>
                    <a:pt x="8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auto">
            <a:xfrm>
              <a:off x="9058" y="3332"/>
              <a:ext cx="49" cy="28"/>
            </a:xfrm>
            <a:custGeom>
              <a:avLst/>
              <a:gdLst>
                <a:gd name="T0" fmla="*/ 2 w 21"/>
                <a:gd name="T1" fmla="*/ 0 h 12"/>
                <a:gd name="T2" fmla="*/ 1 w 21"/>
                <a:gd name="T3" fmla="*/ 2 h 12"/>
                <a:gd name="T4" fmla="*/ 0 w 21"/>
                <a:gd name="T5" fmla="*/ 2 h 12"/>
                <a:gd name="T6" fmla="*/ 17 w 21"/>
                <a:gd name="T7" fmla="*/ 12 h 12"/>
                <a:gd name="T8" fmla="*/ 21 w 21"/>
                <a:gd name="T9" fmla="*/ 11 h 12"/>
                <a:gd name="T10" fmla="*/ 2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2" y="0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8"/>
                    <a:pt x="12" y="12"/>
                    <a:pt x="17" y="12"/>
                  </a:cubicBezTo>
                  <a:cubicBezTo>
                    <a:pt x="18" y="12"/>
                    <a:pt x="20" y="12"/>
                    <a:pt x="21" y="11"/>
                  </a:cubicBezTo>
                  <a:cubicBezTo>
                    <a:pt x="18" y="6"/>
                    <a:pt x="7" y="3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Freeform 55"/>
            <p:cNvSpPr>
              <a:spLocks noEditPoints="1"/>
            </p:cNvSpPr>
            <p:nvPr/>
          </p:nvSpPr>
          <p:spPr bwMode="auto">
            <a:xfrm>
              <a:off x="9001" y="3301"/>
              <a:ext cx="31" cy="19"/>
            </a:xfrm>
            <a:custGeom>
              <a:avLst/>
              <a:gdLst>
                <a:gd name="T0" fmla="*/ 3 w 13"/>
                <a:gd name="T1" fmla="*/ 2 h 8"/>
                <a:gd name="T2" fmla="*/ 0 w 13"/>
                <a:gd name="T3" fmla="*/ 2 h 8"/>
                <a:gd name="T4" fmla="*/ 8 w 13"/>
                <a:gd name="T5" fmla="*/ 8 h 8"/>
                <a:gd name="T6" fmla="*/ 13 w 13"/>
                <a:gd name="T7" fmla="*/ 8 h 8"/>
                <a:gd name="T8" fmla="*/ 3 w 13"/>
                <a:gd name="T9" fmla="*/ 2 h 8"/>
                <a:gd name="T10" fmla="*/ 0 w 13"/>
                <a:gd name="T11" fmla="*/ 0 h 8"/>
                <a:gd name="T12" fmla="*/ 3 w 13"/>
                <a:gd name="T13" fmla="*/ 2 h 8"/>
                <a:gd name="T14" fmla="*/ 3 w 13"/>
                <a:gd name="T15" fmla="*/ 2 h 8"/>
                <a:gd name="T16" fmla="*/ 0 w 13"/>
                <a:gd name="T1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8">
                  <a:moveTo>
                    <a:pt x="3" y="2"/>
                  </a:moveTo>
                  <a:cubicBezTo>
                    <a:pt x="3" y="2"/>
                    <a:pt x="1" y="2"/>
                    <a:pt x="0" y="2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0" y="4"/>
                    <a:pt x="7" y="4"/>
                    <a:pt x="3" y="2"/>
                  </a:cubicBezTo>
                  <a:moveTo>
                    <a:pt x="0" y="0"/>
                  </a:move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auto">
            <a:xfrm>
              <a:off x="8573" y="4607"/>
              <a:ext cx="137" cy="130"/>
            </a:xfrm>
            <a:custGeom>
              <a:avLst/>
              <a:gdLst>
                <a:gd name="T0" fmla="*/ 52 w 58"/>
                <a:gd name="T1" fmla="*/ 0 h 55"/>
                <a:gd name="T2" fmla="*/ 29 w 58"/>
                <a:gd name="T3" fmla="*/ 5 h 55"/>
                <a:gd name="T4" fmla="*/ 7 w 58"/>
                <a:gd name="T5" fmla="*/ 2 h 55"/>
                <a:gd name="T6" fmla="*/ 0 w 58"/>
                <a:gd name="T7" fmla="*/ 5 h 55"/>
                <a:gd name="T8" fmla="*/ 33 w 58"/>
                <a:gd name="T9" fmla="*/ 55 h 55"/>
                <a:gd name="T10" fmla="*/ 58 w 58"/>
                <a:gd name="T11" fmla="*/ 16 h 55"/>
                <a:gd name="T12" fmla="*/ 52 w 58"/>
                <a:gd name="T1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55">
                  <a:moveTo>
                    <a:pt x="52" y="0"/>
                  </a:moveTo>
                  <a:cubicBezTo>
                    <a:pt x="45" y="2"/>
                    <a:pt x="36" y="5"/>
                    <a:pt x="29" y="5"/>
                  </a:cubicBezTo>
                  <a:cubicBezTo>
                    <a:pt x="29" y="5"/>
                    <a:pt x="16" y="2"/>
                    <a:pt x="7" y="2"/>
                  </a:cubicBezTo>
                  <a:cubicBezTo>
                    <a:pt x="3" y="2"/>
                    <a:pt x="0" y="2"/>
                    <a:pt x="0" y="5"/>
                  </a:cubicBezTo>
                  <a:cubicBezTo>
                    <a:pt x="0" y="16"/>
                    <a:pt x="17" y="55"/>
                    <a:pt x="33" y="55"/>
                  </a:cubicBezTo>
                  <a:cubicBezTo>
                    <a:pt x="44" y="55"/>
                    <a:pt x="58" y="27"/>
                    <a:pt x="58" y="16"/>
                  </a:cubicBezTo>
                  <a:cubicBezTo>
                    <a:pt x="58" y="9"/>
                    <a:pt x="54" y="6"/>
                    <a:pt x="5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auto">
            <a:xfrm>
              <a:off x="8691" y="4574"/>
              <a:ext cx="17" cy="21"/>
            </a:xfrm>
            <a:custGeom>
              <a:avLst/>
              <a:gdLst>
                <a:gd name="T0" fmla="*/ 7 w 7"/>
                <a:gd name="T1" fmla="*/ 0 h 9"/>
                <a:gd name="T2" fmla="*/ 4 w 7"/>
                <a:gd name="T3" fmla="*/ 0 h 9"/>
                <a:gd name="T4" fmla="*/ 0 w 7"/>
                <a:gd name="T5" fmla="*/ 0 h 9"/>
                <a:gd name="T6" fmla="*/ 5 w 7"/>
                <a:gd name="T7" fmla="*/ 9 h 9"/>
                <a:gd name="T8" fmla="*/ 7 w 7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cubicBezTo>
                    <a:pt x="6" y="0"/>
                    <a:pt x="5" y="0"/>
                    <a:pt x="4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4"/>
                    <a:pt x="1" y="7"/>
                    <a:pt x="5" y="9"/>
                  </a:cubicBezTo>
                  <a:cubicBezTo>
                    <a:pt x="6" y="6"/>
                    <a:pt x="7" y="5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auto">
            <a:xfrm>
              <a:off x="8285" y="4403"/>
              <a:ext cx="45" cy="15"/>
            </a:xfrm>
            <a:custGeom>
              <a:avLst/>
              <a:gdLst>
                <a:gd name="T0" fmla="*/ 10 w 19"/>
                <a:gd name="T1" fmla="*/ 0 h 6"/>
                <a:gd name="T2" fmla="*/ 0 w 19"/>
                <a:gd name="T3" fmla="*/ 3 h 6"/>
                <a:gd name="T4" fmla="*/ 9 w 19"/>
                <a:gd name="T5" fmla="*/ 6 h 6"/>
                <a:gd name="T6" fmla="*/ 19 w 19"/>
                <a:gd name="T7" fmla="*/ 3 h 6"/>
                <a:gd name="T8" fmla="*/ 10 w 19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6">
                  <a:moveTo>
                    <a:pt x="10" y="0"/>
                  </a:moveTo>
                  <a:cubicBezTo>
                    <a:pt x="8" y="0"/>
                    <a:pt x="5" y="1"/>
                    <a:pt x="0" y="3"/>
                  </a:cubicBezTo>
                  <a:cubicBezTo>
                    <a:pt x="3" y="5"/>
                    <a:pt x="6" y="6"/>
                    <a:pt x="9" y="6"/>
                  </a:cubicBezTo>
                  <a:cubicBezTo>
                    <a:pt x="12" y="6"/>
                    <a:pt x="16" y="5"/>
                    <a:pt x="19" y="3"/>
                  </a:cubicBezTo>
                  <a:cubicBezTo>
                    <a:pt x="15" y="1"/>
                    <a:pt x="13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auto">
            <a:xfrm>
              <a:off x="8053" y="3476"/>
              <a:ext cx="50" cy="19"/>
            </a:xfrm>
            <a:custGeom>
              <a:avLst/>
              <a:gdLst>
                <a:gd name="T0" fmla="*/ 17 w 21"/>
                <a:gd name="T1" fmla="*/ 0 h 8"/>
                <a:gd name="T2" fmla="*/ 0 w 21"/>
                <a:gd name="T3" fmla="*/ 3 h 8"/>
                <a:gd name="T4" fmla="*/ 16 w 21"/>
                <a:gd name="T5" fmla="*/ 8 h 8"/>
                <a:gd name="T6" fmla="*/ 21 w 21"/>
                <a:gd name="T7" fmla="*/ 8 h 8"/>
                <a:gd name="T8" fmla="*/ 21 w 21"/>
                <a:gd name="T9" fmla="*/ 0 h 8"/>
                <a:gd name="T10" fmla="*/ 17 w 21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">
                  <a:moveTo>
                    <a:pt x="17" y="0"/>
                  </a:moveTo>
                  <a:cubicBezTo>
                    <a:pt x="12" y="0"/>
                    <a:pt x="8" y="1"/>
                    <a:pt x="0" y="3"/>
                  </a:cubicBezTo>
                  <a:cubicBezTo>
                    <a:pt x="2" y="5"/>
                    <a:pt x="9" y="8"/>
                    <a:pt x="16" y="8"/>
                  </a:cubicBezTo>
                  <a:cubicBezTo>
                    <a:pt x="17" y="8"/>
                    <a:pt x="19" y="8"/>
                    <a:pt x="21" y="8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auto">
            <a:xfrm>
              <a:off x="7455" y="3457"/>
              <a:ext cx="1437" cy="1086"/>
            </a:xfrm>
            <a:custGeom>
              <a:avLst/>
              <a:gdLst>
                <a:gd name="T0" fmla="*/ 431 w 608"/>
                <a:gd name="T1" fmla="*/ 18 h 459"/>
                <a:gd name="T2" fmla="*/ 408 w 608"/>
                <a:gd name="T3" fmla="*/ 108 h 459"/>
                <a:gd name="T4" fmla="*/ 353 w 608"/>
                <a:gd name="T5" fmla="*/ 81 h 459"/>
                <a:gd name="T6" fmla="*/ 337 w 608"/>
                <a:gd name="T7" fmla="*/ 65 h 459"/>
                <a:gd name="T8" fmla="*/ 356 w 608"/>
                <a:gd name="T9" fmla="*/ 28 h 459"/>
                <a:gd name="T10" fmla="*/ 330 w 608"/>
                <a:gd name="T11" fmla="*/ 23 h 459"/>
                <a:gd name="T12" fmla="*/ 292 w 608"/>
                <a:gd name="T13" fmla="*/ 20 h 459"/>
                <a:gd name="T14" fmla="*/ 253 w 608"/>
                <a:gd name="T15" fmla="*/ 36 h 459"/>
                <a:gd name="T16" fmla="*/ 243 w 608"/>
                <a:gd name="T17" fmla="*/ 68 h 459"/>
                <a:gd name="T18" fmla="*/ 224 w 608"/>
                <a:gd name="T19" fmla="*/ 69 h 459"/>
                <a:gd name="T20" fmla="*/ 180 w 608"/>
                <a:gd name="T21" fmla="*/ 60 h 459"/>
                <a:gd name="T22" fmla="*/ 157 w 608"/>
                <a:gd name="T23" fmla="*/ 85 h 459"/>
                <a:gd name="T24" fmla="*/ 143 w 608"/>
                <a:gd name="T25" fmla="*/ 92 h 459"/>
                <a:gd name="T26" fmla="*/ 137 w 608"/>
                <a:gd name="T27" fmla="*/ 114 h 459"/>
                <a:gd name="T28" fmla="*/ 39 w 608"/>
                <a:gd name="T29" fmla="*/ 159 h 459"/>
                <a:gd name="T30" fmla="*/ 10 w 608"/>
                <a:gd name="T31" fmla="*/ 173 h 459"/>
                <a:gd name="T32" fmla="*/ 5 w 608"/>
                <a:gd name="T33" fmla="*/ 210 h 459"/>
                <a:gd name="T34" fmla="*/ 11 w 608"/>
                <a:gd name="T35" fmla="*/ 245 h 459"/>
                <a:gd name="T36" fmla="*/ 3 w 608"/>
                <a:gd name="T37" fmla="*/ 245 h 459"/>
                <a:gd name="T38" fmla="*/ 28 w 608"/>
                <a:gd name="T39" fmla="*/ 314 h 459"/>
                <a:gd name="T40" fmla="*/ 27 w 608"/>
                <a:gd name="T41" fmla="*/ 371 h 459"/>
                <a:gd name="T42" fmla="*/ 111 w 608"/>
                <a:gd name="T43" fmla="*/ 372 h 459"/>
                <a:gd name="T44" fmla="*/ 126 w 608"/>
                <a:gd name="T45" fmla="*/ 372 h 459"/>
                <a:gd name="T46" fmla="*/ 222 w 608"/>
                <a:gd name="T47" fmla="*/ 342 h 459"/>
                <a:gd name="T48" fmla="*/ 313 w 608"/>
                <a:gd name="T49" fmla="*/ 346 h 459"/>
                <a:gd name="T50" fmla="*/ 337 w 608"/>
                <a:gd name="T51" fmla="*/ 387 h 459"/>
                <a:gd name="T52" fmla="*/ 356 w 608"/>
                <a:gd name="T53" fmla="*/ 388 h 459"/>
                <a:gd name="T54" fmla="*/ 374 w 608"/>
                <a:gd name="T55" fmla="*/ 382 h 459"/>
                <a:gd name="T56" fmla="*/ 380 w 608"/>
                <a:gd name="T57" fmla="*/ 387 h 459"/>
                <a:gd name="T58" fmla="*/ 383 w 608"/>
                <a:gd name="T59" fmla="*/ 399 h 459"/>
                <a:gd name="T60" fmla="*/ 394 w 608"/>
                <a:gd name="T61" fmla="*/ 398 h 459"/>
                <a:gd name="T62" fmla="*/ 456 w 608"/>
                <a:gd name="T63" fmla="*/ 454 h 459"/>
                <a:gd name="T64" fmla="*/ 503 w 608"/>
                <a:gd name="T65" fmla="*/ 459 h 459"/>
                <a:gd name="T66" fmla="*/ 557 w 608"/>
                <a:gd name="T67" fmla="*/ 421 h 459"/>
                <a:gd name="T68" fmla="*/ 596 w 608"/>
                <a:gd name="T69" fmla="*/ 337 h 459"/>
                <a:gd name="T70" fmla="*/ 600 w 608"/>
                <a:gd name="T71" fmla="*/ 311 h 459"/>
                <a:gd name="T72" fmla="*/ 594 w 608"/>
                <a:gd name="T73" fmla="*/ 223 h 459"/>
                <a:gd name="T74" fmla="*/ 565 w 608"/>
                <a:gd name="T75" fmla="*/ 181 h 459"/>
                <a:gd name="T76" fmla="*/ 538 w 608"/>
                <a:gd name="T77" fmla="*/ 151 h 459"/>
                <a:gd name="T78" fmla="*/ 489 w 608"/>
                <a:gd name="T79" fmla="*/ 90 h 459"/>
                <a:gd name="T80" fmla="*/ 462 w 608"/>
                <a:gd name="T81" fmla="*/ 55 h 459"/>
                <a:gd name="T82" fmla="*/ 445 w 608"/>
                <a:gd name="T83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08" h="459">
                  <a:moveTo>
                    <a:pt x="445" y="0"/>
                  </a:moveTo>
                  <a:cubicBezTo>
                    <a:pt x="436" y="4"/>
                    <a:pt x="439" y="11"/>
                    <a:pt x="431" y="18"/>
                  </a:cubicBezTo>
                  <a:cubicBezTo>
                    <a:pt x="431" y="65"/>
                    <a:pt x="431" y="65"/>
                    <a:pt x="431" y="65"/>
                  </a:cubicBezTo>
                  <a:cubicBezTo>
                    <a:pt x="428" y="77"/>
                    <a:pt x="425" y="108"/>
                    <a:pt x="408" y="108"/>
                  </a:cubicBezTo>
                  <a:cubicBezTo>
                    <a:pt x="398" y="108"/>
                    <a:pt x="396" y="97"/>
                    <a:pt x="388" y="94"/>
                  </a:cubicBezTo>
                  <a:cubicBezTo>
                    <a:pt x="375" y="89"/>
                    <a:pt x="367" y="86"/>
                    <a:pt x="353" y="81"/>
                  </a:cubicBezTo>
                  <a:cubicBezTo>
                    <a:pt x="351" y="81"/>
                    <a:pt x="351" y="73"/>
                    <a:pt x="348" y="70"/>
                  </a:cubicBezTo>
                  <a:cubicBezTo>
                    <a:pt x="345" y="68"/>
                    <a:pt x="337" y="69"/>
                    <a:pt x="337" y="65"/>
                  </a:cubicBezTo>
                  <a:cubicBezTo>
                    <a:pt x="344" y="39"/>
                    <a:pt x="344" y="39"/>
                    <a:pt x="344" y="39"/>
                  </a:cubicBezTo>
                  <a:cubicBezTo>
                    <a:pt x="348" y="36"/>
                    <a:pt x="356" y="35"/>
                    <a:pt x="356" y="28"/>
                  </a:cubicBezTo>
                  <a:cubicBezTo>
                    <a:pt x="356" y="24"/>
                    <a:pt x="348" y="19"/>
                    <a:pt x="345" y="19"/>
                  </a:cubicBezTo>
                  <a:cubicBezTo>
                    <a:pt x="339" y="19"/>
                    <a:pt x="337" y="23"/>
                    <a:pt x="330" y="23"/>
                  </a:cubicBezTo>
                  <a:cubicBezTo>
                    <a:pt x="311" y="23"/>
                    <a:pt x="301" y="16"/>
                    <a:pt x="283" y="8"/>
                  </a:cubicBezTo>
                  <a:cubicBezTo>
                    <a:pt x="284" y="14"/>
                    <a:pt x="289" y="16"/>
                    <a:pt x="292" y="20"/>
                  </a:cubicBezTo>
                  <a:cubicBezTo>
                    <a:pt x="291" y="21"/>
                    <a:pt x="286" y="24"/>
                    <a:pt x="283" y="24"/>
                  </a:cubicBezTo>
                  <a:cubicBezTo>
                    <a:pt x="274" y="24"/>
                    <a:pt x="253" y="29"/>
                    <a:pt x="253" y="36"/>
                  </a:cubicBezTo>
                  <a:cubicBezTo>
                    <a:pt x="253" y="44"/>
                    <a:pt x="245" y="47"/>
                    <a:pt x="245" y="55"/>
                  </a:cubicBezTo>
                  <a:cubicBezTo>
                    <a:pt x="245" y="59"/>
                    <a:pt x="246" y="63"/>
                    <a:pt x="243" y="68"/>
                  </a:cubicBezTo>
                  <a:cubicBezTo>
                    <a:pt x="242" y="67"/>
                    <a:pt x="238" y="64"/>
                    <a:pt x="235" y="64"/>
                  </a:cubicBezTo>
                  <a:cubicBezTo>
                    <a:pt x="231" y="64"/>
                    <a:pt x="226" y="66"/>
                    <a:pt x="224" y="69"/>
                  </a:cubicBezTo>
                  <a:cubicBezTo>
                    <a:pt x="223" y="60"/>
                    <a:pt x="217" y="49"/>
                    <a:pt x="208" y="49"/>
                  </a:cubicBezTo>
                  <a:cubicBezTo>
                    <a:pt x="197" y="49"/>
                    <a:pt x="194" y="60"/>
                    <a:pt x="180" y="60"/>
                  </a:cubicBezTo>
                  <a:cubicBezTo>
                    <a:pt x="179" y="72"/>
                    <a:pt x="168" y="74"/>
                    <a:pt x="168" y="89"/>
                  </a:cubicBezTo>
                  <a:cubicBezTo>
                    <a:pt x="164" y="89"/>
                    <a:pt x="161" y="87"/>
                    <a:pt x="157" y="85"/>
                  </a:cubicBezTo>
                  <a:cubicBezTo>
                    <a:pt x="154" y="91"/>
                    <a:pt x="157" y="98"/>
                    <a:pt x="151" y="102"/>
                  </a:cubicBezTo>
                  <a:cubicBezTo>
                    <a:pt x="149" y="98"/>
                    <a:pt x="146" y="96"/>
                    <a:pt x="143" y="92"/>
                  </a:cubicBezTo>
                  <a:cubicBezTo>
                    <a:pt x="138" y="94"/>
                    <a:pt x="137" y="100"/>
                    <a:pt x="137" y="105"/>
                  </a:cubicBezTo>
                  <a:cubicBezTo>
                    <a:pt x="137" y="108"/>
                    <a:pt x="137" y="111"/>
                    <a:pt x="137" y="114"/>
                  </a:cubicBezTo>
                  <a:cubicBezTo>
                    <a:pt x="137" y="132"/>
                    <a:pt x="93" y="147"/>
                    <a:pt x="74" y="150"/>
                  </a:cubicBezTo>
                  <a:cubicBezTo>
                    <a:pt x="64" y="151"/>
                    <a:pt x="45" y="152"/>
                    <a:pt x="39" y="159"/>
                  </a:cubicBezTo>
                  <a:cubicBezTo>
                    <a:pt x="33" y="164"/>
                    <a:pt x="21" y="178"/>
                    <a:pt x="11" y="179"/>
                  </a:cubicBezTo>
                  <a:cubicBezTo>
                    <a:pt x="11" y="177"/>
                    <a:pt x="11" y="175"/>
                    <a:pt x="10" y="173"/>
                  </a:cubicBezTo>
                  <a:cubicBezTo>
                    <a:pt x="8" y="174"/>
                    <a:pt x="5" y="176"/>
                    <a:pt x="5" y="180"/>
                  </a:cubicBezTo>
                  <a:cubicBezTo>
                    <a:pt x="5" y="194"/>
                    <a:pt x="5" y="195"/>
                    <a:pt x="5" y="210"/>
                  </a:cubicBezTo>
                  <a:cubicBezTo>
                    <a:pt x="5" y="224"/>
                    <a:pt x="11" y="230"/>
                    <a:pt x="11" y="238"/>
                  </a:cubicBezTo>
                  <a:cubicBezTo>
                    <a:pt x="11" y="240"/>
                    <a:pt x="12" y="243"/>
                    <a:pt x="11" y="245"/>
                  </a:cubicBezTo>
                  <a:cubicBezTo>
                    <a:pt x="9" y="243"/>
                    <a:pt x="7" y="240"/>
                    <a:pt x="6" y="238"/>
                  </a:cubicBezTo>
                  <a:cubicBezTo>
                    <a:pt x="5" y="240"/>
                    <a:pt x="4" y="243"/>
                    <a:pt x="3" y="245"/>
                  </a:cubicBezTo>
                  <a:cubicBezTo>
                    <a:pt x="0" y="253"/>
                    <a:pt x="11" y="255"/>
                    <a:pt x="14" y="263"/>
                  </a:cubicBezTo>
                  <a:cubicBezTo>
                    <a:pt x="20" y="284"/>
                    <a:pt x="22" y="291"/>
                    <a:pt x="28" y="314"/>
                  </a:cubicBezTo>
                  <a:cubicBezTo>
                    <a:pt x="31" y="324"/>
                    <a:pt x="39" y="332"/>
                    <a:pt x="39" y="348"/>
                  </a:cubicBezTo>
                  <a:cubicBezTo>
                    <a:pt x="39" y="360"/>
                    <a:pt x="27" y="364"/>
                    <a:pt x="27" y="371"/>
                  </a:cubicBezTo>
                  <a:cubicBezTo>
                    <a:pt x="27" y="379"/>
                    <a:pt x="52" y="390"/>
                    <a:pt x="61" y="390"/>
                  </a:cubicBezTo>
                  <a:cubicBezTo>
                    <a:pt x="85" y="390"/>
                    <a:pt x="93" y="372"/>
                    <a:pt x="111" y="372"/>
                  </a:cubicBezTo>
                  <a:cubicBezTo>
                    <a:pt x="115" y="372"/>
                    <a:pt x="117" y="371"/>
                    <a:pt x="120" y="371"/>
                  </a:cubicBezTo>
                  <a:cubicBezTo>
                    <a:pt x="121" y="371"/>
                    <a:pt x="123" y="371"/>
                    <a:pt x="126" y="372"/>
                  </a:cubicBezTo>
                  <a:cubicBezTo>
                    <a:pt x="138" y="372"/>
                    <a:pt x="147" y="370"/>
                    <a:pt x="158" y="369"/>
                  </a:cubicBezTo>
                  <a:cubicBezTo>
                    <a:pt x="162" y="342"/>
                    <a:pt x="195" y="351"/>
                    <a:pt x="222" y="342"/>
                  </a:cubicBezTo>
                  <a:cubicBezTo>
                    <a:pt x="234" y="339"/>
                    <a:pt x="237" y="330"/>
                    <a:pt x="256" y="330"/>
                  </a:cubicBezTo>
                  <a:cubicBezTo>
                    <a:pt x="274" y="330"/>
                    <a:pt x="305" y="336"/>
                    <a:pt x="313" y="346"/>
                  </a:cubicBezTo>
                  <a:cubicBezTo>
                    <a:pt x="318" y="352"/>
                    <a:pt x="329" y="378"/>
                    <a:pt x="333" y="378"/>
                  </a:cubicBezTo>
                  <a:cubicBezTo>
                    <a:pt x="333" y="378"/>
                    <a:pt x="331" y="387"/>
                    <a:pt x="337" y="387"/>
                  </a:cubicBezTo>
                  <a:cubicBezTo>
                    <a:pt x="348" y="387"/>
                    <a:pt x="361" y="360"/>
                    <a:pt x="371" y="350"/>
                  </a:cubicBezTo>
                  <a:cubicBezTo>
                    <a:pt x="371" y="358"/>
                    <a:pt x="369" y="386"/>
                    <a:pt x="356" y="388"/>
                  </a:cubicBezTo>
                  <a:cubicBezTo>
                    <a:pt x="356" y="391"/>
                    <a:pt x="358" y="394"/>
                    <a:pt x="361" y="394"/>
                  </a:cubicBezTo>
                  <a:cubicBezTo>
                    <a:pt x="369" y="394"/>
                    <a:pt x="369" y="384"/>
                    <a:pt x="374" y="382"/>
                  </a:cubicBezTo>
                  <a:cubicBezTo>
                    <a:pt x="374" y="380"/>
                    <a:pt x="375" y="378"/>
                    <a:pt x="375" y="377"/>
                  </a:cubicBezTo>
                  <a:cubicBezTo>
                    <a:pt x="377" y="379"/>
                    <a:pt x="380" y="381"/>
                    <a:pt x="380" y="387"/>
                  </a:cubicBezTo>
                  <a:cubicBezTo>
                    <a:pt x="380" y="393"/>
                    <a:pt x="378" y="396"/>
                    <a:pt x="377" y="399"/>
                  </a:cubicBezTo>
                  <a:cubicBezTo>
                    <a:pt x="383" y="399"/>
                    <a:pt x="383" y="399"/>
                    <a:pt x="383" y="399"/>
                  </a:cubicBezTo>
                  <a:cubicBezTo>
                    <a:pt x="387" y="398"/>
                    <a:pt x="390" y="397"/>
                    <a:pt x="394" y="395"/>
                  </a:cubicBezTo>
                  <a:cubicBezTo>
                    <a:pt x="394" y="396"/>
                    <a:pt x="394" y="398"/>
                    <a:pt x="394" y="398"/>
                  </a:cubicBezTo>
                  <a:cubicBezTo>
                    <a:pt x="395" y="405"/>
                    <a:pt x="402" y="411"/>
                    <a:pt x="402" y="419"/>
                  </a:cubicBezTo>
                  <a:cubicBezTo>
                    <a:pt x="402" y="441"/>
                    <a:pt x="435" y="454"/>
                    <a:pt x="456" y="454"/>
                  </a:cubicBezTo>
                  <a:cubicBezTo>
                    <a:pt x="469" y="454"/>
                    <a:pt x="465" y="444"/>
                    <a:pt x="477" y="443"/>
                  </a:cubicBezTo>
                  <a:cubicBezTo>
                    <a:pt x="478" y="446"/>
                    <a:pt x="499" y="458"/>
                    <a:pt x="503" y="459"/>
                  </a:cubicBezTo>
                  <a:cubicBezTo>
                    <a:pt x="508" y="433"/>
                    <a:pt x="551" y="444"/>
                    <a:pt x="557" y="420"/>
                  </a:cubicBezTo>
                  <a:cubicBezTo>
                    <a:pt x="557" y="421"/>
                    <a:pt x="557" y="421"/>
                    <a:pt x="557" y="421"/>
                  </a:cubicBezTo>
                  <a:cubicBezTo>
                    <a:pt x="557" y="403"/>
                    <a:pt x="568" y="386"/>
                    <a:pt x="572" y="374"/>
                  </a:cubicBezTo>
                  <a:cubicBezTo>
                    <a:pt x="577" y="357"/>
                    <a:pt x="587" y="351"/>
                    <a:pt x="596" y="337"/>
                  </a:cubicBezTo>
                  <a:cubicBezTo>
                    <a:pt x="599" y="332"/>
                    <a:pt x="597" y="330"/>
                    <a:pt x="600" y="326"/>
                  </a:cubicBezTo>
                  <a:cubicBezTo>
                    <a:pt x="600" y="311"/>
                    <a:pt x="600" y="311"/>
                    <a:pt x="600" y="311"/>
                  </a:cubicBezTo>
                  <a:cubicBezTo>
                    <a:pt x="605" y="306"/>
                    <a:pt x="608" y="290"/>
                    <a:pt x="608" y="279"/>
                  </a:cubicBezTo>
                  <a:cubicBezTo>
                    <a:pt x="608" y="263"/>
                    <a:pt x="603" y="234"/>
                    <a:pt x="594" y="223"/>
                  </a:cubicBezTo>
                  <a:cubicBezTo>
                    <a:pt x="595" y="221"/>
                    <a:pt x="595" y="221"/>
                    <a:pt x="595" y="221"/>
                  </a:cubicBezTo>
                  <a:cubicBezTo>
                    <a:pt x="585" y="211"/>
                    <a:pt x="565" y="202"/>
                    <a:pt x="565" y="181"/>
                  </a:cubicBezTo>
                  <a:cubicBezTo>
                    <a:pt x="558" y="181"/>
                    <a:pt x="549" y="181"/>
                    <a:pt x="547" y="174"/>
                  </a:cubicBezTo>
                  <a:cubicBezTo>
                    <a:pt x="545" y="167"/>
                    <a:pt x="544" y="157"/>
                    <a:pt x="538" y="151"/>
                  </a:cubicBezTo>
                  <a:cubicBezTo>
                    <a:pt x="529" y="142"/>
                    <a:pt x="506" y="137"/>
                    <a:pt x="502" y="124"/>
                  </a:cubicBezTo>
                  <a:cubicBezTo>
                    <a:pt x="498" y="111"/>
                    <a:pt x="493" y="104"/>
                    <a:pt x="489" y="90"/>
                  </a:cubicBezTo>
                  <a:cubicBezTo>
                    <a:pt x="486" y="82"/>
                    <a:pt x="486" y="65"/>
                    <a:pt x="480" y="60"/>
                  </a:cubicBezTo>
                  <a:cubicBezTo>
                    <a:pt x="478" y="59"/>
                    <a:pt x="468" y="56"/>
                    <a:pt x="462" y="55"/>
                  </a:cubicBezTo>
                  <a:cubicBezTo>
                    <a:pt x="456" y="50"/>
                    <a:pt x="459" y="41"/>
                    <a:pt x="457" y="34"/>
                  </a:cubicBezTo>
                  <a:cubicBezTo>
                    <a:pt x="454" y="23"/>
                    <a:pt x="447" y="14"/>
                    <a:pt x="4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auto">
            <a:xfrm>
              <a:off x="9351" y="4607"/>
              <a:ext cx="269" cy="267"/>
            </a:xfrm>
            <a:custGeom>
              <a:avLst/>
              <a:gdLst>
                <a:gd name="T0" fmla="*/ 92 w 114"/>
                <a:gd name="T1" fmla="*/ 0 h 113"/>
                <a:gd name="T2" fmla="*/ 80 w 114"/>
                <a:gd name="T3" fmla="*/ 17 h 113"/>
                <a:gd name="T4" fmla="*/ 79 w 114"/>
                <a:gd name="T5" fmla="*/ 21 h 113"/>
                <a:gd name="T6" fmla="*/ 69 w 114"/>
                <a:gd name="T7" fmla="*/ 26 h 113"/>
                <a:gd name="T8" fmla="*/ 69 w 114"/>
                <a:gd name="T9" fmla="*/ 32 h 113"/>
                <a:gd name="T10" fmla="*/ 59 w 114"/>
                <a:gd name="T11" fmla="*/ 44 h 113"/>
                <a:gd name="T12" fmla="*/ 29 w 114"/>
                <a:gd name="T13" fmla="*/ 62 h 113"/>
                <a:gd name="T14" fmla="*/ 21 w 114"/>
                <a:gd name="T15" fmla="*/ 69 h 113"/>
                <a:gd name="T16" fmla="*/ 0 w 114"/>
                <a:gd name="T17" fmla="*/ 98 h 113"/>
                <a:gd name="T18" fmla="*/ 2 w 114"/>
                <a:gd name="T19" fmla="*/ 100 h 113"/>
                <a:gd name="T20" fmla="*/ 26 w 114"/>
                <a:gd name="T21" fmla="*/ 110 h 113"/>
                <a:gd name="T22" fmla="*/ 38 w 114"/>
                <a:gd name="T23" fmla="*/ 113 h 113"/>
                <a:gd name="T24" fmla="*/ 58 w 114"/>
                <a:gd name="T25" fmla="*/ 100 h 113"/>
                <a:gd name="T26" fmla="*/ 74 w 114"/>
                <a:gd name="T27" fmla="*/ 63 h 113"/>
                <a:gd name="T28" fmla="*/ 94 w 114"/>
                <a:gd name="T29" fmla="*/ 61 h 113"/>
                <a:gd name="T30" fmla="*/ 94 w 114"/>
                <a:gd name="T31" fmla="*/ 44 h 113"/>
                <a:gd name="T32" fmla="*/ 114 w 114"/>
                <a:gd name="T33" fmla="*/ 18 h 113"/>
                <a:gd name="T34" fmla="*/ 111 w 114"/>
                <a:gd name="T35" fmla="*/ 10 h 113"/>
                <a:gd name="T36" fmla="*/ 107 w 114"/>
                <a:gd name="T37" fmla="*/ 8 h 113"/>
                <a:gd name="T38" fmla="*/ 98 w 114"/>
                <a:gd name="T39" fmla="*/ 13 h 113"/>
                <a:gd name="T40" fmla="*/ 96 w 114"/>
                <a:gd name="T41" fmla="*/ 5 h 113"/>
                <a:gd name="T42" fmla="*/ 92 w 114"/>
                <a:gd name="T4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4" h="113">
                  <a:moveTo>
                    <a:pt x="92" y="0"/>
                  </a:moveTo>
                  <a:cubicBezTo>
                    <a:pt x="87" y="2"/>
                    <a:pt x="80" y="9"/>
                    <a:pt x="80" y="17"/>
                  </a:cubicBezTo>
                  <a:cubicBezTo>
                    <a:pt x="80" y="18"/>
                    <a:pt x="79" y="20"/>
                    <a:pt x="79" y="21"/>
                  </a:cubicBezTo>
                  <a:cubicBezTo>
                    <a:pt x="75" y="21"/>
                    <a:pt x="72" y="22"/>
                    <a:pt x="69" y="26"/>
                  </a:cubicBezTo>
                  <a:cubicBezTo>
                    <a:pt x="69" y="28"/>
                    <a:pt x="69" y="32"/>
                    <a:pt x="69" y="32"/>
                  </a:cubicBezTo>
                  <a:cubicBezTo>
                    <a:pt x="69" y="32"/>
                    <a:pt x="62" y="43"/>
                    <a:pt x="59" y="44"/>
                  </a:cubicBezTo>
                  <a:cubicBezTo>
                    <a:pt x="50" y="49"/>
                    <a:pt x="42" y="62"/>
                    <a:pt x="29" y="62"/>
                  </a:cubicBezTo>
                  <a:cubicBezTo>
                    <a:pt x="26" y="62"/>
                    <a:pt x="23" y="65"/>
                    <a:pt x="21" y="69"/>
                  </a:cubicBezTo>
                  <a:cubicBezTo>
                    <a:pt x="16" y="77"/>
                    <a:pt x="0" y="84"/>
                    <a:pt x="0" y="98"/>
                  </a:cubicBezTo>
                  <a:cubicBezTo>
                    <a:pt x="0" y="99"/>
                    <a:pt x="1" y="100"/>
                    <a:pt x="2" y="100"/>
                  </a:cubicBezTo>
                  <a:cubicBezTo>
                    <a:pt x="2" y="102"/>
                    <a:pt x="23" y="110"/>
                    <a:pt x="26" y="110"/>
                  </a:cubicBezTo>
                  <a:cubicBezTo>
                    <a:pt x="29" y="110"/>
                    <a:pt x="36" y="113"/>
                    <a:pt x="38" y="113"/>
                  </a:cubicBezTo>
                  <a:cubicBezTo>
                    <a:pt x="44" y="113"/>
                    <a:pt x="53" y="105"/>
                    <a:pt x="58" y="100"/>
                  </a:cubicBezTo>
                  <a:cubicBezTo>
                    <a:pt x="58" y="100"/>
                    <a:pt x="73" y="70"/>
                    <a:pt x="74" y="63"/>
                  </a:cubicBezTo>
                  <a:cubicBezTo>
                    <a:pt x="78" y="63"/>
                    <a:pt x="91" y="61"/>
                    <a:pt x="94" y="61"/>
                  </a:cubicBezTo>
                  <a:cubicBezTo>
                    <a:pt x="95" y="54"/>
                    <a:pt x="92" y="52"/>
                    <a:pt x="94" y="44"/>
                  </a:cubicBezTo>
                  <a:cubicBezTo>
                    <a:pt x="102" y="44"/>
                    <a:pt x="113" y="25"/>
                    <a:pt x="114" y="18"/>
                  </a:cubicBezTo>
                  <a:cubicBezTo>
                    <a:pt x="112" y="17"/>
                    <a:pt x="111" y="14"/>
                    <a:pt x="111" y="10"/>
                  </a:cubicBezTo>
                  <a:cubicBezTo>
                    <a:pt x="110" y="10"/>
                    <a:pt x="108" y="9"/>
                    <a:pt x="107" y="8"/>
                  </a:cubicBezTo>
                  <a:cubicBezTo>
                    <a:pt x="105" y="9"/>
                    <a:pt x="102" y="13"/>
                    <a:pt x="98" y="13"/>
                  </a:cubicBezTo>
                  <a:cubicBezTo>
                    <a:pt x="95" y="13"/>
                    <a:pt x="96" y="9"/>
                    <a:pt x="96" y="5"/>
                  </a:cubicBezTo>
                  <a:cubicBezTo>
                    <a:pt x="94" y="5"/>
                    <a:pt x="92" y="4"/>
                    <a:pt x="9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auto">
            <a:xfrm>
              <a:off x="9571" y="4349"/>
              <a:ext cx="203" cy="296"/>
            </a:xfrm>
            <a:custGeom>
              <a:avLst/>
              <a:gdLst>
                <a:gd name="T0" fmla="*/ 0 w 86"/>
                <a:gd name="T1" fmla="*/ 0 h 125"/>
                <a:gd name="T2" fmla="*/ 23 w 86"/>
                <a:gd name="T3" fmla="*/ 32 h 125"/>
                <a:gd name="T4" fmla="*/ 21 w 86"/>
                <a:gd name="T5" fmla="*/ 38 h 125"/>
                <a:gd name="T6" fmla="*/ 27 w 86"/>
                <a:gd name="T7" fmla="*/ 48 h 125"/>
                <a:gd name="T8" fmla="*/ 27 w 86"/>
                <a:gd name="T9" fmla="*/ 47 h 125"/>
                <a:gd name="T10" fmla="*/ 29 w 86"/>
                <a:gd name="T11" fmla="*/ 58 h 125"/>
                <a:gd name="T12" fmla="*/ 23 w 86"/>
                <a:gd name="T13" fmla="*/ 78 h 125"/>
                <a:gd name="T14" fmla="*/ 16 w 86"/>
                <a:gd name="T15" fmla="*/ 87 h 125"/>
                <a:gd name="T16" fmla="*/ 35 w 86"/>
                <a:gd name="T17" fmla="*/ 103 h 125"/>
                <a:gd name="T18" fmla="*/ 29 w 86"/>
                <a:gd name="T19" fmla="*/ 118 h 125"/>
                <a:gd name="T20" fmla="*/ 37 w 86"/>
                <a:gd name="T21" fmla="*/ 125 h 125"/>
                <a:gd name="T22" fmla="*/ 56 w 86"/>
                <a:gd name="T23" fmla="*/ 106 h 125"/>
                <a:gd name="T24" fmla="*/ 64 w 86"/>
                <a:gd name="T25" fmla="*/ 96 h 125"/>
                <a:gd name="T26" fmla="*/ 61 w 86"/>
                <a:gd name="T27" fmla="*/ 91 h 125"/>
                <a:gd name="T28" fmla="*/ 72 w 86"/>
                <a:gd name="T29" fmla="*/ 84 h 125"/>
                <a:gd name="T30" fmla="*/ 74 w 86"/>
                <a:gd name="T31" fmla="*/ 82 h 125"/>
                <a:gd name="T32" fmla="*/ 76 w 86"/>
                <a:gd name="T33" fmla="*/ 85 h 125"/>
                <a:gd name="T34" fmla="*/ 86 w 86"/>
                <a:gd name="T35" fmla="*/ 58 h 125"/>
                <a:gd name="T36" fmla="*/ 82 w 86"/>
                <a:gd name="T37" fmla="*/ 55 h 125"/>
                <a:gd name="T38" fmla="*/ 64 w 86"/>
                <a:gd name="T39" fmla="*/ 60 h 125"/>
                <a:gd name="T40" fmla="*/ 45 w 86"/>
                <a:gd name="T41" fmla="*/ 39 h 125"/>
                <a:gd name="T42" fmla="*/ 41 w 86"/>
                <a:gd name="T43" fmla="*/ 39 h 125"/>
                <a:gd name="T44" fmla="*/ 37 w 86"/>
                <a:gd name="T45" fmla="*/ 44 h 125"/>
                <a:gd name="T46" fmla="*/ 33 w 86"/>
                <a:gd name="T47" fmla="*/ 44 h 125"/>
                <a:gd name="T48" fmla="*/ 25 w 86"/>
                <a:gd name="T49" fmla="*/ 27 h 125"/>
                <a:gd name="T50" fmla="*/ 27 w 86"/>
                <a:gd name="T51" fmla="*/ 23 h 125"/>
                <a:gd name="T52" fmla="*/ 20 w 86"/>
                <a:gd name="T53" fmla="*/ 15 h 125"/>
                <a:gd name="T54" fmla="*/ 0 w 86"/>
                <a:gd name="T55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5">
                  <a:moveTo>
                    <a:pt x="0" y="0"/>
                  </a:moveTo>
                  <a:cubicBezTo>
                    <a:pt x="3" y="13"/>
                    <a:pt x="11" y="30"/>
                    <a:pt x="23" y="32"/>
                  </a:cubicBezTo>
                  <a:cubicBezTo>
                    <a:pt x="22" y="34"/>
                    <a:pt x="21" y="36"/>
                    <a:pt x="21" y="38"/>
                  </a:cubicBezTo>
                  <a:cubicBezTo>
                    <a:pt x="21" y="42"/>
                    <a:pt x="26" y="44"/>
                    <a:pt x="27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8" y="50"/>
                    <a:pt x="29" y="55"/>
                    <a:pt x="29" y="58"/>
                  </a:cubicBezTo>
                  <a:cubicBezTo>
                    <a:pt x="29" y="66"/>
                    <a:pt x="28" y="73"/>
                    <a:pt x="23" y="78"/>
                  </a:cubicBezTo>
                  <a:cubicBezTo>
                    <a:pt x="20" y="81"/>
                    <a:pt x="16" y="82"/>
                    <a:pt x="16" y="87"/>
                  </a:cubicBezTo>
                  <a:cubicBezTo>
                    <a:pt x="16" y="96"/>
                    <a:pt x="35" y="92"/>
                    <a:pt x="35" y="103"/>
                  </a:cubicBezTo>
                  <a:cubicBezTo>
                    <a:pt x="35" y="109"/>
                    <a:pt x="29" y="112"/>
                    <a:pt x="29" y="118"/>
                  </a:cubicBezTo>
                  <a:cubicBezTo>
                    <a:pt x="29" y="122"/>
                    <a:pt x="32" y="125"/>
                    <a:pt x="37" y="125"/>
                  </a:cubicBezTo>
                  <a:cubicBezTo>
                    <a:pt x="48" y="125"/>
                    <a:pt x="51" y="114"/>
                    <a:pt x="56" y="106"/>
                  </a:cubicBezTo>
                  <a:cubicBezTo>
                    <a:pt x="57" y="105"/>
                    <a:pt x="64" y="99"/>
                    <a:pt x="64" y="96"/>
                  </a:cubicBezTo>
                  <a:cubicBezTo>
                    <a:pt x="64" y="94"/>
                    <a:pt x="61" y="92"/>
                    <a:pt x="61" y="91"/>
                  </a:cubicBezTo>
                  <a:cubicBezTo>
                    <a:pt x="61" y="86"/>
                    <a:pt x="67" y="85"/>
                    <a:pt x="72" y="84"/>
                  </a:cubicBezTo>
                  <a:cubicBezTo>
                    <a:pt x="73" y="84"/>
                    <a:pt x="73" y="82"/>
                    <a:pt x="74" y="82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1" y="77"/>
                    <a:pt x="79" y="66"/>
                    <a:pt x="86" y="58"/>
                  </a:cubicBezTo>
                  <a:cubicBezTo>
                    <a:pt x="85" y="57"/>
                    <a:pt x="84" y="55"/>
                    <a:pt x="82" y="55"/>
                  </a:cubicBezTo>
                  <a:cubicBezTo>
                    <a:pt x="74" y="55"/>
                    <a:pt x="74" y="60"/>
                    <a:pt x="64" y="60"/>
                  </a:cubicBezTo>
                  <a:cubicBezTo>
                    <a:pt x="51" y="60"/>
                    <a:pt x="45" y="53"/>
                    <a:pt x="45" y="39"/>
                  </a:cubicBezTo>
                  <a:cubicBezTo>
                    <a:pt x="44" y="39"/>
                    <a:pt x="42" y="39"/>
                    <a:pt x="41" y="39"/>
                  </a:cubicBezTo>
                  <a:cubicBezTo>
                    <a:pt x="39" y="39"/>
                    <a:pt x="37" y="41"/>
                    <a:pt x="37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1" y="41"/>
                    <a:pt x="25" y="30"/>
                    <a:pt x="25" y="27"/>
                  </a:cubicBezTo>
                  <a:cubicBezTo>
                    <a:pt x="25" y="26"/>
                    <a:pt x="26" y="25"/>
                    <a:pt x="27" y="23"/>
                  </a:cubicBezTo>
                  <a:cubicBezTo>
                    <a:pt x="23" y="22"/>
                    <a:pt x="23" y="18"/>
                    <a:pt x="20" y="15"/>
                  </a:cubicBezTo>
                  <a:cubicBezTo>
                    <a:pt x="15" y="10"/>
                    <a:pt x="6" y="9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auto">
            <a:xfrm>
              <a:off x="9724" y="3694"/>
              <a:ext cx="45" cy="31"/>
            </a:xfrm>
            <a:custGeom>
              <a:avLst/>
              <a:gdLst>
                <a:gd name="T0" fmla="*/ 12 w 19"/>
                <a:gd name="T1" fmla="*/ 0 h 13"/>
                <a:gd name="T2" fmla="*/ 0 w 19"/>
                <a:gd name="T3" fmla="*/ 10 h 13"/>
                <a:gd name="T4" fmla="*/ 11 w 19"/>
                <a:gd name="T5" fmla="*/ 13 h 13"/>
                <a:gd name="T6" fmla="*/ 15 w 19"/>
                <a:gd name="T7" fmla="*/ 13 h 13"/>
                <a:gd name="T8" fmla="*/ 19 w 19"/>
                <a:gd name="T9" fmla="*/ 11 h 13"/>
                <a:gd name="T10" fmla="*/ 19 w 19"/>
                <a:gd name="T11" fmla="*/ 5 h 13"/>
                <a:gd name="T12" fmla="*/ 12 w 19"/>
                <a:gd name="T13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3">
                  <a:moveTo>
                    <a:pt x="12" y="0"/>
                  </a:moveTo>
                  <a:cubicBezTo>
                    <a:pt x="8" y="2"/>
                    <a:pt x="0" y="3"/>
                    <a:pt x="0" y="10"/>
                  </a:cubicBezTo>
                  <a:cubicBezTo>
                    <a:pt x="0" y="12"/>
                    <a:pt x="7" y="13"/>
                    <a:pt x="11" y="13"/>
                  </a:cubicBezTo>
                  <a:cubicBezTo>
                    <a:pt x="13" y="13"/>
                    <a:pt x="14" y="13"/>
                    <a:pt x="15" y="13"/>
                  </a:cubicBezTo>
                  <a:cubicBezTo>
                    <a:pt x="16" y="13"/>
                    <a:pt x="17" y="13"/>
                    <a:pt x="19" y="11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6" y="4"/>
                    <a:pt x="14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auto">
            <a:xfrm>
              <a:off x="9774" y="3658"/>
              <a:ext cx="40" cy="26"/>
            </a:xfrm>
            <a:custGeom>
              <a:avLst/>
              <a:gdLst>
                <a:gd name="T0" fmla="*/ 17 w 17"/>
                <a:gd name="T1" fmla="*/ 0 h 11"/>
                <a:gd name="T2" fmla="*/ 0 w 17"/>
                <a:gd name="T3" fmla="*/ 7 h 11"/>
                <a:gd name="T4" fmla="*/ 3 w 17"/>
                <a:gd name="T5" fmla="*/ 11 h 11"/>
                <a:gd name="T6" fmla="*/ 17 w 17"/>
                <a:gd name="T7" fmla="*/ 4 h 11"/>
                <a:gd name="T8" fmla="*/ 17 w 17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1">
                  <a:moveTo>
                    <a:pt x="17" y="0"/>
                  </a:moveTo>
                  <a:cubicBezTo>
                    <a:pt x="13" y="0"/>
                    <a:pt x="0" y="0"/>
                    <a:pt x="0" y="7"/>
                  </a:cubicBezTo>
                  <a:cubicBezTo>
                    <a:pt x="0" y="8"/>
                    <a:pt x="2" y="11"/>
                    <a:pt x="3" y="11"/>
                  </a:cubicBezTo>
                  <a:cubicBezTo>
                    <a:pt x="9" y="11"/>
                    <a:pt x="10" y="6"/>
                    <a:pt x="17" y="4"/>
                  </a:cubicBezTo>
                  <a:cubicBezTo>
                    <a:pt x="17" y="3"/>
                    <a:pt x="17" y="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auto">
            <a:xfrm>
              <a:off x="7774" y="2719"/>
              <a:ext cx="163" cy="152"/>
            </a:xfrm>
            <a:custGeom>
              <a:avLst/>
              <a:gdLst>
                <a:gd name="T0" fmla="*/ 50 w 69"/>
                <a:gd name="T1" fmla="*/ 0 h 64"/>
                <a:gd name="T2" fmla="*/ 48 w 69"/>
                <a:gd name="T3" fmla="*/ 11 h 64"/>
                <a:gd name="T4" fmla="*/ 38 w 69"/>
                <a:gd name="T5" fmla="*/ 18 h 64"/>
                <a:gd name="T6" fmla="*/ 33 w 69"/>
                <a:gd name="T7" fmla="*/ 24 h 64"/>
                <a:gd name="T8" fmla="*/ 30 w 69"/>
                <a:gd name="T9" fmla="*/ 24 h 64"/>
                <a:gd name="T10" fmla="*/ 22 w 69"/>
                <a:gd name="T11" fmla="*/ 16 h 64"/>
                <a:gd name="T12" fmla="*/ 22 w 69"/>
                <a:gd name="T13" fmla="*/ 16 h 64"/>
                <a:gd name="T14" fmla="*/ 14 w 69"/>
                <a:gd name="T15" fmla="*/ 21 h 64"/>
                <a:gd name="T16" fmla="*/ 6 w 69"/>
                <a:gd name="T17" fmla="*/ 26 h 64"/>
                <a:gd name="T18" fmla="*/ 5 w 69"/>
                <a:gd name="T19" fmla="*/ 26 h 64"/>
                <a:gd name="T20" fmla="*/ 2 w 69"/>
                <a:gd name="T21" fmla="*/ 38 h 64"/>
                <a:gd name="T22" fmla="*/ 4 w 69"/>
                <a:gd name="T23" fmla="*/ 43 h 64"/>
                <a:gd name="T24" fmla="*/ 4 w 69"/>
                <a:gd name="T25" fmla="*/ 53 h 64"/>
                <a:gd name="T26" fmla="*/ 4 w 69"/>
                <a:gd name="T27" fmla="*/ 53 h 64"/>
                <a:gd name="T28" fmla="*/ 13 w 69"/>
                <a:gd name="T29" fmla="*/ 34 h 64"/>
                <a:gd name="T30" fmla="*/ 18 w 69"/>
                <a:gd name="T31" fmla="*/ 38 h 64"/>
                <a:gd name="T32" fmla="*/ 20 w 69"/>
                <a:gd name="T33" fmla="*/ 36 h 64"/>
                <a:gd name="T34" fmla="*/ 24 w 69"/>
                <a:gd name="T35" fmla="*/ 38 h 64"/>
                <a:gd name="T36" fmla="*/ 24 w 69"/>
                <a:gd name="T37" fmla="*/ 34 h 64"/>
                <a:gd name="T38" fmla="*/ 31 w 69"/>
                <a:gd name="T39" fmla="*/ 34 h 64"/>
                <a:gd name="T40" fmla="*/ 33 w 69"/>
                <a:gd name="T41" fmla="*/ 39 h 64"/>
                <a:gd name="T42" fmla="*/ 31 w 69"/>
                <a:gd name="T43" fmla="*/ 44 h 64"/>
                <a:gd name="T44" fmla="*/ 43 w 69"/>
                <a:gd name="T45" fmla="*/ 60 h 64"/>
                <a:gd name="T46" fmla="*/ 45 w 69"/>
                <a:gd name="T47" fmla="*/ 61 h 64"/>
                <a:gd name="T48" fmla="*/ 48 w 69"/>
                <a:gd name="T49" fmla="*/ 60 h 64"/>
                <a:gd name="T50" fmla="*/ 50 w 69"/>
                <a:gd name="T51" fmla="*/ 64 h 64"/>
                <a:gd name="T52" fmla="*/ 50 w 69"/>
                <a:gd name="T53" fmla="*/ 64 h 64"/>
                <a:gd name="T54" fmla="*/ 55 w 69"/>
                <a:gd name="T55" fmla="*/ 57 h 64"/>
                <a:gd name="T56" fmla="*/ 50 w 69"/>
                <a:gd name="T57" fmla="*/ 48 h 64"/>
                <a:gd name="T58" fmla="*/ 54 w 69"/>
                <a:gd name="T59" fmla="*/ 41 h 64"/>
                <a:gd name="T60" fmla="*/ 57 w 69"/>
                <a:gd name="T61" fmla="*/ 45 h 64"/>
                <a:gd name="T62" fmla="*/ 57 w 69"/>
                <a:gd name="T63" fmla="*/ 44 h 64"/>
                <a:gd name="T64" fmla="*/ 63 w 69"/>
                <a:gd name="T65" fmla="*/ 55 h 64"/>
                <a:gd name="T66" fmla="*/ 69 w 69"/>
                <a:gd name="T67" fmla="*/ 39 h 64"/>
                <a:gd name="T68" fmla="*/ 57 w 69"/>
                <a:gd name="T69" fmla="*/ 4 h 64"/>
                <a:gd name="T70" fmla="*/ 50 w 69"/>
                <a:gd name="T71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" h="64">
                  <a:moveTo>
                    <a:pt x="50" y="0"/>
                  </a:moveTo>
                  <a:cubicBezTo>
                    <a:pt x="49" y="1"/>
                    <a:pt x="50" y="8"/>
                    <a:pt x="48" y="11"/>
                  </a:cubicBezTo>
                  <a:cubicBezTo>
                    <a:pt x="46" y="14"/>
                    <a:pt x="38" y="12"/>
                    <a:pt x="38" y="18"/>
                  </a:cubicBezTo>
                  <a:cubicBezTo>
                    <a:pt x="35" y="18"/>
                    <a:pt x="33" y="21"/>
                    <a:pt x="33" y="24"/>
                  </a:cubicBezTo>
                  <a:cubicBezTo>
                    <a:pt x="32" y="24"/>
                    <a:pt x="31" y="24"/>
                    <a:pt x="30" y="24"/>
                  </a:cubicBezTo>
                  <a:cubicBezTo>
                    <a:pt x="27" y="24"/>
                    <a:pt x="28" y="17"/>
                    <a:pt x="22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18" y="16"/>
                    <a:pt x="16" y="19"/>
                    <a:pt x="14" y="21"/>
                  </a:cubicBezTo>
                  <a:cubicBezTo>
                    <a:pt x="12" y="24"/>
                    <a:pt x="10" y="26"/>
                    <a:pt x="6" y="26"/>
                  </a:cubicBezTo>
                  <a:cubicBezTo>
                    <a:pt x="6" y="26"/>
                    <a:pt x="5" y="26"/>
                    <a:pt x="5" y="26"/>
                  </a:cubicBezTo>
                  <a:cubicBezTo>
                    <a:pt x="4" y="31"/>
                    <a:pt x="2" y="34"/>
                    <a:pt x="2" y="38"/>
                  </a:cubicBezTo>
                  <a:cubicBezTo>
                    <a:pt x="2" y="40"/>
                    <a:pt x="4" y="41"/>
                    <a:pt x="4" y="43"/>
                  </a:cubicBezTo>
                  <a:cubicBezTo>
                    <a:pt x="4" y="45"/>
                    <a:pt x="0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9" y="38"/>
                    <a:pt x="13" y="34"/>
                  </a:cubicBezTo>
                  <a:cubicBezTo>
                    <a:pt x="13" y="34"/>
                    <a:pt x="17" y="37"/>
                    <a:pt x="18" y="38"/>
                  </a:cubicBezTo>
                  <a:cubicBezTo>
                    <a:pt x="19" y="38"/>
                    <a:pt x="20" y="36"/>
                    <a:pt x="20" y="36"/>
                  </a:cubicBezTo>
                  <a:cubicBezTo>
                    <a:pt x="21" y="37"/>
                    <a:pt x="22" y="38"/>
                    <a:pt x="24" y="38"/>
                  </a:cubicBezTo>
                  <a:cubicBezTo>
                    <a:pt x="24" y="37"/>
                    <a:pt x="24" y="35"/>
                    <a:pt x="24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5"/>
                    <a:pt x="33" y="37"/>
                    <a:pt x="33" y="39"/>
                  </a:cubicBezTo>
                  <a:cubicBezTo>
                    <a:pt x="32" y="40"/>
                    <a:pt x="31" y="41"/>
                    <a:pt x="31" y="44"/>
                  </a:cubicBezTo>
                  <a:cubicBezTo>
                    <a:pt x="30" y="53"/>
                    <a:pt x="36" y="60"/>
                    <a:pt x="43" y="60"/>
                  </a:cubicBezTo>
                  <a:cubicBezTo>
                    <a:pt x="44" y="60"/>
                    <a:pt x="44" y="61"/>
                    <a:pt x="45" y="61"/>
                  </a:cubicBezTo>
                  <a:cubicBezTo>
                    <a:pt x="46" y="61"/>
                    <a:pt x="47" y="60"/>
                    <a:pt x="48" y="60"/>
                  </a:cubicBezTo>
                  <a:cubicBezTo>
                    <a:pt x="48" y="61"/>
                    <a:pt x="49" y="64"/>
                    <a:pt x="50" y="64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3" y="64"/>
                    <a:pt x="55" y="61"/>
                    <a:pt x="55" y="57"/>
                  </a:cubicBezTo>
                  <a:cubicBezTo>
                    <a:pt x="55" y="52"/>
                    <a:pt x="50" y="51"/>
                    <a:pt x="50" y="48"/>
                  </a:cubicBezTo>
                  <a:cubicBezTo>
                    <a:pt x="50" y="45"/>
                    <a:pt x="52" y="44"/>
                    <a:pt x="54" y="41"/>
                  </a:cubicBezTo>
                  <a:cubicBezTo>
                    <a:pt x="55" y="43"/>
                    <a:pt x="57" y="44"/>
                    <a:pt x="57" y="45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8" y="47"/>
                    <a:pt x="61" y="54"/>
                    <a:pt x="63" y="55"/>
                  </a:cubicBezTo>
                  <a:cubicBezTo>
                    <a:pt x="63" y="47"/>
                    <a:pt x="69" y="44"/>
                    <a:pt x="69" y="39"/>
                  </a:cubicBezTo>
                  <a:cubicBezTo>
                    <a:pt x="69" y="35"/>
                    <a:pt x="61" y="8"/>
                    <a:pt x="57" y="4"/>
                  </a:cubicBezTo>
                  <a:cubicBezTo>
                    <a:pt x="55" y="2"/>
                    <a:pt x="53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auto">
            <a:xfrm>
              <a:off x="7625" y="2679"/>
              <a:ext cx="81" cy="83"/>
            </a:xfrm>
            <a:custGeom>
              <a:avLst/>
              <a:gdLst>
                <a:gd name="T0" fmla="*/ 30 w 34"/>
                <a:gd name="T1" fmla="*/ 0 h 35"/>
                <a:gd name="T2" fmla="*/ 27 w 34"/>
                <a:gd name="T3" fmla="*/ 6 h 35"/>
                <a:gd name="T4" fmla="*/ 0 w 34"/>
                <a:gd name="T5" fmla="*/ 35 h 35"/>
                <a:gd name="T6" fmla="*/ 3 w 34"/>
                <a:gd name="T7" fmla="*/ 35 h 35"/>
                <a:gd name="T8" fmla="*/ 21 w 34"/>
                <a:gd name="T9" fmla="*/ 15 h 35"/>
                <a:gd name="T10" fmla="*/ 21 w 34"/>
                <a:gd name="T11" fmla="*/ 15 h 35"/>
                <a:gd name="T12" fmla="*/ 29 w 34"/>
                <a:gd name="T13" fmla="*/ 10 h 35"/>
                <a:gd name="T14" fmla="*/ 29 w 34"/>
                <a:gd name="T15" fmla="*/ 10 h 35"/>
                <a:gd name="T16" fmla="*/ 34 w 34"/>
                <a:gd name="T17" fmla="*/ 8 h 35"/>
                <a:gd name="T18" fmla="*/ 30 w 34"/>
                <a:gd name="T1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5">
                  <a:moveTo>
                    <a:pt x="30" y="0"/>
                  </a:moveTo>
                  <a:cubicBezTo>
                    <a:pt x="28" y="2"/>
                    <a:pt x="28" y="4"/>
                    <a:pt x="27" y="6"/>
                  </a:cubicBezTo>
                  <a:cubicBezTo>
                    <a:pt x="22" y="16"/>
                    <a:pt x="5" y="21"/>
                    <a:pt x="0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9" y="32"/>
                    <a:pt x="19" y="26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5" y="15"/>
                    <a:pt x="28" y="14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31" y="10"/>
                    <a:pt x="32" y="9"/>
                    <a:pt x="34" y="8"/>
                  </a:cubicBezTo>
                  <a:cubicBezTo>
                    <a:pt x="32" y="6"/>
                    <a:pt x="30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auto">
            <a:xfrm>
              <a:off x="7684" y="2407"/>
              <a:ext cx="154" cy="218"/>
            </a:xfrm>
            <a:custGeom>
              <a:avLst/>
              <a:gdLst>
                <a:gd name="T0" fmla="*/ 11 w 65"/>
                <a:gd name="T1" fmla="*/ 0 h 92"/>
                <a:gd name="T2" fmla="*/ 6 w 65"/>
                <a:gd name="T3" fmla="*/ 9 h 92"/>
                <a:gd name="T4" fmla="*/ 8 w 65"/>
                <a:gd name="T5" fmla="*/ 24 h 92"/>
                <a:gd name="T6" fmla="*/ 5 w 65"/>
                <a:gd name="T7" fmla="*/ 37 h 92"/>
                <a:gd name="T8" fmla="*/ 4 w 65"/>
                <a:gd name="T9" fmla="*/ 37 h 92"/>
                <a:gd name="T10" fmla="*/ 2 w 65"/>
                <a:gd name="T11" fmla="*/ 53 h 92"/>
                <a:gd name="T12" fmla="*/ 12 w 65"/>
                <a:gd name="T13" fmla="*/ 62 h 92"/>
                <a:gd name="T14" fmla="*/ 12 w 65"/>
                <a:gd name="T15" fmla="*/ 62 h 92"/>
                <a:gd name="T16" fmla="*/ 16 w 65"/>
                <a:gd name="T17" fmla="*/ 59 h 92"/>
                <a:gd name="T18" fmla="*/ 19 w 65"/>
                <a:gd name="T19" fmla="*/ 59 h 92"/>
                <a:gd name="T20" fmla="*/ 19 w 65"/>
                <a:gd name="T21" fmla="*/ 63 h 92"/>
                <a:gd name="T22" fmla="*/ 16 w 65"/>
                <a:gd name="T23" fmla="*/ 68 h 92"/>
                <a:gd name="T24" fmla="*/ 23 w 65"/>
                <a:gd name="T25" fmla="*/ 75 h 92"/>
                <a:gd name="T26" fmla="*/ 23 w 65"/>
                <a:gd name="T27" fmla="*/ 75 h 92"/>
                <a:gd name="T28" fmla="*/ 27 w 65"/>
                <a:gd name="T29" fmla="*/ 73 h 92"/>
                <a:gd name="T30" fmla="*/ 30 w 65"/>
                <a:gd name="T31" fmla="*/ 72 h 92"/>
                <a:gd name="T32" fmla="*/ 30 w 65"/>
                <a:gd name="T33" fmla="*/ 72 h 92"/>
                <a:gd name="T34" fmla="*/ 44 w 65"/>
                <a:gd name="T35" fmla="*/ 82 h 92"/>
                <a:gd name="T36" fmla="*/ 44 w 65"/>
                <a:gd name="T37" fmla="*/ 74 h 92"/>
                <a:gd name="T38" fmla="*/ 61 w 65"/>
                <a:gd name="T39" fmla="*/ 88 h 92"/>
                <a:gd name="T40" fmla="*/ 63 w 65"/>
                <a:gd name="T41" fmla="*/ 92 h 92"/>
                <a:gd name="T42" fmla="*/ 63 w 65"/>
                <a:gd name="T43" fmla="*/ 92 h 92"/>
                <a:gd name="T44" fmla="*/ 65 w 65"/>
                <a:gd name="T45" fmla="*/ 89 h 92"/>
                <a:gd name="T46" fmla="*/ 65 w 65"/>
                <a:gd name="T47" fmla="*/ 85 h 92"/>
                <a:gd name="T48" fmla="*/ 59 w 65"/>
                <a:gd name="T49" fmla="*/ 80 h 92"/>
                <a:gd name="T50" fmla="*/ 57 w 65"/>
                <a:gd name="T51" fmla="*/ 80 h 92"/>
                <a:gd name="T52" fmla="*/ 56 w 65"/>
                <a:gd name="T53" fmla="*/ 79 h 92"/>
                <a:gd name="T54" fmla="*/ 59 w 65"/>
                <a:gd name="T55" fmla="*/ 74 h 92"/>
                <a:gd name="T56" fmla="*/ 56 w 65"/>
                <a:gd name="T57" fmla="*/ 73 h 92"/>
                <a:gd name="T58" fmla="*/ 56 w 65"/>
                <a:gd name="T59" fmla="*/ 73 h 92"/>
                <a:gd name="T60" fmla="*/ 54 w 65"/>
                <a:gd name="T61" fmla="*/ 75 h 92"/>
                <a:gd name="T62" fmla="*/ 52 w 65"/>
                <a:gd name="T63" fmla="*/ 76 h 92"/>
                <a:gd name="T64" fmla="*/ 52 w 65"/>
                <a:gd name="T65" fmla="*/ 76 h 92"/>
                <a:gd name="T66" fmla="*/ 42 w 65"/>
                <a:gd name="T67" fmla="*/ 65 h 92"/>
                <a:gd name="T68" fmla="*/ 42 w 65"/>
                <a:gd name="T69" fmla="*/ 65 h 92"/>
                <a:gd name="T70" fmla="*/ 36 w 65"/>
                <a:gd name="T71" fmla="*/ 69 h 92"/>
                <a:gd name="T72" fmla="*/ 36 w 65"/>
                <a:gd name="T73" fmla="*/ 71 h 92"/>
                <a:gd name="T74" fmla="*/ 25 w 65"/>
                <a:gd name="T75" fmla="*/ 50 h 92"/>
                <a:gd name="T76" fmla="*/ 34 w 65"/>
                <a:gd name="T77" fmla="*/ 30 h 92"/>
                <a:gd name="T78" fmla="*/ 28 w 65"/>
                <a:gd name="T79" fmla="*/ 9 h 92"/>
                <a:gd name="T80" fmla="*/ 27 w 65"/>
                <a:gd name="T81" fmla="*/ 6 h 92"/>
                <a:gd name="T82" fmla="*/ 26 w 65"/>
                <a:gd name="T83" fmla="*/ 4 h 92"/>
                <a:gd name="T84" fmla="*/ 20 w 65"/>
                <a:gd name="T85" fmla="*/ 8 h 92"/>
                <a:gd name="T86" fmla="*/ 19 w 65"/>
                <a:gd name="T87" fmla="*/ 8 h 92"/>
                <a:gd name="T88" fmla="*/ 11 w 65"/>
                <a:gd name="T89" fmla="*/ 0 h 92"/>
                <a:gd name="T90" fmla="*/ 11 w 65"/>
                <a:gd name="T9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5" h="92">
                  <a:moveTo>
                    <a:pt x="11" y="0"/>
                  </a:moveTo>
                  <a:cubicBezTo>
                    <a:pt x="7" y="0"/>
                    <a:pt x="6" y="4"/>
                    <a:pt x="6" y="9"/>
                  </a:cubicBezTo>
                  <a:cubicBezTo>
                    <a:pt x="6" y="14"/>
                    <a:pt x="8" y="18"/>
                    <a:pt x="8" y="24"/>
                  </a:cubicBezTo>
                  <a:cubicBezTo>
                    <a:pt x="8" y="28"/>
                    <a:pt x="7" y="34"/>
                    <a:pt x="5" y="37"/>
                  </a:cubicBezTo>
                  <a:cubicBezTo>
                    <a:pt x="5" y="37"/>
                    <a:pt x="5" y="37"/>
                    <a:pt x="4" y="37"/>
                  </a:cubicBezTo>
                  <a:cubicBezTo>
                    <a:pt x="0" y="37"/>
                    <a:pt x="2" y="46"/>
                    <a:pt x="2" y="53"/>
                  </a:cubicBezTo>
                  <a:cubicBezTo>
                    <a:pt x="2" y="56"/>
                    <a:pt x="10" y="62"/>
                    <a:pt x="12" y="62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4" y="62"/>
                    <a:pt x="15" y="60"/>
                    <a:pt x="16" y="59"/>
                  </a:cubicBezTo>
                  <a:cubicBezTo>
                    <a:pt x="19" y="59"/>
                    <a:pt x="19" y="59"/>
                    <a:pt x="19" y="59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8" y="64"/>
                    <a:pt x="16" y="65"/>
                    <a:pt x="16" y="68"/>
                  </a:cubicBezTo>
                  <a:cubicBezTo>
                    <a:pt x="16" y="70"/>
                    <a:pt x="19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4" y="75"/>
                    <a:pt x="25" y="74"/>
                    <a:pt x="27" y="73"/>
                  </a:cubicBezTo>
                  <a:cubicBezTo>
                    <a:pt x="28" y="73"/>
                    <a:pt x="29" y="72"/>
                    <a:pt x="30" y="7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37" y="72"/>
                    <a:pt x="37" y="82"/>
                    <a:pt x="44" y="82"/>
                  </a:cubicBezTo>
                  <a:cubicBezTo>
                    <a:pt x="43" y="79"/>
                    <a:pt x="41" y="77"/>
                    <a:pt x="44" y="74"/>
                  </a:cubicBezTo>
                  <a:cubicBezTo>
                    <a:pt x="47" y="78"/>
                    <a:pt x="58" y="82"/>
                    <a:pt x="61" y="88"/>
                  </a:cubicBezTo>
                  <a:cubicBezTo>
                    <a:pt x="61" y="89"/>
                    <a:pt x="62" y="92"/>
                    <a:pt x="63" y="92"/>
                  </a:cubicBezTo>
                  <a:cubicBezTo>
                    <a:pt x="63" y="92"/>
                    <a:pt x="63" y="92"/>
                    <a:pt x="63" y="92"/>
                  </a:cubicBezTo>
                  <a:cubicBezTo>
                    <a:pt x="64" y="92"/>
                    <a:pt x="65" y="90"/>
                    <a:pt x="65" y="89"/>
                  </a:cubicBezTo>
                  <a:cubicBezTo>
                    <a:pt x="65" y="87"/>
                    <a:pt x="65" y="87"/>
                    <a:pt x="65" y="85"/>
                  </a:cubicBezTo>
                  <a:cubicBezTo>
                    <a:pt x="62" y="85"/>
                    <a:pt x="59" y="83"/>
                    <a:pt x="59" y="80"/>
                  </a:cubicBezTo>
                  <a:cubicBezTo>
                    <a:pt x="59" y="80"/>
                    <a:pt x="58" y="80"/>
                    <a:pt x="57" y="80"/>
                  </a:cubicBezTo>
                  <a:cubicBezTo>
                    <a:pt x="56" y="80"/>
                    <a:pt x="56" y="80"/>
                    <a:pt x="56" y="79"/>
                  </a:cubicBezTo>
                  <a:cubicBezTo>
                    <a:pt x="56" y="77"/>
                    <a:pt x="58" y="77"/>
                    <a:pt x="59" y="74"/>
                  </a:cubicBezTo>
                  <a:cubicBezTo>
                    <a:pt x="58" y="74"/>
                    <a:pt x="57" y="73"/>
                    <a:pt x="56" y="73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55" y="73"/>
                    <a:pt x="54" y="74"/>
                    <a:pt x="54" y="75"/>
                  </a:cubicBezTo>
                  <a:cubicBezTo>
                    <a:pt x="53" y="75"/>
                    <a:pt x="53" y="76"/>
                    <a:pt x="52" y="76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49" y="76"/>
                    <a:pt x="47" y="66"/>
                    <a:pt x="42" y="65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39" y="65"/>
                    <a:pt x="36" y="67"/>
                    <a:pt x="36" y="69"/>
                  </a:cubicBezTo>
                  <a:cubicBezTo>
                    <a:pt x="36" y="69"/>
                    <a:pt x="36" y="71"/>
                    <a:pt x="36" y="71"/>
                  </a:cubicBezTo>
                  <a:cubicBezTo>
                    <a:pt x="31" y="69"/>
                    <a:pt x="24" y="57"/>
                    <a:pt x="25" y="50"/>
                  </a:cubicBezTo>
                  <a:cubicBezTo>
                    <a:pt x="25" y="41"/>
                    <a:pt x="33" y="40"/>
                    <a:pt x="34" y="30"/>
                  </a:cubicBezTo>
                  <a:cubicBezTo>
                    <a:pt x="34" y="22"/>
                    <a:pt x="28" y="15"/>
                    <a:pt x="28" y="9"/>
                  </a:cubicBezTo>
                  <a:cubicBezTo>
                    <a:pt x="28" y="8"/>
                    <a:pt x="27" y="7"/>
                    <a:pt x="27" y="6"/>
                  </a:cubicBezTo>
                  <a:cubicBezTo>
                    <a:pt x="27" y="5"/>
                    <a:pt x="26" y="4"/>
                    <a:pt x="26" y="4"/>
                  </a:cubicBezTo>
                  <a:cubicBezTo>
                    <a:pt x="24" y="4"/>
                    <a:pt x="22" y="8"/>
                    <a:pt x="20" y="8"/>
                  </a:cubicBezTo>
                  <a:cubicBezTo>
                    <a:pt x="20" y="8"/>
                    <a:pt x="19" y="8"/>
                    <a:pt x="19" y="8"/>
                  </a:cubicBezTo>
                  <a:cubicBezTo>
                    <a:pt x="15" y="8"/>
                    <a:pt x="16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auto">
            <a:xfrm>
              <a:off x="7845" y="2627"/>
              <a:ext cx="50" cy="85"/>
            </a:xfrm>
            <a:custGeom>
              <a:avLst/>
              <a:gdLst>
                <a:gd name="T0" fmla="*/ 4 w 21"/>
                <a:gd name="T1" fmla="*/ 0 h 36"/>
                <a:gd name="T2" fmla="*/ 0 w 21"/>
                <a:gd name="T3" fmla="*/ 1 h 36"/>
                <a:gd name="T4" fmla="*/ 11 w 21"/>
                <a:gd name="T5" fmla="*/ 15 h 36"/>
                <a:gd name="T6" fmla="*/ 8 w 21"/>
                <a:gd name="T7" fmla="*/ 18 h 36"/>
                <a:gd name="T8" fmla="*/ 2 w 21"/>
                <a:gd name="T9" fmla="*/ 17 h 36"/>
                <a:gd name="T10" fmla="*/ 2 w 21"/>
                <a:gd name="T11" fmla="*/ 20 h 36"/>
                <a:gd name="T12" fmla="*/ 9 w 21"/>
                <a:gd name="T13" fmla="*/ 26 h 36"/>
                <a:gd name="T14" fmla="*/ 9 w 21"/>
                <a:gd name="T15" fmla="*/ 29 h 36"/>
                <a:gd name="T16" fmla="*/ 12 w 21"/>
                <a:gd name="T17" fmla="*/ 36 h 36"/>
                <a:gd name="T18" fmla="*/ 16 w 21"/>
                <a:gd name="T19" fmla="*/ 36 h 36"/>
                <a:gd name="T20" fmla="*/ 16 w 21"/>
                <a:gd name="T21" fmla="*/ 33 h 36"/>
                <a:gd name="T22" fmla="*/ 12 w 21"/>
                <a:gd name="T23" fmla="*/ 24 h 36"/>
                <a:gd name="T24" fmla="*/ 19 w 21"/>
                <a:gd name="T25" fmla="*/ 24 h 36"/>
                <a:gd name="T26" fmla="*/ 21 w 21"/>
                <a:gd name="T27" fmla="*/ 18 h 36"/>
                <a:gd name="T28" fmla="*/ 17 w 21"/>
                <a:gd name="T29" fmla="*/ 14 h 36"/>
                <a:gd name="T30" fmla="*/ 17 w 21"/>
                <a:gd name="T31" fmla="*/ 6 h 36"/>
                <a:gd name="T32" fmla="*/ 14 w 21"/>
                <a:gd name="T33" fmla="*/ 6 h 36"/>
                <a:gd name="T34" fmla="*/ 14 w 21"/>
                <a:gd name="T35" fmla="*/ 2 h 36"/>
                <a:gd name="T36" fmla="*/ 4 w 21"/>
                <a:gd name="T3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36">
                  <a:moveTo>
                    <a:pt x="4" y="0"/>
                  </a:moveTo>
                  <a:cubicBezTo>
                    <a:pt x="3" y="0"/>
                    <a:pt x="1" y="1"/>
                    <a:pt x="0" y="1"/>
                  </a:cubicBezTo>
                  <a:cubicBezTo>
                    <a:pt x="0" y="5"/>
                    <a:pt x="11" y="8"/>
                    <a:pt x="11" y="15"/>
                  </a:cubicBezTo>
                  <a:cubicBezTo>
                    <a:pt x="11" y="16"/>
                    <a:pt x="9" y="18"/>
                    <a:pt x="8" y="18"/>
                  </a:cubicBezTo>
                  <a:cubicBezTo>
                    <a:pt x="8" y="18"/>
                    <a:pt x="5" y="18"/>
                    <a:pt x="2" y="17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2"/>
                    <a:pt x="6" y="26"/>
                    <a:pt x="9" y="26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7" y="32"/>
                    <a:pt x="8" y="36"/>
                    <a:pt x="12" y="36"/>
                  </a:cubicBezTo>
                  <a:cubicBezTo>
                    <a:pt x="13" y="36"/>
                    <a:pt x="14" y="36"/>
                    <a:pt x="16" y="36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4" y="32"/>
                    <a:pt x="12" y="27"/>
                    <a:pt x="12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2"/>
                    <a:pt x="20" y="21"/>
                    <a:pt x="21" y="18"/>
                  </a:cubicBezTo>
                  <a:cubicBezTo>
                    <a:pt x="20" y="18"/>
                    <a:pt x="17" y="14"/>
                    <a:pt x="17" y="14"/>
                  </a:cubicBezTo>
                  <a:cubicBezTo>
                    <a:pt x="17" y="14"/>
                    <a:pt x="18" y="9"/>
                    <a:pt x="17" y="6"/>
                  </a:cubicBezTo>
                  <a:cubicBezTo>
                    <a:pt x="16" y="6"/>
                    <a:pt x="15" y="6"/>
                    <a:pt x="14" y="6"/>
                  </a:cubicBezTo>
                  <a:cubicBezTo>
                    <a:pt x="15" y="5"/>
                    <a:pt x="14" y="3"/>
                    <a:pt x="14" y="2"/>
                  </a:cubicBezTo>
                  <a:cubicBezTo>
                    <a:pt x="11" y="2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Freeform 69"/>
            <p:cNvSpPr>
              <a:spLocks noEditPoints="1"/>
            </p:cNvSpPr>
            <p:nvPr/>
          </p:nvSpPr>
          <p:spPr bwMode="auto">
            <a:xfrm>
              <a:off x="7770" y="2648"/>
              <a:ext cx="40" cy="55"/>
            </a:xfrm>
            <a:custGeom>
              <a:avLst/>
              <a:gdLst>
                <a:gd name="T0" fmla="*/ 4 w 17"/>
                <a:gd name="T1" fmla="*/ 1 h 23"/>
                <a:gd name="T2" fmla="*/ 3 w 17"/>
                <a:gd name="T3" fmla="*/ 1 h 23"/>
                <a:gd name="T4" fmla="*/ 4 w 17"/>
                <a:gd name="T5" fmla="*/ 1 h 23"/>
                <a:gd name="T6" fmla="*/ 3 w 17"/>
                <a:gd name="T7" fmla="*/ 0 h 23"/>
                <a:gd name="T8" fmla="*/ 0 w 17"/>
                <a:gd name="T9" fmla="*/ 2 h 23"/>
                <a:gd name="T10" fmla="*/ 2 w 17"/>
                <a:gd name="T11" fmla="*/ 23 h 23"/>
                <a:gd name="T12" fmla="*/ 17 w 17"/>
                <a:gd name="T13" fmla="*/ 9 h 23"/>
                <a:gd name="T14" fmla="*/ 5 w 17"/>
                <a:gd name="T15" fmla="*/ 2 h 23"/>
                <a:gd name="T16" fmla="*/ 3 w 17"/>
                <a:gd name="T1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3">
                  <a:moveTo>
                    <a:pt x="4" y="1"/>
                  </a:moveTo>
                  <a:cubicBezTo>
                    <a:pt x="4" y="1"/>
                    <a:pt x="4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3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7"/>
                    <a:pt x="2" y="15"/>
                    <a:pt x="2" y="23"/>
                  </a:cubicBezTo>
                  <a:cubicBezTo>
                    <a:pt x="6" y="20"/>
                    <a:pt x="17" y="16"/>
                    <a:pt x="17" y="9"/>
                  </a:cubicBezTo>
                  <a:cubicBezTo>
                    <a:pt x="17" y="5"/>
                    <a:pt x="9" y="4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auto">
            <a:xfrm>
              <a:off x="7793" y="2684"/>
              <a:ext cx="40" cy="66"/>
            </a:xfrm>
            <a:custGeom>
              <a:avLst/>
              <a:gdLst>
                <a:gd name="T0" fmla="*/ 12 w 17"/>
                <a:gd name="T1" fmla="*/ 0 h 28"/>
                <a:gd name="T2" fmla="*/ 10 w 17"/>
                <a:gd name="T3" fmla="*/ 0 h 28"/>
                <a:gd name="T4" fmla="*/ 5 w 17"/>
                <a:gd name="T5" fmla="*/ 13 h 28"/>
                <a:gd name="T6" fmla="*/ 5 w 17"/>
                <a:gd name="T7" fmla="*/ 13 h 28"/>
                <a:gd name="T8" fmla="*/ 0 w 17"/>
                <a:gd name="T9" fmla="*/ 16 h 28"/>
                <a:gd name="T10" fmla="*/ 11 w 17"/>
                <a:gd name="T11" fmla="*/ 28 h 28"/>
                <a:gd name="T12" fmla="*/ 14 w 17"/>
                <a:gd name="T13" fmla="*/ 26 h 28"/>
                <a:gd name="T14" fmla="*/ 11 w 17"/>
                <a:gd name="T15" fmla="*/ 20 h 28"/>
                <a:gd name="T16" fmla="*/ 17 w 17"/>
                <a:gd name="T17" fmla="*/ 5 h 28"/>
                <a:gd name="T18" fmla="*/ 12 w 17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28">
                  <a:moveTo>
                    <a:pt x="12" y="0"/>
                  </a:moveTo>
                  <a:cubicBezTo>
                    <a:pt x="11" y="0"/>
                    <a:pt x="10" y="0"/>
                    <a:pt x="10" y="0"/>
                  </a:cubicBezTo>
                  <a:cubicBezTo>
                    <a:pt x="7" y="1"/>
                    <a:pt x="5" y="12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3" y="13"/>
                    <a:pt x="0" y="15"/>
                    <a:pt x="0" y="16"/>
                  </a:cubicBezTo>
                  <a:cubicBezTo>
                    <a:pt x="0" y="19"/>
                    <a:pt x="9" y="28"/>
                    <a:pt x="11" y="28"/>
                  </a:cubicBezTo>
                  <a:cubicBezTo>
                    <a:pt x="12" y="28"/>
                    <a:pt x="13" y="27"/>
                    <a:pt x="14" y="26"/>
                  </a:cubicBezTo>
                  <a:cubicBezTo>
                    <a:pt x="14" y="23"/>
                    <a:pt x="11" y="24"/>
                    <a:pt x="11" y="20"/>
                  </a:cubicBezTo>
                  <a:cubicBezTo>
                    <a:pt x="11" y="14"/>
                    <a:pt x="17" y="11"/>
                    <a:pt x="17" y="5"/>
                  </a:cubicBezTo>
                  <a:cubicBezTo>
                    <a:pt x="17" y="3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auto">
            <a:xfrm>
              <a:off x="7826" y="2686"/>
              <a:ext cx="22" cy="40"/>
            </a:xfrm>
            <a:custGeom>
              <a:avLst/>
              <a:gdLst>
                <a:gd name="T0" fmla="*/ 5 w 9"/>
                <a:gd name="T1" fmla="*/ 0 h 17"/>
                <a:gd name="T2" fmla="*/ 0 w 9"/>
                <a:gd name="T3" fmla="*/ 17 h 17"/>
                <a:gd name="T4" fmla="*/ 3 w 9"/>
                <a:gd name="T5" fmla="*/ 17 h 17"/>
                <a:gd name="T6" fmla="*/ 9 w 9"/>
                <a:gd name="T7" fmla="*/ 0 h 17"/>
                <a:gd name="T8" fmla="*/ 5 w 9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7">
                  <a:moveTo>
                    <a:pt x="5" y="0"/>
                  </a:moveTo>
                  <a:cubicBezTo>
                    <a:pt x="5" y="8"/>
                    <a:pt x="2" y="12"/>
                    <a:pt x="0" y="17"/>
                  </a:cubicBezTo>
                  <a:cubicBezTo>
                    <a:pt x="1" y="17"/>
                    <a:pt x="2" y="17"/>
                    <a:pt x="3" y="17"/>
                  </a:cubicBezTo>
                  <a:cubicBezTo>
                    <a:pt x="3" y="10"/>
                    <a:pt x="9" y="8"/>
                    <a:pt x="9" y="0"/>
                  </a:cubicBezTo>
                  <a:cubicBezTo>
                    <a:pt x="8" y="0"/>
                    <a:pt x="6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auto">
            <a:xfrm>
              <a:off x="7836" y="2712"/>
              <a:ext cx="26" cy="22"/>
            </a:xfrm>
            <a:custGeom>
              <a:avLst/>
              <a:gdLst>
                <a:gd name="T0" fmla="*/ 5 w 11"/>
                <a:gd name="T1" fmla="*/ 0 h 9"/>
                <a:gd name="T2" fmla="*/ 0 w 11"/>
                <a:gd name="T3" fmla="*/ 7 h 9"/>
                <a:gd name="T4" fmla="*/ 3 w 11"/>
                <a:gd name="T5" fmla="*/ 9 h 9"/>
                <a:gd name="T6" fmla="*/ 4 w 11"/>
                <a:gd name="T7" fmla="*/ 9 h 9"/>
                <a:gd name="T8" fmla="*/ 11 w 11"/>
                <a:gd name="T9" fmla="*/ 0 h 9"/>
                <a:gd name="T10" fmla="*/ 9 w 11"/>
                <a:gd name="T11" fmla="*/ 1 h 9"/>
                <a:gd name="T12" fmla="*/ 5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5" y="0"/>
                  </a:moveTo>
                  <a:cubicBezTo>
                    <a:pt x="3" y="3"/>
                    <a:pt x="0" y="4"/>
                    <a:pt x="0" y="7"/>
                  </a:cubicBezTo>
                  <a:cubicBezTo>
                    <a:pt x="0" y="8"/>
                    <a:pt x="2" y="9"/>
                    <a:pt x="3" y="9"/>
                  </a:cubicBezTo>
                  <a:cubicBezTo>
                    <a:pt x="3" y="9"/>
                    <a:pt x="3" y="9"/>
                    <a:pt x="4" y="9"/>
                  </a:cubicBezTo>
                  <a:cubicBezTo>
                    <a:pt x="8" y="9"/>
                    <a:pt x="11" y="5"/>
                    <a:pt x="11" y="0"/>
                  </a:cubicBezTo>
                  <a:cubicBezTo>
                    <a:pt x="11" y="1"/>
                    <a:pt x="10" y="1"/>
                    <a:pt x="9" y="1"/>
                  </a:cubicBezTo>
                  <a:cubicBezTo>
                    <a:pt x="8" y="1"/>
                    <a:pt x="6" y="1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auto">
            <a:xfrm>
              <a:off x="7810" y="2625"/>
              <a:ext cx="28" cy="31"/>
            </a:xfrm>
            <a:custGeom>
              <a:avLst/>
              <a:gdLst>
                <a:gd name="T0" fmla="*/ 0 w 12"/>
                <a:gd name="T1" fmla="*/ 0 h 13"/>
                <a:gd name="T2" fmla="*/ 0 w 12"/>
                <a:gd name="T3" fmla="*/ 7 h 13"/>
                <a:gd name="T4" fmla="*/ 0 w 12"/>
                <a:gd name="T5" fmla="*/ 7 h 13"/>
                <a:gd name="T6" fmla="*/ 2 w 12"/>
                <a:gd name="T7" fmla="*/ 7 h 13"/>
                <a:gd name="T8" fmla="*/ 4 w 12"/>
                <a:gd name="T9" fmla="*/ 7 h 13"/>
                <a:gd name="T10" fmla="*/ 7 w 12"/>
                <a:gd name="T11" fmla="*/ 7 h 13"/>
                <a:gd name="T12" fmla="*/ 11 w 12"/>
                <a:gd name="T13" fmla="*/ 13 h 13"/>
                <a:gd name="T14" fmla="*/ 12 w 12"/>
                <a:gd name="T15" fmla="*/ 12 h 13"/>
                <a:gd name="T16" fmla="*/ 4 w 12"/>
                <a:gd name="T17" fmla="*/ 0 h 13"/>
                <a:gd name="T18" fmla="*/ 0 w 12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0" y="0"/>
                  </a:moveTo>
                  <a:cubicBezTo>
                    <a:pt x="0" y="2"/>
                    <a:pt x="0" y="4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4" y="7"/>
                    <a:pt x="4" y="7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7" y="9"/>
                    <a:pt x="10" y="13"/>
                    <a:pt x="11" y="13"/>
                  </a:cubicBezTo>
                  <a:cubicBezTo>
                    <a:pt x="12" y="13"/>
                    <a:pt x="12" y="12"/>
                    <a:pt x="12" y="12"/>
                  </a:cubicBezTo>
                  <a:cubicBezTo>
                    <a:pt x="12" y="6"/>
                    <a:pt x="6" y="5"/>
                    <a:pt x="4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auto">
            <a:xfrm>
              <a:off x="7715" y="2592"/>
              <a:ext cx="43" cy="42"/>
            </a:xfrm>
            <a:custGeom>
              <a:avLst/>
              <a:gdLst>
                <a:gd name="T0" fmla="*/ 0 w 18"/>
                <a:gd name="T1" fmla="*/ 0 h 18"/>
                <a:gd name="T2" fmla="*/ 14 w 18"/>
                <a:gd name="T3" fmla="*/ 18 h 18"/>
                <a:gd name="T4" fmla="*/ 17 w 18"/>
                <a:gd name="T5" fmla="*/ 8 h 18"/>
                <a:gd name="T6" fmla="*/ 5 w 18"/>
                <a:gd name="T7" fmla="*/ 0 h 18"/>
                <a:gd name="T8" fmla="*/ 0 w 18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cubicBezTo>
                    <a:pt x="0" y="0"/>
                    <a:pt x="11" y="17"/>
                    <a:pt x="14" y="18"/>
                  </a:cubicBezTo>
                  <a:cubicBezTo>
                    <a:pt x="16" y="18"/>
                    <a:pt x="18" y="12"/>
                    <a:pt x="17" y="8"/>
                  </a:cubicBezTo>
                  <a:cubicBezTo>
                    <a:pt x="16" y="3"/>
                    <a:pt x="11" y="4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auto">
            <a:xfrm>
              <a:off x="7760" y="2596"/>
              <a:ext cx="12" cy="3"/>
            </a:xfrm>
            <a:custGeom>
              <a:avLst/>
              <a:gdLst>
                <a:gd name="T0" fmla="*/ 2 w 5"/>
                <a:gd name="T1" fmla="*/ 0 h 1"/>
                <a:gd name="T2" fmla="*/ 0 w 5"/>
                <a:gd name="T3" fmla="*/ 1 h 1"/>
                <a:gd name="T4" fmla="*/ 2 w 5"/>
                <a:gd name="T5" fmla="*/ 1 h 1"/>
                <a:gd name="T6" fmla="*/ 5 w 5"/>
                <a:gd name="T7" fmla="*/ 1 h 1"/>
                <a:gd name="T8" fmla="*/ 2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2" y="1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4" y="1"/>
                    <a:pt x="3" y="0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auto">
            <a:xfrm>
              <a:off x="7696" y="2147"/>
              <a:ext cx="78" cy="109"/>
            </a:xfrm>
            <a:custGeom>
              <a:avLst/>
              <a:gdLst>
                <a:gd name="T0" fmla="*/ 20 w 33"/>
                <a:gd name="T1" fmla="*/ 0 h 46"/>
                <a:gd name="T2" fmla="*/ 1 w 33"/>
                <a:gd name="T3" fmla="*/ 32 h 46"/>
                <a:gd name="T4" fmla="*/ 9 w 33"/>
                <a:gd name="T5" fmla="*/ 46 h 46"/>
                <a:gd name="T6" fmla="*/ 20 w 33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46">
                  <a:moveTo>
                    <a:pt x="20" y="0"/>
                  </a:moveTo>
                  <a:cubicBezTo>
                    <a:pt x="12" y="0"/>
                    <a:pt x="1" y="20"/>
                    <a:pt x="1" y="32"/>
                  </a:cubicBezTo>
                  <a:cubicBezTo>
                    <a:pt x="1" y="40"/>
                    <a:pt x="0" y="46"/>
                    <a:pt x="9" y="46"/>
                  </a:cubicBezTo>
                  <a:cubicBezTo>
                    <a:pt x="21" y="46"/>
                    <a:pt x="33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auto">
            <a:xfrm>
              <a:off x="7285" y="2341"/>
              <a:ext cx="90" cy="73"/>
            </a:xfrm>
            <a:custGeom>
              <a:avLst/>
              <a:gdLst>
                <a:gd name="T0" fmla="*/ 32 w 38"/>
                <a:gd name="T1" fmla="*/ 0 h 31"/>
                <a:gd name="T2" fmla="*/ 3 w 38"/>
                <a:gd name="T3" fmla="*/ 13 h 31"/>
                <a:gd name="T4" fmla="*/ 3 w 38"/>
                <a:gd name="T5" fmla="*/ 21 h 31"/>
                <a:gd name="T6" fmla="*/ 14 w 38"/>
                <a:gd name="T7" fmla="*/ 31 h 31"/>
                <a:gd name="T8" fmla="*/ 38 w 38"/>
                <a:gd name="T9" fmla="*/ 8 h 31"/>
                <a:gd name="T10" fmla="*/ 32 w 38"/>
                <a:gd name="T11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1">
                  <a:moveTo>
                    <a:pt x="32" y="0"/>
                  </a:moveTo>
                  <a:cubicBezTo>
                    <a:pt x="25" y="0"/>
                    <a:pt x="7" y="13"/>
                    <a:pt x="3" y="13"/>
                  </a:cubicBezTo>
                  <a:cubicBezTo>
                    <a:pt x="0" y="13"/>
                    <a:pt x="3" y="18"/>
                    <a:pt x="3" y="21"/>
                  </a:cubicBezTo>
                  <a:cubicBezTo>
                    <a:pt x="3" y="28"/>
                    <a:pt x="6" y="31"/>
                    <a:pt x="14" y="31"/>
                  </a:cubicBezTo>
                  <a:cubicBezTo>
                    <a:pt x="22" y="31"/>
                    <a:pt x="38" y="15"/>
                    <a:pt x="38" y="8"/>
                  </a:cubicBezTo>
                  <a:cubicBezTo>
                    <a:pt x="38" y="5"/>
                    <a:pt x="34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auto">
            <a:xfrm>
              <a:off x="6907" y="2220"/>
              <a:ext cx="413" cy="800"/>
            </a:xfrm>
            <a:custGeom>
              <a:avLst/>
              <a:gdLst>
                <a:gd name="T0" fmla="*/ 95 w 175"/>
                <a:gd name="T1" fmla="*/ 8 h 338"/>
                <a:gd name="T2" fmla="*/ 76 w 175"/>
                <a:gd name="T3" fmla="*/ 7 h 338"/>
                <a:gd name="T4" fmla="*/ 61 w 175"/>
                <a:gd name="T5" fmla="*/ 11 h 338"/>
                <a:gd name="T6" fmla="*/ 61 w 175"/>
                <a:gd name="T7" fmla="*/ 24 h 338"/>
                <a:gd name="T8" fmla="*/ 59 w 175"/>
                <a:gd name="T9" fmla="*/ 29 h 338"/>
                <a:gd name="T10" fmla="*/ 52 w 175"/>
                <a:gd name="T11" fmla="*/ 23 h 338"/>
                <a:gd name="T12" fmla="*/ 21 w 175"/>
                <a:gd name="T13" fmla="*/ 52 h 338"/>
                <a:gd name="T14" fmla="*/ 0 w 175"/>
                <a:gd name="T15" fmla="*/ 78 h 338"/>
                <a:gd name="T16" fmla="*/ 10 w 175"/>
                <a:gd name="T17" fmla="*/ 92 h 338"/>
                <a:gd name="T18" fmla="*/ 14 w 175"/>
                <a:gd name="T19" fmla="*/ 116 h 338"/>
                <a:gd name="T20" fmla="*/ 8 w 175"/>
                <a:gd name="T21" fmla="*/ 126 h 338"/>
                <a:gd name="T22" fmla="*/ 8 w 175"/>
                <a:gd name="T23" fmla="*/ 131 h 338"/>
                <a:gd name="T24" fmla="*/ 29 w 175"/>
                <a:gd name="T25" fmla="*/ 176 h 338"/>
                <a:gd name="T26" fmla="*/ 24 w 175"/>
                <a:gd name="T27" fmla="*/ 182 h 338"/>
                <a:gd name="T28" fmla="*/ 14 w 175"/>
                <a:gd name="T29" fmla="*/ 207 h 338"/>
                <a:gd name="T30" fmla="*/ 11 w 175"/>
                <a:gd name="T31" fmla="*/ 207 h 338"/>
                <a:gd name="T32" fmla="*/ 8 w 175"/>
                <a:gd name="T33" fmla="*/ 230 h 338"/>
                <a:gd name="T34" fmla="*/ 15 w 175"/>
                <a:gd name="T35" fmla="*/ 230 h 338"/>
                <a:gd name="T36" fmla="*/ 43 w 175"/>
                <a:gd name="T37" fmla="*/ 295 h 338"/>
                <a:gd name="T38" fmla="*/ 89 w 175"/>
                <a:gd name="T39" fmla="*/ 338 h 338"/>
                <a:gd name="T40" fmla="*/ 99 w 175"/>
                <a:gd name="T41" fmla="*/ 335 h 338"/>
                <a:gd name="T42" fmla="*/ 85 w 175"/>
                <a:gd name="T43" fmla="*/ 301 h 338"/>
                <a:gd name="T44" fmla="*/ 41 w 175"/>
                <a:gd name="T45" fmla="*/ 247 h 338"/>
                <a:gd name="T46" fmla="*/ 36 w 175"/>
                <a:gd name="T47" fmla="*/ 230 h 338"/>
                <a:gd name="T48" fmla="*/ 33 w 175"/>
                <a:gd name="T49" fmla="*/ 171 h 338"/>
                <a:gd name="T50" fmla="*/ 34 w 175"/>
                <a:gd name="T51" fmla="*/ 155 h 338"/>
                <a:gd name="T52" fmla="*/ 51 w 175"/>
                <a:gd name="T53" fmla="*/ 168 h 338"/>
                <a:gd name="T54" fmla="*/ 86 w 175"/>
                <a:gd name="T55" fmla="*/ 193 h 338"/>
                <a:gd name="T56" fmla="*/ 108 w 175"/>
                <a:gd name="T57" fmla="*/ 212 h 338"/>
                <a:gd name="T58" fmla="*/ 110 w 175"/>
                <a:gd name="T59" fmla="*/ 230 h 338"/>
                <a:gd name="T60" fmla="*/ 123 w 175"/>
                <a:gd name="T61" fmla="*/ 211 h 338"/>
                <a:gd name="T62" fmla="*/ 136 w 175"/>
                <a:gd name="T63" fmla="*/ 204 h 338"/>
                <a:gd name="T64" fmla="*/ 175 w 175"/>
                <a:gd name="T65" fmla="*/ 161 h 338"/>
                <a:gd name="T66" fmla="*/ 123 w 175"/>
                <a:gd name="T67" fmla="*/ 77 h 338"/>
                <a:gd name="T68" fmla="*/ 155 w 175"/>
                <a:gd name="T69" fmla="*/ 26 h 338"/>
                <a:gd name="T70" fmla="*/ 114 w 175"/>
                <a:gd name="T71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75" h="338">
                  <a:moveTo>
                    <a:pt x="114" y="0"/>
                  </a:moveTo>
                  <a:cubicBezTo>
                    <a:pt x="107" y="0"/>
                    <a:pt x="102" y="8"/>
                    <a:pt x="95" y="8"/>
                  </a:cubicBezTo>
                  <a:cubicBezTo>
                    <a:pt x="95" y="8"/>
                    <a:pt x="93" y="8"/>
                    <a:pt x="92" y="7"/>
                  </a:cubicBezTo>
                  <a:cubicBezTo>
                    <a:pt x="76" y="7"/>
                    <a:pt x="76" y="7"/>
                    <a:pt x="76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2" y="7"/>
                    <a:pt x="61" y="11"/>
                    <a:pt x="61" y="11"/>
                  </a:cubicBezTo>
                  <a:cubicBezTo>
                    <a:pt x="61" y="16"/>
                    <a:pt x="61" y="19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4"/>
                    <a:pt x="61" y="24"/>
                    <a:pt x="61" y="24"/>
                  </a:cubicBezTo>
                  <a:cubicBezTo>
                    <a:pt x="61" y="26"/>
                    <a:pt x="60" y="29"/>
                    <a:pt x="59" y="29"/>
                  </a:cubicBezTo>
                  <a:cubicBezTo>
                    <a:pt x="58" y="29"/>
                    <a:pt x="55" y="28"/>
                    <a:pt x="55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2" y="39"/>
                    <a:pt x="34" y="43"/>
                    <a:pt x="21" y="52"/>
                  </a:cubicBezTo>
                  <a:cubicBezTo>
                    <a:pt x="17" y="54"/>
                    <a:pt x="11" y="53"/>
                    <a:pt x="8" y="56"/>
                  </a:cubicBezTo>
                  <a:cubicBezTo>
                    <a:pt x="3" y="61"/>
                    <a:pt x="0" y="69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88"/>
                    <a:pt x="6" y="88"/>
                    <a:pt x="10" y="92"/>
                  </a:cubicBezTo>
                  <a:cubicBezTo>
                    <a:pt x="13" y="98"/>
                    <a:pt x="14" y="109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20"/>
                    <a:pt x="10" y="126"/>
                    <a:pt x="8" y="127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8"/>
                    <a:pt x="8" y="129"/>
                    <a:pt x="8" y="131"/>
                  </a:cubicBezTo>
                  <a:cubicBezTo>
                    <a:pt x="8" y="131"/>
                    <a:pt x="8" y="131"/>
                    <a:pt x="8" y="131"/>
                  </a:cubicBezTo>
                  <a:cubicBezTo>
                    <a:pt x="8" y="137"/>
                    <a:pt x="14" y="139"/>
                    <a:pt x="17" y="143"/>
                  </a:cubicBezTo>
                  <a:cubicBezTo>
                    <a:pt x="21" y="147"/>
                    <a:pt x="29" y="172"/>
                    <a:pt x="29" y="176"/>
                  </a:cubicBezTo>
                  <a:cubicBezTo>
                    <a:pt x="29" y="176"/>
                    <a:pt x="29" y="176"/>
                    <a:pt x="29" y="176"/>
                  </a:cubicBezTo>
                  <a:cubicBezTo>
                    <a:pt x="29" y="179"/>
                    <a:pt x="25" y="180"/>
                    <a:pt x="24" y="182"/>
                  </a:cubicBezTo>
                  <a:cubicBezTo>
                    <a:pt x="20" y="192"/>
                    <a:pt x="18" y="198"/>
                    <a:pt x="14" y="207"/>
                  </a:cubicBezTo>
                  <a:cubicBezTo>
                    <a:pt x="14" y="207"/>
                    <a:pt x="14" y="207"/>
                    <a:pt x="14" y="207"/>
                  </a:cubicBezTo>
                  <a:cubicBezTo>
                    <a:pt x="12" y="207"/>
                    <a:pt x="12" y="207"/>
                    <a:pt x="12" y="207"/>
                  </a:cubicBezTo>
                  <a:cubicBezTo>
                    <a:pt x="11" y="207"/>
                    <a:pt x="11" y="207"/>
                    <a:pt x="11" y="207"/>
                  </a:cubicBezTo>
                  <a:cubicBezTo>
                    <a:pt x="10" y="214"/>
                    <a:pt x="8" y="219"/>
                    <a:pt x="8" y="227"/>
                  </a:cubicBezTo>
                  <a:cubicBezTo>
                    <a:pt x="8" y="228"/>
                    <a:pt x="7" y="230"/>
                    <a:pt x="8" y="230"/>
                  </a:cubicBezTo>
                  <a:cubicBezTo>
                    <a:pt x="10" y="231"/>
                    <a:pt x="11" y="231"/>
                    <a:pt x="11" y="231"/>
                  </a:cubicBezTo>
                  <a:cubicBezTo>
                    <a:pt x="12" y="231"/>
                    <a:pt x="12" y="230"/>
                    <a:pt x="15" y="230"/>
                  </a:cubicBezTo>
                  <a:cubicBezTo>
                    <a:pt x="24" y="230"/>
                    <a:pt x="28" y="249"/>
                    <a:pt x="31" y="256"/>
                  </a:cubicBezTo>
                  <a:cubicBezTo>
                    <a:pt x="37" y="268"/>
                    <a:pt x="38" y="279"/>
                    <a:pt x="43" y="295"/>
                  </a:cubicBezTo>
                  <a:cubicBezTo>
                    <a:pt x="49" y="312"/>
                    <a:pt x="63" y="328"/>
                    <a:pt x="80" y="333"/>
                  </a:cubicBezTo>
                  <a:cubicBezTo>
                    <a:pt x="83" y="334"/>
                    <a:pt x="83" y="338"/>
                    <a:pt x="89" y="338"/>
                  </a:cubicBezTo>
                  <a:cubicBezTo>
                    <a:pt x="90" y="338"/>
                    <a:pt x="91" y="336"/>
                    <a:pt x="92" y="336"/>
                  </a:cubicBezTo>
                  <a:cubicBezTo>
                    <a:pt x="95" y="336"/>
                    <a:pt x="95" y="336"/>
                    <a:pt x="99" y="335"/>
                  </a:cubicBezTo>
                  <a:cubicBezTo>
                    <a:pt x="97" y="330"/>
                    <a:pt x="97" y="327"/>
                    <a:pt x="95" y="320"/>
                  </a:cubicBezTo>
                  <a:cubicBezTo>
                    <a:pt x="92" y="314"/>
                    <a:pt x="85" y="310"/>
                    <a:pt x="85" y="301"/>
                  </a:cubicBezTo>
                  <a:cubicBezTo>
                    <a:pt x="85" y="296"/>
                    <a:pt x="87" y="296"/>
                    <a:pt x="87" y="291"/>
                  </a:cubicBezTo>
                  <a:cubicBezTo>
                    <a:pt x="87" y="265"/>
                    <a:pt x="55" y="261"/>
                    <a:pt x="41" y="247"/>
                  </a:cubicBezTo>
                  <a:cubicBezTo>
                    <a:pt x="38" y="243"/>
                    <a:pt x="37" y="234"/>
                    <a:pt x="35" y="230"/>
                  </a:cubicBezTo>
                  <a:cubicBezTo>
                    <a:pt x="36" y="230"/>
                    <a:pt x="36" y="230"/>
                    <a:pt x="36" y="230"/>
                  </a:cubicBezTo>
                  <a:cubicBezTo>
                    <a:pt x="36" y="215"/>
                    <a:pt x="18" y="221"/>
                    <a:pt x="18" y="205"/>
                  </a:cubicBezTo>
                  <a:cubicBezTo>
                    <a:pt x="18" y="191"/>
                    <a:pt x="33" y="186"/>
                    <a:pt x="33" y="171"/>
                  </a:cubicBezTo>
                  <a:cubicBezTo>
                    <a:pt x="33" y="166"/>
                    <a:pt x="31" y="165"/>
                    <a:pt x="31" y="161"/>
                  </a:cubicBezTo>
                  <a:cubicBezTo>
                    <a:pt x="31" y="158"/>
                    <a:pt x="30" y="155"/>
                    <a:pt x="34" y="155"/>
                  </a:cubicBezTo>
                  <a:cubicBezTo>
                    <a:pt x="40" y="155"/>
                    <a:pt x="46" y="156"/>
                    <a:pt x="48" y="162"/>
                  </a:cubicBezTo>
                  <a:cubicBezTo>
                    <a:pt x="48" y="162"/>
                    <a:pt x="50" y="168"/>
                    <a:pt x="51" y="168"/>
                  </a:cubicBezTo>
                  <a:cubicBezTo>
                    <a:pt x="59" y="171"/>
                    <a:pt x="67" y="172"/>
                    <a:pt x="74" y="179"/>
                  </a:cubicBezTo>
                  <a:cubicBezTo>
                    <a:pt x="80" y="185"/>
                    <a:pt x="74" y="193"/>
                    <a:pt x="86" y="193"/>
                  </a:cubicBezTo>
                  <a:cubicBezTo>
                    <a:pt x="86" y="201"/>
                    <a:pt x="97" y="204"/>
                    <a:pt x="105" y="204"/>
                  </a:cubicBezTo>
                  <a:cubicBezTo>
                    <a:pt x="105" y="207"/>
                    <a:pt x="106" y="211"/>
                    <a:pt x="108" y="212"/>
                  </a:cubicBezTo>
                  <a:cubicBezTo>
                    <a:pt x="106" y="213"/>
                    <a:pt x="106" y="215"/>
                    <a:pt x="106" y="219"/>
                  </a:cubicBezTo>
                  <a:cubicBezTo>
                    <a:pt x="106" y="222"/>
                    <a:pt x="108" y="230"/>
                    <a:pt x="110" y="230"/>
                  </a:cubicBezTo>
                  <a:cubicBezTo>
                    <a:pt x="112" y="230"/>
                    <a:pt x="123" y="222"/>
                    <a:pt x="123" y="217"/>
                  </a:cubicBezTo>
                  <a:cubicBezTo>
                    <a:pt x="123" y="216"/>
                    <a:pt x="123" y="214"/>
                    <a:pt x="123" y="211"/>
                  </a:cubicBezTo>
                  <a:cubicBezTo>
                    <a:pt x="123" y="212"/>
                    <a:pt x="123" y="215"/>
                    <a:pt x="125" y="215"/>
                  </a:cubicBezTo>
                  <a:cubicBezTo>
                    <a:pt x="131" y="215"/>
                    <a:pt x="130" y="207"/>
                    <a:pt x="136" y="204"/>
                  </a:cubicBezTo>
                  <a:cubicBezTo>
                    <a:pt x="150" y="197"/>
                    <a:pt x="152" y="191"/>
                    <a:pt x="168" y="187"/>
                  </a:cubicBezTo>
                  <a:cubicBezTo>
                    <a:pt x="168" y="177"/>
                    <a:pt x="175" y="173"/>
                    <a:pt x="175" y="161"/>
                  </a:cubicBezTo>
                  <a:cubicBezTo>
                    <a:pt x="175" y="143"/>
                    <a:pt x="166" y="120"/>
                    <a:pt x="154" y="111"/>
                  </a:cubicBezTo>
                  <a:cubicBezTo>
                    <a:pt x="140" y="103"/>
                    <a:pt x="135" y="89"/>
                    <a:pt x="123" y="77"/>
                  </a:cubicBezTo>
                  <a:cubicBezTo>
                    <a:pt x="121" y="75"/>
                    <a:pt x="118" y="74"/>
                    <a:pt x="118" y="69"/>
                  </a:cubicBezTo>
                  <a:cubicBezTo>
                    <a:pt x="118" y="47"/>
                    <a:pt x="144" y="43"/>
                    <a:pt x="155" y="26"/>
                  </a:cubicBezTo>
                  <a:cubicBezTo>
                    <a:pt x="147" y="24"/>
                    <a:pt x="136" y="20"/>
                    <a:pt x="136" y="6"/>
                  </a:cubicBezTo>
                  <a:cubicBezTo>
                    <a:pt x="127" y="6"/>
                    <a:pt x="122" y="0"/>
                    <a:pt x="1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auto">
            <a:xfrm>
              <a:off x="7172" y="3121"/>
              <a:ext cx="59" cy="55"/>
            </a:xfrm>
            <a:custGeom>
              <a:avLst/>
              <a:gdLst>
                <a:gd name="T0" fmla="*/ 12 w 25"/>
                <a:gd name="T1" fmla="*/ 0 h 23"/>
                <a:gd name="T2" fmla="*/ 0 w 25"/>
                <a:gd name="T3" fmla="*/ 7 h 23"/>
                <a:gd name="T4" fmla="*/ 11 w 25"/>
                <a:gd name="T5" fmla="*/ 12 h 23"/>
                <a:gd name="T6" fmla="*/ 15 w 25"/>
                <a:gd name="T7" fmla="*/ 20 h 23"/>
                <a:gd name="T8" fmla="*/ 22 w 25"/>
                <a:gd name="T9" fmla="*/ 23 h 23"/>
                <a:gd name="T10" fmla="*/ 25 w 25"/>
                <a:gd name="T11" fmla="*/ 23 h 23"/>
                <a:gd name="T12" fmla="*/ 25 w 25"/>
                <a:gd name="T13" fmla="*/ 18 h 23"/>
                <a:gd name="T14" fmla="*/ 12 w 25"/>
                <a:gd name="T1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3">
                  <a:moveTo>
                    <a:pt x="12" y="0"/>
                  </a:moveTo>
                  <a:cubicBezTo>
                    <a:pt x="8" y="0"/>
                    <a:pt x="0" y="4"/>
                    <a:pt x="0" y="7"/>
                  </a:cubicBezTo>
                  <a:cubicBezTo>
                    <a:pt x="0" y="11"/>
                    <a:pt x="9" y="8"/>
                    <a:pt x="11" y="12"/>
                  </a:cubicBezTo>
                  <a:cubicBezTo>
                    <a:pt x="12" y="14"/>
                    <a:pt x="14" y="20"/>
                    <a:pt x="15" y="20"/>
                  </a:cubicBezTo>
                  <a:cubicBezTo>
                    <a:pt x="17" y="20"/>
                    <a:pt x="18" y="23"/>
                    <a:pt x="22" y="23"/>
                  </a:cubicBezTo>
                  <a:cubicBezTo>
                    <a:pt x="23" y="23"/>
                    <a:pt x="24" y="23"/>
                    <a:pt x="25" y="23"/>
                  </a:cubicBezTo>
                  <a:cubicBezTo>
                    <a:pt x="25" y="21"/>
                    <a:pt x="25" y="19"/>
                    <a:pt x="25" y="18"/>
                  </a:cubicBezTo>
                  <a:cubicBezTo>
                    <a:pt x="17" y="18"/>
                    <a:pt x="14" y="8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auto">
            <a:xfrm>
              <a:off x="7261" y="3162"/>
              <a:ext cx="26" cy="21"/>
            </a:xfrm>
            <a:custGeom>
              <a:avLst/>
              <a:gdLst>
                <a:gd name="T0" fmla="*/ 6 w 11"/>
                <a:gd name="T1" fmla="*/ 0 h 9"/>
                <a:gd name="T2" fmla="*/ 1 w 11"/>
                <a:gd name="T3" fmla="*/ 0 h 9"/>
                <a:gd name="T4" fmla="*/ 1 w 11"/>
                <a:gd name="T5" fmla="*/ 3 h 9"/>
                <a:gd name="T6" fmla="*/ 5 w 11"/>
                <a:gd name="T7" fmla="*/ 9 h 9"/>
                <a:gd name="T8" fmla="*/ 11 w 11"/>
                <a:gd name="T9" fmla="*/ 3 h 9"/>
                <a:gd name="T10" fmla="*/ 6 w 11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9">
                  <a:moveTo>
                    <a:pt x="6" y="0"/>
                  </a:moveTo>
                  <a:cubicBezTo>
                    <a:pt x="4" y="0"/>
                    <a:pt x="2" y="0"/>
                    <a:pt x="1" y="0"/>
                  </a:cubicBezTo>
                  <a:cubicBezTo>
                    <a:pt x="0" y="0"/>
                    <a:pt x="1" y="2"/>
                    <a:pt x="1" y="3"/>
                  </a:cubicBezTo>
                  <a:cubicBezTo>
                    <a:pt x="1" y="5"/>
                    <a:pt x="2" y="9"/>
                    <a:pt x="5" y="9"/>
                  </a:cubicBezTo>
                  <a:cubicBezTo>
                    <a:pt x="8" y="9"/>
                    <a:pt x="10" y="6"/>
                    <a:pt x="11" y="3"/>
                  </a:cubicBezTo>
                  <a:cubicBezTo>
                    <a:pt x="9" y="2"/>
                    <a:pt x="7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auto">
            <a:xfrm>
              <a:off x="6945" y="3107"/>
              <a:ext cx="23" cy="36"/>
            </a:xfrm>
            <a:custGeom>
              <a:avLst/>
              <a:gdLst>
                <a:gd name="T0" fmla="*/ 5 w 10"/>
                <a:gd name="T1" fmla="*/ 0 h 15"/>
                <a:gd name="T2" fmla="*/ 3 w 10"/>
                <a:gd name="T3" fmla="*/ 0 h 15"/>
                <a:gd name="T4" fmla="*/ 3 w 10"/>
                <a:gd name="T5" fmla="*/ 0 h 15"/>
                <a:gd name="T6" fmla="*/ 3 w 10"/>
                <a:gd name="T7" fmla="*/ 0 h 15"/>
                <a:gd name="T8" fmla="*/ 0 w 10"/>
                <a:gd name="T9" fmla="*/ 0 h 15"/>
                <a:gd name="T10" fmla="*/ 0 w 10"/>
                <a:gd name="T11" fmla="*/ 2 h 15"/>
                <a:gd name="T12" fmla="*/ 10 w 10"/>
                <a:gd name="T13" fmla="*/ 15 h 15"/>
                <a:gd name="T14" fmla="*/ 5 w 10"/>
                <a:gd name="T15" fmla="*/ 2 h 15"/>
                <a:gd name="T16" fmla="*/ 5 w 10"/>
                <a:gd name="T17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5">
                  <a:moveTo>
                    <a:pt x="5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6"/>
                    <a:pt x="7" y="14"/>
                    <a:pt x="10" y="15"/>
                  </a:cubicBezTo>
                  <a:cubicBezTo>
                    <a:pt x="10" y="9"/>
                    <a:pt x="8" y="6"/>
                    <a:pt x="5" y="2"/>
                  </a:cubicBezTo>
                  <a:cubicBezTo>
                    <a:pt x="5" y="2"/>
                    <a:pt x="5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auto">
            <a:xfrm>
              <a:off x="6900" y="3032"/>
              <a:ext cx="35" cy="28"/>
            </a:xfrm>
            <a:custGeom>
              <a:avLst/>
              <a:gdLst>
                <a:gd name="T0" fmla="*/ 3 w 15"/>
                <a:gd name="T1" fmla="*/ 0 h 12"/>
                <a:gd name="T2" fmla="*/ 0 w 15"/>
                <a:gd name="T3" fmla="*/ 1 h 12"/>
                <a:gd name="T4" fmla="*/ 1 w 15"/>
                <a:gd name="T5" fmla="*/ 1 h 12"/>
                <a:gd name="T6" fmla="*/ 10 w 15"/>
                <a:gd name="T7" fmla="*/ 12 h 12"/>
                <a:gd name="T8" fmla="*/ 3 w 1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4"/>
                    <a:pt x="8" y="12"/>
                    <a:pt x="10" y="12"/>
                  </a:cubicBezTo>
                  <a:cubicBezTo>
                    <a:pt x="15" y="12"/>
                    <a:pt x="6" y="2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auto">
            <a:xfrm>
              <a:off x="8039" y="1811"/>
              <a:ext cx="85" cy="107"/>
            </a:xfrm>
            <a:custGeom>
              <a:avLst/>
              <a:gdLst>
                <a:gd name="T0" fmla="*/ 17 w 36"/>
                <a:gd name="T1" fmla="*/ 0 h 45"/>
                <a:gd name="T2" fmla="*/ 0 w 36"/>
                <a:gd name="T3" fmla="*/ 14 h 45"/>
                <a:gd name="T4" fmla="*/ 6 w 36"/>
                <a:gd name="T5" fmla="*/ 19 h 45"/>
                <a:gd name="T6" fmla="*/ 12 w 36"/>
                <a:gd name="T7" fmla="*/ 17 h 45"/>
                <a:gd name="T8" fmla="*/ 12 w 36"/>
                <a:gd name="T9" fmla="*/ 13 h 45"/>
                <a:gd name="T10" fmla="*/ 16 w 36"/>
                <a:gd name="T11" fmla="*/ 19 h 45"/>
                <a:gd name="T12" fmla="*/ 14 w 36"/>
                <a:gd name="T13" fmla="*/ 27 h 45"/>
                <a:gd name="T14" fmla="*/ 9 w 36"/>
                <a:gd name="T15" fmla="*/ 35 h 45"/>
                <a:gd name="T16" fmla="*/ 16 w 36"/>
                <a:gd name="T17" fmla="*/ 44 h 45"/>
                <a:gd name="T18" fmla="*/ 16 w 36"/>
                <a:gd name="T19" fmla="*/ 41 h 45"/>
                <a:gd name="T20" fmla="*/ 18 w 36"/>
                <a:gd name="T21" fmla="*/ 45 h 45"/>
                <a:gd name="T22" fmla="*/ 31 w 36"/>
                <a:gd name="T23" fmla="*/ 19 h 45"/>
                <a:gd name="T24" fmla="*/ 33 w 36"/>
                <a:gd name="T25" fmla="*/ 20 h 45"/>
                <a:gd name="T26" fmla="*/ 36 w 36"/>
                <a:gd name="T27" fmla="*/ 19 h 45"/>
                <a:gd name="T28" fmla="*/ 36 w 36"/>
                <a:gd name="T29" fmla="*/ 14 h 45"/>
                <a:gd name="T30" fmla="*/ 31 w 36"/>
                <a:gd name="T31" fmla="*/ 10 h 45"/>
                <a:gd name="T32" fmla="*/ 31 w 36"/>
                <a:gd name="T33" fmla="*/ 5 h 45"/>
                <a:gd name="T34" fmla="*/ 17 w 36"/>
                <a:gd name="T3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6" h="45">
                  <a:moveTo>
                    <a:pt x="17" y="0"/>
                  </a:moveTo>
                  <a:cubicBezTo>
                    <a:pt x="15" y="0"/>
                    <a:pt x="0" y="10"/>
                    <a:pt x="0" y="14"/>
                  </a:cubicBezTo>
                  <a:cubicBezTo>
                    <a:pt x="0" y="16"/>
                    <a:pt x="3" y="19"/>
                    <a:pt x="6" y="19"/>
                  </a:cubicBezTo>
                  <a:cubicBezTo>
                    <a:pt x="7" y="19"/>
                    <a:pt x="9" y="17"/>
                    <a:pt x="12" y="17"/>
                  </a:cubicBezTo>
                  <a:cubicBezTo>
                    <a:pt x="11" y="16"/>
                    <a:pt x="12" y="14"/>
                    <a:pt x="12" y="13"/>
                  </a:cubicBezTo>
                  <a:cubicBezTo>
                    <a:pt x="13" y="15"/>
                    <a:pt x="13" y="18"/>
                    <a:pt x="16" y="19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9" y="34"/>
                    <a:pt x="9" y="35"/>
                  </a:cubicBezTo>
                  <a:cubicBezTo>
                    <a:pt x="9" y="37"/>
                    <a:pt x="12" y="44"/>
                    <a:pt x="16" y="44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2"/>
                    <a:pt x="16" y="45"/>
                    <a:pt x="18" y="45"/>
                  </a:cubicBezTo>
                  <a:cubicBezTo>
                    <a:pt x="25" y="45"/>
                    <a:pt x="29" y="29"/>
                    <a:pt x="31" y="19"/>
                  </a:cubicBezTo>
                  <a:cubicBezTo>
                    <a:pt x="32" y="20"/>
                    <a:pt x="32" y="20"/>
                    <a:pt x="33" y="20"/>
                  </a:cubicBezTo>
                  <a:cubicBezTo>
                    <a:pt x="34" y="20"/>
                    <a:pt x="35" y="19"/>
                    <a:pt x="36" y="19"/>
                  </a:cubicBezTo>
                  <a:cubicBezTo>
                    <a:pt x="35" y="18"/>
                    <a:pt x="36" y="16"/>
                    <a:pt x="36" y="14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0"/>
                    <a:pt x="31" y="6"/>
                    <a:pt x="31" y="5"/>
                  </a:cubicBezTo>
                  <a:cubicBezTo>
                    <a:pt x="24" y="5"/>
                    <a:pt x="21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auto">
            <a:xfrm>
              <a:off x="8138" y="1788"/>
              <a:ext cx="92" cy="66"/>
            </a:xfrm>
            <a:custGeom>
              <a:avLst/>
              <a:gdLst>
                <a:gd name="T0" fmla="*/ 28 w 39"/>
                <a:gd name="T1" fmla="*/ 0 h 28"/>
                <a:gd name="T2" fmla="*/ 13 w 39"/>
                <a:gd name="T3" fmla="*/ 7 h 28"/>
                <a:gd name="T4" fmla="*/ 10 w 39"/>
                <a:gd name="T5" fmla="*/ 6 h 28"/>
                <a:gd name="T6" fmla="*/ 0 w 39"/>
                <a:gd name="T7" fmla="*/ 14 h 28"/>
                <a:gd name="T8" fmla="*/ 4 w 39"/>
                <a:gd name="T9" fmla="*/ 20 h 28"/>
                <a:gd name="T10" fmla="*/ 7 w 39"/>
                <a:gd name="T11" fmla="*/ 28 h 28"/>
                <a:gd name="T12" fmla="*/ 20 w 39"/>
                <a:gd name="T13" fmla="*/ 15 h 28"/>
                <a:gd name="T14" fmla="*/ 28 w 39"/>
                <a:gd name="T15" fmla="*/ 18 h 28"/>
                <a:gd name="T16" fmla="*/ 28 w 39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9" h="28">
                  <a:moveTo>
                    <a:pt x="28" y="0"/>
                  </a:moveTo>
                  <a:cubicBezTo>
                    <a:pt x="21" y="0"/>
                    <a:pt x="19" y="7"/>
                    <a:pt x="13" y="7"/>
                  </a:cubicBezTo>
                  <a:cubicBezTo>
                    <a:pt x="12" y="7"/>
                    <a:pt x="11" y="7"/>
                    <a:pt x="10" y="6"/>
                  </a:cubicBezTo>
                  <a:cubicBezTo>
                    <a:pt x="10" y="7"/>
                    <a:pt x="0" y="14"/>
                    <a:pt x="0" y="14"/>
                  </a:cubicBezTo>
                  <a:cubicBezTo>
                    <a:pt x="0" y="17"/>
                    <a:pt x="1" y="18"/>
                    <a:pt x="4" y="20"/>
                  </a:cubicBezTo>
                  <a:cubicBezTo>
                    <a:pt x="3" y="23"/>
                    <a:pt x="4" y="28"/>
                    <a:pt x="7" y="28"/>
                  </a:cubicBezTo>
                  <a:cubicBezTo>
                    <a:pt x="14" y="28"/>
                    <a:pt x="15" y="19"/>
                    <a:pt x="20" y="15"/>
                  </a:cubicBezTo>
                  <a:cubicBezTo>
                    <a:pt x="21" y="15"/>
                    <a:pt x="23" y="18"/>
                    <a:pt x="28" y="18"/>
                  </a:cubicBezTo>
                  <a:cubicBezTo>
                    <a:pt x="33" y="18"/>
                    <a:pt x="39" y="0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auto">
            <a:xfrm>
              <a:off x="8086" y="1501"/>
              <a:ext cx="397" cy="324"/>
            </a:xfrm>
            <a:custGeom>
              <a:avLst/>
              <a:gdLst>
                <a:gd name="T0" fmla="*/ 154 w 168"/>
                <a:gd name="T1" fmla="*/ 0 h 137"/>
                <a:gd name="T2" fmla="*/ 155 w 168"/>
                <a:gd name="T3" fmla="*/ 5 h 137"/>
                <a:gd name="T4" fmla="*/ 156 w 168"/>
                <a:gd name="T5" fmla="*/ 5 h 137"/>
                <a:gd name="T6" fmla="*/ 152 w 168"/>
                <a:gd name="T7" fmla="*/ 7 h 137"/>
                <a:gd name="T8" fmla="*/ 149 w 168"/>
                <a:gd name="T9" fmla="*/ 4 h 137"/>
                <a:gd name="T10" fmla="*/ 137 w 168"/>
                <a:gd name="T11" fmla="*/ 23 h 137"/>
                <a:gd name="T12" fmla="*/ 139 w 168"/>
                <a:gd name="T13" fmla="*/ 30 h 137"/>
                <a:gd name="T14" fmla="*/ 110 w 168"/>
                <a:gd name="T15" fmla="*/ 72 h 137"/>
                <a:gd name="T16" fmla="*/ 95 w 168"/>
                <a:gd name="T17" fmla="*/ 80 h 137"/>
                <a:gd name="T18" fmla="*/ 92 w 168"/>
                <a:gd name="T19" fmla="*/ 77 h 137"/>
                <a:gd name="T20" fmla="*/ 95 w 168"/>
                <a:gd name="T21" fmla="*/ 71 h 137"/>
                <a:gd name="T22" fmla="*/ 86 w 168"/>
                <a:gd name="T23" fmla="*/ 84 h 137"/>
                <a:gd name="T24" fmla="*/ 69 w 168"/>
                <a:gd name="T25" fmla="*/ 101 h 137"/>
                <a:gd name="T26" fmla="*/ 36 w 168"/>
                <a:gd name="T27" fmla="*/ 101 h 137"/>
                <a:gd name="T28" fmla="*/ 7 w 168"/>
                <a:gd name="T29" fmla="*/ 121 h 137"/>
                <a:gd name="T30" fmla="*/ 0 w 168"/>
                <a:gd name="T31" fmla="*/ 125 h 137"/>
                <a:gd name="T32" fmla="*/ 7 w 168"/>
                <a:gd name="T33" fmla="*/ 127 h 137"/>
                <a:gd name="T34" fmla="*/ 35 w 168"/>
                <a:gd name="T35" fmla="*/ 120 h 137"/>
                <a:gd name="T36" fmla="*/ 39 w 168"/>
                <a:gd name="T37" fmla="*/ 119 h 137"/>
                <a:gd name="T38" fmla="*/ 41 w 168"/>
                <a:gd name="T39" fmla="*/ 119 h 137"/>
                <a:gd name="T40" fmla="*/ 42 w 168"/>
                <a:gd name="T41" fmla="*/ 119 h 137"/>
                <a:gd name="T42" fmla="*/ 46 w 168"/>
                <a:gd name="T43" fmla="*/ 118 h 137"/>
                <a:gd name="T44" fmla="*/ 52 w 168"/>
                <a:gd name="T45" fmla="*/ 114 h 137"/>
                <a:gd name="T46" fmla="*/ 68 w 168"/>
                <a:gd name="T47" fmla="*/ 119 h 137"/>
                <a:gd name="T48" fmla="*/ 66 w 168"/>
                <a:gd name="T49" fmla="*/ 128 h 137"/>
                <a:gd name="T50" fmla="*/ 66 w 168"/>
                <a:gd name="T51" fmla="*/ 132 h 137"/>
                <a:gd name="T52" fmla="*/ 73 w 168"/>
                <a:gd name="T53" fmla="*/ 137 h 137"/>
                <a:gd name="T54" fmla="*/ 86 w 168"/>
                <a:gd name="T55" fmla="*/ 124 h 137"/>
                <a:gd name="T56" fmla="*/ 91 w 168"/>
                <a:gd name="T57" fmla="*/ 123 h 137"/>
                <a:gd name="T58" fmla="*/ 86 w 168"/>
                <a:gd name="T59" fmla="*/ 115 h 137"/>
                <a:gd name="T60" fmla="*/ 89 w 168"/>
                <a:gd name="T61" fmla="*/ 110 h 137"/>
                <a:gd name="T62" fmla="*/ 104 w 168"/>
                <a:gd name="T63" fmla="*/ 119 h 137"/>
                <a:gd name="T64" fmla="*/ 115 w 168"/>
                <a:gd name="T65" fmla="*/ 113 h 137"/>
                <a:gd name="T66" fmla="*/ 120 w 168"/>
                <a:gd name="T67" fmla="*/ 113 h 137"/>
                <a:gd name="T68" fmla="*/ 123 w 168"/>
                <a:gd name="T69" fmla="*/ 116 h 137"/>
                <a:gd name="T70" fmla="*/ 137 w 168"/>
                <a:gd name="T71" fmla="*/ 103 h 137"/>
                <a:gd name="T72" fmla="*/ 137 w 168"/>
                <a:gd name="T73" fmla="*/ 111 h 137"/>
                <a:gd name="T74" fmla="*/ 149 w 168"/>
                <a:gd name="T75" fmla="*/ 101 h 137"/>
                <a:gd name="T76" fmla="*/ 147 w 168"/>
                <a:gd name="T77" fmla="*/ 91 h 137"/>
                <a:gd name="T78" fmla="*/ 153 w 168"/>
                <a:gd name="T79" fmla="*/ 76 h 137"/>
                <a:gd name="T80" fmla="*/ 156 w 168"/>
                <a:gd name="T81" fmla="*/ 52 h 137"/>
                <a:gd name="T82" fmla="*/ 157 w 168"/>
                <a:gd name="T83" fmla="*/ 52 h 137"/>
                <a:gd name="T84" fmla="*/ 158 w 168"/>
                <a:gd name="T85" fmla="*/ 52 h 137"/>
                <a:gd name="T86" fmla="*/ 159 w 168"/>
                <a:gd name="T87" fmla="*/ 52 h 137"/>
                <a:gd name="T88" fmla="*/ 161 w 168"/>
                <a:gd name="T89" fmla="*/ 51 h 137"/>
                <a:gd name="T90" fmla="*/ 161 w 168"/>
                <a:gd name="T91" fmla="*/ 48 h 137"/>
                <a:gd name="T92" fmla="*/ 168 w 168"/>
                <a:gd name="T93" fmla="*/ 32 h 137"/>
                <a:gd name="T94" fmla="*/ 161 w 168"/>
                <a:gd name="T95" fmla="*/ 13 h 137"/>
                <a:gd name="T96" fmla="*/ 160 w 168"/>
                <a:gd name="T97" fmla="*/ 3 h 137"/>
                <a:gd name="T98" fmla="*/ 154 w 168"/>
                <a:gd name="T9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8" h="137">
                  <a:moveTo>
                    <a:pt x="154" y="0"/>
                  </a:moveTo>
                  <a:cubicBezTo>
                    <a:pt x="152" y="0"/>
                    <a:pt x="153" y="5"/>
                    <a:pt x="155" y="5"/>
                  </a:cubicBezTo>
                  <a:cubicBezTo>
                    <a:pt x="155" y="5"/>
                    <a:pt x="156" y="5"/>
                    <a:pt x="156" y="5"/>
                  </a:cubicBezTo>
                  <a:cubicBezTo>
                    <a:pt x="154" y="7"/>
                    <a:pt x="153" y="7"/>
                    <a:pt x="152" y="7"/>
                  </a:cubicBezTo>
                  <a:cubicBezTo>
                    <a:pt x="150" y="7"/>
                    <a:pt x="150" y="4"/>
                    <a:pt x="149" y="4"/>
                  </a:cubicBezTo>
                  <a:cubicBezTo>
                    <a:pt x="142" y="4"/>
                    <a:pt x="137" y="17"/>
                    <a:pt x="137" y="23"/>
                  </a:cubicBezTo>
                  <a:cubicBezTo>
                    <a:pt x="137" y="26"/>
                    <a:pt x="139" y="26"/>
                    <a:pt x="139" y="30"/>
                  </a:cubicBezTo>
                  <a:cubicBezTo>
                    <a:pt x="139" y="46"/>
                    <a:pt x="121" y="69"/>
                    <a:pt x="110" y="72"/>
                  </a:cubicBezTo>
                  <a:cubicBezTo>
                    <a:pt x="104" y="74"/>
                    <a:pt x="103" y="80"/>
                    <a:pt x="95" y="80"/>
                  </a:cubicBezTo>
                  <a:cubicBezTo>
                    <a:pt x="94" y="80"/>
                    <a:pt x="92" y="78"/>
                    <a:pt x="92" y="77"/>
                  </a:cubicBezTo>
                  <a:cubicBezTo>
                    <a:pt x="92" y="75"/>
                    <a:pt x="93" y="73"/>
                    <a:pt x="95" y="71"/>
                  </a:cubicBezTo>
                  <a:cubicBezTo>
                    <a:pt x="93" y="72"/>
                    <a:pt x="87" y="84"/>
                    <a:pt x="86" y="84"/>
                  </a:cubicBezTo>
                  <a:cubicBezTo>
                    <a:pt x="81" y="84"/>
                    <a:pt x="78" y="101"/>
                    <a:pt x="69" y="101"/>
                  </a:cubicBezTo>
                  <a:cubicBezTo>
                    <a:pt x="57" y="101"/>
                    <a:pt x="52" y="101"/>
                    <a:pt x="36" y="101"/>
                  </a:cubicBezTo>
                  <a:cubicBezTo>
                    <a:pt x="23" y="101"/>
                    <a:pt x="18" y="114"/>
                    <a:pt x="7" y="121"/>
                  </a:cubicBezTo>
                  <a:cubicBezTo>
                    <a:pt x="5" y="122"/>
                    <a:pt x="0" y="124"/>
                    <a:pt x="0" y="125"/>
                  </a:cubicBezTo>
                  <a:cubicBezTo>
                    <a:pt x="0" y="127"/>
                    <a:pt x="4" y="127"/>
                    <a:pt x="7" y="127"/>
                  </a:cubicBezTo>
                  <a:cubicBezTo>
                    <a:pt x="18" y="127"/>
                    <a:pt x="28" y="123"/>
                    <a:pt x="35" y="120"/>
                  </a:cubicBezTo>
                  <a:cubicBezTo>
                    <a:pt x="36" y="119"/>
                    <a:pt x="38" y="119"/>
                    <a:pt x="39" y="119"/>
                  </a:cubicBezTo>
                  <a:cubicBezTo>
                    <a:pt x="39" y="119"/>
                    <a:pt x="40" y="119"/>
                    <a:pt x="41" y="119"/>
                  </a:cubicBezTo>
                  <a:cubicBezTo>
                    <a:pt x="41" y="119"/>
                    <a:pt x="42" y="119"/>
                    <a:pt x="42" y="119"/>
                  </a:cubicBezTo>
                  <a:cubicBezTo>
                    <a:pt x="44" y="119"/>
                    <a:pt x="45" y="119"/>
                    <a:pt x="46" y="118"/>
                  </a:cubicBezTo>
                  <a:cubicBezTo>
                    <a:pt x="48" y="118"/>
                    <a:pt x="49" y="114"/>
                    <a:pt x="52" y="114"/>
                  </a:cubicBezTo>
                  <a:cubicBezTo>
                    <a:pt x="58" y="114"/>
                    <a:pt x="61" y="117"/>
                    <a:pt x="68" y="119"/>
                  </a:cubicBezTo>
                  <a:cubicBezTo>
                    <a:pt x="68" y="121"/>
                    <a:pt x="66" y="125"/>
                    <a:pt x="66" y="128"/>
                  </a:cubicBezTo>
                  <a:cubicBezTo>
                    <a:pt x="66" y="129"/>
                    <a:pt x="64" y="132"/>
                    <a:pt x="66" y="132"/>
                  </a:cubicBezTo>
                  <a:cubicBezTo>
                    <a:pt x="70" y="132"/>
                    <a:pt x="69" y="136"/>
                    <a:pt x="73" y="137"/>
                  </a:cubicBezTo>
                  <a:cubicBezTo>
                    <a:pt x="76" y="132"/>
                    <a:pt x="82" y="124"/>
                    <a:pt x="86" y="124"/>
                  </a:cubicBezTo>
                  <a:cubicBezTo>
                    <a:pt x="88" y="124"/>
                    <a:pt x="90" y="124"/>
                    <a:pt x="91" y="123"/>
                  </a:cubicBezTo>
                  <a:cubicBezTo>
                    <a:pt x="91" y="123"/>
                    <a:pt x="86" y="117"/>
                    <a:pt x="86" y="115"/>
                  </a:cubicBezTo>
                  <a:cubicBezTo>
                    <a:pt x="86" y="113"/>
                    <a:pt x="88" y="110"/>
                    <a:pt x="89" y="110"/>
                  </a:cubicBezTo>
                  <a:cubicBezTo>
                    <a:pt x="94" y="110"/>
                    <a:pt x="93" y="119"/>
                    <a:pt x="104" y="119"/>
                  </a:cubicBezTo>
                  <a:cubicBezTo>
                    <a:pt x="109" y="119"/>
                    <a:pt x="112" y="116"/>
                    <a:pt x="115" y="113"/>
                  </a:cubicBezTo>
                  <a:cubicBezTo>
                    <a:pt x="120" y="113"/>
                    <a:pt x="120" y="113"/>
                    <a:pt x="120" y="113"/>
                  </a:cubicBezTo>
                  <a:cubicBezTo>
                    <a:pt x="120" y="114"/>
                    <a:pt x="122" y="116"/>
                    <a:pt x="123" y="116"/>
                  </a:cubicBezTo>
                  <a:cubicBezTo>
                    <a:pt x="125" y="108"/>
                    <a:pt x="130" y="108"/>
                    <a:pt x="137" y="103"/>
                  </a:cubicBezTo>
                  <a:cubicBezTo>
                    <a:pt x="137" y="107"/>
                    <a:pt x="135" y="107"/>
                    <a:pt x="137" y="111"/>
                  </a:cubicBezTo>
                  <a:cubicBezTo>
                    <a:pt x="143" y="109"/>
                    <a:pt x="143" y="104"/>
                    <a:pt x="149" y="101"/>
                  </a:cubicBezTo>
                  <a:cubicBezTo>
                    <a:pt x="148" y="98"/>
                    <a:pt x="147" y="95"/>
                    <a:pt x="147" y="91"/>
                  </a:cubicBezTo>
                  <a:cubicBezTo>
                    <a:pt x="147" y="84"/>
                    <a:pt x="153" y="81"/>
                    <a:pt x="153" y="76"/>
                  </a:cubicBezTo>
                  <a:cubicBezTo>
                    <a:pt x="153" y="70"/>
                    <a:pt x="151" y="54"/>
                    <a:pt x="156" y="52"/>
                  </a:cubicBezTo>
                  <a:cubicBezTo>
                    <a:pt x="157" y="52"/>
                    <a:pt x="157" y="52"/>
                    <a:pt x="157" y="52"/>
                  </a:cubicBezTo>
                  <a:cubicBezTo>
                    <a:pt x="158" y="52"/>
                    <a:pt x="158" y="52"/>
                    <a:pt x="158" y="52"/>
                  </a:cubicBezTo>
                  <a:cubicBezTo>
                    <a:pt x="158" y="52"/>
                    <a:pt x="158" y="52"/>
                    <a:pt x="159" y="52"/>
                  </a:cubicBezTo>
                  <a:cubicBezTo>
                    <a:pt x="159" y="52"/>
                    <a:pt x="160" y="52"/>
                    <a:pt x="161" y="51"/>
                  </a:cubicBezTo>
                  <a:cubicBezTo>
                    <a:pt x="161" y="50"/>
                    <a:pt x="161" y="49"/>
                    <a:pt x="161" y="48"/>
                  </a:cubicBezTo>
                  <a:cubicBezTo>
                    <a:pt x="161" y="41"/>
                    <a:pt x="168" y="40"/>
                    <a:pt x="168" y="32"/>
                  </a:cubicBezTo>
                  <a:cubicBezTo>
                    <a:pt x="168" y="24"/>
                    <a:pt x="161" y="21"/>
                    <a:pt x="161" y="13"/>
                  </a:cubicBezTo>
                  <a:cubicBezTo>
                    <a:pt x="161" y="9"/>
                    <a:pt x="162" y="6"/>
                    <a:pt x="160" y="3"/>
                  </a:cubicBezTo>
                  <a:cubicBezTo>
                    <a:pt x="159" y="1"/>
                    <a:pt x="157" y="0"/>
                    <a:pt x="1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auto">
            <a:xfrm>
              <a:off x="8408" y="1322"/>
              <a:ext cx="203" cy="172"/>
            </a:xfrm>
            <a:custGeom>
              <a:avLst/>
              <a:gdLst>
                <a:gd name="T0" fmla="*/ 31 w 86"/>
                <a:gd name="T1" fmla="*/ 0 h 73"/>
                <a:gd name="T2" fmla="*/ 28 w 86"/>
                <a:gd name="T3" fmla="*/ 7 h 73"/>
                <a:gd name="T4" fmla="*/ 30 w 86"/>
                <a:gd name="T5" fmla="*/ 13 h 73"/>
                <a:gd name="T6" fmla="*/ 18 w 86"/>
                <a:gd name="T7" fmla="*/ 40 h 73"/>
                <a:gd name="T8" fmla="*/ 14 w 86"/>
                <a:gd name="T9" fmla="*/ 40 h 73"/>
                <a:gd name="T10" fmla="*/ 12 w 86"/>
                <a:gd name="T11" fmla="*/ 40 h 73"/>
                <a:gd name="T12" fmla="*/ 13 w 86"/>
                <a:gd name="T13" fmla="*/ 41 h 73"/>
                <a:gd name="T14" fmla="*/ 10 w 86"/>
                <a:gd name="T15" fmla="*/ 38 h 73"/>
                <a:gd name="T16" fmla="*/ 10 w 86"/>
                <a:gd name="T17" fmla="*/ 43 h 73"/>
                <a:gd name="T18" fmla="*/ 0 w 86"/>
                <a:gd name="T19" fmla="*/ 56 h 73"/>
                <a:gd name="T20" fmla="*/ 3 w 86"/>
                <a:gd name="T21" fmla="*/ 61 h 73"/>
                <a:gd name="T22" fmla="*/ 3 w 86"/>
                <a:gd name="T23" fmla="*/ 73 h 73"/>
                <a:gd name="T24" fmla="*/ 6 w 86"/>
                <a:gd name="T25" fmla="*/ 73 h 73"/>
                <a:gd name="T26" fmla="*/ 19 w 86"/>
                <a:gd name="T27" fmla="*/ 65 h 73"/>
                <a:gd name="T28" fmla="*/ 9 w 86"/>
                <a:gd name="T29" fmla="*/ 58 h 73"/>
                <a:gd name="T30" fmla="*/ 13 w 86"/>
                <a:gd name="T31" fmla="*/ 53 h 73"/>
                <a:gd name="T32" fmla="*/ 24 w 86"/>
                <a:gd name="T33" fmla="*/ 54 h 73"/>
                <a:gd name="T34" fmla="*/ 28 w 86"/>
                <a:gd name="T35" fmla="*/ 50 h 73"/>
                <a:gd name="T36" fmla="*/ 51 w 86"/>
                <a:gd name="T37" fmla="*/ 62 h 73"/>
                <a:gd name="T38" fmla="*/ 70 w 86"/>
                <a:gd name="T39" fmla="*/ 44 h 73"/>
                <a:gd name="T40" fmla="*/ 86 w 86"/>
                <a:gd name="T41" fmla="*/ 39 h 73"/>
                <a:gd name="T42" fmla="*/ 80 w 86"/>
                <a:gd name="T43" fmla="*/ 32 h 73"/>
                <a:gd name="T44" fmla="*/ 83 w 86"/>
                <a:gd name="T45" fmla="*/ 26 h 73"/>
                <a:gd name="T46" fmla="*/ 81 w 86"/>
                <a:gd name="T47" fmla="*/ 25 h 73"/>
                <a:gd name="T48" fmla="*/ 72 w 86"/>
                <a:gd name="T49" fmla="*/ 27 h 73"/>
                <a:gd name="T50" fmla="*/ 31 w 86"/>
                <a:gd name="T51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86" h="73">
                  <a:moveTo>
                    <a:pt x="31" y="0"/>
                  </a:moveTo>
                  <a:cubicBezTo>
                    <a:pt x="30" y="2"/>
                    <a:pt x="28" y="4"/>
                    <a:pt x="28" y="7"/>
                  </a:cubicBezTo>
                  <a:cubicBezTo>
                    <a:pt x="28" y="9"/>
                    <a:pt x="30" y="10"/>
                    <a:pt x="30" y="13"/>
                  </a:cubicBezTo>
                  <a:cubicBezTo>
                    <a:pt x="30" y="19"/>
                    <a:pt x="27" y="40"/>
                    <a:pt x="18" y="40"/>
                  </a:cubicBezTo>
                  <a:cubicBezTo>
                    <a:pt x="17" y="40"/>
                    <a:pt x="15" y="40"/>
                    <a:pt x="14" y="40"/>
                  </a:cubicBezTo>
                  <a:cubicBezTo>
                    <a:pt x="13" y="40"/>
                    <a:pt x="13" y="40"/>
                    <a:pt x="12" y="40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1" y="40"/>
                    <a:pt x="10" y="38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9" y="46"/>
                    <a:pt x="0" y="50"/>
                    <a:pt x="0" y="56"/>
                  </a:cubicBezTo>
                  <a:cubicBezTo>
                    <a:pt x="0" y="58"/>
                    <a:pt x="3" y="59"/>
                    <a:pt x="3" y="61"/>
                  </a:cubicBezTo>
                  <a:cubicBezTo>
                    <a:pt x="3" y="62"/>
                    <a:pt x="3" y="70"/>
                    <a:pt x="3" y="73"/>
                  </a:cubicBezTo>
                  <a:cubicBezTo>
                    <a:pt x="6" y="73"/>
                    <a:pt x="6" y="73"/>
                    <a:pt x="6" y="73"/>
                  </a:cubicBezTo>
                  <a:cubicBezTo>
                    <a:pt x="10" y="69"/>
                    <a:pt x="14" y="71"/>
                    <a:pt x="19" y="65"/>
                  </a:cubicBezTo>
                  <a:cubicBezTo>
                    <a:pt x="17" y="63"/>
                    <a:pt x="9" y="63"/>
                    <a:pt x="9" y="58"/>
                  </a:cubicBezTo>
                  <a:cubicBezTo>
                    <a:pt x="9" y="54"/>
                    <a:pt x="11" y="53"/>
                    <a:pt x="13" y="53"/>
                  </a:cubicBezTo>
                  <a:cubicBezTo>
                    <a:pt x="16" y="53"/>
                    <a:pt x="21" y="54"/>
                    <a:pt x="24" y="54"/>
                  </a:cubicBezTo>
                  <a:cubicBezTo>
                    <a:pt x="24" y="53"/>
                    <a:pt x="27" y="51"/>
                    <a:pt x="28" y="50"/>
                  </a:cubicBezTo>
                  <a:cubicBezTo>
                    <a:pt x="37" y="56"/>
                    <a:pt x="42" y="57"/>
                    <a:pt x="51" y="62"/>
                  </a:cubicBezTo>
                  <a:cubicBezTo>
                    <a:pt x="55" y="56"/>
                    <a:pt x="59" y="44"/>
                    <a:pt x="70" y="44"/>
                  </a:cubicBezTo>
                  <a:cubicBezTo>
                    <a:pt x="78" y="44"/>
                    <a:pt x="81" y="42"/>
                    <a:pt x="86" y="39"/>
                  </a:cubicBezTo>
                  <a:cubicBezTo>
                    <a:pt x="84" y="38"/>
                    <a:pt x="80" y="35"/>
                    <a:pt x="80" y="32"/>
                  </a:cubicBezTo>
                  <a:cubicBezTo>
                    <a:pt x="80" y="29"/>
                    <a:pt x="82" y="28"/>
                    <a:pt x="83" y="26"/>
                  </a:cubicBezTo>
                  <a:cubicBezTo>
                    <a:pt x="82" y="25"/>
                    <a:pt x="81" y="25"/>
                    <a:pt x="81" y="25"/>
                  </a:cubicBezTo>
                  <a:cubicBezTo>
                    <a:pt x="78" y="25"/>
                    <a:pt x="75" y="27"/>
                    <a:pt x="72" y="27"/>
                  </a:cubicBezTo>
                  <a:cubicBezTo>
                    <a:pt x="51" y="27"/>
                    <a:pt x="45" y="1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7" name="Freeform 87"/>
            <p:cNvSpPr>
              <a:spLocks noEditPoints="1"/>
            </p:cNvSpPr>
            <p:nvPr/>
          </p:nvSpPr>
          <p:spPr bwMode="auto">
            <a:xfrm>
              <a:off x="8606" y="1364"/>
              <a:ext cx="36" cy="33"/>
            </a:xfrm>
            <a:custGeom>
              <a:avLst/>
              <a:gdLst>
                <a:gd name="T0" fmla="*/ 13 w 15"/>
                <a:gd name="T1" fmla="*/ 1 h 14"/>
                <a:gd name="T2" fmla="*/ 2 w 15"/>
                <a:gd name="T3" fmla="*/ 9 h 14"/>
                <a:gd name="T4" fmla="*/ 2 w 15"/>
                <a:gd name="T5" fmla="*/ 14 h 14"/>
                <a:gd name="T6" fmla="*/ 15 w 15"/>
                <a:gd name="T7" fmla="*/ 3 h 14"/>
                <a:gd name="T8" fmla="*/ 13 w 15"/>
                <a:gd name="T9" fmla="*/ 1 h 14"/>
                <a:gd name="T10" fmla="*/ 12 w 15"/>
                <a:gd name="T11" fmla="*/ 0 h 14"/>
                <a:gd name="T12" fmla="*/ 13 w 15"/>
                <a:gd name="T13" fmla="*/ 1 h 14"/>
                <a:gd name="T14" fmla="*/ 14 w 15"/>
                <a:gd name="T15" fmla="*/ 1 h 14"/>
                <a:gd name="T16" fmla="*/ 12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13" y="1"/>
                  </a:moveTo>
                  <a:cubicBezTo>
                    <a:pt x="9" y="2"/>
                    <a:pt x="4" y="6"/>
                    <a:pt x="2" y="9"/>
                  </a:cubicBezTo>
                  <a:cubicBezTo>
                    <a:pt x="1" y="10"/>
                    <a:pt x="0" y="14"/>
                    <a:pt x="2" y="14"/>
                  </a:cubicBezTo>
                  <a:cubicBezTo>
                    <a:pt x="6" y="14"/>
                    <a:pt x="13" y="6"/>
                    <a:pt x="15" y="3"/>
                  </a:cubicBezTo>
                  <a:cubicBezTo>
                    <a:pt x="13" y="1"/>
                    <a:pt x="13" y="1"/>
                    <a:pt x="13" y="1"/>
                  </a:cubicBezTo>
                  <a:moveTo>
                    <a:pt x="12" y="0"/>
                  </a:move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1"/>
                    <a:pt x="14" y="1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auto">
            <a:xfrm>
              <a:off x="8677" y="1319"/>
              <a:ext cx="47" cy="36"/>
            </a:xfrm>
            <a:custGeom>
              <a:avLst/>
              <a:gdLst>
                <a:gd name="T0" fmla="*/ 20 w 20"/>
                <a:gd name="T1" fmla="*/ 0 h 15"/>
                <a:gd name="T2" fmla="*/ 17 w 20"/>
                <a:gd name="T3" fmla="*/ 1 h 15"/>
                <a:gd name="T4" fmla="*/ 12 w 20"/>
                <a:gd name="T5" fmla="*/ 0 h 15"/>
                <a:gd name="T6" fmla="*/ 0 w 20"/>
                <a:gd name="T7" fmla="*/ 12 h 15"/>
                <a:gd name="T8" fmla="*/ 0 w 20"/>
                <a:gd name="T9" fmla="*/ 15 h 15"/>
                <a:gd name="T10" fmla="*/ 20 w 20"/>
                <a:gd name="T11" fmla="*/ 4 h 15"/>
                <a:gd name="T12" fmla="*/ 20 w 20"/>
                <a:gd name="T13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5">
                  <a:moveTo>
                    <a:pt x="20" y="0"/>
                  </a:moveTo>
                  <a:cubicBezTo>
                    <a:pt x="19" y="1"/>
                    <a:pt x="18" y="1"/>
                    <a:pt x="17" y="1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6" y="0"/>
                    <a:pt x="0" y="12"/>
                    <a:pt x="0" y="12"/>
                  </a:cubicBezTo>
                  <a:cubicBezTo>
                    <a:pt x="0" y="13"/>
                    <a:pt x="0" y="15"/>
                    <a:pt x="0" y="15"/>
                  </a:cubicBezTo>
                  <a:cubicBezTo>
                    <a:pt x="8" y="15"/>
                    <a:pt x="8" y="4"/>
                    <a:pt x="20" y="4"/>
                  </a:cubicBezTo>
                  <a:cubicBezTo>
                    <a:pt x="20" y="0"/>
                    <a:pt x="20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auto">
            <a:xfrm>
              <a:off x="8762" y="1284"/>
              <a:ext cx="24" cy="26"/>
            </a:xfrm>
            <a:custGeom>
              <a:avLst/>
              <a:gdLst>
                <a:gd name="T0" fmla="*/ 10 w 10"/>
                <a:gd name="T1" fmla="*/ 0 h 11"/>
                <a:gd name="T2" fmla="*/ 1 w 10"/>
                <a:gd name="T3" fmla="*/ 3 h 11"/>
                <a:gd name="T4" fmla="*/ 1 w 10"/>
                <a:gd name="T5" fmla="*/ 8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cubicBezTo>
                    <a:pt x="9" y="0"/>
                    <a:pt x="2" y="0"/>
                    <a:pt x="1" y="3"/>
                  </a:cubicBezTo>
                  <a:cubicBezTo>
                    <a:pt x="1" y="5"/>
                    <a:pt x="2" y="8"/>
                    <a:pt x="1" y="8"/>
                  </a:cubicBezTo>
                  <a:cubicBezTo>
                    <a:pt x="0" y="8"/>
                    <a:pt x="0" y="11"/>
                    <a:pt x="1" y="11"/>
                  </a:cubicBezTo>
                  <a:cubicBezTo>
                    <a:pt x="5" y="11"/>
                    <a:pt x="9" y="3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auto">
            <a:xfrm>
              <a:off x="8472" y="903"/>
              <a:ext cx="101" cy="390"/>
            </a:xfrm>
            <a:custGeom>
              <a:avLst/>
              <a:gdLst>
                <a:gd name="T0" fmla="*/ 17 w 43"/>
                <a:gd name="T1" fmla="*/ 0 h 165"/>
                <a:gd name="T2" fmla="*/ 13 w 43"/>
                <a:gd name="T3" fmla="*/ 0 h 165"/>
                <a:gd name="T4" fmla="*/ 13 w 43"/>
                <a:gd name="T5" fmla="*/ 11 h 165"/>
                <a:gd name="T6" fmla="*/ 11 w 43"/>
                <a:gd name="T7" fmla="*/ 18 h 165"/>
                <a:gd name="T8" fmla="*/ 0 w 43"/>
                <a:gd name="T9" fmla="*/ 45 h 165"/>
                <a:gd name="T10" fmla="*/ 8 w 43"/>
                <a:gd name="T11" fmla="*/ 64 h 165"/>
                <a:gd name="T12" fmla="*/ 8 w 43"/>
                <a:gd name="T13" fmla="*/ 95 h 165"/>
                <a:gd name="T14" fmla="*/ 5 w 43"/>
                <a:gd name="T15" fmla="*/ 111 h 165"/>
                <a:gd name="T16" fmla="*/ 9 w 43"/>
                <a:gd name="T17" fmla="*/ 126 h 165"/>
                <a:gd name="T18" fmla="*/ 6 w 43"/>
                <a:gd name="T19" fmla="*/ 150 h 165"/>
                <a:gd name="T20" fmla="*/ 6 w 43"/>
                <a:gd name="T21" fmla="*/ 165 h 165"/>
                <a:gd name="T22" fmla="*/ 19 w 43"/>
                <a:gd name="T23" fmla="*/ 154 h 165"/>
                <a:gd name="T24" fmla="*/ 24 w 43"/>
                <a:gd name="T25" fmla="*/ 154 h 165"/>
                <a:gd name="T26" fmla="*/ 29 w 43"/>
                <a:gd name="T27" fmla="*/ 159 h 165"/>
                <a:gd name="T28" fmla="*/ 30 w 43"/>
                <a:gd name="T29" fmla="*/ 159 h 165"/>
                <a:gd name="T30" fmla="*/ 31 w 43"/>
                <a:gd name="T31" fmla="*/ 158 h 165"/>
                <a:gd name="T32" fmla="*/ 16 w 43"/>
                <a:gd name="T33" fmla="*/ 132 h 165"/>
                <a:gd name="T34" fmla="*/ 32 w 43"/>
                <a:gd name="T35" fmla="*/ 101 h 165"/>
                <a:gd name="T36" fmla="*/ 43 w 43"/>
                <a:gd name="T37" fmla="*/ 108 h 165"/>
                <a:gd name="T38" fmla="*/ 29 w 43"/>
                <a:gd name="T39" fmla="*/ 71 h 165"/>
                <a:gd name="T40" fmla="*/ 25 w 43"/>
                <a:gd name="T41" fmla="*/ 57 h 165"/>
                <a:gd name="T42" fmla="*/ 25 w 43"/>
                <a:gd name="T43" fmla="*/ 44 h 165"/>
                <a:gd name="T44" fmla="*/ 23 w 43"/>
                <a:gd name="T45" fmla="*/ 24 h 165"/>
                <a:gd name="T46" fmla="*/ 17 w 43"/>
                <a:gd name="T47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165">
                  <a:moveTo>
                    <a:pt x="17" y="0"/>
                  </a:moveTo>
                  <a:cubicBezTo>
                    <a:pt x="16" y="0"/>
                    <a:pt x="14" y="0"/>
                    <a:pt x="13" y="0"/>
                  </a:cubicBezTo>
                  <a:cubicBezTo>
                    <a:pt x="13" y="4"/>
                    <a:pt x="13" y="6"/>
                    <a:pt x="13" y="11"/>
                  </a:cubicBezTo>
                  <a:cubicBezTo>
                    <a:pt x="13" y="14"/>
                    <a:pt x="11" y="15"/>
                    <a:pt x="11" y="18"/>
                  </a:cubicBezTo>
                  <a:cubicBezTo>
                    <a:pt x="3" y="20"/>
                    <a:pt x="0" y="34"/>
                    <a:pt x="0" y="45"/>
                  </a:cubicBezTo>
                  <a:cubicBezTo>
                    <a:pt x="0" y="53"/>
                    <a:pt x="8" y="56"/>
                    <a:pt x="8" y="64"/>
                  </a:cubicBezTo>
                  <a:cubicBezTo>
                    <a:pt x="8" y="77"/>
                    <a:pt x="8" y="81"/>
                    <a:pt x="8" y="95"/>
                  </a:cubicBezTo>
                  <a:cubicBezTo>
                    <a:pt x="8" y="101"/>
                    <a:pt x="5" y="104"/>
                    <a:pt x="5" y="111"/>
                  </a:cubicBezTo>
                  <a:cubicBezTo>
                    <a:pt x="5" y="118"/>
                    <a:pt x="9" y="119"/>
                    <a:pt x="9" y="126"/>
                  </a:cubicBezTo>
                  <a:cubicBezTo>
                    <a:pt x="9" y="134"/>
                    <a:pt x="6" y="140"/>
                    <a:pt x="6" y="150"/>
                  </a:cubicBezTo>
                  <a:cubicBezTo>
                    <a:pt x="6" y="153"/>
                    <a:pt x="5" y="165"/>
                    <a:pt x="6" y="165"/>
                  </a:cubicBezTo>
                  <a:cubicBezTo>
                    <a:pt x="13" y="165"/>
                    <a:pt x="13" y="154"/>
                    <a:pt x="19" y="154"/>
                  </a:cubicBezTo>
                  <a:cubicBezTo>
                    <a:pt x="21" y="154"/>
                    <a:pt x="23" y="154"/>
                    <a:pt x="24" y="154"/>
                  </a:cubicBezTo>
                  <a:cubicBezTo>
                    <a:pt x="25" y="156"/>
                    <a:pt x="27" y="159"/>
                    <a:pt x="29" y="159"/>
                  </a:cubicBezTo>
                  <a:cubicBezTo>
                    <a:pt x="29" y="159"/>
                    <a:pt x="30" y="159"/>
                    <a:pt x="30" y="159"/>
                  </a:cubicBezTo>
                  <a:cubicBezTo>
                    <a:pt x="30" y="159"/>
                    <a:pt x="31" y="158"/>
                    <a:pt x="31" y="158"/>
                  </a:cubicBezTo>
                  <a:cubicBezTo>
                    <a:pt x="27" y="149"/>
                    <a:pt x="16" y="144"/>
                    <a:pt x="16" y="132"/>
                  </a:cubicBezTo>
                  <a:cubicBezTo>
                    <a:pt x="16" y="118"/>
                    <a:pt x="18" y="101"/>
                    <a:pt x="32" y="101"/>
                  </a:cubicBezTo>
                  <a:cubicBezTo>
                    <a:pt x="37" y="101"/>
                    <a:pt x="40" y="104"/>
                    <a:pt x="43" y="108"/>
                  </a:cubicBezTo>
                  <a:cubicBezTo>
                    <a:pt x="40" y="95"/>
                    <a:pt x="33" y="85"/>
                    <a:pt x="29" y="71"/>
                  </a:cubicBezTo>
                  <a:cubicBezTo>
                    <a:pt x="28" y="68"/>
                    <a:pt x="24" y="62"/>
                    <a:pt x="25" y="57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1" y="37"/>
                    <a:pt x="25" y="32"/>
                    <a:pt x="23" y="24"/>
                  </a:cubicBezTo>
                  <a:cubicBezTo>
                    <a:pt x="21" y="18"/>
                    <a:pt x="17" y="11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1" name="Freeform 91"/>
            <p:cNvSpPr>
              <a:spLocks noEditPoints="1"/>
            </p:cNvSpPr>
            <p:nvPr/>
          </p:nvSpPr>
          <p:spPr bwMode="auto">
            <a:xfrm>
              <a:off x="5259" y="-452"/>
              <a:ext cx="624" cy="456"/>
            </a:xfrm>
            <a:custGeom>
              <a:avLst/>
              <a:gdLst>
                <a:gd name="T0" fmla="*/ 91 w 264"/>
                <a:gd name="T1" fmla="*/ 192 h 193"/>
                <a:gd name="T2" fmla="*/ 91 w 264"/>
                <a:gd name="T3" fmla="*/ 192 h 193"/>
                <a:gd name="T4" fmla="*/ 91 w 264"/>
                <a:gd name="T5" fmla="*/ 192 h 193"/>
                <a:gd name="T6" fmla="*/ 90 w 264"/>
                <a:gd name="T7" fmla="*/ 191 h 193"/>
                <a:gd name="T8" fmla="*/ 90 w 264"/>
                <a:gd name="T9" fmla="*/ 191 h 193"/>
                <a:gd name="T10" fmla="*/ 91 w 264"/>
                <a:gd name="T11" fmla="*/ 192 h 193"/>
                <a:gd name="T12" fmla="*/ 90 w 264"/>
                <a:gd name="T13" fmla="*/ 191 h 193"/>
                <a:gd name="T14" fmla="*/ 86 w 264"/>
                <a:gd name="T15" fmla="*/ 187 h 193"/>
                <a:gd name="T16" fmla="*/ 90 w 264"/>
                <a:gd name="T17" fmla="*/ 191 h 193"/>
                <a:gd name="T18" fmla="*/ 86 w 264"/>
                <a:gd name="T19" fmla="*/ 187 h 193"/>
                <a:gd name="T20" fmla="*/ 243 w 264"/>
                <a:gd name="T21" fmla="*/ 0 h 193"/>
                <a:gd name="T22" fmla="*/ 164 w 264"/>
                <a:gd name="T23" fmla="*/ 30 h 193"/>
                <a:gd name="T24" fmla="*/ 148 w 264"/>
                <a:gd name="T25" fmla="*/ 23 h 193"/>
                <a:gd name="T26" fmla="*/ 131 w 264"/>
                <a:gd name="T27" fmla="*/ 30 h 193"/>
                <a:gd name="T28" fmla="*/ 84 w 264"/>
                <a:gd name="T29" fmla="*/ 55 h 193"/>
                <a:gd name="T30" fmla="*/ 62 w 264"/>
                <a:gd name="T31" fmla="*/ 59 h 193"/>
                <a:gd name="T32" fmla="*/ 57 w 264"/>
                <a:gd name="T33" fmla="*/ 64 h 193"/>
                <a:gd name="T34" fmla="*/ 61 w 264"/>
                <a:gd name="T35" fmla="*/ 74 h 193"/>
                <a:gd name="T36" fmla="*/ 33 w 264"/>
                <a:gd name="T37" fmla="*/ 105 h 193"/>
                <a:gd name="T38" fmla="*/ 41 w 264"/>
                <a:gd name="T39" fmla="*/ 117 h 193"/>
                <a:gd name="T40" fmla="*/ 16 w 264"/>
                <a:gd name="T41" fmla="*/ 132 h 193"/>
                <a:gd name="T42" fmla="*/ 16 w 264"/>
                <a:gd name="T43" fmla="*/ 140 h 193"/>
                <a:gd name="T44" fmla="*/ 0 w 264"/>
                <a:gd name="T45" fmla="*/ 161 h 193"/>
                <a:gd name="T46" fmla="*/ 10 w 264"/>
                <a:gd name="T47" fmla="*/ 171 h 193"/>
                <a:gd name="T48" fmla="*/ 21 w 264"/>
                <a:gd name="T49" fmla="*/ 171 h 193"/>
                <a:gd name="T50" fmla="*/ 25 w 264"/>
                <a:gd name="T51" fmla="*/ 171 h 193"/>
                <a:gd name="T52" fmla="*/ 33 w 264"/>
                <a:gd name="T53" fmla="*/ 190 h 193"/>
                <a:gd name="T54" fmla="*/ 36 w 264"/>
                <a:gd name="T55" fmla="*/ 191 h 193"/>
                <a:gd name="T56" fmla="*/ 47 w 264"/>
                <a:gd name="T57" fmla="*/ 190 h 193"/>
                <a:gd name="T58" fmla="*/ 50 w 264"/>
                <a:gd name="T59" fmla="*/ 193 h 193"/>
                <a:gd name="T60" fmla="*/ 91 w 264"/>
                <a:gd name="T61" fmla="*/ 193 h 193"/>
                <a:gd name="T62" fmla="*/ 90 w 264"/>
                <a:gd name="T63" fmla="*/ 191 h 193"/>
                <a:gd name="T64" fmla="*/ 61 w 264"/>
                <a:gd name="T65" fmla="*/ 157 h 193"/>
                <a:gd name="T66" fmla="*/ 124 w 264"/>
                <a:gd name="T67" fmla="*/ 80 h 193"/>
                <a:gd name="T68" fmla="*/ 150 w 264"/>
                <a:gd name="T69" fmla="*/ 66 h 193"/>
                <a:gd name="T70" fmla="*/ 161 w 264"/>
                <a:gd name="T71" fmla="*/ 54 h 193"/>
                <a:gd name="T72" fmla="*/ 210 w 264"/>
                <a:gd name="T73" fmla="*/ 40 h 193"/>
                <a:gd name="T74" fmla="*/ 264 w 264"/>
                <a:gd name="T75" fmla="*/ 13 h 193"/>
                <a:gd name="T76" fmla="*/ 243 w 264"/>
                <a:gd name="T77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64" h="193">
                  <a:moveTo>
                    <a:pt x="91" y="192"/>
                  </a:moveTo>
                  <a:cubicBezTo>
                    <a:pt x="91" y="192"/>
                    <a:pt x="91" y="192"/>
                    <a:pt x="91" y="192"/>
                  </a:cubicBezTo>
                  <a:cubicBezTo>
                    <a:pt x="91" y="192"/>
                    <a:pt x="91" y="192"/>
                    <a:pt x="91" y="192"/>
                  </a:cubicBezTo>
                  <a:moveTo>
                    <a:pt x="90" y="191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90" y="191"/>
                    <a:pt x="91" y="192"/>
                    <a:pt x="91" y="192"/>
                  </a:cubicBezTo>
                  <a:cubicBezTo>
                    <a:pt x="90" y="191"/>
                    <a:pt x="90" y="191"/>
                    <a:pt x="90" y="191"/>
                  </a:cubicBezTo>
                  <a:moveTo>
                    <a:pt x="86" y="187"/>
                  </a:moveTo>
                  <a:cubicBezTo>
                    <a:pt x="90" y="191"/>
                    <a:pt x="90" y="191"/>
                    <a:pt x="90" y="191"/>
                  </a:cubicBezTo>
                  <a:cubicBezTo>
                    <a:pt x="89" y="189"/>
                    <a:pt x="87" y="188"/>
                    <a:pt x="86" y="187"/>
                  </a:cubicBezTo>
                  <a:moveTo>
                    <a:pt x="243" y="0"/>
                  </a:moveTo>
                  <a:cubicBezTo>
                    <a:pt x="217" y="0"/>
                    <a:pt x="192" y="30"/>
                    <a:pt x="164" y="30"/>
                  </a:cubicBezTo>
                  <a:cubicBezTo>
                    <a:pt x="157" y="30"/>
                    <a:pt x="154" y="23"/>
                    <a:pt x="148" y="23"/>
                  </a:cubicBezTo>
                  <a:cubicBezTo>
                    <a:pt x="138" y="23"/>
                    <a:pt x="138" y="30"/>
                    <a:pt x="131" y="30"/>
                  </a:cubicBezTo>
                  <a:cubicBezTo>
                    <a:pt x="112" y="30"/>
                    <a:pt x="97" y="55"/>
                    <a:pt x="84" y="55"/>
                  </a:cubicBezTo>
                  <a:cubicBezTo>
                    <a:pt x="76" y="55"/>
                    <a:pt x="70" y="59"/>
                    <a:pt x="62" y="59"/>
                  </a:cubicBezTo>
                  <a:cubicBezTo>
                    <a:pt x="59" y="59"/>
                    <a:pt x="57" y="62"/>
                    <a:pt x="57" y="64"/>
                  </a:cubicBezTo>
                  <a:cubicBezTo>
                    <a:pt x="57" y="67"/>
                    <a:pt x="61" y="69"/>
                    <a:pt x="61" y="74"/>
                  </a:cubicBezTo>
                  <a:cubicBezTo>
                    <a:pt x="61" y="88"/>
                    <a:pt x="33" y="96"/>
                    <a:pt x="33" y="105"/>
                  </a:cubicBezTo>
                  <a:cubicBezTo>
                    <a:pt x="33" y="110"/>
                    <a:pt x="41" y="111"/>
                    <a:pt x="41" y="117"/>
                  </a:cubicBezTo>
                  <a:cubicBezTo>
                    <a:pt x="33" y="119"/>
                    <a:pt x="16" y="123"/>
                    <a:pt x="16" y="132"/>
                  </a:cubicBezTo>
                  <a:cubicBezTo>
                    <a:pt x="16" y="138"/>
                    <a:pt x="16" y="140"/>
                    <a:pt x="16" y="140"/>
                  </a:cubicBezTo>
                  <a:cubicBezTo>
                    <a:pt x="16" y="149"/>
                    <a:pt x="0" y="148"/>
                    <a:pt x="0" y="161"/>
                  </a:cubicBezTo>
                  <a:cubicBezTo>
                    <a:pt x="0" y="167"/>
                    <a:pt x="10" y="171"/>
                    <a:pt x="10" y="171"/>
                  </a:cubicBezTo>
                  <a:cubicBezTo>
                    <a:pt x="10" y="171"/>
                    <a:pt x="16" y="171"/>
                    <a:pt x="21" y="171"/>
                  </a:cubicBezTo>
                  <a:cubicBezTo>
                    <a:pt x="23" y="171"/>
                    <a:pt x="25" y="171"/>
                    <a:pt x="25" y="171"/>
                  </a:cubicBezTo>
                  <a:cubicBezTo>
                    <a:pt x="34" y="174"/>
                    <a:pt x="30" y="182"/>
                    <a:pt x="33" y="190"/>
                  </a:cubicBezTo>
                  <a:cubicBezTo>
                    <a:pt x="34" y="191"/>
                    <a:pt x="35" y="191"/>
                    <a:pt x="36" y="191"/>
                  </a:cubicBezTo>
                  <a:cubicBezTo>
                    <a:pt x="40" y="191"/>
                    <a:pt x="44" y="190"/>
                    <a:pt x="47" y="190"/>
                  </a:cubicBezTo>
                  <a:cubicBezTo>
                    <a:pt x="48" y="190"/>
                    <a:pt x="49" y="193"/>
                    <a:pt x="50" y="193"/>
                  </a:cubicBezTo>
                  <a:cubicBezTo>
                    <a:pt x="91" y="193"/>
                    <a:pt x="91" y="193"/>
                    <a:pt x="91" y="193"/>
                  </a:cubicBezTo>
                  <a:cubicBezTo>
                    <a:pt x="91" y="193"/>
                    <a:pt x="91" y="192"/>
                    <a:pt x="90" y="191"/>
                  </a:cubicBezTo>
                  <a:cubicBezTo>
                    <a:pt x="78" y="180"/>
                    <a:pt x="61" y="176"/>
                    <a:pt x="61" y="157"/>
                  </a:cubicBezTo>
                  <a:cubicBezTo>
                    <a:pt x="61" y="123"/>
                    <a:pt x="97" y="87"/>
                    <a:pt x="124" y="80"/>
                  </a:cubicBezTo>
                  <a:cubicBezTo>
                    <a:pt x="134" y="77"/>
                    <a:pt x="136" y="66"/>
                    <a:pt x="150" y="66"/>
                  </a:cubicBezTo>
                  <a:cubicBezTo>
                    <a:pt x="156" y="66"/>
                    <a:pt x="158" y="55"/>
                    <a:pt x="161" y="54"/>
                  </a:cubicBezTo>
                  <a:cubicBezTo>
                    <a:pt x="179" y="45"/>
                    <a:pt x="192" y="49"/>
                    <a:pt x="210" y="40"/>
                  </a:cubicBezTo>
                  <a:cubicBezTo>
                    <a:pt x="223" y="34"/>
                    <a:pt x="264" y="31"/>
                    <a:pt x="264" y="13"/>
                  </a:cubicBezTo>
                  <a:cubicBezTo>
                    <a:pt x="264" y="7"/>
                    <a:pt x="249" y="0"/>
                    <a:pt x="2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auto">
            <a:xfrm>
              <a:off x="3113" y="749"/>
              <a:ext cx="1373" cy="982"/>
            </a:xfrm>
            <a:custGeom>
              <a:avLst/>
              <a:gdLst>
                <a:gd name="T0" fmla="*/ 270 w 581"/>
                <a:gd name="T1" fmla="*/ 64 h 415"/>
                <a:gd name="T2" fmla="*/ 253 w 581"/>
                <a:gd name="T3" fmla="*/ 85 h 415"/>
                <a:gd name="T4" fmla="*/ 244 w 581"/>
                <a:gd name="T5" fmla="*/ 90 h 415"/>
                <a:gd name="T6" fmla="*/ 210 w 581"/>
                <a:gd name="T7" fmla="*/ 106 h 415"/>
                <a:gd name="T8" fmla="*/ 176 w 581"/>
                <a:gd name="T9" fmla="*/ 141 h 415"/>
                <a:gd name="T10" fmla="*/ 136 w 581"/>
                <a:gd name="T11" fmla="*/ 174 h 415"/>
                <a:gd name="T12" fmla="*/ 115 w 581"/>
                <a:gd name="T13" fmla="*/ 171 h 415"/>
                <a:gd name="T14" fmla="*/ 106 w 581"/>
                <a:gd name="T15" fmla="*/ 188 h 415"/>
                <a:gd name="T16" fmla="*/ 72 w 581"/>
                <a:gd name="T17" fmla="*/ 194 h 415"/>
                <a:gd name="T18" fmla="*/ 124 w 581"/>
                <a:gd name="T19" fmla="*/ 231 h 415"/>
                <a:gd name="T20" fmla="*/ 126 w 581"/>
                <a:gd name="T21" fmla="*/ 246 h 415"/>
                <a:gd name="T22" fmla="*/ 106 w 581"/>
                <a:gd name="T23" fmla="*/ 287 h 415"/>
                <a:gd name="T24" fmla="*/ 66 w 581"/>
                <a:gd name="T25" fmla="*/ 285 h 415"/>
                <a:gd name="T26" fmla="*/ 32 w 581"/>
                <a:gd name="T27" fmla="*/ 282 h 415"/>
                <a:gd name="T28" fmla="*/ 10 w 581"/>
                <a:gd name="T29" fmla="*/ 314 h 415"/>
                <a:gd name="T30" fmla="*/ 8 w 581"/>
                <a:gd name="T31" fmla="*/ 374 h 415"/>
                <a:gd name="T32" fmla="*/ 35 w 581"/>
                <a:gd name="T33" fmla="*/ 396 h 415"/>
                <a:gd name="T34" fmla="*/ 99 w 581"/>
                <a:gd name="T35" fmla="*/ 403 h 415"/>
                <a:gd name="T36" fmla="*/ 106 w 581"/>
                <a:gd name="T37" fmla="*/ 403 h 415"/>
                <a:gd name="T38" fmla="*/ 137 w 581"/>
                <a:gd name="T39" fmla="*/ 361 h 415"/>
                <a:gd name="T40" fmla="*/ 184 w 581"/>
                <a:gd name="T41" fmla="*/ 297 h 415"/>
                <a:gd name="T42" fmla="*/ 259 w 581"/>
                <a:gd name="T43" fmla="*/ 275 h 415"/>
                <a:gd name="T44" fmla="*/ 319 w 581"/>
                <a:gd name="T45" fmla="*/ 309 h 415"/>
                <a:gd name="T46" fmla="*/ 373 w 581"/>
                <a:gd name="T47" fmla="*/ 348 h 415"/>
                <a:gd name="T48" fmla="*/ 375 w 581"/>
                <a:gd name="T49" fmla="*/ 381 h 415"/>
                <a:gd name="T50" fmla="*/ 383 w 581"/>
                <a:gd name="T51" fmla="*/ 347 h 415"/>
                <a:gd name="T52" fmla="*/ 390 w 581"/>
                <a:gd name="T53" fmla="*/ 326 h 415"/>
                <a:gd name="T54" fmla="*/ 365 w 581"/>
                <a:gd name="T55" fmla="*/ 312 h 415"/>
                <a:gd name="T56" fmla="*/ 333 w 581"/>
                <a:gd name="T57" fmla="*/ 276 h 415"/>
                <a:gd name="T58" fmla="*/ 321 w 581"/>
                <a:gd name="T59" fmla="*/ 250 h 415"/>
                <a:gd name="T60" fmla="*/ 361 w 581"/>
                <a:gd name="T61" fmla="*/ 255 h 415"/>
                <a:gd name="T62" fmla="*/ 409 w 581"/>
                <a:gd name="T63" fmla="*/ 296 h 415"/>
                <a:gd name="T64" fmla="*/ 443 w 581"/>
                <a:gd name="T65" fmla="*/ 354 h 415"/>
                <a:gd name="T66" fmla="*/ 466 w 581"/>
                <a:gd name="T67" fmla="*/ 377 h 415"/>
                <a:gd name="T68" fmla="*/ 483 w 581"/>
                <a:gd name="T69" fmla="*/ 402 h 415"/>
                <a:gd name="T70" fmla="*/ 479 w 581"/>
                <a:gd name="T71" fmla="*/ 377 h 415"/>
                <a:gd name="T72" fmla="*/ 503 w 581"/>
                <a:gd name="T73" fmla="*/ 382 h 415"/>
                <a:gd name="T74" fmla="*/ 485 w 581"/>
                <a:gd name="T75" fmla="*/ 356 h 415"/>
                <a:gd name="T76" fmla="*/ 494 w 581"/>
                <a:gd name="T77" fmla="*/ 346 h 415"/>
                <a:gd name="T78" fmla="*/ 534 w 581"/>
                <a:gd name="T79" fmla="*/ 339 h 415"/>
                <a:gd name="T80" fmla="*/ 556 w 581"/>
                <a:gd name="T81" fmla="*/ 328 h 415"/>
                <a:gd name="T82" fmla="*/ 569 w 581"/>
                <a:gd name="T83" fmla="*/ 325 h 415"/>
                <a:gd name="T84" fmla="*/ 567 w 581"/>
                <a:gd name="T85" fmla="*/ 265 h 415"/>
                <a:gd name="T86" fmla="*/ 580 w 581"/>
                <a:gd name="T87" fmla="*/ 241 h 415"/>
                <a:gd name="T88" fmla="*/ 562 w 581"/>
                <a:gd name="T89" fmla="*/ 237 h 415"/>
                <a:gd name="T90" fmla="*/ 501 w 581"/>
                <a:gd name="T91" fmla="*/ 195 h 415"/>
                <a:gd name="T92" fmla="*/ 478 w 581"/>
                <a:gd name="T93" fmla="*/ 183 h 415"/>
                <a:gd name="T94" fmla="*/ 498 w 581"/>
                <a:gd name="T95" fmla="*/ 141 h 415"/>
                <a:gd name="T96" fmla="*/ 488 w 581"/>
                <a:gd name="T97" fmla="*/ 113 h 415"/>
                <a:gd name="T98" fmla="*/ 452 w 581"/>
                <a:gd name="T99" fmla="*/ 65 h 415"/>
                <a:gd name="T100" fmla="*/ 452 w 581"/>
                <a:gd name="T101" fmla="*/ 65 h 415"/>
                <a:gd name="T102" fmla="*/ 452 w 581"/>
                <a:gd name="T103" fmla="*/ 65 h 415"/>
                <a:gd name="T104" fmla="*/ 452 w 581"/>
                <a:gd name="T105" fmla="*/ 65 h 415"/>
                <a:gd name="T106" fmla="*/ 433 w 581"/>
                <a:gd name="T107" fmla="*/ 67 h 415"/>
                <a:gd name="T108" fmla="*/ 417 w 581"/>
                <a:gd name="T109" fmla="*/ 62 h 415"/>
                <a:gd name="T110" fmla="*/ 355 w 581"/>
                <a:gd name="T111" fmla="*/ 76 h 415"/>
                <a:gd name="T112" fmla="*/ 341 w 581"/>
                <a:gd name="T113" fmla="*/ 68 h 415"/>
                <a:gd name="T114" fmla="*/ 300 w 581"/>
                <a:gd name="T115" fmla="*/ 72 h 415"/>
                <a:gd name="T116" fmla="*/ 282 w 581"/>
                <a:gd name="T117" fmla="*/ 54 h 415"/>
                <a:gd name="T118" fmla="*/ 300 w 581"/>
                <a:gd name="T119" fmla="*/ 25 h 415"/>
                <a:gd name="T120" fmla="*/ 293 w 581"/>
                <a:gd name="T121" fmla="*/ 0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1" h="415">
                  <a:moveTo>
                    <a:pt x="293" y="0"/>
                  </a:moveTo>
                  <a:cubicBezTo>
                    <a:pt x="280" y="9"/>
                    <a:pt x="259" y="11"/>
                    <a:pt x="259" y="33"/>
                  </a:cubicBezTo>
                  <a:cubicBezTo>
                    <a:pt x="259" y="46"/>
                    <a:pt x="268" y="50"/>
                    <a:pt x="270" y="64"/>
                  </a:cubicBezTo>
                  <a:cubicBezTo>
                    <a:pt x="270" y="65"/>
                    <a:pt x="274" y="75"/>
                    <a:pt x="274" y="77"/>
                  </a:cubicBezTo>
                  <a:cubicBezTo>
                    <a:pt x="274" y="81"/>
                    <a:pt x="265" y="86"/>
                    <a:pt x="262" y="86"/>
                  </a:cubicBezTo>
                  <a:cubicBezTo>
                    <a:pt x="259" y="86"/>
                    <a:pt x="256" y="85"/>
                    <a:pt x="253" y="85"/>
                  </a:cubicBezTo>
                  <a:cubicBezTo>
                    <a:pt x="252" y="85"/>
                    <a:pt x="250" y="85"/>
                    <a:pt x="249" y="87"/>
                  </a:cubicBezTo>
                  <a:cubicBezTo>
                    <a:pt x="248" y="88"/>
                    <a:pt x="247" y="91"/>
                    <a:pt x="245" y="91"/>
                  </a:cubicBezTo>
                  <a:cubicBezTo>
                    <a:pt x="245" y="91"/>
                    <a:pt x="245" y="91"/>
                    <a:pt x="244" y="90"/>
                  </a:cubicBezTo>
                  <a:cubicBezTo>
                    <a:pt x="243" y="91"/>
                    <a:pt x="243" y="91"/>
                    <a:pt x="242" y="91"/>
                  </a:cubicBezTo>
                  <a:cubicBezTo>
                    <a:pt x="242" y="91"/>
                    <a:pt x="242" y="90"/>
                    <a:pt x="237" y="90"/>
                  </a:cubicBezTo>
                  <a:cubicBezTo>
                    <a:pt x="225" y="90"/>
                    <a:pt x="218" y="99"/>
                    <a:pt x="210" y="106"/>
                  </a:cubicBezTo>
                  <a:cubicBezTo>
                    <a:pt x="210" y="107"/>
                    <a:pt x="205" y="110"/>
                    <a:pt x="205" y="112"/>
                  </a:cubicBezTo>
                  <a:cubicBezTo>
                    <a:pt x="205" y="118"/>
                    <a:pt x="206" y="125"/>
                    <a:pt x="202" y="129"/>
                  </a:cubicBezTo>
                  <a:cubicBezTo>
                    <a:pt x="200" y="131"/>
                    <a:pt x="179" y="140"/>
                    <a:pt x="176" y="141"/>
                  </a:cubicBezTo>
                  <a:cubicBezTo>
                    <a:pt x="173" y="141"/>
                    <a:pt x="172" y="142"/>
                    <a:pt x="168" y="142"/>
                  </a:cubicBezTo>
                  <a:cubicBezTo>
                    <a:pt x="165" y="154"/>
                    <a:pt x="161" y="166"/>
                    <a:pt x="145" y="166"/>
                  </a:cubicBezTo>
                  <a:cubicBezTo>
                    <a:pt x="144" y="170"/>
                    <a:pt x="140" y="174"/>
                    <a:pt x="136" y="174"/>
                  </a:cubicBezTo>
                  <a:cubicBezTo>
                    <a:pt x="130" y="174"/>
                    <a:pt x="125" y="171"/>
                    <a:pt x="120" y="167"/>
                  </a:cubicBezTo>
                  <a:cubicBezTo>
                    <a:pt x="115" y="167"/>
                    <a:pt x="115" y="167"/>
                    <a:pt x="115" y="167"/>
                  </a:cubicBezTo>
                  <a:cubicBezTo>
                    <a:pt x="115" y="171"/>
                    <a:pt x="115" y="171"/>
                    <a:pt x="115" y="171"/>
                  </a:cubicBezTo>
                  <a:cubicBezTo>
                    <a:pt x="116" y="173"/>
                    <a:pt x="114" y="181"/>
                    <a:pt x="118" y="182"/>
                  </a:cubicBezTo>
                  <a:cubicBezTo>
                    <a:pt x="118" y="185"/>
                    <a:pt x="118" y="185"/>
                    <a:pt x="118" y="185"/>
                  </a:cubicBezTo>
                  <a:cubicBezTo>
                    <a:pt x="116" y="186"/>
                    <a:pt x="110" y="188"/>
                    <a:pt x="106" y="188"/>
                  </a:cubicBezTo>
                  <a:cubicBezTo>
                    <a:pt x="101" y="188"/>
                    <a:pt x="93" y="186"/>
                    <a:pt x="91" y="183"/>
                  </a:cubicBezTo>
                  <a:cubicBezTo>
                    <a:pt x="86" y="184"/>
                    <a:pt x="71" y="188"/>
                    <a:pt x="71" y="192"/>
                  </a:cubicBezTo>
                  <a:cubicBezTo>
                    <a:pt x="71" y="193"/>
                    <a:pt x="71" y="194"/>
                    <a:pt x="72" y="194"/>
                  </a:cubicBezTo>
                  <a:cubicBezTo>
                    <a:pt x="72" y="202"/>
                    <a:pt x="95" y="207"/>
                    <a:pt x="104" y="209"/>
                  </a:cubicBezTo>
                  <a:cubicBezTo>
                    <a:pt x="106" y="210"/>
                    <a:pt x="107" y="212"/>
                    <a:pt x="110" y="213"/>
                  </a:cubicBezTo>
                  <a:cubicBezTo>
                    <a:pt x="110" y="221"/>
                    <a:pt x="113" y="231"/>
                    <a:pt x="124" y="231"/>
                  </a:cubicBezTo>
                  <a:cubicBezTo>
                    <a:pt x="124" y="235"/>
                    <a:pt x="127" y="234"/>
                    <a:pt x="127" y="239"/>
                  </a:cubicBezTo>
                  <a:cubicBezTo>
                    <a:pt x="127" y="241"/>
                    <a:pt x="126" y="245"/>
                    <a:pt x="125" y="247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6" y="249"/>
                    <a:pt x="126" y="258"/>
                    <a:pt x="126" y="260"/>
                  </a:cubicBezTo>
                  <a:cubicBezTo>
                    <a:pt x="126" y="270"/>
                    <a:pt x="119" y="274"/>
                    <a:pt x="119" y="284"/>
                  </a:cubicBezTo>
                  <a:cubicBezTo>
                    <a:pt x="118" y="284"/>
                    <a:pt x="110" y="287"/>
                    <a:pt x="106" y="287"/>
                  </a:cubicBezTo>
                  <a:cubicBezTo>
                    <a:pt x="102" y="287"/>
                    <a:pt x="99" y="284"/>
                    <a:pt x="94" y="284"/>
                  </a:cubicBezTo>
                  <a:cubicBezTo>
                    <a:pt x="94" y="284"/>
                    <a:pt x="93" y="284"/>
                    <a:pt x="91" y="285"/>
                  </a:cubicBezTo>
                  <a:cubicBezTo>
                    <a:pt x="66" y="285"/>
                    <a:pt x="66" y="285"/>
                    <a:pt x="66" y="285"/>
                  </a:cubicBezTo>
                  <a:cubicBezTo>
                    <a:pt x="63" y="284"/>
                    <a:pt x="59" y="284"/>
                    <a:pt x="57" y="282"/>
                  </a:cubicBezTo>
                  <a:cubicBezTo>
                    <a:pt x="33" y="282"/>
                    <a:pt x="33" y="282"/>
                    <a:pt x="33" y="282"/>
                  </a:cubicBezTo>
                  <a:cubicBezTo>
                    <a:pt x="33" y="282"/>
                    <a:pt x="32" y="282"/>
                    <a:pt x="32" y="282"/>
                  </a:cubicBezTo>
                  <a:cubicBezTo>
                    <a:pt x="29" y="282"/>
                    <a:pt x="27" y="279"/>
                    <a:pt x="25" y="279"/>
                  </a:cubicBezTo>
                  <a:cubicBezTo>
                    <a:pt x="22" y="279"/>
                    <a:pt x="4" y="291"/>
                    <a:pt x="4" y="294"/>
                  </a:cubicBezTo>
                  <a:cubicBezTo>
                    <a:pt x="4" y="298"/>
                    <a:pt x="10" y="306"/>
                    <a:pt x="10" y="314"/>
                  </a:cubicBezTo>
                  <a:cubicBezTo>
                    <a:pt x="10" y="327"/>
                    <a:pt x="5" y="341"/>
                    <a:pt x="5" y="354"/>
                  </a:cubicBezTo>
                  <a:cubicBezTo>
                    <a:pt x="5" y="358"/>
                    <a:pt x="0" y="360"/>
                    <a:pt x="0" y="367"/>
                  </a:cubicBezTo>
                  <a:cubicBezTo>
                    <a:pt x="0" y="371"/>
                    <a:pt x="4" y="374"/>
                    <a:pt x="8" y="374"/>
                  </a:cubicBezTo>
                  <a:cubicBezTo>
                    <a:pt x="8" y="380"/>
                    <a:pt x="8" y="384"/>
                    <a:pt x="8" y="395"/>
                  </a:cubicBezTo>
                  <a:cubicBezTo>
                    <a:pt x="8" y="397"/>
                    <a:pt x="9" y="399"/>
                    <a:pt x="12" y="399"/>
                  </a:cubicBezTo>
                  <a:cubicBezTo>
                    <a:pt x="20" y="399"/>
                    <a:pt x="26" y="396"/>
                    <a:pt x="35" y="396"/>
                  </a:cubicBezTo>
                  <a:cubicBezTo>
                    <a:pt x="47" y="396"/>
                    <a:pt x="48" y="415"/>
                    <a:pt x="55" y="415"/>
                  </a:cubicBezTo>
                  <a:cubicBezTo>
                    <a:pt x="67" y="415"/>
                    <a:pt x="74" y="405"/>
                    <a:pt x="87" y="405"/>
                  </a:cubicBezTo>
                  <a:cubicBezTo>
                    <a:pt x="89" y="405"/>
                    <a:pt x="94" y="403"/>
                    <a:pt x="99" y="403"/>
                  </a:cubicBezTo>
                  <a:cubicBezTo>
                    <a:pt x="101" y="403"/>
                    <a:pt x="102" y="403"/>
                    <a:pt x="103" y="403"/>
                  </a:cubicBezTo>
                  <a:cubicBezTo>
                    <a:pt x="103" y="403"/>
                    <a:pt x="103" y="403"/>
                    <a:pt x="103" y="403"/>
                  </a:cubicBezTo>
                  <a:cubicBezTo>
                    <a:pt x="104" y="403"/>
                    <a:pt x="105" y="403"/>
                    <a:pt x="106" y="403"/>
                  </a:cubicBezTo>
                  <a:cubicBezTo>
                    <a:pt x="114" y="403"/>
                    <a:pt x="115" y="393"/>
                    <a:pt x="121" y="390"/>
                  </a:cubicBezTo>
                  <a:cubicBezTo>
                    <a:pt x="132" y="384"/>
                    <a:pt x="135" y="378"/>
                    <a:pt x="142" y="368"/>
                  </a:cubicBezTo>
                  <a:cubicBezTo>
                    <a:pt x="139" y="367"/>
                    <a:pt x="137" y="365"/>
                    <a:pt x="137" y="361"/>
                  </a:cubicBezTo>
                  <a:cubicBezTo>
                    <a:pt x="137" y="349"/>
                    <a:pt x="152" y="327"/>
                    <a:pt x="162" y="325"/>
                  </a:cubicBezTo>
                  <a:cubicBezTo>
                    <a:pt x="173" y="323"/>
                    <a:pt x="184" y="319"/>
                    <a:pt x="187" y="308"/>
                  </a:cubicBezTo>
                  <a:cubicBezTo>
                    <a:pt x="184" y="297"/>
                    <a:pt x="184" y="297"/>
                    <a:pt x="184" y="297"/>
                  </a:cubicBezTo>
                  <a:cubicBezTo>
                    <a:pt x="184" y="289"/>
                    <a:pt x="193" y="284"/>
                    <a:pt x="201" y="284"/>
                  </a:cubicBezTo>
                  <a:cubicBezTo>
                    <a:pt x="211" y="284"/>
                    <a:pt x="219" y="289"/>
                    <a:pt x="230" y="289"/>
                  </a:cubicBezTo>
                  <a:cubicBezTo>
                    <a:pt x="242" y="289"/>
                    <a:pt x="249" y="280"/>
                    <a:pt x="259" y="275"/>
                  </a:cubicBezTo>
                  <a:cubicBezTo>
                    <a:pt x="263" y="273"/>
                    <a:pt x="264" y="266"/>
                    <a:pt x="274" y="266"/>
                  </a:cubicBezTo>
                  <a:cubicBezTo>
                    <a:pt x="294" y="266"/>
                    <a:pt x="297" y="288"/>
                    <a:pt x="306" y="300"/>
                  </a:cubicBezTo>
                  <a:cubicBezTo>
                    <a:pt x="307" y="304"/>
                    <a:pt x="315" y="306"/>
                    <a:pt x="319" y="309"/>
                  </a:cubicBezTo>
                  <a:cubicBezTo>
                    <a:pt x="328" y="318"/>
                    <a:pt x="332" y="323"/>
                    <a:pt x="348" y="327"/>
                  </a:cubicBezTo>
                  <a:cubicBezTo>
                    <a:pt x="348" y="330"/>
                    <a:pt x="356" y="332"/>
                    <a:pt x="358" y="332"/>
                  </a:cubicBezTo>
                  <a:cubicBezTo>
                    <a:pt x="359" y="335"/>
                    <a:pt x="371" y="348"/>
                    <a:pt x="373" y="348"/>
                  </a:cubicBezTo>
                  <a:cubicBezTo>
                    <a:pt x="374" y="353"/>
                    <a:pt x="378" y="355"/>
                    <a:pt x="378" y="363"/>
                  </a:cubicBezTo>
                  <a:cubicBezTo>
                    <a:pt x="378" y="369"/>
                    <a:pt x="375" y="377"/>
                    <a:pt x="369" y="377"/>
                  </a:cubicBezTo>
                  <a:cubicBezTo>
                    <a:pt x="369" y="379"/>
                    <a:pt x="371" y="381"/>
                    <a:pt x="375" y="381"/>
                  </a:cubicBezTo>
                  <a:cubicBezTo>
                    <a:pt x="382" y="381"/>
                    <a:pt x="381" y="370"/>
                    <a:pt x="386" y="365"/>
                  </a:cubicBezTo>
                  <a:cubicBezTo>
                    <a:pt x="386" y="365"/>
                    <a:pt x="393" y="365"/>
                    <a:pt x="393" y="362"/>
                  </a:cubicBezTo>
                  <a:cubicBezTo>
                    <a:pt x="393" y="355"/>
                    <a:pt x="383" y="354"/>
                    <a:pt x="383" y="347"/>
                  </a:cubicBezTo>
                  <a:cubicBezTo>
                    <a:pt x="383" y="342"/>
                    <a:pt x="389" y="339"/>
                    <a:pt x="395" y="339"/>
                  </a:cubicBezTo>
                  <a:cubicBezTo>
                    <a:pt x="403" y="339"/>
                    <a:pt x="407" y="345"/>
                    <a:pt x="412" y="346"/>
                  </a:cubicBezTo>
                  <a:cubicBezTo>
                    <a:pt x="413" y="335"/>
                    <a:pt x="401" y="331"/>
                    <a:pt x="390" y="326"/>
                  </a:cubicBezTo>
                  <a:cubicBezTo>
                    <a:pt x="387" y="324"/>
                    <a:pt x="374" y="322"/>
                    <a:pt x="376" y="315"/>
                  </a:cubicBezTo>
                  <a:cubicBezTo>
                    <a:pt x="378" y="314"/>
                    <a:pt x="378" y="313"/>
                    <a:pt x="378" y="311"/>
                  </a:cubicBezTo>
                  <a:cubicBezTo>
                    <a:pt x="373" y="311"/>
                    <a:pt x="369" y="312"/>
                    <a:pt x="365" y="312"/>
                  </a:cubicBezTo>
                  <a:cubicBezTo>
                    <a:pt x="362" y="312"/>
                    <a:pt x="360" y="312"/>
                    <a:pt x="356" y="310"/>
                  </a:cubicBezTo>
                  <a:cubicBezTo>
                    <a:pt x="352" y="308"/>
                    <a:pt x="348" y="299"/>
                    <a:pt x="346" y="292"/>
                  </a:cubicBezTo>
                  <a:cubicBezTo>
                    <a:pt x="345" y="287"/>
                    <a:pt x="341" y="278"/>
                    <a:pt x="333" y="276"/>
                  </a:cubicBezTo>
                  <a:cubicBezTo>
                    <a:pt x="326" y="274"/>
                    <a:pt x="322" y="270"/>
                    <a:pt x="322" y="263"/>
                  </a:cubicBezTo>
                  <a:cubicBezTo>
                    <a:pt x="322" y="259"/>
                    <a:pt x="323" y="256"/>
                    <a:pt x="324" y="253"/>
                  </a:cubicBezTo>
                  <a:cubicBezTo>
                    <a:pt x="323" y="253"/>
                    <a:pt x="321" y="251"/>
                    <a:pt x="321" y="250"/>
                  </a:cubicBezTo>
                  <a:cubicBezTo>
                    <a:pt x="321" y="244"/>
                    <a:pt x="333" y="244"/>
                    <a:pt x="338" y="240"/>
                  </a:cubicBezTo>
                  <a:cubicBezTo>
                    <a:pt x="342" y="244"/>
                    <a:pt x="338" y="255"/>
                    <a:pt x="345" y="255"/>
                  </a:cubicBezTo>
                  <a:cubicBezTo>
                    <a:pt x="351" y="255"/>
                    <a:pt x="355" y="255"/>
                    <a:pt x="361" y="255"/>
                  </a:cubicBezTo>
                  <a:cubicBezTo>
                    <a:pt x="361" y="267"/>
                    <a:pt x="374" y="285"/>
                    <a:pt x="386" y="285"/>
                  </a:cubicBezTo>
                  <a:cubicBezTo>
                    <a:pt x="389" y="285"/>
                    <a:pt x="390" y="285"/>
                    <a:pt x="393" y="285"/>
                  </a:cubicBezTo>
                  <a:cubicBezTo>
                    <a:pt x="393" y="292"/>
                    <a:pt x="402" y="293"/>
                    <a:pt x="409" y="296"/>
                  </a:cubicBezTo>
                  <a:cubicBezTo>
                    <a:pt x="417" y="300"/>
                    <a:pt x="428" y="311"/>
                    <a:pt x="428" y="318"/>
                  </a:cubicBezTo>
                  <a:cubicBezTo>
                    <a:pt x="428" y="323"/>
                    <a:pt x="428" y="326"/>
                    <a:pt x="428" y="332"/>
                  </a:cubicBezTo>
                  <a:cubicBezTo>
                    <a:pt x="428" y="343"/>
                    <a:pt x="437" y="348"/>
                    <a:pt x="443" y="354"/>
                  </a:cubicBezTo>
                  <a:cubicBezTo>
                    <a:pt x="448" y="359"/>
                    <a:pt x="452" y="364"/>
                    <a:pt x="454" y="371"/>
                  </a:cubicBezTo>
                  <a:cubicBezTo>
                    <a:pt x="454" y="372"/>
                    <a:pt x="455" y="377"/>
                    <a:pt x="457" y="377"/>
                  </a:cubicBezTo>
                  <a:cubicBezTo>
                    <a:pt x="460" y="377"/>
                    <a:pt x="463" y="377"/>
                    <a:pt x="466" y="377"/>
                  </a:cubicBezTo>
                  <a:cubicBezTo>
                    <a:pt x="465" y="380"/>
                    <a:pt x="459" y="381"/>
                    <a:pt x="459" y="385"/>
                  </a:cubicBezTo>
                  <a:cubicBezTo>
                    <a:pt x="459" y="394"/>
                    <a:pt x="467" y="402"/>
                    <a:pt x="475" y="402"/>
                  </a:cubicBezTo>
                  <a:cubicBezTo>
                    <a:pt x="476" y="402"/>
                    <a:pt x="480" y="402"/>
                    <a:pt x="483" y="402"/>
                  </a:cubicBezTo>
                  <a:cubicBezTo>
                    <a:pt x="477" y="400"/>
                    <a:pt x="483" y="393"/>
                    <a:pt x="483" y="390"/>
                  </a:cubicBezTo>
                  <a:cubicBezTo>
                    <a:pt x="483" y="386"/>
                    <a:pt x="481" y="384"/>
                    <a:pt x="479" y="381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482" y="380"/>
                    <a:pt x="487" y="384"/>
                    <a:pt x="493" y="385"/>
                  </a:cubicBezTo>
                  <a:cubicBezTo>
                    <a:pt x="494" y="385"/>
                    <a:pt x="494" y="385"/>
                    <a:pt x="494" y="385"/>
                  </a:cubicBezTo>
                  <a:cubicBezTo>
                    <a:pt x="495" y="381"/>
                    <a:pt x="501" y="383"/>
                    <a:pt x="503" y="382"/>
                  </a:cubicBezTo>
                  <a:cubicBezTo>
                    <a:pt x="502" y="381"/>
                    <a:pt x="501" y="379"/>
                    <a:pt x="501" y="377"/>
                  </a:cubicBezTo>
                  <a:cubicBezTo>
                    <a:pt x="497" y="377"/>
                    <a:pt x="483" y="364"/>
                    <a:pt x="483" y="362"/>
                  </a:cubicBezTo>
                  <a:cubicBezTo>
                    <a:pt x="483" y="361"/>
                    <a:pt x="484" y="359"/>
                    <a:pt x="485" y="356"/>
                  </a:cubicBezTo>
                  <a:cubicBezTo>
                    <a:pt x="475" y="344"/>
                    <a:pt x="475" y="344"/>
                    <a:pt x="475" y="344"/>
                  </a:cubicBezTo>
                  <a:cubicBezTo>
                    <a:pt x="475" y="342"/>
                    <a:pt x="478" y="339"/>
                    <a:pt x="481" y="339"/>
                  </a:cubicBezTo>
                  <a:cubicBezTo>
                    <a:pt x="485" y="339"/>
                    <a:pt x="486" y="346"/>
                    <a:pt x="494" y="346"/>
                  </a:cubicBezTo>
                  <a:cubicBezTo>
                    <a:pt x="495" y="342"/>
                    <a:pt x="495" y="339"/>
                    <a:pt x="494" y="335"/>
                  </a:cubicBezTo>
                  <a:cubicBezTo>
                    <a:pt x="501" y="333"/>
                    <a:pt x="503" y="328"/>
                    <a:pt x="512" y="328"/>
                  </a:cubicBezTo>
                  <a:cubicBezTo>
                    <a:pt x="521" y="328"/>
                    <a:pt x="526" y="339"/>
                    <a:pt x="534" y="339"/>
                  </a:cubicBezTo>
                  <a:cubicBezTo>
                    <a:pt x="541" y="339"/>
                    <a:pt x="542" y="332"/>
                    <a:pt x="549" y="329"/>
                  </a:cubicBezTo>
                  <a:cubicBezTo>
                    <a:pt x="551" y="328"/>
                    <a:pt x="553" y="327"/>
                    <a:pt x="554" y="327"/>
                  </a:cubicBezTo>
                  <a:cubicBezTo>
                    <a:pt x="555" y="327"/>
                    <a:pt x="556" y="328"/>
                    <a:pt x="556" y="328"/>
                  </a:cubicBezTo>
                  <a:cubicBezTo>
                    <a:pt x="557" y="328"/>
                    <a:pt x="557" y="328"/>
                    <a:pt x="558" y="328"/>
                  </a:cubicBezTo>
                  <a:cubicBezTo>
                    <a:pt x="559" y="328"/>
                    <a:pt x="561" y="327"/>
                    <a:pt x="562" y="327"/>
                  </a:cubicBezTo>
                  <a:cubicBezTo>
                    <a:pt x="565" y="326"/>
                    <a:pt x="567" y="327"/>
                    <a:pt x="569" y="325"/>
                  </a:cubicBezTo>
                  <a:cubicBezTo>
                    <a:pt x="566" y="320"/>
                    <a:pt x="552" y="313"/>
                    <a:pt x="552" y="302"/>
                  </a:cubicBezTo>
                  <a:cubicBezTo>
                    <a:pt x="552" y="295"/>
                    <a:pt x="561" y="284"/>
                    <a:pt x="567" y="279"/>
                  </a:cubicBezTo>
                  <a:cubicBezTo>
                    <a:pt x="567" y="265"/>
                    <a:pt x="567" y="265"/>
                    <a:pt x="567" y="265"/>
                  </a:cubicBezTo>
                  <a:cubicBezTo>
                    <a:pt x="568" y="262"/>
                    <a:pt x="568" y="266"/>
                    <a:pt x="570" y="258"/>
                  </a:cubicBezTo>
                  <a:cubicBezTo>
                    <a:pt x="570" y="252"/>
                    <a:pt x="576" y="250"/>
                    <a:pt x="581" y="249"/>
                  </a:cubicBezTo>
                  <a:cubicBezTo>
                    <a:pt x="580" y="246"/>
                    <a:pt x="581" y="244"/>
                    <a:pt x="580" y="241"/>
                  </a:cubicBezTo>
                  <a:cubicBezTo>
                    <a:pt x="577" y="241"/>
                    <a:pt x="570" y="244"/>
                    <a:pt x="568" y="244"/>
                  </a:cubicBezTo>
                  <a:cubicBezTo>
                    <a:pt x="565" y="241"/>
                    <a:pt x="565" y="241"/>
                    <a:pt x="565" y="241"/>
                  </a:cubicBezTo>
                  <a:cubicBezTo>
                    <a:pt x="564" y="240"/>
                    <a:pt x="562" y="239"/>
                    <a:pt x="562" y="237"/>
                  </a:cubicBezTo>
                  <a:cubicBezTo>
                    <a:pt x="562" y="216"/>
                    <a:pt x="562" y="216"/>
                    <a:pt x="562" y="216"/>
                  </a:cubicBezTo>
                  <a:cubicBezTo>
                    <a:pt x="549" y="216"/>
                    <a:pt x="552" y="188"/>
                    <a:pt x="538" y="188"/>
                  </a:cubicBezTo>
                  <a:cubicBezTo>
                    <a:pt x="525" y="188"/>
                    <a:pt x="517" y="195"/>
                    <a:pt x="501" y="195"/>
                  </a:cubicBezTo>
                  <a:cubicBezTo>
                    <a:pt x="497" y="195"/>
                    <a:pt x="493" y="195"/>
                    <a:pt x="490" y="195"/>
                  </a:cubicBezTo>
                  <a:cubicBezTo>
                    <a:pt x="483" y="195"/>
                    <a:pt x="478" y="194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83"/>
                    <a:pt x="478" y="183"/>
                    <a:pt x="478" y="183"/>
                  </a:cubicBezTo>
                  <a:cubicBezTo>
                    <a:pt x="478" y="171"/>
                    <a:pt x="480" y="162"/>
                    <a:pt x="486" y="153"/>
                  </a:cubicBezTo>
                  <a:cubicBezTo>
                    <a:pt x="488" y="150"/>
                    <a:pt x="498" y="147"/>
                    <a:pt x="498" y="141"/>
                  </a:cubicBezTo>
                  <a:cubicBezTo>
                    <a:pt x="498" y="131"/>
                    <a:pt x="488" y="124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13"/>
                    <a:pt x="488" y="113"/>
                    <a:pt x="488" y="113"/>
                  </a:cubicBezTo>
                  <a:cubicBezTo>
                    <a:pt x="488" y="106"/>
                    <a:pt x="496" y="103"/>
                    <a:pt x="496" y="96"/>
                  </a:cubicBezTo>
                  <a:cubicBezTo>
                    <a:pt x="496" y="84"/>
                    <a:pt x="491" y="64"/>
                    <a:pt x="479" y="64"/>
                  </a:cubicBezTo>
                  <a:cubicBezTo>
                    <a:pt x="469" y="64"/>
                    <a:pt x="46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52" y="65"/>
                    <a:pt x="452" y="65"/>
                    <a:pt x="452" y="65"/>
                  </a:cubicBezTo>
                  <a:cubicBezTo>
                    <a:pt x="448" y="65"/>
                    <a:pt x="444" y="65"/>
                    <a:pt x="439" y="66"/>
                  </a:cubicBezTo>
                  <a:cubicBezTo>
                    <a:pt x="437" y="66"/>
                    <a:pt x="435" y="66"/>
                    <a:pt x="433" y="67"/>
                  </a:cubicBezTo>
                  <a:cubicBezTo>
                    <a:pt x="433" y="67"/>
                    <a:pt x="433" y="67"/>
                    <a:pt x="433" y="66"/>
                  </a:cubicBezTo>
                  <a:cubicBezTo>
                    <a:pt x="427" y="67"/>
                    <a:pt x="421" y="68"/>
                    <a:pt x="414" y="68"/>
                  </a:cubicBezTo>
                  <a:cubicBezTo>
                    <a:pt x="414" y="67"/>
                    <a:pt x="416" y="64"/>
                    <a:pt x="417" y="62"/>
                  </a:cubicBezTo>
                  <a:cubicBezTo>
                    <a:pt x="413" y="60"/>
                    <a:pt x="406" y="60"/>
                    <a:pt x="399" y="60"/>
                  </a:cubicBezTo>
                  <a:cubicBezTo>
                    <a:pt x="392" y="60"/>
                    <a:pt x="384" y="68"/>
                    <a:pt x="379" y="70"/>
                  </a:cubicBezTo>
                  <a:cubicBezTo>
                    <a:pt x="371" y="74"/>
                    <a:pt x="364" y="72"/>
                    <a:pt x="355" y="76"/>
                  </a:cubicBezTo>
                  <a:cubicBezTo>
                    <a:pt x="353" y="77"/>
                    <a:pt x="352" y="81"/>
                    <a:pt x="346" y="81"/>
                  </a:cubicBezTo>
                  <a:cubicBezTo>
                    <a:pt x="346" y="81"/>
                    <a:pt x="337" y="75"/>
                    <a:pt x="337" y="74"/>
                  </a:cubicBezTo>
                  <a:cubicBezTo>
                    <a:pt x="337" y="72"/>
                    <a:pt x="340" y="70"/>
                    <a:pt x="341" y="68"/>
                  </a:cubicBezTo>
                  <a:cubicBezTo>
                    <a:pt x="340" y="68"/>
                    <a:pt x="339" y="68"/>
                    <a:pt x="338" y="68"/>
                  </a:cubicBezTo>
                  <a:cubicBezTo>
                    <a:pt x="327" y="68"/>
                    <a:pt x="318" y="78"/>
                    <a:pt x="304" y="78"/>
                  </a:cubicBezTo>
                  <a:cubicBezTo>
                    <a:pt x="303" y="78"/>
                    <a:pt x="301" y="75"/>
                    <a:pt x="300" y="72"/>
                  </a:cubicBezTo>
                  <a:cubicBezTo>
                    <a:pt x="296" y="72"/>
                    <a:pt x="294" y="70"/>
                    <a:pt x="288" y="70"/>
                  </a:cubicBezTo>
                  <a:cubicBezTo>
                    <a:pt x="288" y="68"/>
                    <a:pt x="288" y="67"/>
                    <a:pt x="288" y="64"/>
                  </a:cubicBezTo>
                  <a:cubicBezTo>
                    <a:pt x="285" y="63"/>
                    <a:pt x="282" y="60"/>
                    <a:pt x="282" y="54"/>
                  </a:cubicBezTo>
                  <a:cubicBezTo>
                    <a:pt x="282" y="45"/>
                    <a:pt x="288" y="40"/>
                    <a:pt x="294" y="35"/>
                  </a:cubicBezTo>
                  <a:cubicBezTo>
                    <a:pt x="295" y="33"/>
                    <a:pt x="300" y="32"/>
                    <a:pt x="300" y="30"/>
                  </a:cubicBezTo>
                  <a:cubicBezTo>
                    <a:pt x="300" y="28"/>
                    <a:pt x="300" y="27"/>
                    <a:pt x="300" y="25"/>
                  </a:cubicBezTo>
                  <a:cubicBezTo>
                    <a:pt x="296" y="25"/>
                    <a:pt x="290" y="25"/>
                    <a:pt x="290" y="20"/>
                  </a:cubicBezTo>
                  <a:cubicBezTo>
                    <a:pt x="290" y="14"/>
                    <a:pt x="290" y="11"/>
                    <a:pt x="293" y="6"/>
                  </a:cubicBezTo>
                  <a:cubicBezTo>
                    <a:pt x="293" y="0"/>
                    <a:pt x="293" y="0"/>
                    <a:pt x="29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auto">
            <a:xfrm>
              <a:off x="3621" y="-27"/>
              <a:ext cx="927" cy="895"/>
            </a:xfrm>
            <a:custGeom>
              <a:avLst/>
              <a:gdLst>
                <a:gd name="T0" fmla="*/ 321 w 392"/>
                <a:gd name="T1" fmla="*/ 15 h 378"/>
                <a:gd name="T2" fmla="*/ 297 w 392"/>
                <a:gd name="T3" fmla="*/ 21 h 378"/>
                <a:gd name="T4" fmla="*/ 307 w 392"/>
                <a:gd name="T5" fmla="*/ 4 h 378"/>
                <a:gd name="T6" fmla="*/ 279 w 392"/>
                <a:gd name="T7" fmla="*/ 11 h 378"/>
                <a:gd name="T8" fmla="*/ 257 w 392"/>
                <a:gd name="T9" fmla="*/ 11 h 378"/>
                <a:gd name="T10" fmla="*/ 239 w 392"/>
                <a:gd name="T11" fmla="*/ 32 h 378"/>
                <a:gd name="T12" fmla="*/ 220 w 392"/>
                <a:gd name="T13" fmla="*/ 37 h 378"/>
                <a:gd name="T14" fmla="*/ 197 w 392"/>
                <a:gd name="T15" fmla="*/ 37 h 378"/>
                <a:gd name="T16" fmla="*/ 196 w 392"/>
                <a:gd name="T17" fmla="*/ 43 h 378"/>
                <a:gd name="T18" fmla="*/ 178 w 392"/>
                <a:gd name="T19" fmla="*/ 51 h 378"/>
                <a:gd name="T20" fmla="*/ 187 w 392"/>
                <a:gd name="T21" fmla="*/ 52 h 378"/>
                <a:gd name="T22" fmla="*/ 160 w 392"/>
                <a:gd name="T23" fmla="*/ 60 h 378"/>
                <a:gd name="T24" fmla="*/ 154 w 392"/>
                <a:gd name="T25" fmla="*/ 57 h 378"/>
                <a:gd name="T26" fmla="*/ 141 w 392"/>
                <a:gd name="T27" fmla="*/ 64 h 378"/>
                <a:gd name="T28" fmla="*/ 139 w 392"/>
                <a:gd name="T29" fmla="*/ 73 h 378"/>
                <a:gd name="T30" fmla="*/ 141 w 392"/>
                <a:gd name="T31" fmla="*/ 97 h 378"/>
                <a:gd name="T32" fmla="*/ 111 w 392"/>
                <a:gd name="T33" fmla="*/ 131 h 378"/>
                <a:gd name="T34" fmla="*/ 54 w 392"/>
                <a:gd name="T35" fmla="*/ 189 h 378"/>
                <a:gd name="T36" fmla="*/ 62 w 392"/>
                <a:gd name="T37" fmla="*/ 193 h 378"/>
                <a:gd name="T38" fmla="*/ 12 w 392"/>
                <a:gd name="T39" fmla="*/ 225 h 378"/>
                <a:gd name="T40" fmla="*/ 9 w 392"/>
                <a:gd name="T41" fmla="*/ 274 h 378"/>
                <a:gd name="T42" fmla="*/ 15 w 392"/>
                <a:gd name="T43" fmla="*/ 285 h 378"/>
                <a:gd name="T44" fmla="*/ 6 w 392"/>
                <a:gd name="T45" fmla="*/ 301 h 378"/>
                <a:gd name="T46" fmla="*/ 80 w 392"/>
                <a:gd name="T47" fmla="*/ 280 h 378"/>
                <a:gd name="T48" fmla="*/ 88 w 392"/>
                <a:gd name="T49" fmla="*/ 300 h 378"/>
                <a:gd name="T50" fmla="*/ 110 w 392"/>
                <a:gd name="T51" fmla="*/ 348 h 378"/>
                <a:gd name="T52" fmla="*/ 120 w 392"/>
                <a:gd name="T53" fmla="*/ 378 h 378"/>
                <a:gd name="T54" fmla="*/ 160 w 392"/>
                <a:gd name="T55" fmla="*/ 361 h 378"/>
                <a:gd name="T56" fmla="*/ 168 w 392"/>
                <a:gd name="T57" fmla="*/ 327 h 378"/>
                <a:gd name="T58" fmla="*/ 204 w 392"/>
                <a:gd name="T59" fmla="*/ 279 h 378"/>
                <a:gd name="T60" fmla="*/ 176 w 392"/>
                <a:gd name="T61" fmla="*/ 248 h 378"/>
                <a:gd name="T62" fmla="*/ 183 w 392"/>
                <a:gd name="T63" fmla="*/ 217 h 378"/>
                <a:gd name="T64" fmla="*/ 242 w 392"/>
                <a:gd name="T65" fmla="*/ 171 h 378"/>
                <a:gd name="T66" fmla="*/ 273 w 392"/>
                <a:gd name="T67" fmla="*/ 138 h 378"/>
                <a:gd name="T68" fmla="*/ 284 w 392"/>
                <a:gd name="T69" fmla="*/ 169 h 378"/>
                <a:gd name="T70" fmla="*/ 236 w 392"/>
                <a:gd name="T71" fmla="*/ 217 h 378"/>
                <a:gd name="T72" fmla="*/ 239 w 392"/>
                <a:gd name="T73" fmla="*/ 248 h 378"/>
                <a:gd name="T74" fmla="*/ 273 w 392"/>
                <a:gd name="T75" fmla="*/ 274 h 378"/>
                <a:gd name="T76" fmla="*/ 313 w 392"/>
                <a:gd name="T77" fmla="*/ 266 h 378"/>
                <a:gd name="T78" fmla="*/ 345 w 392"/>
                <a:gd name="T79" fmla="*/ 255 h 378"/>
                <a:gd name="T80" fmla="*/ 392 w 392"/>
                <a:gd name="T81" fmla="*/ 204 h 378"/>
                <a:gd name="T82" fmla="*/ 375 w 392"/>
                <a:gd name="T83" fmla="*/ 181 h 378"/>
                <a:gd name="T84" fmla="*/ 382 w 392"/>
                <a:gd name="T85" fmla="*/ 174 h 378"/>
                <a:gd name="T86" fmla="*/ 366 w 392"/>
                <a:gd name="T87" fmla="*/ 148 h 378"/>
                <a:gd name="T88" fmla="*/ 371 w 392"/>
                <a:gd name="T89" fmla="*/ 132 h 378"/>
                <a:gd name="T90" fmla="*/ 361 w 392"/>
                <a:gd name="T91" fmla="*/ 106 h 378"/>
                <a:gd name="T92" fmla="*/ 370 w 392"/>
                <a:gd name="T93" fmla="*/ 84 h 378"/>
                <a:gd name="T94" fmla="*/ 352 w 392"/>
                <a:gd name="T95" fmla="*/ 63 h 378"/>
                <a:gd name="T96" fmla="*/ 378 w 392"/>
                <a:gd name="T97" fmla="*/ 36 h 378"/>
                <a:gd name="T98" fmla="*/ 352 w 392"/>
                <a:gd name="T99" fmla="*/ 26 h 378"/>
                <a:gd name="T100" fmla="*/ 354 w 392"/>
                <a:gd name="T101" fmla="*/ 4 h 378"/>
                <a:gd name="T102" fmla="*/ 341 w 392"/>
                <a:gd name="T103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92" h="378">
                  <a:moveTo>
                    <a:pt x="341" y="0"/>
                  </a:moveTo>
                  <a:cubicBezTo>
                    <a:pt x="333" y="6"/>
                    <a:pt x="328" y="8"/>
                    <a:pt x="321" y="15"/>
                  </a:cubicBezTo>
                  <a:cubicBezTo>
                    <a:pt x="320" y="12"/>
                    <a:pt x="320" y="9"/>
                    <a:pt x="318" y="6"/>
                  </a:cubicBezTo>
                  <a:cubicBezTo>
                    <a:pt x="310" y="10"/>
                    <a:pt x="306" y="21"/>
                    <a:pt x="297" y="21"/>
                  </a:cubicBezTo>
                  <a:cubicBezTo>
                    <a:pt x="296" y="21"/>
                    <a:pt x="296" y="21"/>
                    <a:pt x="296" y="21"/>
                  </a:cubicBezTo>
                  <a:cubicBezTo>
                    <a:pt x="298" y="14"/>
                    <a:pt x="307" y="12"/>
                    <a:pt x="307" y="4"/>
                  </a:cubicBezTo>
                  <a:cubicBezTo>
                    <a:pt x="307" y="3"/>
                    <a:pt x="306" y="3"/>
                    <a:pt x="304" y="3"/>
                  </a:cubicBezTo>
                  <a:cubicBezTo>
                    <a:pt x="299" y="3"/>
                    <a:pt x="285" y="11"/>
                    <a:pt x="279" y="11"/>
                  </a:cubicBezTo>
                  <a:cubicBezTo>
                    <a:pt x="274" y="11"/>
                    <a:pt x="271" y="7"/>
                    <a:pt x="268" y="3"/>
                  </a:cubicBezTo>
                  <a:cubicBezTo>
                    <a:pt x="266" y="6"/>
                    <a:pt x="257" y="8"/>
                    <a:pt x="257" y="11"/>
                  </a:cubicBezTo>
                  <a:cubicBezTo>
                    <a:pt x="257" y="14"/>
                    <a:pt x="260" y="16"/>
                    <a:pt x="264" y="17"/>
                  </a:cubicBezTo>
                  <a:cubicBezTo>
                    <a:pt x="255" y="22"/>
                    <a:pt x="246" y="19"/>
                    <a:pt x="239" y="32"/>
                  </a:cubicBezTo>
                  <a:cubicBezTo>
                    <a:pt x="239" y="23"/>
                    <a:pt x="239" y="23"/>
                    <a:pt x="239" y="23"/>
                  </a:cubicBezTo>
                  <a:cubicBezTo>
                    <a:pt x="228" y="23"/>
                    <a:pt x="226" y="36"/>
                    <a:pt x="220" y="37"/>
                  </a:cubicBezTo>
                  <a:cubicBezTo>
                    <a:pt x="220" y="31"/>
                    <a:pt x="220" y="31"/>
                    <a:pt x="220" y="31"/>
                  </a:cubicBezTo>
                  <a:cubicBezTo>
                    <a:pt x="212" y="32"/>
                    <a:pt x="202" y="32"/>
                    <a:pt x="197" y="37"/>
                  </a:cubicBezTo>
                  <a:cubicBezTo>
                    <a:pt x="199" y="39"/>
                    <a:pt x="198" y="39"/>
                    <a:pt x="201" y="41"/>
                  </a:cubicBezTo>
                  <a:cubicBezTo>
                    <a:pt x="199" y="42"/>
                    <a:pt x="198" y="43"/>
                    <a:pt x="196" y="43"/>
                  </a:cubicBezTo>
                  <a:cubicBezTo>
                    <a:pt x="194" y="43"/>
                    <a:pt x="192" y="42"/>
                    <a:pt x="191" y="42"/>
                  </a:cubicBezTo>
                  <a:cubicBezTo>
                    <a:pt x="185" y="42"/>
                    <a:pt x="181" y="47"/>
                    <a:pt x="178" y="51"/>
                  </a:cubicBezTo>
                  <a:cubicBezTo>
                    <a:pt x="180" y="51"/>
                    <a:pt x="181" y="51"/>
                    <a:pt x="181" y="51"/>
                  </a:cubicBezTo>
                  <a:cubicBezTo>
                    <a:pt x="183" y="51"/>
                    <a:pt x="184" y="51"/>
                    <a:pt x="187" y="52"/>
                  </a:cubicBezTo>
                  <a:cubicBezTo>
                    <a:pt x="186" y="53"/>
                    <a:pt x="180" y="65"/>
                    <a:pt x="177" y="65"/>
                  </a:cubicBezTo>
                  <a:cubicBezTo>
                    <a:pt x="170" y="65"/>
                    <a:pt x="168" y="60"/>
                    <a:pt x="160" y="60"/>
                  </a:cubicBezTo>
                  <a:cubicBezTo>
                    <a:pt x="161" y="56"/>
                    <a:pt x="161" y="54"/>
                    <a:pt x="158" y="50"/>
                  </a:cubicBezTo>
                  <a:cubicBezTo>
                    <a:pt x="157" y="52"/>
                    <a:pt x="155" y="54"/>
                    <a:pt x="154" y="57"/>
                  </a:cubicBezTo>
                  <a:cubicBezTo>
                    <a:pt x="152" y="57"/>
                    <a:pt x="151" y="56"/>
                    <a:pt x="149" y="56"/>
                  </a:cubicBezTo>
                  <a:cubicBezTo>
                    <a:pt x="145" y="56"/>
                    <a:pt x="142" y="59"/>
                    <a:pt x="141" y="64"/>
                  </a:cubicBezTo>
                  <a:cubicBezTo>
                    <a:pt x="141" y="64"/>
                    <a:pt x="147" y="66"/>
                    <a:pt x="149" y="66"/>
                  </a:cubicBezTo>
                  <a:cubicBezTo>
                    <a:pt x="147" y="67"/>
                    <a:pt x="141" y="69"/>
                    <a:pt x="139" y="73"/>
                  </a:cubicBezTo>
                  <a:cubicBezTo>
                    <a:pt x="151" y="73"/>
                    <a:pt x="157" y="66"/>
                    <a:pt x="170" y="64"/>
                  </a:cubicBezTo>
                  <a:cubicBezTo>
                    <a:pt x="167" y="75"/>
                    <a:pt x="152" y="93"/>
                    <a:pt x="141" y="97"/>
                  </a:cubicBezTo>
                  <a:cubicBezTo>
                    <a:pt x="130" y="101"/>
                    <a:pt x="123" y="109"/>
                    <a:pt x="117" y="119"/>
                  </a:cubicBezTo>
                  <a:cubicBezTo>
                    <a:pt x="117" y="120"/>
                    <a:pt x="111" y="131"/>
                    <a:pt x="111" y="131"/>
                  </a:cubicBezTo>
                  <a:cubicBezTo>
                    <a:pt x="107" y="131"/>
                    <a:pt x="108" y="148"/>
                    <a:pt x="102" y="152"/>
                  </a:cubicBezTo>
                  <a:cubicBezTo>
                    <a:pt x="86" y="165"/>
                    <a:pt x="77" y="183"/>
                    <a:pt x="54" y="189"/>
                  </a:cubicBezTo>
                  <a:cubicBezTo>
                    <a:pt x="59" y="190"/>
                    <a:pt x="61" y="191"/>
                    <a:pt x="66" y="193"/>
                  </a:cubicBezTo>
                  <a:cubicBezTo>
                    <a:pt x="65" y="193"/>
                    <a:pt x="64" y="193"/>
                    <a:pt x="62" y="193"/>
                  </a:cubicBezTo>
                  <a:cubicBezTo>
                    <a:pt x="47" y="193"/>
                    <a:pt x="45" y="204"/>
                    <a:pt x="36" y="206"/>
                  </a:cubicBezTo>
                  <a:cubicBezTo>
                    <a:pt x="24" y="209"/>
                    <a:pt x="18" y="216"/>
                    <a:pt x="12" y="225"/>
                  </a:cubicBezTo>
                  <a:cubicBezTo>
                    <a:pt x="9" y="229"/>
                    <a:pt x="0" y="229"/>
                    <a:pt x="0" y="237"/>
                  </a:cubicBezTo>
                  <a:cubicBezTo>
                    <a:pt x="0" y="252"/>
                    <a:pt x="2" y="265"/>
                    <a:pt x="9" y="274"/>
                  </a:cubicBezTo>
                  <a:cubicBezTo>
                    <a:pt x="7" y="278"/>
                    <a:pt x="1" y="284"/>
                    <a:pt x="1" y="288"/>
                  </a:cubicBezTo>
                  <a:cubicBezTo>
                    <a:pt x="7" y="285"/>
                    <a:pt x="7" y="285"/>
                    <a:pt x="15" y="285"/>
                  </a:cubicBezTo>
                  <a:cubicBezTo>
                    <a:pt x="15" y="293"/>
                    <a:pt x="15" y="293"/>
                    <a:pt x="15" y="293"/>
                  </a:cubicBezTo>
                  <a:cubicBezTo>
                    <a:pt x="13" y="294"/>
                    <a:pt x="6" y="297"/>
                    <a:pt x="6" y="301"/>
                  </a:cubicBezTo>
                  <a:cubicBezTo>
                    <a:pt x="6" y="303"/>
                    <a:pt x="26" y="316"/>
                    <a:pt x="29" y="316"/>
                  </a:cubicBezTo>
                  <a:cubicBezTo>
                    <a:pt x="52" y="316"/>
                    <a:pt x="69" y="296"/>
                    <a:pt x="80" y="280"/>
                  </a:cubicBezTo>
                  <a:cubicBezTo>
                    <a:pt x="83" y="285"/>
                    <a:pt x="84" y="290"/>
                    <a:pt x="90" y="293"/>
                  </a:cubicBezTo>
                  <a:cubicBezTo>
                    <a:pt x="89" y="295"/>
                    <a:pt x="88" y="298"/>
                    <a:pt x="88" y="300"/>
                  </a:cubicBezTo>
                  <a:cubicBezTo>
                    <a:pt x="88" y="310"/>
                    <a:pt x="96" y="312"/>
                    <a:pt x="98" y="320"/>
                  </a:cubicBezTo>
                  <a:cubicBezTo>
                    <a:pt x="102" y="331"/>
                    <a:pt x="101" y="339"/>
                    <a:pt x="110" y="348"/>
                  </a:cubicBezTo>
                  <a:cubicBezTo>
                    <a:pt x="110" y="349"/>
                    <a:pt x="109" y="351"/>
                    <a:pt x="109" y="353"/>
                  </a:cubicBezTo>
                  <a:cubicBezTo>
                    <a:pt x="109" y="356"/>
                    <a:pt x="116" y="378"/>
                    <a:pt x="120" y="378"/>
                  </a:cubicBezTo>
                  <a:cubicBezTo>
                    <a:pt x="133" y="378"/>
                    <a:pt x="137" y="361"/>
                    <a:pt x="146" y="361"/>
                  </a:cubicBezTo>
                  <a:cubicBezTo>
                    <a:pt x="150" y="361"/>
                    <a:pt x="152" y="361"/>
                    <a:pt x="160" y="361"/>
                  </a:cubicBezTo>
                  <a:cubicBezTo>
                    <a:pt x="161" y="351"/>
                    <a:pt x="174" y="350"/>
                    <a:pt x="176" y="335"/>
                  </a:cubicBezTo>
                  <a:cubicBezTo>
                    <a:pt x="173" y="335"/>
                    <a:pt x="168" y="333"/>
                    <a:pt x="168" y="327"/>
                  </a:cubicBezTo>
                  <a:cubicBezTo>
                    <a:pt x="168" y="315"/>
                    <a:pt x="172" y="300"/>
                    <a:pt x="183" y="300"/>
                  </a:cubicBezTo>
                  <a:cubicBezTo>
                    <a:pt x="188" y="300"/>
                    <a:pt x="204" y="287"/>
                    <a:pt x="204" y="279"/>
                  </a:cubicBezTo>
                  <a:cubicBezTo>
                    <a:pt x="204" y="269"/>
                    <a:pt x="189" y="260"/>
                    <a:pt x="180" y="258"/>
                  </a:cubicBezTo>
                  <a:cubicBezTo>
                    <a:pt x="180" y="254"/>
                    <a:pt x="178" y="251"/>
                    <a:pt x="176" y="248"/>
                  </a:cubicBezTo>
                  <a:cubicBezTo>
                    <a:pt x="176" y="238"/>
                    <a:pt x="176" y="238"/>
                    <a:pt x="176" y="238"/>
                  </a:cubicBezTo>
                  <a:cubicBezTo>
                    <a:pt x="184" y="234"/>
                    <a:pt x="178" y="224"/>
                    <a:pt x="183" y="217"/>
                  </a:cubicBezTo>
                  <a:cubicBezTo>
                    <a:pt x="188" y="207"/>
                    <a:pt x="197" y="205"/>
                    <a:pt x="206" y="200"/>
                  </a:cubicBezTo>
                  <a:cubicBezTo>
                    <a:pt x="217" y="193"/>
                    <a:pt x="242" y="183"/>
                    <a:pt x="242" y="171"/>
                  </a:cubicBezTo>
                  <a:cubicBezTo>
                    <a:pt x="243" y="168"/>
                    <a:pt x="242" y="165"/>
                    <a:pt x="242" y="159"/>
                  </a:cubicBezTo>
                  <a:cubicBezTo>
                    <a:pt x="242" y="144"/>
                    <a:pt x="256" y="138"/>
                    <a:pt x="273" y="138"/>
                  </a:cubicBezTo>
                  <a:cubicBezTo>
                    <a:pt x="287" y="138"/>
                    <a:pt x="304" y="140"/>
                    <a:pt x="304" y="153"/>
                  </a:cubicBezTo>
                  <a:cubicBezTo>
                    <a:pt x="304" y="162"/>
                    <a:pt x="291" y="165"/>
                    <a:pt x="284" y="169"/>
                  </a:cubicBezTo>
                  <a:cubicBezTo>
                    <a:pt x="270" y="177"/>
                    <a:pt x="259" y="206"/>
                    <a:pt x="236" y="206"/>
                  </a:cubicBezTo>
                  <a:cubicBezTo>
                    <a:pt x="238" y="210"/>
                    <a:pt x="236" y="213"/>
                    <a:pt x="236" y="217"/>
                  </a:cubicBezTo>
                  <a:cubicBezTo>
                    <a:pt x="236" y="223"/>
                    <a:pt x="241" y="235"/>
                    <a:pt x="246" y="237"/>
                  </a:cubicBezTo>
                  <a:cubicBezTo>
                    <a:pt x="245" y="239"/>
                    <a:pt x="239" y="243"/>
                    <a:pt x="239" y="248"/>
                  </a:cubicBezTo>
                  <a:cubicBezTo>
                    <a:pt x="239" y="260"/>
                    <a:pt x="251" y="267"/>
                    <a:pt x="262" y="267"/>
                  </a:cubicBezTo>
                  <a:cubicBezTo>
                    <a:pt x="262" y="273"/>
                    <a:pt x="267" y="274"/>
                    <a:pt x="273" y="274"/>
                  </a:cubicBezTo>
                  <a:cubicBezTo>
                    <a:pt x="282" y="274"/>
                    <a:pt x="295" y="269"/>
                    <a:pt x="305" y="266"/>
                  </a:cubicBezTo>
                  <a:cubicBezTo>
                    <a:pt x="307" y="266"/>
                    <a:pt x="310" y="266"/>
                    <a:pt x="313" y="266"/>
                  </a:cubicBezTo>
                  <a:cubicBezTo>
                    <a:pt x="324" y="266"/>
                    <a:pt x="341" y="264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45" y="255"/>
                    <a:pt x="345" y="255"/>
                    <a:pt x="345" y="255"/>
                  </a:cubicBezTo>
                  <a:cubicBezTo>
                    <a:pt x="356" y="240"/>
                    <a:pt x="392" y="221"/>
                    <a:pt x="392" y="204"/>
                  </a:cubicBezTo>
                  <a:cubicBezTo>
                    <a:pt x="392" y="192"/>
                    <a:pt x="380" y="190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5" y="181"/>
                    <a:pt x="375" y="181"/>
                    <a:pt x="375" y="181"/>
                  </a:cubicBezTo>
                  <a:cubicBezTo>
                    <a:pt x="377" y="180"/>
                    <a:pt x="382" y="178"/>
                    <a:pt x="382" y="174"/>
                  </a:cubicBezTo>
                  <a:cubicBezTo>
                    <a:pt x="382" y="163"/>
                    <a:pt x="366" y="160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8"/>
                    <a:pt x="366" y="148"/>
                    <a:pt x="366" y="148"/>
                  </a:cubicBezTo>
                  <a:cubicBezTo>
                    <a:pt x="366" y="142"/>
                    <a:pt x="371" y="139"/>
                    <a:pt x="371" y="132"/>
                  </a:cubicBezTo>
                  <a:cubicBezTo>
                    <a:pt x="371" y="122"/>
                    <a:pt x="361" y="11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106"/>
                    <a:pt x="361" y="106"/>
                    <a:pt x="361" y="106"/>
                  </a:cubicBezTo>
                  <a:cubicBezTo>
                    <a:pt x="361" y="97"/>
                    <a:pt x="370" y="93"/>
                    <a:pt x="370" y="84"/>
                  </a:cubicBezTo>
                  <a:cubicBezTo>
                    <a:pt x="370" y="72"/>
                    <a:pt x="352" y="7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63"/>
                    <a:pt x="352" y="63"/>
                    <a:pt x="352" y="63"/>
                  </a:cubicBezTo>
                  <a:cubicBezTo>
                    <a:pt x="352" y="50"/>
                    <a:pt x="371" y="41"/>
                    <a:pt x="378" y="36"/>
                  </a:cubicBezTo>
                  <a:cubicBezTo>
                    <a:pt x="376" y="36"/>
                    <a:pt x="365" y="34"/>
                    <a:pt x="361" y="34"/>
                  </a:cubicBezTo>
                  <a:cubicBezTo>
                    <a:pt x="361" y="30"/>
                    <a:pt x="357" y="30"/>
                    <a:pt x="352" y="26"/>
                  </a:cubicBezTo>
                  <a:cubicBezTo>
                    <a:pt x="364" y="21"/>
                    <a:pt x="368" y="26"/>
                    <a:pt x="373" y="13"/>
                  </a:cubicBezTo>
                  <a:cubicBezTo>
                    <a:pt x="368" y="11"/>
                    <a:pt x="357" y="4"/>
                    <a:pt x="354" y="4"/>
                  </a:cubicBezTo>
                  <a:cubicBezTo>
                    <a:pt x="350" y="4"/>
                    <a:pt x="348" y="8"/>
                    <a:pt x="346" y="12"/>
                  </a:cubicBezTo>
                  <a:cubicBezTo>
                    <a:pt x="340" y="12"/>
                    <a:pt x="342" y="7"/>
                    <a:pt x="3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auto">
            <a:xfrm>
              <a:off x="4137" y="-497"/>
              <a:ext cx="6053" cy="2251"/>
            </a:xfrm>
            <a:custGeom>
              <a:avLst/>
              <a:gdLst>
                <a:gd name="T0" fmla="*/ 991 w 2561"/>
                <a:gd name="T1" fmla="*/ 116 h 952"/>
                <a:gd name="T2" fmla="*/ 843 w 2561"/>
                <a:gd name="T3" fmla="*/ 178 h 952"/>
                <a:gd name="T4" fmla="*/ 771 w 2561"/>
                <a:gd name="T5" fmla="*/ 145 h 952"/>
                <a:gd name="T6" fmla="*/ 621 w 2561"/>
                <a:gd name="T7" fmla="*/ 232 h 952"/>
                <a:gd name="T8" fmla="*/ 497 w 2561"/>
                <a:gd name="T9" fmla="*/ 259 h 952"/>
                <a:gd name="T10" fmla="*/ 353 w 2561"/>
                <a:gd name="T11" fmla="*/ 325 h 952"/>
                <a:gd name="T12" fmla="*/ 256 w 2561"/>
                <a:gd name="T13" fmla="*/ 375 h 952"/>
                <a:gd name="T14" fmla="*/ 174 w 2561"/>
                <a:gd name="T15" fmla="*/ 235 h 952"/>
                <a:gd name="T16" fmla="*/ 152 w 2561"/>
                <a:gd name="T17" fmla="*/ 283 h 952"/>
                <a:gd name="T18" fmla="*/ 148 w 2561"/>
                <a:gd name="T19" fmla="*/ 347 h 952"/>
                <a:gd name="T20" fmla="*/ 174 w 2561"/>
                <a:gd name="T21" fmla="*/ 403 h 952"/>
                <a:gd name="T22" fmla="*/ 84 w 2561"/>
                <a:gd name="T23" fmla="*/ 481 h 952"/>
                <a:gd name="T24" fmla="*/ 0 w 2561"/>
                <a:gd name="T25" fmla="*/ 594 h 952"/>
                <a:gd name="T26" fmla="*/ 19 w 2561"/>
                <a:gd name="T27" fmla="*/ 592 h 952"/>
                <a:gd name="T28" fmla="*/ 19 w 2561"/>
                <a:gd name="T29" fmla="*/ 592 h 952"/>
                <a:gd name="T30" fmla="*/ 65 w 2561"/>
                <a:gd name="T31" fmla="*/ 668 h 952"/>
                <a:gd name="T32" fmla="*/ 68 w 2561"/>
                <a:gd name="T33" fmla="*/ 722 h 952"/>
                <a:gd name="T34" fmla="*/ 147 w 2561"/>
                <a:gd name="T35" fmla="*/ 768 h 952"/>
                <a:gd name="T36" fmla="*/ 279 w 2561"/>
                <a:gd name="T37" fmla="*/ 740 h 952"/>
                <a:gd name="T38" fmla="*/ 340 w 2561"/>
                <a:gd name="T39" fmla="*/ 840 h 952"/>
                <a:gd name="T40" fmla="*/ 340 w 2561"/>
                <a:gd name="T41" fmla="*/ 840 h 952"/>
                <a:gd name="T42" fmla="*/ 427 w 2561"/>
                <a:gd name="T43" fmla="*/ 875 h 952"/>
                <a:gd name="T44" fmla="*/ 453 w 2561"/>
                <a:gd name="T45" fmla="*/ 863 h 952"/>
                <a:gd name="T46" fmla="*/ 478 w 2561"/>
                <a:gd name="T47" fmla="*/ 742 h 952"/>
                <a:gd name="T48" fmla="*/ 469 w 2561"/>
                <a:gd name="T49" fmla="*/ 801 h 952"/>
                <a:gd name="T50" fmla="*/ 512 w 2561"/>
                <a:gd name="T51" fmla="*/ 894 h 952"/>
                <a:gd name="T52" fmla="*/ 588 w 2561"/>
                <a:gd name="T53" fmla="*/ 908 h 952"/>
                <a:gd name="T54" fmla="*/ 632 w 2561"/>
                <a:gd name="T55" fmla="*/ 947 h 952"/>
                <a:gd name="T56" fmla="*/ 702 w 2561"/>
                <a:gd name="T57" fmla="*/ 914 h 952"/>
                <a:gd name="T58" fmla="*/ 715 w 2561"/>
                <a:gd name="T59" fmla="*/ 917 h 952"/>
                <a:gd name="T60" fmla="*/ 752 w 2561"/>
                <a:gd name="T61" fmla="*/ 909 h 952"/>
                <a:gd name="T62" fmla="*/ 772 w 2561"/>
                <a:gd name="T63" fmla="*/ 896 h 952"/>
                <a:gd name="T64" fmla="*/ 828 w 2561"/>
                <a:gd name="T65" fmla="*/ 916 h 952"/>
                <a:gd name="T66" fmla="*/ 831 w 2561"/>
                <a:gd name="T67" fmla="*/ 861 h 952"/>
                <a:gd name="T68" fmla="*/ 957 w 2561"/>
                <a:gd name="T69" fmla="*/ 742 h 952"/>
                <a:gd name="T70" fmla="*/ 967 w 2561"/>
                <a:gd name="T71" fmla="*/ 743 h 952"/>
                <a:gd name="T72" fmla="*/ 992 w 2561"/>
                <a:gd name="T73" fmla="*/ 710 h 952"/>
                <a:gd name="T74" fmla="*/ 1235 w 2561"/>
                <a:gd name="T75" fmla="*/ 652 h 952"/>
                <a:gd name="T76" fmla="*/ 1258 w 2561"/>
                <a:gd name="T77" fmla="*/ 673 h 952"/>
                <a:gd name="T78" fmla="*/ 1359 w 2561"/>
                <a:gd name="T79" fmla="*/ 694 h 952"/>
                <a:gd name="T80" fmla="*/ 1441 w 2561"/>
                <a:gd name="T81" fmla="*/ 677 h 952"/>
                <a:gd name="T82" fmla="*/ 1478 w 2561"/>
                <a:gd name="T83" fmla="*/ 684 h 952"/>
                <a:gd name="T84" fmla="*/ 1660 w 2561"/>
                <a:gd name="T85" fmla="*/ 700 h 952"/>
                <a:gd name="T86" fmla="*/ 1675 w 2561"/>
                <a:gd name="T87" fmla="*/ 782 h 952"/>
                <a:gd name="T88" fmla="*/ 1813 w 2561"/>
                <a:gd name="T89" fmla="*/ 700 h 952"/>
                <a:gd name="T90" fmla="*/ 1748 w 2561"/>
                <a:gd name="T91" fmla="*/ 581 h 952"/>
                <a:gd name="T92" fmla="*/ 2083 w 2561"/>
                <a:gd name="T93" fmla="*/ 433 h 952"/>
                <a:gd name="T94" fmla="*/ 2151 w 2561"/>
                <a:gd name="T95" fmla="*/ 452 h 952"/>
                <a:gd name="T96" fmla="*/ 2128 w 2561"/>
                <a:gd name="T97" fmla="*/ 573 h 952"/>
                <a:gd name="T98" fmla="*/ 2381 w 2561"/>
                <a:gd name="T99" fmla="*/ 375 h 952"/>
                <a:gd name="T100" fmla="*/ 2450 w 2561"/>
                <a:gd name="T101" fmla="*/ 272 h 952"/>
                <a:gd name="T102" fmla="*/ 2231 w 2561"/>
                <a:gd name="T103" fmla="*/ 233 h 952"/>
                <a:gd name="T104" fmla="*/ 1853 w 2561"/>
                <a:gd name="T105" fmla="*/ 145 h 952"/>
                <a:gd name="T106" fmla="*/ 1573 w 2561"/>
                <a:gd name="T107" fmla="*/ 116 h 952"/>
                <a:gd name="T108" fmla="*/ 1320 w 2561"/>
                <a:gd name="T109" fmla="*/ 124 h 9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61" h="952">
                  <a:moveTo>
                    <a:pt x="1270" y="0"/>
                  </a:moveTo>
                  <a:cubicBezTo>
                    <a:pt x="1242" y="0"/>
                    <a:pt x="1231" y="21"/>
                    <a:pt x="1217" y="32"/>
                  </a:cubicBezTo>
                  <a:cubicBezTo>
                    <a:pt x="1210" y="37"/>
                    <a:pt x="1174" y="53"/>
                    <a:pt x="1155" y="53"/>
                  </a:cubicBezTo>
                  <a:cubicBezTo>
                    <a:pt x="1147" y="53"/>
                    <a:pt x="1142" y="50"/>
                    <a:pt x="1144" y="42"/>
                  </a:cubicBezTo>
                  <a:cubicBezTo>
                    <a:pt x="1127" y="48"/>
                    <a:pt x="1052" y="53"/>
                    <a:pt x="1014" y="87"/>
                  </a:cubicBezTo>
                  <a:cubicBezTo>
                    <a:pt x="1006" y="95"/>
                    <a:pt x="1003" y="116"/>
                    <a:pt x="991" y="116"/>
                  </a:cubicBezTo>
                  <a:cubicBezTo>
                    <a:pt x="986" y="116"/>
                    <a:pt x="976" y="116"/>
                    <a:pt x="966" y="116"/>
                  </a:cubicBezTo>
                  <a:cubicBezTo>
                    <a:pt x="940" y="116"/>
                    <a:pt x="908" y="119"/>
                    <a:pt x="908" y="140"/>
                  </a:cubicBezTo>
                  <a:cubicBezTo>
                    <a:pt x="908" y="146"/>
                    <a:pt x="914" y="153"/>
                    <a:pt x="916" y="161"/>
                  </a:cubicBezTo>
                  <a:cubicBezTo>
                    <a:pt x="912" y="164"/>
                    <a:pt x="909" y="165"/>
                    <a:pt x="905" y="165"/>
                  </a:cubicBezTo>
                  <a:cubicBezTo>
                    <a:pt x="898" y="165"/>
                    <a:pt x="888" y="161"/>
                    <a:pt x="863" y="161"/>
                  </a:cubicBezTo>
                  <a:cubicBezTo>
                    <a:pt x="854" y="174"/>
                    <a:pt x="848" y="178"/>
                    <a:pt x="843" y="178"/>
                  </a:cubicBezTo>
                  <a:cubicBezTo>
                    <a:pt x="833" y="178"/>
                    <a:pt x="833" y="152"/>
                    <a:pt x="827" y="145"/>
                  </a:cubicBezTo>
                  <a:cubicBezTo>
                    <a:pt x="825" y="162"/>
                    <a:pt x="814" y="170"/>
                    <a:pt x="800" y="177"/>
                  </a:cubicBezTo>
                  <a:cubicBezTo>
                    <a:pt x="804" y="192"/>
                    <a:pt x="827" y="207"/>
                    <a:pt x="810" y="225"/>
                  </a:cubicBezTo>
                  <a:cubicBezTo>
                    <a:pt x="799" y="237"/>
                    <a:pt x="832" y="276"/>
                    <a:pt x="815" y="276"/>
                  </a:cubicBezTo>
                  <a:cubicBezTo>
                    <a:pt x="793" y="276"/>
                    <a:pt x="787" y="196"/>
                    <a:pt x="787" y="180"/>
                  </a:cubicBezTo>
                  <a:cubicBezTo>
                    <a:pt x="787" y="162"/>
                    <a:pt x="816" y="154"/>
                    <a:pt x="771" y="145"/>
                  </a:cubicBezTo>
                  <a:cubicBezTo>
                    <a:pt x="770" y="145"/>
                    <a:pt x="768" y="145"/>
                    <a:pt x="767" y="145"/>
                  </a:cubicBezTo>
                  <a:cubicBezTo>
                    <a:pt x="743" y="145"/>
                    <a:pt x="705" y="179"/>
                    <a:pt x="705" y="198"/>
                  </a:cubicBezTo>
                  <a:cubicBezTo>
                    <a:pt x="705" y="222"/>
                    <a:pt x="716" y="238"/>
                    <a:pt x="729" y="251"/>
                  </a:cubicBezTo>
                  <a:cubicBezTo>
                    <a:pt x="737" y="265"/>
                    <a:pt x="737" y="270"/>
                    <a:pt x="732" y="270"/>
                  </a:cubicBezTo>
                  <a:cubicBezTo>
                    <a:pt x="719" y="270"/>
                    <a:pt x="680" y="244"/>
                    <a:pt x="662" y="239"/>
                  </a:cubicBezTo>
                  <a:cubicBezTo>
                    <a:pt x="642" y="234"/>
                    <a:pt x="629" y="232"/>
                    <a:pt x="621" y="232"/>
                  </a:cubicBezTo>
                  <a:cubicBezTo>
                    <a:pt x="600" y="232"/>
                    <a:pt x="613" y="246"/>
                    <a:pt x="612" y="248"/>
                  </a:cubicBezTo>
                  <a:cubicBezTo>
                    <a:pt x="612" y="264"/>
                    <a:pt x="608" y="269"/>
                    <a:pt x="604" y="269"/>
                  </a:cubicBezTo>
                  <a:cubicBezTo>
                    <a:pt x="598" y="269"/>
                    <a:pt x="589" y="256"/>
                    <a:pt x="583" y="256"/>
                  </a:cubicBezTo>
                  <a:cubicBezTo>
                    <a:pt x="570" y="256"/>
                    <a:pt x="547" y="270"/>
                    <a:pt x="525" y="270"/>
                  </a:cubicBezTo>
                  <a:cubicBezTo>
                    <a:pt x="520" y="270"/>
                    <a:pt x="514" y="269"/>
                    <a:pt x="509" y="267"/>
                  </a:cubicBezTo>
                  <a:cubicBezTo>
                    <a:pt x="507" y="261"/>
                    <a:pt x="503" y="259"/>
                    <a:pt x="497" y="259"/>
                  </a:cubicBezTo>
                  <a:cubicBezTo>
                    <a:pt x="471" y="259"/>
                    <a:pt x="415" y="306"/>
                    <a:pt x="399" y="306"/>
                  </a:cubicBezTo>
                  <a:cubicBezTo>
                    <a:pt x="392" y="306"/>
                    <a:pt x="383" y="302"/>
                    <a:pt x="385" y="296"/>
                  </a:cubicBezTo>
                  <a:cubicBezTo>
                    <a:pt x="390" y="283"/>
                    <a:pt x="388" y="261"/>
                    <a:pt x="380" y="261"/>
                  </a:cubicBezTo>
                  <a:cubicBezTo>
                    <a:pt x="375" y="261"/>
                    <a:pt x="368" y="271"/>
                    <a:pt x="359" y="299"/>
                  </a:cubicBezTo>
                  <a:cubicBezTo>
                    <a:pt x="358" y="303"/>
                    <a:pt x="367" y="305"/>
                    <a:pt x="367" y="314"/>
                  </a:cubicBezTo>
                  <a:cubicBezTo>
                    <a:pt x="367" y="323"/>
                    <a:pt x="361" y="325"/>
                    <a:pt x="353" y="325"/>
                  </a:cubicBezTo>
                  <a:cubicBezTo>
                    <a:pt x="350" y="325"/>
                    <a:pt x="347" y="325"/>
                    <a:pt x="344" y="324"/>
                  </a:cubicBezTo>
                  <a:cubicBezTo>
                    <a:pt x="340" y="324"/>
                    <a:pt x="337" y="324"/>
                    <a:pt x="334" y="324"/>
                  </a:cubicBezTo>
                  <a:cubicBezTo>
                    <a:pt x="330" y="324"/>
                    <a:pt x="327" y="324"/>
                    <a:pt x="325" y="325"/>
                  </a:cubicBezTo>
                  <a:cubicBezTo>
                    <a:pt x="313" y="329"/>
                    <a:pt x="315" y="361"/>
                    <a:pt x="286" y="361"/>
                  </a:cubicBezTo>
                  <a:cubicBezTo>
                    <a:pt x="278" y="361"/>
                    <a:pt x="268" y="359"/>
                    <a:pt x="256" y="354"/>
                  </a:cubicBezTo>
                  <a:cubicBezTo>
                    <a:pt x="256" y="375"/>
                    <a:pt x="256" y="375"/>
                    <a:pt x="256" y="375"/>
                  </a:cubicBezTo>
                  <a:cubicBezTo>
                    <a:pt x="226" y="372"/>
                    <a:pt x="230" y="340"/>
                    <a:pt x="219" y="325"/>
                  </a:cubicBezTo>
                  <a:cubicBezTo>
                    <a:pt x="224" y="325"/>
                    <a:pt x="228" y="325"/>
                    <a:pt x="231" y="325"/>
                  </a:cubicBezTo>
                  <a:cubicBezTo>
                    <a:pt x="247" y="325"/>
                    <a:pt x="258" y="325"/>
                    <a:pt x="276" y="330"/>
                  </a:cubicBezTo>
                  <a:cubicBezTo>
                    <a:pt x="279" y="331"/>
                    <a:pt x="282" y="331"/>
                    <a:pt x="285" y="331"/>
                  </a:cubicBezTo>
                  <a:cubicBezTo>
                    <a:pt x="315" y="331"/>
                    <a:pt x="356" y="298"/>
                    <a:pt x="274" y="272"/>
                  </a:cubicBezTo>
                  <a:cubicBezTo>
                    <a:pt x="249" y="264"/>
                    <a:pt x="192" y="235"/>
                    <a:pt x="174" y="235"/>
                  </a:cubicBezTo>
                  <a:cubicBezTo>
                    <a:pt x="173" y="235"/>
                    <a:pt x="172" y="234"/>
                    <a:pt x="168" y="234"/>
                  </a:cubicBezTo>
                  <a:cubicBezTo>
                    <a:pt x="166" y="234"/>
                    <a:pt x="163" y="234"/>
                    <a:pt x="160" y="235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53" y="240"/>
                    <a:pt x="134" y="249"/>
                    <a:pt x="134" y="262"/>
                  </a:cubicBezTo>
                  <a:cubicBezTo>
                    <a:pt x="134" y="262"/>
                    <a:pt x="134" y="262"/>
                    <a:pt x="134" y="262"/>
                  </a:cubicBezTo>
                  <a:cubicBezTo>
                    <a:pt x="134" y="272"/>
                    <a:pt x="152" y="271"/>
                    <a:pt x="152" y="283"/>
                  </a:cubicBezTo>
                  <a:cubicBezTo>
                    <a:pt x="152" y="283"/>
                    <a:pt x="152" y="283"/>
                    <a:pt x="152" y="283"/>
                  </a:cubicBezTo>
                  <a:cubicBezTo>
                    <a:pt x="152" y="292"/>
                    <a:pt x="143" y="296"/>
                    <a:pt x="143" y="305"/>
                  </a:cubicBezTo>
                  <a:cubicBezTo>
                    <a:pt x="143" y="305"/>
                    <a:pt x="143" y="305"/>
                    <a:pt x="143" y="305"/>
                  </a:cubicBezTo>
                  <a:cubicBezTo>
                    <a:pt x="143" y="315"/>
                    <a:pt x="153" y="321"/>
                    <a:pt x="153" y="331"/>
                  </a:cubicBezTo>
                  <a:cubicBezTo>
                    <a:pt x="153" y="331"/>
                    <a:pt x="153" y="331"/>
                    <a:pt x="153" y="331"/>
                  </a:cubicBezTo>
                  <a:cubicBezTo>
                    <a:pt x="153" y="338"/>
                    <a:pt x="148" y="341"/>
                    <a:pt x="148" y="347"/>
                  </a:cubicBezTo>
                  <a:cubicBezTo>
                    <a:pt x="148" y="347"/>
                    <a:pt x="148" y="347"/>
                    <a:pt x="148" y="347"/>
                  </a:cubicBezTo>
                  <a:cubicBezTo>
                    <a:pt x="148" y="359"/>
                    <a:pt x="164" y="362"/>
                    <a:pt x="164" y="373"/>
                  </a:cubicBezTo>
                  <a:cubicBezTo>
                    <a:pt x="164" y="373"/>
                    <a:pt x="164" y="373"/>
                    <a:pt x="164" y="373"/>
                  </a:cubicBezTo>
                  <a:cubicBezTo>
                    <a:pt x="164" y="377"/>
                    <a:pt x="159" y="379"/>
                    <a:pt x="157" y="380"/>
                  </a:cubicBezTo>
                  <a:cubicBezTo>
                    <a:pt x="157" y="380"/>
                    <a:pt x="157" y="380"/>
                    <a:pt x="157" y="380"/>
                  </a:cubicBezTo>
                  <a:cubicBezTo>
                    <a:pt x="162" y="389"/>
                    <a:pt x="174" y="391"/>
                    <a:pt x="174" y="403"/>
                  </a:cubicBezTo>
                  <a:cubicBezTo>
                    <a:pt x="174" y="403"/>
                    <a:pt x="174" y="403"/>
                    <a:pt x="174" y="403"/>
                  </a:cubicBezTo>
                  <a:cubicBezTo>
                    <a:pt x="174" y="420"/>
                    <a:pt x="138" y="439"/>
                    <a:pt x="127" y="454"/>
                  </a:cubicBezTo>
                  <a:cubicBezTo>
                    <a:pt x="127" y="454"/>
                    <a:pt x="127" y="454"/>
                    <a:pt x="127" y="454"/>
                  </a:cubicBezTo>
                  <a:cubicBezTo>
                    <a:pt x="131" y="460"/>
                    <a:pt x="136" y="463"/>
                    <a:pt x="140" y="473"/>
                  </a:cubicBezTo>
                  <a:cubicBezTo>
                    <a:pt x="134" y="477"/>
                    <a:pt x="118" y="484"/>
                    <a:pt x="111" y="484"/>
                  </a:cubicBezTo>
                  <a:cubicBezTo>
                    <a:pt x="102" y="484"/>
                    <a:pt x="96" y="481"/>
                    <a:pt x="84" y="481"/>
                  </a:cubicBezTo>
                  <a:cubicBezTo>
                    <a:pt x="73" y="481"/>
                    <a:pt x="46" y="491"/>
                    <a:pt x="54" y="499"/>
                  </a:cubicBezTo>
                  <a:cubicBezTo>
                    <a:pt x="81" y="524"/>
                    <a:pt x="67" y="533"/>
                    <a:pt x="61" y="533"/>
                  </a:cubicBezTo>
                  <a:cubicBezTo>
                    <a:pt x="50" y="533"/>
                    <a:pt x="49" y="520"/>
                    <a:pt x="40" y="520"/>
                  </a:cubicBezTo>
                  <a:cubicBezTo>
                    <a:pt x="30" y="520"/>
                    <a:pt x="18" y="545"/>
                    <a:pt x="18" y="557"/>
                  </a:cubicBezTo>
                  <a:cubicBezTo>
                    <a:pt x="18" y="578"/>
                    <a:pt x="2" y="575"/>
                    <a:pt x="0" y="593"/>
                  </a:cubicBezTo>
                  <a:cubicBezTo>
                    <a:pt x="0" y="594"/>
                    <a:pt x="0" y="594"/>
                    <a:pt x="0" y="594"/>
                  </a:cubicBezTo>
                  <a:cubicBezTo>
                    <a:pt x="2" y="593"/>
                    <a:pt x="4" y="593"/>
                    <a:pt x="6" y="593"/>
                  </a:cubicBezTo>
                  <a:cubicBezTo>
                    <a:pt x="11" y="592"/>
                    <a:pt x="15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19" y="592"/>
                    <a:pt x="19" y="592"/>
                    <a:pt x="19" y="592"/>
                  </a:cubicBezTo>
                  <a:cubicBezTo>
                    <a:pt x="29" y="592"/>
                    <a:pt x="36" y="591"/>
                    <a:pt x="46" y="591"/>
                  </a:cubicBezTo>
                  <a:cubicBezTo>
                    <a:pt x="58" y="591"/>
                    <a:pt x="63" y="611"/>
                    <a:pt x="63" y="623"/>
                  </a:cubicBezTo>
                  <a:cubicBezTo>
                    <a:pt x="63" y="623"/>
                    <a:pt x="63" y="623"/>
                    <a:pt x="63" y="623"/>
                  </a:cubicBezTo>
                  <a:cubicBezTo>
                    <a:pt x="63" y="630"/>
                    <a:pt x="55" y="633"/>
                    <a:pt x="55" y="640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51"/>
                    <a:pt x="65" y="658"/>
                    <a:pt x="65" y="668"/>
                  </a:cubicBezTo>
                  <a:cubicBezTo>
                    <a:pt x="65" y="668"/>
                    <a:pt x="65" y="668"/>
                    <a:pt x="65" y="668"/>
                  </a:cubicBezTo>
                  <a:cubicBezTo>
                    <a:pt x="65" y="674"/>
                    <a:pt x="55" y="677"/>
                    <a:pt x="53" y="680"/>
                  </a:cubicBezTo>
                  <a:cubicBezTo>
                    <a:pt x="47" y="689"/>
                    <a:pt x="45" y="698"/>
                    <a:pt x="45" y="710"/>
                  </a:cubicBezTo>
                  <a:cubicBezTo>
                    <a:pt x="45" y="710"/>
                    <a:pt x="45" y="710"/>
                    <a:pt x="45" y="710"/>
                  </a:cubicBezTo>
                  <a:cubicBezTo>
                    <a:pt x="45" y="721"/>
                    <a:pt x="50" y="722"/>
                    <a:pt x="57" y="722"/>
                  </a:cubicBezTo>
                  <a:cubicBezTo>
                    <a:pt x="60" y="722"/>
                    <a:pt x="64" y="722"/>
                    <a:pt x="68" y="722"/>
                  </a:cubicBezTo>
                  <a:cubicBezTo>
                    <a:pt x="84" y="722"/>
                    <a:pt x="92" y="715"/>
                    <a:pt x="105" y="715"/>
                  </a:cubicBezTo>
                  <a:cubicBezTo>
                    <a:pt x="119" y="715"/>
                    <a:pt x="116" y="743"/>
                    <a:pt x="129" y="743"/>
                  </a:cubicBezTo>
                  <a:cubicBezTo>
                    <a:pt x="129" y="764"/>
                    <a:pt x="129" y="764"/>
                    <a:pt x="129" y="764"/>
                  </a:cubicBezTo>
                  <a:cubicBezTo>
                    <a:pt x="129" y="766"/>
                    <a:pt x="131" y="767"/>
                    <a:pt x="132" y="768"/>
                  </a:cubicBezTo>
                  <a:cubicBezTo>
                    <a:pt x="135" y="771"/>
                    <a:pt x="135" y="771"/>
                    <a:pt x="135" y="771"/>
                  </a:cubicBezTo>
                  <a:cubicBezTo>
                    <a:pt x="137" y="771"/>
                    <a:pt x="144" y="768"/>
                    <a:pt x="147" y="768"/>
                  </a:cubicBezTo>
                  <a:cubicBezTo>
                    <a:pt x="159" y="765"/>
                    <a:pt x="160" y="751"/>
                    <a:pt x="172" y="751"/>
                  </a:cubicBezTo>
                  <a:cubicBezTo>
                    <a:pt x="181" y="751"/>
                    <a:pt x="205" y="791"/>
                    <a:pt x="213" y="791"/>
                  </a:cubicBezTo>
                  <a:cubicBezTo>
                    <a:pt x="220" y="791"/>
                    <a:pt x="245" y="779"/>
                    <a:pt x="250" y="774"/>
                  </a:cubicBezTo>
                  <a:cubicBezTo>
                    <a:pt x="249" y="774"/>
                    <a:pt x="235" y="772"/>
                    <a:pt x="235" y="772"/>
                  </a:cubicBezTo>
                  <a:cubicBezTo>
                    <a:pt x="233" y="772"/>
                    <a:pt x="226" y="771"/>
                    <a:pt x="226" y="764"/>
                  </a:cubicBezTo>
                  <a:cubicBezTo>
                    <a:pt x="226" y="760"/>
                    <a:pt x="264" y="746"/>
                    <a:pt x="279" y="740"/>
                  </a:cubicBezTo>
                  <a:cubicBezTo>
                    <a:pt x="279" y="740"/>
                    <a:pt x="272" y="748"/>
                    <a:pt x="269" y="749"/>
                  </a:cubicBezTo>
                  <a:cubicBezTo>
                    <a:pt x="270" y="753"/>
                    <a:pt x="284" y="767"/>
                    <a:pt x="253" y="775"/>
                  </a:cubicBezTo>
                  <a:cubicBezTo>
                    <a:pt x="267" y="806"/>
                    <a:pt x="327" y="801"/>
                    <a:pt x="327" y="842"/>
                  </a:cubicBezTo>
                  <a:cubicBezTo>
                    <a:pt x="329" y="842"/>
                    <a:pt x="329" y="842"/>
                    <a:pt x="329" y="842"/>
                  </a:cubicBezTo>
                  <a:cubicBezTo>
                    <a:pt x="332" y="841"/>
                    <a:pt x="336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40" y="840"/>
                    <a:pt x="340" y="840"/>
                    <a:pt x="340" y="840"/>
                  </a:cubicBezTo>
                  <a:cubicBezTo>
                    <a:pt x="357" y="840"/>
                    <a:pt x="356" y="850"/>
                    <a:pt x="362" y="861"/>
                  </a:cubicBezTo>
                  <a:cubicBezTo>
                    <a:pt x="363" y="863"/>
                    <a:pt x="373" y="869"/>
                    <a:pt x="374" y="869"/>
                  </a:cubicBezTo>
                  <a:cubicBezTo>
                    <a:pt x="384" y="872"/>
                    <a:pt x="386" y="888"/>
                    <a:pt x="401" y="888"/>
                  </a:cubicBezTo>
                  <a:cubicBezTo>
                    <a:pt x="412" y="888"/>
                    <a:pt x="412" y="879"/>
                    <a:pt x="420" y="876"/>
                  </a:cubicBezTo>
                  <a:cubicBezTo>
                    <a:pt x="424" y="875"/>
                    <a:pt x="423" y="875"/>
                    <a:pt x="427" y="875"/>
                  </a:cubicBezTo>
                  <a:cubicBezTo>
                    <a:pt x="429" y="878"/>
                    <a:pt x="429" y="882"/>
                    <a:pt x="431" y="884"/>
                  </a:cubicBezTo>
                  <a:cubicBezTo>
                    <a:pt x="431" y="884"/>
                    <a:pt x="431" y="884"/>
                    <a:pt x="431" y="884"/>
                  </a:cubicBezTo>
                  <a:cubicBezTo>
                    <a:pt x="431" y="884"/>
                    <a:pt x="431" y="885"/>
                    <a:pt x="431" y="885"/>
                  </a:cubicBezTo>
                  <a:cubicBezTo>
                    <a:pt x="431" y="886"/>
                    <a:pt x="431" y="887"/>
                    <a:pt x="431" y="887"/>
                  </a:cubicBezTo>
                  <a:cubicBezTo>
                    <a:pt x="438" y="888"/>
                    <a:pt x="438" y="888"/>
                    <a:pt x="438" y="888"/>
                  </a:cubicBezTo>
                  <a:cubicBezTo>
                    <a:pt x="445" y="880"/>
                    <a:pt x="445" y="867"/>
                    <a:pt x="453" y="863"/>
                  </a:cubicBezTo>
                  <a:cubicBezTo>
                    <a:pt x="439" y="855"/>
                    <a:pt x="417" y="823"/>
                    <a:pt x="417" y="805"/>
                  </a:cubicBezTo>
                  <a:cubicBezTo>
                    <a:pt x="417" y="800"/>
                    <a:pt x="405" y="792"/>
                    <a:pt x="405" y="784"/>
                  </a:cubicBezTo>
                  <a:cubicBezTo>
                    <a:pt x="405" y="782"/>
                    <a:pt x="415" y="762"/>
                    <a:pt x="418" y="759"/>
                  </a:cubicBezTo>
                  <a:cubicBezTo>
                    <a:pt x="418" y="759"/>
                    <a:pt x="419" y="759"/>
                    <a:pt x="419" y="759"/>
                  </a:cubicBezTo>
                  <a:cubicBezTo>
                    <a:pt x="423" y="759"/>
                    <a:pt x="437" y="751"/>
                    <a:pt x="438" y="751"/>
                  </a:cubicBezTo>
                  <a:cubicBezTo>
                    <a:pt x="452" y="746"/>
                    <a:pt x="460" y="742"/>
                    <a:pt x="478" y="742"/>
                  </a:cubicBezTo>
                  <a:cubicBezTo>
                    <a:pt x="506" y="742"/>
                    <a:pt x="511" y="756"/>
                    <a:pt x="522" y="772"/>
                  </a:cubicBezTo>
                  <a:cubicBezTo>
                    <a:pt x="519" y="774"/>
                    <a:pt x="516" y="775"/>
                    <a:pt x="512" y="775"/>
                  </a:cubicBezTo>
                  <a:cubicBezTo>
                    <a:pt x="506" y="775"/>
                    <a:pt x="500" y="772"/>
                    <a:pt x="494" y="772"/>
                  </a:cubicBezTo>
                  <a:cubicBezTo>
                    <a:pt x="480" y="772"/>
                    <a:pt x="459" y="785"/>
                    <a:pt x="457" y="785"/>
                  </a:cubicBezTo>
                  <a:cubicBezTo>
                    <a:pt x="457" y="785"/>
                    <a:pt x="457" y="785"/>
                    <a:pt x="457" y="785"/>
                  </a:cubicBezTo>
                  <a:cubicBezTo>
                    <a:pt x="457" y="796"/>
                    <a:pt x="466" y="795"/>
                    <a:pt x="469" y="801"/>
                  </a:cubicBezTo>
                  <a:cubicBezTo>
                    <a:pt x="479" y="819"/>
                    <a:pt x="493" y="825"/>
                    <a:pt x="493" y="846"/>
                  </a:cubicBezTo>
                  <a:cubicBezTo>
                    <a:pt x="497" y="844"/>
                    <a:pt x="507" y="839"/>
                    <a:pt x="511" y="838"/>
                  </a:cubicBezTo>
                  <a:cubicBezTo>
                    <a:pt x="512" y="846"/>
                    <a:pt x="520" y="850"/>
                    <a:pt x="520" y="858"/>
                  </a:cubicBezTo>
                  <a:cubicBezTo>
                    <a:pt x="504" y="858"/>
                    <a:pt x="504" y="858"/>
                    <a:pt x="504" y="858"/>
                  </a:cubicBezTo>
                  <a:cubicBezTo>
                    <a:pt x="499" y="858"/>
                    <a:pt x="495" y="863"/>
                    <a:pt x="494" y="871"/>
                  </a:cubicBezTo>
                  <a:cubicBezTo>
                    <a:pt x="505" y="873"/>
                    <a:pt x="512" y="883"/>
                    <a:pt x="512" y="894"/>
                  </a:cubicBezTo>
                  <a:cubicBezTo>
                    <a:pt x="512" y="899"/>
                    <a:pt x="508" y="901"/>
                    <a:pt x="508" y="906"/>
                  </a:cubicBezTo>
                  <a:cubicBezTo>
                    <a:pt x="508" y="910"/>
                    <a:pt x="513" y="916"/>
                    <a:pt x="514" y="917"/>
                  </a:cubicBezTo>
                  <a:cubicBezTo>
                    <a:pt x="514" y="912"/>
                    <a:pt x="520" y="912"/>
                    <a:pt x="525" y="910"/>
                  </a:cubicBezTo>
                  <a:cubicBezTo>
                    <a:pt x="531" y="908"/>
                    <a:pt x="529" y="906"/>
                    <a:pt x="535" y="904"/>
                  </a:cubicBezTo>
                  <a:cubicBezTo>
                    <a:pt x="545" y="900"/>
                    <a:pt x="551" y="903"/>
                    <a:pt x="559" y="897"/>
                  </a:cubicBezTo>
                  <a:cubicBezTo>
                    <a:pt x="570" y="904"/>
                    <a:pt x="577" y="904"/>
                    <a:pt x="588" y="908"/>
                  </a:cubicBezTo>
                  <a:cubicBezTo>
                    <a:pt x="601" y="912"/>
                    <a:pt x="605" y="924"/>
                    <a:pt x="620" y="924"/>
                  </a:cubicBezTo>
                  <a:cubicBezTo>
                    <a:pt x="621" y="927"/>
                    <a:pt x="624" y="928"/>
                    <a:pt x="625" y="930"/>
                  </a:cubicBezTo>
                  <a:cubicBezTo>
                    <a:pt x="625" y="930"/>
                    <a:pt x="625" y="930"/>
                    <a:pt x="625" y="930"/>
                  </a:cubicBezTo>
                  <a:cubicBezTo>
                    <a:pt x="626" y="933"/>
                    <a:pt x="625" y="937"/>
                    <a:pt x="626" y="941"/>
                  </a:cubicBezTo>
                  <a:cubicBezTo>
                    <a:pt x="626" y="943"/>
                    <a:pt x="626" y="946"/>
                    <a:pt x="627" y="949"/>
                  </a:cubicBezTo>
                  <a:cubicBezTo>
                    <a:pt x="629" y="947"/>
                    <a:pt x="630" y="947"/>
                    <a:pt x="632" y="947"/>
                  </a:cubicBezTo>
                  <a:cubicBezTo>
                    <a:pt x="636" y="947"/>
                    <a:pt x="639" y="952"/>
                    <a:pt x="643" y="952"/>
                  </a:cubicBezTo>
                  <a:cubicBezTo>
                    <a:pt x="649" y="952"/>
                    <a:pt x="652" y="946"/>
                    <a:pt x="655" y="943"/>
                  </a:cubicBezTo>
                  <a:cubicBezTo>
                    <a:pt x="659" y="939"/>
                    <a:pt x="666" y="939"/>
                    <a:pt x="670" y="935"/>
                  </a:cubicBezTo>
                  <a:cubicBezTo>
                    <a:pt x="679" y="926"/>
                    <a:pt x="680" y="912"/>
                    <a:pt x="693" y="912"/>
                  </a:cubicBezTo>
                  <a:cubicBezTo>
                    <a:pt x="698" y="912"/>
                    <a:pt x="697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4"/>
                    <a:pt x="702" y="914"/>
                    <a:pt x="702" y="914"/>
                  </a:cubicBezTo>
                  <a:cubicBezTo>
                    <a:pt x="702" y="917"/>
                    <a:pt x="705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08" y="918"/>
                    <a:pt x="708" y="918"/>
                    <a:pt x="708" y="918"/>
                  </a:cubicBezTo>
                  <a:cubicBezTo>
                    <a:pt x="710" y="918"/>
                    <a:pt x="713" y="917"/>
                    <a:pt x="715" y="917"/>
                  </a:cubicBezTo>
                  <a:cubicBezTo>
                    <a:pt x="716" y="917"/>
                    <a:pt x="718" y="916"/>
                    <a:pt x="719" y="916"/>
                  </a:cubicBezTo>
                  <a:cubicBezTo>
                    <a:pt x="723" y="916"/>
                    <a:pt x="724" y="922"/>
                    <a:pt x="729" y="922"/>
                  </a:cubicBezTo>
                  <a:cubicBezTo>
                    <a:pt x="739" y="922"/>
                    <a:pt x="747" y="916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1" y="909"/>
                    <a:pt x="751" y="909"/>
                    <a:pt x="751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2" y="909"/>
                    <a:pt x="752" y="909"/>
                    <a:pt x="752" y="909"/>
                  </a:cubicBezTo>
                  <a:cubicBezTo>
                    <a:pt x="753" y="909"/>
                    <a:pt x="753" y="909"/>
                    <a:pt x="753" y="909"/>
                  </a:cubicBezTo>
                  <a:cubicBezTo>
                    <a:pt x="754" y="909"/>
                    <a:pt x="754" y="909"/>
                    <a:pt x="754" y="909"/>
                  </a:cubicBezTo>
                  <a:cubicBezTo>
                    <a:pt x="759" y="909"/>
                    <a:pt x="761" y="896"/>
                    <a:pt x="772" y="896"/>
                  </a:cubicBezTo>
                  <a:cubicBezTo>
                    <a:pt x="777" y="896"/>
                    <a:pt x="777" y="901"/>
                    <a:pt x="777" y="907"/>
                  </a:cubicBezTo>
                  <a:cubicBezTo>
                    <a:pt x="777" y="908"/>
                    <a:pt x="777" y="910"/>
                    <a:pt x="777" y="912"/>
                  </a:cubicBezTo>
                  <a:cubicBezTo>
                    <a:pt x="777" y="918"/>
                    <a:pt x="778" y="924"/>
                    <a:pt x="783" y="924"/>
                  </a:cubicBezTo>
                  <a:cubicBezTo>
                    <a:pt x="796" y="924"/>
                    <a:pt x="800" y="915"/>
                    <a:pt x="810" y="915"/>
                  </a:cubicBezTo>
                  <a:cubicBezTo>
                    <a:pt x="817" y="915"/>
                    <a:pt x="821" y="915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8" y="916"/>
                    <a:pt x="828" y="916"/>
                    <a:pt x="828" y="916"/>
                  </a:cubicBezTo>
                  <a:cubicBezTo>
                    <a:pt x="829" y="914"/>
                    <a:pt x="829" y="914"/>
                    <a:pt x="829" y="914"/>
                  </a:cubicBezTo>
                  <a:cubicBezTo>
                    <a:pt x="827" y="901"/>
                    <a:pt x="824" y="898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0" y="895"/>
                    <a:pt x="810" y="895"/>
                    <a:pt x="810" y="895"/>
                  </a:cubicBezTo>
                  <a:cubicBezTo>
                    <a:pt x="812" y="885"/>
                    <a:pt x="823" y="861"/>
                    <a:pt x="831" y="861"/>
                  </a:cubicBezTo>
                  <a:cubicBezTo>
                    <a:pt x="880" y="861"/>
                    <a:pt x="913" y="835"/>
                    <a:pt x="913" y="776"/>
                  </a:cubicBezTo>
                  <a:cubicBezTo>
                    <a:pt x="913" y="776"/>
                    <a:pt x="913" y="776"/>
                    <a:pt x="913" y="776"/>
                  </a:cubicBezTo>
                  <a:cubicBezTo>
                    <a:pt x="923" y="775"/>
                    <a:pt x="929" y="770"/>
                    <a:pt x="934" y="764"/>
                  </a:cubicBezTo>
                  <a:cubicBezTo>
                    <a:pt x="943" y="754"/>
                    <a:pt x="94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7" y="742"/>
                    <a:pt x="957" y="742"/>
                  </a:cubicBezTo>
                  <a:cubicBezTo>
                    <a:pt x="957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58" y="742"/>
                    <a:pt x="958" y="742"/>
                    <a:pt x="958" y="742"/>
                  </a:cubicBezTo>
                  <a:cubicBezTo>
                    <a:pt x="962" y="742"/>
                    <a:pt x="965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67" y="743"/>
                    <a:pt x="967" y="743"/>
                    <a:pt x="967" y="743"/>
                  </a:cubicBezTo>
                  <a:cubicBezTo>
                    <a:pt x="998" y="743"/>
                    <a:pt x="985" y="718"/>
                    <a:pt x="992" y="711"/>
                  </a:cubicBezTo>
                  <a:cubicBezTo>
                    <a:pt x="992" y="711"/>
                    <a:pt x="992" y="711"/>
                    <a:pt x="992" y="711"/>
                  </a:cubicBezTo>
                  <a:cubicBezTo>
                    <a:pt x="992" y="711"/>
                    <a:pt x="992" y="711"/>
                    <a:pt x="992" y="710"/>
                  </a:cubicBezTo>
                  <a:cubicBezTo>
                    <a:pt x="992" y="710"/>
                    <a:pt x="992" y="710"/>
                    <a:pt x="992" y="710"/>
                  </a:cubicBezTo>
                  <a:cubicBezTo>
                    <a:pt x="992" y="710"/>
                    <a:pt x="992" y="710"/>
                    <a:pt x="993" y="710"/>
                  </a:cubicBezTo>
                  <a:cubicBezTo>
                    <a:pt x="1014" y="692"/>
                    <a:pt x="1046" y="691"/>
                    <a:pt x="1072" y="676"/>
                  </a:cubicBezTo>
                  <a:cubicBezTo>
                    <a:pt x="1075" y="674"/>
                    <a:pt x="1084" y="663"/>
                    <a:pt x="1093" y="663"/>
                  </a:cubicBezTo>
                  <a:cubicBezTo>
                    <a:pt x="1107" y="663"/>
                    <a:pt x="1129" y="679"/>
                    <a:pt x="1151" y="679"/>
                  </a:cubicBezTo>
                  <a:cubicBezTo>
                    <a:pt x="1180" y="679"/>
                    <a:pt x="1174" y="639"/>
                    <a:pt x="1191" y="639"/>
                  </a:cubicBezTo>
                  <a:cubicBezTo>
                    <a:pt x="1200" y="639"/>
                    <a:pt x="1232" y="644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5" y="652"/>
                    <a:pt x="1235" y="652"/>
                    <a:pt x="1235" y="652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36" y="653"/>
                    <a:pt x="1236" y="653"/>
                    <a:pt x="1236" y="653"/>
                  </a:cubicBezTo>
                  <a:cubicBezTo>
                    <a:pt x="1242" y="669"/>
                    <a:pt x="1250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58" y="673"/>
                    <a:pt x="1258" y="673"/>
                    <a:pt x="1258" y="673"/>
                  </a:cubicBezTo>
                  <a:cubicBezTo>
                    <a:pt x="1263" y="673"/>
                    <a:pt x="1268" y="671"/>
                    <a:pt x="1273" y="670"/>
                  </a:cubicBezTo>
                  <a:cubicBezTo>
                    <a:pt x="1276" y="669"/>
                    <a:pt x="1280" y="668"/>
                    <a:pt x="1283" y="668"/>
                  </a:cubicBezTo>
                  <a:cubicBezTo>
                    <a:pt x="1283" y="668"/>
                    <a:pt x="1283" y="668"/>
                    <a:pt x="1283" y="668"/>
                  </a:cubicBezTo>
                  <a:cubicBezTo>
                    <a:pt x="1316" y="668"/>
                    <a:pt x="1325" y="694"/>
                    <a:pt x="1359" y="694"/>
                  </a:cubicBezTo>
                  <a:cubicBezTo>
                    <a:pt x="1359" y="694"/>
                    <a:pt x="1359" y="694"/>
                    <a:pt x="1359" y="694"/>
                  </a:cubicBezTo>
                  <a:cubicBezTo>
                    <a:pt x="1369" y="694"/>
                    <a:pt x="1380" y="691"/>
                    <a:pt x="1392" y="688"/>
                  </a:cubicBezTo>
                  <a:cubicBezTo>
                    <a:pt x="1407" y="683"/>
                    <a:pt x="1424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1" y="677"/>
                    <a:pt x="1441" y="677"/>
                    <a:pt x="1441" y="677"/>
                  </a:cubicBezTo>
                  <a:cubicBezTo>
                    <a:pt x="1449" y="677"/>
                    <a:pt x="1457" y="678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65" y="681"/>
                    <a:pt x="1465" y="681"/>
                    <a:pt x="1465" y="681"/>
                  </a:cubicBezTo>
                  <a:cubicBezTo>
                    <a:pt x="1470" y="683"/>
                    <a:pt x="1474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478" y="684"/>
                    <a:pt x="1478" y="684"/>
                    <a:pt x="1478" y="684"/>
                  </a:cubicBezTo>
                  <a:cubicBezTo>
                    <a:pt x="1501" y="684"/>
                    <a:pt x="1502" y="651"/>
                    <a:pt x="1519" y="630"/>
                  </a:cubicBezTo>
                  <a:cubicBezTo>
                    <a:pt x="1527" y="620"/>
                    <a:pt x="1538" y="613"/>
                    <a:pt x="1557" y="613"/>
                  </a:cubicBezTo>
                  <a:cubicBezTo>
                    <a:pt x="1557" y="613"/>
                    <a:pt x="1557" y="613"/>
                    <a:pt x="1557" y="613"/>
                  </a:cubicBezTo>
                  <a:cubicBezTo>
                    <a:pt x="1604" y="613"/>
                    <a:pt x="1603" y="650"/>
                    <a:pt x="1621" y="679"/>
                  </a:cubicBezTo>
                  <a:cubicBezTo>
                    <a:pt x="1628" y="690"/>
                    <a:pt x="1651" y="691"/>
                    <a:pt x="1660" y="700"/>
                  </a:cubicBezTo>
                  <a:cubicBezTo>
                    <a:pt x="1667" y="707"/>
                    <a:pt x="1674" y="726"/>
                    <a:pt x="1689" y="726"/>
                  </a:cubicBezTo>
                  <a:cubicBezTo>
                    <a:pt x="1707" y="726"/>
                    <a:pt x="1710" y="710"/>
                    <a:pt x="1732" y="710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32" y="724"/>
                    <a:pt x="1732" y="724"/>
                    <a:pt x="1732" y="724"/>
                  </a:cubicBezTo>
                  <a:cubicBezTo>
                    <a:pt x="1720" y="735"/>
                    <a:pt x="1716" y="763"/>
                    <a:pt x="1703" y="771"/>
                  </a:cubicBezTo>
                  <a:cubicBezTo>
                    <a:pt x="1692" y="777"/>
                    <a:pt x="1675" y="779"/>
                    <a:pt x="1675" y="782"/>
                  </a:cubicBezTo>
                  <a:cubicBezTo>
                    <a:pt x="1675" y="783"/>
                    <a:pt x="1675" y="784"/>
                    <a:pt x="1676" y="784"/>
                  </a:cubicBezTo>
                  <a:cubicBezTo>
                    <a:pt x="1682" y="788"/>
                    <a:pt x="1683" y="792"/>
                    <a:pt x="1683" y="797"/>
                  </a:cubicBezTo>
                  <a:cubicBezTo>
                    <a:pt x="1683" y="808"/>
                    <a:pt x="1674" y="819"/>
                    <a:pt x="1674" y="819"/>
                  </a:cubicBezTo>
                  <a:cubicBezTo>
                    <a:pt x="1674" y="819"/>
                    <a:pt x="1694" y="824"/>
                    <a:pt x="1711" y="824"/>
                  </a:cubicBezTo>
                  <a:cubicBezTo>
                    <a:pt x="1741" y="824"/>
                    <a:pt x="1769" y="760"/>
                    <a:pt x="1790" y="739"/>
                  </a:cubicBezTo>
                  <a:cubicBezTo>
                    <a:pt x="1799" y="731"/>
                    <a:pt x="1810" y="714"/>
                    <a:pt x="1813" y="700"/>
                  </a:cubicBezTo>
                  <a:cubicBezTo>
                    <a:pt x="1817" y="684"/>
                    <a:pt x="1811" y="675"/>
                    <a:pt x="1819" y="660"/>
                  </a:cubicBezTo>
                  <a:cubicBezTo>
                    <a:pt x="1822" y="655"/>
                    <a:pt x="1828" y="643"/>
                    <a:pt x="1828" y="631"/>
                  </a:cubicBezTo>
                  <a:cubicBezTo>
                    <a:pt x="1828" y="618"/>
                    <a:pt x="1811" y="595"/>
                    <a:pt x="1799" y="595"/>
                  </a:cubicBezTo>
                  <a:cubicBezTo>
                    <a:pt x="1798" y="595"/>
                    <a:pt x="1796" y="596"/>
                    <a:pt x="1795" y="597"/>
                  </a:cubicBezTo>
                  <a:cubicBezTo>
                    <a:pt x="1787" y="603"/>
                    <a:pt x="1781" y="605"/>
                    <a:pt x="1775" y="605"/>
                  </a:cubicBezTo>
                  <a:cubicBezTo>
                    <a:pt x="1757" y="605"/>
                    <a:pt x="1748" y="583"/>
                    <a:pt x="1748" y="581"/>
                  </a:cubicBezTo>
                  <a:cubicBezTo>
                    <a:pt x="1748" y="566"/>
                    <a:pt x="1776" y="550"/>
                    <a:pt x="1787" y="539"/>
                  </a:cubicBezTo>
                  <a:cubicBezTo>
                    <a:pt x="1803" y="522"/>
                    <a:pt x="1825" y="495"/>
                    <a:pt x="1848" y="489"/>
                  </a:cubicBezTo>
                  <a:cubicBezTo>
                    <a:pt x="1868" y="483"/>
                    <a:pt x="1931" y="478"/>
                    <a:pt x="1948" y="478"/>
                  </a:cubicBezTo>
                  <a:cubicBezTo>
                    <a:pt x="1970" y="478"/>
                    <a:pt x="1980" y="489"/>
                    <a:pt x="1993" y="489"/>
                  </a:cubicBezTo>
                  <a:cubicBezTo>
                    <a:pt x="2000" y="489"/>
                    <a:pt x="2005" y="489"/>
                    <a:pt x="2022" y="489"/>
                  </a:cubicBezTo>
                  <a:cubicBezTo>
                    <a:pt x="2031" y="454"/>
                    <a:pt x="2046" y="433"/>
                    <a:pt x="2083" y="433"/>
                  </a:cubicBezTo>
                  <a:cubicBezTo>
                    <a:pt x="2089" y="433"/>
                    <a:pt x="2093" y="432"/>
                    <a:pt x="2100" y="432"/>
                  </a:cubicBezTo>
                  <a:cubicBezTo>
                    <a:pt x="2104" y="432"/>
                    <a:pt x="2108" y="432"/>
                    <a:pt x="2114" y="433"/>
                  </a:cubicBezTo>
                  <a:cubicBezTo>
                    <a:pt x="2109" y="437"/>
                    <a:pt x="2106" y="454"/>
                    <a:pt x="2115" y="454"/>
                  </a:cubicBezTo>
                  <a:cubicBezTo>
                    <a:pt x="2121" y="454"/>
                    <a:pt x="2135" y="445"/>
                    <a:pt x="2159" y="415"/>
                  </a:cubicBezTo>
                  <a:cubicBezTo>
                    <a:pt x="2160" y="415"/>
                    <a:pt x="2160" y="415"/>
                    <a:pt x="2160" y="415"/>
                  </a:cubicBezTo>
                  <a:cubicBezTo>
                    <a:pt x="2167" y="415"/>
                    <a:pt x="2191" y="426"/>
                    <a:pt x="2151" y="452"/>
                  </a:cubicBezTo>
                  <a:cubicBezTo>
                    <a:pt x="2137" y="461"/>
                    <a:pt x="2124" y="456"/>
                    <a:pt x="2114" y="470"/>
                  </a:cubicBezTo>
                  <a:cubicBezTo>
                    <a:pt x="2103" y="486"/>
                    <a:pt x="2093" y="506"/>
                    <a:pt x="2078" y="515"/>
                  </a:cubicBezTo>
                  <a:cubicBezTo>
                    <a:pt x="2064" y="522"/>
                    <a:pt x="2046" y="534"/>
                    <a:pt x="2046" y="557"/>
                  </a:cubicBezTo>
                  <a:cubicBezTo>
                    <a:pt x="2046" y="577"/>
                    <a:pt x="2052" y="641"/>
                    <a:pt x="2067" y="652"/>
                  </a:cubicBezTo>
                  <a:cubicBezTo>
                    <a:pt x="2078" y="636"/>
                    <a:pt x="2085" y="607"/>
                    <a:pt x="2107" y="602"/>
                  </a:cubicBezTo>
                  <a:cubicBezTo>
                    <a:pt x="2104" y="587"/>
                    <a:pt x="2128" y="584"/>
                    <a:pt x="2128" y="573"/>
                  </a:cubicBezTo>
                  <a:cubicBezTo>
                    <a:pt x="2128" y="556"/>
                    <a:pt x="2146" y="551"/>
                    <a:pt x="2146" y="541"/>
                  </a:cubicBezTo>
                  <a:cubicBezTo>
                    <a:pt x="2146" y="535"/>
                    <a:pt x="2141" y="529"/>
                    <a:pt x="2146" y="518"/>
                  </a:cubicBezTo>
                  <a:cubicBezTo>
                    <a:pt x="2167" y="474"/>
                    <a:pt x="2186" y="462"/>
                    <a:pt x="2203" y="462"/>
                  </a:cubicBezTo>
                  <a:cubicBezTo>
                    <a:pt x="2221" y="462"/>
                    <a:pt x="2236" y="475"/>
                    <a:pt x="2244" y="475"/>
                  </a:cubicBezTo>
                  <a:cubicBezTo>
                    <a:pt x="2291" y="475"/>
                    <a:pt x="2324" y="415"/>
                    <a:pt x="2365" y="415"/>
                  </a:cubicBezTo>
                  <a:cubicBezTo>
                    <a:pt x="2444" y="413"/>
                    <a:pt x="2381" y="384"/>
                    <a:pt x="2381" y="375"/>
                  </a:cubicBezTo>
                  <a:cubicBezTo>
                    <a:pt x="2381" y="352"/>
                    <a:pt x="2412" y="356"/>
                    <a:pt x="2418" y="343"/>
                  </a:cubicBezTo>
                  <a:cubicBezTo>
                    <a:pt x="2421" y="338"/>
                    <a:pt x="2415" y="325"/>
                    <a:pt x="2426" y="325"/>
                  </a:cubicBezTo>
                  <a:cubicBezTo>
                    <a:pt x="2459" y="325"/>
                    <a:pt x="2487" y="370"/>
                    <a:pt x="2510" y="370"/>
                  </a:cubicBezTo>
                  <a:cubicBezTo>
                    <a:pt x="2521" y="370"/>
                    <a:pt x="2523" y="350"/>
                    <a:pt x="2529" y="343"/>
                  </a:cubicBezTo>
                  <a:cubicBezTo>
                    <a:pt x="2538" y="333"/>
                    <a:pt x="2546" y="334"/>
                    <a:pt x="2561" y="329"/>
                  </a:cubicBezTo>
                  <a:cubicBezTo>
                    <a:pt x="2542" y="304"/>
                    <a:pt x="2480" y="290"/>
                    <a:pt x="2450" y="272"/>
                  </a:cubicBezTo>
                  <a:cubicBezTo>
                    <a:pt x="2408" y="248"/>
                    <a:pt x="2353" y="222"/>
                    <a:pt x="2291" y="222"/>
                  </a:cubicBezTo>
                  <a:cubicBezTo>
                    <a:pt x="2274" y="222"/>
                    <a:pt x="2263" y="225"/>
                    <a:pt x="2265" y="233"/>
                  </a:cubicBezTo>
                  <a:cubicBezTo>
                    <a:pt x="2270" y="250"/>
                    <a:pt x="2269" y="255"/>
                    <a:pt x="2266" y="255"/>
                  </a:cubicBezTo>
                  <a:cubicBezTo>
                    <a:pt x="2262" y="255"/>
                    <a:pt x="2255" y="250"/>
                    <a:pt x="2248" y="244"/>
                  </a:cubicBezTo>
                  <a:cubicBezTo>
                    <a:pt x="2241" y="238"/>
                    <a:pt x="2234" y="233"/>
                    <a:pt x="2231" y="233"/>
                  </a:cubicBezTo>
                  <a:cubicBezTo>
                    <a:pt x="2231" y="233"/>
                    <a:pt x="2231" y="233"/>
                    <a:pt x="2231" y="233"/>
                  </a:cubicBezTo>
                  <a:cubicBezTo>
                    <a:pt x="2109" y="230"/>
                    <a:pt x="2109" y="230"/>
                    <a:pt x="2109" y="230"/>
                  </a:cubicBezTo>
                  <a:cubicBezTo>
                    <a:pt x="2102" y="202"/>
                    <a:pt x="2084" y="193"/>
                    <a:pt x="2048" y="193"/>
                  </a:cubicBezTo>
                  <a:cubicBezTo>
                    <a:pt x="2037" y="193"/>
                    <a:pt x="2022" y="196"/>
                    <a:pt x="2009" y="196"/>
                  </a:cubicBezTo>
                  <a:cubicBezTo>
                    <a:pt x="2000" y="196"/>
                    <a:pt x="1992" y="194"/>
                    <a:pt x="1988" y="190"/>
                  </a:cubicBezTo>
                  <a:cubicBezTo>
                    <a:pt x="1977" y="181"/>
                    <a:pt x="1977" y="169"/>
                    <a:pt x="1961" y="164"/>
                  </a:cubicBezTo>
                  <a:cubicBezTo>
                    <a:pt x="1929" y="153"/>
                    <a:pt x="1894" y="145"/>
                    <a:pt x="1853" y="145"/>
                  </a:cubicBezTo>
                  <a:cubicBezTo>
                    <a:pt x="1812" y="145"/>
                    <a:pt x="1806" y="167"/>
                    <a:pt x="1803" y="188"/>
                  </a:cubicBezTo>
                  <a:cubicBezTo>
                    <a:pt x="1764" y="188"/>
                    <a:pt x="1745" y="188"/>
                    <a:pt x="1718" y="188"/>
                  </a:cubicBezTo>
                  <a:cubicBezTo>
                    <a:pt x="1704" y="188"/>
                    <a:pt x="1702" y="176"/>
                    <a:pt x="1684" y="174"/>
                  </a:cubicBezTo>
                  <a:cubicBezTo>
                    <a:pt x="1683" y="182"/>
                    <a:pt x="1679" y="198"/>
                    <a:pt x="1671" y="198"/>
                  </a:cubicBezTo>
                  <a:cubicBezTo>
                    <a:pt x="1649" y="198"/>
                    <a:pt x="1639" y="171"/>
                    <a:pt x="1639" y="156"/>
                  </a:cubicBezTo>
                  <a:cubicBezTo>
                    <a:pt x="1639" y="152"/>
                    <a:pt x="1682" y="125"/>
                    <a:pt x="1573" y="116"/>
                  </a:cubicBezTo>
                  <a:cubicBezTo>
                    <a:pt x="1572" y="116"/>
                    <a:pt x="1571" y="116"/>
                    <a:pt x="1570" y="116"/>
                  </a:cubicBezTo>
                  <a:cubicBezTo>
                    <a:pt x="1558" y="116"/>
                    <a:pt x="1552" y="122"/>
                    <a:pt x="1552" y="137"/>
                  </a:cubicBezTo>
                  <a:cubicBezTo>
                    <a:pt x="1494" y="137"/>
                    <a:pt x="1494" y="137"/>
                    <a:pt x="1494" y="137"/>
                  </a:cubicBezTo>
                  <a:cubicBezTo>
                    <a:pt x="1477" y="133"/>
                    <a:pt x="1385" y="122"/>
                    <a:pt x="1374" y="103"/>
                  </a:cubicBezTo>
                  <a:cubicBezTo>
                    <a:pt x="1343" y="128"/>
                    <a:pt x="1329" y="135"/>
                    <a:pt x="1323" y="135"/>
                  </a:cubicBezTo>
                  <a:cubicBezTo>
                    <a:pt x="1315" y="135"/>
                    <a:pt x="1320" y="124"/>
                    <a:pt x="1320" y="124"/>
                  </a:cubicBezTo>
                  <a:cubicBezTo>
                    <a:pt x="1336" y="104"/>
                    <a:pt x="1496" y="61"/>
                    <a:pt x="1365" y="29"/>
                  </a:cubicBezTo>
                  <a:cubicBezTo>
                    <a:pt x="1309" y="29"/>
                    <a:pt x="1309" y="29"/>
                    <a:pt x="1309" y="29"/>
                  </a:cubicBezTo>
                  <a:cubicBezTo>
                    <a:pt x="1304" y="14"/>
                    <a:pt x="1292" y="0"/>
                    <a:pt x="127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auto">
            <a:xfrm>
              <a:off x="6051" y="953"/>
              <a:ext cx="2179" cy="1374"/>
            </a:xfrm>
            <a:custGeom>
              <a:avLst/>
              <a:gdLst>
                <a:gd name="T0" fmla="*/ 668 w 922"/>
                <a:gd name="T1" fmla="*/ 71 h 581"/>
                <a:gd name="T2" fmla="*/ 655 w 922"/>
                <a:gd name="T3" fmla="*/ 68 h 581"/>
                <a:gd name="T4" fmla="*/ 631 w 922"/>
                <a:gd name="T5" fmla="*/ 64 h 581"/>
                <a:gd name="T6" fmla="*/ 549 w 922"/>
                <a:gd name="T7" fmla="*/ 81 h 581"/>
                <a:gd name="T8" fmla="*/ 463 w 922"/>
                <a:gd name="T9" fmla="*/ 57 h 581"/>
                <a:gd name="T10" fmla="*/ 448 w 922"/>
                <a:gd name="T11" fmla="*/ 60 h 581"/>
                <a:gd name="T12" fmla="*/ 425 w 922"/>
                <a:gd name="T13" fmla="*/ 39 h 581"/>
                <a:gd name="T14" fmla="*/ 341 w 922"/>
                <a:gd name="T15" fmla="*/ 66 h 581"/>
                <a:gd name="T16" fmla="*/ 182 w 922"/>
                <a:gd name="T17" fmla="*/ 97 h 581"/>
                <a:gd name="T18" fmla="*/ 157 w 922"/>
                <a:gd name="T19" fmla="*/ 130 h 581"/>
                <a:gd name="T20" fmla="*/ 148 w 922"/>
                <a:gd name="T21" fmla="*/ 129 h 581"/>
                <a:gd name="T22" fmla="*/ 147 w 922"/>
                <a:gd name="T23" fmla="*/ 129 h 581"/>
                <a:gd name="T24" fmla="*/ 103 w 922"/>
                <a:gd name="T25" fmla="*/ 163 h 581"/>
                <a:gd name="T26" fmla="*/ 0 w 922"/>
                <a:gd name="T27" fmla="*/ 282 h 581"/>
                <a:gd name="T28" fmla="*/ 18 w 922"/>
                <a:gd name="T29" fmla="*/ 303 h 581"/>
                <a:gd name="T30" fmla="*/ 83 w 922"/>
                <a:gd name="T31" fmla="*/ 325 h 581"/>
                <a:gd name="T32" fmla="*/ 80 w 922"/>
                <a:gd name="T33" fmla="*/ 366 h 581"/>
                <a:gd name="T34" fmla="*/ 80 w 922"/>
                <a:gd name="T35" fmla="*/ 385 h 581"/>
                <a:gd name="T36" fmla="*/ 76 w 922"/>
                <a:gd name="T37" fmla="*/ 385 h 581"/>
                <a:gd name="T38" fmla="*/ 88 w 922"/>
                <a:gd name="T39" fmla="*/ 410 h 581"/>
                <a:gd name="T40" fmla="*/ 159 w 922"/>
                <a:gd name="T41" fmla="*/ 446 h 581"/>
                <a:gd name="T42" fmla="*/ 159 w 922"/>
                <a:gd name="T43" fmla="*/ 446 h 581"/>
                <a:gd name="T44" fmla="*/ 161 w 922"/>
                <a:gd name="T45" fmla="*/ 447 h 581"/>
                <a:gd name="T46" fmla="*/ 164 w 922"/>
                <a:gd name="T47" fmla="*/ 447 h 581"/>
                <a:gd name="T48" fmla="*/ 166 w 922"/>
                <a:gd name="T49" fmla="*/ 446 h 581"/>
                <a:gd name="T50" fmla="*/ 167 w 922"/>
                <a:gd name="T51" fmla="*/ 447 h 581"/>
                <a:gd name="T52" fmla="*/ 167 w 922"/>
                <a:gd name="T53" fmla="*/ 447 h 581"/>
                <a:gd name="T54" fmla="*/ 229 w 922"/>
                <a:gd name="T55" fmla="*/ 469 h 581"/>
                <a:gd name="T56" fmla="*/ 312 w 922"/>
                <a:gd name="T57" fmla="*/ 439 h 581"/>
                <a:gd name="T58" fmla="*/ 315 w 922"/>
                <a:gd name="T59" fmla="*/ 438 h 581"/>
                <a:gd name="T60" fmla="*/ 315 w 922"/>
                <a:gd name="T61" fmla="*/ 438 h 581"/>
                <a:gd name="T62" fmla="*/ 327 w 922"/>
                <a:gd name="T63" fmla="*/ 439 h 581"/>
                <a:gd name="T64" fmla="*/ 330 w 922"/>
                <a:gd name="T65" fmla="*/ 438 h 581"/>
                <a:gd name="T66" fmla="*/ 338 w 922"/>
                <a:gd name="T67" fmla="*/ 434 h 581"/>
                <a:gd name="T68" fmla="*/ 365 w 922"/>
                <a:gd name="T69" fmla="*/ 520 h 581"/>
                <a:gd name="T70" fmla="*/ 389 w 922"/>
                <a:gd name="T71" fmla="*/ 538 h 581"/>
                <a:gd name="T72" fmla="*/ 421 w 922"/>
                <a:gd name="T73" fmla="*/ 565 h 581"/>
                <a:gd name="T74" fmla="*/ 423 w 922"/>
                <a:gd name="T75" fmla="*/ 547 h 581"/>
                <a:gd name="T76" fmla="*/ 457 w 922"/>
                <a:gd name="T77" fmla="*/ 544 h 581"/>
                <a:gd name="T78" fmla="*/ 542 w 922"/>
                <a:gd name="T79" fmla="*/ 568 h 581"/>
                <a:gd name="T80" fmla="*/ 596 w 922"/>
                <a:gd name="T81" fmla="*/ 554 h 581"/>
                <a:gd name="T82" fmla="*/ 669 w 922"/>
                <a:gd name="T83" fmla="*/ 515 h 581"/>
                <a:gd name="T84" fmla="*/ 708 w 922"/>
                <a:gd name="T85" fmla="*/ 379 h 581"/>
                <a:gd name="T86" fmla="*/ 701 w 922"/>
                <a:gd name="T87" fmla="*/ 357 h 581"/>
                <a:gd name="T88" fmla="*/ 729 w 922"/>
                <a:gd name="T89" fmla="*/ 303 h 581"/>
                <a:gd name="T90" fmla="*/ 705 w 922"/>
                <a:gd name="T91" fmla="*/ 295 h 581"/>
                <a:gd name="T92" fmla="*/ 673 w 922"/>
                <a:gd name="T93" fmla="*/ 291 h 581"/>
                <a:gd name="T94" fmla="*/ 716 w 922"/>
                <a:gd name="T95" fmla="*/ 243 h 581"/>
                <a:gd name="T96" fmla="*/ 776 w 922"/>
                <a:gd name="T97" fmla="*/ 265 h 581"/>
                <a:gd name="T98" fmla="*/ 783 w 922"/>
                <a:gd name="T99" fmla="*/ 294 h 581"/>
                <a:gd name="T100" fmla="*/ 794 w 922"/>
                <a:gd name="T101" fmla="*/ 320 h 581"/>
                <a:gd name="T102" fmla="*/ 792 w 922"/>
                <a:gd name="T103" fmla="*/ 353 h 581"/>
                <a:gd name="T104" fmla="*/ 837 w 922"/>
                <a:gd name="T105" fmla="*/ 322 h 581"/>
                <a:gd name="T106" fmla="*/ 840 w 922"/>
                <a:gd name="T107" fmla="*/ 238 h 581"/>
                <a:gd name="T108" fmla="*/ 865 w 922"/>
                <a:gd name="T109" fmla="*/ 169 h 581"/>
                <a:gd name="T110" fmla="*/ 922 w 922"/>
                <a:gd name="T111" fmla="*/ 97 h 581"/>
                <a:gd name="T112" fmla="*/ 747 w 922"/>
                <a:gd name="T113" fmla="*/ 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22" h="581">
                  <a:moveTo>
                    <a:pt x="747" y="0"/>
                  </a:moveTo>
                  <a:cubicBezTo>
                    <a:pt x="747" y="0"/>
                    <a:pt x="747" y="0"/>
                    <a:pt x="747" y="0"/>
                  </a:cubicBezTo>
                  <a:cubicBezTo>
                    <a:pt x="728" y="0"/>
                    <a:pt x="717" y="7"/>
                    <a:pt x="709" y="17"/>
                  </a:cubicBezTo>
                  <a:cubicBezTo>
                    <a:pt x="692" y="38"/>
                    <a:pt x="691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8" y="71"/>
                    <a:pt x="668" y="71"/>
                    <a:pt x="668" y="71"/>
                  </a:cubicBezTo>
                  <a:cubicBezTo>
                    <a:pt x="664" y="71"/>
                    <a:pt x="660" y="70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55" y="68"/>
                    <a:pt x="655" y="68"/>
                    <a:pt x="655" y="68"/>
                  </a:cubicBezTo>
                  <a:cubicBezTo>
                    <a:pt x="647" y="65"/>
                    <a:pt x="639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31" y="64"/>
                    <a:pt x="631" y="64"/>
                    <a:pt x="631" y="64"/>
                  </a:cubicBezTo>
                  <a:cubicBezTo>
                    <a:pt x="614" y="64"/>
                    <a:pt x="597" y="70"/>
                    <a:pt x="582" y="75"/>
                  </a:cubicBezTo>
                  <a:cubicBezTo>
                    <a:pt x="570" y="78"/>
                    <a:pt x="559" y="81"/>
                    <a:pt x="549" y="81"/>
                  </a:cubicBezTo>
                  <a:cubicBezTo>
                    <a:pt x="549" y="81"/>
                    <a:pt x="549" y="81"/>
                    <a:pt x="549" y="81"/>
                  </a:cubicBezTo>
                  <a:cubicBezTo>
                    <a:pt x="515" y="81"/>
                    <a:pt x="506" y="55"/>
                    <a:pt x="473" y="55"/>
                  </a:cubicBezTo>
                  <a:cubicBezTo>
                    <a:pt x="473" y="55"/>
                    <a:pt x="473" y="55"/>
                    <a:pt x="473" y="55"/>
                  </a:cubicBezTo>
                  <a:cubicBezTo>
                    <a:pt x="470" y="55"/>
                    <a:pt x="466" y="56"/>
                    <a:pt x="463" y="57"/>
                  </a:cubicBezTo>
                  <a:cubicBezTo>
                    <a:pt x="458" y="58"/>
                    <a:pt x="453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8" y="60"/>
                    <a:pt x="448" y="60"/>
                    <a:pt x="448" y="60"/>
                  </a:cubicBezTo>
                  <a:cubicBezTo>
                    <a:pt x="440" y="60"/>
                    <a:pt x="432" y="56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6" y="40"/>
                  </a:cubicBezTo>
                  <a:cubicBezTo>
                    <a:pt x="426" y="40"/>
                    <a:pt x="426" y="40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5" y="39"/>
                    <a:pt x="425" y="39"/>
                    <a:pt x="425" y="39"/>
                  </a:cubicBezTo>
                  <a:cubicBezTo>
                    <a:pt x="422" y="31"/>
                    <a:pt x="390" y="26"/>
                    <a:pt x="381" y="26"/>
                  </a:cubicBezTo>
                  <a:cubicBezTo>
                    <a:pt x="364" y="26"/>
                    <a:pt x="370" y="66"/>
                    <a:pt x="341" y="66"/>
                  </a:cubicBezTo>
                  <a:cubicBezTo>
                    <a:pt x="319" y="66"/>
                    <a:pt x="297" y="50"/>
                    <a:pt x="283" y="50"/>
                  </a:cubicBezTo>
                  <a:cubicBezTo>
                    <a:pt x="274" y="50"/>
                    <a:pt x="265" y="61"/>
                    <a:pt x="262" y="63"/>
                  </a:cubicBezTo>
                  <a:cubicBezTo>
                    <a:pt x="236" y="78"/>
                    <a:pt x="204" y="79"/>
                    <a:pt x="183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7"/>
                    <a:pt x="182" y="97"/>
                    <a:pt x="182" y="97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82" y="98"/>
                    <a:pt x="182" y="98"/>
                    <a:pt x="182" y="98"/>
                  </a:cubicBezTo>
                  <a:cubicBezTo>
                    <a:pt x="175" y="105"/>
                    <a:pt x="188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7" y="130"/>
                    <a:pt x="157" y="130"/>
                    <a:pt x="157" y="130"/>
                  </a:cubicBezTo>
                  <a:cubicBezTo>
                    <a:pt x="155" y="130"/>
                    <a:pt x="152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8" y="129"/>
                    <a:pt x="148" y="129"/>
                  </a:cubicBezTo>
                  <a:cubicBezTo>
                    <a:pt x="148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47" y="129"/>
                    <a:pt x="147" y="129"/>
                    <a:pt x="147" y="129"/>
                  </a:cubicBezTo>
                  <a:cubicBezTo>
                    <a:pt x="137" y="129"/>
                    <a:pt x="133" y="141"/>
                    <a:pt x="124" y="151"/>
                  </a:cubicBezTo>
                  <a:cubicBezTo>
                    <a:pt x="119" y="157"/>
                    <a:pt x="113" y="162"/>
                    <a:pt x="103" y="163"/>
                  </a:cubicBezTo>
                  <a:cubicBezTo>
                    <a:pt x="103" y="163"/>
                    <a:pt x="103" y="163"/>
                    <a:pt x="103" y="163"/>
                  </a:cubicBezTo>
                  <a:cubicBezTo>
                    <a:pt x="103" y="222"/>
                    <a:pt x="70" y="248"/>
                    <a:pt x="21" y="248"/>
                  </a:cubicBezTo>
                  <a:cubicBezTo>
                    <a:pt x="13" y="248"/>
                    <a:pt x="2" y="272"/>
                    <a:pt x="0" y="282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14" y="285"/>
                    <a:pt x="17" y="288"/>
                    <a:pt x="19" y="301"/>
                  </a:cubicBezTo>
                  <a:cubicBezTo>
                    <a:pt x="19" y="301"/>
                    <a:pt x="19" y="301"/>
                    <a:pt x="19" y="301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03"/>
                    <a:pt x="18" y="303"/>
                    <a:pt x="18" y="303"/>
                  </a:cubicBezTo>
                  <a:cubicBezTo>
                    <a:pt x="18" y="312"/>
                    <a:pt x="23" y="310"/>
                    <a:pt x="31" y="312"/>
                  </a:cubicBezTo>
                  <a:cubicBezTo>
                    <a:pt x="37" y="314"/>
                    <a:pt x="34" y="321"/>
                    <a:pt x="37" y="324"/>
                  </a:cubicBezTo>
                  <a:cubicBezTo>
                    <a:pt x="45" y="332"/>
                    <a:pt x="51" y="332"/>
                    <a:pt x="61" y="335"/>
                  </a:cubicBezTo>
                  <a:cubicBezTo>
                    <a:pt x="70" y="333"/>
                    <a:pt x="74" y="325"/>
                    <a:pt x="83" y="325"/>
                  </a:cubicBezTo>
                  <a:cubicBezTo>
                    <a:pt x="88" y="325"/>
                    <a:pt x="100" y="335"/>
                    <a:pt x="100" y="340"/>
                  </a:cubicBezTo>
                  <a:cubicBezTo>
                    <a:pt x="100" y="340"/>
                    <a:pt x="100" y="340"/>
                    <a:pt x="100" y="340"/>
                  </a:cubicBezTo>
                  <a:cubicBezTo>
                    <a:pt x="100" y="354"/>
                    <a:pt x="80" y="352"/>
                    <a:pt x="80" y="366"/>
                  </a:cubicBezTo>
                  <a:cubicBezTo>
                    <a:pt x="80" y="366"/>
                    <a:pt x="80" y="366"/>
                    <a:pt x="80" y="366"/>
                  </a:cubicBezTo>
                  <a:cubicBezTo>
                    <a:pt x="80" y="372"/>
                    <a:pt x="88" y="373"/>
                    <a:pt x="88" y="379"/>
                  </a:cubicBezTo>
                  <a:cubicBezTo>
                    <a:pt x="88" y="379"/>
                    <a:pt x="88" y="379"/>
                    <a:pt x="88" y="379"/>
                  </a:cubicBezTo>
                  <a:cubicBezTo>
                    <a:pt x="88" y="384"/>
                    <a:pt x="84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80" y="385"/>
                    <a:pt x="80" y="385"/>
                    <a:pt x="80" y="385"/>
                  </a:cubicBezTo>
                  <a:cubicBezTo>
                    <a:pt x="79" y="385"/>
                    <a:pt x="79" y="385"/>
                    <a:pt x="78" y="385"/>
                  </a:cubicBezTo>
                  <a:cubicBezTo>
                    <a:pt x="77" y="385"/>
                    <a:pt x="77" y="385"/>
                    <a:pt x="76" y="385"/>
                  </a:cubicBezTo>
                  <a:cubicBezTo>
                    <a:pt x="76" y="385"/>
                    <a:pt x="76" y="385"/>
                    <a:pt x="76" y="385"/>
                  </a:cubicBezTo>
                  <a:cubicBezTo>
                    <a:pt x="76" y="390"/>
                    <a:pt x="76" y="390"/>
                    <a:pt x="76" y="390"/>
                  </a:cubicBezTo>
                  <a:cubicBezTo>
                    <a:pt x="77" y="396"/>
                    <a:pt x="77" y="400"/>
                    <a:pt x="79" y="407"/>
                  </a:cubicBezTo>
                  <a:cubicBezTo>
                    <a:pt x="80" y="410"/>
                    <a:pt x="85" y="409"/>
                    <a:pt x="88" y="410"/>
                  </a:cubicBezTo>
                  <a:cubicBezTo>
                    <a:pt x="97" y="413"/>
                    <a:pt x="100" y="420"/>
                    <a:pt x="109" y="422"/>
                  </a:cubicBezTo>
                  <a:cubicBezTo>
                    <a:pt x="121" y="425"/>
                    <a:pt x="127" y="421"/>
                    <a:pt x="133" y="428"/>
                  </a:cubicBezTo>
                  <a:cubicBezTo>
                    <a:pt x="139" y="434"/>
                    <a:pt x="145" y="432"/>
                    <a:pt x="152" y="436"/>
                  </a:cubicBezTo>
                  <a:cubicBezTo>
                    <a:pt x="157" y="438"/>
                    <a:pt x="157" y="442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6"/>
                    <a:pt x="159" y="446"/>
                    <a:pt x="159" y="446"/>
                  </a:cubicBezTo>
                  <a:cubicBezTo>
                    <a:pt x="159" y="447"/>
                    <a:pt x="160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1" y="447"/>
                    <a:pt x="161" y="447"/>
                    <a:pt x="161" y="447"/>
                  </a:cubicBezTo>
                  <a:cubicBezTo>
                    <a:pt x="162" y="447"/>
                    <a:pt x="162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3" y="447"/>
                  </a:cubicBezTo>
                  <a:cubicBezTo>
                    <a:pt x="163" y="447"/>
                    <a:pt x="163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4" y="447"/>
                    <a:pt x="164" y="447"/>
                  </a:cubicBezTo>
                  <a:cubicBezTo>
                    <a:pt x="164" y="447"/>
                    <a:pt x="165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6" y="446"/>
                    <a:pt x="166" y="446"/>
                  </a:cubicBezTo>
                  <a:cubicBezTo>
                    <a:pt x="166" y="446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67" y="447"/>
                    <a:pt x="167" y="447"/>
                    <a:pt x="167" y="447"/>
                  </a:cubicBezTo>
                  <a:cubicBezTo>
                    <a:pt x="175" y="452"/>
                    <a:pt x="180" y="460"/>
                    <a:pt x="192" y="460"/>
                  </a:cubicBezTo>
                  <a:cubicBezTo>
                    <a:pt x="199" y="460"/>
                    <a:pt x="206" y="460"/>
                    <a:pt x="214" y="460"/>
                  </a:cubicBezTo>
                  <a:cubicBezTo>
                    <a:pt x="219" y="460"/>
                    <a:pt x="221" y="457"/>
                    <a:pt x="224" y="457"/>
                  </a:cubicBezTo>
                  <a:cubicBezTo>
                    <a:pt x="226" y="457"/>
                    <a:pt x="228" y="465"/>
                    <a:pt x="229" y="469"/>
                  </a:cubicBezTo>
                  <a:cubicBezTo>
                    <a:pt x="236" y="465"/>
                    <a:pt x="238" y="456"/>
                    <a:pt x="252" y="456"/>
                  </a:cubicBezTo>
                  <a:cubicBezTo>
                    <a:pt x="263" y="456"/>
                    <a:pt x="269" y="462"/>
                    <a:pt x="278" y="462"/>
                  </a:cubicBezTo>
                  <a:cubicBezTo>
                    <a:pt x="285" y="462"/>
                    <a:pt x="302" y="447"/>
                    <a:pt x="306" y="445"/>
                  </a:cubicBezTo>
                  <a:cubicBezTo>
                    <a:pt x="309" y="443"/>
                    <a:pt x="310" y="441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2" y="439"/>
                    <a:pt x="312" y="439"/>
                    <a:pt x="312" y="439"/>
                  </a:cubicBezTo>
                  <a:cubicBezTo>
                    <a:pt x="313" y="439"/>
                    <a:pt x="313" y="439"/>
                    <a:pt x="313" y="439"/>
                  </a:cubicBezTo>
                  <a:cubicBezTo>
                    <a:pt x="313" y="438"/>
                    <a:pt x="314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8"/>
                    <a:pt x="315" y="438"/>
                    <a:pt x="315" y="438"/>
                  </a:cubicBezTo>
                  <a:cubicBezTo>
                    <a:pt x="315" y="437"/>
                    <a:pt x="316" y="437"/>
                    <a:pt x="317" y="437"/>
                  </a:cubicBezTo>
                  <a:cubicBezTo>
                    <a:pt x="317" y="437"/>
                    <a:pt x="317" y="437"/>
                    <a:pt x="317" y="437"/>
                  </a:cubicBezTo>
                  <a:cubicBezTo>
                    <a:pt x="318" y="437"/>
                    <a:pt x="320" y="438"/>
                    <a:pt x="321" y="438"/>
                  </a:cubicBezTo>
                  <a:cubicBezTo>
                    <a:pt x="323" y="438"/>
                    <a:pt x="325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7" y="439"/>
                    <a:pt x="327" y="439"/>
                    <a:pt x="327" y="439"/>
                  </a:cubicBezTo>
                  <a:cubicBezTo>
                    <a:pt x="328" y="439"/>
                    <a:pt x="329" y="439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0" y="438"/>
                    <a:pt x="330" y="438"/>
                    <a:pt x="330" y="438"/>
                  </a:cubicBezTo>
                  <a:cubicBezTo>
                    <a:pt x="335" y="434"/>
                    <a:pt x="335" y="434"/>
                    <a:pt x="335" y="434"/>
                  </a:cubicBezTo>
                  <a:cubicBezTo>
                    <a:pt x="338" y="434"/>
                    <a:pt x="338" y="434"/>
                    <a:pt x="338" y="434"/>
                  </a:cubicBezTo>
                  <a:cubicBezTo>
                    <a:pt x="342" y="451"/>
                    <a:pt x="353" y="449"/>
                    <a:pt x="366" y="456"/>
                  </a:cubicBezTo>
                  <a:cubicBezTo>
                    <a:pt x="371" y="464"/>
                    <a:pt x="378" y="467"/>
                    <a:pt x="378" y="478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8" y="500"/>
                    <a:pt x="365" y="500"/>
                    <a:pt x="365" y="520"/>
                  </a:cubicBezTo>
                  <a:cubicBezTo>
                    <a:pt x="365" y="520"/>
                    <a:pt x="365" y="520"/>
                    <a:pt x="365" y="520"/>
                  </a:cubicBezTo>
                  <a:cubicBezTo>
                    <a:pt x="365" y="521"/>
                    <a:pt x="365" y="525"/>
                    <a:pt x="367" y="525"/>
                  </a:cubicBezTo>
                  <a:cubicBezTo>
                    <a:pt x="371" y="525"/>
                    <a:pt x="374" y="522"/>
                    <a:pt x="378" y="522"/>
                  </a:cubicBezTo>
                  <a:cubicBezTo>
                    <a:pt x="382" y="522"/>
                    <a:pt x="383" y="537"/>
                    <a:pt x="389" y="538"/>
                  </a:cubicBezTo>
                  <a:cubicBezTo>
                    <a:pt x="389" y="549"/>
                    <a:pt x="395" y="560"/>
                    <a:pt x="406" y="560"/>
                  </a:cubicBezTo>
                  <a:cubicBezTo>
                    <a:pt x="410" y="560"/>
                    <a:pt x="411" y="559"/>
                    <a:pt x="414" y="559"/>
                  </a:cubicBezTo>
                  <a:cubicBezTo>
                    <a:pt x="417" y="559"/>
                    <a:pt x="417" y="559"/>
                    <a:pt x="417" y="559"/>
                  </a:cubicBezTo>
                  <a:cubicBezTo>
                    <a:pt x="417" y="564"/>
                    <a:pt x="420" y="565"/>
                    <a:pt x="421" y="565"/>
                  </a:cubicBezTo>
                  <a:cubicBezTo>
                    <a:pt x="422" y="565"/>
                    <a:pt x="423" y="562"/>
                    <a:pt x="423" y="560"/>
                  </a:cubicBezTo>
                  <a:cubicBezTo>
                    <a:pt x="423" y="560"/>
                    <a:pt x="423" y="560"/>
                    <a:pt x="423" y="560"/>
                  </a:cubicBezTo>
                  <a:cubicBezTo>
                    <a:pt x="423" y="555"/>
                    <a:pt x="423" y="552"/>
                    <a:pt x="423" y="547"/>
                  </a:cubicBezTo>
                  <a:cubicBezTo>
                    <a:pt x="423" y="547"/>
                    <a:pt x="423" y="547"/>
                    <a:pt x="423" y="547"/>
                  </a:cubicBezTo>
                  <a:cubicBezTo>
                    <a:pt x="423" y="547"/>
                    <a:pt x="434" y="543"/>
                    <a:pt x="437" y="543"/>
                  </a:cubicBezTo>
                  <a:cubicBezTo>
                    <a:pt x="437" y="543"/>
                    <a:pt x="437" y="543"/>
                    <a:pt x="438" y="543"/>
                  </a:cubicBezTo>
                  <a:cubicBezTo>
                    <a:pt x="454" y="543"/>
                    <a:pt x="454" y="543"/>
                    <a:pt x="454" y="543"/>
                  </a:cubicBezTo>
                  <a:cubicBezTo>
                    <a:pt x="455" y="544"/>
                    <a:pt x="457" y="544"/>
                    <a:pt x="457" y="544"/>
                  </a:cubicBezTo>
                  <a:cubicBezTo>
                    <a:pt x="464" y="544"/>
                    <a:pt x="469" y="536"/>
                    <a:pt x="476" y="536"/>
                  </a:cubicBezTo>
                  <a:cubicBezTo>
                    <a:pt x="484" y="536"/>
                    <a:pt x="489" y="542"/>
                    <a:pt x="498" y="542"/>
                  </a:cubicBezTo>
                  <a:cubicBezTo>
                    <a:pt x="498" y="556"/>
                    <a:pt x="509" y="560"/>
                    <a:pt x="517" y="562"/>
                  </a:cubicBezTo>
                  <a:cubicBezTo>
                    <a:pt x="526" y="567"/>
                    <a:pt x="532" y="564"/>
                    <a:pt x="542" y="568"/>
                  </a:cubicBezTo>
                  <a:cubicBezTo>
                    <a:pt x="542" y="571"/>
                    <a:pt x="540" y="581"/>
                    <a:pt x="545" y="581"/>
                  </a:cubicBezTo>
                  <a:cubicBezTo>
                    <a:pt x="551" y="581"/>
                    <a:pt x="547" y="575"/>
                    <a:pt x="552" y="570"/>
                  </a:cubicBezTo>
                  <a:cubicBezTo>
                    <a:pt x="555" y="567"/>
                    <a:pt x="566" y="565"/>
                    <a:pt x="570" y="563"/>
                  </a:cubicBezTo>
                  <a:cubicBezTo>
                    <a:pt x="580" y="558"/>
                    <a:pt x="590" y="560"/>
                    <a:pt x="596" y="554"/>
                  </a:cubicBezTo>
                  <a:cubicBezTo>
                    <a:pt x="596" y="554"/>
                    <a:pt x="602" y="544"/>
                    <a:pt x="603" y="544"/>
                  </a:cubicBezTo>
                  <a:cubicBezTo>
                    <a:pt x="608" y="544"/>
                    <a:pt x="611" y="548"/>
                    <a:pt x="616" y="548"/>
                  </a:cubicBezTo>
                  <a:cubicBezTo>
                    <a:pt x="640" y="548"/>
                    <a:pt x="646" y="533"/>
                    <a:pt x="661" y="525"/>
                  </a:cubicBezTo>
                  <a:cubicBezTo>
                    <a:pt x="665" y="523"/>
                    <a:pt x="668" y="521"/>
                    <a:pt x="669" y="515"/>
                  </a:cubicBezTo>
                  <a:cubicBezTo>
                    <a:pt x="681" y="515"/>
                    <a:pt x="685" y="496"/>
                    <a:pt x="690" y="486"/>
                  </a:cubicBezTo>
                  <a:cubicBezTo>
                    <a:pt x="693" y="480"/>
                    <a:pt x="707" y="458"/>
                    <a:pt x="715" y="457"/>
                  </a:cubicBezTo>
                  <a:cubicBezTo>
                    <a:pt x="715" y="445"/>
                    <a:pt x="723" y="440"/>
                    <a:pt x="723" y="425"/>
                  </a:cubicBezTo>
                  <a:cubicBezTo>
                    <a:pt x="723" y="402"/>
                    <a:pt x="718" y="394"/>
                    <a:pt x="708" y="379"/>
                  </a:cubicBezTo>
                  <a:cubicBezTo>
                    <a:pt x="707" y="377"/>
                    <a:pt x="707" y="370"/>
                    <a:pt x="702" y="368"/>
                  </a:cubicBezTo>
                  <a:cubicBezTo>
                    <a:pt x="703" y="367"/>
                    <a:pt x="703" y="367"/>
                    <a:pt x="703" y="367"/>
                  </a:cubicBezTo>
                  <a:cubicBezTo>
                    <a:pt x="701" y="367"/>
                    <a:pt x="701" y="367"/>
                    <a:pt x="701" y="367"/>
                  </a:cubicBezTo>
                  <a:cubicBezTo>
                    <a:pt x="701" y="367"/>
                    <a:pt x="701" y="359"/>
                    <a:pt x="701" y="357"/>
                  </a:cubicBezTo>
                  <a:cubicBezTo>
                    <a:pt x="697" y="357"/>
                    <a:pt x="687" y="351"/>
                    <a:pt x="687" y="344"/>
                  </a:cubicBezTo>
                  <a:cubicBezTo>
                    <a:pt x="687" y="338"/>
                    <a:pt x="696" y="337"/>
                    <a:pt x="698" y="331"/>
                  </a:cubicBezTo>
                  <a:cubicBezTo>
                    <a:pt x="703" y="316"/>
                    <a:pt x="725" y="316"/>
                    <a:pt x="736" y="306"/>
                  </a:cubicBezTo>
                  <a:cubicBezTo>
                    <a:pt x="734" y="303"/>
                    <a:pt x="732" y="303"/>
                    <a:pt x="729" y="303"/>
                  </a:cubicBezTo>
                  <a:cubicBezTo>
                    <a:pt x="728" y="303"/>
                    <a:pt x="728" y="303"/>
                    <a:pt x="727" y="303"/>
                  </a:cubicBezTo>
                  <a:cubicBezTo>
                    <a:pt x="726" y="303"/>
                    <a:pt x="725" y="303"/>
                    <a:pt x="724" y="303"/>
                  </a:cubicBezTo>
                  <a:cubicBezTo>
                    <a:pt x="722" y="303"/>
                    <a:pt x="719" y="303"/>
                    <a:pt x="716" y="301"/>
                  </a:cubicBezTo>
                  <a:cubicBezTo>
                    <a:pt x="713" y="299"/>
                    <a:pt x="711" y="295"/>
                    <a:pt x="705" y="295"/>
                  </a:cubicBezTo>
                  <a:cubicBezTo>
                    <a:pt x="700" y="295"/>
                    <a:pt x="700" y="306"/>
                    <a:pt x="697" y="306"/>
                  </a:cubicBezTo>
                  <a:cubicBezTo>
                    <a:pt x="695" y="306"/>
                    <a:pt x="692" y="307"/>
                    <a:pt x="690" y="307"/>
                  </a:cubicBezTo>
                  <a:cubicBezTo>
                    <a:pt x="688" y="307"/>
                    <a:pt x="686" y="307"/>
                    <a:pt x="684" y="305"/>
                  </a:cubicBezTo>
                  <a:cubicBezTo>
                    <a:pt x="677" y="301"/>
                    <a:pt x="679" y="296"/>
                    <a:pt x="673" y="291"/>
                  </a:cubicBezTo>
                  <a:cubicBezTo>
                    <a:pt x="671" y="289"/>
                    <a:pt x="662" y="287"/>
                    <a:pt x="662" y="282"/>
                  </a:cubicBezTo>
                  <a:cubicBezTo>
                    <a:pt x="662" y="271"/>
                    <a:pt x="677" y="275"/>
                    <a:pt x="685" y="269"/>
                  </a:cubicBezTo>
                  <a:cubicBezTo>
                    <a:pt x="691" y="265"/>
                    <a:pt x="703" y="257"/>
                    <a:pt x="707" y="250"/>
                  </a:cubicBezTo>
                  <a:cubicBezTo>
                    <a:pt x="708" y="248"/>
                    <a:pt x="711" y="243"/>
                    <a:pt x="716" y="243"/>
                  </a:cubicBezTo>
                  <a:cubicBezTo>
                    <a:pt x="720" y="243"/>
                    <a:pt x="726" y="250"/>
                    <a:pt x="726" y="253"/>
                  </a:cubicBezTo>
                  <a:cubicBezTo>
                    <a:pt x="726" y="262"/>
                    <a:pt x="716" y="265"/>
                    <a:pt x="716" y="275"/>
                  </a:cubicBezTo>
                  <a:cubicBezTo>
                    <a:pt x="731" y="275"/>
                    <a:pt x="743" y="259"/>
                    <a:pt x="760" y="259"/>
                  </a:cubicBezTo>
                  <a:cubicBezTo>
                    <a:pt x="766" y="259"/>
                    <a:pt x="769" y="265"/>
                    <a:pt x="776" y="265"/>
                  </a:cubicBezTo>
                  <a:cubicBezTo>
                    <a:pt x="774" y="270"/>
                    <a:pt x="776" y="270"/>
                    <a:pt x="776" y="276"/>
                  </a:cubicBezTo>
                  <a:cubicBezTo>
                    <a:pt x="776" y="282"/>
                    <a:pt x="771" y="281"/>
                    <a:pt x="771" y="287"/>
                  </a:cubicBezTo>
                  <a:cubicBezTo>
                    <a:pt x="771" y="290"/>
                    <a:pt x="772" y="296"/>
                    <a:pt x="776" y="296"/>
                  </a:cubicBezTo>
                  <a:cubicBezTo>
                    <a:pt x="778" y="296"/>
                    <a:pt x="780" y="294"/>
                    <a:pt x="783" y="294"/>
                  </a:cubicBezTo>
                  <a:cubicBezTo>
                    <a:pt x="790" y="294"/>
                    <a:pt x="798" y="298"/>
                    <a:pt x="798" y="304"/>
                  </a:cubicBezTo>
                  <a:cubicBezTo>
                    <a:pt x="798" y="308"/>
                    <a:pt x="793" y="311"/>
                    <a:pt x="789" y="311"/>
                  </a:cubicBezTo>
                  <a:cubicBezTo>
                    <a:pt x="789" y="316"/>
                    <a:pt x="789" y="316"/>
                    <a:pt x="789" y="316"/>
                  </a:cubicBezTo>
                  <a:cubicBezTo>
                    <a:pt x="790" y="317"/>
                    <a:pt x="791" y="320"/>
                    <a:pt x="794" y="320"/>
                  </a:cubicBezTo>
                  <a:cubicBezTo>
                    <a:pt x="794" y="323"/>
                    <a:pt x="797" y="326"/>
                    <a:pt x="797" y="329"/>
                  </a:cubicBezTo>
                  <a:cubicBezTo>
                    <a:pt x="797" y="331"/>
                    <a:pt x="792" y="338"/>
                    <a:pt x="792" y="341"/>
                  </a:cubicBezTo>
                  <a:cubicBezTo>
                    <a:pt x="792" y="343"/>
                    <a:pt x="792" y="346"/>
                    <a:pt x="795" y="347"/>
                  </a:cubicBezTo>
                  <a:cubicBezTo>
                    <a:pt x="794" y="349"/>
                    <a:pt x="792" y="351"/>
                    <a:pt x="792" y="353"/>
                  </a:cubicBezTo>
                  <a:cubicBezTo>
                    <a:pt x="800" y="353"/>
                    <a:pt x="800" y="353"/>
                    <a:pt x="800" y="353"/>
                  </a:cubicBezTo>
                  <a:cubicBezTo>
                    <a:pt x="803" y="350"/>
                    <a:pt x="804" y="350"/>
                    <a:pt x="810" y="349"/>
                  </a:cubicBezTo>
                  <a:cubicBezTo>
                    <a:pt x="810" y="344"/>
                    <a:pt x="823" y="343"/>
                    <a:pt x="827" y="342"/>
                  </a:cubicBezTo>
                  <a:cubicBezTo>
                    <a:pt x="834" y="340"/>
                    <a:pt x="837" y="334"/>
                    <a:pt x="837" y="322"/>
                  </a:cubicBezTo>
                  <a:cubicBezTo>
                    <a:pt x="837" y="302"/>
                    <a:pt x="829" y="289"/>
                    <a:pt x="818" y="278"/>
                  </a:cubicBezTo>
                  <a:cubicBezTo>
                    <a:pt x="813" y="273"/>
                    <a:pt x="808" y="268"/>
                    <a:pt x="809" y="259"/>
                  </a:cubicBezTo>
                  <a:cubicBezTo>
                    <a:pt x="815" y="259"/>
                    <a:pt x="820" y="256"/>
                    <a:pt x="825" y="252"/>
                  </a:cubicBezTo>
                  <a:cubicBezTo>
                    <a:pt x="828" y="248"/>
                    <a:pt x="838" y="243"/>
                    <a:pt x="840" y="238"/>
                  </a:cubicBezTo>
                  <a:cubicBezTo>
                    <a:pt x="847" y="224"/>
                    <a:pt x="851" y="216"/>
                    <a:pt x="864" y="206"/>
                  </a:cubicBezTo>
                  <a:cubicBezTo>
                    <a:pt x="864" y="206"/>
                    <a:pt x="873" y="195"/>
                    <a:pt x="873" y="184"/>
                  </a:cubicBezTo>
                  <a:cubicBezTo>
                    <a:pt x="873" y="179"/>
                    <a:pt x="872" y="175"/>
                    <a:pt x="866" y="171"/>
                  </a:cubicBezTo>
                  <a:cubicBezTo>
                    <a:pt x="865" y="171"/>
                    <a:pt x="865" y="170"/>
                    <a:pt x="865" y="169"/>
                  </a:cubicBezTo>
                  <a:cubicBezTo>
                    <a:pt x="865" y="166"/>
                    <a:pt x="882" y="164"/>
                    <a:pt x="893" y="158"/>
                  </a:cubicBezTo>
                  <a:cubicBezTo>
                    <a:pt x="906" y="150"/>
                    <a:pt x="910" y="122"/>
                    <a:pt x="922" y="111"/>
                  </a:cubicBezTo>
                  <a:cubicBezTo>
                    <a:pt x="922" y="111"/>
                    <a:pt x="922" y="111"/>
                    <a:pt x="922" y="111"/>
                  </a:cubicBezTo>
                  <a:cubicBezTo>
                    <a:pt x="922" y="97"/>
                    <a:pt x="922" y="97"/>
                    <a:pt x="922" y="97"/>
                  </a:cubicBezTo>
                  <a:cubicBezTo>
                    <a:pt x="900" y="97"/>
                    <a:pt x="897" y="113"/>
                    <a:pt x="879" y="113"/>
                  </a:cubicBezTo>
                  <a:cubicBezTo>
                    <a:pt x="864" y="113"/>
                    <a:pt x="857" y="94"/>
                    <a:pt x="850" y="87"/>
                  </a:cubicBezTo>
                  <a:cubicBezTo>
                    <a:pt x="841" y="78"/>
                    <a:pt x="818" y="77"/>
                    <a:pt x="811" y="66"/>
                  </a:cubicBezTo>
                  <a:cubicBezTo>
                    <a:pt x="793" y="37"/>
                    <a:pt x="794" y="0"/>
                    <a:pt x="7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auto">
            <a:xfrm>
              <a:off x="9781" y="-76"/>
              <a:ext cx="125" cy="54"/>
            </a:xfrm>
            <a:custGeom>
              <a:avLst/>
              <a:gdLst>
                <a:gd name="T0" fmla="*/ 25 w 53"/>
                <a:gd name="T1" fmla="*/ 0 h 23"/>
                <a:gd name="T2" fmla="*/ 0 w 53"/>
                <a:gd name="T3" fmla="*/ 18 h 23"/>
                <a:gd name="T4" fmla="*/ 5 w 53"/>
                <a:gd name="T5" fmla="*/ 23 h 23"/>
                <a:gd name="T6" fmla="*/ 53 w 53"/>
                <a:gd name="T7" fmla="*/ 13 h 23"/>
                <a:gd name="T8" fmla="*/ 25 w 53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3">
                  <a:moveTo>
                    <a:pt x="25" y="0"/>
                  </a:moveTo>
                  <a:cubicBezTo>
                    <a:pt x="16" y="0"/>
                    <a:pt x="0" y="10"/>
                    <a:pt x="0" y="18"/>
                  </a:cubicBezTo>
                  <a:cubicBezTo>
                    <a:pt x="0" y="20"/>
                    <a:pt x="2" y="23"/>
                    <a:pt x="5" y="23"/>
                  </a:cubicBezTo>
                  <a:cubicBezTo>
                    <a:pt x="11" y="23"/>
                    <a:pt x="53" y="20"/>
                    <a:pt x="53" y="13"/>
                  </a:cubicBezTo>
                  <a:cubicBezTo>
                    <a:pt x="53" y="5"/>
                    <a:pt x="33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auto">
            <a:xfrm>
              <a:off x="9403" y="28"/>
              <a:ext cx="49" cy="28"/>
            </a:xfrm>
            <a:custGeom>
              <a:avLst/>
              <a:gdLst>
                <a:gd name="T0" fmla="*/ 17 w 21"/>
                <a:gd name="T1" fmla="*/ 0 h 12"/>
                <a:gd name="T2" fmla="*/ 0 w 21"/>
                <a:gd name="T3" fmla="*/ 0 h 12"/>
                <a:gd name="T4" fmla="*/ 16 w 21"/>
                <a:gd name="T5" fmla="*/ 12 h 12"/>
                <a:gd name="T6" fmla="*/ 21 w 21"/>
                <a:gd name="T7" fmla="*/ 6 h 12"/>
                <a:gd name="T8" fmla="*/ 17 w 21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2">
                  <a:moveTo>
                    <a:pt x="1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" y="6"/>
                    <a:pt x="8" y="12"/>
                    <a:pt x="16" y="12"/>
                  </a:cubicBezTo>
                  <a:cubicBezTo>
                    <a:pt x="18" y="12"/>
                    <a:pt x="21" y="9"/>
                    <a:pt x="21" y="6"/>
                  </a:cubicBezTo>
                  <a:cubicBezTo>
                    <a:pt x="21" y="3"/>
                    <a:pt x="18" y="2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auto">
            <a:xfrm>
              <a:off x="8242" y="-369"/>
              <a:ext cx="22" cy="28"/>
            </a:xfrm>
            <a:custGeom>
              <a:avLst/>
              <a:gdLst>
                <a:gd name="T0" fmla="*/ 4 w 9"/>
                <a:gd name="T1" fmla="*/ 0 h 12"/>
                <a:gd name="T2" fmla="*/ 0 w 9"/>
                <a:gd name="T3" fmla="*/ 8 h 12"/>
                <a:gd name="T4" fmla="*/ 4 w 9"/>
                <a:gd name="T5" fmla="*/ 12 h 12"/>
                <a:gd name="T6" fmla="*/ 9 w 9"/>
                <a:gd name="T7" fmla="*/ 5 h 12"/>
                <a:gd name="T8" fmla="*/ 9 w 9"/>
                <a:gd name="T9" fmla="*/ 5 h 12"/>
                <a:gd name="T10" fmla="*/ 9 w 9"/>
                <a:gd name="T11" fmla="*/ 5 h 12"/>
                <a:gd name="T12" fmla="*/ 9 w 9"/>
                <a:gd name="T13" fmla="*/ 4 h 12"/>
                <a:gd name="T14" fmla="*/ 8 w 9"/>
                <a:gd name="T15" fmla="*/ 4 h 12"/>
                <a:gd name="T16" fmla="*/ 4 w 9"/>
                <a:gd name="T1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2">
                  <a:moveTo>
                    <a:pt x="4" y="0"/>
                  </a:moveTo>
                  <a:cubicBezTo>
                    <a:pt x="2" y="3"/>
                    <a:pt x="0" y="5"/>
                    <a:pt x="0" y="8"/>
                  </a:cubicBezTo>
                  <a:cubicBezTo>
                    <a:pt x="0" y="11"/>
                    <a:pt x="2" y="12"/>
                    <a:pt x="4" y="12"/>
                  </a:cubicBezTo>
                  <a:cubicBezTo>
                    <a:pt x="8" y="12"/>
                    <a:pt x="9" y="8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9" name="Freeform 99"/>
            <p:cNvSpPr>
              <a:spLocks noEditPoints="1"/>
            </p:cNvSpPr>
            <p:nvPr/>
          </p:nvSpPr>
          <p:spPr bwMode="auto">
            <a:xfrm>
              <a:off x="7403" y="-277"/>
              <a:ext cx="57" cy="33"/>
            </a:xfrm>
            <a:custGeom>
              <a:avLst/>
              <a:gdLst>
                <a:gd name="T0" fmla="*/ 24 w 24"/>
                <a:gd name="T1" fmla="*/ 10 h 14"/>
                <a:gd name="T2" fmla="*/ 23 w 24"/>
                <a:gd name="T3" fmla="*/ 11 h 14"/>
                <a:gd name="T4" fmla="*/ 20 w 24"/>
                <a:gd name="T5" fmla="*/ 14 h 14"/>
                <a:gd name="T6" fmla="*/ 24 w 24"/>
                <a:gd name="T7" fmla="*/ 10 h 14"/>
                <a:gd name="T8" fmla="*/ 12 w 24"/>
                <a:gd name="T9" fmla="*/ 0 h 14"/>
                <a:gd name="T10" fmla="*/ 0 w 24"/>
                <a:gd name="T11" fmla="*/ 8 h 14"/>
                <a:gd name="T12" fmla="*/ 12 w 24"/>
                <a:gd name="T13" fmla="*/ 14 h 14"/>
                <a:gd name="T14" fmla="*/ 23 w 24"/>
                <a:gd name="T15" fmla="*/ 11 h 14"/>
                <a:gd name="T16" fmla="*/ 24 w 24"/>
                <a:gd name="T17" fmla="*/ 8 h 14"/>
                <a:gd name="T18" fmla="*/ 12 w 24"/>
                <a:gd name="T1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14">
                  <a:moveTo>
                    <a:pt x="24" y="10"/>
                  </a:moveTo>
                  <a:cubicBezTo>
                    <a:pt x="24" y="10"/>
                    <a:pt x="23" y="11"/>
                    <a:pt x="23" y="11"/>
                  </a:cubicBezTo>
                  <a:cubicBezTo>
                    <a:pt x="22" y="12"/>
                    <a:pt x="21" y="13"/>
                    <a:pt x="20" y="14"/>
                  </a:cubicBezTo>
                  <a:cubicBezTo>
                    <a:pt x="24" y="10"/>
                    <a:pt x="24" y="10"/>
                    <a:pt x="24" y="10"/>
                  </a:cubicBezTo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2"/>
                    <a:pt x="6" y="14"/>
                    <a:pt x="12" y="14"/>
                  </a:cubicBezTo>
                  <a:cubicBezTo>
                    <a:pt x="16" y="14"/>
                    <a:pt x="19" y="13"/>
                    <a:pt x="23" y="11"/>
                  </a:cubicBezTo>
                  <a:cubicBezTo>
                    <a:pt x="23" y="10"/>
                    <a:pt x="24" y="9"/>
                    <a:pt x="24" y="8"/>
                  </a:cubicBezTo>
                  <a:cubicBezTo>
                    <a:pt x="24" y="1"/>
                    <a:pt x="19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auto">
            <a:xfrm>
              <a:off x="6964" y="-639"/>
              <a:ext cx="215" cy="121"/>
            </a:xfrm>
            <a:custGeom>
              <a:avLst/>
              <a:gdLst>
                <a:gd name="T0" fmla="*/ 54 w 91"/>
                <a:gd name="T1" fmla="*/ 0 h 51"/>
                <a:gd name="T2" fmla="*/ 47 w 91"/>
                <a:gd name="T3" fmla="*/ 0 h 51"/>
                <a:gd name="T4" fmla="*/ 9 w 91"/>
                <a:gd name="T5" fmla="*/ 31 h 51"/>
                <a:gd name="T6" fmla="*/ 0 w 91"/>
                <a:gd name="T7" fmla="*/ 43 h 51"/>
                <a:gd name="T8" fmla="*/ 8 w 91"/>
                <a:gd name="T9" fmla="*/ 51 h 51"/>
                <a:gd name="T10" fmla="*/ 36 w 91"/>
                <a:gd name="T11" fmla="*/ 43 h 51"/>
                <a:gd name="T12" fmla="*/ 54 w 91"/>
                <a:gd name="T13" fmla="*/ 40 h 51"/>
                <a:gd name="T14" fmla="*/ 61 w 91"/>
                <a:gd name="T15" fmla="*/ 41 h 51"/>
                <a:gd name="T16" fmla="*/ 91 w 91"/>
                <a:gd name="T17" fmla="*/ 27 h 51"/>
                <a:gd name="T18" fmla="*/ 62 w 91"/>
                <a:gd name="T19" fmla="*/ 6 h 51"/>
                <a:gd name="T20" fmla="*/ 53 w 91"/>
                <a:gd name="T21" fmla="*/ 11 h 51"/>
                <a:gd name="T22" fmla="*/ 54 w 91"/>
                <a:gd name="T2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1" h="51">
                  <a:moveTo>
                    <a:pt x="54" y="0"/>
                  </a:moveTo>
                  <a:cubicBezTo>
                    <a:pt x="52" y="0"/>
                    <a:pt x="52" y="0"/>
                    <a:pt x="47" y="0"/>
                  </a:cubicBezTo>
                  <a:cubicBezTo>
                    <a:pt x="26" y="0"/>
                    <a:pt x="21" y="19"/>
                    <a:pt x="9" y="31"/>
                  </a:cubicBezTo>
                  <a:cubicBezTo>
                    <a:pt x="6" y="34"/>
                    <a:pt x="0" y="34"/>
                    <a:pt x="0" y="43"/>
                  </a:cubicBezTo>
                  <a:cubicBezTo>
                    <a:pt x="0" y="48"/>
                    <a:pt x="1" y="51"/>
                    <a:pt x="8" y="51"/>
                  </a:cubicBezTo>
                  <a:cubicBezTo>
                    <a:pt x="36" y="43"/>
                    <a:pt x="36" y="43"/>
                    <a:pt x="36" y="43"/>
                  </a:cubicBezTo>
                  <a:cubicBezTo>
                    <a:pt x="36" y="43"/>
                    <a:pt x="52" y="40"/>
                    <a:pt x="54" y="40"/>
                  </a:cubicBezTo>
                  <a:cubicBezTo>
                    <a:pt x="56" y="40"/>
                    <a:pt x="58" y="41"/>
                    <a:pt x="61" y="41"/>
                  </a:cubicBezTo>
                  <a:cubicBezTo>
                    <a:pt x="73" y="41"/>
                    <a:pt x="91" y="37"/>
                    <a:pt x="91" y="27"/>
                  </a:cubicBezTo>
                  <a:cubicBezTo>
                    <a:pt x="91" y="20"/>
                    <a:pt x="69" y="6"/>
                    <a:pt x="62" y="6"/>
                  </a:cubicBezTo>
                  <a:cubicBezTo>
                    <a:pt x="58" y="6"/>
                    <a:pt x="56" y="10"/>
                    <a:pt x="53" y="11"/>
                  </a:cubicBezTo>
                  <a:cubicBezTo>
                    <a:pt x="57" y="7"/>
                    <a:pt x="54" y="7"/>
                    <a:pt x="5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auto">
            <a:xfrm>
              <a:off x="6661" y="-701"/>
              <a:ext cx="83" cy="45"/>
            </a:xfrm>
            <a:custGeom>
              <a:avLst/>
              <a:gdLst>
                <a:gd name="T0" fmla="*/ 14 w 35"/>
                <a:gd name="T1" fmla="*/ 0 h 19"/>
                <a:gd name="T2" fmla="*/ 0 w 35"/>
                <a:gd name="T3" fmla="*/ 5 h 19"/>
                <a:gd name="T4" fmla="*/ 11 w 35"/>
                <a:gd name="T5" fmla="*/ 19 h 19"/>
                <a:gd name="T6" fmla="*/ 35 w 35"/>
                <a:gd name="T7" fmla="*/ 8 h 19"/>
                <a:gd name="T8" fmla="*/ 14 w 35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9">
                  <a:moveTo>
                    <a:pt x="14" y="0"/>
                  </a:moveTo>
                  <a:cubicBezTo>
                    <a:pt x="11" y="0"/>
                    <a:pt x="0" y="0"/>
                    <a:pt x="0" y="5"/>
                  </a:cubicBezTo>
                  <a:cubicBezTo>
                    <a:pt x="0" y="10"/>
                    <a:pt x="7" y="19"/>
                    <a:pt x="11" y="19"/>
                  </a:cubicBezTo>
                  <a:cubicBezTo>
                    <a:pt x="17" y="19"/>
                    <a:pt x="34" y="18"/>
                    <a:pt x="35" y="8"/>
                  </a:cubicBezTo>
                  <a:cubicBezTo>
                    <a:pt x="32" y="7"/>
                    <a:pt x="17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auto">
            <a:xfrm>
              <a:off x="6689" y="-793"/>
              <a:ext cx="296" cy="208"/>
            </a:xfrm>
            <a:custGeom>
              <a:avLst/>
              <a:gdLst>
                <a:gd name="T0" fmla="*/ 55 w 125"/>
                <a:gd name="T1" fmla="*/ 0 h 88"/>
                <a:gd name="T2" fmla="*/ 0 w 125"/>
                <a:gd name="T3" fmla="*/ 31 h 88"/>
                <a:gd name="T4" fmla="*/ 38 w 125"/>
                <a:gd name="T5" fmla="*/ 42 h 88"/>
                <a:gd name="T6" fmla="*/ 60 w 125"/>
                <a:gd name="T7" fmla="*/ 43 h 88"/>
                <a:gd name="T8" fmla="*/ 21 w 125"/>
                <a:gd name="T9" fmla="*/ 60 h 88"/>
                <a:gd name="T10" fmla="*/ 49 w 125"/>
                <a:gd name="T11" fmla="*/ 79 h 88"/>
                <a:gd name="T12" fmla="*/ 108 w 125"/>
                <a:gd name="T13" fmla="*/ 88 h 88"/>
                <a:gd name="T14" fmla="*/ 118 w 125"/>
                <a:gd name="T15" fmla="*/ 80 h 88"/>
                <a:gd name="T16" fmla="*/ 111 w 125"/>
                <a:gd name="T17" fmla="*/ 74 h 88"/>
                <a:gd name="T18" fmla="*/ 121 w 125"/>
                <a:gd name="T19" fmla="*/ 67 h 88"/>
                <a:gd name="T20" fmla="*/ 125 w 125"/>
                <a:gd name="T21" fmla="*/ 57 h 88"/>
                <a:gd name="T22" fmla="*/ 108 w 125"/>
                <a:gd name="T23" fmla="*/ 46 h 88"/>
                <a:gd name="T24" fmla="*/ 97 w 125"/>
                <a:gd name="T25" fmla="*/ 46 h 88"/>
                <a:gd name="T26" fmla="*/ 81 w 125"/>
                <a:gd name="T27" fmla="*/ 41 h 88"/>
                <a:gd name="T28" fmla="*/ 75 w 125"/>
                <a:gd name="T29" fmla="*/ 40 h 88"/>
                <a:gd name="T30" fmla="*/ 70 w 125"/>
                <a:gd name="T31" fmla="*/ 41 h 88"/>
                <a:gd name="T32" fmla="*/ 80 w 125"/>
                <a:gd name="T33" fmla="*/ 31 h 88"/>
                <a:gd name="T34" fmla="*/ 80 w 125"/>
                <a:gd name="T35" fmla="*/ 21 h 88"/>
                <a:gd name="T36" fmla="*/ 83 w 125"/>
                <a:gd name="T37" fmla="*/ 21 h 88"/>
                <a:gd name="T38" fmla="*/ 87 w 125"/>
                <a:gd name="T39" fmla="*/ 20 h 88"/>
                <a:gd name="T40" fmla="*/ 55 w 125"/>
                <a:gd name="T4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5" h="88">
                  <a:moveTo>
                    <a:pt x="55" y="0"/>
                  </a:moveTo>
                  <a:cubicBezTo>
                    <a:pt x="30" y="0"/>
                    <a:pt x="22" y="24"/>
                    <a:pt x="0" y="31"/>
                  </a:cubicBezTo>
                  <a:cubicBezTo>
                    <a:pt x="13" y="38"/>
                    <a:pt x="23" y="42"/>
                    <a:pt x="38" y="42"/>
                  </a:cubicBezTo>
                  <a:cubicBezTo>
                    <a:pt x="41" y="42"/>
                    <a:pt x="55" y="43"/>
                    <a:pt x="60" y="43"/>
                  </a:cubicBezTo>
                  <a:cubicBezTo>
                    <a:pt x="43" y="48"/>
                    <a:pt x="38" y="54"/>
                    <a:pt x="21" y="60"/>
                  </a:cubicBezTo>
                  <a:cubicBezTo>
                    <a:pt x="29" y="64"/>
                    <a:pt x="42" y="79"/>
                    <a:pt x="49" y="79"/>
                  </a:cubicBezTo>
                  <a:cubicBezTo>
                    <a:pt x="68" y="79"/>
                    <a:pt x="85" y="88"/>
                    <a:pt x="108" y="88"/>
                  </a:cubicBezTo>
                  <a:cubicBezTo>
                    <a:pt x="113" y="88"/>
                    <a:pt x="118" y="85"/>
                    <a:pt x="118" y="80"/>
                  </a:cubicBezTo>
                  <a:cubicBezTo>
                    <a:pt x="118" y="77"/>
                    <a:pt x="114" y="75"/>
                    <a:pt x="111" y="74"/>
                  </a:cubicBezTo>
                  <a:cubicBezTo>
                    <a:pt x="114" y="73"/>
                    <a:pt x="121" y="72"/>
                    <a:pt x="121" y="67"/>
                  </a:cubicBezTo>
                  <a:cubicBezTo>
                    <a:pt x="121" y="62"/>
                    <a:pt x="120" y="61"/>
                    <a:pt x="125" y="57"/>
                  </a:cubicBezTo>
                  <a:cubicBezTo>
                    <a:pt x="118" y="50"/>
                    <a:pt x="118" y="46"/>
                    <a:pt x="108" y="46"/>
                  </a:cubicBezTo>
                  <a:cubicBezTo>
                    <a:pt x="104" y="46"/>
                    <a:pt x="101" y="46"/>
                    <a:pt x="97" y="46"/>
                  </a:cubicBezTo>
                  <a:cubicBezTo>
                    <a:pt x="91" y="46"/>
                    <a:pt x="88" y="41"/>
                    <a:pt x="81" y="41"/>
                  </a:cubicBezTo>
                  <a:cubicBezTo>
                    <a:pt x="79" y="41"/>
                    <a:pt x="77" y="40"/>
                    <a:pt x="75" y="40"/>
                  </a:cubicBezTo>
                  <a:cubicBezTo>
                    <a:pt x="73" y="40"/>
                    <a:pt x="72" y="40"/>
                    <a:pt x="70" y="41"/>
                  </a:cubicBezTo>
                  <a:cubicBezTo>
                    <a:pt x="75" y="39"/>
                    <a:pt x="80" y="34"/>
                    <a:pt x="80" y="31"/>
                  </a:cubicBezTo>
                  <a:cubicBezTo>
                    <a:pt x="80" y="29"/>
                    <a:pt x="81" y="27"/>
                    <a:pt x="80" y="21"/>
                  </a:cubicBezTo>
                  <a:cubicBezTo>
                    <a:pt x="82" y="21"/>
                    <a:pt x="82" y="21"/>
                    <a:pt x="83" y="21"/>
                  </a:cubicBezTo>
                  <a:cubicBezTo>
                    <a:pt x="83" y="21"/>
                    <a:pt x="84" y="21"/>
                    <a:pt x="87" y="20"/>
                  </a:cubicBezTo>
                  <a:cubicBezTo>
                    <a:pt x="78" y="14"/>
                    <a:pt x="70" y="0"/>
                    <a:pt x="5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auto">
            <a:xfrm>
              <a:off x="6817" y="-464"/>
              <a:ext cx="38" cy="26"/>
            </a:xfrm>
            <a:custGeom>
              <a:avLst/>
              <a:gdLst>
                <a:gd name="T0" fmla="*/ 16 w 16"/>
                <a:gd name="T1" fmla="*/ 0 h 11"/>
                <a:gd name="T2" fmla="*/ 8 w 16"/>
                <a:gd name="T3" fmla="*/ 0 h 11"/>
                <a:gd name="T4" fmla="*/ 0 w 16"/>
                <a:gd name="T5" fmla="*/ 6 h 11"/>
                <a:gd name="T6" fmla="*/ 5 w 16"/>
                <a:gd name="T7" fmla="*/ 11 h 11"/>
                <a:gd name="T8" fmla="*/ 16 w 16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1">
                  <a:moveTo>
                    <a:pt x="16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6" y="2"/>
                    <a:pt x="3" y="4"/>
                    <a:pt x="0" y="6"/>
                  </a:cubicBezTo>
                  <a:cubicBezTo>
                    <a:pt x="1" y="8"/>
                    <a:pt x="3" y="11"/>
                    <a:pt x="5" y="11"/>
                  </a:cubicBezTo>
                  <a:cubicBezTo>
                    <a:pt x="12" y="11"/>
                    <a:pt x="15" y="8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auto">
            <a:xfrm>
              <a:off x="6630" y="-788"/>
              <a:ext cx="50" cy="12"/>
            </a:xfrm>
            <a:custGeom>
              <a:avLst/>
              <a:gdLst>
                <a:gd name="T0" fmla="*/ 19 w 21"/>
                <a:gd name="T1" fmla="*/ 0 h 5"/>
                <a:gd name="T2" fmla="*/ 0 w 21"/>
                <a:gd name="T3" fmla="*/ 0 h 5"/>
                <a:gd name="T4" fmla="*/ 11 w 21"/>
                <a:gd name="T5" fmla="*/ 5 h 5"/>
                <a:gd name="T6" fmla="*/ 21 w 21"/>
                <a:gd name="T7" fmla="*/ 4 h 5"/>
                <a:gd name="T8" fmla="*/ 19 w 2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5">
                  <a:moveTo>
                    <a:pt x="1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" y="4"/>
                    <a:pt x="6" y="5"/>
                    <a:pt x="11" y="5"/>
                  </a:cubicBezTo>
                  <a:cubicBezTo>
                    <a:pt x="14" y="5"/>
                    <a:pt x="18" y="5"/>
                    <a:pt x="21" y="4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auto">
            <a:xfrm>
              <a:off x="7219" y="-547"/>
              <a:ext cx="40" cy="19"/>
            </a:xfrm>
            <a:custGeom>
              <a:avLst/>
              <a:gdLst>
                <a:gd name="T0" fmla="*/ 17 w 17"/>
                <a:gd name="T1" fmla="*/ 0 h 8"/>
                <a:gd name="T2" fmla="*/ 13 w 17"/>
                <a:gd name="T3" fmla="*/ 1 h 8"/>
                <a:gd name="T4" fmla="*/ 11 w 17"/>
                <a:gd name="T5" fmla="*/ 1 h 8"/>
                <a:gd name="T6" fmla="*/ 8 w 17"/>
                <a:gd name="T7" fmla="*/ 1 h 8"/>
                <a:gd name="T8" fmla="*/ 0 w 17"/>
                <a:gd name="T9" fmla="*/ 2 h 8"/>
                <a:gd name="T10" fmla="*/ 11 w 17"/>
                <a:gd name="T11" fmla="*/ 8 h 8"/>
                <a:gd name="T12" fmla="*/ 17 w 17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8">
                  <a:moveTo>
                    <a:pt x="17" y="0"/>
                  </a:moveTo>
                  <a:cubicBezTo>
                    <a:pt x="16" y="1"/>
                    <a:pt x="15" y="1"/>
                    <a:pt x="13" y="1"/>
                  </a:cubicBezTo>
                  <a:cubicBezTo>
                    <a:pt x="13" y="1"/>
                    <a:pt x="12" y="1"/>
                    <a:pt x="11" y="1"/>
                  </a:cubicBezTo>
                  <a:cubicBezTo>
                    <a:pt x="10" y="1"/>
                    <a:pt x="9" y="1"/>
                    <a:pt x="8" y="1"/>
                  </a:cubicBezTo>
                  <a:cubicBezTo>
                    <a:pt x="6" y="1"/>
                    <a:pt x="4" y="1"/>
                    <a:pt x="0" y="2"/>
                  </a:cubicBezTo>
                  <a:cubicBezTo>
                    <a:pt x="2" y="4"/>
                    <a:pt x="4" y="8"/>
                    <a:pt x="11" y="8"/>
                  </a:cubicBezTo>
                  <a:cubicBezTo>
                    <a:pt x="14" y="8"/>
                    <a:pt x="17" y="4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6" name="Freeform 106"/>
            <p:cNvSpPr>
              <a:spLocks noEditPoints="1"/>
            </p:cNvSpPr>
            <p:nvPr/>
          </p:nvSpPr>
          <p:spPr bwMode="auto">
            <a:xfrm>
              <a:off x="5002" y="-757"/>
              <a:ext cx="253" cy="75"/>
            </a:xfrm>
            <a:custGeom>
              <a:avLst/>
              <a:gdLst>
                <a:gd name="T0" fmla="*/ 91 w 107"/>
                <a:gd name="T1" fmla="*/ 16 h 32"/>
                <a:gd name="T2" fmla="*/ 87 w 107"/>
                <a:gd name="T3" fmla="*/ 18 h 32"/>
                <a:gd name="T4" fmla="*/ 87 w 107"/>
                <a:gd name="T5" fmla="*/ 20 h 32"/>
                <a:gd name="T6" fmla="*/ 91 w 107"/>
                <a:gd name="T7" fmla="*/ 16 h 32"/>
                <a:gd name="T8" fmla="*/ 91 w 107"/>
                <a:gd name="T9" fmla="*/ 0 h 32"/>
                <a:gd name="T10" fmla="*/ 71 w 107"/>
                <a:gd name="T11" fmla="*/ 7 h 32"/>
                <a:gd name="T12" fmla="*/ 41 w 107"/>
                <a:gd name="T13" fmla="*/ 0 h 32"/>
                <a:gd name="T14" fmla="*/ 0 w 107"/>
                <a:gd name="T15" fmla="*/ 10 h 32"/>
                <a:gd name="T16" fmla="*/ 11 w 107"/>
                <a:gd name="T17" fmla="*/ 13 h 32"/>
                <a:gd name="T18" fmla="*/ 35 w 107"/>
                <a:gd name="T19" fmla="*/ 6 h 32"/>
                <a:gd name="T20" fmla="*/ 47 w 107"/>
                <a:gd name="T21" fmla="*/ 10 h 32"/>
                <a:gd name="T22" fmla="*/ 39 w 107"/>
                <a:gd name="T23" fmla="*/ 15 h 32"/>
                <a:gd name="T24" fmla="*/ 49 w 107"/>
                <a:gd name="T25" fmla="*/ 16 h 32"/>
                <a:gd name="T26" fmla="*/ 38 w 107"/>
                <a:gd name="T27" fmla="*/ 20 h 32"/>
                <a:gd name="T28" fmla="*/ 53 w 107"/>
                <a:gd name="T29" fmla="*/ 27 h 32"/>
                <a:gd name="T30" fmla="*/ 52 w 107"/>
                <a:gd name="T31" fmla="*/ 27 h 32"/>
                <a:gd name="T32" fmla="*/ 58 w 107"/>
                <a:gd name="T33" fmla="*/ 32 h 32"/>
                <a:gd name="T34" fmla="*/ 58 w 107"/>
                <a:gd name="T35" fmla="*/ 32 h 32"/>
                <a:gd name="T36" fmla="*/ 68 w 107"/>
                <a:gd name="T37" fmla="*/ 20 h 32"/>
                <a:gd name="T38" fmla="*/ 75 w 107"/>
                <a:gd name="T39" fmla="*/ 19 h 32"/>
                <a:gd name="T40" fmla="*/ 79 w 107"/>
                <a:gd name="T41" fmla="*/ 19 h 32"/>
                <a:gd name="T42" fmla="*/ 82 w 107"/>
                <a:gd name="T43" fmla="*/ 19 h 32"/>
                <a:gd name="T44" fmla="*/ 87 w 107"/>
                <a:gd name="T45" fmla="*/ 18 h 32"/>
                <a:gd name="T46" fmla="*/ 87 w 107"/>
                <a:gd name="T47" fmla="*/ 15 h 32"/>
                <a:gd name="T48" fmla="*/ 90 w 107"/>
                <a:gd name="T49" fmla="*/ 16 h 32"/>
                <a:gd name="T50" fmla="*/ 92 w 107"/>
                <a:gd name="T51" fmla="*/ 15 h 32"/>
                <a:gd name="T52" fmla="*/ 107 w 107"/>
                <a:gd name="T53" fmla="*/ 6 h 32"/>
                <a:gd name="T54" fmla="*/ 91 w 107"/>
                <a:gd name="T5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7" h="32">
                  <a:moveTo>
                    <a:pt x="91" y="16"/>
                  </a:moveTo>
                  <a:cubicBezTo>
                    <a:pt x="89" y="17"/>
                    <a:pt x="88" y="18"/>
                    <a:pt x="87" y="18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91" y="16"/>
                    <a:pt x="91" y="16"/>
                    <a:pt x="91" y="16"/>
                  </a:cubicBezTo>
                  <a:moveTo>
                    <a:pt x="91" y="0"/>
                  </a:moveTo>
                  <a:cubicBezTo>
                    <a:pt x="83" y="0"/>
                    <a:pt x="79" y="7"/>
                    <a:pt x="71" y="7"/>
                  </a:cubicBezTo>
                  <a:cubicBezTo>
                    <a:pt x="61" y="7"/>
                    <a:pt x="54" y="0"/>
                    <a:pt x="41" y="0"/>
                  </a:cubicBezTo>
                  <a:cubicBezTo>
                    <a:pt x="29" y="0"/>
                    <a:pt x="5" y="2"/>
                    <a:pt x="0" y="10"/>
                  </a:cubicBezTo>
                  <a:cubicBezTo>
                    <a:pt x="4" y="11"/>
                    <a:pt x="7" y="13"/>
                    <a:pt x="11" y="13"/>
                  </a:cubicBezTo>
                  <a:cubicBezTo>
                    <a:pt x="19" y="13"/>
                    <a:pt x="29" y="6"/>
                    <a:pt x="35" y="6"/>
                  </a:cubicBezTo>
                  <a:cubicBezTo>
                    <a:pt x="40" y="6"/>
                    <a:pt x="43" y="9"/>
                    <a:pt x="47" y="10"/>
                  </a:cubicBezTo>
                  <a:cubicBezTo>
                    <a:pt x="45" y="13"/>
                    <a:pt x="42" y="14"/>
                    <a:pt x="39" y="15"/>
                  </a:cubicBezTo>
                  <a:cubicBezTo>
                    <a:pt x="42" y="16"/>
                    <a:pt x="44" y="16"/>
                    <a:pt x="49" y="16"/>
                  </a:cubicBezTo>
                  <a:cubicBezTo>
                    <a:pt x="45" y="17"/>
                    <a:pt x="42" y="18"/>
                    <a:pt x="38" y="20"/>
                  </a:cubicBezTo>
                  <a:cubicBezTo>
                    <a:pt x="39" y="25"/>
                    <a:pt x="45" y="27"/>
                    <a:pt x="53" y="27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4" y="29"/>
                    <a:pt x="55" y="32"/>
                    <a:pt x="58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63" y="32"/>
                    <a:pt x="64" y="23"/>
                    <a:pt x="68" y="20"/>
                  </a:cubicBezTo>
                  <a:cubicBezTo>
                    <a:pt x="71" y="19"/>
                    <a:pt x="73" y="19"/>
                    <a:pt x="75" y="19"/>
                  </a:cubicBezTo>
                  <a:cubicBezTo>
                    <a:pt x="76" y="19"/>
                    <a:pt x="77" y="19"/>
                    <a:pt x="79" y="19"/>
                  </a:cubicBezTo>
                  <a:cubicBezTo>
                    <a:pt x="80" y="19"/>
                    <a:pt x="81" y="19"/>
                    <a:pt x="82" y="19"/>
                  </a:cubicBezTo>
                  <a:cubicBezTo>
                    <a:pt x="84" y="19"/>
                    <a:pt x="85" y="19"/>
                    <a:pt x="87" y="18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88" y="15"/>
                    <a:pt x="89" y="16"/>
                    <a:pt x="90" y="16"/>
                  </a:cubicBezTo>
                  <a:cubicBezTo>
                    <a:pt x="91" y="16"/>
                    <a:pt x="91" y="15"/>
                    <a:pt x="92" y="15"/>
                  </a:cubicBezTo>
                  <a:cubicBezTo>
                    <a:pt x="99" y="10"/>
                    <a:pt x="105" y="15"/>
                    <a:pt x="107" y="6"/>
                  </a:cubicBezTo>
                  <a:cubicBezTo>
                    <a:pt x="103" y="5"/>
                    <a:pt x="97" y="0"/>
                    <a:pt x="9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auto">
            <a:xfrm>
              <a:off x="5656" y="-807"/>
              <a:ext cx="88" cy="57"/>
            </a:xfrm>
            <a:custGeom>
              <a:avLst/>
              <a:gdLst>
                <a:gd name="T0" fmla="*/ 30 w 37"/>
                <a:gd name="T1" fmla="*/ 0 h 24"/>
                <a:gd name="T2" fmla="*/ 0 w 37"/>
                <a:gd name="T3" fmla="*/ 16 h 24"/>
                <a:gd name="T4" fmla="*/ 9 w 37"/>
                <a:gd name="T5" fmla="*/ 24 h 24"/>
                <a:gd name="T6" fmla="*/ 37 w 37"/>
                <a:gd name="T7" fmla="*/ 17 h 24"/>
                <a:gd name="T8" fmla="*/ 30 w 3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24">
                  <a:moveTo>
                    <a:pt x="30" y="0"/>
                  </a:moveTo>
                  <a:cubicBezTo>
                    <a:pt x="22" y="0"/>
                    <a:pt x="0" y="9"/>
                    <a:pt x="0" y="16"/>
                  </a:cubicBezTo>
                  <a:cubicBezTo>
                    <a:pt x="0" y="21"/>
                    <a:pt x="3" y="24"/>
                    <a:pt x="9" y="24"/>
                  </a:cubicBezTo>
                  <a:cubicBezTo>
                    <a:pt x="13" y="24"/>
                    <a:pt x="33" y="20"/>
                    <a:pt x="37" y="17"/>
                  </a:cubicBezTo>
                  <a:cubicBezTo>
                    <a:pt x="30" y="0"/>
                    <a:pt x="30" y="0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auto">
            <a:xfrm>
              <a:off x="5541" y="-769"/>
              <a:ext cx="94" cy="54"/>
            </a:xfrm>
            <a:custGeom>
              <a:avLst/>
              <a:gdLst>
                <a:gd name="T0" fmla="*/ 28 w 40"/>
                <a:gd name="T1" fmla="*/ 0 h 23"/>
                <a:gd name="T2" fmla="*/ 10 w 40"/>
                <a:gd name="T3" fmla="*/ 0 h 23"/>
                <a:gd name="T4" fmla="*/ 10 w 40"/>
                <a:gd name="T5" fmla="*/ 7 h 23"/>
                <a:gd name="T6" fmla="*/ 0 w 40"/>
                <a:gd name="T7" fmla="*/ 21 h 23"/>
                <a:gd name="T8" fmla="*/ 11 w 40"/>
                <a:gd name="T9" fmla="*/ 23 h 23"/>
                <a:gd name="T10" fmla="*/ 29 w 40"/>
                <a:gd name="T11" fmla="*/ 21 h 23"/>
                <a:gd name="T12" fmla="*/ 26 w 40"/>
                <a:gd name="T13" fmla="*/ 15 h 23"/>
                <a:gd name="T14" fmla="*/ 33 w 40"/>
                <a:gd name="T15" fmla="*/ 15 h 23"/>
                <a:gd name="T16" fmla="*/ 40 w 40"/>
                <a:gd name="T17" fmla="*/ 12 h 23"/>
                <a:gd name="T18" fmla="*/ 40 w 40"/>
                <a:gd name="T19" fmla="*/ 4 h 23"/>
                <a:gd name="T20" fmla="*/ 32 w 40"/>
                <a:gd name="T21" fmla="*/ 5 h 23"/>
                <a:gd name="T22" fmla="*/ 23 w 40"/>
                <a:gd name="T23" fmla="*/ 4 h 23"/>
                <a:gd name="T24" fmla="*/ 28 w 4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23">
                  <a:moveTo>
                    <a:pt x="28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3"/>
                    <a:pt x="10" y="7"/>
                  </a:cubicBezTo>
                  <a:cubicBezTo>
                    <a:pt x="4" y="9"/>
                    <a:pt x="0" y="13"/>
                    <a:pt x="0" y="21"/>
                  </a:cubicBezTo>
                  <a:cubicBezTo>
                    <a:pt x="0" y="22"/>
                    <a:pt x="5" y="23"/>
                    <a:pt x="11" y="23"/>
                  </a:cubicBezTo>
                  <a:cubicBezTo>
                    <a:pt x="18" y="23"/>
                    <a:pt x="27" y="22"/>
                    <a:pt x="29" y="21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9" y="15"/>
                    <a:pt x="31" y="15"/>
                    <a:pt x="33" y="15"/>
                  </a:cubicBezTo>
                  <a:cubicBezTo>
                    <a:pt x="36" y="15"/>
                    <a:pt x="38" y="15"/>
                    <a:pt x="40" y="12"/>
                  </a:cubicBezTo>
                  <a:cubicBezTo>
                    <a:pt x="40" y="10"/>
                    <a:pt x="40" y="9"/>
                    <a:pt x="40" y="4"/>
                  </a:cubicBezTo>
                  <a:cubicBezTo>
                    <a:pt x="37" y="5"/>
                    <a:pt x="35" y="5"/>
                    <a:pt x="32" y="5"/>
                  </a:cubicBezTo>
                  <a:cubicBezTo>
                    <a:pt x="28" y="5"/>
                    <a:pt x="24" y="5"/>
                    <a:pt x="23" y="4"/>
                  </a:cubicBezTo>
                  <a:cubicBezTo>
                    <a:pt x="24" y="4"/>
                    <a:pt x="27" y="3"/>
                    <a:pt x="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auto">
            <a:xfrm>
              <a:off x="5415" y="-722"/>
              <a:ext cx="97" cy="33"/>
            </a:xfrm>
            <a:custGeom>
              <a:avLst/>
              <a:gdLst>
                <a:gd name="T0" fmla="*/ 27 w 41"/>
                <a:gd name="T1" fmla="*/ 0 h 14"/>
                <a:gd name="T2" fmla="*/ 0 w 41"/>
                <a:gd name="T3" fmla="*/ 11 h 14"/>
                <a:gd name="T4" fmla="*/ 5 w 41"/>
                <a:gd name="T5" fmla="*/ 14 h 14"/>
                <a:gd name="T6" fmla="*/ 13 w 41"/>
                <a:gd name="T7" fmla="*/ 9 h 14"/>
                <a:gd name="T8" fmla="*/ 24 w 41"/>
                <a:gd name="T9" fmla="*/ 14 h 14"/>
                <a:gd name="T10" fmla="*/ 41 w 41"/>
                <a:gd name="T11" fmla="*/ 7 h 14"/>
                <a:gd name="T12" fmla="*/ 27 w 41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4">
                  <a:moveTo>
                    <a:pt x="27" y="0"/>
                  </a:moveTo>
                  <a:cubicBezTo>
                    <a:pt x="21" y="0"/>
                    <a:pt x="0" y="3"/>
                    <a:pt x="0" y="11"/>
                  </a:cubicBezTo>
                  <a:cubicBezTo>
                    <a:pt x="0" y="13"/>
                    <a:pt x="3" y="14"/>
                    <a:pt x="5" y="14"/>
                  </a:cubicBezTo>
                  <a:cubicBezTo>
                    <a:pt x="10" y="14"/>
                    <a:pt x="12" y="14"/>
                    <a:pt x="13" y="9"/>
                  </a:cubicBezTo>
                  <a:cubicBezTo>
                    <a:pt x="17" y="9"/>
                    <a:pt x="21" y="14"/>
                    <a:pt x="24" y="14"/>
                  </a:cubicBezTo>
                  <a:cubicBezTo>
                    <a:pt x="31" y="14"/>
                    <a:pt x="31" y="7"/>
                    <a:pt x="41" y="7"/>
                  </a:cubicBezTo>
                  <a:cubicBezTo>
                    <a:pt x="39" y="3"/>
                    <a:pt x="33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auto">
            <a:xfrm>
              <a:off x="5359" y="-833"/>
              <a:ext cx="151" cy="102"/>
            </a:xfrm>
            <a:custGeom>
              <a:avLst/>
              <a:gdLst>
                <a:gd name="T0" fmla="*/ 61 w 64"/>
                <a:gd name="T1" fmla="*/ 0 h 43"/>
                <a:gd name="T2" fmla="*/ 52 w 64"/>
                <a:gd name="T3" fmla="*/ 9 h 43"/>
                <a:gd name="T4" fmla="*/ 20 w 64"/>
                <a:gd name="T5" fmla="*/ 19 h 43"/>
                <a:gd name="T6" fmla="*/ 20 w 64"/>
                <a:gd name="T7" fmla="*/ 26 h 43"/>
                <a:gd name="T8" fmla="*/ 24 w 64"/>
                <a:gd name="T9" fmla="*/ 24 h 43"/>
                <a:gd name="T10" fmla="*/ 29 w 64"/>
                <a:gd name="T11" fmla="*/ 27 h 43"/>
                <a:gd name="T12" fmla="*/ 7 w 64"/>
                <a:gd name="T13" fmla="*/ 27 h 43"/>
                <a:gd name="T14" fmla="*/ 0 w 64"/>
                <a:gd name="T15" fmla="*/ 33 h 43"/>
                <a:gd name="T16" fmla="*/ 27 w 64"/>
                <a:gd name="T17" fmla="*/ 43 h 43"/>
                <a:gd name="T18" fmla="*/ 48 w 64"/>
                <a:gd name="T19" fmla="*/ 37 h 43"/>
                <a:gd name="T20" fmla="*/ 55 w 64"/>
                <a:gd name="T21" fmla="*/ 37 h 43"/>
                <a:gd name="T22" fmla="*/ 64 w 64"/>
                <a:gd name="T23" fmla="*/ 35 h 43"/>
                <a:gd name="T24" fmla="*/ 34 w 64"/>
                <a:gd name="T25" fmla="*/ 27 h 43"/>
                <a:gd name="T26" fmla="*/ 58 w 64"/>
                <a:gd name="T27" fmla="*/ 13 h 43"/>
                <a:gd name="T28" fmla="*/ 63 w 64"/>
                <a:gd name="T29" fmla="*/ 6 h 43"/>
                <a:gd name="T30" fmla="*/ 61 w 64"/>
                <a:gd name="T3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43">
                  <a:moveTo>
                    <a:pt x="61" y="0"/>
                  </a:moveTo>
                  <a:cubicBezTo>
                    <a:pt x="56" y="0"/>
                    <a:pt x="53" y="4"/>
                    <a:pt x="52" y="9"/>
                  </a:cubicBezTo>
                  <a:cubicBezTo>
                    <a:pt x="37" y="9"/>
                    <a:pt x="36" y="19"/>
                    <a:pt x="20" y="19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5"/>
                    <a:pt x="23" y="24"/>
                    <a:pt x="24" y="24"/>
                  </a:cubicBezTo>
                  <a:cubicBezTo>
                    <a:pt x="25" y="24"/>
                    <a:pt x="26" y="26"/>
                    <a:pt x="29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5" y="29"/>
                    <a:pt x="4" y="30"/>
                    <a:pt x="0" y="33"/>
                  </a:cubicBezTo>
                  <a:cubicBezTo>
                    <a:pt x="1" y="33"/>
                    <a:pt x="23" y="43"/>
                    <a:pt x="27" y="43"/>
                  </a:cubicBezTo>
                  <a:cubicBezTo>
                    <a:pt x="33" y="43"/>
                    <a:pt x="42" y="37"/>
                    <a:pt x="48" y="37"/>
                  </a:cubicBezTo>
                  <a:cubicBezTo>
                    <a:pt x="50" y="37"/>
                    <a:pt x="53" y="37"/>
                    <a:pt x="55" y="37"/>
                  </a:cubicBezTo>
                  <a:cubicBezTo>
                    <a:pt x="58" y="37"/>
                    <a:pt x="61" y="36"/>
                    <a:pt x="64" y="35"/>
                  </a:cubicBezTo>
                  <a:cubicBezTo>
                    <a:pt x="52" y="30"/>
                    <a:pt x="48" y="29"/>
                    <a:pt x="34" y="27"/>
                  </a:cubicBezTo>
                  <a:cubicBezTo>
                    <a:pt x="39" y="21"/>
                    <a:pt x="49" y="18"/>
                    <a:pt x="58" y="13"/>
                  </a:cubicBezTo>
                  <a:cubicBezTo>
                    <a:pt x="58" y="10"/>
                    <a:pt x="61" y="8"/>
                    <a:pt x="63" y="6"/>
                  </a:cubicBezTo>
                  <a:cubicBezTo>
                    <a:pt x="63" y="4"/>
                    <a:pt x="62" y="0"/>
                    <a:pt x="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auto">
            <a:xfrm>
              <a:off x="3813" y="-684"/>
              <a:ext cx="496" cy="274"/>
            </a:xfrm>
            <a:custGeom>
              <a:avLst/>
              <a:gdLst>
                <a:gd name="T0" fmla="*/ 86 w 210"/>
                <a:gd name="T1" fmla="*/ 0 h 116"/>
                <a:gd name="T2" fmla="*/ 75 w 210"/>
                <a:gd name="T3" fmla="*/ 8 h 116"/>
                <a:gd name="T4" fmla="*/ 82 w 210"/>
                <a:gd name="T5" fmla="*/ 31 h 116"/>
                <a:gd name="T6" fmla="*/ 58 w 210"/>
                <a:gd name="T7" fmla="*/ 8 h 116"/>
                <a:gd name="T8" fmla="*/ 49 w 210"/>
                <a:gd name="T9" fmla="*/ 17 h 116"/>
                <a:gd name="T10" fmla="*/ 51 w 210"/>
                <a:gd name="T11" fmla="*/ 22 h 116"/>
                <a:gd name="T12" fmla="*/ 38 w 210"/>
                <a:gd name="T13" fmla="*/ 16 h 116"/>
                <a:gd name="T14" fmla="*/ 45 w 210"/>
                <a:gd name="T15" fmla="*/ 8 h 116"/>
                <a:gd name="T16" fmla="*/ 18 w 210"/>
                <a:gd name="T17" fmla="*/ 6 h 116"/>
                <a:gd name="T18" fmla="*/ 0 w 210"/>
                <a:gd name="T19" fmla="*/ 19 h 116"/>
                <a:gd name="T20" fmla="*/ 13 w 210"/>
                <a:gd name="T21" fmla="*/ 32 h 116"/>
                <a:gd name="T22" fmla="*/ 17 w 210"/>
                <a:gd name="T23" fmla="*/ 34 h 116"/>
                <a:gd name="T24" fmla="*/ 32 w 210"/>
                <a:gd name="T25" fmla="*/ 51 h 116"/>
                <a:gd name="T26" fmla="*/ 28 w 210"/>
                <a:gd name="T27" fmla="*/ 52 h 116"/>
                <a:gd name="T28" fmla="*/ 45 w 210"/>
                <a:gd name="T29" fmla="*/ 61 h 116"/>
                <a:gd name="T30" fmla="*/ 60 w 210"/>
                <a:gd name="T31" fmla="*/ 47 h 116"/>
                <a:gd name="T32" fmla="*/ 65 w 210"/>
                <a:gd name="T33" fmla="*/ 47 h 116"/>
                <a:gd name="T34" fmla="*/ 73 w 210"/>
                <a:gd name="T35" fmla="*/ 51 h 116"/>
                <a:gd name="T36" fmla="*/ 86 w 210"/>
                <a:gd name="T37" fmla="*/ 51 h 116"/>
                <a:gd name="T38" fmla="*/ 59 w 210"/>
                <a:gd name="T39" fmla="*/ 64 h 116"/>
                <a:gd name="T40" fmla="*/ 45 w 210"/>
                <a:gd name="T41" fmla="*/ 70 h 116"/>
                <a:gd name="T42" fmla="*/ 53 w 210"/>
                <a:gd name="T43" fmla="*/ 78 h 116"/>
                <a:gd name="T44" fmla="*/ 65 w 210"/>
                <a:gd name="T45" fmla="*/ 77 h 116"/>
                <a:gd name="T46" fmla="*/ 88 w 210"/>
                <a:gd name="T47" fmla="*/ 79 h 116"/>
                <a:gd name="T48" fmla="*/ 71 w 210"/>
                <a:gd name="T49" fmla="*/ 83 h 116"/>
                <a:gd name="T50" fmla="*/ 58 w 210"/>
                <a:gd name="T51" fmla="*/ 83 h 116"/>
                <a:gd name="T52" fmla="*/ 51 w 210"/>
                <a:gd name="T53" fmla="*/ 83 h 116"/>
                <a:gd name="T54" fmla="*/ 93 w 210"/>
                <a:gd name="T55" fmla="*/ 116 h 116"/>
                <a:gd name="T56" fmla="*/ 108 w 210"/>
                <a:gd name="T57" fmla="*/ 87 h 116"/>
                <a:gd name="T58" fmla="*/ 116 w 210"/>
                <a:gd name="T59" fmla="*/ 83 h 116"/>
                <a:gd name="T60" fmla="*/ 145 w 210"/>
                <a:gd name="T61" fmla="*/ 46 h 116"/>
                <a:gd name="T62" fmla="*/ 158 w 210"/>
                <a:gd name="T63" fmla="*/ 54 h 116"/>
                <a:gd name="T64" fmla="*/ 150 w 210"/>
                <a:gd name="T65" fmla="*/ 55 h 116"/>
                <a:gd name="T66" fmla="*/ 161 w 210"/>
                <a:gd name="T67" fmla="*/ 70 h 116"/>
                <a:gd name="T68" fmla="*/ 153 w 210"/>
                <a:gd name="T69" fmla="*/ 85 h 116"/>
                <a:gd name="T70" fmla="*/ 177 w 210"/>
                <a:gd name="T71" fmla="*/ 86 h 116"/>
                <a:gd name="T72" fmla="*/ 177 w 210"/>
                <a:gd name="T73" fmla="*/ 95 h 116"/>
                <a:gd name="T74" fmla="*/ 210 w 210"/>
                <a:gd name="T75" fmla="*/ 77 h 116"/>
                <a:gd name="T76" fmla="*/ 190 w 210"/>
                <a:gd name="T77" fmla="*/ 58 h 116"/>
                <a:gd name="T78" fmla="*/ 173 w 210"/>
                <a:gd name="T79" fmla="*/ 58 h 116"/>
                <a:gd name="T80" fmla="*/ 173 w 210"/>
                <a:gd name="T81" fmla="*/ 50 h 116"/>
                <a:gd name="T82" fmla="*/ 168 w 210"/>
                <a:gd name="T83" fmla="*/ 51 h 116"/>
                <a:gd name="T84" fmla="*/ 163 w 210"/>
                <a:gd name="T85" fmla="*/ 50 h 116"/>
                <a:gd name="T86" fmla="*/ 169 w 210"/>
                <a:gd name="T87" fmla="*/ 50 h 116"/>
                <a:gd name="T88" fmla="*/ 126 w 210"/>
                <a:gd name="T89" fmla="*/ 27 h 116"/>
                <a:gd name="T90" fmla="*/ 121 w 210"/>
                <a:gd name="T91" fmla="*/ 27 h 116"/>
                <a:gd name="T92" fmla="*/ 115 w 210"/>
                <a:gd name="T93" fmla="*/ 14 h 116"/>
                <a:gd name="T94" fmla="*/ 105 w 210"/>
                <a:gd name="T95" fmla="*/ 21 h 116"/>
                <a:gd name="T96" fmla="*/ 107 w 210"/>
                <a:gd name="T97" fmla="*/ 11 h 116"/>
                <a:gd name="T98" fmla="*/ 86 w 210"/>
                <a:gd name="T9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0" h="116">
                  <a:moveTo>
                    <a:pt x="86" y="0"/>
                  </a:moveTo>
                  <a:cubicBezTo>
                    <a:pt x="79" y="0"/>
                    <a:pt x="75" y="0"/>
                    <a:pt x="75" y="8"/>
                  </a:cubicBezTo>
                  <a:cubicBezTo>
                    <a:pt x="75" y="18"/>
                    <a:pt x="78" y="23"/>
                    <a:pt x="82" y="31"/>
                  </a:cubicBezTo>
                  <a:cubicBezTo>
                    <a:pt x="68" y="26"/>
                    <a:pt x="72" y="8"/>
                    <a:pt x="58" y="8"/>
                  </a:cubicBezTo>
                  <a:cubicBezTo>
                    <a:pt x="53" y="8"/>
                    <a:pt x="49" y="12"/>
                    <a:pt x="49" y="17"/>
                  </a:cubicBezTo>
                  <a:cubicBezTo>
                    <a:pt x="49" y="19"/>
                    <a:pt x="50" y="21"/>
                    <a:pt x="51" y="22"/>
                  </a:cubicBezTo>
                  <a:cubicBezTo>
                    <a:pt x="47" y="20"/>
                    <a:pt x="43" y="19"/>
                    <a:pt x="38" y="16"/>
                  </a:cubicBezTo>
                  <a:cubicBezTo>
                    <a:pt x="40" y="13"/>
                    <a:pt x="42" y="12"/>
                    <a:pt x="45" y="8"/>
                  </a:cubicBezTo>
                  <a:cubicBezTo>
                    <a:pt x="32" y="6"/>
                    <a:pt x="27" y="6"/>
                    <a:pt x="18" y="6"/>
                  </a:cubicBezTo>
                  <a:cubicBezTo>
                    <a:pt x="13" y="6"/>
                    <a:pt x="2" y="16"/>
                    <a:pt x="0" y="19"/>
                  </a:cubicBezTo>
                  <a:cubicBezTo>
                    <a:pt x="3" y="23"/>
                    <a:pt x="9" y="32"/>
                    <a:pt x="13" y="32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5" y="42"/>
                    <a:pt x="23" y="47"/>
                    <a:pt x="32" y="51"/>
                  </a:cubicBezTo>
                  <a:cubicBezTo>
                    <a:pt x="30" y="51"/>
                    <a:pt x="29" y="52"/>
                    <a:pt x="28" y="52"/>
                  </a:cubicBezTo>
                  <a:cubicBezTo>
                    <a:pt x="30" y="58"/>
                    <a:pt x="36" y="61"/>
                    <a:pt x="45" y="61"/>
                  </a:cubicBezTo>
                  <a:cubicBezTo>
                    <a:pt x="56" y="61"/>
                    <a:pt x="56" y="49"/>
                    <a:pt x="60" y="47"/>
                  </a:cubicBezTo>
                  <a:cubicBezTo>
                    <a:pt x="62" y="47"/>
                    <a:pt x="63" y="47"/>
                    <a:pt x="65" y="47"/>
                  </a:cubicBezTo>
                  <a:cubicBezTo>
                    <a:pt x="67" y="48"/>
                    <a:pt x="71" y="51"/>
                    <a:pt x="73" y="51"/>
                  </a:cubicBezTo>
                  <a:cubicBezTo>
                    <a:pt x="75" y="51"/>
                    <a:pt x="79" y="51"/>
                    <a:pt x="86" y="51"/>
                  </a:cubicBezTo>
                  <a:cubicBezTo>
                    <a:pt x="80" y="56"/>
                    <a:pt x="66" y="62"/>
                    <a:pt x="59" y="64"/>
                  </a:cubicBezTo>
                  <a:cubicBezTo>
                    <a:pt x="57" y="65"/>
                    <a:pt x="45" y="65"/>
                    <a:pt x="45" y="70"/>
                  </a:cubicBezTo>
                  <a:cubicBezTo>
                    <a:pt x="45" y="76"/>
                    <a:pt x="48" y="78"/>
                    <a:pt x="53" y="78"/>
                  </a:cubicBezTo>
                  <a:cubicBezTo>
                    <a:pt x="57" y="78"/>
                    <a:pt x="62" y="77"/>
                    <a:pt x="65" y="77"/>
                  </a:cubicBezTo>
                  <a:cubicBezTo>
                    <a:pt x="68" y="77"/>
                    <a:pt x="85" y="77"/>
                    <a:pt x="88" y="79"/>
                  </a:cubicBezTo>
                  <a:cubicBezTo>
                    <a:pt x="82" y="81"/>
                    <a:pt x="76" y="79"/>
                    <a:pt x="71" y="83"/>
                  </a:cubicBezTo>
                  <a:cubicBezTo>
                    <a:pt x="71" y="83"/>
                    <a:pt x="64" y="83"/>
                    <a:pt x="58" y="83"/>
                  </a:cubicBezTo>
                  <a:cubicBezTo>
                    <a:pt x="55" y="83"/>
                    <a:pt x="53" y="83"/>
                    <a:pt x="51" y="83"/>
                  </a:cubicBezTo>
                  <a:cubicBezTo>
                    <a:pt x="51" y="101"/>
                    <a:pt x="80" y="108"/>
                    <a:pt x="93" y="116"/>
                  </a:cubicBezTo>
                  <a:cubicBezTo>
                    <a:pt x="100" y="109"/>
                    <a:pt x="99" y="94"/>
                    <a:pt x="108" y="87"/>
                  </a:cubicBezTo>
                  <a:cubicBezTo>
                    <a:pt x="111" y="85"/>
                    <a:pt x="115" y="86"/>
                    <a:pt x="116" y="83"/>
                  </a:cubicBezTo>
                  <a:cubicBezTo>
                    <a:pt x="121" y="69"/>
                    <a:pt x="127" y="46"/>
                    <a:pt x="145" y="46"/>
                  </a:cubicBezTo>
                  <a:cubicBezTo>
                    <a:pt x="145" y="46"/>
                    <a:pt x="149" y="53"/>
                    <a:pt x="158" y="54"/>
                  </a:cubicBezTo>
                  <a:cubicBezTo>
                    <a:pt x="155" y="54"/>
                    <a:pt x="153" y="54"/>
                    <a:pt x="150" y="55"/>
                  </a:cubicBezTo>
                  <a:cubicBezTo>
                    <a:pt x="152" y="59"/>
                    <a:pt x="157" y="69"/>
                    <a:pt x="161" y="70"/>
                  </a:cubicBezTo>
                  <a:cubicBezTo>
                    <a:pt x="160" y="78"/>
                    <a:pt x="154" y="75"/>
                    <a:pt x="153" y="85"/>
                  </a:cubicBezTo>
                  <a:cubicBezTo>
                    <a:pt x="160" y="85"/>
                    <a:pt x="171" y="85"/>
                    <a:pt x="177" y="86"/>
                  </a:cubicBezTo>
                  <a:cubicBezTo>
                    <a:pt x="176" y="88"/>
                    <a:pt x="176" y="91"/>
                    <a:pt x="177" y="95"/>
                  </a:cubicBezTo>
                  <a:cubicBezTo>
                    <a:pt x="190" y="91"/>
                    <a:pt x="196" y="82"/>
                    <a:pt x="210" y="77"/>
                  </a:cubicBezTo>
                  <a:cubicBezTo>
                    <a:pt x="205" y="70"/>
                    <a:pt x="190" y="74"/>
                    <a:pt x="190" y="58"/>
                  </a:cubicBezTo>
                  <a:cubicBezTo>
                    <a:pt x="183" y="58"/>
                    <a:pt x="181" y="58"/>
                    <a:pt x="173" y="58"/>
                  </a:cubicBezTo>
                  <a:cubicBezTo>
                    <a:pt x="174" y="56"/>
                    <a:pt x="174" y="53"/>
                    <a:pt x="173" y="50"/>
                  </a:cubicBezTo>
                  <a:cubicBezTo>
                    <a:pt x="171" y="50"/>
                    <a:pt x="169" y="51"/>
                    <a:pt x="168" y="51"/>
                  </a:cubicBezTo>
                  <a:cubicBezTo>
                    <a:pt x="166" y="51"/>
                    <a:pt x="165" y="51"/>
                    <a:pt x="163" y="50"/>
                  </a:cubicBezTo>
                  <a:cubicBezTo>
                    <a:pt x="165" y="50"/>
                    <a:pt x="167" y="50"/>
                    <a:pt x="169" y="50"/>
                  </a:cubicBezTo>
                  <a:cubicBezTo>
                    <a:pt x="163" y="43"/>
                    <a:pt x="135" y="27"/>
                    <a:pt x="126" y="27"/>
                  </a:cubicBezTo>
                  <a:cubicBezTo>
                    <a:pt x="125" y="27"/>
                    <a:pt x="123" y="27"/>
                    <a:pt x="121" y="27"/>
                  </a:cubicBezTo>
                  <a:cubicBezTo>
                    <a:pt x="122" y="23"/>
                    <a:pt x="123" y="14"/>
                    <a:pt x="115" y="14"/>
                  </a:cubicBezTo>
                  <a:cubicBezTo>
                    <a:pt x="111" y="14"/>
                    <a:pt x="110" y="19"/>
                    <a:pt x="105" y="21"/>
                  </a:cubicBezTo>
                  <a:cubicBezTo>
                    <a:pt x="105" y="17"/>
                    <a:pt x="107" y="14"/>
                    <a:pt x="107" y="11"/>
                  </a:cubicBezTo>
                  <a:cubicBezTo>
                    <a:pt x="107" y="5"/>
                    <a:pt x="93" y="0"/>
                    <a:pt x="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2" name="Freeform 112"/>
            <p:cNvSpPr>
              <a:spLocks/>
            </p:cNvSpPr>
            <p:nvPr/>
          </p:nvSpPr>
          <p:spPr bwMode="auto">
            <a:xfrm>
              <a:off x="4073" y="-724"/>
              <a:ext cx="324" cy="116"/>
            </a:xfrm>
            <a:custGeom>
              <a:avLst/>
              <a:gdLst>
                <a:gd name="T0" fmla="*/ 80 w 137"/>
                <a:gd name="T1" fmla="*/ 0 h 49"/>
                <a:gd name="T2" fmla="*/ 73 w 137"/>
                <a:gd name="T3" fmla="*/ 0 h 49"/>
                <a:gd name="T4" fmla="*/ 60 w 137"/>
                <a:gd name="T5" fmla="*/ 12 h 49"/>
                <a:gd name="T6" fmla="*/ 39 w 137"/>
                <a:gd name="T7" fmla="*/ 1 h 49"/>
                <a:gd name="T8" fmla="*/ 24 w 137"/>
                <a:gd name="T9" fmla="*/ 1 h 49"/>
                <a:gd name="T10" fmla="*/ 27 w 137"/>
                <a:gd name="T11" fmla="*/ 6 h 49"/>
                <a:gd name="T12" fmla="*/ 18 w 137"/>
                <a:gd name="T13" fmla="*/ 6 h 49"/>
                <a:gd name="T14" fmla="*/ 18 w 137"/>
                <a:gd name="T15" fmla="*/ 9 h 49"/>
                <a:gd name="T16" fmla="*/ 15 w 137"/>
                <a:gd name="T17" fmla="*/ 10 h 49"/>
                <a:gd name="T18" fmla="*/ 7 w 137"/>
                <a:gd name="T19" fmla="*/ 8 h 49"/>
                <a:gd name="T20" fmla="*/ 0 w 137"/>
                <a:gd name="T21" fmla="*/ 8 h 49"/>
                <a:gd name="T22" fmla="*/ 7 w 137"/>
                <a:gd name="T23" fmla="*/ 20 h 49"/>
                <a:gd name="T24" fmla="*/ 13 w 137"/>
                <a:gd name="T25" fmla="*/ 28 h 49"/>
                <a:gd name="T26" fmla="*/ 26 w 137"/>
                <a:gd name="T27" fmla="*/ 26 h 49"/>
                <a:gd name="T28" fmla="*/ 51 w 137"/>
                <a:gd name="T29" fmla="*/ 28 h 49"/>
                <a:gd name="T30" fmla="*/ 38 w 137"/>
                <a:gd name="T31" fmla="*/ 30 h 49"/>
                <a:gd name="T32" fmla="*/ 27 w 137"/>
                <a:gd name="T33" fmla="*/ 31 h 49"/>
                <a:gd name="T34" fmla="*/ 34 w 137"/>
                <a:gd name="T35" fmla="*/ 39 h 49"/>
                <a:gd name="T36" fmla="*/ 64 w 137"/>
                <a:gd name="T37" fmla="*/ 39 h 49"/>
                <a:gd name="T38" fmla="*/ 82 w 137"/>
                <a:gd name="T39" fmla="*/ 49 h 49"/>
                <a:gd name="T40" fmla="*/ 137 w 137"/>
                <a:gd name="T41" fmla="*/ 22 h 49"/>
                <a:gd name="T42" fmla="*/ 113 w 137"/>
                <a:gd name="T43" fmla="*/ 8 h 49"/>
                <a:gd name="T44" fmla="*/ 96 w 137"/>
                <a:gd name="T45" fmla="*/ 8 h 49"/>
                <a:gd name="T46" fmla="*/ 80 w 137"/>
                <a:gd name="T47" fmla="*/ 13 h 49"/>
                <a:gd name="T48" fmla="*/ 80 w 137"/>
                <a:gd name="T4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7" h="49">
                  <a:moveTo>
                    <a:pt x="80" y="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1" y="2"/>
                    <a:pt x="67" y="12"/>
                    <a:pt x="60" y="12"/>
                  </a:cubicBezTo>
                  <a:cubicBezTo>
                    <a:pt x="58" y="12"/>
                    <a:pt x="42" y="4"/>
                    <a:pt x="39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10"/>
                    <a:pt x="16" y="10"/>
                    <a:pt x="15" y="10"/>
                  </a:cubicBezTo>
                  <a:cubicBezTo>
                    <a:pt x="12" y="10"/>
                    <a:pt x="10" y="9"/>
                    <a:pt x="7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3"/>
                    <a:pt x="3" y="17"/>
                    <a:pt x="7" y="20"/>
                  </a:cubicBezTo>
                  <a:cubicBezTo>
                    <a:pt x="7" y="26"/>
                    <a:pt x="9" y="28"/>
                    <a:pt x="13" y="28"/>
                  </a:cubicBezTo>
                  <a:cubicBezTo>
                    <a:pt x="16" y="28"/>
                    <a:pt x="21" y="26"/>
                    <a:pt x="26" y="26"/>
                  </a:cubicBezTo>
                  <a:cubicBezTo>
                    <a:pt x="27" y="26"/>
                    <a:pt x="49" y="28"/>
                    <a:pt x="51" y="28"/>
                  </a:cubicBezTo>
                  <a:cubicBezTo>
                    <a:pt x="48" y="29"/>
                    <a:pt x="42" y="29"/>
                    <a:pt x="38" y="30"/>
                  </a:cubicBezTo>
                  <a:cubicBezTo>
                    <a:pt x="36" y="30"/>
                    <a:pt x="31" y="30"/>
                    <a:pt x="27" y="31"/>
                  </a:cubicBezTo>
                  <a:cubicBezTo>
                    <a:pt x="28" y="35"/>
                    <a:pt x="29" y="38"/>
                    <a:pt x="3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8" y="46"/>
                    <a:pt x="73" y="49"/>
                    <a:pt x="82" y="49"/>
                  </a:cubicBezTo>
                  <a:cubicBezTo>
                    <a:pt x="98" y="49"/>
                    <a:pt x="124" y="30"/>
                    <a:pt x="137" y="22"/>
                  </a:cubicBezTo>
                  <a:cubicBezTo>
                    <a:pt x="134" y="15"/>
                    <a:pt x="124" y="8"/>
                    <a:pt x="113" y="8"/>
                  </a:cubicBezTo>
                  <a:cubicBezTo>
                    <a:pt x="105" y="8"/>
                    <a:pt x="108" y="8"/>
                    <a:pt x="96" y="8"/>
                  </a:cubicBezTo>
                  <a:cubicBezTo>
                    <a:pt x="88" y="8"/>
                    <a:pt x="85" y="13"/>
                    <a:pt x="80" y="13"/>
                  </a:cubicBezTo>
                  <a:cubicBezTo>
                    <a:pt x="79" y="9"/>
                    <a:pt x="80" y="6"/>
                    <a:pt x="8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3" name="Freeform 113"/>
            <p:cNvSpPr>
              <a:spLocks noEditPoints="1"/>
            </p:cNvSpPr>
            <p:nvPr/>
          </p:nvSpPr>
          <p:spPr bwMode="auto">
            <a:xfrm>
              <a:off x="3794" y="-594"/>
              <a:ext cx="61" cy="54"/>
            </a:xfrm>
            <a:custGeom>
              <a:avLst/>
              <a:gdLst>
                <a:gd name="T0" fmla="*/ 8 w 26"/>
                <a:gd name="T1" fmla="*/ 1 h 23"/>
                <a:gd name="T2" fmla="*/ 26 w 26"/>
                <a:gd name="T3" fmla="*/ 23 h 23"/>
                <a:gd name="T4" fmla="*/ 8 w 26"/>
                <a:gd name="T5" fmla="*/ 1 h 23"/>
                <a:gd name="T6" fmla="*/ 8 w 26"/>
                <a:gd name="T7" fmla="*/ 0 h 23"/>
                <a:gd name="T8" fmla="*/ 8 w 26"/>
                <a:gd name="T9" fmla="*/ 1 h 23"/>
                <a:gd name="T10" fmla="*/ 8 w 26"/>
                <a:gd name="T11" fmla="*/ 1 h 23"/>
                <a:gd name="T12" fmla="*/ 8 w 26"/>
                <a:gd name="T13" fmla="*/ 0 h 23"/>
                <a:gd name="T14" fmla="*/ 9 w 26"/>
                <a:gd name="T15" fmla="*/ 0 h 23"/>
                <a:gd name="T16" fmla="*/ 8 w 26"/>
                <a:gd name="T17" fmla="*/ 1 h 23"/>
                <a:gd name="T18" fmla="*/ 9 w 26"/>
                <a:gd name="T19" fmla="*/ 2 h 23"/>
                <a:gd name="T20" fmla="*/ 9 w 2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" h="23">
                  <a:moveTo>
                    <a:pt x="8" y="1"/>
                  </a:moveTo>
                  <a:cubicBezTo>
                    <a:pt x="0" y="6"/>
                    <a:pt x="16" y="20"/>
                    <a:pt x="26" y="23"/>
                  </a:cubicBezTo>
                  <a:cubicBezTo>
                    <a:pt x="22" y="11"/>
                    <a:pt x="15" y="9"/>
                    <a:pt x="8" y="1"/>
                  </a:cubicBezTo>
                  <a:moveTo>
                    <a:pt x="8" y="0"/>
                  </a:moveTo>
                  <a:cubicBezTo>
                    <a:pt x="8" y="0"/>
                    <a:pt x="8" y="0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0"/>
                    <a:pt x="8" y="0"/>
                    <a:pt x="8" y="0"/>
                  </a:cubicBezTo>
                  <a:moveTo>
                    <a:pt x="9" y="0"/>
                  </a:moveTo>
                  <a:cubicBezTo>
                    <a:pt x="9" y="0"/>
                    <a:pt x="9" y="0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4" name="Freeform 114"/>
            <p:cNvSpPr>
              <a:spLocks/>
            </p:cNvSpPr>
            <p:nvPr/>
          </p:nvSpPr>
          <p:spPr bwMode="auto">
            <a:xfrm>
              <a:off x="3087" y="872"/>
              <a:ext cx="156" cy="187"/>
            </a:xfrm>
            <a:custGeom>
              <a:avLst/>
              <a:gdLst>
                <a:gd name="T0" fmla="*/ 48 w 66"/>
                <a:gd name="T1" fmla="*/ 0 h 79"/>
                <a:gd name="T2" fmla="*/ 39 w 66"/>
                <a:gd name="T3" fmla="*/ 0 h 79"/>
                <a:gd name="T4" fmla="*/ 23 w 66"/>
                <a:gd name="T5" fmla="*/ 10 h 79"/>
                <a:gd name="T6" fmla="*/ 26 w 66"/>
                <a:gd name="T7" fmla="*/ 17 h 79"/>
                <a:gd name="T8" fmla="*/ 11 w 66"/>
                <a:gd name="T9" fmla="*/ 23 h 79"/>
                <a:gd name="T10" fmla="*/ 10 w 66"/>
                <a:gd name="T11" fmla="*/ 22 h 79"/>
                <a:gd name="T12" fmla="*/ 5 w 66"/>
                <a:gd name="T13" fmla="*/ 28 h 79"/>
                <a:gd name="T14" fmla="*/ 15 w 66"/>
                <a:gd name="T15" fmla="*/ 39 h 79"/>
                <a:gd name="T16" fmla="*/ 0 w 66"/>
                <a:gd name="T17" fmla="*/ 66 h 79"/>
                <a:gd name="T18" fmla="*/ 13 w 66"/>
                <a:gd name="T19" fmla="*/ 79 h 79"/>
                <a:gd name="T20" fmla="*/ 23 w 66"/>
                <a:gd name="T21" fmla="*/ 76 h 79"/>
                <a:gd name="T22" fmla="*/ 42 w 66"/>
                <a:gd name="T23" fmla="*/ 65 h 79"/>
                <a:gd name="T24" fmla="*/ 46 w 66"/>
                <a:gd name="T25" fmla="*/ 65 h 79"/>
                <a:gd name="T26" fmla="*/ 56 w 66"/>
                <a:gd name="T27" fmla="*/ 62 h 79"/>
                <a:gd name="T28" fmla="*/ 56 w 66"/>
                <a:gd name="T29" fmla="*/ 47 h 79"/>
                <a:gd name="T30" fmla="*/ 56 w 66"/>
                <a:gd name="T31" fmla="*/ 29 h 79"/>
                <a:gd name="T32" fmla="*/ 66 w 66"/>
                <a:gd name="T33" fmla="*/ 22 h 79"/>
                <a:gd name="T34" fmla="*/ 48 w 66"/>
                <a:gd name="T35" fmla="*/ 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79">
                  <a:moveTo>
                    <a:pt x="48" y="0"/>
                  </a:moveTo>
                  <a:cubicBezTo>
                    <a:pt x="45" y="0"/>
                    <a:pt x="42" y="0"/>
                    <a:pt x="39" y="0"/>
                  </a:cubicBezTo>
                  <a:cubicBezTo>
                    <a:pt x="34" y="0"/>
                    <a:pt x="23" y="6"/>
                    <a:pt x="23" y="10"/>
                  </a:cubicBezTo>
                  <a:cubicBezTo>
                    <a:pt x="23" y="13"/>
                    <a:pt x="24" y="14"/>
                    <a:pt x="26" y="17"/>
                  </a:cubicBezTo>
                  <a:cubicBezTo>
                    <a:pt x="23" y="20"/>
                    <a:pt x="14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8" y="22"/>
                    <a:pt x="5" y="23"/>
                    <a:pt x="5" y="28"/>
                  </a:cubicBezTo>
                  <a:cubicBezTo>
                    <a:pt x="5" y="34"/>
                    <a:pt x="10" y="37"/>
                    <a:pt x="15" y="39"/>
                  </a:cubicBezTo>
                  <a:cubicBezTo>
                    <a:pt x="13" y="52"/>
                    <a:pt x="0" y="53"/>
                    <a:pt x="0" y="66"/>
                  </a:cubicBezTo>
                  <a:cubicBezTo>
                    <a:pt x="0" y="73"/>
                    <a:pt x="7" y="79"/>
                    <a:pt x="13" y="79"/>
                  </a:cubicBezTo>
                  <a:cubicBezTo>
                    <a:pt x="16" y="79"/>
                    <a:pt x="21" y="78"/>
                    <a:pt x="23" y="76"/>
                  </a:cubicBezTo>
                  <a:cubicBezTo>
                    <a:pt x="27" y="74"/>
                    <a:pt x="34" y="65"/>
                    <a:pt x="42" y="65"/>
                  </a:cubicBezTo>
                  <a:cubicBezTo>
                    <a:pt x="43" y="65"/>
                    <a:pt x="45" y="65"/>
                    <a:pt x="46" y="65"/>
                  </a:cubicBezTo>
                  <a:cubicBezTo>
                    <a:pt x="50" y="65"/>
                    <a:pt x="54" y="65"/>
                    <a:pt x="56" y="62"/>
                  </a:cubicBezTo>
                  <a:cubicBezTo>
                    <a:pt x="60" y="58"/>
                    <a:pt x="56" y="52"/>
                    <a:pt x="56" y="47"/>
                  </a:cubicBezTo>
                  <a:cubicBezTo>
                    <a:pt x="56" y="47"/>
                    <a:pt x="56" y="33"/>
                    <a:pt x="56" y="29"/>
                  </a:cubicBezTo>
                  <a:cubicBezTo>
                    <a:pt x="56" y="25"/>
                    <a:pt x="66" y="26"/>
                    <a:pt x="66" y="22"/>
                  </a:cubicBezTo>
                  <a:cubicBezTo>
                    <a:pt x="66" y="13"/>
                    <a:pt x="60" y="0"/>
                    <a:pt x="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5" name="Freeform 115"/>
            <p:cNvSpPr>
              <a:spLocks/>
            </p:cNvSpPr>
            <p:nvPr/>
          </p:nvSpPr>
          <p:spPr bwMode="auto">
            <a:xfrm>
              <a:off x="3191" y="714"/>
              <a:ext cx="33" cy="28"/>
            </a:xfrm>
            <a:custGeom>
              <a:avLst/>
              <a:gdLst>
                <a:gd name="T0" fmla="*/ 14 w 14"/>
                <a:gd name="T1" fmla="*/ 0 h 12"/>
                <a:gd name="T2" fmla="*/ 0 w 14"/>
                <a:gd name="T3" fmla="*/ 6 h 12"/>
                <a:gd name="T4" fmla="*/ 3 w 14"/>
                <a:gd name="T5" fmla="*/ 12 h 12"/>
                <a:gd name="T6" fmla="*/ 14 w 14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2">
                  <a:moveTo>
                    <a:pt x="14" y="0"/>
                  </a:moveTo>
                  <a:cubicBezTo>
                    <a:pt x="9" y="0"/>
                    <a:pt x="0" y="2"/>
                    <a:pt x="0" y="6"/>
                  </a:cubicBezTo>
                  <a:cubicBezTo>
                    <a:pt x="0" y="8"/>
                    <a:pt x="2" y="12"/>
                    <a:pt x="3" y="12"/>
                  </a:cubicBezTo>
                  <a:cubicBezTo>
                    <a:pt x="9" y="12"/>
                    <a:pt x="14" y="6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6" name="Freeform 116"/>
            <p:cNvSpPr>
              <a:spLocks/>
            </p:cNvSpPr>
            <p:nvPr/>
          </p:nvSpPr>
          <p:spPr bwMode="auto">
            <a:xfrm>
              <a:off x="3210" y="697"/>
              <a:ext cx="295" cy="431"/>
            </a:xfrm>
            <a:custGeom>
              <a:avLst/>
              <a:gdLst>
                <a:gd name="T0" fmla="*/ 30 w 125"/>
                <a:gd name="T1" fmla="*/ 0 h 182"/>
                <a:gd name="T2" fmla="*/ 19 w 125"/>
                <a:gd name="T3" fmla="*/ 16 h 182"/>
                <a:gd name="T4" fmla="*/ 14 w 125"/>
                <a:gd name="T5" fmla="*/ 26 h 182"/>
                <a:gd name="T6" fmla="*/ 9 w 125"/>
                <a:gd name="T7" fmla="*/ 24 h 182"/>
                <a:gd name="T8" fmla="*/ 12 w 125"/>
                <a:gd name="T9" fmla="*/ 34 h 182"/>
                <a:gd name="T10" fmla="*/ 9 w 125"/>
                <a:gd name="T11" fmla="*/ 45 h 182"/>
                <a:gd name="T12" fmla="*/ 17 w 125"/>
                <a:gd name="T13" fmla="*/ 54 h 182"/>
                <a:gd name="T14" fmla="*/ 14 w 125"/>
                <a:gd name="T15" fmla="*/ 66 h 182"/>
                <a:gd name="T16" fmla="*/ 19 w 125"/>
                <a:gd name="T17" fmla="*/ 59 h 182"/>
                <a:gd name="T18" fmla="*/ 28 w 125"/>
                <a:gd name="T19" fmla="*/ 71 h 182"/>
                <a:gd name="T20" fmla="*/ 31 w 125"/>
                <a:gd name="T21" fmla="*/ 87 h 182"/>
                <a:gd name="T22" fmla="*/ 48 w 125"/>
                <a:gd name="T23" fmla="*/ 84 h 182"/>
                <a:gd name="T24" fmla="*/ 54 w 125"/>
                <a:gd name="T25" fmla="*/ 98 h 182"/>
                <a:gd name="T26" fmla="*/ 57 w 125"/>
                <a:gd name="T27" fmla="*/ 106 h 182"/>
                <a:gd name="T28" fmla="*/ 37 w 125"/>
                <a:gd name="T29" fmla="*/ 131 h 182"/>
                <a:gd name="T30" fmla="*/ 25 w 125"/>
                <a:gd name="T31" fmla="*/ 150 h 182"/>
                <a:gd name="T32" fmla="*/ 45 w 125"/>
                <a:gd name="T33" fmla="*/ 154 h 182"/>
                <a:gd name="T34" fmla="*/ 56 w 125"/>
                <a:gd name="T35" fmla="*/ 152 h 182"/>
                <a:gd name="T36" fmla="*/ 19 w 125"/>
                <a:gd name="T37" fmla="*/ 178 h 182"/>
                <a:gd name="T38" fmla="*/ 23 w 125"/>
                <a:gd name="T39" fmla="*/ 182 h 182"/>
                <a:gd name="T40" fmla="*/ 38 w 125"/>
                <a:gd name="T41" fmla="*/ 177 h 182"/>
                <a:gd name="T42" fmla="*/ 56 w 125"/>
                <a:gd name="T43" fmla="*/ 172 h 182"/>
                <a:gd name="T44" fmla="*/ 104 w 125"/>
                <a:gd name="T45" fmla="*/ 167 h 182"/>
                <a:gd name="T46" fmla="*/ 119 w 125"/>
                <a:gd name="T47" fmla="*/ 155 h 182"/>
                <a:gd name="T48" fmla="*/ 125 w 125"/>
                <a:gd name="T49" fmla="*/ 132 h 182"/>
                <a:gd name="T50" fmla="*/ 112 w 125"/>
                <a:gd name="T51" fmla="*/ 122 h 182"/>
                <a:gd name="T52" fmla="*/ 110 w 125"/>
                <a:gd name="T53" fmla="*/ 122 h 182"/>
                <a:gd name="T54" fmla="*/ 104 w 125"/>
                <a:gd name="T55" fmla="*/ 122 h 182"/>
                <a:gd name="T56" fmla="*/ 101 w 125"/>
                <a:gd name="T57" fmla="*/ 107 h 182"/>
                <a:gd name="T58" fmla="*/ 64 w 125"/>
                <a:gd name="T59" fmla="*/ 60 h 182"/>
                <a:gd name="T60" fmla="*/ 58 w 125"/>
                <a:gd name="T61" fmla="*/ 60 h 182"/>
                <a:gd name="T62" fmla="*/ 51 w 125"/>
                <a:gd name="T63" fmla="*/ 60 h 182"/>
                <a:gd name="T64" fmla="*/ 70 w 125"/>
                <a:gd name="T65" fmla="*/ 23 h 182"/>
                <a:gd name="T66" fmla="*/ 37 w 125"/>
                <a:gd name="T67" fmla="*/ 19 h 182"/>
                <a:gd name="T68" fmla="*/ 45 w 125"/>
                <a:gd name="T69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5" h="182">
                  <a:moveTo>
                    <a:pt x="45" y="0"/>
                  </a:moveTo>
                  <a:cubicBezTo>
                    <a:pt x="41" y="0"/>
                    <a:pt x="36" y="0"/>
                    <a:pt x="30" y="0"/>
                  </a:cubicBezTo>
                  <a:cubicBezTo>
                    <a:pt x="27" y="0"/>
                    <a:pt x="21" y="5"/>
                    <a:pt x="21" y="7"/>
                  </a:cubicBezTo>
                  <a:cubicBezTo>
                    <a:pt x="21" y="10"/>
                    <a:pt x="19" y="12"/>
                    <a:pt x="19" y="16"/>
                  </a:cubicBezTo>
                  <a:cubicBezTo>
                    <a:pt x="16" y="16"/>
                    <a:pt x="12" y="18"/>
                    <a:pt x="12" y="23"/>
                  </a:cubicBezTo>
                  <a:cubicBezTo>
                    <a:pt x="12" y="24"/>
                    <a:pt x="13" y="25"/>
                    <a:pt x="14" y="26"/>
                  </a:cubicBezTo>
                  <a:cubicBezTo>
                    <a:pt x="14" y="27"/>
                    <a:pt x="13" y="29"/>
                    <a:pt x="12" y="29"/>
                  </a:cubicBezTo>
                  <a:cubicBezTo>
                    <a:pt x="11" y="29"/>
                    <a:pt x="9" y="27"/>
                    <a:pt x="9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1"/>
                    <a:pt x="4" y="33"/>
                    <a:pt x="12" y="34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39"/>
                    <a:pt x="9" y="43"/>
                    <a:pt x="9" y="45"/>
                  </a:cubicBezTo>
                  <a:cubicBezTo>
                    <a:pt x="9" y="47"/>
                    <a:pt x="13" y="49"/>
                    <a:pt x="17" y="50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5" y="55"/>
                    <a:pt x="14" y="56"/>
                    <a:pt x="14" y="58"/>
                  </a:cubicBezTo>
                  <a:cubicBezTo>
                    <a:pt x="14" y="61"/>
                    <a:pt x="14" y="62"/>
                    <a:pt x="14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8" y="64"/>
                    <a:pt x="16" y="63"/>
                    <a:pt x="19" y="59"/>
                  </a:cubicBezTo>
                  <a:cubicBezTo>
                    <a:pt x="20" y="60"/>
                    <a:pt x="23" y="61"/>
                    <a:pt x="28" y="61"/>
                  </a:cubicBezTo>
                  <a:cubicBezTo>
                    <a:pt x="26" y="65"/>
                    <a:pt x="28" y="66"/>
                    <a:pt x="28" y="71"/>
                  </a:cubicBezTo>
                  <a:cubicBezTo>
                    <a:pt x="28" y="75"/>
                    <a:pt x="22" y="78"/>
                    <a:pt x="22" y="82"/>
                  </a:cubicBezTo>
                  <a:cubicBezTo>
                    <a:pt x="22" y="87"/>
                    <a:pt x="26" y="87"/>
                    <a:pt x="31" y="87"/>
                  </a:cubicBezTo>
                  <a:cubicBezTo>
                    <a:pt x="35" y="87"/>
                    <a:pt x="38" y="84"/>
                    <a:pt x="43" y="84"/>
                  </a:cubicBezTo>
                  <a:cubicBezTo>
                    <a:pt x="45" y="84"/>
                    <a:pt x="46" y="84"/>
                    <a:pt x="48" y="84"/>
                  </a:cubicBezTo>
                  <a:cubicBezTo>
                    <a:pt x="47" y="87"/>
                    <a:pt x="44" y="88"/>
                    <a:pt x="44" y="92"/>
                  </a:cubicBezTo>
                  <a:cubicBezTo>
                    <a:pt x="44" y="96"/>
                    <a:pt x="49" y="98"/>
                    <a:pt x="54" y="98"/>
                  </a:cubicBezTo>
                  <a:cubicBezTo>
                    <a:pt x="55" y="98"/>
                    <a:pt x="56" y="98"/>
                    <a:pt x="57" y="98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4" y="111"/>
                    <a:pt x="42" y="116"/>
                    <a:pt x="33" y="116"/>
                  </a:cubicBezTo>
                  <a:cubicBezTo>
                    <a:pt x="33" y="121"/>
                    <a:pt x="37" y="124"/>
                    <a:pt x="37" y="131"/>
                  </a:cubicBezTo>
                  <a:cubicBezTo>
                    <a:pt x="37" y="139"/>
                    <a:pt x="22" y="139"/>
                    <a:pt x="22" y="147"/>
                  </a:cubicBezTo>
                  <a:cubicBezTo>
                    <a:pt x="22" y="148"/>
                    <a:pt x="24" y="150"/>
                    <a:pt x="25" y="150"/>
                  </a:cubicBezTo>
                  <a:cubicBezTo>
                    <a:pt x="28" y="150"/>
                    <a:pt x="27" y="147"/>
                    <a:pt x="30" y="147"/>
                  </a:cubicBezTo>
                  <a:cubicBezTo>
                    <a:pt x="36" y="147"/>
                    <a:pt x="38" y="154"/>
                    <a:pt x="45" y="154"/>
                  </a:cubicBezTo>
                  <a:cubicBezTo>
                    <a:pt x="49" y="154"/>
                    <a:pt x="52" y="151"/>
                    <a:pt x="55" y="148"/>
                  </a:cubicBezTo>
                  <a:cubicBezTo>
                    <a:pt x="55" y="149"/>
                    <a:pt x="56" y="151"/>
                    <a:pt x="56" y="152"/>
                  </a:cubicBezTo>
                  <a:cubicBezTo>
                    <a:pt x="56" y="159"/>
                    <a:pt x="45" y="157"/>
                    <a:pt x="38" y="159"/>
                  </a:cubicBezTo>
                  <a:cubicBezTo>
                    <a:pt x="36" y="159"/>
                    <a:pt x="20" y="176"/>
                    <a:pt x="19" y="178"/>
                  </a:cubicBezTo>
                  <a:cubicBezTo>
                    <a:pt x="19" y="182"/>
                    <a:pt x="19" y="182"/>
                    <a:pt x="19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5" y="179"/>
                    <a:pt x="27" y="177"/>
                    <a:pt x="30" y="177"/>
                  </a:cubicBezTo>
                  <a:cubicBezTo>
                    <a:pt x="38" y="177"/>
                    <a:pt x="38" y="177"/>
                    <a:pt x="38" y="177"/>
                  </a:cubicBezTo>
                  <a:cubicBezTo>
                    <a:pt x="38" y="173"/>
                    <a:pt x="41" y="168"/>
                    <a:pt x="46" y="168"/>
                  </a:cubicBezTo>
                  <a:cubicBezTo>
                    <a:pt x="50" y="168"/>
                    <a:pt x="52" y="172"/>
                    <a:pt x="56" y="172"/>
                  </a:cubicBezTo>
                  <a:cubicBezTo>
                    <a:pt x="64" y="172"/>
                    <a:pt x="78" y="167"/>
                    <a:pt x="83" y="167"/>
                  </a:cubicBezTo>
                  <a:cubicBezTo>
                    <a:pt x="86" y="167"/>
                    <a:pt x="98" y="167"/>
                    <a:pt x="104" y="167"/>
                  </a:cubicBezTo>
                  <a:cubicBezTo>
                    <a:pt x="111" y="167"/>
                    <a:pt x="114" y="164"/>
                    <a:pt x="119" y="159"/>
                  </a:cubicBezTo>
                  <a:cubicBezTo>
                    <a:pt x="119" y="155"/>
                    <a:pt x="119" y="155"/>
                    <a:pt x="119" y="155"/>
                  </a:cubicBezTo>
                  <a:cubicBezTo>
                    <a:pt x="116" y="155"/>
                    <a:pt x="114" y="155"/>
                    <a:pt x="108" y="153"/>
                  </a:cubicBezTo>
                  <a:cubicBezTo>
                    <a:pt x="113" y="146"/>
                    <a:pt x="125" y="141"/>
                    <a:pt x="125" y="132"/>
                  </a:cubicBezTo>
                  <a:cubicBezTo>
                    <a:pt x="125" y="127"/>
                    <a:pt x="121" y="122"/>
                    <a:pt x="114" y="122"/>
                  </a:cubicBezTo>
                  <a:cubicBezTo>
                    <a:pt x="113" y="122"/>
                    <a:pt x="112" y="122"/>
                    <a:pt x="112" y="122"/>
                  </a:cubicBezTo>
                  <a:cubicBezTo>
                    <a:pt x="110" y="122"/>
                    <a:pt x="110" y="122"/>
                    <a:pt x="107" y="124"/>
                  </a:cubicBezTo>
                  <a:cubicBezTo>
                    <a:pt x="110" y="122"/>
                    <a:pt x="110" y="122"/>
                    <a:pt x="110" y="122"/>
                  </a:cubicBezTo>
                  <a:cubicBezTo>
                    <a:pt x="108" y="123"/>
                    <a:pt x="107" y="125"/>
                    <a:pt x="104" y="126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5" y="121"/>
                    <a:pt x="106" y="120"/>
                    <a:pt x="106" y="118"/>
                  </a:cubicBezTo>
                  <a:cubicBezTo>
                    <a:pt x="106" y="114"/>
                    <a:pt x="101" y="111"/>
                    <a:pt x="101" y="107"/>
                  </a:cubicBezTo>
                  <a:cubicBezTo>
                    <a:pt x="101" y="94"/>
                    <a:pt x="87" y="91"/>
                    <a:pt x="78" y="82"/>
                  </a:cubicBezTo>
                  <a:cubicBezTo>
                    <a:pt x="72" y="76"/>
                    <a:pt x="74" y="63"/>
                    <a:pt x="64" y="60"/>
                  </a:cubicBezTo>
                  <a:cubicBezTo>
                    <a:pt x="63" y="60"/>
                    <a:pt x="62" y="60"/>
                    <a:pt x="61" y="60"/>
                  </a:cubicBezTo>
                  <a:cubicBezTo>
                    <a:pt x="60" y="60"/>
                    <a:pt x="59" y="60"/>
                    <a:pt x="58" y="60"/>
                  </a:cubicBezTo>
                  <a:cubicBezTo>
                    <a:pt x="57" y="60"/>
                    <a:pt x="57" y="60"/>
                    <a:pt x="56" y="60"/>
                  </a:cubicBezTo>
                  <a:cubicBezTo>
                    <a:pt x="54" y="60"/>
                    <a:pt x="53" y="60"/>
                    <a:pt x="51" y="60"/>
                  </a:cubicBezTo>
                  <a:cubicBezTo>
                    <a:pt x="52" y="58"/>
                    <a:pt x="54" y="56"/>
                    <a:pt x="56" y="55"/>
                  </a:cubicBezTo>
                  <a:cubicBezTo>
                    <a:pt x="56" y="44"/>
                    <a:pt x="72" y="38"/>
                    <a:pt x="70" y="23"/>
                  </a:cubicBezTo>
                  <a:cubicBezTo>
                    <a:pt x="39" y="23"/>
                    <a:pt x="39" y="23"/>
                    <a:pt x="39" y="23"/>
                  </a:cubicBezTo>
                  <a:cubicBezTo>
                    <a:pt x="38" y="22"/>
                    <a:pt x="37" y="21"/>
                    <a:pt x="37" y="19"/>
                  </a:cubicBezTo>
                  <a:cubicBezTo>
                    <a:pt x="39" y="12"/>
                    <a:pt x="50" y="13"/>
                    <a:pt x="50" y="5"/>
                  </a:cubicBezTo>
                  <a:cubicBezTo>
                    <a:pt x="50" y="4"/>
                    <a:pt x="47" y="0"/>
                    <a:pt x="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" name="Freeform 117"/>
            <p:cNvSpPr>
              <a:spLocks/>
            </p:cNvSpPr>
            <p:nvPr/>
          </p:nvSpPr>
          <p:spPr bwMode="auto">
            <a:xfrm>
              <a:off x="3274" y="920"/>
              <a:ext cx="14" cy="14"/>
            </a:xfrm>
            <a:custGeom>
              <a:avLst/>
              <a:gdLst>
                <a:gd name="T0" fmla="*/ 6 w 6"/>
                <a:gd name="T1" fmla="*/ 0 h 6"/>
                <a:gd name="T2" fmla="*/ 3 w 6"/>
                <a:gd name="T3" fmla="*/ 0 h 6"/>
                <a:gd name="T4" fmla="*/ 0 w 6"/>
                <a:gd name="T5" fmla="*/ 6 h 6"/>
                <a:gd name="T6" fmla="*/ 5 w 6"/>
                <a:gd name="T7" fmla="*/ 6 h 6"/>
                <a:gd name="T8" fmla="*/ 6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3" y="6"/>
                    <a:pt x="4" y="6"/>
                    <a:pt x="5" y="6"/>
                  </a:cubicBezTo>
                  <a:cubicBezTo>
                    <a:pt x="5" y="4"/>
                    <a:pt x="6" y="2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8" name="Freeform 118"/>
            <p:cNvSpPr>
              <a:spLocks/>
            </p:cNvSpPr>
            <p:nvPr/>
          </p:nvSpPr>
          <p:spPr bwMode="auto">
            <a:xfrm>
              <a:off x="2600" y="260"/>
              <a:ext cx="362" cy="163"/>
            </a:xfrm>
            <a:custGeom>
              <a:avLst/>
              <a:gdLst>
                <a:gd name="T0" fmla="*/ 24 w 153"/>
                <a:gd name="T1" fmla="*/ 0 h 69"/>
                <a:gd name="T2" fmla="*/ 20 w 153"/>
                <a:gd name="T3" fmla="*/ 0 h 69"/>
                <a:gd name="T4" fmla="*/ 10 w 153"/>
                <a:gd name="T5" fmla="*/ 6 h 69"/>
                <a:gd name="T6" fmla="*/ 10 w 153"/>
                <a:gd name="T7" fmla="*/ 10 h 69"/>
                <a:gd name="T8" fmla="*/ 4 w 153"/>
                <a:gd name="T9" fmla="*/ 8 h 69"/>
                <a:gd name="T10" fmla="*/ 0 w 153"/>
                <a:gd name="T11" fmla="*/ 9 h 69"/>
                <a:gd name="T12" fmla="*/ 26 w 153"/>
                <a:gd name="T13" fmla="*/ 21 h 69"/>
                <a:gd name="T14" fmla="*/ 29 w 153"/>
                <a:gd name="T15" fmla="*/ 25 h 69"/>
                <a:gd name="T16" fmla="*/ 1 w 153"/>
                <a:gd name="T17" fmla="*/ 30 h 69"/>
                <a:gd name="T18" fmla="*/ 8 w 153"/>
                <a:gd name="T19" fmla="*/ 32 h 69"/>
                <a:gd name="T20" fmla="*/ 13 w 153"/>
                <a:gd name="T21" fmla="*/ 32 h 69"/>
                <a:gd name="T22" fmla="*/ 19 w 153"/>
                <a:gd name="T23" fmla="*/ 31 h 69"/>
                <a:gd name="T24" fmla="*/ 24 w 153"/>
                <a:gd name="T25" fmla="*/ 32 h 69"/>
                <a:gd name="T26" fmla="*/ 21 w 153"/>
                <a:gd name="T27" fmla="*/ 48 h 69"/>
                <a:gd name="T28" fmla="*/ 16 w 153"/>
                <a:gd name="T29" fmla="*/ 50 h 69"/>
                <a:gd name="T30" fmla="*/ 40 w 153"/>
                <a:gd name="T31" fmla="*/ 60 h 69"/>
                <a:gd name="T32" fmla="*/ 87 w 153"/>
                <a:gd name="T33" fmla="*/ 69 h 69"/>
                <a:gd name="T34" fmla="*/ 128 w 153"/>
                <a:gd name="T35" fmla="*/ 56 h 69"/>
                <a:gd name="T36" fmla="*/ 152 w 153"/>
                <a:gd name="T37" fmla="*/ 37 h 69"/>
                <a:gd name="T38" fmla="*/ 153 w 153"/>
                <a:gd name="T39" fmla="*/ 36 h 69"/>
                <a:gd name="T40" fmla="*/ 133 w 153"/>
                <a:gd name="T41" fmla="*/ 10 h 69"/>
                <a:gd name="T42" fmla="*/ 136 w 153"/>
                <a:gd name="T43" fmla="*/ 5 h 69"/>
                <a:gd name="T44" fmla="*/ 124 w 153"/>
                <a:gd name="T45" fmla="*/ 8 h 69"/>
                <a:gd name="T46" fmla="*/ 114 w 153"/>
                <a:gd name="T47" fmla="*/ 1 h 69"/>
                <a:gd name="T48" fmla="*/ 112 w 153"/>
                <a:gd name="T49" fmla="*/ 2 h 69"/>
                <a:gd name="T50" fmla="*/ 108 w 153"/>
                <a:gd name="T51" fmla="*/ 1 h 69"/>
                <a:gd name="T52" fmla="*/ 106 w 153"/>
                <a:gd name="T53" fmla="*/ 9 h 69"/>
                <a:gd name="T54" fmla="*/ 102 w 153"/>
                <a:gd name="T55" fmla="*/ 7 h 69"/>
                <a:gd name="T56" fmla="*/ 88 w 153"/>
                <a:gd name="T57" fmla="*/ 10 h 69"/>
                <a:gd name="T58" fmla="*/ 71 w 153"/>
                <a:gd name="T59" fmla="*/ 9 h 69"/>
                <a:gd name="T60" fmla="*/ 71 w 153"/>
                <a:gd name="T61" fmla="*/ 14 h 69"/>
                <a:gd name="T62" fmla="*/ 64 w 153"/>
                <a:gd name="T63" fmla="*/ 10 h 69"/>
                <a:gd name="T64" fmla="*/ 51 w 153"/>
                <a:gd name="T65" fmla="*/ 13 h 69"/>
                <a:gd name="T66" fmla="*/ 44 w 153"/>
                <a:gd name="T67" fmla="*/ 9 h 69"/>
                <a:gd name="T68" fmla="*/ 44 w 153"/>
                <a:gd name="T69" fmla="*/ 15 h 69"/>
                <a:gd name="T70" fmla="*/ 35 w 153"/>
                <a:gd name="T71" fmla="*/ 19 h 69"/>
                <a:gd name="T72" fmla="*/ 27 w 153"/>
                <a:gd name="T73" fmla="*/ 8 h 69"/>
                <a:gd name="T74" fmla="*/ 24 w 153"/>
                <a:gd name="T75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3" h="69">
                  <a:moveTo>
                    <a:pt x="24" y="0"/>
                  </a:moveTo>
                  <a:cubicBezTo>
                    <a:pt x="22" y="0"/>
                    <a:pt x="21" y="0"/>
                    <a:pt x="20" y="0"/>
                  </a:cubicBezTo>
                  <a:cubicBezTo>
                    <a:pt x="15" y="0"/>
                    <a:pt x="14" y="6"/>
                    <a:pt x="10" y="6"/>
                  </a:cubicBezTo>
                  <a:cubicBezTo>
                    <a:pt x="10" y="8"/>
                    <a:pt x="10" y="9"/>
                    <a:pt x="10" y="10"/>
                  </a:cubicBezTo>
                  <a:cubicBezTo>
                    <a:pt x="8" y="9"/>
                    <a:pt x="6" y="8"/>
                    <a:pt x="4" y="8"/>
                  </a:cubicBezTo>
                  <a:cubicBezTo>
                    <a:pt x="3" y="8"/>
                    <a:pt x="1" y="9"/>
                    <a:pt x="0" y="9"/>
                  </a:cubicBezTo>
                  <a:cubicBezTo>
                    <a:pt x="1" y="15"/>
                    <a:pt x="20" y="21"/>
                    <a:pt x="26" y="21"/>
                  </a:cubicBezTo>
                  <a:cubicBezTo>
                    <a:pt x="26" y="22"/>
                    <a:pt x="27" y="24"/>
                    <a:pt x="29" y="25"/>
                  </a:cubicBezTo>
                  <a:cubicBezTo>
                    <a:pt x="23" y="27"/>
                    <a:pt x="9" y="30"/>
                    <a:pt x="1" y="30"/>
                  </a:cubicBezTo>
                  <a:cubicBezTo>
                    <a:pt x="3" y="32"/>
                    <a:pt x="5" y="32"/>
                    <a:pt x="8" y="32"/>
                  </a:cubicBezTo>
                  <a:cubicBezTo>
                    <a:pt x="10" y="32"/>
                    <a:pt x="12" y="32"/>
                    <a:pt x="13" y="32"/>
                  </a:cubicBezTo>
                  <a:cubicBezTo>
                    <a:pt x="15" y="32"/>
                    <a:pt x="17" y="31"/>
                    <a:pt x="19" y="31"/>
                  </a:cubicBezTo>
                  <a:cubicBezTo>
                    <a:pt x="21" y="31"/>
                    <a:pt x="22" y="31"/>
                    <a:pt x="24" y="32"/>
                  </a:cubicBezTo>
                  <a:cubicBezTo>
                    <a:pt x="23" y="38"/>
                    <a:pt x="21" y="41"/>
                    <a:pt x="21" y="48"/>
                  </a:cubicBezTo>
                  <a:cubicBezTo>
                    <a:pt x="20" y="48"/>
                    <a:pt x="18" y="49"/>
                    <a:pt x="16" y="50"/>
                  </a:cubicBezTo>
                  <a:cubicBezTo>
                    <a:pt x="28" y="50"/>
                    <a:pt x="32" y="58"/>
                    <a:pt x="40" y="60"/>
                  </a:cubicBezTo>
                  <a:cubicBezTo>
                    <a:pt x="54" y="65"/>
                    <a:pt x="68" y="69"/>
                    <a:pt x="87" y="69"/>
                  </a:cubicBezTo>
                  <a:cubicBezTo>
                    <a:pt x="105" y="69"/>
                    <a:pt x="115" y="60"/>
                    <a:pt x="128" y="56"/>
                  </a:cubicBezTo>
                  <a:cubicBezTo>
                    <a:pt x="135" y="54"/>
                    <a:pt x="147" y="45"/>
                    <a:pt x="152" y="37"/>
                  </a:cubicBezTo>
                  <a:cubicBezTo>
                    <a:pt x="153" y="36"/>
                    <a:pt x="153" y="36"/>
                    <a:pt x="153" y="36"/>
                  </a:cubicBezTo>
                  <a:cubicBezTo>
                    <a:pt x="153" y="21"/>
                    <a:pt x="133" y="25"/>
                    <a:pt x="133" y="10"/>
                  </a:cubicBezTo>
                  <a:cubicBezTo>
                    <a:pt x="133" y="8"/>
                    <a:pt x="135" y="6"/>
                    <a:pt x="136" y="5"/>
                  </a:cubicBezTo>
                  <a:cubicBezTo>
                    <a:pt x="132" y="5"/>
                    <a:pt x="128" y="8"/>
                    <a:pt x="124" y="8"/>
                  </a:cubicBezTo>
                  <a:cubicBezTo>
                    <a:pt x="118" y="8"/>
                    <a:pt x="114" y="7"/>
                    <a:pt x="114" y="1"/>
                  </a:cubicBezTo>
                  <a:cubicBezTo>
                    <a:pt x="113" y="1"/>
                    <a:pt x="113" y="2"/>
                    <a:pt x="112" y="2"/>
                  </a:cubicBezTo>
                  <a:cubicBezTo>
                    <a:pt x="111" y="2"/>
                    <a:pt x="110" y="1"/>
                    <a:pt x="108" y="1"/>
                  </a:cubicBezTo>
                  <a:cubicBezTo>
                    <a:pt x="107" y="3"/>
                    <a:pt x="106" y="4"/>
                    <a:pt x="106" y="9"/>
                  </a:cubicBezTo>
                  <a:cubicBezTo>
                    <a:pt x="105" y="7"/>
                    <a:pt x="103" y="7"/>
                    <a:pt x="102" y="7"/>
                  </a:cubicBezTo>
                  <a:cubicBezTo>
                    <a:pt x="98" y="7"/>
                    <a:pt x="93" y="10"/>
                    <a:pt x="88" y="10"/>
                  </a:cubicBezTo>
                  <a:cubicBezTo>
                    <a:pt x="83" y="10"/>
                    <a:pt x="79" y="9"/>
                    <a:pt x="71" y="9"/>
                  </a:cubicBezTo>
                  <a:cubicBezTo>
                    <a:pt x="71" y="10"/>
                    <a:pt x="71" y="12"/>
                    <a:pt x="71" y="14"/>
                  </a:cubicBezTo>
                  <a:cubicBezTo>
                    <a:pt x="69" y="13"/>
                    <a:pt x="68" y="11"/>
                    <a:pt x="64" y="1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48" y="13"/>
                    <a:pt x="47" y="11"/>
                    <a:pt x="44" y="9"/>
                  </a:cubicBezTo>
                  <a:cubicBezTo>
                    <a:pt x="43" y="11"/>
                    <a:pt x="43" y="12"/>
                    <a:pt x="44" y="15"/>
                  </a:cubicBezTo>
                  <a:cubicBezTo>
                    <a:pt x="42" y="16"/>
                    <a:pt x="39" y="19"/>
                    <a:pt x="35" y="19"/>
                  </a:cubicBezTo>
                  <a:cubicBezTo>
                    <a:pt x="31" y="19"/>
                    <a:pt x="26" y="12"/>
                    <a:pt x="27" y="8"/>
                  </a:cubicBezTo>
                  <a:cubicBezTo>
                    <a:pt x="26" y="5"/>
                    <a:pt x="24" y="3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9" name="Freeform 119"/>
            <p:cNvSpPr>
              <a:spLocks/>
            </p:cNvSpPr>
            <p:nvPr/>
          </p:nvSpPr>
          <p:spPr bwMode="auto">
            <a:xfrm>
              <a:off x="435" y="2246"/>
              <a:ext cx="371" cy="128"/>
            </a:xfrm>
            <a:custGeom>
              <a:avLst/>
              <a:gdLst>
                <a:gd name="T0" fmla="*/ 43 w 157"/>
                <a:gd name="T1" fmla="*/ 0 h 54"/>
                <a:gd name="T2" fmla="*/ 0 w 157"/>
                <a:gd name="T3" fmla="*/ 23 h 54"/>
                <a:gd name="T4" fmla="*/ 5 w 157"/>
                <a:gd name="T5" fmla="*/ 23 h 54"/>
                <a:gd name="T6" fmla="*/ 34 w 157"/>
                <a:gd name="T7" fmla="*/ 11 h 54"/>
                <a:gd name="T8" fmla="*/ 37 w 157"/>
                <a:gd name="T9" fmla="*/ 11 h 54"/>
                <a:gd name="T10" fmla="*/ 42 w 157"/>
                <a:gd name="T11" fmla="*/ 12 h 54"/>
                <a:gd name="T12" fmla="*/ 43 w 157"/>
                <a:gd name="T13" fmla="*/ 18 h 54"/>
                <a:gd name="T14" fmla="*/ 58 w 157"/>
                <a:gd name="T15" fmla="*/ 18 h 54"/>
                <a:gd name="T16" fmla="*/ 77 w 157"/>
                <a:gd name="T17" fmla="*/ 26 h 54"/>
                <a:gd name="T18" fmla="*/ 83 w 157"/>
                <a:gd name="T19" fmla="*/ 25 h 54"/>
                <a:gd name="T20" fmla="*/ 88 w 157"/>
                <a:gd name="T21" fmla="*/ 27 h 54"/>
                <a:gd name="T22" fmla="*/ 93 w 157"/>
                <a:gd name="T23" fmla="*/ 31 h 54"/>
                <a:gd name="T24" fmla="*/ 111 w 157"/>
                <a:gd name="T25" fmla="*/ 42 h 54"/>
                <a:gd name="T26" fmla="*/ 106 w 157"/>
                <a:gd name="T27" fmla="*/ 47 h 54"/>
                <a:gd name="T28" fmla="*/ 106 w 157"/>
                <a:gd name="T29" fmla="*/ 50 h 54"/>
                <a:gd name="T30" fmla="*/ 137 w 157"/>
                <a:gd name="T31" fmla="*/ 54 h 54"/>
                <a:gd name="T32" fmla="*/ 157 w 157"/>
                <a:gd name="T33" fmla="*/ 48 h 54"/>
                <a:gd name="T34" fmla="*/ 145 w 157"/>
                <a:gd name="T35" fmla="*/ 37 h 54"/>
                <a:gd name="T36" fmla="*/ 137 w 157"/>
                <a:gd name="T37" fmla="*/ 37 h 54"/>
                <a:gd name="T38" fmla="*/ 137 w 157"/>
                <a:gd name="T39" fmla="*/ 33 h 54"/>
                <a:gd name="T40" fmla="*/ 104 w 157"/>
                <a:gd name="T41" fmla="*/ 20 h 54"/>
                <a:gd name="T42" fmla="*/ 95 w 157"/>
                <a:gd name="T43" fmla="*/ 13 h 54"/>
                <a:gd name="T44" fmla="*/ 43 w 157"/>
                <a:gd name="T45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7" h="54">
                  <a:moveTo>
                    <a:pt x="43" y="0"/>
                  </a:moveTo>
                  <a:cubicBezTo>
                    <a:pt x="20" y="0"/>
                    <a:pt x="8" y="9"/>
                    <a:pt x="0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10" y="18"/>
                    <a:pt x="24" y="11"/>
                    <a:pt x="34" y="11"/>
                  </a:cubicBezTo>
                  <a:cubicBezTo>
                    <a:pt x="35" y="11"/>
                    <a:pt x="36" y="11"/>
                    <a:pt x="37" y="11"/>
                  </a:cubicBezTo>
                  <a:cubicBezTo>
                    <a:pt x="39" y="11"/>
                    <a:pt x="40" y="11"/>
                    <a:pt x="42" y="12"/>
                  </a:cubicBezTo>
                  <a:cubicBezTo>
                    <a:pt x="40" y="14"/>
                    <a:pt x="40" y="16"/>
                    <a:pt x="43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66" y="18"/>
                    <a:pt x="69" y="26"/>
                    <a:pt x="77" y="26"/>
                  </a:cubicBezTo>
                  <a:cubicBezTo>
                    <a:pt x="79" y="26"/>
                    <a:pt x="81" y="25"/>
                    <a:pt x="83" y="25"/>
                  </a:cubicBezTo>
                  <a:cubicBezTo>
                    <a:pt x="85" y="25"/>
                    <a:pt x="86" y="26"/>
                    <a:pt x="88" y="27"/>
                  </a:cubicBezTo>
                  <a:cubicBezTo>
                    <a:pt x="90" y="28"/>
                    <a:pt x="89" y="31"/>
                    <a:pt x="93" y="31"/>
                  </a:cubicBezTo>
                  <a:cubicBezTo>
                    <a:pt x="95" y="39"/>
                    <a:pt x="104" y="39"/>
                    <a:pt x="111" y="42"/>
                  </a:cubicBezTo>
                  <a:cubicBezTo>
                    <a:pt x="111" y="45"/>
                    <a:pt x="109" y="47"/>
                    <a:pt x="106" y="47"/>
                  </a:cubicBezTo>
                  <a:cubicBezTo>
                    <a:pt x="106" y="48"/>
                    <a:pt x="106" y="49"/>
                    <a:pt x="106" y="50"/>
                  </a:cubicBezTo>
                  <a:cubicBezTo>
                    <a:pt x="116" y="50"/>
                    <a:pt x="125" y="54"/>
                    <a:pt x="137" y="54"/>
                  </a:cubicBezTo>
                  <a:cubicBezTo>
                    <a:pt x="143" y="54"/>
                    <a:pt x="153" y="54"/>
                    <a:pt x="157" y="48"/>
                  </a:cubicBezTo>
                  <a:cubicBezTo>
                    <a:pt x="153" y="46"/>
                    <a:pt x="151" y="39"/>
                    <a:pt x="145" y="37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36" y="36"/>
                    <a:pt x="137" y="34"/>
                    <a:pt x="137" y="33"/>
                  </a:cubicBezTo>
                  <a:cubicBezTo>
                    <a:pt x="125" y="33"/>
                    <a:pt x="111" y="27"/>
                    <a:pt x="104" y="20"/>
                  </a:cubicBezTo>
                  <a:cubicBezTo>
                    <a:pt x="103" y="19"/>
                    <a:pt x="99" y="13"/>
                    <a:pt x="95" y="13"/>
                  </a:cubicBezTo>
                  <a:cubicBezTo>
                    <a:pt x="78" y="13"/>
                    <a:pt x="67" y="0"/>
                    <a:pt x="4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0" name="Freeform 120"/>
            <p:cNvSpPr>
              <a:spLocks/>
            </p:cNvSpPr>
            <p:nvPr/>
          </p:nvSpPr>
          <p:spPr bwMode="auto">
            <a:xfrm>
              <a:off x="487" y="2294"/>
              <a:ext cx="19" cy="21"/>
            </a:xfrm>
            <a:custGeom>
              <a:avLst/>
              <a:gdLst>
                <a:gd name="T0" fmla="*/ 6 w 8"/>
                <a:gd name="T1" fmla="*/ 0 h 9"/>
                <a:gd name="T2" fmla="*/ 4 w 8"/>
                <a:gd name="T3" fmla="*/ 0 h 9"/>
                <a:gd name="T4" fmla="*/ 4 w 8"/>
                <a:gd name="T5" fmla="*/ 4 h 9"/>
                <a:gd name="T6" fmla="*/ 0 w 8"/>
                <a:gd name="T7" fmla="*/ 9 h 9"/>
                <a:gd name="T8" fmla="*/ 1 w 8"/>
                <a:gd name="T9" fmla="*/ 9 h 9"/>
                <a:gd name="T10" fmla="*/ 7 w 8"/>
                <a:gd name="T11" fmla="*/ 9 h 9"/>
                <a:gd name="T12" fmla="*/ 7 w 8"/>
                <a:gd name="T13" fmla="*/ 1 h 9"/>
                <a:gd name="T14" fmla="*/ 6 w 8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9">
                  <a:moveTo>
                    <a:pt x="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0" y="5"/>
                    <a:pt x="0" y="9"/>
                  </a:cubicBezTo>
                  <a:cubicBezTo>
                    <a:pt x="0" y="9"/>
                    <a:pt x="0" y="9"/>
                    <a:pt x="1" y="9"/>
                  </a:cubicBezTo>
                  <a:cubicBezTo>
                    <a:pt x="4" y="9"/>
                    <a:pt x="7" y="9"/>
                    <a:pt x="7" y="9"/>
                  </a:cubicBezTo>
                  <a:cubicBezTo>
                    <a:pt x="8" y="6"/>
                    <a:pt x="8" y="3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1" name="Freeform 121"/>
            <p:cNvSpPr>
              <a:spLocks/>
            </p:cNvSpPr>
            <p:nvPr/>
          </p:nvSpPr>
          <p:spPr bwMode="auto">
            <a:xfrm>
              <a:off x="671" y="2421"/>
              <a:ext cx="62" cy="26"/>
            </a:xfrm>
            <a:custGeom>
              <a:avLst/>
              <a:gdLst>
                <a:gd name="T0" fmla="*/ 6 w 26"/>
                <a:gd name="T1" fmla="*/ 0 h 11"/>
                <a:gd name="T2" fmla="*/ 0 w 26"/>
                <a:gd name="T3" fmla="*/ 3 h 11"/>
                <a:gd name="T4" fmla="*/ 9 w 26"/>
                <a:gd name="T5" fmla="*/ 11 h 11"/>
                <a:gd name="T6" fmla="*/ 26 w 26"/>
                <a:gd name="T7" fmla="*/ 7 h 11"/>
                <a:gd name="T8" fmla="*/ 21 w 26"/>
                <a:gd name="T9" fmla="*/ 3 h 11"/>
                <a:gd name="T10" fmla="*/ 23 w 26"/>
                <a:gd name="T11" fmla="*/ 4 h 11"/>
                <a:gd name="T12" fmla="*/ 6 w 26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1">
                  <a:moveTo>
                    <a:pt x="6" y="0"/>
                  </a:moveTo>
                  <a:cubicBezTo>
                    <a:pt x="4" y="0"/>
                    <a:pt x="0" y="1"/>
                    <a:pt x="0" y="3"/>
                  </a:cubicBezTo>
                  <a:cubicBezTo>
                    <a:pt x="0" y="7"/>
                    <a:pt x="5" y="11"/>
                    <a:pt x="9" y="11"/>
                  </a:cubicBezTo>
                  <a:cubicBezTo>
                    <a:pt x="15" y="11"/>
                    <a:pt x="20" y="8"/>
                    <a:pt x="26" y="7"/>
                  </a:cubicBezTo>
                  <a:cubicBezTo>
                    <a:pt x="26" y="5"/>
                    <a:pt x="25" y="4"/>
                    <a:pt x="21" y="3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19" y="3"/>
                    <a:pt x="12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2" name="Freeform 122"/>
            <p:cNvSpPr>
              <a:spLocks/>
            </p:cNvSpPr>
            <p:nvPr/>
          </p:nvSpPr>
          <p:spPr bwMode="auto">
            <a:xfrm>
              <a:off x="1066" y="2417"/>
              <a:ext cx="50" cy="21"/>
            </a:xfrm>
            <a:custGeom>
              <a:avLst/>
              <a:gdLst>
                <a:gd name="T0" fmla="*/ 5 w 21"/>
                <a:gd name="T1" fmla="*/ 0 h 9"/>
                <a:gd name="T2" fmla="*/ 0 w 21"/>
                <a:gd name="T3" fmla="*/ 4 h 9"/>
                <a:gd name="T4" fmla="*/ 13 w 21"/>
                <a:gd name="T5" fmla="*/ 9 h 9"/>
                <a:gd name="T6" fmla="*/ 21 w 21"/>
                <a:gd name="T7" fmla="*/ 6 h 9"/>
                <a:gd name="T8" fmla="*/ 5 w 21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9">
                  <a:moveTo>
                    <a:pt x="5" y="0"/>
                  </a:moveTo>
                  <a:cubicBezTo>
                    <a:pt x="4" y="0"/>
                    <a:pt x="0" y="1"/>
                    <a:pt x="0" y="4"/>
                  </a:cubicBezTo>
                  <a:cubicBezTo>
                    <a:pt x="0" y="9"/>
                    <a:pt x="7" y="9"/>
                    <a:pt x="13" y="9"/>
                  </a:cubicBezTo>
                  <a:cubicBezTo>
                    <a:pt x="16" y="9"/>
                    <a:pt x="20" y="9"/>
                    <a:pt x="21" y="6"/>
                  </a:cubicBezTo>
                  <a:cubicBezTo>
                    <a:pt x="20" y="3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3" name="Freeform 123"/>
            <p:cNvSpPr>
              <a:spLocks/>
            </p:cNvSpPr>
            <p:nvPr/>
          </p:nvSpPr>
          <p:spPr bwMode="auto">
            <a:xfrm>
              <a:off x="809" y="2365"/>
              <a:ext cx="212" cy="85"/>
            </a:xfrm>
            <a:custGeom>
              <a:avLst/>
              <a:gdLst>
                <a:gd name="T0" fmla="*/ 20 w 90"/>
                <a:gd name="T1" fmla="*/ 0 h 36"/>
                <a:gd name="T2" fmla="*/ 16 w 90"/>
                <a:gd name="T3" fmla="*/ 4 h 36"/>
                <a:gd name="T4" fmla="*/ 23 w 90"/>
                <a:gd name="T5" fmla="*/ 10 h 36"/>
                <a:gd name="T6" fmla="*/ 26 w 90"/>
                <a:gd name="T7" fmla="*/ 21 h 36"/>
                <a:gd name="T8" fmla="*/ 19 w 90"/>
                <a:gd name="T9" fmla="*/ 22 h 36"/>
                <a:gd name="T10" fmla="*/ 3 w 90"/>
                <a:gd name="T11" fmla="*/ 21 h 36"/>
                <a:gd name="T12" fmla="*/ 0 w 90"/>
                <a:gd name="T13" fmla="*/ 24 h 36"/>
                <a:gd name="T14" fmla="*/ 6 w 90"/>
                <a:gd name="T15" fmla="*/ 32 h 36"/>
                <a:gd name="T16" fmla="*/ 7 w 90"/>
                <a:gd name="T17" fmla="*/ 28 h 36"/>
                <a:gd name="T18" fmla="*/ 9 w 90"/>
                <a:gd name="T19" fmla="*/ 28 h 36"/>
                <a:gd name="T20" fmla="*/ 13 w 90"/>
                <a:gd name="T21" fmla="*/ 28 h 36"/>
                <a:gd name="T22" fmla="*/ 26 w 90"/>
                <a:gd name="T23" fmla="*/ 27 h 36"/>
                <a:gd name="T24" fmla="*/ 37 w 90"/>
                <a:gd name="T25" fmla="*/ 29 h 36"/>
                <a:gd name="T26" fmla="*/ 43 w 90"/>
                <a:gd name="T27" fmla="*/ 36 h 36"/>
                <a:gd name="T28" fmla="*/ 55 w 90"/>
                <a:gd name="T29" fmla="*/ 27 h 36"/>
                <a:gd name="T30" fmla="*/ 61 w 90"/>
                <a:gd name="T31" fmla="*/ 29 h 36"/>
                <a:gd name="T32" fmla="*/ 70 w 90"/>
                <a:gd name="T33" fmla="*/ 25 h 36"/>
                <a:gd name="T34" fmla="*/ 90 w 90"/>
                <a:gd name="T35" fmla="*/ 25 h 36"/>
                <a:gd name="T36" fmla="*/ 75 w 90"/>
                <a:gd name="T37" fmla="*/ 13 h 36"/>
                <a:gd name="T38" fmla="*/ 78 w 90"/>
                <a:gd name="T39" fmla="*/ 16 h 36"/>
                <a:gd name="T40" fmla="*/ 48 w 90"/>
                <a:gd name="T41" fmla="*/ 2 h 36"/>
                <a:gd name="T42" fmla="*/ 33 w 90"/>
                <a:gd name="T43" fmla="*/ 4 h 36"/>
                <a:gd name="T44" fmla="*/ 20 w 90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" h="36">
                  <a:moveTo>
                    <a:pt x="20" y="0"/>
                  </a:moveTo>
                  <a:cubicBezTo>
                    <a:pt x="18" y="0"/>
                    <a:pt x="16" y="2"/>
                    <a:pt x="16" y="4"/>
                  </a:cubicBezTo>
                  <a:cubicBezTo>
                    <a:pt x="16" y="7"/>
                    <a:pt x="19" y="10"/>
                    <a:pt x="23" y="10"/>
                  </a:cubicBezTo>
                  <a:cubicBezTo>
                    <a:pt x="23" y="14"/>
                    <a:pt x="23" y="18"/>
                    <a:pt x="26" y="21"/>
                  </a:cubicBezTo>
                  <a:cubicBezTo>
                    <a:pt x="24" y="22"/>
                    <a:pt x="22" y="22"/>
                    <a:pt x="19" y="22"/>
                  </a:cubicBezTo>
                  <a:cubicBezTo>
                    <a:pt x="15" y="22"/>
                    <a:pt x="10" y="21"/>
                    <a:pt x="3" y="21"/>
                  </a:cubicBezTo>
                  <a:cubicBezTo>
                    <a:pt x="2" y="22"/>
                    <a:pt x="1" y="24"/>
                    <a:pt x="0" y="24"/>
                  </a:cubicBezTo>
                  <a:cubicBezTo>
                    <a:pt x="0" y="27"/>
                    <a:pt x="3" y="31"/>
                    <a:pt x="6" y="32"/>
                  </a:cubicBezTo>
                  <a:cubicBezTo>
                    <a:pt x="6" y="30"/>
                    <a:pt x="7" y="29"/>
                    <a:pt x="7" y="28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6" y="28"/>
                    <a:pt x="21" y="27"/>
                    <a:pt x="26" y="27"/>
                  </a:cubicBezTo>
                  <a:cubicBezTo>
                    <a:pt x="30" y="27"/>
                    <a:pt x="34" y="28"/>
                    <a:pt x="37" y="29"/>
                  </a:cubicBezTo>
                  <a:cubicBezTo>
                    <a:pt x="40" y="31"/>
                    <a:pt x="38" y="36"/>
                    <a:pt x="43" y="36"/>
                  </a:cubicBezTo>
                  <a:cubicBezTo>
                    <a:pt x="49" y="36"/>
                    <a:pt x="48" y="27"/>
                    <a:pt x="55" y="27"/>
                  </a:cubicBezTo>
                  <a:cubicBezTo>
                    <a:pt x="58" y="27"/>
                    <a:pt x="57" y="29"/>
                    <a:pt x="61" y="29"/>
                  </a:cubicBezTo>
                  <a:cubicBezTo>
                    <a:pt x="64" y="29"/>
                    <a:pt x="66" y="27"/>
                    <a:pt x="70" y="25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86" y="20"/>
                    <a:pt x="81" y="18"/>
                    <a:pt x="75" y="13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69" y="11"/>
                    <a:pt x="65" y="2"/>
                    <a:pt x="48" y="2"/>
                  </a:cubicBezTo>
                  <a:cubicBezTo>
                    <a:pt x="43" y="2"/>
                    <a:pt x="40" y="4"/>
                    <a:pt x="33" y="4"/>
                  </a:cubicBezTo>
                  <a:cubicBezTo>
                    <a:pt x="28" y="4"/>
                    <a:pt x="25" y="0"/>
                    <a:pt x="2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4" name="Freeform 124"/>
            <p:cNvSpPr>
              <a:spLocks/>
            </p:cNvSpPr>
            <p:nvPr/>
          </p:nvSpPr>
          <p:spPr bwMode="auto">
            <a:xfrm>
              <a:off x="1260" y="2705"/>
              <a:ext cx="26" cy="29"/>
            </a:xfrm>
            <a:custGeom>
              <a:avLst/>
              <a:gdLst>
                <a:gd name="T0" fmla="*/ 11 w 11"/>
                <a:gd name="T1" fmla="*/ 0 h 12"/>
                <a:gd name="T2" fmla="*/ 6 w 11"/>
                <a:gd name="T3" fmla="*/ 0 h 12"/>
                <a:gd name="T4" fmla="*/ 0 w 11"/>
                <a:gd name="T5" fmla="*/ 11 h 12"/>
                <a:gd name="T6" fmla="*/ 0 w 11"/>
                <a:gd name="T7" fmla="*/ 12 h 12"/>
                <a:gd name="T8" fmla="*/ 4 w 11"/>
                <a:gd name="T9" fmla="*/ 11 h 12"/>
                <a:gd name="T10" fmla="*/ 11 w 11"/>
                <a:gd name="T11" fmla="*/ 4 h 12"/>
                <a:gd name="T12" fmla="*/ 11 w 1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12">
                  <a:moveTo>
                    <a:pt x="11" y="0"/>
                  </a:moveTo>
                  <a:cubicBezTo>
                    <a:pt x="9" y="0"/>
                    <a:pt x="7" y="0"/>
                    <a:pt x="6" y="0"/>
                  </a:cubicBezTo>
                  <a:cubicBezTo>
                    <a:pt x="3" y="0"/>
                    <a:pt x="0" y="6"/>
                    <a:pt x="0" y="11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" y="12"/>
                    <a:pt x="3" y="11"/>
                    <a:pt x="4" y="11"/>
                  </a:cubicBezTo>
                  <a:cubicBezTo>
                    <a:pt x="7" y="11"/>
                    <a:pt x="10" y="6"/>
                    <a:pt x="11" y="4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5" name="Freeform 125"/>
            <p:cNvSpPr>
              <a:spLocks/>
            </p:cNvSpPr>
            <p:nvPr/>
          </p:nvSpPr>
          <p:spPr bwMode="auto">
            <a:xfrm>
              <a:off x="1648" y="3084"/>
              <a:ext cx="85" cy="63"/>
            </a:xfrm>
            <a:custGeom>
              <a:avLst/>
              <a:gdLst>
                <a:gd name="T0" fmla="*/ 12 w 36"/>
                <a:gd name="T1" fmla="*/ 0 h 27"/>
                <a:gd name="T2" fmla="*/ 12 w 36"/>
                <a:gd name="T3" fmla="*/ 0 h 27"/>
                <a:gd name="T4" fmla="*/ 10 w 36"/>
                <a:gd name="T5" fmla="*/ 0 h 27"/>
                <a:gd name="T6" fmla="*/ 0 w 36"/>
                <a:gd name="T7" fmla="*/ 13 h 27"/>
                <a:gd name="T8" fmla="*/ 21 w 36"/>
                <a:gd name="T9" fmla="*/ 27 h 27"/>
                <a:gd name="T10" fmla="*/ 36 w 36"/>
                <a:gd name="T11" fmla="*/ 10 h 27"/>
                <a:gd name="T12" fmla="*/ 32 w 36"/>
                <a:gd name="T13" fmla="*/ 6 h 27"/>
                <a:gd name="T14" fmla="*/ 26 w 36"/>
                <a:gd name="T15" fmla="*/ 8 h 27"/>
                <a:gd name="T16" fmla="*/ 23 w 36"/>
                <a:gd name="T17" fmla="*/ 5 h 27"/>
                <a:gd name="T18" fmla="*/ 12 w 36"/>
                <a:gd name="T1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" h="27">
                  <a:moveTo>
                    <a:pt x="12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4" y="0"/>
                    <a:pt x="0" y="5"/>
                    <a:pt x="0" y="13"/>
                  </a:cubicBezTo>
                  <a:cubicBezTo>
                    <a:pt x="0" y="18"/>
                    <a:pt x="13" y="27"/>
                    <a:pt x="21" y="27"/>
                  </a:cubicBezTo>
                  <a:cubicBezTo>
                    <a:pt x="28" y="27"/>
                    <a:pt x="36" y="15"/>
                    <a:pt x="36" y="10"/>
                  </a:cubicBezTo>
                  <a:cubicBezTo>
                    <a:pt x="36" y="9"/>
                    <a:pt x="34" y="6"/>
                    <a:pt x="32" y="6"/>
                  </a:cubicBezTo>
                  <a:cubicBezTo>
                    <a:pt x="30" y="6"/>
                    <a:pt x="28" y="8"/>
                    <a:pt x="26" y="8"/>
                  </a:cubicBezTo>
                  <a:cubicBezTo>
                    <a:pt x="25" y="8"/>
                    <a:pt x="24" y="7"/>
                    <a:pt x="23" y="5"/>
                  </a:cubicBezTo>
                  <a:cubicBezTo>
                    <a:pt x="19" y="5"/>
                    <a:pt x="16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6" name="Freeform 126"/>
            <p:cNvSpPr>
              <a:spLocks/>
            </p:cNvSpPr>
            <p:nvPr/>
          </p:nvSpPr>
          <p:spPr bwMode="auto">
            <a:xfrm>
              <a:off x="816" y="4690"/>
              <a:ext cx="30" cy="70"/>
            </a:xfrm>
            <a:custGeom>
              <a:avLst/>
              <a:gdLst>
                <a:gd name="T0" fmla="*/ 6 w 13"/>
                <a:gd name="T1" fmla="*/ 0 h 30"/>
                <a:gd name="T2" fmla="*/ 0 w 13"/>
                <a:gd name="T3" fmla="*/ 16 h 30"/>
                <a:gd name="T4" fmla="*/ 0 w 13"/>
                <a:gd name="T5" fmla="*/ 23 h 30"/>
                <a:gd name="T6" fmla="*/ 6 w 13"/>
                <a:gd name="T7" fmla="*/ 30 h 30"/>
                <a:gd name="T8" fmla="*/ 11 w 13"/>
                <a:gd name="T9" fmla="*/ 30 h 30"/>
                <a:gd name="T10" fmla="*/ 11 w 13"/>
                <a:gd name="T11" fmla="*/ 15 h 30"/>
                <a:gd name="T12" fmla="*/ 13 w 13"/>
                <a:gd name="T13" fmla="*/ 9 h 30"/>
                <a:gd name="T14" fmla="*/ 6 w 13"/>
                <a:gd name="T1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30">
                  <a:moveTo>
                    <a:pt x="6" y="0"/>
                  </a:moveTo>
                  <a:cubicBezTo>
                    <a:pt x="3" y="0"/>
                    <a:pt x="0" y="16"/>
                    <a:pt x="0" y="16"/>
                  </a:cubicBezTo>
                  <a:cubicBezTo>
                    <a:pt x="0" y="16"/>
                    <a:pt x="0" y="20"/>
                    <a:pt x="0" y="23"/>
                  </a:cubicBezTo>
                  <a:cubicBezTo>
                    <a:pt x="0" y="25"/>
                    <a:pt x="3" y="30"/>
                    <a:pt x="6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3"/>
                    <a:pt x="13" y="12"/>
                    <a:pt x="13" y="9"/>
                  </a:cubicBezTo>
                  <a:cubicBezTo>
                    <a:pt x="13" y="5"/>
                    <a:pt x="11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7" name="Freeform 127"/>
            <p:cNvSpPr>
              <a:spLocks/>
            </p:cNvSpPr>
            <p:nvPr/>
          </p:nvSpPr>
          <p:spPr bwMode="auto">
            <a:xfrm>
              <a:off x="560" y="2646"/>
              <a:ext cx="1657" cy="2675"/>
            </a:xfrm>
            <a:custGeom>
              <a:avLst/>
              <a:gdLst>
                <a:gd name="T0" fmla="*/ 84 w 701"/>
                <a:gd name="T1" fmla="*/ 33 h 1131"/>
                <a:gd name="T2" fmla="*/ 68 w 701"/>
                <a:gd name="T3" fmla="*/ 61 h 1131"/>
                <a:gd name="T4" fmla="*/ 49 w 701"/>
                <a:gd name="T5" fmla="*/ 72 h 1131"/>
                <a:gd name="T6" fmla="*/ 58 w 701"/>
                <a:gd name="T7" fmla="*/ 120 h 1131"/>
                <a:gd name="T8" fmla="*/ 58 w 701"/>
                <a:gd name="T9" fmla="*/ 123 h 1131"/>
                <a:gd name="T10" fmla="*/ 17 w 701"/>
                <a:gd name="T11" fmla="*/ 177 h 1131"/>
                <a:gd name="T12" fmla="*/ 22 w 701"/>
                <a:gd name="T13" fmla="*/ 229 h 1131"/>
                <a:gd name="T14" fmla="*/ 21 w 701"/>
                <a:gd name="T15" fmla="*/ 293 h 1131"/>
                <a:gd name="T16" fmla="*/ 64 w 701"/>
                <a:gd name="T17" fmla="*/ 374 h 1131"/>
                <a:gd name="T18" fmla="*/ 125 w 701"/>
                <a:gd name="T19" fmla="*/ 443 h 1131"/>
                <a:gd name="T20" fmla="*/ 167 w 701"/>
                <a:gd name="T21" fmla="*/ 549 h 1131"/>
                <a:gd name="T22" fmla="*/ 151 w 701"/>
                <a:gd name="T23" fmla="*/ 647 h 1131"/>
                <a:gd name="T24" fmla="*/ 137 w 701"/>
                <a:gd name="T25" fmla="*/ 749 h 1131"/>
                <a:gd name="T26" fmla="*/ 125 w 701"/>
                <a:gd name="T27" fmla="*/ 820 h 1131"/>
                <a:gd name="T28" fmla="*/ 130 w 701"/>
                <a:gd name="T29" fmla="*/ 859 h 1131"/>
                <a:gd name="T30" fmla="*/ 117 w 701"/>
                <a:gd name="T31" fmla="*/ 945 h 1131"/>
                <a:gd name="T32" fmla="*/ 98 w 701"/>
                <a:gd name="T33" fmla="*/ 947 h 1131"/>
                <a:gd name="T34" fmla="*/ 101 w 701"/>
                <a:gd name="T35" fmla="*/ 1033 h 1131"/>
                <a:gd name="T36" fmla="*/ 106 w 701"/>
                <a:gd name="T37" fmla="*/ 1076 h 1131"/>
                <a:gd name="T38" fmla="*/ 152 w 701"/>
                <a:gd name="T39" fmla="*/ 1102 h 1131"/>
                <a:gd name="T40" fmla="*/ 208 w 701"/>
                <a:gd name="T41" fmla="*/ 1129 h 1131"/>
                <a:gd name="T42" fmla="*/ 249 w 701"/>
                <a:gd name="T43" fmla="*/ 1117 h 1131"/>
                <a:gd name="T44" fmla="*/ 194 w 701"/>
                <a:gd name="T45" fmla="*/ 1022 h 1131"/>
                <a:gd name="T46" fmla="*/ 213 w 701"/>
                <a:gd name="T47" fmla="*/ 941 h 1131"/>
                <a:gd name="T48" fmla="*/ 250 w 701"/>
                <a:gd name="T49" fmla="*/ 876 h 1131"/>
                <a:gd name="T50" fmla="*/ 257 w 701"/>
                <a:gd name="T51" fmla="*/ 872 h 1131"/>
                <a:gd name="T52" fmla="*/ 287 w 701"/>
                <a:gd name="T53" fmla="*/ 846 h 1131"/>
                <a:gd name="T54" fmla="*/ 308 w 701"/>
                <a:gd name="T55" fmla="*/ 809 h 1131"/>
                <a:gd name="T56" fmla="*/ 369 w 701"/>
                <a:gd name="T57" fmla="*/ 782 h 1131"/>
                <a:gd name="T58" fmla="*/ 346 w 701"/>
                <a:gd name="T59" fmla="*/ 731 h 1131"/>
                <a:gd name="T60" fmla="*/ 435 w 701"/>
                <a:gd name="T61" fmla="*/ 699 h 1131"/>
                <a:gd name="T62" fmla="*/ 493 w 701"/>
                <a:gd name="T63" fmla="*/ 627 h 1131"/>
                <a:gd name="T64" fmla="*/ 549 w 701"/>
                <a:gd name="T65" fmla="*/ 547 h 1131"/>
                <a:gd name="T66" fmla="*/ 604 w 701"/>
                <a:gd name="T67" fmla="*/ 524 h 1131"/>
                <a:gd name="T68" fmla="*/ 634 w 701"/>
                <a:gd name="T69" fmla="*/ 454 h 1131"/>
                <a:gd name="T70" fmla="*/ 657 w 701"/>
                <a:gd name="T71" fmla="*/ 371 h 1131"/>
                <a:gd name="T72" fmla="*/ 683 w 701"/>
                <a:gd name="T73" fmla="*/ 263 h 1131"/>
                <a:gd name="T74" fmla="*/ 639 w 701"/>
                <a:gd name="T75" fmla="*/ 237 h 1131"/>
                <a:gd name="T76" fmla="*/ 559 w 701"/>
                <a:gd name="T77" fmla="*/ 229 h 1131"/>
                <a:gd name="T78" fmla="*/ 509 w 701"/>
                <a:gd name="T79" fmla="*/ 195 h 1131"/>
                <a:gd name="T80" fmla="*/ 468 w 701"/>
                <a:gd name="T81" fmla="*/ 215 h 1131"/>
                <a:gd name="T82" fmla="*/ 466 w 701"/>
                <a:gd name="T83" fmla="*/ 155 h 1131"/>
                <a:gd name="T84" fmla="*/ 424 w 701"/>
                <a:gd name="T85" fmla="*/ 106 h 1131"/>
                <a:gd name="T86" fmla="*/ 345 w 701"/>
                <a:gd name="T87" fmla="*/ 81 h 1131"/>
                <a:gd name="T88" fmla="*/ 279 w 701"/>
                <a:gd name="T89" fmla="*/ 31 h 1131"/>
                <a:gd name="T90" fmla="*/ 272 w 701"/>
                <a:gd name="T91" fmla="*/ 24 h 1131"/>
                <a:gd name="T92" fmla="*/ 204 w 701"/>
                <a:gd name="T93" fmla="*/ 28 h 1131"/>
                <a:gd name="T94" fmla="*/ 176 w 701"/>
                <a:gd name="T95" fmla="*/ 15 h 1131"/>
                <a:gd name="T96" fmla="*/ 152 w 701"/>
                <a:gd name="T97" fmla="*/ 50 h 1131"/>
                <a:gd name="T98" fmla="*/ 148 w 701"/>
                <a:gd name="T99" fmla="*/ 0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701" h="1131">
                  <a:moveTo>
                    <a:pt x="148" y="0"/>
                  </a:moveTo>
                  <a:cubicBezTo>
                    <a:pt x="141" y="0"/>
                    <a:pt x="140" y="8"/>
                    <a:pt x="133" y="10"/>
                  </a:cubicBezTo>
                  <a:cubicBezTo>
                    <a:pt x="120" y="14"/>
                    <a:pt x="111" y="16"/>
                    <a:pt x="99" y="21"/>
                  </a:cubicBezTo>
                  <a:cubicBezTo>
                    <a:pt x="92" y="23"/>
                    <a:pt x="87" y="24"/>
                    <a:pt x="84" y="33"/>
                  </a:cubicBezTo>
                  <a:cubicBezTo>
                    <a:pt x="83" y="37"/>
                    <a:pt x="83" y="44"/>
                    <a:pt x="80" y="46"/>
                  </a:cubicBezTo>
                  <a:cubicBezTo>
                    <a:pt x="76" y="48"/>
                    <a:pt x="71" y="50"/>
                    <a:pt x="71" y="55"/>
                  </a:cubicBezTo>
                  <a:cubicBezTo>
                    <a:pt x="70" y="55"/>
                    <a:pt x="68" y="57"/>
                    <a:pt x="68" y="58"/>
                  </a:cubicBezTo>
                  <a:cubicBezTo>
                    <a:pt x="68" y="59"/>
                    <a:pt x="68" y="60"/>
                    <a:pt x="68" y="61"/>
                  </a:cubicBezTo>
                  <a:cubicBezTo>
                    <a:pt x="66" y="61"/>
                    <a:pt x="66" y="62"/>
                    <a:pt x="65" y="62"/>
                  </a:cubicBezTo>
                  <a:cubicBezTo>
                    <a:pt x="64" y="62"/>
                    <a:pt x="64" y="61"/>
                    <a:pt x="62" y="61"/>
                  </a:cubicBezTo>
                  <a:cubicBezTo>
                    <a:pt x="61" y="62"/>
                    <a:pt x="59" y="63"/>
                    <a:pt x="58" y="64"/>
                  </a:cubicBezTo>
                  <a:cubicBezTo>
                    <a:pt x="55" y="67"/>
                    <a:pt x="51" y="71"/>
                    <a:pt x="49" y="72"/>
                  </a:cubicBezTo>
                  <a:cubicBezTo>
                    <a:pt x="49" y="73"/>
                    <a:pt x="48" y="74"/>
                    <a:pt x="48" y="76"/>
                  </a:cubicBezTo>
                  <a:cubicBezTo>
                    <a:pt x="48" y="85"/>
                    <a:pt x="58" y="84"/>
                    <a:pt x="58" y="95"/>
                  </a:cubicBezTo>
                  <a:cubicBezTo>
                    <a:pt x="58" y="100"/>
                    <a:pt x="55" y="102"/>
                    <a:pt x="55" y="108"/>
                  </a:cubicBezTo>
                  <a:cubicBezTo>
                    <a:pt x="55" y="113"/>
                    <a:pt x="58" y="116"/>
                    <a:pt x="58" y="120"/>
                  </a:cubicBezTo>
                  <a:cubicBezTo>
                    <a:pt x="58" y="121"/>
                    <a:pt x="58" y="122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6" y="127"/>
                    <a:pt x="56" y="127"/>
                    <a:pt x="56" y="127"/>
                  </a:cubicBezTo>
                  <a:cubicBezTo>
                    <a:pt x="56" y="128"/>
                    <a:pt x="59" y="131"/>
                    <a:pt x="62" y="132"/>
                  </a:cubicBezTo>
                  <a:cubicBezTo>
                    <a:pt x="58" y="146"/>
                    <a:pt x="45" y="143"/>
                    <a:pt x="39" y="154"/>
                  </a:cubicBezTo>
                  <a:cubicBezTo>
                    <a:pt x="35" y="163"/>
                    <a:pt x="31" y="177"/>
                    <a:pt x="17" y="177"/>
                  </a:cubicBezTo>
                  <a:cubicBezTo>
                    <a:pt x="19" y="200"/>
                    <a:pt x="6" y="198"/>
                    <a:pt x="6" y="210"/>
                  </a:cubicBezTo>
                  <a:cubicBezTo>
                    <a:pt x="6" y="218"/>
                    <a:pt x="7" y="228"/>
                    <a:pt x="14" y="228"/>
                  </a:cubicBezTo>
                  <a:cubicBezTo>
                    <a:pt x="16" y="228"/>
                    <a:pt x="17" y="227"/>
                    <a:pt x="18" y="227"/>
                  </a:cubicBezTo>
                  <a:cubicBezTo>
                    <a:pt x="19" y="227"/>
                    <a:pt x="20" y="228"/>
                    <a:pt x="22" y="229"/>
                  </a:cubicBezTo>
                  <a:cubicBezTo>
                    <a:pt x="20" y="237"/>
                    <a:pt x="10" y="239"/>
                    <a:pt x="6" y="247"/>
                  </a:cubicBezTo>
                  <a:cubicBezTo>
                    <a:pt x="4" y="249"/>
                    <a:pt x="0" y="257"/>
                    <a:pt x="0" y="263"/>
                  </a:cubicBezTo>
                  <a:cubicBezTo>
                    <a:pt x="0" y="273"/>
                    <a:pt x="7" y="283"/>
                    <a:pt x="13" y="289"/>
                  </a:cubicBezTo>
                  <a:cubicBezTo>
                    <a:pt x="15" y="291"/>
                    <a:pt x="19" y="290"/>
                    <a:pt x="21" y="293"/>
                  </a:cubicBezTo>
                  <a:cubicBezTo>
                    <a:pt x="23" y="297"/>
                    <a:pt x="24" y="304"/>
                    <a:pt x="27" y="308"/>
                  </a:cubicBezTo>
                  <a:cubicBezTo>
                    <a:pt x="29" y="309"/>
                    <a:pt x="33" y="308"/>
                    <a:pt x="34" y="312"/>
                  </a:cubicBezTo>
                  <a:cubicBezTo>
                    <a:pt x="39" y="322"/>
                    <a:pt x="42" y="328"/>
                    <a:pt x="46" y="341"/>
                  </a:cubicBezTo>
                  <a:cubicBezTo>
                    <a:pt x="49" y="352"/>
                    <a:pt x="60" y="362"/>
                    <a:pt x="64" y="374"/>
                  </a:cubicBezTo>
                  <a:cubicBezTo>
                    <a:pt x="66" y="382"/>
                    <a:pt x="74" y="386"/>
                    <a:pt x="74" y="394"/>
                  </a:cubicBezTo>
                  <a:cubicBezTo>
                    <a:pt x="74" y="401"/>
                    <a:pt x="72" y="407"/>
                    <a:pt x="76" y="411"/>
                  </a:cubicBezTo>
                  <a:cubicBezTo>
                    <a:pt x="86" y="420"/>
                    <a:pt x="93" y="428"/>
                    <a:pt x="108" y="432"/>
                  </a:cubicBezTo>
                  <a:cubicBezTo>
                    <a:pt x="115" y="435"/>
                    <a:pt x="119" y="437"/>
                    <a:pt x="125" y="443"/>
                  </a:cubicBezTo>
                  <a:cubicBezTo>
                    <a:pt x="131" y="449"/>
                    <a:pt x="137" y="448"/>
                    <a:pt x="145" y="451"/>
                  </a:cubicBezTo>
                  <a:cubicBezTo>
                    <a:pt x="154" y="456"/>
                    <a:pt x="162" y="464"/>
                    <a:pt x="167" y="477"/>
                  </a:cubicBezTo>
                  <a:cubicBezTo>
                    <a:pt x="169" y="483"/>
                    <a:pt x="171" y="514"/>
                    <a:pt x="171" y="519"/>
                  </a:cubicBezTo>
                  <a:cubicBezTo>
                    <a:pt x="171" y="528"/>
                    <a:pt x="167" y="542"/>
                    <a:pt x="167" y="549"/>
                  </a:cubicBezTo>
                  <a:cubicBezTo>
                    <a:pt x="167" y="556"/>
                    <a:pt x="167" y="556"/>
                    <a:pt x="167" y="572"/>
                  </a:cubicBezTo>
                  <a:cubicBezTo>
                    <a:pt x="166" y="578"/>
                    <a:pt x="163" y="587"/>
                    <a:pt x="163" y="591"/>
                  </a:cubicBezTo>
                  <a:cubicBezTo>
                    <a:pt x="163" y="592"/>
                    <a:pt x="163" y="594"/>
                    <a:pt x="163" y="596"/>
                  </a:cubicBezTo>
                  <a:cubicBezTo>
                    <a:pt x="163" y="614"/>
                    <a:pt x="151" y="627"/>
                    <a:pt x="151" y="647"/>
                  </a:cubicBezTo>
                  <a:cubicBezTo>
                    <a:pt x="151" y="655"/>
                    <a:pt x="145" y="663"/>
                    <a:pt x="148" y="672"/>
                  </a:cubicBezTo>
                  <a:cubicBezTo>
                    <a:pt x="149" y="712"/>
                    <a:pt x="149" y="712"/>
                    <a:pt x="149" y="712"/>
                  </a:cubicBezTo>
                  <a:cubicBezTo>
                    <a:pt x="146" y="724"/>
                    <a:pt x="146" y="733"/>
                    <a:pt x="142" y="746"/>
                  </a:cubicBezTo>
                  <a:cubicBezTo>
                    <a:pt x="141" y="748"/>
                    <a:pt x="139" y="747"/>
                    <a:pt x="137" y="749"/>
                  </a:cubicBezTo>
                  <a:cubicBezTo>
                    <a:pt x="134" y="753"/>
                    <a:pt x="133" y="760"/>
                    <a:pt x="131" y="764"/>
                  </a:cubicBezTo>
                  <a:cubicBezTo>
                    <a:pt x="127" y="771"/>
                    <a:pt x="119" y="784"/>
                    <a:pt x="119" y="796"/>
                  </a:cubicBezTo>
                  <a:cubicBezTo>
                    <a:pt x="119" y="799"/>
                    <a:pt x="120" y="814"/>
                    <a:pt x="122" y="814"/>
                  </a:cubicBezTo>
                  <a:cubicBezTo>
                    <a:pt x="122" y="814"/>
                    <a:pt x="125" y="817"/>
                    <a:pt x="125" y="820"/>
                  </a:cubicBezTo>
                  <a:cubicBezTo>
                    <a:pt x="125" y="822"/>
                    <a:pt x="123" y="823"/>
                    <a:pt x="120" y="823"/>
                  </a:cubicBezTo>
                  <a:cubicBezTo>
                    <a:pt x="118" y="833"/>
                    <a:pt x="114" y="837"/>
                    <a:pt x="114" y="847"/>
                  </a:cubicBezTo>
                  <a:cubicBezTo>
                    <a:pt x="114" y="853"/>
                    <a:pt x="118" y="865"/>
                    <a:pt x="122" y="865"/>
                  </a:cubicBezTo>
                  <a:cubicBezTo>
                    <a:pt x="125" y="865"/>
                    <a:pt x="126" y="861"/>
                    <a:pt x="130" y="859"/>
                  </a:cubicBezTo>
                  <a:cubicBezTo>
                    <a:pt x="130" y="859"/>
                    <a:pt x="131" y="859"/>
                    <a:pt x="131" y="859"/>
                  </a:cubicBezTo>
                  <a:cubicBezTo>
                    <a:pt x="132" y="859"/>
                    <a:pt x="133" y="859"/>
                    <a:pt x="134" y="859"/>
                  </a:cubicBezTo>
                  <a:cubicBezTo>
                    <a:pt x="134" y="867"/>
                    <a:pt x="134" y="867"/>
                    <a:pt x="134" y="867"/>
                  </a:cubicBezTo>
                  <a:cubicBezTo>
                    <a:pt x="117" y="945"/>
                    <a:pt x="117" y="945"/>
                    <a:pt x="117" y="945"/>
                  </a:cubicBezTo>
                  <a:cubicBezTo>
                    <a:pt x="109" y="945"/>
                    <a:pt x="113" y="936"/>
                    <a:pt x="103" y="936"/>
                  </a:cubicBezTo>
                  <a:cubicBezTo>
                    <a:pt x="101" y="936"/>
                    <a:pt x="99" y="938"/>
                    <a:pt x="99" y="941"/>
                  </a:cubicBezTo>
                  <a:cubicBezTo>
                    <a:pt x="98" y="941"/>
                    <a:pt x="98" y="941"/>
                    <a:pt x="98" y="941"/>
                  </a:cubicBezTo>
                  <a:cubicBezTo>
                    <a:pt x="98" y="947"/>
                    <a:pt x="98" y="947"/>
                    <a:pt x="98" y="947"/>
                  </a:cubicBezTo>
                  <a:cubicBezTo>
                    <a:pt x="99" y="953"/>
                    <a:pt x="105" y="961"/>
                    <a:pt x="105" y="965"/>
                  </a:cubicBezTo>
                  <a:cubicBezTo>
                    <a:pt x="105" y="974"/>
                    <a:pt x="93" y="977"/>
                    <a:pt x="93" y="987"/>
                  </a:cubicBezTo>
                  <a:cubicBezTo>
                    <a:pt x="93" y="996"/>
                    <a:pt x="101" y="1014"/>
                    <a:pt x="101" y="1026"/>
                  </a:cubicBezTo>
                  <a:cubicBezTo>
                    <a:pt x="101" y="1028"/>
                    <a:pt x="101" y="1030"/>
                    <a:pt x="101" y="1033"/>
                  </a:cubicBezTo>
                  <a:cubicBezTo>
                    <a:pt x="101" y="1044"/>
                    <a:pt x="115" y="1042"/>
                    <a:pt x="115" y="1055"/>
                  </a:cubicBezTo>
                  <a:cubicBezTo>
                    <a:pt x="115" y="1058"/>
                    <a:pt x="113" y="1061"/>
                    <a:pt x="112" y="1064"/>
                  </a:cubicBezTo>
                  <a:cubicBezTo>
                    <a:pt x="113" y="1065"/>
                    <a:pt x="114" y="1066"/>
                    <a:pt x="116" y="1067"/>
                  </a:cubicBezTo>
                  <a:cubicBezTo>
                    <a:pt x="115" y="1071"/>
                    <a:pt x="106" y="1071"/>
                    <a:pt x="106" y="1076"/>
                  </a:cubicBezTo>
                  <a:cubicBezTo>
                    <a:pt x="106" y="1077"/>
                    <a:pt x="109" y="1079"/>
                    <a:pt x="111" y="1081"/>
                  </a:cubicBezTo>
                  <a:cubicBezTo>
                    <a:pt x="118" y="1088"/>
                    <a:pt x="122" y="1095"/>
                    <a:pt x="137" y="1095"/>
                  </a:cubicBezTo>
                  <a:cubicBezTo>
                    <a:pt x="137" y="1098"/>
                    <a:pt x="138" y="1102"/>
                    <a:pt x="142" y="1102"/>
                  </a:cubicBezTo>
                  <a:cubicBezTo>
                    <a:pt x="146" y="1102"/>
                    <a:pt x="148" y="1102"/>
                    <a:pt x="152" y="1102"/>
                  </a:cubicBezTo>
                  <a:cubicBezTo>
                    <a:pt x="152" y="1111"/>
                    <a:pt x="164" y="1111"/>
                    <a:pt x="172" y="1114"/>
                  </a:cubicBezTo>
                  <a:cubicBezTo>
                    <a:pt x="180" y="1117"/>
                    <a:pt x="176" y="1131"/>
                    <a:pt x="188" y="1131"/>
                  </a:cubicBezTo>
                  <a:cubicBezTo>
                    <a:pt x="194" y="1131"/>
                    <a:pt x="198" y="1131"/>
                    <a:pt x="203" y="1131"/>
                  </a:cubicBezTo>
                  <a:cubicBezTo>
                    <a:pt x="205" y="1131"/>
                    <a:pt x="207" y="1129"/>
                    <a:pt x="208" y="1129"/>
                  </a:cubicBezTo>
                  <a:cubicBezTo>
                    <a:pt x="211" y="1129"/>
                    <a:pt x="210" y="1129"/>
                    <a:pt x="214" y="1129"/>
                  </a:cubicBezTo>
                  <a:cubicBezTo>
                    <a:pt x="219" y="1129"/>
                    <a:pt x="232" y="1119"/>
                    <a:pt x="240" y="1119"/>
                  </a:cubicBezTo>
                  <a:cubicBezTo>
                    <a:pt x="242" y="1119"/>
                    <a:pt x="243" y="1119"/>
                    <a:pt x="245" y="1119"/>
                  </a:cubicBezTo>
                  <a:cubicBezTo>
                    <a:pt x="246" y="1119"/>
                    <a:pt x="247" y="1119"/>
                    <a:pt x="249" y="1117"/>
                  </a:cubicBezTo>
                  <a:cubicBezTo>
                    <a:pt x="234" y="1110"/>
                    <a:pt x="220" y="1106"/>
                    <a:pt x="208" y="1094"/>
                  </a:cubicBezTo>
                  <a:cubicBezTo>
                    <a:pt x="202" y="1087"/>
                    <a:pt x="202" y="1063"/>
                    <a:pt x="193" y="1058"/>
                  </a:cubicBezTo>
                  <a:cubicBezTo>
                    <a:pt x="189" y="1057"/>
                    <a:pt x="185" y="1051"/>
                    <a:pt x="185" y="1045"/>
                  </a:cubicBezTo>
                  <a:cubicBezTo>
                    <a:pt x="185" y="1035"/>
                    <a:pt x="187" y="1028"/>
                    <a:pt x="194" y="1022"/>
                  </a:cubicBezTo>
                  <a:cubicBezTo>
                    <a:pt x="198" y="1017"/>
                    <a:pt x="207" y="1020"/>
                    <a:pt x="210" y="1013"/>
                  </a:cubicBezTo>
                  <a:cubicBezTo>
                    <a:pt x="214" y="1006"/>
                    <a:pt x="212" y="999"/>
                    <a:pt x="216" y="995"/>
                  </a:cubicBezTo>
                  <a:cubicBezTo>
                    <a:pt x="224" y="987"/>
                    <a:pt x="237" y="986"/>
                    <a:pt x="237" y="971"/>
                  </a:cubicBezTo>
                  <a:cubicBezTo>
                    <a:pt x="237" y="955"/>
                    <a:pt x="213" y="962"/>
                    <a:pt x="213" y="941"/>
                  </a:cubicBezTo>
                  <a:cubicBezTo>
                    <a:pt x="213" y="932"/>
                    <a:pt x="221" y="925"/>
                    <a:pt x="229" y="923"/>
                  </a:cubicBezTo>
                  <a:cubicBezTo>
                    <a:pt x="233" y="922"/>
                    <a:pt x="242" y="922"/>
                    <a:pt x="243" y="916"/>
                  </a:cubicBezTo>
                  <a:cubicBezTo>
                    <a:pt x="246" y="903"/>
                    <a:pt x="246" y="893"/>
                    <a:pt x="256" y="884"/>
                  </a:cubicBezTo>
                  <a:cubicBezTo>
                    <a:pt x="253" y="883"/>
                    <a:pt x="250" y="882"/>
                    <a:pt x="250" y="876"/>
                  </a:cubicBezTo>
                  <a:cubicBezTo>
                    <a:pt x="255" y="876"/>
                    <a:pt x="257" y="881"/>
                    <a:pt x="264" y="881"/>
                  </a:cubicBezTo>
                  <a:cubicBezTo>
                    <a:pt x="265" y="881"/>
                    <a:pt x="269" y="877"/>
                    <a:pt x="269" y="874"/>
                  </a:cubicBezTo>
                  <a:cubicBezTo>
                    <a:pt x="269" y="871"/>
                    <a:pt x="266" y="871"/>
                    <a:pt x="264" y="869"/>
                  </a:cubicBezTo>
                  <a:cubicBezTo>
                    <a:pt x="263" y="869"/>
                    <a:pt x="260" y="872"/>
                    <a:pt x="257" y="872"/>
                  </a:cubicBezTo>
                  <a:cubicBezTo>
                    <a:pt x="252" y="872"/>
                    <a:pt x="246" y="859"/>
                    <a:pt x="246" y="851"/>
                  </a:cubicBezTo>
                  <a:cubicBezTo>
                    <a:pt x="246" y="849"/>
                    <a:pt x="247" y="845"/>
                    <a:pt x="251" y="845"/>
                  </a:cubicBezTo>
                  <a:cubicBezTo>
                    <a:pt x="262" y="845"/>
                    <a:pt x="264" y="852"/>
                    <a:pt x="275" y="852"/>
                  </a:cubicBezTo>
                  <a:cubicBezTo>
                    <a:pt x="279" y="852"/>
                    <a:pt x="287" y="849"/>
                    <a:pt x="287" y="846"/>
                  </a:cubicBezTo>
                  <a:cubicBezTo>
                    <a:pt x="287" y="845"/>
                    <a:pt x="287" y="842"/>
                    <a:pt x="287" y="841"/>
                  </a:cubicBezTo>
                  <a:cubicBezTo>
                    <a:pt x="291" y="833"/>
                    <a:pt x="285" y="817"/>
                    <a:pt x="292" y="811"/>
                  </a:cubicBezTo>
                  <a:cubicBezTo>
                    <a:pt x="294" y="809"/>
                    <a:pt x="297" y="809"/>
                    <a:pt x="300" y="809"/>
                  </a:cubicBezTo>
                  <a:cubicBezTo>
                    <a:pt x="302" y="809"/>
                    <a:pt x="305" y="809"/>
                    <a:pt x="308" y="809"/>
                  </a:cubicBezTo>
                  <a:cubicBezTo>
                    <a:pt x="311" y="809"/>
                    <a:pt x="314" y="810"/>
                    <a:pt x="317" y="810"/>
                  </a:cubicBezTo>
                  <a:cubicBezTo>
                    <a:pt x="319" y="810"/>
                    <a:pt x="321" y="809"/>
                    <a:pt x="323" y="809"/>
                  </a:cubicBezTo>
                  <a:cubicBezTo>
                    <a:pt x="336" y="805"/>
                    <a:pt x="347" y="807"/>
                    <a:pt x="356" y="798"/>
                  </a:cubicBezTo>
                  <a:cubicBezTo>
                    <a:pt x="361" y="793"/>
                    <a:pt x="365" y="790"/>
                    <a:pt x="369" y="782"/>
                  </a:cubicBezTo>
                  <a:cubicBezTo>
                    <a:pt x="372" y="778"/>
                    <a:pt x="372" y="775"/>
                    <a:pt x="372" y="768"/>
                  </a:cubicBezTo>
                  <a:cubicBezTo>
                    <a:pt x="372" y="762"/>
                    <a:pt x="364" y="762"/>
                    <a:pt x="362" y="757"/>
                  </a:cubicBezTo>
                  <a:cubicBezTo>
                    <a:pt x="360" y="750"/>
                    <a:pt x="360" y="744"/>
                    <a:pt x="356" y="740"/>
                  </a:cubicBezTo>
                  <a:cubicBezTo>
                    <a:pt x="354" y="739"/>
                    <a:pt x="346" y="736"/>
                    <a:pt x="346" y="731"/>
                  </a:cubicBezTo>
                  <a:cubicBezTo>
                    <a:pt x="346" y="730"/>
                    <a:pt x="349" y="729"/>
                    <a:pt x="350" y="729"/>
                  </a:cubicBezTo>
                  <a:cubicBezTo>
                    <a:pt x="358" y="729"/>
                    <a:pt x="365" y="735"/>
                    <a:pt x="373" y="735"/>
                  </a:cubicBezTo>
                  <a:cubicBezTo>
                    <a:pt x="376" y="735"/>
                    <a:pt x="388" y="741"/>
                    <a:pt x="397" y="741"/>
                  </a:cubicBezTo>
                  <a:cubicBezTo>
                    <a:pt x="421" y="741"/>
                    <a:pt x="425" y="714"/>
                    <a:pt x="435" y="699"/>
                  </a:cubicBezTo>
                  <a:cubicBezTo>
                    <a:pt x="444" y="685"/>
                    <a:pt x="455" y="683"/>
                    <a:pt x="464" y="669"/>
                  </a:cubicBezTo>
                  <a:cubicBezTo>
                    <a:pt x="469" y="662"/>
                    <a:pt x="468" y="658"/>
                    <a:pt x="472" y="652"/>
                  </a:cubicBezTo>
                  <a:cubicBezTo>
                    <a:pt x="472" y="652"/>
                    <a:pt x="472" y="652"/>
                    <a:pt x="472" y="652"/>
                  </a:cubicBezTo>
                  <a:cubicBezTo>
                    <a:pt x="477" y="641"/>
                    <a:pt x="482" y="632"/>
                    <a:pt x="493" y="627"/>
                  </a:cubicBezTo>
                  <a:cubicBezTo>
                    <a:pt x="493" y="602"/>
                    <a:pt x="493" y="602"/>
                    <a:pt x="493" y="602"/>
                  </a:cubicBezTo>
                  <a:cubicBezTo>
                    <a:pt x="493" y="592"/>
                    <a:pt x="492" y="585"/>
                    <a:pt x="499" y="578"/>
                  </a:cubicBezTo>
                  <a:cubicBezTo>
                    <a:pt x="503" y="573"/>
                    <a:pt x="510" y="573"/>
                    <a:pt x="514" y="567"/>
                  </a:cubicBezTo>
                  <a:cubicBezTo>
                    <a:pt x="524" y="552"/>
                    <a:pt x="537" y="559"/>
                    <a:pt x="549" y="547"/>
                  </a:cubicBezTo>
                  <a:cubicBezTo>
                    <a:pt x="551" y="545"/>
                    <a:pt x="552" y="542"/>
                    <a:pt x="555" y="541"/>
                  </a:cubicBezTo>
                  <a:cubicBezTo>
                    <a:pt x="561" y="538"/>
                    <a:pt x="567" y="538"/>
                    <a:pt x="574" y="538"/>
                  </a:cubicBezTo>
                  <a:cubicBezTo>
                    <a:pt x="576" y="538"/>
                    <a:pt x="578" y="538"/>
                    <a:pt x="581" y="538"/>
                  </a:cubicBezTo>
                  <a:cubicBezTo>
                    <a:pt x="590" y="538"/>
                    <a:pt x="601" y="530"/>
                    <a:pt x="604" y="524"/>
                  </a:cubicBezTo>
                  <a:cubicBezTo>
                    <a:pt x="605" y="522"/>
                    <a:pt x="604" y="515"/>
                    <a:pt x="606" y="512"/>
                  </a:cubicBezTo>
                  <a:cubicBezTo>
                    <a:pt x="614" y="502"/>
                    <a:pt x="617" y="496"/>
                    <a:pt x="625" y="484"/>
                  </a:cubicBezTo>
                  <a:cubicBezTo>
                    <a:pt x="626" y="482"/>
                    <a:pt x="628" y="472"/>
                    <a:pt x="628" y="466"/>
                  </a:cubicBezTo>
                  <a:cubicBezTo>
                    <a:pt x="628" y="462"/>
                    <a:pt x="632" y="457"/>
                    <a:pt x="634" y="454"/>
                  </a:cubicBezTo>
                  <a:cubicBezTo>
                    <a:pt x="635" y="453"/>
                    <a:pt x="637" y="450"/>
                    <a:pt x="637" y="448"/>
                  </a:cubicBezTo>
                  <a:cubicBezTo>
                    <a:pt x="637" y="441"/>
                    <a:pt x="641" y="432"/>
                    <a:pt x="641" y="423"/>
                  </a:cubicBezTo>
                  <a:cubicBezTo>
                    <a:pt x="641" y="410"/>
                    <a:pt x="633" y="393"/>
                    <a:pt x="641" y="385"/>
                  </a:cubicBezTo>
                  <a:cubicBezTo>
                    <a:pt x="646" y="380"/>
                    <a:pt x="652" y="379"/>
                    <a:pt x="657" y="371"/>
                  </a:cubicBezTo>
                  <a:cubicBezTo>
                    <a:pt x="660" y="366"/>
                    <a:pt x="663" y="365"/>
                    <a:pt x="666" y="360"/>
                  </a:cubicBezTo>
                  <a:cubicBezTo>
                    <a:pt x="680" y="338"/>
                    <a:pt x="701" y="328"/>
                    <a:pt x="701" y="289"/>
                  </a:cubicBezTo>
                  <a:cubicBezTo>
                    <a:pt x="701" y="278"/>
                    <a:pt x="699" y="267"/>
                    <a:pt x="688" y="264"/>
                  </a:cubicBezTo>
                  <a:cubicBezTo>
                    <a:pt x="686" y="263"/>
                    <a:pt x="684" y="263"/>
                    <a:pt x="683" y="263"/>
                  </a:cubicBezTo>
                  <a:cubicBezTo>
                    <a:pt x="681" y="263"/>
                    <a:pt x="680" y="263"/>
                    <a:pt x="679" y="263"/>
                  </a:cubicBezTo>
                  <a:cubicBezTo>
                    <a:pt x="677" y="263"/>
                    <a:pt x="676" y="263"/>
                    <a:pt x="674" y="263"/>
                  </a:cubicBezTo>
                  <a:cubicBezTo>
                    <a:pt x="673" y="263"/>
                    <a:pt x="671" y="263"/>
                    <a:pt x="669" y="263"/>
                  </a:cubicBezTo>
                  <a:cubicBezTo>
                    <a:pt x="660" y="260"/>
                    <a:pt x="644" y="245"/>
                    <a:pt x="639" y="237"/>
                  </a:cubicBezTo>
                  <a:cubicBezTo>
                    <a:pt x="633" y="235"/>
                    <a:pt x="624" y="231"/>
                    <a:pt x="614" y="229"/>
                  </a:cubicBezTo>
                  <a:cubicBezTo>
                    <a:pt x="594" y="231"/>
                    <a:pt x="594" y="231"/>
                    <a:pt x="594" y="231"/>
                  </a:cubicBezTo>
                  <a:cubicBezTo>
                    <a:pt x="584" y="231"/>
                    <a:pt x="582" y="223"/>
                    <a:pt x="571" y="223"/>
                  </a:cubicBezTo>
                  <a:cubicBezTo>
                    <a:pt x="566" y="223"/>
                    <a:pt x="564" y="227"/>
                    <a:pt x="559" y="229"/>
                  </a:cubicBezTo>
                  <a:cubicBezTo>
                    <a:pt x="555" y="229"/>
                    <a:pt x="555" y="229"/>
                    <a:pt x="555" y="229"/>
                  </a:cubicBezTo>
                  <a:cubicBezTo>
                    <a:pt x="555" y="224"/>
                    <a:pt x="556" y="220"/>
                    <a:pt x="554" y="215"/>
                  </a:cubicBezTo>
                  <a:cubicBezTo>
                    <a:pt x="553" y="211"/>
                    <a:pt x="548" y="212"/>
                    <a:pt x="544" y="210"/>
                  </a:cubicBezTo>
                  <a:cubicBezTo>
                    <a:pt x="537" y="205"/>
                    <a:pt x="518" y="195"/>
                    <a:pt x="509" y="195"/>
                  </a:cubicBezTo>
                  <a:cubicBezTo>
                    <a:pt x="500" y="195"/>
                    <a:pt x="494" y="207"/>
                    <a:pt x="489" y="215"/>
                  </a:cubicBezTo>
                  <a:cubicBezTo>
                    <a:pt x="487" y="218"/>
                    <a:pt x="485" y="221"/>
                    <a:pt x="483" y="221"/>
                  </a:cubicBezTo>
                  <a:cubicBezTo>
                    <a:pt x="481" y="221"/>
                    <a:pt x="480" y="217"/>
                    <a:pt x="480" y="215"/>
                  </a:cubicBezTo>
                  <a:cubicBezTo>
                    <a:pt x="468" y="215"/>
                    <a:pt x="468" y="215"/>
                    <a:pt x="468" y="215"/>
                  </a:cubicBezTo>
                  <a:cubicBezTo>
                    <a:pt x="467" y="210"/>
                    <a:pt x="464" y="206"/>
                    <a:pt x="459" y="203"/>
                  </a:cubicBezTo>
                  <a:cubicBezTo>
                    <a:pt x="456" y="202"/>
                    <a:pt x="451" y="203"/>
                    <a:pt x="451" y="198"/>
                  </a:cubicBezTo>
                  <a:cubicBezTo>
                    <a:pt x="451" y="182"/>
                    <a:pt x="467" y="176"/>
                    <a:pt x="475" y="166"/>
                  </a:cubicBezTo>
                  <a:cubicBezTo>
                    <a:pt x="475" y="161"/>
                    <a:pt x="468" y="161"/>
                    <a:pt x="466" y="155"/>
                  </a:cubicBezTo>
                  <a:cubicBezTo>
                    <a:pt x="463" y="150"/>
                    <a:pt x="456" y="133"/>
                    <a:pt x="456" y="126"/>
                  </a:cubicBezTo>
                  <a:cubicBezTo>
                    <a:pt x="447" y="124"/>
                    <a:pt x="436" y="107"/>
                    <a:pt x="427" y="107"/>
                  </a:cubicBezTo>
                  <a:cubicBezTo>
                    <a:pt x="426" y="107"/>
                    <a:pt x="425" y="107"/>
                    <a:pt x="424" y="107"/>
                  </a:cubicBezTo>
                  <a:cubicBezTo>
                    <a:pt x="424" y="106"/>
                    <a:pt x="424" y="106"/>
                    <a:pt x="424" y="106"/>
                  </a:cubicBezTo>
                  <a:cubicBezTo>
                    <a:pt x="419" y="106"/>
                    <a:pt x="411" y="101"/>
                    <a:pt x="407" y="100"/>
                  </a:cubicBezTo>
                  <a:cubicBezTo>
                    <a:pt x="393" y="100"/>
                    <a:pt x="393" y="100"/>
                    <a:pt x="393" y="100"/>
                  </a:cubicBezTo>
                  <a:cubicBezTo>
                    <a:pt x="379" y="97"/>
                    <a:pt x="357" y="99"/>
                    <a:pt x="353" y="84"/>
                  </a:cubicBezTo>
                  <a:cubicBezTo>
                    <a:pt x="350" y="84"/>
                    <a:pt x="346" y="83"/>
                    <a:pt x="345" y="81"/>
                  </a:cubicBezTo>
                  <a:cubicBezTo>
                    <a:pt x="339" y="68"/>
                    <a:pt x="334" y="69"/>
                    <a:pt x="324" y="59"/>
                  </a:cubicBezTo>
                  <a:cubicBezTo>
                    <a:pt x="309" y="59"/>
                    <a:pt x="309" y="59"/>
                    <a:pt x="309" y="59"/>
                  </a:cubicBezTo>
                  <a:cubicBezTo>
                    <a:pt x="307" y="52"/>
                    <a:pt x="309" y="44"/>
                    <a:pt x="302" y="42"/>
                  </a:cubicBezTo>
                  <a:cubicBezTo>
                    <a:pt x="294" y="40"/>
                    <a:pt x="283" y="38"/>
                    <a:pt x="279" y="31"/>
                  </a:cubicBezTo>
                  <a:cubicBezTo>
                    <a:pt x="279" y="27"/>
                    <a:pt x="279" y="27"/>
                    <a:pt x="279" y="27"/>
                  </a:cubicBezTo>
                  <a:cubicBezTo>
                    <a:pt x="280" y="27"/>
                    <a:pt x="281" y="27"/>
                    <a:pt x="282" y="27"/>
                  </a:cubicBezTo>
                  <a:cubicBezTo>
                    <a:pt x="283" y="27"/>
                    <a:pt x="286" y="26"/>
                    <a:pt x="287" y="25"/>
                  </a:cubicBezTo>
                  <a:cubicBezTo>
                    <a:pt x="287" y="25"/>
                    <a:pt x="278" y="24"/>
                    <a:pt x="272" y="24"/>
                  </a:cubicBezTo>
                  <a:cubicBezTo>
                    <a:pt x="271" y="25"/>
                    <a:pt x="260" y="25"/>
                    <a:pt x="259" y="27"/>
                  </a:cubicBezTo>
                  <a:cubicBezTo>
                    <a:pt x="256" y="33"/>
                    <a:pt x="251" y="33"/>
                    <a:pt x="243" y="34"/>
                  </a:cubicBezTo>
                  <a:cubicBezTo>
                    <a:pt x="239" y="34"/>
                    <a:pt x="232" y="33"/>
                    <a:pt x="232" y="28"/>
                  </a:cubicBezTo>
                  <a:cubicBezTo>
                    <a:pt x="227" y="28"/>
                    <a:pt x="212" y="28"/>
                    <a:pt x="204" y="28"/>
                  </a:cubicBezTo>
                  <a:cubicBezTo>
                    <a:pt x="200" y="28"/>
                    <a:pt x="197" y="24"/>
                    <a:pt x="197" y="19"/>
                  </a:cubicBezTo>
                  <a:cubicBezTo>
                    <a:pt x="189" y="17"/>
                    <a:pt x="178" y="14"/>
                    <a:pt x="175" y="6"/>
                  </a:cubicBezTo>
                  <a:cubicBezTo>
                    <a:pt x="166" y="5"/>
                    <a:pt x="166" y="5"/>
                    <a:pt x="166" y="5"/>
                  </a:cubicBezTo>
                  <a:cubicBezTo>
                    <a:pt x="166" y="12"/>
                    <a:pt x="174" y="9"/>
                    <a:pt x="176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59" y="19"/>
                    <a:pt x="150" y="18"/>
                    <a:pt x="150" y="25"/>
                  </a:cubicBezTo>
                  <a:cubicBezTo>
                    <a:pt x="150" y="32"/>
                    <a:pt x="157" y="35"/>
                    <a:pt x="157" y="42"/>
                  </a:cubicBezTo>
                  <a:cubicBezTo>
                    <a:pt x="157" y="44"/>
                    <a:pt x="154" y="50"/>
                    <a:pt x="152" y="50"/>
                  </a:cubicBezTo>
                  <a:cubicBezTo>
                    <a:pt x="146" y="50"/>
                    <a:pt x="143" y="40"/>
                    <a:pt x="143" y="34"/>
                  </a:cubicBezTo>
                  <a:cubicBezTo>
                    <a:pt x="143" y="30"/>
                    <a:pt x="146" y="21"/>
                    <a:pt x="148" y="13"/>
                  </a:cubicBezTo>
                  <a:cubicBezTo>
                    <a:pt x="150" y="13"/>
                    <a:pt x="153" y="11"/>
                    <a:pt x="153" y="6"/>
                  </a:cubicBezTo>
                  <a:cubicBezTo>
                    <a:pt x="153" y="6"/>
                    <a:pt x="151" y="0"/>
                    <a:pt x="14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8" name="Freeform 128"/>
            <p:cNvSpPr>
              <a:spLocks/>
            </p:cNvSpPr>
            <p:nvPr/>
          </p:nvSpPr>
          <p:spPr bwMode="auto">
            <a:xfrm>
              <a:off x="662" y="2178"/>
              <a:ext cx="19" cy="23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5 w 8"/>
                <a:gd name="T5" fmla="*/ 10 h 10"/>
                <a:gd name="T6" fmla="*/ 8 w 8"/>
                <a:gd name="T7" fmla="*/ 7 h 10"/>
                <a:gd name="T8" fmla="*/ 2 w 8"/>
                <a:gd name="T9" fmla="*/ 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10"/>
                    <a:pt x="5" y="10"/>
                  </a:cubicBezTo>
                  <a:cubicBezTo>
                    <a:pt x="6" y="10"/>
                    <a:pt x="8" y="9"/>
                    <a:pt x="8" y="7"/>
                  </a:cubicBezTo>
                  <a:cubicBezTo>
                    <a:pt x="8" y="4"/>
                    <a:pt x="6" y="1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9" name="Freeform 129"/>
            <p:cNvSpPr>
              <a:spLocks/>
            </p:cNvSpPr>
            <p:nvPr/>
          </p:nvSpPr>
          <p:spPr bwMode="auto">
            <a:xfrm>
              <a:off x="643" y="2107"/>
              <a:ext cx="31" cy="9"/>
            </a:xfrm>
            <a:custGeom>
              <a:avLst/>
              <a:gdLst>
                <a:gd name="T0" fmla="*/ 7 w 13"/>
                <a:gd name="T1" fmla="*/ 0 h 4"/>
                <a:gd name="T2" fmla="*/ 0 w 13"/>
                <a:gd name="T3" fmla="*/ 4 h 4"/>
                <a:gd name="T4" fmla="*/ 8 w 13"/>
                <a:gd name="T5" fmla="*/ 4 h 4"/>
                <a:gd name="T6" fmla="*/ 13 w 13"/>
                <a:gd name="T7" fmla="*/ 4 h 4"/>
                <a:gd name="T8" fmla="*/ 7 w 1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">
                  <a:moveTo>
                    <a:pt x="7" y="0"/>
                  </a:moveTo>
                  <a:cubicBezTo>
                    <a:pt x="4" y="0"/>
                    <a:pt x="1" y="2"/>
                    <a:pt x="0" y="4"/>
                  </a:cubicBezTo>
                  <a:cubicBezTo>
                    <a:pt x="2" y="4"/>
                    <a:pt x="5" y="4"/>
                    <a:pt x="8" y="4"/>
                  </a:cubicBezTo>
                  <a:cubicBezTo>
                    <a:pt x="10" y="4"/>
                    <a:pt x="12" y="4"/>
                    <a:pt x="13" y="4"/>
                  </a:cubicBezTo>
                  <a:cubicBezTo>
                    <a:pt x="12" y="3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0" name="Freeform 130"/>
            <p:cNvSpPr>
              <a:spLocks/>
            </p:cNvSpPr>
            <p:nvPr/>
          </p:nvSpPr>
          <p:spPr bwMode="auto">
            <a:xfrm>
              <a:off x="697" y="2121"/>
              <a:ext cx="8" cy="12"/>
            </a:xfrm>
            <a:custGeom>
              <a:avLst/>
              <a:gdLst>
                <a:gd name="T0" fmla="*/ 0 w 3"/>
                <a:gd name="T1" fmla="*/ 0 h 5"/>
                <a:gd name="T2" fmla="*/ 3 w 3"/>
                <a:gd name="T3" fmla="*/ 5 h 5"/>
                <a:gd name="T4" fmla="*/ 3 w 3"/>
                <a:gd name="T5" fmla="*/ 5 h 5"/>
                <a:gd name="T6" fmla="*/ 0 w 3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2"/>
                    <a:pt x="1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1" name="Freeform 131"/>
            <p:cNvSpPr>
              <a:spLocks/>
            </p:cNvSpPr>
            <p:nvPr/>
          </p:nvSpPr>
          <p:spPr bwMode="auto">
            <a:xfrm>
              <a:off x="825" y="2310"/>
              <a:ext cx="24" cy="19"/>
            </a:xfrm>
            <a:custGeom>
              <a:avLst/>
              <a:gdLst>
                <a:gd name="T0" fmla="*/ 10 w 10"/>
                <a:gd name="T1" fmla="*/ 0 h 8"/>
                <a:gd name="T2" fmla="*/ 2 w 10"/>
                <a:gd name="T3" fmla="*/ 5 h 8"/>
                <a:gd name="T4" fmla="*/ 0 w 10"/>
                <a:gd name="T5" fmla="*/ 4 h 8"/>
                <a:gd name="T6" fmla="*/ 0 w 10"/>
                <a:gd name="T7" fmla="*/ 7 h 8"/>
                <a:gd name="T8" fmla="*/ 0 w 10"/>
                <a:gd name="T9" fmla="*/ 8 h 8"/>
                <a:gd name="T10" fmla="*/ 2 w 10"/>
                <a:gd name="T11" fmla="*/ 7 h 8"/>
                <a:gd name="T12" fmla="*/ 10 w 10"/>
                <a:gd name="T13" fmla="*/ 4 h 8"/>
                <a:gd name="T14" fmla="*/ 10 w 10"/>
                <a:gd name="T1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8">
                  <a:moveTo>
                    <a:pt x="10" y="0"/>
                  </a:moveTo>
                  <a:cubicBezTo>
                    <a:pt x="9" y="2"/>
                    <a:pt x="5" y="5"/>
                    <a:pt x="2" y="5"/>
                  </a:cubicBezTo>
                  <a:cubicBezTo>
                    <a:pt x="1" y="5"/>
                    <a:pt x="0" y="4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2" y="7"/>
                    <a:pt x="2" y="7"/>
                  </a:cubicBezTo>
                  <a:cubicBezTo>
                    <a:pt x="5" y="7"/>
                    <a:pt x="8" y="6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2" name="Freeform 132"/>
            <p:cNvSpPr>
              <a:spLocks/>
            </p:cNvSpPr>
            <p:nvPr/>
          </p:nvSpPr>
          <p:spPr bwMode="auto">
            <a:xfrm>
              <a:off x="-988" y="1163"/>
              <a:ext cx="2054" cy="1008"/>
            </a:xfrm>
            <a:custGeom>
              <a:avLst/>
              <a:gdLst>
                <a:gd name="T0" fmla="*/ 24 w 869"/>
                <a:gd name="T1" fmla="*/ 7 h 426"/>
                <a:gd name="T2" fmla="*/ 31 w 869"/>
                <a:gd name="T3" fmla="*/ 19 h 426"/>
                <a:gd name="T4" fmla="*/ 1 w 869"/>
                <a:gd name="T5" fmla="*/ 28 h 426"/>
                <a:gd name="T6" fmla="*/ 10 w 869"/>
                <a:gd name="T7" fmla="*/ 159 h 426"/>
                <a:gd name="T8" fmla="*/ 56 w 869"/>
                <a:gd name="T9" fmla="*/ 256 h 426"/>
                <a:gd name="T10" fmla="*/ 147 w 869"/>
                <a:gd name="T11" fmla="*/ 302 h 426"/>
                <a:gd name="T12" fmla="*/ 248 w 869"/>
                <a:gd name="T13" fmla="*/ 315 h 426"/>
                <a:gd name="T14" fmla="*/ 319 w 869"/>
                <a:gd name="T15" fmla="*/ 362 h 426"/>
                <a:gd name="T16" fmla="*/ 410 w 869"/>
                <a:gd name="T17" fmla="*/ 410 h 426"/>
                <a:gd name="T18" fmla="*/ 427 w 869"/>
                <a:gd name="T19" fmla="*/ 371 h 426"/>
                <a:gd name="T20" fmla="*/ 436 w 869"/>
                <a:gd name="T21" fmla="*/ 371 h 426"/>
                <a:gd name="T22" fmla="*/ 485 w 869"/>
                <a:gd name="T23" fmla="*/ 354 h 426"/>
                <a:gd name="T24" fmla="*/ 531 w 869"/>
                <a:gd name="T25" fmla="*/ 360 h 426"/>
                <a:gd name="T26" fmla="*/ 523 w 869"/>
                <a:gd name="T27" fmla="*/ 344 h 426"/>
                <a:gd name="T28" fmla="*/ 568 w 869"/>
                <a:gd name="T29" fmla="*/ 339 h 426"/>
                <a:gd name="T30" fmla="*/ 633 w 869"/>
                <a:gd name="T31" fmla="*/ 394 h 426"/>
                <a:gd name="T32" fmla="*/ 671 w 869"/>
                <a:gd name="T33" fmla="*/ 405 h 426"/>
                <a:gd name="T34" fmla="*/ 665 w 869"/>
                <a:gd name="T35" fmla="*/ 382 h 426"/>
                <a:gd name="T36" fmla="*/ 705 w 869"/>
                <a:gd name="T37" fmla="*/ 279 h 426"/>
                <a:gd name="T38" fmla="*/ 733 w 869"/>
                <a:gd name="T39" fmla="*/ 260 h 426"/>
                <a:gd name="T40" fmla="*/ 729 w 869"/>
                <a:gd name="T41" fmla="*/ 252 h 426"/>
                <a:gd name="T42" fmla="*/ 735 w 869"/>
                <a:gd name="T43" fmla="*/ 235 h 426"/>
                <a:gd name="T44" fmla="*/ 731 w 869"/>
                <a:gd name="T45" fmla="*/ 222 h 426"/>
                <a:gd name="T46" fmla="*/ 735 w 869"/>
                <a:gd name="T47" fmla="*/ 214 h 426"/>
                <a:gd name="T48" fmla="*/ 749 w 869"/>
                <a:gd name="T49" fmla="*/ 202 h 426"/>
                <a:gd name="T50" fmla="*/ 751 w 869"/>
                <a:gd name="T51" fmla="*/ 193 h 426"/>
                <a:gd name="T52" fmla="*/ 764 w 869"/>
                <a:gd name="T53" fmla="*/ 160 h 426"/>
                <a:gd name="T54" fmla="*/ 785 w 869"/>
                <a:gd name="T55" fmla="*/ 157 h 426"/>
                <a:gd name="T56" fmla="*/ 810 w 869"/>
                <a:gd name="T57" fmla="*/ 147 h 426"/>
                <a:gd name="T58" fmla="*/ 827 w 869"/>
                <a:gd name="T59" fmla="*/ 141 h 426"/>
                <a:gd name="T60" fmla="*/ 814 w 869"/>
                <a:gd name="T61" fmla="*/ 131 h 426"/>
                <a:gd name="T62" fmla="*/ 852 w 869"/>
                <a:gd name="T63" fmla="*/ 96 h 426"/>
                <a:gd name="T64" fmla="*/ 861 w 869"/>
                <a:gd name="T65" fmla="*/ 50 h 426"/>
                <a:gd name="T66" fmla="*/ 857 w 869"/>
                <a:gd name="T67" fmla="*/ 38 h 426"/>
                <a:gd name="T68" fmla="*/ 843 w 869"/>
                <a:gd name="T69" fmla="*/ 38 h 426"/>
                <a:gd name="T70" fmla="*/ 809 w 869"/>
                <a:gd name="T71" fmla="*/ 76 h 426"/>
                <a:gd name="T72" fmla="*/ 768 w 869"/>
                <a:gd name="T73" fmla="*/ 78 h 426"/>
                <a:gd name="T74" fmla="*/ 702 w 869"/>
                <a:gd name="T75" fmla="*/ 117 h 426"/>
                <a:gd name="T76" fmla="*/ 677 w 869"/>
                <a:gd name="T77" fmla="*/ 120 h 426"/>
                <a:gd name="T78" fmla="*/ 681 w 869"/>
                <a:gd name="T79" fmla="*/ 130 h 426"/>
                <a:gd name="T80" fmla="*/ 677 w 869"/>
                <a:gd name="T81" fmla="*/ 132 h 426"/>
                <a:gd name="T82" fmla="*/ 632 w 869"/>
                <a:gd name="T83" fmla="*/ 148 h 426"/>
                <a:gd name="T84" fmla="*/ 624 w 869"/>
                <a:gd name="T85" fmla="*/ 135 h 426"/>
                <a:gd name="T86" fmla="*/ 618 w 869"/>
                <a:gd name="T87" fmla="*/ 104 h 426"/>
                <a:gd name="T88" fmla="*/ 581 w 869"/>
                <a:gd name="T89" fmla="*/ 83 h 426"/>
                <a:gd name="T90" fmla="*/ 565 w 869"/>
                <a:gd name="T91" fmla="*/ 146 h 426"/>
                <a:gd name="T92" fmla="*/ 553 w 869"/>
                <a:gd name="T93" fmla="*/ 90 h 426"/>
                <a:gd name="T94" fmla="*/ 610 w 869"/>
                <a:gd name="T95" fmla="*/ 65 h 426"/>
                <a:gd name="T96" fmla="*/ 566 w 869"/>
                <a:gd name="T97" fmla="*/ 57 h 426"/>
                <a:gd name="T98" fmla="*/ 552 w 869"/>
                <a:gd name="T99" fmla="*/ 37 h 426"/>
                <a:gd name="T100" fmla="*/ 506 w 869"/>
                <a:gd name="T101" fmla="*/ 51 h 426"/>
                <a:gd name="T102" fmla="*/ 530 w 869"/>
                <a:gd name="T103" fmla="*/ 24 h 426"/>
                <a:gd name="T104" fmla="*/ 447 w 869"/>
                <a:gd name="T105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9" h="426">
                  <a:moveTo>
                    <a:pt x="447" y="0"/>
                  </a:moveTo>
                  <a:cubicBezTo>
                    <a:pt x="447" y="7"/>
                    <a:pt x="447" y="7"/>
                    <a:pt x="447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4" y="7"/>
                    <a:pt x="24" y="7"/>
                  </a:cubicBezTo>
                  <a:cubicBezTo>
                    <a:pt x="27" y="12"/>
                    <a:pt x="31" y="14"/>
                    <a:pt x="31" y="19"/>
                  </a:cubicBezTo>
                  <a:cubicBezTo>
                    <a:pt x="31" y="24"/>
                    <a:pt x="27" y="30"/>
                    <a:pt x="24" y="33"/>
                  </a:cubicBezTo>
                  <a:cubicBezTo>
                    <a:pt x="21" y="28"/>
                    <a:pt x="17" y="24"/>
                    <a:pt x="9" y="24"/>
                  </a:cubicBezTo>
                  <a:cubicBezTo>
                    <a:pt x="7" y="24"/>
                    <a:pt x="1" y="25"/>
                    <a:pt x="1" y="28"/>
                  </a:cubicBezTo>
                  <a:cubicBezTo>
                    <a:pt x="1" y="39"/>
                    <a:pt x="14" y="44"/>
                    <a:pt x="14" y="56"/>
                  </a:cubicBezTo>
                  <a:cubicBezTo>
                    <a:pt x="14" y="72"/>
                    <a:pt x="0" y="102"/>
                    <a:pt x="5" y="115"/>
                  </a:cubicBezTo>
                  <a:cubicBezTo>
                    <a:pt x="10" y="128"/>
                    <a:pt x="4" y="148"/>
                    <a:pt x="10" y="159"/>
                  </a:cubicBezTo>
                  <a:cubicBezTo>
                    <a:pt x="7" y="161"/>
                    <a:pt x="2" y="165"/>
                    <a:pt x="5" y="169"/>
                  </a:cubicBezTo>
                  <a:cubicBezTo>
                    <a:pt x="14" y="185"/>
                    <a:pt x="26" y="208"/>
                    <a:pt x="37" y="210"/>
                  </a:cubicBezTo>
                  <a:cubicBezTo>
                    <a:pt x="34" y="232"/>
                    <a:pt x="49" y="238"/>
                    <a:pt x="56" y="256"/>
                  </a:cubicBezTo>
                  <a:cubicBezTo>
                    <a:pt x="58" y="261"/>
                    <a:pt x="56" y="267"/>
                    <a:pt x="60" y="268"/>
                  </a:cubicBezTo>
                  <a:cubicBezTo>
                    <a:pt x="79" y="275"/>
                    <a:pt x="106" y="287"/>
                    <a:pt x="114" y="302"/>
                  </a:cubicBezTo>
                  <a:cubicBezTo>
                    <a:pt x="147" y="302"/>
                    <a:pt x="147" y="302"/>
                    <a:pt x="147" y="302"/>
                  </a:cubicBezTo>
                  <a:cubicBezTo>
                    <a:pt x="204" y="321"/>
                    <a:pt x="204" y="321"/>
                    <a:pt x="204" y="321"/>
                  </a:cubicBezTo>
                  <a:cubicBezTo>
                    <a:pt x="248" y="321"/>
                    <a:pt x="248" y="321"/>
                    <a:pt x="248" y="321"/>
                  </a:cubicBezTo>
                  <a:cubicBezTo>
                    <a:pt x="248" y="315"/>
                    <a:pt x="248" y="315"/>
                    <a:pt x="248" y="315"/>
                  </a:cubicBezTo>
                  <a:cubicBezTo>
                    <a:pt x="258" y="315"/>
                    <a:pt x="258" y="315"/>
                    <a:pt x="258" y="315"/>
                  </a:cubicBezTo>
                  <a:cubicBezTo>
                    <a:pt x="276" y="319"/>
                    <a:pt x="286" y="321"/>
                    <a:pt x="295" y="337"/>
                  </a:cubicBezTo>
                  <a:cubicBezTo>
                    <a:pt x="300" y="344"/>
                    <a:pt x="308" y="362"/>
                    <a:pt x="319" y="362"/>
                  </a:cubicBezTo>
                  <a:cubicBezTo>
                    <a:pt x="329" y="362"/>
                    <a:pt x="326" y="347"/>
                    <a:pt x="338" y="347"/>
                  </a:cubicBezTo>
                  <a:cubicBezTo>
                    <a:pt x="369" y="347"/>
                    <a:pt x="368" y="386"/>
                    <a:pt x="385" y="403"/>
                  </a:cubicBezTo>
                  <a:cubicBezTo>
                    <a:pt x="389" y="407"/>
                    <a:pt x="401" y="409"/>
                    <a:pt x="410" y="410"/>
                  </a:cubicBezTo>
                  <a:cubicBezTo>
                    <a:pt x="409" y="406"/>
                    <a:pt x="409" y="406"/>
                    <a:pt x="409" y="406"/>
                  </a:cubicBezTo>
                  <a:cubicBezTo>
                    <a:pt x="409" y="406"/>
                    <a:pt x="409" y="406"/>
                    <a:pt x="409" y="405"/>
                  </a:cubicBezTo>
                  <a:cubicBezTo>
                    <a:pt x="409" y="389"/>
                    <a:pt x="416" y="375"/>
                    <a:pt x="427" y="371"/>
                  </a:cubicBezTo>
                  <a:cubicBezTo>
                    <a:pt x="429" y="370"/>
                    <a:pt x="430" y="370"/>
                    <a:pt x="431" y="370"/>
                  </a:cubicBezTo>
                  <a:cubicBezTo>
                    <a:pt x="432" y="370"/>
                    <a:pt x="433" y="370"/>
                    <a:pt x="434" y="370"/>
                  </a:cubicBezTo>
                  <a:cubicBezTo>
                    <a:pt x="435" y="370"/>
                    <a:pt x="435" y="371"/>
                    <a:pt x="436" y="371"/>
                  </a:cubicBezTo>
                  <a:cubicBezTo>
                    <a:pt x="438" y="371"/>
                    <a:pt x="440" y="370"/>
                    <a:pt x="442" y="368"/>
                  </a:cubicBezTo>
                  <a:cubicBezTo>
                    <a:pt x="448" y="362"/>
                    <a:pt x="455" y="349"/>
                    <a:pt x="471" y="349"/>
                  </a:cubicBezTo>
                  <a:cubicBezTo>
                    <a:pt x="476" y="349"/>
                    <a:pt x="480" y="354"/>
                    <a:pt x="485" y="354"/>
                  </a:cubicBezTo>
                  <a:cubicBezTo>
                    <a:pt x="489" y="354"/>
                    <a:pt x="490" y="350"/>
                    <a:pt x="493" y="350"/>
                  </a:cubicBezTo>
                  <a:cubicBezTo>
                    <a:pt x="502" y="350"/>
                    <a:pt x="512" y="362"/>
                    <a:pt x="524" y="362"/>
                  </a:cubicBezTo>
                  <a:cubicBezTo>
                    <a:pt x="526" y="362"/>
                    <a:pt x="529" y="362"/>
                    <a:pt x="531" y="360"/>
                  </a:cubicBezTo>
                  <a:cubicBezTo>
                    <a:pt x="525" y="356"/>
                    <a:pt x="530" y="352"/>
                    <a:pt x="530" y="344"/>
                  </a:cubicBezTo>
                  <a:cubicBezTo>
                    <a:pt x="529" y="344"/>
                    <a:pt x="528" y="345"/>
                    <a:pt x="527" y="345"/>
                  </a:cubicBezTo>
                  <a:cubicBezTo>
                    <a:pt x="527" y="345"/>
                    <a:pt x="525" y="344"/>
                    <a:pt x="523" y="344"/>
                  </a:cubicBezTo>
                  <a:cubicBezTo>
                    <a:pt x="532" y="340"/>
                    <a:pt x="543" y="341"/>
                    <a:pt x="551" y="339"/>
                  </a:cubicBezTo>
                  <a:cubicBezTo>
                    <a:pt x="551" y="341"/>
                    <a:pt x="553" y="344"/>
                    <a:pt x="555" y="344"/>
                  </a:cubicBezTo>
                  <a:cubicBezTo>
                    <a:pt x="559" y="344"/>
                    <a:pt x="561" y="339"/>
                    <a:pt x="568" y="339"/>
                  </a:cubicBezTo>
                  <a:cubicBezTo>
                    <a:pt x="581" y="339"/>
                    <a:pt x="587" y="352"/>
                    <a:pt x="596" y="352"/>
                  </a:cubicBezTo>
                  <a:cubicBezTo>
                    <a:pt x="601" y="352"/>
                    <a:pt x="603" y="345"/>
                    <a:pt x="608" y="345"/>
                  </a:cubicBezTo>
                  <a:cubicBezTo>
                    <a:pt x="631" y="345"/>
                    <a:pt x="625" y="377"/>
                    <a:pt x="633" y="394"/>
                  </a:cubicBezTo>
                  <a:cubicBezTo>
                    <a:pt x="637" y="402"/>
                    <a:pt x="643" y="405"/>
                    <a:pt x="649" y="413"/>
                  </a:cubicBezTo>
                  <a:cubicBezTo>
                    <a:pt x="652" y="418"/>
                    <a:pt x="652" y="426"/>
                    <a:pt x="660" y="426"/>
                  </a:cubicBezTo>
                  <a:cubicBezTo>
                    <a:pt x="669" y="426"/>
                    <a:pt x="671" y="416"/>
                    <a:pt x="671" y="405"/>
                  </a:cubicBezTo>
                  <a:cubicBezTo>
                    <a:pt x="671" y="396"/>
                    <a:pt x="666" y="391"/>
                    <a:pt x="665" y="384"/>
                  </a:cubicBezTo>
                  <a:cubicBezTo>
                    <a:pt x="665" y="381"/>
                    <a:pt x="665" y="381"/>
                    <a:pt x="665" y="381"/>
                  </a:cubicBezTo>
                  <a:cubicBezTo>
                    <a:pt x="665" y="382"/>
                    <a:pt x="665" y="382"/>
                    <a:pt x="665" y="382"/>
                  </a:cubicBezTo>
                  <a:cubicBezTo>
                    <a:pt x="665" y="365"/>
                    <a:pt x="650" y="359"/>
                    <a:pt x="650" y="342"/>
                  </a:cubicBezTo>
                  <a:cubicBezTo>
                    <a:pt x="650" y="304"/>
                    <a:pt x="682" y="294"/>
                    <a:pt x="706" y="280"/>
                  </a:cubicBezTo>
                  <a:cubicBezTo>
                    <a:pt x="705" y="279"/>
                    <a:pt x="705" y="279"/>
                    <a:pt x="705" y="279"/>
                  </a:cubicBezTo>
                  <a:cubicBezTo>
                    <a:pt x="708" y="275"/>
                    <a:pt x="708" y="274"/>
                    <a:pt x="714" y="272"/>
                  </a:cubicBezTo>
                  <a:cubicBezTo>
                    <a:pt x="718" y="271"/>
                    <a:pt x="721" y="267"/>
                    <a:pt x="727" y="265"/>
                  </a:cubicBezTo>
                  <a:cubicBezTo>
                    <a:pt x="730" y="265"/>
                    <a:pt x="732" y="262"/>
                    <a:pt x="733" y="260"/>
                  </a:cubicBezTo>
                  <a:cubicBezTo>
                    <a:pt x="727" y="256"/>
                    <a:pt x="727" y="256"/>
                    <a:pt x="727" y="256"/>
                  </a:cubicBezTo>
                  <a:cubicBezTo>
                    <a:pt x="727" y="252"/>
                    <a:pt x="727" y="252"/>
                    <a:pt x="727" y="252"/>
                  </a:cubicBezTo>
                  <a:cubicBezTo>
                    <a:pt x="728" y="252"/>
                    <a:pt x="728" y="252"/>
                    <a:pt x="729" y="252"/>
                  </a:cubicBezTo>
                  <a:cubicBezTo>
                    <a:pt x="733" y="252"/>
                    <a:pt x="734" y="251"/>
                    <a:pt x="735" y="246"/>
                  </a:cubicBezTo>
                  <a:cubicBezTo>
                    <a:pt x="733" y="246"/>
                    <a:pt x="730" y="245"/>
                    <a:pt x="728" y="242"/>
                  </a:cubicBezTo>
                  <a:cubicBezTo>
                    <a:pt x="731" y="242"/>
                    <a:pt x="735" y="240"/>
                    <a:pt x="735" y="235"/>
                  </a:cubicBezTo>
                  <a:cubicBezTo>
                    <a:pt x="735" y="234"/>
                    <a:pt x="735" y="232"/>
                    <a:pt x="735" y="230"/>
                  </a:cubicBezTo>
                  <a:cubicBezTo>
                    <a:pt x="734" y="230"/>
                    <a:pt x="732" y="230"/>
                    <a:pt x="731" y="230"/>
                  </a:cubicBezTo>
                  <a:cubicBezTo>
                    <a:pt x="728" y="227"/>
                    <a:pt x="731" y="227"/>
                    <a:pt x="731" y="222"/>
                  </a:cubicBezTo>
                  <a:cubicBezTo>
                    <a:pt x="731" y="217"/>
                    <a:pt x="729" y="207"/>
                    <a:pt x="729" y="204"/>
                  </a:cubicBezTo>
                  <a:cubicBezTo>
                    <a:pt x="729" y="204"/>
                    <a:pt x="728" y="199"/>
                    <a:pt x="729" y="197"/>
                  </a:cubicBezTo>
                  <a:cubicBezTo>
                    <a:pt x="730" y="202"/>
                    <a:pt x="735" y="211"/>
                    <a:pt x="735" y="214"/>
                  </a:cubicBezTo>
                  <a:cubicBezTo>
                    <a:pt x="735" y="216"/>
                    <a:pt x="735" y="218"/>
                    <a:pt x="735" y="220"/>
                  </a:cubicBezTo>
                  <a:cubicBezTo>
                    <a:pt x="735" y="221"/>
                    <a:pt x="736" y="223"/>
                    <a:pt x="737" y="223"/>
                  </a:cubicBezTo>
                  <a:cubicBezTo>
                    <a:pt x="739" y="223"/>
                    <a:pt x="749" y="205"/>
                    <a:pt x="749" y="202"/>
                  </a:cubicBezTo>
                  <a:cubicBezTo>
                    <a:pt x="749" y="197"/>
                    <a:pt x="746" y="196"/>
                    <a:pt x="745" y="192"/>
                  </a:cubicBezTo>
                  <a:cubicBezTo>
                    <a:pt x="747" y="189"/>
                    <a:pt x="747" y="189"/>
                    <a:pt x="747" y="189"/>
                  </a:cubicBezTo>
                  <a:cubicBezTo>
                    <a:pt x="748" y="190"/>
                    <a:pt x="749" y="193"/>
                    <a:pt x="751" y="193"/>
                  </a:cubicBezTo>
                  <a:cubicBezTo>
                    <a:pt x="755" y="193"/>
                    <a:pt x="765" y="175"/>
                    <a:pt x="766" y="170"/>
                  </a:cubicBezTo>
                  <a:cubicBezTo>
                    <a:pt x="766" y="170"/>
                    <a:pt x="761" y="167"/>
                    <a:pt x="761" y="164"/>
                  </a:cubicBezTo>
                  <a:cubicBezTo>
                    <a:pt x="761" y="163"/>
                    <a:pt x="763" y="161"/>
                    <a:pt x="764" y="160"/>
                  </a:cubicBezTo>
                  <a:cubicBezTo>
                    <a:pt x="766" y="160"/>
                    <a:pt x="767" y="161"/>
                    <a:pt x="769" y="161"/>
                  </a:cubicBezTo>
                  <a:cubicBezTo>
                    <a:pt x="776" y="161"/>
                    <a:pt x="782" y="161"/>
                    <a:pt x="789" y="158"/>
                  </a:cubicBezTo>
                  <a:cubicBezTo>
                    <a:pt x="788" y="157"/>
                    <a:pt x="786" y="157"/>
                    <a:pt x="785" y="157"/>
                  </a:cubicBezTo>
                  <a:cubicBezTo>
                    <a:pt x="782" y="157"/>
                    <a:pt x="779" y="158"/>
                    <a:pt x="776" y="158"/>
                  </a:cubicBezTo>
                  <a:cubicBezTo>
                    <a:pt x="770" y="158"/>
                    <a:pt x="770" y="158"/>
                    <a:pt x="770" y="158"/>
                  </a:cubicBezTo>
                  <a:cubicBezTo>
                    <a:pt x="781" y="151"/>
                    <a:pt x="799" y="155"/>
                    <a:pt x="810" y="147"/>
                  </a:cubicBezTo>
                  <a:cubicBezTo>
                    <a:pt x="810" y="147"/>
                    <a:pt x="811" y="148"/>
                    <a:pt x="813" y="148"/>
                  </a:cubicBezTo>
                  <a:cubicBezTo>
                    <a:pt x="817" y="148"/>
                    <a:pt x="823" y="146"/>
                    <a:pt x="827" y="145"/>
                  </a:cubicBezTo>
                  <a:cubicBezTo>
                    <a:pt x="827" y="141"/>
                    <a:pt x="827" y="141"/>
                    <a:pt x="827" y="141"/>
                  </a:cubicBezTo>
                  <a:cubicBezTo>
                    <a:pt x="827" y="141"/>
                    <a:pt x="822" y="145"/>
                    <a:pt x="821" y="145"/>
                  </a:cubicBezTo>
                  <a:cubicBezTo>
                    <a:pt x="818" y="145"/>
                    <a:pt x="816" y="138"/>
                    <a:pt x="816" y="136"/>
                  </a:cubicBezTo>
                  <a:cubicBezTo>
                    <a:pt x="814" y="135"/>
                    <a:pt x="814" y="132"/>
                    <a:pt x="814" y="131"/>
                  </a:cubicBezTo>
                  <a:cubicBezTo>
                    <a:pt x="814" y="111"/>
                    <a:pt x="832" y="105"/>
                    <a:pt x="840" y="96"/>
                  </a:cubicBezTo>
                  <a:cubicBezTo>
                    <a:pt x="842" y="96"/>
                    <a:pt x="843" y="95"/>
                    <a:pt x="844" y="95"/>
                  </a:cubicBezTo>
                  <a:cubicBezTo>
                    <a:pt x="846" y="95"/>
                    <a:pt x="848" y="96"/>
                    <a:pt x="852" y="96"/>
                  </a:cubicBezTo>
                  <a:cubicBezTo>
                    <a:pt x="860" y="96"/>
                    <a:pt x="865" y="93"/>
                    <a:pt x="869" y="88"/>
                  </a:cubicBezTo>
                  <a:cubicBezTo>
                    <a:pt x="862" y="78"/>
                    <a:pt x="864" y="63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50"/>
                    <a:pt x="861" y="50"/>
                    <a:pt x="861" y="50"/>
                  </a:cubicBezTo>
                  <a:cubicBezTo>
                    <a:pt x="861" y="46"/>
                    <a:pt x="859" y="42"/>
                    <a:pt x="857" y="38"/>
                  </a:cubicBezTo>
                  <a:cubicBezTo>
                    <a:pt x="857" y="38"/>
                    <a:pt x="857" y="38"/>
                    <a:pt x="857" y="38"/>
                  </a:cubicBezTo>
                  <a:cubicBezTo>
                    <a:pt x="856" y="37"/>
                    <a:pt x="855" y="36"/>
                    <a:pt x="853" y="36"/>
                  </a:cubicBezTo>
                  <a:cubicBezTo>
                    <a:pt x="852" y="36"/>
                    <a:pt x="850" y="36"/>
                    <a:pt x="848" y="37"/>
                  </a:cubicBezTo>
                  <a:cubicBezTo>
                    <a:pt x="846" y="37"/>
                    <a:pt x="845" y="38"/>
                    <a:pt x="843" y="38"/>
                  </a:cubicBezTo>
                  <a:cubicBezTo>
                    <a:pt x="841" y="38"/>
                    <a:pt x="839" y="37"/>
                    <a:pt x="837" y="35"/>
                  </a:cubicBezTo>
                  <a:cubicBezTo>
                    <a:pt x="824" y="44"/>
                    <a:pt x="824" y="61"/>
                    <a:pt x="814" y="71"/>
                  </a:cubicBezTo>
                  <a:cubicBezTo>
                    <a:pt x="812" y="73"/>
                    <a:pt x="814" y="75"/>
                    <a:pt x="809" y="76"/>
                  </a:cubicBezTo>
                  <a:cubicBezTo>
                    <a:pt x="805" y="77"/>
                    <a:pt x="800" y="78"/>
                    <a:pt x="795" y="78"/>
                  </a:cubicBezTo>
                  <a:cubicBezTo>
                    <a:pt x="791" y="78"/>
                    <a:pt x="787" y="78"/>
                    <a:pt x="782" y="78"/>
                  </a:cubicBezTo>
                  <a:cubicBezTo>
                    <a:pt x="777" y="78"/>
                    <a:pt x="772" y="78"/>
                    <a:pt x="768" y="78"/>
                  </a:cubicBezTo>
                  <a:cubicBezTo>
                    <a:pt x="761" y="78"/>
                    <a:pt x="756" y="78"/>
                    <a:pt x="755" y="79"/>
                  </a:cubicBezTo>
                  <a:cubicBezTo>
                    <a:pt x="751" y="82"/>
                    <a:pt x="732" y="101"/>
                    <a:pt x="731" y="102"/>
                  </a:cubicBezTo>
                  <a:cubicBezTo>
                    <a:pt x="731" y="115"/>
                    <a:pt x="716" y="117"/>
                    <a:pt x="702" y="117"/>
                  </a:cubicBezTo>
                  <a:cubicBezTo>
                    <a:pt x="694" y="117"/>
                    <a:pt x="687" y="117"/>
                    <a:pt x="682" y="117"/>
                  </a:cubicBezTo>
                  <a:cubicBezTo>
                    <a:pt x="679" y="117"/>
                    <a:pt x="679" y="117"/>
                    <a:pt x="675" y="117"/>
                  </a:cubicBezTo>
                  <a:cubicBezTo>
                    <a:pt x="676" y="118"/>
                    <a:pt x="676" y="119"/>
                    <a:pt x="677" y="120"/>
                  </a:cubicBezTo>
                  <a:cubicBezTo>
                    <a:pt x="677" y="120"/>
                    <a:pt x="677" y="121"/>
                    <a:pt x="678" y="121"/>
                  </a:cubicBezTo>
                  <a:cubicBezTo>
                    <a:pt x="679" y="124"/>
                    <a:pt x="680" y="127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1" y="130"/>
                    <a:pt x="681" y="130"/>
                    <a:pt x="681" y="130"/>
                  </a:cubicBezTo>
                  <a:cubicBezTo>
                    <a:pt x="680" y="130"/>
                    <a:pt x="678" y="131"/>
                    <a:pt x="677" y="132"/>
                  </a:cubicBezTo>
                  <a:cubicBezTo>
                    <a:pt x="675" y="133"/>
                    <a:pt x="674" y="133"/>
                    <a:pt x="672" y="134"/>
                  </a:cubicBezTo>
                  <a:cubicBezTo>
                    <a:pt x="672" y="134"/>
                    <a:pt x="672" y="134"/>
                    <a:pt x="672" y="134"/>
                  </a:cubicBezTo>
                  <a:cubicBezTo>
                    <a:pt x="660" y="140"/>
                    <a:pt x="642" y="148"/>
                    <a:pt x="632" y="148"/>
                  </a:cubicBezTo>
                  <a:cubicBezTo>
                    <a:pt x="626" y="148"/>
                    <a:pt x="624" y="140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35"/>
                    <a:pt x="624" y="135"/>
                    <a:pt x="624" y="135"/>
                  </a:cubicBezTo>
                  <a:cubicBezTo>
                    <a:pt x="624" y="127"/>
                    <a:pt x="630" y="123"/>
                    <a:pt x="636" y="117"/>
                  </a:cubicBezTo>
                  <a:cubicBezTo>
                    <a:pt x="631" y="113"/>
                    <a:pt x="631" y="109"/>
                    <a:pt x="628" y="101"/>
                  </a:cubicBezTo>
                  <a:cubicBezTo>
                    <a:pt x="623" y="102"/>
                    <a:pt x="624" y="104"/>
                    <a:pt x="618" y="104"/>
                  </a:cubicBezTo>
                  <a:cubicBezTo>
                    <a:pt x="619" y="97"/>
                    <a:pt x="624" y="92"/>
                    <a:pt x="624" y="85"/>
                  </a:cubicBezTo>
                  <a:cubicBezTo>
                    <a:pt x="624" y="79"/>
                    <a:pt x="604" y="69"/>
                    <a:pt x="600" y="69"/>
                  </a:cubicBezTo>
                  <a:cubicBezTo>
                    <a:pt x="591" y="69"/>
                    <a:pt x="600" y="82"/>
                    <a:pt x="581" y="83"/>
                  </a:cubicBezTo>
                  <a:cubicBezTo>
                    <a:pt x="575" y="83"/>
                    <a:pt x="575" y="99"/>
                    <a:pt x="575" y="106"/>
                  </a:cubicBezTo>
                  <a:cubicBezTo>
                    <a:pt x="575" y="106"/>
                    <a:pt x="575" y="117"/>
                    <a:pt x="575" y="123"/>
                  </a:cubicBezTo>
                  <a:cubicBezTo>
                    <a:pt x="575" y="130"/>
                    <a:pt x="572" y="146"/>
                    <a:pt x="565" y="146"/>
                  </a:cubicBezTo>
                  <a:cubicBezTo>
                    <a:pt x="559" y="146"/>
                    <a:pt x="552" y="141"/>
                    <a:pt x="552" y="135"/>
                  </a:cubicBezTo>
                  <a:cubicBezTo>
                    <a:pt x="552" y="121"/>
                    <a:pt x="557" y="94"/>
                    <a:pt x="566" y="83"/>
                  </a:cubicBezTo>
                  <a:cubicBezTo>
                    <a:pt x="560" y="83"/>
                    <a:pt x="558" y="87"/>
                    <a:pt x="553" y="90"/>
                  </a:cubicBezTo>
                  <a:cubicBezTo>
                    <a:pt x="554" y="80"/>
                    <a:pt x="575" y="65"/>
                    <a:pt x="587" y="65"/>
                  </a:cubicBezTo>
                  <a:cubicBezTo>
                    <a:pt x="590" y="65"/>
                    <a:pt x="596" y="66"/>
                    <a:pt x="602" y="66"/>
                  </a:cubicBezTo>
                  <a:cubicBezTo>
                    <a:pt x="605" y="66"/>
                    <a:pt x="608" y="66"/>
                    <a:pt x="610" y="65"/>
                  </a:cubicBezTo>
                  <a:cubicBezTo>
                    <a:pt x="610" y="59"/>
                    <a:pt x="610" y="59"/>
                    <a:pt x="610" y="59"/>
                  </a:cubicBezTo>
                  <a:cubicBezTo>
                    <a:pt x="599" y="59"/>
                    <a:pt x="593" y="52"/>
                    <a:pt x="580" y="52"/>
                  </a:cubicBezTo>
                  <a:cubicBezTo>
                    <a:pt x="575" y="52"/>
                    <a:pt x="572" y="57"/>
                    <a:pt x="566" y="57"/>
                  </a:cubicBezTo>
                  <a:cubicBezTo>
                    <a:pt x="562" y="57"/>
                    <a:pt x="557" y="54"/>
                    <a:pt x="557" y="51"/>
                  </a:cubicBezTo>
                  <a:cubicBezTo>
                    <a:pt x="546" y="51"/>
                    <a:pt x="546" y="51"/>
                    <a:pt x="546" y="51"/>
                  </a:cubicBezTo>
                  <a:cubicBezTo>
                    <a:pt x="548" y="46"/>
                    <a:pt x="552" y="45"/>
                    <a:pt x="552" y="37"/>
                  </a:cubicBezTo>
                  <a:cubicBezTo>
                    <a:pt x="544" y="39"/>
                    <a:pt x="534" y="49"/>
                    <a:pt x="529" y="49"/>
                  </a:cubicBezTo>
                  <a:cubicBezTo>
                    <a:pt x="524" y="49"/>
                    <a:pt x="523" y="56"/>
                    <a:pt x="514" y="56"/>
                  </a:cubicBezTo>
                  <a:cubicBezTo>
                    <a:pt x="510" y="56"/>
                    <a:pt x="509" y="55"/>
                    <a:pt x="506" y="51"/>
                  </a:cubicBezTo>
                  <a:cubicBezTo>
                    <a:pt x="503" y="51"/>
                    <a:pt x="501" y="53"/>
                    <a:pt x="497" y="54"/>
                  </a:cubicBezTo>
                  <a:cubicBezTo>
                    <a:pt x="489" y="54"/>
                    <a:pt x="489" y="54"/>
                    <a:pt x="489" y="54"/>
                  </a:cubicBezTo>
                  <a:cubicBezTo>
                    <a:pt x="501" y="39"/>
                    <a:pt x="516" y="34"/>
                    <a:pt x="530" y="24"/>
                  </a:cubicBezTo>
                  <a:cubicBezTo>
                    <a:pt x="511" y="24"/>
                    <a:pt x="497" y="24"/>
                    <a:pt x="486" y="14"/>
                  </a:cubicBezTo>
                  <a:cubicBezTo>
                    <a:pt x="460" y="14"/>
                    <a:pt x="460" y="14"/>
                    <a:pt x="460" y="14"/>
                  </a:cubicBezTo>
                  <a:cubicBezTo>
                    <a:pt x="453" y="10"/>
                    <a:pt x="454" y="6"/>
                    <a:pt x="4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3" name="Freeform 133"/>
            <p:cNvSpPr>
              <a:spLocks noEditPoints="1"/>
            </p:cNvSpPr>
            <p:nvPr/>
          </p:nvSpPr>
          <p:spPr bwMode="auto">
            <a:xfrm>
              <a:off x="-1562" y="-67"/>
              <a:ext cx="3028" cy="1564"/>
            </a:xfrm>
            <a:custGeom>
              <a:avLst/>
              <a:gdLst>
                <a:gd name="T0" fmla="*/ 0 w 1281"/>
                <a:gd name="T1" fmla="*/ 61 h 661"/>
                <a:gd name="T2" fmla="*/ 666 w 1281"/>
                <a:gd name="T3" fmla="*/ 20 h 661"/>
                <a:gd name="T4" fmla="*/ 695 w 1281"/>
                <a:gd name="T5" fmla="*/ 86 h 661"/>
                <a:gd name="T6" fmla="*/ 670 w 1281"/>
                <a:gd name="T7" fmla="*/ 99 h 661"/>
                <a:gd name="T8" fmla="*/ 588 w 1281"/>
                <a:gd name="T9" fmla="*/ 110 h 661"/>
                <a:gd name="T10" fmla="*/ 514 w 1281"/>
                <a:gd name="T11" fmla="*/ 90 h 661"/>
                <a:gd name="T12" fmla="*/ 463 w 1281"/>
                <a:gd name="T13" fmla="*/ 106 h 661"/>
                <a:gd name="T14" fmla="*/ 379 w 1281"/>
                <a:gd name="T15" fmla="*/ 102 h 661"/>
                <a:gd name="T16" fmla="*/ 352 w 1281"/>
                <a:gd name="T17" fmla="*/ 82 h 661"/>
                <a:gd name="T18" fmla="*/ 220 w 1281"/>
                <a:gd name="T19" fmla="*/ 64 h 661"/>
                <a:gd name="T20" fmla="*/ 128 w 1281"/>
                <a:gd name="T21" fmla="*/ 59 h 661"/>
                <a:gd name="T22" fmla="*/ 87 w 1281"/>
                <a:gd name="T23" fmla="*/ 70 h 661"/>
                <a:gd name="T24" fmla="*/ 4 w 1281"/>
                <a:gd name="T25" fmla="*/ 62 h 661"/>
                <a:gd name="T26" fmla="*/ 0 w 1281"/>
                <a:gd name="T27" fmla="*/ 289 h 661"/>
                <a:gd name="T28" fmla="*/ 29 w 1281"/>
                <a:gd name="T29" fmla="*/ 297 h 661"/>
                <a:gd name="T30" fmla="*/ 118 w 1281"/>
                <a:gd name="T31" fmla="*/ 345 h 661"/>
                <a:gd name="T32" fmla="*/ 161 w 1281"/>
                <a:gd name="T33" fmla="*/ 397 h 661"/>
                <a:gd name="T34" fmla="*/ 157 w 1281"/>
                <a:gd name="T35" fmla="*/ 415 h 661"/>
                <a:gd name="T36" fmla="*/ 194 w 1281"/>
                <a:gd name="T37" fmla="*/ 468 h 661"/>
                <a:gd name="T38" fmla="*/ 267 w 1281"/>
                <a:gd name="T39" fmla="*/ 527 h 661"/>
                <a:gd name="T40" fmla="*/ 690 w 1281"/>
                <a:gd name="T41" fmla="*/ 520 h 661"/>
                <a:gd name="T42" fmla="*/ 787 w 1281"/>
                <a:gd name="T43" fmla="*/ 542 h 661"/>
                <a:gd name="T44" fmla="*/ 813 w 1281"/>
                <a:gd name="T45" fmla="*/ 535 h 661"/>
                <a:gd name="T46" fmla="*/ 899 w 1281"/>
                <a:gd name="T47" fmla="*/ 589 h 661"/>
                <a:gd name="T48" fmla="*/ 879 w 1281"/>
                <a:gd name="T49" fmla="*/ 637 h 661"/>
                <a:gd name="T50" fmla="*/ 875 w 1281"/>
                <a:gd name="T51" fmla="*/ 661 h 661"/>
                <a:gd name="T52" fmla="*/ 914 w 1281"/>
                <a:gd name="T53" fmla="*/ 654 h 661"/>
                <a:gd name="T54" fmla="*/ 924 w 1281"/>
                <a:gd name="T55" fmla="*/ 650 h 661"/>
                <a:gd name="T56" fmla="*/ 921 w 1281"/>
                <a:gd name="T57" fmla="*/ 641 h 661"/>
                <a:gd name="T58" fmla="*/ 974 w 1281"/>
                <a:gd name="T59" fmla="*/ 622 h 661"/>
                <a:gd name="T60" fmla="*/ 1038 w 1281"/>
                <a:gd name="T61" fmla="*/ 598 h 661"/>
                <a:gd name="T62" fmla="*/ 1086 w 1281"/>
                <a:gd name="T63" fmla="*/ 558 h 661"/>
                <a:gd name="T64" fmla="*/ 1100 w 1281"/>
                <a:gd name="T65" fmla="*/ 558 h 661"/>
                <a:gd name="T66" fmla="*/ 1110 w 1281"/>
                <a:gd name="T67" fmla="*/ 604 h 661"/>
                <a:gd name="T68" fmla="*/ 1115 w 1281"/>
                <a:gd name="T69" fmla="*/ 601 h 661"/>
                <a:gd name="T70" fmla="*/ 1157 w 1281"/>
                <a:gd name="T71" fmla="*/ 597 h 661"/>
                <a:gd name="T72" fmla="*/ 1199 w 1281"/>
                <a:gd name="T73" fmla="*/ 595 h 661"/>
                <a:gd name="T74" fmla="*/ 1135 w 1281"/>
                <a:gd name="T75" fmla="*/ 547 h 661"/>
                <a:gd name="T76" fmla="*/ 1080 w 1281"/>
                <a:gd name="T77" fmla="*/ 540 h 661"/>
                <a:gd name="T78" fmla="*/ 1174 w 1281"/>
                <a:gd name="T79" fmla="*/ 500 h 661"/>
                <a:gd name="T80" fmla="*/ 1272 w 1281"/>
                <a:gd name="T81" fmla="*/ 434 h 661"/>
                <a:gd name="T82" fmla="*/ 1213 w 1281"/>
                <a:gd name="T83" fmla="*/ 434 h 661"/>
                <a:gd name="T84" fmla="*/ 1211 w 1281"/>
                <a:gd name="T85" fmla="*/ 386 h 661"/>
                <a:gd name="T86" fmla="*/ 1190 w 1281"/>
                <a:gd name="T87" fmla="*/ 347 h 661"/>
                <a:gd name="T88" fmla="*/ 1133 w 1281"/>
                <a:gd name="T89" fmla="*/ 304 h 661"/>
                <a:gd name="T90" fmla="*/ 1041 w 1281"/>
                <a:gd name="T91" fmla="*/ 259 h 661"/>
                <a:gd name="T92" fmla="*/ 938 w 1281"/>
                <a:gd name="T93" fmla="*/ 248 h 661"/>
                <a:gd name="T94" fmla="*/ 961 w 1281"/>
                <a:gd name="T95" fmla="*/ 381 h 661"/>
                <a:gd name="T96" fmla="*/ 914 w 1281"/>
                <a:gd name="T97" fmla="*/ 483 h 661"/>
                <a:gd name="T98" fmla="*/ 834 w 1281"/>
                <a:gd name="T99" fmla="*/ 400 h 661"/>
                <a:gd name="T100" fmla="*/ 706 w 1281"/>
                <a:gd name="T101" fmla="*/ 323 h 661"/>
                <a:gd name="T102" fmla="*/ 728 w 1281"/>
                <a:gd name="T103" fmla="*/ 233 h 661"/>
                <a:gd name="T104" fmla="*/ 726 w 1281"/>
                <a:gd name="T105" fmla="*/ 208 h 661"/>
                <a:gd name="T106" fmla="*/ 768 w 1281"/>
                <a:gd name="T107" fmla="*/ 202 h 661"/>
                <a:gd name="T108" fmla="*/ 764 w 1281"/>
                <a:gd name="T109" fmla="*/ 157 h 661"/>
                <a:gd name="T110" fmla="*/ 817 w 1281"/>
                <a:gd name="T111" fmla="*/ 140 h 661"/>
                <a:gd name="T112" fmla="*/ 864 w 1281"/>
                <a:gd name="T113" fmla="*/ 144 h 661"/>
                <a:gd name="T114" fmla="*/ 892 w 1281"/>
                <a:gd name="T115" fmla="*/ 86 h 661"/>
                <a:gd name="T116" fmla="*/ 831 w 1281"/>
                <a:gd name="T117" fmla="*/ 66 h 661"/>
                <a:gd name="T118" fmla="*/ 805 w 1281"/>
                <a:gd name="T119" fmla="*/ 122 h 661"/>
                <a:gd name="T120" fmla="*/ 755 w 1281"/>
                <a:gd name="T121" fmla="*/ 93 h 661"/>
                <a:gd name="T122" fmla="*/ 735 w 1281"/>
                <a:gd name="T123" fmla="*/ 45 h 6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1" h="661">
                  <a:moveTo>
                    <a:pt x="0" y="61"/>
                  </a:move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moveTo>
                    <a:pt x="686" y="0"/>
                  </a:moveTo>
                  <a:cubicBezTo>
                    <a:pt x="676" y="0"/>
                    <a:pt x="680" y="7"/>
                    <a:pt x="681" y="12"/>
                  </a:cubicBezTo>
                  <a:cubicBezTo>
                    <a:pt x="675" y="14"/>
                    <a:pt x="666" y="12"/>
                    <a:pt x="666" y="20"/>
                  </a:cubicBezTo>
                  <a:cubicBezTo>
                    <a:pt x="666" y="25"/>
                    <a:pt x="670" y="28"/>
                    <a:pt x="670" y="33"/>
                  </a:cubicBezTo>
                  <a:cubicBezTo>
                    <a:pt x="670" y="38"/>
                    <a:pt x="663" y="38"/>
                    <a:pt x="663" y="45"/>
                  </a:cubicBezTo>
                  <a:cubicBezTo>
                    <a:pt x="663" y="63"/>
                    <a:pt x="699" y="52"/>
                    <a:pt x="699" y="70"/>
                  </a:cubicBezTo>
                  <a:cubicBezTo>
                    <a:pt x="699" y="73"/>
                    <a:pt x="695" y="86"/>
                    <a:pt x="695" y="86"/>
                  </a:cubicBezTo>
                  <a:cubicBezTo>
                    <a:pt x="699" y="84"/>
                    <a:pt x="702" y="83"/>
                    <a:pt x="706" y="81"/>
                  </a:cubicBezTo>
                  <a:cubicBezTo>
                    <a:pt x="713" y="102"/>
                    <a:pt x="678" y="92"/>
                    <a:pt x="678" y="118"/>
                  </a:cubicBezTo>
                  <a:cubicBezTo>
                    <a:pt x="676" y="118"/>
                    <a:pt x="675" y="118"/>
                    <a:pt x="673" y="118"/>
                  </a:cubicBezTo>
                  <a:cubicBezTo>
                    <a:pt x="664" y="118"/>
                    <a:pt x="674" y="104"/>
                    <a:pt x="670" y="99"/>
                  </a:cubicBezTo>
                  <a:cubicBezTo>
                    <a:pt x="669" y="96"/>
                    <a:pt x="654" y="93"/>
                    <a:pt x="647" y="93"/>
                  </a:cubicBezTo>
                  <a:cubicBezTo>
                    <a:pt x="637" y="93"/>
                    <a:pt x="633" y="99"/>
                    <a:pt x="633" y="110"/>
                  </a:cubicBezTo>
                  <a:cubicBezTo>
                    <a:pt x="630" y="109"/>
                    <a:pt x="628" y="109"/>
                    <a:pt x="624" y="109"/>
                  </a:cubicBezTo>
                  <a:cubicBezTo>
                    <a:pt x="618" y="109"/>
                    <a:pt x="609" y="110"/>
                    <a:pt x="588" y="110"/>
                  </a:cubicBezTo>
                  <a:cubicBezTo>
                    <a:pt x="560" y="110"/>
                    <a:pt x="527" y="100"/>
                    <a:pt x="520" y="78"/>
                  </a:cubicBezTo>
                  <a:cubicBezTo>
                    <a:pt x="510" y="81"/>
                    <a:pt x="479" y="81"/>
                    <a:pt x="479" y="93"/>
                  </a:cubicBezTo>
                  <a:cubicBezTo>
                    <a:pt x="479" y="96"/>
                    <a:pt x="481" y="98"/>
                    <a:pt x="485" y="98"/>
                  </a:cubicBezTo>
                  <a:cubicBezTo>
                    <a:pt x="494" y="98"/>
                    <a:pt x="508" y="94"/>
                    <a:pt x="514" y="90"/>
                  </a:cubicBezTo>
                  <a:cubicBezTo>
                    <a:pt x="516" y="108"/>
                    <a:pt x="489" y="93"/>
                    <a:pt x="489" y="111"/>
                  </a:cubicBezTo>
                  <a:cubicBezTo>
                    <a:pt x="489" y="115"/>
                    <a:pt x="495" y="127"/>
                    <a:pt x="492" y="127"/>
                  </a:cubicBezTo>
                  <a:cubicBezTo>
                    <a:pt x="482" y="127"/>
                    <a:pt x="480" y="114"/>
                    <a:pt x="471" y="110"/>
                  </a:cubicBezTo>
                  <a:cubicBezTo>
                    <a:pt x="463" y="106"/>
                    <a:pt x="463" y="106"/>
                    <a:pt x="463" y="106"/>
                  </a:cubicBezTo>
                  <a:cubicBezTo>
                    <a:pt x="450" y="106"/>
                    <a:pt x="442" y="106"/>
                    <a:pt x="429" y="106"/>
                  </a:cubicBezTo>
                  <a:cubicBezTo>
                    <a:pt x="418" y="106"/>
                    <a:pt x="412" y="110"/>
                    <a:pt x="400" y="111"/>
                  </a:cubicBezTo>
                  <a:cubicBezTo>
                    <a:pt x="399" y="111"/>
                    <a:pt x="398" y="111"/>
                    <a:pt x="396" y="111"/>
                  </a:cubicBezTo>
                  <a:cubicBezTo>
                    <a:pt x="379" y="111"/>
                    <a:pt x="379" y="104"/>
                    <a:pt x="379" y="102"/>
                  </a:cubicBezTo>
                  <a:cubicBezTo>
                    <a:pt x="379" y="98"/>
                    <a:pt x="395" y="100"/>
                    <a:pt x="398" y="96"/>
                  </a:cubicBezTo>
                  <a:cubicBezTo>
                    <a:pt x="389" y="83"/>
                    <a:pt x="387" y="80"/>
                    <a:pt x="378" y="80"/>
                  </a:cubicBezTo>
                  <a:cubicBezTo>
                    <a:pt x="373" y="80"/>
                    <a:pt x="367" y="81"/>
                    <a:pt x="356" y="82"/>
                  </a:cubicBezTo>
                  <a:cubicBezTo>
                    <a:pt x="355" y="82"/>
                    <a:pt x="353" y="82"/>
                    <a:pt x="352" y="82"/>
                  </a:cubicBezTo>
                  <a:cubicBezTo>
                    <a:pt x="323" y="82"/>
                    <a:pt x="307" y="58"/>
                    <a:pt x="276" y="58"/>
                  </a:cubicBezTo>
                  <a:cubicBezTo>
                    <a:pt x="266" y="58"/>
                    <a:pt x="262" y="65"/>
                    <a:pt x="253" y="65"/>
                  </a:cubicBezTo>
                  <a:cubicBezTo>
                    <a:pt x="247" y="65"/>
                    <a:pt x="242" y="55"/>
                    <a:pt x="241" y="51"/>
                  </a:cubicBezTo>
                  <a:cubicBezTo>
                    <a:pt x="231" y="53"/>
                    <a:pt x="231" y="64"/>
                    <a:pt x="220" y="64"/>
                  </a:cubicBezTo>
                  <a:cubicBezTo>
                    <a:pt x="210" y="64"/>
                    <a:pt x="196" y="40"/>
                    <a:pt x="193" y="40"/>
                  </a:cubicBezTo>
                  <a:cubicBezTo>
                    <a:pt x="182" y="40"/>
                    <a:pt x="186" y="56"/>
                    <a:pt x="175" y="56"/>
                  </a:cubicBezTo>
                  <a:cubicBezTo>
                    <a:pt x="170" y="56"/>
                    <a:pt x="167" y="53"/>
                    <a:pt x="165" y="48"/>
                  </a:cubicBezTo>
                  <a:cubicBezTo>
                    <a:pt x="149" y="52"/>
                    <a:pt x="143" y="53"/>
                    <a:pt x="128" y="59"/>
                  </a:cubicBezTo>
                  <a:cubicBezTo>
                    <a:pt x="123" y="60"/>
                    <a:pt x="113" y="67"/>
                    <a:pt x="107" y="67"/>
                  </a:cubicBezTo>
                  <a:cubicBezTo>
                    <a:pt x="106" y="67"/>
                    <a:pt x="105" y="67"/>
                    <a:pt x="104" y="66"/>
                  </a:cubicBezTo>
                  <a:cubicBezTo>
                    <a:pt x="100" y="62"/>
                    <a:pt x="97" y="61"/>
                    <a:pt x="95" y="61"/>
                  </a:cubicBezTo>
                  <a:cubicBezTo>
                    <a:pt x="91" y="61"/>
                    <a:pt x="91" y="69"/>
                    <a:pt x="87" y="70"/>
                  </a:cubicBezTo>
                  <a:cubicBezTo>
                    <a:pt x="53" y="71"/>
                    <a:pt x="77" y="83"/>
                    <a:pt x="72" y="83"/>
                  </a:cubicBezTo>
                  <a:cubicBezTo>
                    <a:pt x="59" y="83"/>
                    <a:pt x="35" y="81"/>
                    <a:pt x="14" y="67"/>
                  </a:cubicBezTo>
                  <a:cubicBezTo>
                    <a:pt x="13" y="67"/>
                    <a:pt x="6" y="62"/>
                    <a:pt x="6" y="61"/>
                  </a:cubicBezTo>
                  <a:cubicBezTo>
                    <a:pt x="5" y="61"/>
                    <a:pt x="4" y="62"/>
                    <a:pt x="4" y="62"/>
                  </a:cubicBezTo>
                  <a:cubicBezTo>
                    <a:pt x="3" y="62"/>
                    <a:pt x="3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9"/>
                    <a:pt x="0" y="289"/>
                    <a:pt x="0" y="289"/>
                  </a:cubicBezTo>
                  <a:cubicBezTo>
                    <a:pt x="2" y="292"/>
                    <a:pt x="6" y="292"/>
                    <a:pt x="10" y="292"/>
                  </a:cubicBezTo>
                  <a:cubicBezTo>
                    <a:pt x="11" y="292"/>
                    <a:pt x="12" y="292"/>
                    <a:pt x="13" y="292"/>
                  </a:cubicBezTo>
                  <a:cubicBezTo>
                    <a:pt x="14" y="292"/>
                    <a:pt x="15" y="292"/>
                    <a:pt x="16" y="292"/>
                  </a:cubicBezTo>
                  <a:cubicBezTo>
                    <a:pt x="21" y="292"/>
                    <a:pt x="26" y="293"/>
                    <a:pt x="29" y="297"/>
                  </a:cubicBezTo>
                  <a:cubicBezTo>
                    <a:pt x="34" y="304"/>
                    <a:pt x="45" y="318"/>
                    <a:pt x="55" y="318"/>
                  </a:cubicBezTo>
                  <a:cubicBezTo>
                    <a:pt x="63" y="318"/>
                    <a:pt x="63" y="307"/>
                    <a:pt x="70" y="305"/>
                  </a:cubicBezTo>
                  <a:cubicBezTo>
                    <a:pt x="73" y="304"/>
                    <a:pt x="76" y="305"/>
                    <a:pt x="80" y="302"/>
                  </a:cubicBezTo>
                  <a:cubicBezTo>
                    <a:pt x="96" y="318"/>
                    <a:pt x="104" y="324"/>
                    <a:pt x="118" y="345"/>
                  </a:cubicBezTo>
                  <a:cubicBezTo>
                    <a:pt x="119" y="347"/>
                    <a:pt x="123" y="348"/>
                    <a:pt x="124" y="352"/>
                  </a:cubicBezTo>
                  <a:cubicBezTo>
                    <a:pt x="126" y="359"/>
                    <a:pt x="129" y="367"/>
                    <a:pt x="135" y="373"/>
                  </a:cubicBezTo>
                  <a:cubicBezTo>
                    <a:pt x="138" y="376"/>
                    <a:pt x="144" y="374"/>
                    <a:pt x="148" y="378"/>
                  </a:cubicBezTo>
                  <a:cubicBezTo>
                    <a:pt x="152" y="383"/>
                    <a:pt x="161" y="386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397"/>
                    <a:pt x="161" y="397"/>
                    <a:pt x="161" y="397"/>
                  </a:cubicBezTo>
                  <a:cubicBezTo>
                    <a:pt x="161" y="403"/>
                    <a:pt x="154" y="404"/>
                    <a:pt x="154" y="407"/>
                  </a:cubicBezTo>
                  <a:cubicBezTo>
                    <a:pt x="154" y="410"/>
                    <a:pt x="157" y="412"/>
                    <a:pt x="157" y="415"/>
                  </a:cubicBezTo>
                  <a:cubicBezTo>
                    <a:pt x="157" y="422"/>
                    <a:pt x="155" y="436"/>
                    <a:pt x="162" y="438"/>
                  </a:cubicBezTo>
                  <a:cubicBezTo>
                    <a:pt x="167" y="439"/>
                    <a:pt x="171" y="439"/>
                    <a:pt x="174" y="442"/>
                  </a:cubicBezTo>
                  <a:cubicBezTo>
                    <a:pt x="179" y="447"/>
                    <a:pt x="173" y="454"/>
                    <a:pt x="179" y="458"/>
                  </a:cubicBezTo>
                  <a:cubicBezTo>
                    <a:pt x="179" y="458"/>
                    <a:pt x="193" y="467"/>
                    <a:pt x="194" y="468"/>
                  </a:cubicBezTo>
                  <a:cubicBezTo>
                    <a:pt x="197" y="480"/>
                    <a:pt x="198" y="495"/>
                    <a:pt x="216" y="495"/>
                  </a:cubicBezTo>
                  <a:cubicBezTo>
                    <a:pt x="219" y="505"/>
                    <a:pt x="237" y="498"/>
                    <a:pt x="242" y="512"/>
                  </a:cubicBezTo>
                  <a:cubicBezTo>
                    <a:pt x="243" y="517"/>
                    <a:pt x="256" y="518"/>
                    <a:pt x="262" y="524"/>
                  </a:cubicBezTo>
                  <a:cubicBezTo>
                    <a:pt x="263" y="525"/>
                    <a:pt x="265" y="526"/>
                    <a:pt x="267" y="527"/>
                  </a:cubicBezTo>
                  <a:cubicBezTo>
                    <a:pt x="267" y="527"/>
                    <a:pt x="268" y="527"/>
                    <a:pt x="268" y="527"/>
                  </a:cubicBezTo>
                  <a:cubicBezTo>
                    <a:pt x="267" y="527"/>
                    <a:pt x="267" y="527"/>
                    <a:pt x="267" y="527"/>
                  </a:cubicBezTo>
                  <a:cubicBezTo>
                    <a:pt x="690" y="527"/>
                    <a:pt x="690" y="527"/>
                    <a:pt x="690" y="527"/>
                  </a:cubicBezTo>
                  <a:cubicBezTo>
                    <a:pt x="690" y="520"/>
                    <a:pt x="690" y="520"/>
                    <a:pt x="690" y="520"/>
                  </a:cubicBezTo>
                  <a:cubicBezTo>
                    <a:pt x="697" y="526"/>
                    <a:pt x="696" y="530"/>
                    <a:pt x="703" y="534"/>
                  </a:cubicBezTo>
                  <a:cubicBezTo>
                    <a:pt x="729" y="534"/>
                    <a:pt x="729" y="534"/>
                    <a:pt x="729" y="534"/>
                  </a:cubicBezTo>
                  <a:cubicBezTo>
                    <a:pt x="740" y="544"/>
                    <a:pt x="754" y="544"/>
                    <a:pt x="773" y="544"/>
                  </a:cubicBezTo>
                  <a:cubicBezTo>
                    <a:pt x="780" y="542"/>
                    <a:pt x="781" y="544"/>
                    <a:pt x="787" y="542"/>
                  </a:cubicBezTo>
                  <a:cubicBezTo>
                    <a:pt x="792" y="539"/>
                    <a:pt x="790" y="530"/>
                    <a:pt x="795" y="530"/>
                  </a:cubicBezTo>
                  <a:cubicBezTo>
                    <a:pt x="802" y="530"/>
                    <a:pt x="806" y="540"/>
                    <a:pt x="808" y="542"/>
                  </a:cubicBezTo>
                  <a:cubicBezTo>
                    <a:pt x="809" y="540"/>
                    <a:pt x="809" y="536"/>
                    <a:pt x="809" y="535"/>
                  </a:cubicBezTo>
                  <a:cubicBezTo>
                    <a:pt x="810" y="535"/>
                    <a:pt x="811" y="535"/>
                    <a:pt x="813" y="535"/>
                  </a:cubicBezTo>
                  <a:cubicBezTo>
                    <a:pt x="816" y="535"/>
                    <a:pt x="838" y="553"/>
                    <a:pt x="839" y="555"/>
                  </a:cubicBezTo>
                  <a:cubicBezTo>
                    <a:pt x="842" y="561"/>
                    <a:pt x="839" y="566"/>
                    <a:pt x="843" y="571"/>
                  </a:cubicBezTo>
                  <a:cubicBezTo>
                    <a:pt x="856" y="583"/>
                    <a:pt x="872" y="580"/>
                    <a:pt x="885" y="589"/>
                  </a:cubicBezTo>
                  <a:cubicBezTo>
                    <a:pt x="899" y="589"/>
                    <a:pt x="899" y="589"/>
                    <a:pt x="899" y="589"/>
                  </a:cubicBezTo>
                  <a:cubicBezTo>
                    <a:pt x="905" y="593"/>
                    <a:pt x="913" y="598"/>
                    <a:pt x="913" y="606"/>
                  </a:cubicBezTo>
                  <a:cubicBezTo>
                    <a:pt x="913" y="610"/>
                    <a:pt x="911" y="612"/>
                    <a:pt x="908" y="612"/>
                  </a:cubicBezTo>
                  <a:cubicBezTo>
                    <a:pt x="902" y="612"/>
                    <a:pt x="895" y="605"/>
                    <a:pt x="893" y="603"/>
                  </a:cubicBezTo>
                  <a:cubicBezTo>
                    <a:pt x="891" y="612"/>
                    <a:pt x="886" y="637"/>
                    <a:pt x="879" y="637"/>
                  </a:cubicBezTo>
                  <a:cubicBezTo>
                    <a:pt x="879" y="637"/>
                    <a:pt x="879" y="637"/>
                    <a:pt x="879" y="637"/>
                  </a:cubicBezTo>
                  <a:cubicBezTo>
                    <a:pt x="873" y="643"/>
                    <a:pt x="867" y="647"/>
                    <a:pt x="867" y="655"/>
                  </a:cubicBezTo>
                  <a:cubicBezTo>
                    <a:pt x="867" y="655"/>
                    <a:pt x="867" y="655"/>
                    <a:pt x="867" y="655"/>
                  </a:cubicBezTo>
                  <a:cubicBezTo>
                    <a:pt x="869" y="658"/>
                    <a:pt x="872" y="661"/>
                    <a:pt x="875" y="661"/>
                  </a:cubicBezTo>
                  <a:cubicBezTo>
                    <a:pt x="880" y="661"/>
                    <a:pt x="880" y="658"/>
                    <a:pt x="883" y="656"/>
                  </a:cubicBezTo>
                  <a:cubicBezTo>
                    <a:pt x="886" y="652"/>
                    <a:pt x="892" y="652"/>
                    <a:pt x="898" y="652"/>
                  </a:cubicBezTo>
                  <a:cubicBezTo>
                    <a:pt x="900" y="652"/>
                    <a:pt x="901" y="652"/>
                    <a:pt x="903" y="652"/>
                  </a:cubicBezTo>
                  <a:cubicBezTo>
                    <a:pt x="908" y="652"/>
                    <a:pt x="911" y="654"/>
                    <a:pt x="914" y="654"/>
                  </a:cubicBezTo>
                  <a:cubicBezTo>
                    <a:pt x="914" y="654"/>
                    <a:pt x="914" y="654"/>
                    <a:pt x="915" y="654"/>
                  </a:cubicBezTo>
                  <a:cubicBezTo>
                    <a:pt x="915" y="654"/>
                    <a:pt x="915" y="654"/>
                    <a:pt x="915" y="654"/>
                  </a:cubicBezTo>
                  <a:cubicBezTo>
                    <a:pt x="917" y="653"/>
                    <a:pt x="918" y="653"/>
                    <a:pt x="920" y="652"/>
                  </a:cubicBezTo>
                  <a:cubicBezTo>
                    <a:pt x="921" y="651"/>
                    <a:pt x="923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4" y="650"/>
                    <a:pt x="924" y="650"/>
                    <a:pt x="924" y="650"/>
                  </a:cubicBezTo>
                  <a:cubicBezTo>
                    <a:pt x="923" y="647"/>
                    <a:pt x="922" y="644"/>
                    <a:pt x="921" y="641"/>
                  </a:cubicBezTo>
                  <a:cubicBezTo>
                    <a:pt x="921" y="641"/>
                    <a:pt x="921" y="641"/>
                    <a:pt x="921" y="641"/>
                  </a:cubicBezTo>
                  <a:cubicBezTo>
                    <a:pt x="920" y="641"/>
                    <a:pt x="920" y="640"/>
                    <a:pt x="920" y="640"/>
                  </a:cubicBezTo>
                  <a:cubicBezTo>
                    <a:pt x="919" y="639"/>
                    <a:pt x="917" y="638"/>
                    <a:pt x="917" y="636"/>
                  </a:cubicBezTo>
                  <a:cubicBezTo>
                    <a:pt x="917" y="633"/>
                    <a:pt x="923" y="632"/>
                    <a:pt x="924" y="632"/>
                  </a:cubicBezTo>
                  <a:cubicBezTo>
                    <a:pt x="936" y="628"/>
                    <a:pt x="961" y="622"/>
                    <a:pt x="974" y="622"/>
                  </a:cubicBezTo>
                  <a:cubicBezTo>
                    <a:pt x="975" y="621"/>
                    <a:pt x="994" y="602"/>
                    <a:pt x="998" y="599"/>
                  </a:cubicBezTo>
                  <a:cubicBezTo>
                    <a:pt x="999" y="598"/>
                    <a:pt x="1004" y="598"/>
                    <a:pt x="1011" y="598"/>
                  </a:cubicBezTo>
                  <a:cubicBezTo>
                    <a:pt x="1015" y="598"/>
                    <a:pt x="1020" y="598"/>
                    <a:pt x="1025" y="598"/>
                  </a:cubicBezTo>
                  <a:cubicBezTo>
                    <a:pt x="1030" y="598"/>
                    <a:pt x="1034" y="598"/>
                    <a:pt x="1038" y="598"/>
                  </a:cubicBezTo>
                  <a:cubicBezTo>
                    <a:pt x="1043" y="598"/>
                    <a:pt x="1048" y="597"/>
                    <a:pt x="1052" y="596"/>
                  </a:cubicBezTo>
                  <a:cubicBezTo>
                    <a:pt x="1057" y="595"/>
                    <a:pt x="1055" y="593"/>
                    <a:pt x="1057" y="591"/>
                  </a:cubicBezTo>
                  <a:cubicBezTo>
                    <a:pt x="1067" y="581"/>
                    <a:pt x="1067" y="564"/>
                    <a:pt x="1080" y="555"/>
                  </a:cubicBezTo>
                  <a:cubicBezTo>
                    <a:pt x="1082" y="557"/>
                    <a:pt x="1084" y="558"/>
                    <a:pt x="1086" y="558"/>
                  </a:cubicBezTo>
                  <a:cubicBezTo>
                    <a:pt x="1088" y="558"/>
                    <a:pt x="1089" y="557"/>
                    <a:pt x="1091" y="557"/>
                  </a:cubicBezTo>
                  <a:cubicBezTo>
                    <a:pt x="1093" y="556"/>
                    <a:pt x="1095" y="556"/>
                    <a:pt x="1096" y="556"/>
                  </a:cubicBezTo>
                  <a:cubicBezTo>
                    <a:pt x="1098" y="556"/>
                    <a:pt x="1099" y="557"/>
                    <a:pt x="1100" y="558"/>
                  </a:cubicBezTo>
                  <a:cubicBezTo>
                    <a:pt x="1100" y="558"/>
                    <a:pt x="1100" y="558"/>
                    <a:pt x="1100" y="558"/>
                  </a:cubicBezTo>
                  <a:cubicBezTo>
                    <a:pt x="1102" y="562"/>
                    <a:pt x="1104" y="566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4" y="570"/>
                    <a:pt x="1104" y="570"/>
                    <a:pt x="1104" y="570"/>
                  </a:cubicBezTo>
                  <a:cubicBezTo>
                    <a:pt x="1106" y="581"/>
                    <a:pt x="1105" y="594"/>
                    <a:pt x="1110" y="604"/>
                  </a:cubicBezTo>
                  <a:cubicBezTo>
                    <a:pt x="1110" y="602"/>
                    <a:pt x="1110" y="602"/>
                    <a:pt x="1110" y="602"/>
                  </a:cubicBezTo>
                  <a:cubicBezTo>
                    <a:pt x="1110" y="601"/>
                    <a:pt x="1110" y="601"/>
                    <a:pt x="1110" y="601"/>
                  </a:cubicBezTo>
                  <a:cubicBezTo>
                    <a:pt x="1110" y="601"/>
                    <a:pt x="1110" y="601"/>
                    <a:pt x="1111" y="601"/>
                  </a:cubicBezTo>
                  <a:cubicBezTo>
                    <a:pt x="1112" y="601"/>
                    <a:pt x="1114" y="601"/>
                    <a:pt x="1115" y="601"/>
                  </a:cubicBezTo>
                  <a:cubicBezTo>
                    <a:pt x="1117" y="601"/>
                    <a:pt x="1122" y="601"/>
                    <a:pt x="1127" y="601"/>
                  </a:cubicBezTo>
                  <a:cubicBezTo>
                    <a:pt x="1130" y="601"/>
                    <a:pt x="1134" y="601"/>
                    <a:pt x="1136" y="600"/>
                  </a:cubicBezTo>
                  <a:cubicBezTo>
                    <a:pt x="1141" y="596"/>
                    <a:pt x="1141" y="590"/>
                    <a:pt x="1149" y="589"/>
                  </a:cubicBezTo>
                  <a:cubicBezTo>
                    <a:pt x="1149" y="596"/>
                    <a:pt x="1148" y="597"/>
                    <a:pt x="1157" y="597"/>
                  </a:cubicBezTo>
                  <a:cubicBezTo>
                    <a:pt x="1144" y="598"/>
                    <a:pt x="1125" y="606"/>
                    <a:pt x="1125" y="618"/>
                  </a:cubicBezTo>
                  <a:cubicBezTo>
                    <a:pt x="1125" y="623"/>
                    <a:pt x="1133" y="631"/>
                    <a:pt x="1136" y="631"/>
                  </a:cubicBezTo>
                  <a:cubicBezTo>
                    <a:pt x="1140" y="631"/>
                    <a:pt x="1150" y="617"/>
                    <a:pt x="1161" y="614"/>
                  </a:cubicBezTo>
                  <a:cubicBezTo>
                    <a:pt x="1163" y="613"/>
                    <a:pt x="1199" y="600"/>
                    <a:pt x="1199" y="595"/>
                  </a:cubicBezTo>
                  <a:cubicBezTo>
                    <a:pt x="1199" y="590"/>
                    <a:pt x="1186" y="589"/>
                    <a:pt x="1182" y="589"/>
                  </a:cubicBezTo>
                  <a:cubicBezTo>
                    <a:pt x="1167" y="589"/>
                    <a:pt x="1143" y="574"/>
                    <a:pt x="1143" y="561"/>
                  </a:cubicBezTo>
                  <a:cubicBezTo>
                    <a:pt x="1143" y="558"/>
                    <a:pt x="1147" y="554"/>
                    <a:pt x="1148" y="548"/>
                  </a:cubicBezTo>
                  <a:cubicBezTo>
                    <a:pt x="1145" y="548"/>
                    <a:pt x="1140" y="547"/>
                    <a:pt x="1135" y="547"/>
                  </a:cubicBezTo>
                  <a:cubicBezTo>
                    <a:pt x="1138" y="543"/>
                    <a:pt x="1157" y="540"/>
                    <a:pt x="1157" y="529"/>
                  </a:cubicBezTo>
                  <a:cubicBezTo>
                    <a:pt x="1157" y="522"/>
                    <a:pt x="1149" y="521"/>
                    <a:pt x="1140" y="521"/>
                  </a:cubicBezTo>
                  <a:cubicBezTo>
                    <a:pt x="1137" y="521"/>
                    <a:pt x="1133" y="521"/>
                    <a:pt x="1130" y="521"/>
                  </a:cubicBezTo>
                  <a:cubicBezTo>
                    <a:pt x="1106" y="521"/>
                    <a:pt x="1096" y="538"/>
                    <a:pt x="1080" y="540"/>
                  </a:cubicBezTo>
                  <a:cubicBezTo>
                    <a:pt x="1087" y="526"/>
                    <a:pt x="1098" y="530"/>
                    <a:pt x="1110" y="519"/>
                  </a:cubicBezTo>
                  <a:cubicBezTo>
                    <a:pt x="1117" y="511"/>
                    <a:pt x="1112" y="507"/>
                    <a:pt x="1123" y="503"/>
                  </a:cubicBezTo>
                  <a:cubicBezTo>
                    <a:pt x="1132" y="500"/>
                    <a:pt x="1139" y="499"/>
                    <a:pt x="1147" y="499"/>
                  </a:cubicBezTo>
                  <a:cubicBezTo>
                    <a:pt x="1155" y="499"/>
                    <a:pt x="1164" y="500"/>
                    <a:pt x="1174" y="500"/>
                  </a:cubicBezTo>
                  <a:cubicBezTo>
                    <a:pt x="1187" y="500"/>
                    <a:pt x="1196" y="502"/>
                    <a:pt x="1205" y="502"/>
                  </a:cubicBezTo>
                  <a:cubicBezTo>
                    <a:pt x="1214" y="502"/>
                    <a:pt x="1223" y="500"/>
                    <a:pt x="1231" y="489"/>
                  </a:cubicBezTo>
                  <a:cubicBezTo>
                    <a:pt x="1239" y="479"/>
                    <a:pt x="1281" y="477"/>
                    <a:pt x="1281" y="460"/>
                  </a:cubicBezTo>
                  <a:cubicBezTo>
                    <a:pt x="1281" y="448"/>
                    <a:pt x="1277" y="442"/>
                    <a:pt x="1272" y="434"/>
                  </a:cubicBezTo>
                  <a:cubicBezTo>
                    <a:pt x="1268" y="434"/>
                    <a:pt x="1274" y="429"/>
                    <a:pt x="1268" y="426"/>
                  </a:cubicBezTo>
                  <a:cubicBezTo>
                    <a:pt x="1268" y="420"/>
                    <a:pt x="1268" y="420"/>
                    <a:pt x="1268" y="420"/>
                  </a:cubicBezTo>
                  <a:cubicBezTo>
                    <a:pt x="1256" y="427"/>
                    <a:pt x="1230" y="436"/>
                    <a:pt x="1218" y="436"/>
                  </a:cubicBezTo>
                  <a:cubicBezTo>
                    <a:pt x="1216" y="436"/>
                    <a:pt x="1213" y="435"/>
                    <a:pt x="1213" y="434"/>
                  </a:cubicBezTo>
                  <a:cubicBezTo>
                    <a:pt x="1223" y="428"/>
                    <a:pt x="1252" y="424"/>
                    <a:pt x="1256" y="414"/>
                  </a:cubicBezTo>
                  <a:cubicBezTo>
                    <a:pt x="1256" y="411"/>
                    <a:pt x="1252" y="411"/>
                    <a:pt x="1251" y="408"/>
                  </a:cubicBezTo>
                  <a:cubicBezTo>
                    <a:pt x="1250" y="408"/>
                    <a:pt x="1248" y="408"/>
                    <a:pt x="1247" y="408"/>
                  </a:cubicBezTo>
                  <a:cubicBezTo>
                    <a:pt x="1233" y="408"/>
                    <a:pt x="1211" y="402"/>
                    <a:pt x="1211" y="386"/>
                  </a:cubicBezTo>
                  <a:cubicBezTo>
                    <a:pt x="1211" y="384"/>
                    <a:pt x="1211" y="384"/>
                    <a:pt x="1211" y="384"/>
                  </a:cubicBezTo>
                  <a:cubicBezTo>
                    <a:pt x="1200" y="384"/>
                    <a:pt x="1193" y="377"/>
                    <a:pt x="1186" y="372"/>
                  </a:cubicBezTo>
                  <a:cubicBezTo>
                    <a:pt x="1189" y="370"/>
                    <a:pt x="1194" y="368"/>
                    <a:pt x="1194" y="362"/>
                  </a:cubicBezTo>
                  <a:cubicBezTo>
                    <a:pt x="1194" y="357"/>
                    <a:pt x="1189" y="352"/>
                    <a:pt x="1190" y="347"/>
                  </a:cubicBezTo>
                  <a:cubicBezTo>
                    <a:pt x="1186" y="346"/>
                    <a:pt x="1168" y="335"/>
                    <a:pt x="1173" y="325"/>
                  </a:cubicBezTo>
                  <a:cubicBezTo>
                    <a:pt x="1178" y="313"/>
                    <a:pt x="1156" y="310"/>
                    <a:pt x="1154" y="296"/>
                  </a:cubicBezTo>
                  <a:cubicBezTo>
                    <a:pt x="1153" y="296"/>
                    <a:pt x="1148" y="291"/>
                    <a:pt x="1145" y="289"/>
                  </a:cubicBezTo>
                  <a:cubicBezTo>
                    <a:pt x="1142" y="292"/>
                    <a:pt x="1133" y="297"/>
                    <a:pt x="1133" y="304"/>
                  </a:cubicBezTo>
                  <a:cubicBezTo>
                    <a:pt x="1133" y="312"/>
                    <a:pt x="1116" y="331"/>
                    <a:pt x="1103" y="331"/>
                  </a:cubicBezTo>
                  <a:cubicBezTo>
                    <a:pt x="1094" y="331"/>
                    <a:pt x="1092" y="320"/>
                    <a:pt x="1086" y="320"/>
                  </a:cubicBezTo>
                  <a:cubicBezTo>
                    <a:pt x="1077" y="320"/>
                    <a:pt x="1073" y="294"/>
                    <a:pt x="1072" y="283"/>
                  </a:cubicBezTo>
                  <a:cubicBezTo>
                    <a:pt x="1069" y="268"/>
                    <a:pt x="1041" y="279"/>
                    <a:pt x="1041" y="259"/>
                  </a:cubicBezTo>
                  <a:cubicBezTo>
                    <a:pt x="1026" y="257"/>
                    <a:pt x="1023" y="239"/>
                    <a:pt x="1008" y="239"/>
                  </a:cubicBezTo>
                  <a:cubicBezTo>
                    <a:pt x="1001" y="239"/>
                    <a:pt x="1001" y="244"/>
                    <a:pt x="993" y="244"/>
                  </a:cubicBezTo>
                  <a:cubicBezTo>
                    <a:pt x="978" y="244"/>
                    <a:pt x="969" y="235"/>
                    <a:pt x="954" y="235"/>
                  </a:cubicBezTo>
                  <a:cubicBezTo>
                    <a:pt x="946" y="235"/>
                    <a:pt x="938" y="239"/>
                    <a:pt x="938" y="248"/>
                  </a:cubicBezTo>
                  <a:cubicBezTo>
                    <a:pt x="938" y="254"/>
                    <a:pt x="957" y="261"/>
                    <a:pt x="940" y="272"/>
                  </a:cubicBezTo>
                  <a:cubicBezTo>
                    <a:pt x="933" y="277"/>
                    <a:pt x="949" y="288"/>
                    <a:pt x="950" y="296"/>
                  </a:cubicBezTo>
                  <a:cubicBezTo>
                    <a:pt x="952" y="312"/>
                    <a:pt x="937" y="316"/>
                    <a:pt x="930" y="318"/>
                  </a:cubicBezTo>
                  <a:cubicBezTo>
                    <a:pt x="942" y="339"/>
                    <a:pt x="961" y="346"/>
                    <a:pt x="961" y="381"/>
                  </a:cubicBezTo>
                  <a:cubicBezTo>
                    <a:pt x="961" y="390"/>
                    <a:pt x="929" y="414"/>
                    <a:pt x="918" y="416"/>
                  </a:cubicBezTo>
                  <a:cubicBezTo>
                    <a:pt x="937" y="425"/>
                    <a:pt x="930" y="454"/>
                    <a:pt x="937" y="463"/>
                  </a:cubicBezTo>
                  <a:cubicBezTo>
                    <a:pt x="935" y="466"/>
                    <a:pt x="928" y="470"/>
                    <a:pt x="927" y="476"/>
                  </a:cubicBezTo>
                  <a:cubicBezTo>
                    <a:pt x="922" y="476"/>
                    <a:pt x="918" y="483"/>
                    <a:pt x="914" y="483"/>
                  </a:cubicBezTo>
                  <a:cubicBezTo>
                    <a:pt x="913" y="483"/>
                    <a:pt x="912" y="482"/>
                    <a:pt x="912" y="482"/>
                  </a:cubicBezTo>
                  <a:cubicBezTo>
                    <a:pt x="898" y="471"/>
                    <a:pt x="880" y="455"/>
                    <a:pt x="880" y="440"/>
                  </a:cubicBezTo>
                  <a:cubicBezTo>
                    <a:pt x="880" y="423"/>
                    <a:pt x="883" y="410"/>
                    <a:pt x="868" y="400"/>
                  </a:cubicBezTo>
                  <a:cubicBezTo>
                    <a:pt x="834" y="400"/>
                    <a:pt x="834" y="400"/>
                    <a:pt x="834" y="400"/>
                  </a:cubicBezTo>
                  <a:cubicBezTo>
                    <a:pt x="814" y="386"/>
                    <a:pt x="792" y="377"/>
                    <a:pt x="769" y="368"/>
                  </a:cubicBezTo>
                  <a:cubicBezTo>
                    <a:pt x="765" y="367"/>
                    <a:pt x="753" y="358"/>
                    <a:pt x="745" y="358"/>
                  </a:cubicBezTo>
                  <a:cubicBezTo>
                    <a:pt x="737" y="358"/>
                    <a:pt x="734" y="366"/>
                    <a:pt x="726" y="366"/>
                  </a:cubicBezTo>
                  <a:cubicBezTo>
                    <a:pt x="726" y="353"/>
                    <a:pt x="717" y="323"/>
                    <a:pt x="706" y="323"/>
                  </a:cubicBezTo>
                  <a:cubicBezTo>
                    <a:pt x="700" y="323"/>
                    <a:pt x="698" y="328"/>
                    <a:pt x="692" y="329"/>
                  </a:cubicBezTo>
                  <a:cubicBezTo>
                    <a:pt x="695" y="322"/>
                    <a:pt x="692" y="320"/>
                    <a:pt x="692" y="305"/>
                  </a:cubicBezTo>
                  <a:cubicBezTo>
                    <a:pt x="692" y="284"/>
                    <a:pt x="699" y="271"/>
                    <a:pt x="711" y="259"/>
                  </a:cubicBezTo>
                  <a:cubicBezTo>
                    <a:pt x="715" y="255"/>
                    <a:pt x="724" y="234"/>
                    <a:pt x="728" y="233"/>
                  </a:cubicBezTo>
                  <a:cubicBezTo>
                    <a:pt x="737" y="230"/>
                    <a:pt x="753" y="235"/>
                    <a:pt x="753" y="222"/>
                  </a:cubicBezTo>
                  <a:cubicBezTo>
                    <a:pt x="753" y="214"/>
                    <a:pt x="733" y="214"/>
                    <a:pt x="726" y="209"/>
                  </a:cubicBezTo>
                  <a:cubicBezTo>
                    <a:pt x="726" y="209"/>
                    <a:pt x="726" y="210"/>
                    <a:pt x="726" y="210"/>
                  </a:cubicBezTo>
                  <a:cubicBezTo>
                    <a:pt x="727" y="210"/>
                    <a:pt x="726" y="209"/>
                    <a:pt x="726" y="208"/>
                  </a:cubicBezTo>
                  <a:cubicBezTo>
                    <a:pt x="726" y="207"/>
                    <a:pt x="727" y="207"/>
                    <a:pt x="729" y="207"/>
                  </a:cubicBezTo>
                  <a:cubicBezTo>
                    <a:pt x="733" y="207"/>
                    <a:pt x="741" y="208"/>
                    <a:pt x="757" y="213"/>
                  </a:cubicBezTo>
                  <a:cubicBezTo>
                    <a:pt x="758" y="214"/>
                    <a:pt x="759" y="214"/>
                    <a:pt x="760" y="214"/>
                  </a:cubicBezTo>
                  <a:cubicBezTo>
                    <a:pt x="767" y="214"/>
                    <a:pt x="762" y="202"/>
                    <a:pt x="768" y="202"/>
                  </a:cubicBezTo>
                  <a:cubicBezTo>
                    <a:pt x="769" y="202"/>
                    <a:pt x="773" y="202"/>
                    <a:pt x="780" y="202"/>
                  </a:cubicBezTo>
                  <a:cubicBezTo>
                    <a:pt x="792" y="202"/>
                    <a:pt x="799" y="189"/>
                    <a:pt x="808" y="183"/>
                  </a:cubicBezTo>
                  <a:cubicBezTo>
                    <a:pt x="808" y="175"/>
                    <a:pt x="808" y="175"/>
                    <a:pt x="808" y="175"/>
                  </a:cubicBezTo>
                  <a:cubicBezTo>
                    <a:pt x="790" y="170"/>
                    <a:pt x="772" y="173"/>
                    <a:pt x="764" y="157"/>
                  </a:cubicBezTo>
                  <a:cubicBezTo>
                    <a:pt x="764" y="157"/>
                    <a:pt x="770" y="157"/>
                    <a:pt x="773" y="157"/>
                  </a:cubicBezTo>
                  <a:cubicBezTo>
                    <a:pt x="780" y="161"/>
                    <a:pt x="787" y="169"/>
                    <a:pt x="797" y="169"/>
                  </a:cubicBezTo>
                  <a:cubicBezTo>
                    <a:pt x="805" y="169"/>
                    <a:pt x="821" y="158"/>
                    <a:pt x="821" y="152"/>
                  </a:cubicBezTo>
                  <a:cubicBezTo>
                    <a:pt x="821" y="150"/>
                    <a:pt x="813" y="140"/>
                    <a:pt x="817" y="140"/>
                  </a:cubicBezTo>
                  <a:cubicBezTo>
                    <a:pt x="829" y="140"/>
                    <a:pt x="833" y="151"/>
                    <a:pt x="840" y="151"/>
                  </a:cubicBezTo>
                  <a:cubicBezTo>
                    <a:pt x="845" y="151"/>
                    <a:pt x="848" y="147"/>
                    <a:pt x="858" y="147"/>
                  </a:cubicBezTo>
                  <a:cubicBezTo>
                    <a:pt x="856" y="144"/>
                    <a:pt x="856" y="140"/>
                    <a:pt x="859" y="140"/>
                  </a:cubicBezTo>
                  <a:cubicBezTo>
                    <a:pt x="860" y="140"/>
                    <a:pt x="862" y="141"/>
                    <a:pt x="864" y="144"/>
                  </a:cubicBezTo>
                  <a:cubicBezTo>
                    <a:pt x="864" y="145"/>
                    <a:pt x="865" y="145"/>
                    <a:pt x="866" y="145"/>
                  </a:cubicBezTo>
                  <a:cubicBezTo>
                    <a:pt x="873" y="145"/>
                    <a:pt x="895" y="125"/>
                    <a:pt x="895" y="119"/>
                  </a:cubicBezTo>
                  <a:cubicBezTo>
                    <a:pt x="895" y="114"/>
                    <a:pt x="883" y="109"/>
                    <a:pt x="883" y="106"/>
                  </a:cubicBezTo>
                  <a:cubicBezTo>
                    <a:pt x="883" y="102"/>
                    <a:pt x="875" y="94"/>
                    <a:pt x="892" y="86"/>
                  </a:cubicBezTo>
                  <a:cubicBezTo>
                    <a:pt x="894" y="81"/>
                    <a:pt x="892" y="82"/>
                    <a:pt x="892" y="73"/>
                  </a:cubicBezTo>
                  <a:cubicBezTo>
                    <a:pt x="875" y="73"/>
                    <a:pt x="879" y="59"/>
                    <a:pt x="858" y="59"/>
                  </a:cubicBezTo>
                  <a:cubicBezTo>
                    <a:pt x="853" y="59"/>
                    <a:pt x="849" y="56"/>
                    <a:pt x="845" y="56"/>
                  </a:cubicBezTo>
                  <a:cubicBezTo>
                    <a:pt x="838" y="56"/>
                    <a:pt x="831" y="60"/>
                    <a:pt x="831" y="66"/>
                  </a:cubicBezTo>
                  <a:cubicBezTo>
                    <a:pt x="831" y="73"/>
                    <a:pt x="839" y="76"/>
                    <a:pt x="839" y="81"/>
                  </a:cubicBezTo>
                  <a:cubicBezTo>
                    <a:pt x="839" y="86"/>
                    <a:pt x="827" y="86"/>
                    <a:pt x="824" y="91"/>
                  </a:cubicBezTo>
                  <a:cubicBezTo>
                    <a:pt x="820" y="100"/>
                    <a:pt x="822" y="107"/>
                    <a:pt x="814" y="117"/>
                  </a:cubicBezTo>
                  <a:cubicBezTo>
                    <a:pt x="811" y="120"/>
                    <a:pt x="808" y="122"/>
                    <a:pt x="805" y="122"/>
                  </a:cubicBezTo>
                  <a:cubicBezTo>
                    <a:pt x="796" y="122"/>
                    <a:pt x="786" y="106"/>
                    <a:pt x="786" y="102"/>
                  </a:cubicBezTo>
                  <a:cubicBezTo>
                    <a:pt x="786" y="95"/>
                    <a:pt x="795" y="96"/>
                    <a:pt x="795" y="89"/>
                  </a:cubicBezTo>
                  <a:cubicBezTo>
                    <a:pt x="795" y="85"/>
                    <a:pt x="780" y="70"/>
                    <a:pt x="776" y="70"/>
                  </a:cubicBezTo>
                  <a:cubicBezTo>
                    <a:pt x="761" y="70"/>
                    <a:pt x="771" y="93"/>
                    <a:pt x="755" y="93"/>
                  </a:cubicBezTo>
                  <a:cubicBezTo>
                    <a:pt x="755" y="84"/>
                    <a:pt x="754" y="77"/>
                    <a:pt x="743" y="72"/>
                  </a:cubicBezTo>
                  <a:cubicBezTo>
                    <a:pt x="744" y="70"/>
                    <a:pt x="745" y="68"/>
                    <a:pt x="748" y="66"/>
                  </a:cubicBezTo>
                  <a:cubicBezTo>
                    <a:pt x="739" y="61"/>
                    <a:pt x="728" y="66"/>
                    <a:pt x="722" y="58"/>
                  </a:cubicBezTo>
                  <a:cubicBezTo>
                    <a:pt x="725" y="56"/>
                    <a:pt x="735" y="52"/>
                    <a:pt x="735" y="45"/>
                  </a:cubicBezTo>
                  <a:cubicBezTo>
                    <a:pt x="735" y="35"/>
                    <a:pt x="719" y="36"/>
                    <a:pt x="719" y="28"/>
                  </a:cubicBezTo>
                  <a:cubicBezTo>
                    <a:pt x="718" y="11"/>
                    <a:pt x="707" y="1"/>
                    <a:pt x="686" y="0"/>
                  </a:cubicBezTo>
                  <a:cubicBezTo>
                    <a:pt x="686" y="0"/>
                    <a:pt x="686" y="0"/>
                    <a:pt x="68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4" name="Freeform 134"/>
            <p:cNvSpPr>
              <a:spLocks noEditPoints="1"/>
            </p:cNvSpPr>
            <p:nvPr/>
          </p:nvSpPr>
          <p:spPr bwMode="auto">
            <a:xfrm>
              <a:off x="-2508" y="-27"/>
              <a:ext cx="1326" cy="958"/>
            </a:xfrm>
            <a:custGeom>
              <a:avLst/>
              <a:gdLst>
                <a:gd name="T0" fmla="*/ 400 w 561"/>
                <a:gd name="T1" fmla="*/ 44 h 405"/>
                <a:gd name="T2" fmla="*/ 400 w 561"/>
                <a:gd name="T3" fmla="*/ 44 h 405"/>
                <a:gd name="T4" fmla="*/ 400 w 561"/>
                <a:gd name="T5" fmla="*/ 42 h 405"/>
                <a:gd name="T6" fmla="*/ 139 w 561"/>
                <a:gd name="T7" fmla="*/ 15 h 405"/>
                <a:gd name="T8" fmla="*/ 129 w 561"/>
                <a:gd name="T9" fmla="*/ 16 h 405"/>
                <a:gd name="T10" fmla="*/ 120 w 561"/>
                <a:gd name="T11" fmla="*/ 16 h 405"/>
                <a:gd name="T12" fmla="*/ 23 w 561"/>
                <a:gd name="T13" fmla="*/ 66 h 405"/>
                <a:gd name="T14" fmla="*/ 43 w 561"/>
                <a:gd name="T15" fmla="*/ 93 h 405"/>
                <a:gd name="T16" fmla="*/ 91 w 561"/>
                <a:gd name="T17" fmla="*/ 139 h 405"/>
                <a:gd name="T18" fmla="*/ 76 w 561"/>
                <a:gd name="T19" fmla="*/ 139 h 405"/>
                <a:gd name="T20" fmla="*/ 57 w 561"/>
                <a:gd name="T21" fmla="*/ 127 h 405"/>
                <a:gd name="T22" fmla="*/ 0 w 561"/>
                <a:gd name="T23" fmla="*/ 150 h 405"/>
                <a:gd name="T24" fmla="*/ 14 w 561"/>
                <a:gd name="T25" fmla="*/ 164 h 405"/>
                <a:gd name="T26" fmla="*/ 49 w 561"/>
                <a:gd name="T27" fmla="*/ 179 h 405"/>
                <a:gd name="T28" fmla="*/ 71 w 561"/>
                <a:gd name="T29" fmla="*/ 182 h 405"/>
                <a:gd name="T30" fmla="*/ 98 w 561"/>
                <a:gd name="T31" fmla="*/ 173 h 405"/>
                <a:gd name="T32" fmla="*/ 101 w 561"/>
                <a:gd name="T33" fmla="*/ 181 h 405"/>
                <a:gd name="T34" fmla="*/ 94 w 561"/>
                <a:gd name="T35" fmla="*/ 182 h 405"/>
                <a:gd name="T36" fmla="*/ 62 w 561"/>
                <a:gd name="T37" fmla="*/ 216 h 405"/>
                <a:gd name="T38" fmla="*/ 43 w 561"/>
                <a:gd name="T39" fmla="*/ 267 h 405"/>
                <a:gd name="T40" fmla="*/ 71 w 561"/>
                <a:gd name="T41" fmla="*/ 293 h 405"/>
                <a:gd name="T42" fmla="*/ 86 w 561"/>
                <a:gd name="T43" fmla="*/ 292 h 405"/>
                <a:gd name="T44" fmla="*/ 91 w 561"/>
                <a:gd name="T45" fmla="*/ 316 h 405"/>
                <a:gd name="T46" fmla="*/ 105 w 561"/>
                <a:gd name="T47" fmla="*/ 312 h 405"/>
                <a:gd name="T48" fmla="*/ 131 w 561"/>
                <a:gd name="T49" fmla="*/ 319 h 405"/>
                <a:gd name="T50" fmla="*/ 149 w 561"/>
                <a:gd name="T51" fmla="*/ 313 h 405"/>
                <a:gd name="T52" fmla="*/ 176 w 561"/>
                <a:gd name="T53" fmla="*/ 306 h 405"/>
                <a:gd name="T54" fmla="*/ 109 w 561"/>
                <a:gd name="T55" fmla="*/ 367 h 405"/>
                <a:gd name="T56" fmla="*/ 67 w 561"/>
                <a:gd name="T57" fmla="*/ 393 h 405"/>
                <a:gd name="T58" fmla="*/ 50 w 561"/>
                <a:gd name="T59" fmla="*/ 405 h 405"/>
                <a:gd name="T60" fmla="*/ 136 w 561"/>
                <a:gd name="T61" fmla="*/ 369 h 405"/>
                <a:gd name="T62" fmla="*/ 183 w 561"/>
                <a:gd name="T63" fmla="*/ 332 h 405"/>
                <a:gd name="T64" fmla="*/ 207 w 561"/>
                <a:gd name="T65" fmla="*/ 303 h 405"/>
                <a:gd name="T66" fmla="*/ 261 w 561"/>
                <a:gd name="T67" fmla="*/ 256 h 405"/>
                <a:gd name="T68" fmla="*/ 237 w 561"/>
                <a:gd name="T69" fmla="*/ 287 h 405"/>
                <a:gd name="T70" fmla="*/ 233 w 561"/>
                <a:gd name="T71" fmla="*/ 298 h 405"/>
                <a:gd name="T72" fmla="*/ 292 w 561"/>
                <a:gd name="T73" fmla="*/ 272 h 405"/>
                <a:gd name="T74" fmla="*/ 308 w 561"/>
                <a:gd name="T75" fmla="*/ 256 h 405"/>
                <a:gd name="T76" fmla="*/ 387 w 561"/>
                <a:gd name="T77" fmla="*/ 283 h 405"/>
                <a:gd name="T78" fmla="*/ 459 w 561"/>
                <a:gd name="T79" fmla="*/ 321 h 405"/>
                <a:gd name="T80" fmla="*/ 483 w 561"/>
                <a:gd name="T81" fmla="*/ 320 h 405"/>
                <a:gd name="T82" fmla="*/ 492 w 561"/>
                <a:gd name="T83" fmla="*/ 323 h 405"/>
                <a:gd name="T84" fmla="*/ 495 w 561"/>
                <a:gd name="T85" fmla="*/ 342 h 405"/>
                <a:gd name="T86" fmla="*/ 509 w 561"/>
                <a:gd name="T87" fmla="*/ 342 h 405"/>
                <a:gd name="T88" fmla="*/ 511 w 561"/>
                <a:gd name="T89" fmla="*/ 359 h 405"/>
                <a:gd name="T90" fmla="*/ 526 w 561"/>
                <a:gd name="T91" fmla="*/ 375 h 405"/>
                <a:gd name="T92" fmla="*/ 554 w 561"/>
                <a:gd name="T93" fmla="*/ 390 h 405"/>
                <a:gd name="T94" fmla="*/ 561 w 561"/>
                <a:gd name="T95" fmla="*/ 380 h 405"/>
                <a:gd name="T96" fmla="*/ 535 w 561"/>
                <a:gd name="T97" fmla="*/ 356 h 405"/>
                <a:gd name="T98" fmla="*/ 518 w 561"/>
                <a:gd name="T99" fmla="*/ 328 h 405"/>
                <a:gd name="T100" fmla="*/ 470 w 561"/>
                <a:gd name="T101" fmla="*/ 288 h 405"/>
                <a:gd name="T102" fmla="*/ 429 w 561"/>
                <a:gd name="T103" fmla="*/ 280 h 405"/>
                <a:gd name="T104" fmla="*/ 413 w 561"/>
                <a:gd name="T105" fmla="*/ 275 h 405"/>
                <a:gd name="T106" fmla="*/ 400 w 561"/>
                <a:gd name="T107" fmla="*/ 272 h 405"/>
                <a:gd name="T108" fmla="*/ 400 w 561"/>
                <a:gd name="T109" fmla="*/ 44 h 405"/>
                <a:gd name="T110" fmla="*/ 342 w 561"/>
                <a:gd name="T111" fmla="*/ 37 h 405"/>
                <a:gd name="T112" fmla="*/ 241 w 561"/>
                <a:gd name="T113" fmla="*/ 24 h 405"/>
                <a:gd name="T114" fmla="*/ 199 w 561"/>
                <a:gd name="T115" fmla="*/ 13 h 405"/>
                <a:gd name="T116" fmla="*/ 176 w 561"/>
                <a:gd name="T117" fmla="*/ 15 h 405"/>
                <a:gd name="T118" fmla="*/ 179 w 561"/>
                <a:gd name="T119" fmla="*/ 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61" h="405">
                  <a:moveTo>
                    <a:pt x="400" y="42"/>
                  </a:move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2"/>
                    <a:pt x="400" y="42"/>
                    <a:pt x="400" y="42"/>
                  </a:cubicBezTo>
                  <a:moveTo>
                    <a:pt x="162" y="0"/>
                  </a:moveTo>
                  <a:cubicBezTo>
                    <a:pt x="153" y="0"/>
                    <a:pt x="148" y="12"/>
                    <a:pt x="139" y="15"/>
                  </a:cubicBezTo>
                  <a:cubicBezTo>
                    <a:pt x="137" y="16"/>
                    <a:pt x="135" y="16"/>
                    <a:pt x="134" y="16"/>
                  </a:cubicBezTo>
                  <a:cubicBezTo>
                    <a:pt x="132" y="16"/>
                    <a:pt x="131" y="16"/>
                    <a:pt x="129" y="16"/>
                  </a:cubicBezTo>
                  <a:cubicBezTo>
                    <a:pt x="128" y="16"/>
                    <a:pt x="126" y="15"/>
                    <a:pt x="125" y="15"/>
                  </a:cubicBezTo>
                  <a:cubicBezTo>
                    <a:pt x="123" y="15"/>
                    <a:pt x="122" y="16"/>
                    <a:pt x="120" y="16"/>
                  </a:cubicBezTo>
                  <a:cubicBezTo>
                    <a:pt x="92" y="25"/>
                    <a:pt x="68" y="45"/>
                    <a:pt x="5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8"/>
                    <a:pt x="15" y="81"/>
                    <a:pt x="15" y="81"/>
                  </a:cubicBezTo>
                  <a:cubicBezTo>
                    <a:pt x="15" y="85"/>
                    <a:pt x="37" y="89"/>
                    <a:pt x="43" y="93"/>
                  </a:cubicBezTo>
                  <a:cubicBezTo>
                    <a:pt x="49" y="96"/>
                    <a:pt x="55" y="112"/>
                    <a:pt x="59" y="114"/>
                  </a:cubicBezTo>
                  <a:cubicBezTo>
                    <a:pt x="75" y="121"/>
                    <a:pt x="86" y="122"/>
                    <a:pt x="91" y="139"/>
                  </a:cubicBezTo>
                  <a:cubicBezTo>
                    <a:pt x="89" y="140"/>
                    <a:pt x="87" y="140"/>
                    <a:pt x="86" y="140"/>
                  </a:cubicBezTo>
                  <a:cubicBezTo>
                    <a:pt x="83" y="140"/>
                    <a:pt x="81" y="139"/>
                    <a:pt x="76" y="139"/>
                  </a:cubicBezTo>
                  <a:cubicBezTo>
                    <a:pt x="72" y="139"/>
                    <a:pt x="69" y="140"/>
                    <a:pt x="65" y="140"/>
                  </a:cubicBezTo>
                  <a:cubicBezTo>
                    <a:pt x="60" y="140"/>
                    <a:pt x="57" y="138"/>
                    <a:pt x="5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34" y="135"/>
                    <a:pt x="13" y="142"/>
                    <a:pt x="0" y="150"/>
                  </a:cubicBezTo>
                  <a:cubicBezTo>
                    <a:pt x="2" y="155"/>
                    <a:pt x="7" y="159"/>
                    <a:pt x="15" y="159"/>
                  </a:cubicBezTo>
                  <a:cubicBezTo>
                    <a:pt x="15" y="160"/>
                    <a:pt x="14" y="162"/>
                    <a:pt x="14" y="164"/>
                  </a:cubicBezTo>
                  <a:cubicBezTo>
                    <a:pt x="14" y="169"/>
                    <a:pt x="20" y="171"/>
                    <a:pt x="21" y="179"/>
                  </a:cubicBezTo>
                  <a:cubicBezTo>
                    <a:pt x="25" y="179"/>
                    <a:pt x="38" y="179"/>
                    <a:pt x="49" y="179"/>
                  </a:cubicBezTo>
                  <a:cubicBezTo>
                    <a:pt x="50" y="179"/>
                    <a:pt x="51" y="178"/>
                    <a:pt x="52" y="178"/>
                  </a:cubicBezTo>
                  <a:cubicBezTo>
                    <a:pt x="58" y="178"/>
                    <a:pt x="62" y="182"/>
                    <a:pt x="71" y="182"/>
                  </a:cubicBezTo>
                  <a:cubicBezTo>
                    <a:pt x="82" y="182"/>
                    <a:pt x="85" y="173"/>
                    <a:pt x="94" y="173"/>
                  </a:cubicBezTo>
                  <a:cubicBezTo>
                    <a:pt x="96" y="173"/>
                    <a:pt x="96" y="173"/>
                    <a:pt x="98" y="173"/>
                  </a:cubicBezTo>
                  <a:cubicBezTo>
                    <a:pt x="99" y="173"/>
                    <a:pt x="100" y="173"/>
                    <a:pt x="101" y="173"/>
                  </a:cubicBezTo>
                  <a:cubicBezTo>
                    <a:pt x="101" y="181"/>
                    <a:pt x="101" y="181"/>
                    <a:pt x="101" y="181"/>
                  </a:cubicBezTo>
                  <a:cubicBezTo>
                    <a:pt x="100" y="180"/>
                    <a:pt x="99" y="180"/>
                    <a:pt x="98" y="180"/>
                  </a:cubicBezTo>
                  <a:cubicBezTo>
                    <a:pt x="97" y="180"/>
                    <a:pt x="96" y="180"/>
                    <a:pt x="94" y="182"/>
                  </a:cubicBezTo>
                  <a:cubicBezTo>
                    <a:pt x="94" y="183"/>
                    <a:pt x="103" y="191"/>
                    <a:pt x="103" y="195"/>
                  </a:cubicBezTo>
                  <a:cubicBezTo>
                    <a:pt x="103" y="201"/>
                    <a:pt x="67" y="216"/>
                    <a:pt x="62" y="216"/>
                  </a:cubicBezTo>
                  <a:cubicBezTo>
                    <a:pt x="51" y="216"/>
                    <a:pt x="22" y="229"/>
                    <a:pt x="22" y="245"/>
                  </a:cubicBezTo>
                  <a:cubicBezTo>
                    <a:pt x="22" y="253"/>
                    <a:pt x="39" y="256"/>
                    <a:pt x="43" y="267"/>
                  </a:cubicBezTo>
                  <a:cubicBezTo>
                    <a:pt x="41" y="267"/>
                    <a:pt x="38" y="269"/>
                    <a:pt x="36" y="269"/>
                  </a:cubicBezTo>
                  <a:cubicBezTo>
                    <a:pt x="39" y="274"/>
                    <a:pt x="64" y="293"/>
                    <a:pt x="71" y="293"/>
                  </a:cubicBezTo>
                  <a:cubicBezTo>
                    <a:pt x="73" y="293"/>
                    <a:pt x="77" y="284"/>
                    <a:pt x="81" y="284"/>
                  </a:cubicBezTo>
                  <a:cubicBezTo>
                    <a:pt x="86" y="284"/>
                    <a:pt x="86" y="291"/>
                    <a:pt x="86" y="292"/>
                  </a:cubicBezTo>
                  <a:cubicBezTo>
                    <a:pt x="86" y="296"/>
                    <a:pt x="86" y="296"/>
                    <a:pt x="86" y="303"/>
                  </a:cubicBezTo>
                  <a:cubicBezTo>
                    <a:pt x="86" y="307"/>
                    <a:pt x="88" y="316"/>
                    <a:pt x="91" y="316"/>
                  </a:cubicBezTo>
                  <a:cubicBezTo>
                    <a:pt x="93" y="316"/>
                    <a:pt x="96" y="312"/>
                    <a:pt x="99" y="312"/>
                  </a:cubicBezTo>
                  <a:cubicBezTo>
                    <a:pt x="101" y="312"/>
                    <a:pt x="100" y="312"/>
                    <a:pt x="105" y="312"/>
                  </a:cubicBezTo>
                  <a:cubicBezTo>
                    <a:pt x="105" y="310"/>
                    <a:pt x="105" y="307"/>
                    <a:pt x="106" y="304"/>
                  </a:cubicBezTo>
                  <a:cubicBezTo>
                    <a:pt x="115" y="311"/>
                    <a:pt x="118" y="314"/>
                    <a:pt x="131" y="319"/>
                  </a:cubicBezTo>
                  <a:cubicBezTo>
                    <a:pt x="132" y="315"/>
                    <a:pt x="133" y="313"/>
                    <a:pt x="135" y="309"/>
                  </a:cubicBezTo>
                  <a:cubicBezTo>
                    <a:pt x="140" y="311"/>
                    <a:pt x="143" y="313"/>
                    <a:pt x="149" y="313"/>
                  </a:cubicBezTo>
                  <a:cubicBezTo>
                    <a:pt x="157" y="313"/>
                    <a:pt x="161" y="310"/>
                    <a:pt x="169" y="306"/>
                  </a:cubicBezTo>
                  <a:cubicBezTo>
                    <a:pt x="176" y="306"/>
                    <a:pt x="176" y="306"/>
                    <a:pt x="176" y="306"/>
                  </a:cubicBezTo>
                  <a:cubicBezTo>
                    <a:pt x="164" y="314"/>
                    <a:pt x="164" y="330"/>
                    <a:pt x="152" y="338"/>
                  </a:cubicBezTo>
                  <a:cubicBezTo>
                    <a:pt x="139" y="347"/>
                    <a:pt x="118" y="356"/>
                    <a:pt x="109" y="367"/>
                  </a:cubicBezTo>
                  <a:cubicBezTo>
                    <a:pt x="103" y="375"/>
                    <a:pt x="93" y="370"/>
                    <a:pt x="84" y="375"/>
                  </a:cubicBezTo>
                  <a:cubicBezTo>
                    <a:pt x="78" y="378"/>
                    <a:pt x="74" y="389"/>
                    <a:pt x="67" y="393"/>
                  </a:cubicBezTo>
                  <a:cubicBezTo>
                    <a:pt x="58" y="398"/>
                    <a:pt x="48" y="394"/>
                    <a:pt x="42" y="404"/>
                  </a:cubicBezTo>
                  <a:cubicBezTo>
                    <a:pt x="45" y="404"/>
                    <a:pt x="47" y="405"/>
                    <a:pt x="50" y="405"/>
                  </a:cubicBezTo>
                  <a:cubicBezTo>
                    <a:pt x="67" y="405"/>
                    <a:pt x="77" y="387"/>
                    <a:pt x="94" y="385"/>
                  </a:cubicBezTo>
                  <a:cubicBezTo>
                    <a:pt x="109" y="382"/>
                    <a:pt x="128" y="377"/>
                    <a:pt x="136" y="369"/>
                  </a:cubicBezTo>
                  <a:cubicBezTo>
                    <a:pt x="144" y="360"/>
                    <a:pt x="162" y="355"/>
                    <a:pt x="170" y="345"/>
                  </a:cubicBezTo>
                  <a:cubicBezTo>
                    <a:pt x="174" y="340"/>
                    <a:pt x="176" y="334"/>
                    <a:pt x="183" y="332"/>
                  </a:cubicBezTo>
                  <a:cubicBezTo>
                    <a:pt x="195" y="327"/>
                    <a:pt x="207" y="323"/>
                    <a:pt x="207" y="311"/>
                  </a:cubicBezTo>
                  <a:cubicBezTo>
                    <a:pt x="207" y="308"/>
                    <a:pt x="207" y="305"/>
                    <a:pt x="207" y="303"/>
                  </a:cubicBezTo>
                  <a:cubicBezTo>
                    <a:pt x="207" y="285"/>
                    <a:pt x="242" y="256"/>
                    <a:pt x="255" y="256"/>
                  </a:cubicBezTo>
                  <a:cubicBezTo>
                    <a:pt x="257" y="256"/>
                    <a:pt x="256" y="256"/>
                    <a:pt x="261" y="256"/>
                  </a:cubicBezTo>
                  <a:cubicBezTo>
                    <a:pt x="261" y="258"/>
                    <a:pt x="260" y="260"/>
                    <a:pt x="260" y="262"/>
                  </a:cubicBezTo>
                  <a:cubicBezTo>
                    <a:pt x="245" y="266"/>
                    <a:pt x="237" y="275"/>
                    <a:pt x="237" y="287"/>
                  </a:cubicBezTo>
                  <a:cubicBezTo>
                    <a:pt x="237" y="290"/>
                    <a:pt x="235" y="290"/>
                    <a:pt x="238" y="293"/>
                  </a:cubicBezTo>
                  <a:cubicBezTo>
                    <a:pt x="237" y="294"/>
                    <a:pt x="233" y="294"/>
                    <a:pt x="233" y="298"/>
                  </a:cubicBezTo>
                  <a:cubicBezTo>
                    <a:pt x="233" y="300"/>
                    <a:pt x="237" y="301"/>
                    <a:pt x="239" y="301"/>
                  </a:cubicBezTo>
                  <a:cubicBezTo>
                    <a:pt x="251" y="301"/>
                    <a:pt x="285" y="282"/>
                    <a:pt x="292" y="272"/>
                  </a:cubicBezTo>
                  <a:cubicBezTo>
                    <a:pt x="289" y="270"/>
                    <a:pt x="288" y="268"/>
                    <a:pt x="286" y="264"/>
                  </a:cubicBezTo>
                  <a:cubicBezTo>
                    <a:pt x="291" y="262"/>
                    <a:pt x="302" y="259"/>
                    <a:pt x="308" y="256"/>
                  </a:cubicBezTo>
                  <a:cubicBezTo>
                    <a:pt x="317" y="275"/>
                    <a:pt x="340" y="277"/>
                    <a:pt x="358" y="283"/>
                  </a:cubicBezTo>
                  <a:cubicBezTo>
                    <a:pt x="387" y="283"/>
                    <a:pt x="387" y="283"/>
                    <a:pt x="387" y="283"/>
                  </a:cubicBezTo>
                  <a:cubicBezTo>
                    <a:pt x="402" y="292"/>
                    <a:pt x="420" y="291"/>
                    <a:pt x="434" y="301"/>
                  </a:cubicBezTo>
                  <a:cubicBezTo>
                    <a:pt x="440" y="306"/>
                    <a:pt x="448" y="321"/>
                    <a:pt x="459" y="321"/>
                  </a:cubicBezTo>
                  <a:cubicBezTo>
                    <a:pt x="463" y="321"/>
                    <a:pt x="465" y="316"/>
                    <a:pt x="467" y="312"/>
                  </a:cubicBezTo>
                  <a:cubicBezTo>
                    <a:pt x="471" y="316"/>
                    <a:pt x="475" y="320"/>
                    <a:pt x="483" y="320"/>
                  </a:cubicBezTo>
                  <a:cubicBezTo>
                    <a:pt x="483" y="319"/>
                    <a:pt x="484" y="318"/>
                    <a:pt x="485" y="318"/>
                  </a:cubicBezTo>
                  <a:cubicBezTo>
                    <a:pt x="487" y="318"/>
                    <a:pt x="490" y="321"/>
                    <a:pt x="492" y="323"/>
                  </a:cubicBezTo>
                  <a:cubicBezTo>
                    <a:pt x="491" y="326"/>
                    <a:pt x="487" y="328"/>
                    <a:pt x="487" y="334"/>
                  </a:cubicBezTo>
                  <a:cubicBezTo>
                    <a:pt x="487" y="338"/>
                    <a:pt x="493" y="342"/>
                    <a:pt x="495" y="342"/>
                  </a:cubicBezTo>
                  <a:cubicBezTo>
                    <a:pt x="502" y="342"/>
                    <a:pt x="499" y="336"/>
                    <a:pt x="509" y="335"/>
                  </a:cubicBezTo>
                  <a:cubicBezTo>
                    <a:pt x="509" y="337"/>
                    <a:pt x="509" y="339"/>
                    <a:pt x="509" y="342"/>
                  </a:cubicBezTo>
                  <a:cubicBezTo>
                    <a:pt x="509" y="347"/>
                    <a:pt x="501" y="347"/>
                    <a:pt x="501" y="351"/>
                  </a:cubicBezTo>
                  <a:cubicBezTo>
                    <a:pt x="501" y="355"/>
                    <a:pt x="503" y="359"/>
                    <a:pt x="511" y="359"/>
                  </a:cubicBezTo>
                  <a:cubicBezTo>
                    <a:pt x="520" y="359"/>
                    <a:pt x="526" y="359"/>
                    <a:pt x="526" y="367"/>
                  </a:cubicBezTo>
                  <a:cubicBezTo>
                    <a:pt x="526" y="372"/>
                    <a:pt x="526" y="370"/>
                    <a:pt x="526" y="375"/>
                  </a:cubicBezTo>
                  <a:cubicBezTo>
                    <a:pt x="526" y="381"/>
                    <a:pt x="540" y="391"/>
                    <a:pt x="549" y="391"/>
                  </a:cubicBezTo>
                  <a:cubicBezTo>
                    <a:pt x="551" y="391"/>
                    <a:pt x="551" y="390"/>
                    <a:pt x="554" y="390"/>
                  </a:cubicBezTo>
                  <a:cubicBezTo>
                    <a:pt x="554" y="387"/>
                    <a:pt x="561" y="386"/>
                    <a:pt x="561" y="380"/>
                  </a:cubicBezTo>
                  <a:cubicBezTo>
                    <a:pt x="561" y="380"/>
                    <a:pt x="561" y="380"/>
                    <a:pt x="561" y="380"/>
                  </a:cubicBezTo>
                  <a:cubicBezTo>
                    <a:pt x="561" y="369"/>
                    <a:pt x="552" y="366"/>
                    <a:pt x="548" y="361"/>
                  </a:cubicBezTo>
                  <a:cubicBezTo>
                    <a:pt x="544" y="357"/>
                    <a:pt x="538" y="359"/>
                    <a:pt x="535" y="356"/>
                  </a:cubicBezTo>
                  <a:cubicBezTo>
                    <a:pt x="529" y="350"/>
                    <a:pt x="526" y="342"/>
                    <a:pt x="524" y="335"/>
                  </a:cubicBezTo>
                  <a:cubicBezTo>
                    <a:pt x="523" y="331"/>
                    <a:pt x="519" y="330"/>
                    <a:pt x="518" y="328"/>
                  </a:cubicBezTo>
                  <a:cubicBezTo>
                    <a:pt x="504" y="307"/>
                    <a:pt x="496" y="301"/>
                    <a:pt x="480" y="285"/>
                  </a:cubicBezTo>
                  <a:cubicBezTo>
                    <a:pt x="476" y="288"/>
                    <a:pt x="473" y="287"/>
                    <a:pt x="470" y="288"/>
                  </a:cubicBezTo>
                  <a:cubicBezTo>
                    <a:pt x="463" y="290"/>
                    <a:pt x="463" y="301"/>
                    <a:pt x="455" y="301"/>
                  </a:cubicBezTo>
                  <a:cubicBezTo>
                    <a:pt x="445" y="301"/>
                    <a:pt x="434" y="287"/>
                    <a:pt x="429" y="280"/>
                  </a:cubicBezTo>
                  <a:cubicBezTo>
                    <a:pt x="426" y="276"/>
                    <a:pt x="421" y="275"/>
                    <a:pt x="416" y="275"/>
                  </a:cubicBezTo>
                  <a:cubicBezTo>
                    <a:pt x="415" y="275"/>
                    <a:pt x="414" y="275"/>
                    <a:pt x="413" y="275"/>
                  </a:cubicBezTo>
                  <a:cubicBezTo>
                    <a:pt x="412" y="275"/>
                    <a:pt x="411" y="275"/>
                    <a:pt x="410" y="275"/>
                  </a:cubicBezTo>
                  <a:cubicBezTo>
                    <a:pt x="406" y="275"/>
                    <a:pt x="402" y="275"/>
                    <a:pt x="400" y="272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400" y="44"/>
                    <a:pt x="400" y="44"/>
                    <a:pt x="400" y="44"/>
                  </a:cubicBezTo>
                  <a:cubicBezTo>
                    <a:pt x="387" y="40"/>
                    <a:pt x="382" y="34"/>
                    <a:pt x="367" y="34"/>
                  </a:cubicBezTo>
                  <a:cubicBezTo>
                    <a:pt x="357" y="34"/>
                    <a:pt x="351" y="37"/>
                    <a:pt x="342" y="37"/>
                  </a:cubicBezTo>
                  <a:cubicBezTo>
                    <a:pt x="325" y="37"/>
                    <a:pt x="293" y="35"/>
                    <a:pt x="282" y="24"/>
                  </a:cubicBezTo>
                  <a:cubicBezTo>
                    <a:pt x="241" y="24"/>
                    <a:pt x="241" y="24"/>
                    <a:pt x="241" y="24"/>
                  </a:cubicBezTo>
                  <a:cubicBezTo>
                    <a:pt x="234" y="20"/>
                    <a:pt x="232" y="18"/>
                    <a:pt x="226" y="13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94" y="12"/>
                    <a:pt x="193" y="10"/>
                    <a:pt x="187" y="8"/>
                  </a:cubicBezTo>
                  <a:cubicBezTo>
                    <a:pt x="185" y="12"/>
                    <a:pt x="180" y="15"/>
                    <a:pt x="176" y="15"/>
                  </a:cubicBezTo>
                  <a:cubicBezTo>
                    <a:pt x="175" y="15"/>
                    <a:pt x="174" y="15"/>
                    <a:pt x="174" y="15"/>
                  </a:cubicBezTo>
                  <a:cubicBezTo>
                    <a:pt x="175" y="12"/>
                    <a:pt x="176" y="11"/>
                    <a:pt x="179" y="8"/>
                  </a:cubicBezTo>
                  <a:cubicBezTo>
                    <a:pt x="172" y="6"/>
                    <a:pt x="169" y="0"/>
                    <a:pt x="16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5" name="Freeform 135"/>
            <p:cNvSpPr>
              <a:spLocks/>
            </p:cNvSpPr>
            <p:nvPr/>
          </p:nvSpPr>
          <p:spPr bwMode="auto">
            <a:xfrm>
              <a:off x="-1314" y="830"/>
              <a:ext cx="64" cy="80"/>
            </a:xfrm>
            <a:custGeom>
              <a:avLst/>
              <a:gdLst>
                <a:gd name="T0" fmla="*/ 6 w 27"/>
                <a:gd name="T1" fmla="*/ 0 h 34"/>
                <a:gd name="T2" fmla="*/ 0 w 27"/>
                <a:gd name="T3" fmla="*/ 12 h 34"/>
                <a:gd name="T4" fmla="*/ 5 w 27"/>
                <a:gd name="T5" fmla="*/ 10 h 34"/>
                <a:gd name="T6" fmla="*/ 12 w 27"/>
                <a:gd name="T7" fmla="*/ 12 h 34"/>
                <a:gd name="T8" fmla="*/ 12 w 27"/>
                <a:gd name="T9" fmla="*/ 23 h 34"/>
                <a:gd name="T10" fmla="*/ 23 w 27"/>
                <a:gd name="T11" fmla="*/ 34 h 34"/>
                <a:gd name="T12" fmla="*/ 27 w 27"/>
                <a:gd name="T13" fmla="*/ 29 h 34"/>
                <a:gd name="T14" fmla="*/ 14 w 27"/>
                <a:gd name="T15" fmla="*/ 2 h 34"/>
                <a:gd name="T16" fmla="*/ 6 w 27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34">
                  <a:moveTo>
                    <a:pt x="6" y="0"/>
                  </a:moveTo>
                  <a:cubicBezTo>
                    <a:pt x="2" y="0"/>
                    <a:pt x="0" y="3"/>
                    <a:pt x="0" y="12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6" y="10"/>
                    <a:pt x="7" y="11"/>
                    <a:pt x="12" y="12"/>
                  </a:cubicBezTo>
                  <a:cubicBezTo>
                    <a:pt x="10" y="15"/>
                    <a:pt x="12" y="19"/>
                    <a:pt x="12" y="23"/>
                  </a:cubicBezTo>
                  <a:cubicBezTo>
                    <a:pt x="12" y="23"/>
                    <a:pt x="18" y="34"/>
                    <a:pt x="23" y="34"/>
                  </a:cubicBezTo>
                  <a:cubicBezTo>
                    <a:pt x="25" y="34"/>
                    <a:pt x="27" y="33"/>
                    <a:pt x="27" y="29"/>
                  </a:cubicBezTo>
                  <a:cubicBezTo>
                    <a:pt x="27" y="17"/>
                    <a:pt x="13" y="16"/>
                    <a:pt x="14" y="2"/>
                  </a:cubicBezTo>
                  <a:cubicBezTo>
                    <a:pt x="11" y="1"/>
                    <a:pt x="8" y="0"/>
                    <a:pt x="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6" name="Freeform 136"/>
            <p:cNvSpPr>
              <a:spLocks/>
            </p:cNvSpPr>
            <p:nvPr/>
          </p:nvSpPr>
          <p:spPr bwMode="auto">
            <a:xfrm>
              <a:off x="-1406" y="733"/>
              <a:ext cx="66" cy="101"/>
            </a:xfrm>
            <a:custGeom>
              <a:avLst/>
              <a:gdLst>
                <a:gd name="T0" fmla="*/ 18 w 28"/>
                <a:gd name="T1" fmla="*/ 0 h 43"/>
                <a:gd name="T2" fmla="*/ 14 w 28"/>
                <a:gd name="T3" fmla="*/ 2 h 43"/>
                <a:gd name="T4" fmla="*/ 6 w 28"/>
                <a:gd name="T5" fmla="*/ 0 h 43"/>
                <a:gd name="T6" fmla="*/ 0 w 28"/>
                <a:gd name="T7" fmla="*/ 6 h 43"/>
                <a:gd name="T8" fmla="*/ 14 w 28"/>
                <a:gd name="T9" fmla="*/ 21 h 43"/>
                <a:gd name="T10" fmla="*/ 22 w 28"/>
                <a:gd name="T11" fmla="*/ 43 h 43"/>
                <a:gd name="T12" fmla="*/ 24 w 28"/>
                <a:gd name="T13" fmla="*/ 22 h 43"/>
                <a:gd name="T14" fmla="*/ 20 w 28"/>
                <a:gd name="T15" fmla="*/ 23 h 43"/>
                <a:gd name="T16" fmla="*/ 18 w 28"/>
                <a:gd name="T17" fmla="*/ 22 h 43"/>
                <a:gd name="T18" fmla="*/ 18 w 28"/>
                <a:gd name="T1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3">
                  <a:moveTo>
                    <a:pt x="18" y="0"/>
                  </a:moveTo>
                  <a:cubicBezTo>
                    <a:pt x="16" y="2"/>
                    <a:pt x="15" y="2"/>
                    <a:pt x="14" y="2"/>
                  </a:cubicBezTo>
                  <a:cubicBezTo>
                    <a:pt x="12" y="2"/>
                    <a:pt x="12" y="0"/>
                    <a:pt x="6" y="0"/>
                  </a:cubicBezTo>
                  <a:cubicBezTo>
                    <a:pt x="4" y="0"/>
                    <a:pt x="0" y="1"/>
                    <a:pt x="0" y="6"/>
                  </a:cubicBezTo>
                  <a:cubicBezTo>
                    <a:pt x="0" y="13"/>
                    <a:pt x="6" y="20"/>
                    <a:pt x="14" y="21"/>
                  </a:cubicBezTo>
                  <a:cubicBezTo>
                    <a:pt x="14" y="30"/>
                    <a:pt x="16" y="36"/>
                    <a:pt x="22" y="43"/>
                  </a:cubicBezTo>
                  <a:cubicBezTo>
                    <a:pt x="28" y="37"/>
                    <a:pt x="22" y="30"/>
                    <a:pt x="24" y="22"/>
                  </a:cubicBezTo>
                  <a:cubicBezTo>
                    <a:pt x="23" y="23"/>
                    <a:pt x="21" y="23"/>
                    <a:pt x="20" y="23"/>
                  </a:cubicBezTo>
                  <a:cubicBezTo>
                    <a:pt x="19" y="23"/>
                    <a:pt x="18" y="23"/>
                    <a:pt x="18" y="22"/>
                  </a:cubicBezTo>
                  <a:cubicBezTo>
                    <a:pt x="16" y="14"/>
                    <a:pt x="18" y="14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7" name="Freeform 137"/>
            <p:cNvSpPr>
              <a:spLocks/>
            </p:cNvSpPr>
            <p:nvPr/>
          </p:nvSpPr>
          <p:spPr bwMode="auto">
            <a:xfrm>
              <a:off x="-801" y="-204"/>
              <a:ext cx="655" cy="343"/>
            </a:xfrm>
            <a:custGeom>
              <a:avLst/>
              <a:gdLst>
                <a:gd name="T0" fmla="*/ 202 w 277"/>
                <a:gd name="T1" fmla="*/ 0 h 145"/>
                <a:gd name="T2" fmla="*/ 186 w 277"/>
                <a:gd name="T3" fmla="*/ 9 h 145"/>
                <a:gd name="T4" fmla="*/ 186 w 277"/>
                <a:gd name="T5" fmla="*/ 15 h 145"/>
                <a:gd name="T6" fmla="*/ 181 w 277"/>
                <a:gd name="T7" fmla="*/ 16 h 145"/>
                <a:gd name="T8" fmla="*/ 171 w 277"/>
                <a:gd name="T9" fmla="*/ 15 h 145"/>
                <a:gd name="T10" fmla="*/ 162 w 277"/>
                <a:gd name="T11" fmla="*/ 21 h 145"/>
                <a:gd name="T12" fmla="*/ 174 w 277"/>
                <a:gd name="T13" fmla="*/ 58 h 145"/>
                <a:gd name="T14" fmla="*/ 167 w 277"/>
                <a:gd name="T15" fmla="*/ 62 h 145"/>
                <a:gd name="T16" fmla="*/ 158 w 277"/>
                <a:gd name="T17" fmla="*/ 43 h 145"/>
                <a:gd name="T18" fmla="*/ 141 w 277"/>
                <a:gd name="T19" fmla="*/ 28 h 145"/>
                <a:gd name="T20" fmla="*/ 129 w 277"/>
                <a:gd name="T21" fmla="*/ 28 h 145"/>
                <a:gd name="T22" fmla="*/ 132 w 277"/>
                <a:gd name="T23" fmla="*/ 37 h 145"/>
                <a:gd name="T24" fmla="*/ 116 w 277"/>
                <a:gd name="T25" fmla="*/ 41 h 145"/>
                <a:gd name="T26" fmla="*/ 92 w 277"/>
                <a:gd name="T27" fmla="*/ 25 h 145"/>
                <a:gd name="T28" fmla="*/ 76 w 277"/>
                <a:gd name="T29" fmla="*/ 35 h 145"/>
                <a:gd name="T30" fmla="*/ 67 w 277"/>
                <a:gd name="T31" fmla="*/ 16 h 145"/>
                <a:gd name="T32" fmla="*/ 0 w 277"/>
                <a:gd name="T33" fmla="*/ 61 h 145"/>
                <a:gd name="T34" fmla="*/ 16 w 277"/>
                <a:gd name="T35" fmla="*/ 72 h 145"/>
                <a:gd name="T36" fmla="*/ 26 w 277"/>
                <a:gd name="T37" fmla="*/ 71 h 145"/>
                <a:gd name="T38" fmla="*/ 34 w 277"/>
                <a:gd name="T39" fmla="*/ 72 h 145"/>
                <a:gd name="T40" fmla="*/ 13 w 277"/>
                <a:gd name="T41" fmla="*/ 83 h 145"/>
                <a:gd name="T42" fmla="*/ 33 w 277"/>
                <a:gd name="T43" fmla="*/ 94 h 145"/>
                <a:gd name="T44" fmla="*/ 54 w 277"/>
                <a:gd name="T45" fmla="*/ 93 h 145"/>
                <a:gd name="T46" fmla="*/ 82 w 277"/>
                <a:gd name="T47" fmla="*/ 93 h 145"/>
                <a:gd name="T48" fmla="*/ 95 w 277"/>
                <a:gd name="T49" fmla="*/ 98 h 145"/>
                <a:gd name="T50" fmla="*/ 77 w 277"/>
                <a:gd name="T51" fmla="*/ 99 h 145"/>
                <a:gd name="T52" fmla="*/ 26 w 277"/>
                <a:gd name="T53" fmla="*/ 111 h 145"/>
                <a:gd name="T54" fmla="*/ 51 w 277"/>
                <a:gd name="T55" fmla="*/ 130 h 145"/>
                <a:gd name="T56" fmla="*/ 64 w 277"/>
                <a:gd name="T57" fmla="*/ 129 h 145"/>
                <a:gd name="T58" fmla="*/ 80 w 277"/>
                <a:gd name="T59" fmla="*/ 132 h 145"/>
                <a:gd name="T60" fmla="*/ 90 w 277"/>
                <a:gd name="T61" fmla="*/ 145 h 145"/>
                <a:gd name="T62" fmla="*/ 137 w 277"/>
                <a:gd name="T63" fmla="*/ 145 h 145"/>
                <a:gd name="T64" fmla="*/ 175 w 277"/>
                <a:gd name="T65" fmla="*/ 135 h 145"/>
                <a:gd name="T66" fmla="*/ 189 w 277"/>
                <a:gd name="T67" fmla="*/ 125 h 145"/>
                <a:gd name="T68" fmla="*/ 232 w 277"/>
                <a:gd name="T69" fmla="*/ 141 h 145"/>
                <a:gd name="T70" fmla="*/ 236 w 277"/>
                <a:gd name="T71" fmla="*/ 141 h 145"/>
                <a:gd name="T72" fmla="*/ 262 w 277"/>
                <a:gd name="T73" fmla="*/ 132 h 145"/>
                <a:gd name="T74" fmla="*/ 257 w 277"/>
                <a:gd name="T75" fmla="*/ 124 h 145"/>
                <a:gd name="T76" fmla="*/ 249 w 277"/>
                <a:gd name="T77" fmla="*/ 120 h 145"/>
                <a:gd name="T78" fmla="*/ 256 w 277"/>
                <a:gd name="T79" fmla="*/ 115 h 145"/>
                <a:gd name="T80" fmla="*/ 265 w 277"/>
                <a:gd name="T81" fmla="*/ 115 h 145"/>
                <a:gd name="T82" fmla="*/ 277 w 277"/>
                <a:gd name="T83" fmla="*/ 111 h 145"/>
                <a:gd name="T84" fmla="*/ 223 w 277"/>
                <a:gd name="T85" fmla="*/ 74 h 145"/>
                <a:gd name="T86" fmla="*/ 208 w 277"/>
                <a:gd name="T87" fmla="*/ 29 h 145"/>
                <a:gd name="T88" fmla="*/ 220 w 277"/>
                <a:gd name="T89" fmla="*/ 12 h 145"/>
                <a:gd name="T90" fmla="*/ 202 w 277"/>
                <a:gd name="T91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7" h="145">
                  <a:moveTo>
                    <a:pt x="202" y="0"/>
                  </a:moveTo>
                  <a:cubicBezTo>
                    <a:pt x="193" y="0"/>
                    <a:pt x="186" y="4"/>
                    <a:pt x="186" y="9"/>
                  </a:cubicBezTo>
                  <a:cubicBezTo>
                    <a:pt x="186" y="11"/>
                    <a:pt x="186" y="13"/>
                    <a:pt x="186" y="15"/>
                  </a:cubicBezTo>
                  <a:cubicBezTo>
                    <a:pt x="183" y="16"/>
                    <a:pt x="182" y="16"/>
                    <a:pt x="181" y="16"/>
                  </a:cubicBezTo>
                  <a:cubicBezTo>
                    <a:pt x="178" y="16"/>
                    <a:pt x="178" y="15"/>
                    <a:pt x="171" y="15"/>
                  </a:cubicBezTo>
                  <a:cubicBezTo>
                    <a:pt x="167" y="15"/>
                    <a:pt x="162" y="17"/>
                    <a:pt x="162" y="21"/>
                  </a:cubicBezTo>
                  <a:cubicBezTo>
                    <a:pt x="162" y="26"/>
                    <a:pt x="170" y="51"/>
                    <a:pt x="174" y="58"/>
                  </a:cubicBezTo>
                  <a:cubicBezTo>
                    <a:pt x="171" y="60"/>
                    <a:pt x="171" y="62"/>
                    <a:pt x="167" y="62"/>
                  </a:cubicBezTo>
                  <a:cubicBezTo>
                    <a:pt x="158" y="62"/>
                    <a:pt x="161" y="49"/>
                    <a:pt x="158" y="43"/>
                  </a:cubicBezTo>
                  <a:cubicBezTo>
                    <a:pt x="156" y="37"/>
                    <a:pt x="148" y="30"/>
                    <a:pt x="141" y="28"/>
                  </a:cubicBezTo>
                  <a:cubicBezTo>
                    <a:pt x="129" y="28"/>
                    <a:pt x="129" y="28"/>
                    <a:pt x="129" y="28"/>
                  </a:cubicBezTo>
                  <a:cubicBezTo>
                    <a:pt x="130" y="31"/>
                    <a:pt x="131" y="33"/>
                    <a:pt x="132" y="37"/>
                  </a:cubicBezTo>
                  <a:cubicBezTo>
                    <a:pt x="126" y="39"/>
                    <a:pt x="122" y="40"/>
                    <a:pt x="116" y="41"/>
                  </a:cubicBezTo>
                  <a:cubicBezTo>
                    <a:pt x="112" y="31"/>
                    <a:pt x="107" y="25"/>
                    <a:pt x="92" y="25"/>
                  </a:cubicBezTo>
                  <a:cubicBezTo>
                    <a:pt x="84" y="25"/>
                    <a:pt x="80" y="32"/>
                    <a:pt x="76" y="35"/>
                  </a:cubicBezTo>
                  <a:cubicBezTo>
                    <a:pt x="74" y="31"/>
                    <a:pt x="74" y="16"/>
                    <a:pt x="67" y="16"/>
                  </a:cubicBezTo>
                  <a:cubicBezTo>
                    <a:pt x="48" y="16"/>
                    <a:pt x="0" y="35"/>
                    <a:pt x="0" y="61"/>
                  </a:cubicBezTo>
                  <a:cubicBezTo>
                    <a:pt x="0" y="64"/>
                    <a:pt x="10" y="72"/>
                    <a:pt x="16" y="72"/>
                  </a:cubicBezTo>
                  <a:cubicBezTo>
                    <a:pt x="20" y="72"/>
                    <a:pt x="23" y="71"/>
                    <a:pt x="26" y="71"/>
                  </a:cubicBezTo>
                  <a:cubicBezTo>
                    <a:pt x="28" y="71"/>
                    <a:pt x="31" y="71"/>
                    <a:pt x="34" y="72"/>
                  </a:cubicBezTo>
                  <a:cubicBezTo>
                    <a:pt x="28" y="76"/>
                    <a:pt x="13" y="72"/>
                    <a:pt x="13" y="83"/>
                  </a:cubicBezTo>
                  <a:cubicBezTo>
                    <a:pt x="13" y="92"/>
                    <a:pt x="23" y="94"/>
                    <a:pt x="33" y="94"/>
                  </a:cubicBezTo>
                  <a:cubicBezTo>
                    <a:pt x="41" y="94"/>
                    <a:pt x="49" y="93"/>
                    <a:pt x="54" y="93"/>
                  </a:cubicBezTo>
                  <a:cubicBezTo>
                    <a:pt x="59" y="93"/>
                    <a:pt x="72" y="93"/>
                    <a:pt x="82" y="93"/>
                  </a:cubicBezTo>
                  <a:cubicBezTo>
                    <a:pt x="87" y="93"/>
                    <a:pt x="91" y="96"/>
                    <a:pt x="95" y="98"/>
                  </a:cubicBezTo>
                  <a:cubicBezTo>
                    <a:pt x="89" y="98"/>
                    <a:pt x="85" y="99"/>
                    <a:pt x="77" y="99"/>
                  </a:cubicBezTo>
                  <a:cubicBezTo>
                    <a:pt x="55" y="99"/>
                    <a:pt x="39" y="102"/>
                    <a:pt x="26" y="111"/>
                  </a:cubicBezTo>
                  <a:cubicBezTo>
                    <a:pt x="30" y="117"/>
                    <a:pt x="39" y="130"/>
                    <a:pt x="51" y="130"/>
                  </a:cubicBezTo>
                  <a:cubicBezTo>
                    <a:pt x="54" y="130"/>
                    <a:pt x="59" y="129"/>
                    <a:pt x="64" y="129"/>
                  </a:cubicBezTo>
                  <a:cubicBezTo>
                    <a:pt x="70" y="129"/>
                    <a:pt x="77" y="130"/>
                    <a:pt x="80" y="132"/>
                  </a:cubicBezTo>
                  <a:cubicBezTo>
                    <a:pt x="86" y="137"/>
                    <a:pt x="81" y="145"/>
                    <a:pt x="90" y="145"/>
                  </a:cubicBezTo>
                  <a:cubicBezTo>
                    <a:pt x="104" y="145"/>
                    <a:pt x="113" y="145"/>
                    <a:pt x="137" y="145"/>
                  </a:cubicBezTo>
                  <a:cubicBezTo>
                    <a:pt x="148" y="138"/>
                    <a:pt x="161" y="142"/>
                    <a:pt x="175" y="135"/>
                  </a:cubicBezTo>
                  <a:cubicBezTo>
                    <a:pt x="183" y="131"/>
                    <a:pt x="179" y="125"/>
                    <a:pt x="189" y="125"/>
                  </a:cubicBezTo>
                  <a:cubicBezTo>
                    <a:pt x="204" y="125"/>
                    <a:pt x="212" y="141"/>
                    <a:pt x="232" y="141"/>
                  </a:cubicBezTo>
                  <a:cubicBezTo>
                    <a:pt x="233" y="141"/>
                    <a:pt x="235" y="141"/>
                    <a:pt x="236" y="141"/>
                  </a:cubicBezTo>
                  <a:cubicBezTo>
                    <a:pt x="248" y="141"/>
                    <a:pt x="258" y="141"/>
                    <a:pt x="262" y="132"/>
                  </a:cubicBezTo>
                  <a:cubicBezTo>
                    <a:pt x="260" y="130"/>
                    <a:pt x="257" y="129"/>
                    <a:pt x="257" y="124"/>
                  </a:cubicBezTo>
                  <a:cubicBezTo>
                    <a:pt x="255" y="124"/>
                    <a:pt x="249" y="124"/>
                    <a:pt x="249" y="120"/>
                  </a:cubicBezTo>
                  <a:cubicBezTo>
                    <a:pt x="249" y="116"/>
                    <a:pt x="252" y="115"/>
                    <a:pt x="256" y="115"/>
                  </a:cubicBezTo>
                  <a:cubicBezTo>
                    <a:pt x="260" y="115"/>
                    <a:pt x="262" y="115"/>
                    <a:pt x="265" y="115"/>
                  </a:cubicBezTo>
                  <a:cubicBezTo>
                    <a:pt x="268" y="115"/>
                    <a:pt x="271" y="114"/>
                    <a:pt x="277" y="111"/>
                  </a:cubicBezTo>
                  <a:cubicBezTo>
                    <a:pt x="267" y="103"/>
                    <a:pt x="223" y="91"/>
                    <a:pt x="223" y="74"/>
                  </a:cubicBezTo>
                  <a:cubicBezTo>
                    <a:pt x="223" y="60"/>
                    <a:pt x="208" y="48"/>
                    <a:pt x="208" y="29"/>
                  </a:cubicBezTo>
                  <a:cubicBezTo>
                    <a:pt x="208" y="25"/>
                    <a:pt x="220" y="20"/>
                    <a:pt x="220" y="12"/>
                  </a:cubicBezTo>
                  <a:cubicBezTo>
                    <a:pt x="220" y="4"/>
                    <a:pt x="211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8" name="Freeform 138"/>
            <p:cNvSpPr>
              <a:spLocks/>
            </p:cNvSpPr>
            <p:nvPr/>
          </p:nvSpPr>
          <p:spPr bwMode="auto">
            <a:xfrm>
              <a:off x="-1042" y="-254"/>
              <a:ext cx="366" cy="237"/>
            </a:xfrm>
            <a:custGeom>
              <a:avLst/>
              <a:gdLst>
                <a:gd name="T0" fmla="*/ 67 w 155"/>
                <a:gd name="T1" fmla="*/ 0 h 100"/>
                <a:gd name="T2" fmla="*/ 50 w 155"/>
                <a:gd name="T3" fmla="*/ 4 h 100"/>
                <a:gd name="T4" fmla="*/ 30 w 155"/>
                <a:gd name="T5" fmla="*/ 2 h 100"/>
                <a:gd name="T6" fmla="*/ 18 w 155"/>
                <a:gd name="T7" fmla="*/ 4 h 100"/>
                <a:gd name="T8" fmla="*/ 26 w 155"/>
                <a:gd name="T9" fmla="*/ 22 h 100"/>
                <a:gd name="T10" fmla="*/ 0 w 155"/>
                <a:gd name="T11" fmla="*/ 74 h 100"/>
                <a:gd name="T12" fmla="*/ 25 w 155"/>
                <a:gd name="T13" fmla="*/ 85 h 100"/>
                <a:gd name="T14" fmla="*/ 33 w 155"/>
                <a:gd name="T15" fmla="*/ 95 h 100"/>
                <a:gd name="T16" fmla="*/ 41 w 155"/>
                <a:gd name="T17" fmla="*/ 100 h 100"/>
                <a:gd name="T18" fmla="*/ 82 w 155"/>
                <a:gd name="T19" fmla="*/ 83 h 100"/>
                <a:gd name="T20" fmla="*/ 121 w 155"/>
                <a:gd name="T21" fmla="*/ 43 h 100"/>
                <a:gd name="T22" fmla="*/ 155 w 155"/>
                <a:gd name="T23" fmla="*/ 32 h 100"/>
                <a:gd name="T24" fmla="*/ 118 w 155"/>
                <a:gd name="T25" fmla="*/ 9 h 100"/>
                <a:gd name="T26" fmla="*/ 104 w 155"/>
                <a:gd name="T27" fmla="*/ 13 h 100"/>
                <a:gd name="T28" fmla="*/ 100 w 155"/>
                <a:gd name="T29" fmla="*/ 11 h 100"/>
                <a:gd name="T30" fmla="*/ 71 w 155"/>
                <a:gd name="T31" fmla="*/ 0 h 100"/>
                <a:gd name="T32" fmla="*/ 67 w 155"/>
                <a:gd name="T33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5" h="100">
                  <a:moveTo>
                    <a:pt x="67" y="0"/>
                  </a:moveTo>
                  <a:cubicBezTo>
                    <a:pt x="60" y="0"/>
                    <a:pt x="55" y="4"/>
                    <a:pt x="50" y="4"/>
                  </a:cubicBezTo>
                  <a:cubicBezTo>
                    <a:pt x="42" y="4"/>
                    <a:pt x="36" y="2"/>
                    <a:pt x="30" y="2"/>
                  </a:cubicBezTo>
                  <a:cubicBezTo>
                    <a:pt x="26" y="2"/>
                    <a:pt x="23" y="2"/>
                    <a:pt x="18" y="4"/>
                  </a:cubicBezTo>
                  <a:cubicBezTo>
                    <a:pt x="19" y="10"/>
                    <a:pt x="26" y="18"/>
                    <a:pt x="26" y="22"/>
                  </a:cubicBezTo>
                  <a:cubicBezTo>
                    <a:pt x="26" y="41"/>
                    <a:pt x="0" y="56"/>
                    <a:pt x="0" y="74"/>
                  </a:cubicBezTo>
                  <a:cubicBezTo>
                    <a:pt x="0" y="80"/>
                    <a:pt x="21" y="79"/>
                    <a:pt x="25" y="85"/>
                  </a:cubicBezTo>
                  <a:cubicBezTo>
                    <a:pt x="27" y="87"/>
                    <a:pt x="31" y="95"/>
                    <a:pt x="33" y="95"/>
                  </a:cubicBezTo>
                  <a:cubicBezTo>
                    <a:pt x="36" y="95"/>
                    <a:pt x="37" y="100"/>
                    <a:pt x="41" y="100"/>
                  </a:cubicBezTo>
                  <a:cubicBezTo>
                    <a:pt x="45" y="100"/>
                    <a:pt x="82" y="87"/>
                    <a:pt x="82" y="83"/>
                  </a:cubicBezTo>
                  <a:cubicBezTo>
                    <a:pt x="82" y="71"/>
                    <a:pt x="105" y="49"/>
                    <a:pt x="121" y="43"/>
                  </a:cubicBezTo>
                  <a:cubicBezTo>
                    <a:pt x="127" y="42"/>
                    <a:pt x="155" y="38"/>
                    <a:pt x="155" y="32"/>
                  </a:cubicBezTo>
                  <a:cubicBezTo>
                    <a:pt x="155" y="20"/>
                    <a:pt x="129" y="9"/>
                    <a:pt x="118" y="9"/>
                  </a:cubicBezTo>
                  <a:cubicBezTo>
                    <a:pt x="113" y="9"/>
                    <a:pt x="108" y="13"/>
                    <a:pt x="104" y="13"/>
                  </a:cubicBezTo>
                  <a:cubicBezTo>
                    <a:pt x="102" y="13"/>
                    <a:pt x="101" y="12"/>
                    <a:pt x="100" y="11"/>
                  </a:cubicBezTo>
                  <a:cubicBezTo>
                    <a:pt x="88" y="10"/>
                    <a:pt x="83" y="3"/>
                    <a:pt x="71" y="0"/>
                  </a:cubicBezTo>
                  <a:cubicBezTo>
                    <a:pt x="70" y="0"/>
                    <a:pt x="68" y="0"/>
                    <a:pt x="6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9" name="Freeform 139"/>
            <p:cNvSpPr>
              <a:spLocks noEditPoints="1"/>
            </p:cNvSpPr>
            <p:nvPr/>
          </p:nvSpPr>
          <p:spPr bwMode="auto">
            <a:xfrm>
              <a:off x="-751" y="-429"/>
              <a:ext cx="437" cy="185"/>
            </a:xfrm>
            <a:custGeom>
              <a:avLst/>
              <a:gdLst>
                <a:gd name="T0" fmla="*/ 37 w 185"/>
                <a:gd name="T1" fmla="*/ 43 h 78"/>
                <a:gd name="T2" fmla="*/ 33 w 185"/>
                <a:gd name="T3" fmla="*/ 42 h 78"/>
                <a:gd name="T4" fmla="*/ 37 w 185"/>
                <a:gd name="T5" fmla="*/ 43 h 78"/>
                <a:gd name="T6" fmla="*/ 46 w 185"/>
                <a:gd name="T7" fmla="*/ 31 h 78"/>
                <a:gd name="T8" fmla="*/ 37 w 185"/>
                <a:gd name="T9" fmla="*/ 30 h 78"/>
                <a:gd name="T10" fmla="*/ 46 w 185"/>
                <a:gd name="T11" fmla="*/ 31 h 78"/>
                <a:gd name="T12" fmla="*/ 42 w 185"/>
                <a:gd name="T13" fmla="*/ 21 h 78"/>
                <a:gd name="T14" fmla="*/ 43 w 185"/>
                <a:gd name="T15" fmla="*/ 21 h 78"/>
                <a:gd name="T16" fmla="*/ 42 w 185"/>
                <a:gd name="T17" fmla="*/ 21 h 78"/>
                <a:gd name="T18" fmla="*/ 128 w 185"/>
                <a:gd name="T19" fmla="*/ 0 h 78"/>
                <a:gd name="T20" fmla="*/ 109 w 185"/>
                <a:gd name="T21" fmla="*/ 17 h 78"/>
                <a:gd name="T22" fmla="*/ 122 w 185"/>
                <a:gd name="T23" fmla="*/ 25 h 78"/>
                <a:gd name="T24" fmla="*/ 122 w 185"/>
                <a:gd name="T25" fmla="*/ 32 h 78"/>
                <a:gd name="T26" fmla="*/ 117 w 185"/>
                <a:gd name="T27" fmla="*/ 34 h 78"/>
                <a:gd name="T28" fmla="*/ 128 w 185"/>
                <a:gd name="T29" fmla="*/ 36 h 78"/>
                <a:gd name="T30" fmla="*/ 116 w 185"/>
                <a:gd name="T31" fmla="*/ 43 h 78"/>
                <a:gd name="T32" fmla="*/ 66 w 185"/>
                <a:gd name="T33" fmla="*/ 22 h 78"/>
                <a:gd name="T34" fmla="*/ 54 w 185"/>
                <a:gd name="T35" fmla="*/ 22 h 78"/>
                <a:gd name="T36" fmla="*/ 45 w 185"/>
                <a:gd name="T37" fmla="*/ 15 h 78"/>
                <a:gd name="T38" fmla="*/ 35 w 185"/>
                <a:gd name="T39" fmla="*/ 14 h 78"/>
                <a:gd name="T40" fmla="*/ 27 w 185"/>
                <a:gd name="T41" fmla="*/ 15 h 78"/>
                <a:gd name="T42" fmla="*/ 31 w 185"/>
                <a:gd name="T43" fmla="*/ 20 h 78"/>
                <a:gd name="T44" fmla="*/ 30 w 185"/>
                <a:gd name="T45" fmla="*/ 20 h 78"/>
                <a:gd name="T46" fmla="*/ 19 w 185"/>
                <a:gd name="T47" fmla="*/ 26 h 78"/>
                <a:gd name="T48" fmla="*/ 25 w 185"/>
                <a:gd name="T49" fmla="*/ 28 h 78"/>
                <a:gd name="T50" fmla="*/ 22 w 185"/>
                <a:gd name="T51" fmla="*/ 28 h 78"/>
                <a:gd name="T52" fmla="*/ 17 w 185"/>
                <a:gd name="T53" fmla="*/ 27 h 78"/>
                <a:gd name="T54" fmla="*/ 13 w 185"/>
                <a:gd name="T55" fmla="*/ 28 h 78"/>
                <a:gd name="T56" fmla="*/ 13 w 185"/>
                <a:gd name="T57" fmla="*/ 36 h 78"/>
                <a:gd name="T58" fmla="*/ 18 w 185"/>
                <a:gd name="T59" fmla="*/ 38 h 78"/>
                <a:gd name="T60" fmla="*/ 13 w 185"/>
                <a:gd name="T61" fmla="*/ 37 h 78"/>
                <a:gd name="T62" fmla="*/ 0 w 185"/>
                <a:gd name="T63" fmla="*/ 43 h 78"/>
                <a:gd name="T64" fmla="*/ 0 w 185"/>
                <a:gd name="T65" fmla="*/ 50 h 78"/>
                <a:gd name="T66" fmla="*/ 8 w 185"/>
                <a:gd name="T67" fmla="*/ 58 h 78"/>
                <a:gd name="T68" fmla="*/ 26 w 185"/>
                <a:gd name="T69" fmla="*/ 62 h 78"/>
                <a:gd name="T70" fmla="*/ 49 w 185"/>
                <a:gd name="T71" fmla="*/ 58 h 78"/>
                <a:gd name="T72" fmla="*/ 54 w 185"/>
                <a:gd name="T73" fmla="*/ 51 h 78"/>
                <a:gd name="T74" fmla="*/ 63 w 185"/>
                <a:gd name="T75" fmla="*/ 64 h 78"/>
                <a:gd name="T76" fmla="*/ 57 w 185"/>
                <a:gd name="T77" fmla="*/ 63 h 78"/>
                <a:gd name="T78" fmla="*/ 49 w 185"/>
                <a:gd name="T79" fmla="*/ 70 h 78"/>
                <a:gd name="T80" fmla="*/ 63 w 185"/>
                <a:gd name="T81" fmla="*/ 78 h 78"/>
                <a:gd name="T82" fmla="*/ 98 w 185"/>
                <a:gd name="T83" fmla="*/ 70 h 78"/>
                <a:gd name="T84" fmla="*/ 133 w 185"/>
                <a:gd name="T85" fmla="*/ 61 h 78"/>
                <a:gd name="T86" fmla="*/ 136 w 185"/>
                <a:gd name="T87" fmla="*/ 61 h 78"/>
                <a:gd name="T88" fmla="*/ 150 w 185"/>
                <a:gd name="T89" fmla="*/ 61 h 78"/>
                <a:gd name="T90" fmla="*/ 165 w 185"/>
                <a:gd name="T91" fmla="*/ 62 h 78"/>
                <a:gd name="T92" fmla="*/ 167 w 185"/>
                <a:gd name="T93" fmla="*/ 62 h 78"/>
                <a:gd name="T94" fmla="*/ 185 w 185"/>
                <a:gd name="T95" fmla="*/ 37 h 78"/>
                <a:gd name="T96" fmla="*/ 173 w 185"/>
                <a:gd name="T97" fmla="*/ 24 h 78"/>
                <a:gd name="T98" fmla="*/ 158 w 185"/>
                <a:gd name="T99" fmla="*/ 30 h 78"/>
                <a:gd name="T100" fmla="*/ 138 w 185"/>
                <a:gd name="T101" fmla="*/ 11 h 78"/>
                <a:gd name="T102" fmla="*/ 138 w 185"/>
                <a:gd name="T103" fmla="*/ 4 h 78"/>
                <a:gd name="T104" fmla="*/ 128 w 185"/>
                <a:gd name="T105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5" h="78">
                  <a:moveTo>
                    <a:pt x="37" y="43"/>
                  </a:moveTo>
                  <a:cubicBezTo>
                    <a:pt x="36" y="42"/>
                    <a:pt x="34" y="42"/>
                    <a:pt x="33" y="42"/>
                  </a:cubicBezTo>
                  <a:cubicBezTo>
                    <a:pt x="34" y="42"/>
                    <a:pt x="36" y="42"/>
                    <a:pt x="37" y="43"/>
                  </a:cubicBezTo>
                  <a:moveTo>
                    <a:pt x="46" y="31"/>
                  </a:moveTo>
                  <a:cubicBezTo>
                    <a:pt x="44" y="31"/>
                    <a:pt x="41" y="31"/>
                    <a:pt x="37" y="30"/>
                  </a:cubicBezTo>
                  <a:cubicBezTo>
                    <a:pt x="40" y="30"/>
                    <a:pt x="43" y="31"/>
                    <a:pt x="46" y="31"/>
                  </a:cubicBezTo>
                  <a:moveTo>
                    <a:pt x="42" y="21"/>
                  </a:moveTo>
                  <a:cubicBezTo>
                    <a:pt x="42" y="21"/>
                    <a:pt x="43" y="21"/>
                    <a:pt x="43" y="21"/>
                  </a:cubicBezTo>
                  <a:cubicBezTo>
                    <a:pt x="43" y="21"/>
                    <a:pt x="42" y="21"/>
                    <a:pt x="42" y="21"/>
                  </a:cubicBezTo>
                  <a:moveTo>
                    <a:pt x="128" y="0"/>
                  </a:moveTo>
                  <a:cubicBezTo>
                    <a:pt x="123" y="4"/>
                    <a:pt x="109" y="9"/>
                    <a:pt x="109" y="17"/>
                  </a:cubicBezTo>
                  <a:cubicBezTo>
                    <a:pt x="109" y="22"/>
                    <a:pt x="119" y="25"/>
                    <a:pt x="122" y="25"/>
                  </a:cubicBezTo>
                  <a:cubicBezTo>
                    <a:pt x="122" y="32"/>
                    <a:pt x="122" y="32"/>
                    <a:pt x="122" y="32"/>
                  </a:cubicBezTo>
                  <a:cubicBezTo>
                    <a:pt x="121" y="32"/>
                    <a:pt x="118" y="33"/>
                    <a:pt x="117" y="34"/>
                  </a:cubicBezTo>
                  <a:cubicBezTo>
                    <a:pt x="119" y="35"/>
                    <a:pt x="122" y="36"/>
                    <a:pt x="128" y="36"/>
                  </a:cubicBezTo>
                  <a:cubicBezTo>
                    <a:pt x="126" y="40"/>
                    <a:pt x="123" y="43"/>
                    <a:pt x="116" y="43"/>
                  </a:cubicBezTo>
                  <a:cubicBezTo>
                    <a:pt x="93" y="43"/>
                    <a:pt x="82" y="22"/>
                    <a:pt x="66" y="22"/>
                  </a:cubicBezTo>
                  <a:cubicBezTo>
                    <a:pt x="65" y="22"/>
                    <a:pt x="60" y="22"/>
                    <a:pt x="54" y="22"/>
                  </a:cubicBezTo>
                  <a:cubicBezTo>
                    <a:pt x="53" y="16"/>
                    <a:pt x="47" y="15"/>
                    <a:pt x="45" y="15"/>
                  </a:cubicBezTo>
                  <a:cubicBezTo>
                    <a:pt x="42" y="15"/>
                    <a:pt x="39" y="14"/>
                    <a:pt x="35" y="14"/>
                  </a:cubicBezTo>
                  <a:cubicBezTo>
                    <a:pt x="33" y="14"/>
                    <a:pt x="31" y="14"/>
                    <a:pt x="27" y="15"/>
                  </a:cubicBezTo>
                  <a:cubicBezTo>
                    <a:pt x="27" y="17"/>
                    <a:pt x="29" y="19"/>
                    <a:pt x="31" y="20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26" y="20"/>
                    <a:pt x="22" y="22"/>
                    <a:pt x="19" y="26"/>
                  </a:cubicBezTo>
                  <a:cubicBezTo>
                    <a:pt x="21" y="27"/>
                    <a:pt x="23" y="27"/>
                    <a:pt x="25" y="28"/>
                  </a:cubicBezTo>
                  <a:cubicBezTo>
                    <a:pt x="23" y="28"/>
                    <a:pt x="23" y="28"/>
                    <a:pt x="22" y="28"/>
                  </a:cubicBezTo>
                  <a:cubicBezTo>
                    <a:pt x="22" y="28"/>
                    <a:pt x="20" y="27"/>
                    <a:pt x="17" y="27"/>
                  </a:cubicBezTo>
                  <a:cubicBezTo>
                    <a:pt x="16" y="27"/>
                    <a:pt x="15" y="28"/>
                    <a:pt x="13" y="28"/>
                  </a:cubicBezTo>
                  <a:cubicBezTo>
                    <a:pt x="13" y="36"/>
                    <a:pt x="13" y="36"/>
                    <a:pt x="13" y="36"/>
                  </a:cubicBezTo>
                  <a:cubicBezTo>
                    <a:pt x="15" y="36"/>
                    <a:pt x="17" y="37"/>
                    <a:pt x="18" y="38"/>
                  </a:cubicBezTo>
                  <a:cubicBezTo>
                    <a:pt x="17" y="37"/>
                    <a:pt x="15" y="37"/>
                    <a:pt x="13" y="37"/>
                  </a:cubicBezTo>
                  <a:cubicBezTo>
                    <a:pt x="8" y="37"/>
                    <a:pt x="5" y="41"/>
                    <a:pt x="0" y="43"/>
                  </a:cubicBezTo>
                  <a:cubicBezTo>
                    <a:pt x="2" y="46"/>
                    <a:pt x="0" y="45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12" y="58"/>
                    <a:pt x="19" y="62"/>
                    <a:pt x="26" y="62"/>
                  </a:cubicBezTo>
                  <a:cubicBezTo>
                    <a:pt x="33" y="62"/>
                    <a:pt x="40" y="59"/>
                    <a:pt x="49" y="58"/>
                  </a:cubicBezTo>
                  <a:cubicBezTo>
                    <a:pt x="49" y="55"/>
                    <a:pt x="51" y="52"/>
                    <a:pt x="54" y="51"/>
                  </a:cubicBezTo>
                  <a:cubicBezTo>
                    <a:pt x="55" y="57"/>
                    <a:pt x="60" y="59"/>
                    <a:pt x="63" y="64"/>
                  </a:cubicBezTo>
                  <a:cubicBezTo>
                    <a:pt x="61" y="64"/>
                    <a:pt x="59" y="63"/>
                    <a:pt x="57" y="63"/>
                  </a:cubicBezTo>
                  <a:cubicBezTo>
                    <a:pt x="53" y="63"/>
                    <a:pt x="49" y="64"/>
                    <a:pt x="49" y="70"/>
                  </a:cubicBezTo>
                  <a:cubicBezTo>
                    <a:pt x="49" y="73"/>
                    <a:pt x="57" y="78"/>
                    <a:pt x="63" y="78"/>
                  </a:cubicBezTo>
                  <a:cubicBezTo>
                    <a:pt x="77" y="78"/>
                    <a:pt x="87" y="74"/>
                    <a:pt x="98" y="70"/>
                  </a:cubicBezTo>
                  <a:cubicBezTo>
                    <a:pt x="99" y="69"/>
                    <a:pt x="133" y="62"/>
                    <a:pt x="133" y="61"/>
                  </a:cubicBezTo>
                  <a:cubicBezTo>
                    <a:pt x="133" y="61"/>
                    <a:pt x="134" y="61"/>
                    <a:pt x="136" y="61"/>
                  </a:cubicBezTo>
                  <a:cubicBezTo>
                    <a:pt x="139" y="61"/>
                    <a:pt x="145" y="61"/>
                    <a:pt x="150" y="61"/>
                  </a:cubicBezTo>
                  <a:cubicBezTo>
                    <a:pt x="156" y="62"/>
                    <a:pt x="162" y="62"/>
                    <a:pt x="165" y="62"/>
                  </a:cubicBezTo>
                  <a:cubicBezTo>
                    <a:pt x="166" y="62"/>
                    <a:pt x="167" y="62"/>
                    <a:pt x="167" y="62"/>
                  </a:cubicBezTo>
                  <a:cubicBezTo>
                    <a:pt x="172" y="60"/>
                    <a:pt x="185" y="45"/>
                    <a:pt x="185" y="37"/>
                  </a:cubicBezTo>
                  <a:cubicBezTo>
                    <a:pt x="185" y="31"/>
                    <a:pt x="179" y="24"/>
                    <a:pt x="173" y="24"/>
                  </a:cubicBezTo>
                  <a:cubicBezTo>
                    <a:pt x="166" y="24"/>
                    <a:pt x="163" y="30"/>
                    <a:pt x="158" y="30"/>
                  </a:cubicBezTo>
                  <a:cubicBezTo>
                    <a:pt x="148" y="30"/>
                    <a:pt x="138" y="19"/>
                    <a:pt x="138" y="11"/>
                  </a:cubicBezTo>
                  <a:cubicBezTo>
                    <a:pt x="138" y="10"/>
                    <a:pt x="138" y="8"/>
                    <a:pt x="138" y="4"/>
                  </a:cubicBezTo>
                  <a:cubicBezTo>
                    <a:pt x="135" y="4"/>
                    <a:pt x="131" y="2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0" name="Freeform 140"/>
            <p:cNvSpPr>
              <a:spLocks/>
            </p:cNvSpPr>
            <p:nvPr/>
          </p:nvSpPr>
          <p:spPr bwMode="auto">
            <a:xfrm>
              <a:off x="-813" y="-362"/>
              <a:ext cx="57" cy="42"/>
            </a:xfrm>
            <a:custGeom>
              <a:avLst/>
              <a:gdLst>
                <a:gd name="T0" fmla="*/ 23 w 24"/>
                <a:gd name="T1" fmla="*/ 0 h 18"/>
                <a:gd name="T2" fmla="*/ 0 w 24"/>
                <a:gd name="T3" fmla="*/ 12 h 18"/>
                <a:gd name="T4" fmla="*/ 9 w 24"/>
                <a:gd name="T5" fmla="*/ 18 h 18"/>
                <a:gd name="T6" fmla="*/ 24 w 24"/>
                <a:gd name="T7" fmla="*/ 0 h 18"/>
                <a:gd name="T8" fmla="*/ 23 w 2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8">
                  <a:moveTo>
                    <a:pt x="23" y="0"/>
                  </a:moveTo>
                  <a:cubicBezTo>
                    <a:pt x="17" y="0"/>
                    <a:pt x="0" y="4"/>
                    <a:pt x="0" y="12"/>
                  </a:cubicBezTo>
                  <a:cubicBezTo>
                    <a:pt x="0" y="16"/>
                    <a:pt x="4" y="18"/>
                    <a:pt x="9" y="18"/>
                  </a:cubicBezTo>
                  <a:cubicBezTo>
                    <a:pt x="15" y="18"/>
                    <a:pt x="23" y="7"/>
                    <a:pt x="24" y="0"/>
                  </a:cubicBezTo>
                  <a:cubicBezTo>
                    <a:pt x="24" y="0"/>
                    <a:pt x="24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1" name="Freeform 141"/>
            <p:cNvSpPr>
              <a:spLocks/>
            </p:cNvSpPr>
            <p:nvPr/>
          </p:nvSpPr>
          <p:spPr bwMode="auto">
            <a:xfrm>
              <a:off x="-655" y="-426"/>
              <a:ext cx="43" cy="16"/>
            </a:xfrm>
            <a:custGeom>
              <a:avLst/>
              <a:gdLst>
                <a:gd name="T0" fmla="*/ 18 w 18"/>
                <a:gd name="T1" fmla="*/ 0 h 7"/>
                <a:gd name="T2" fmla="*/ 0 w 18"/>
                <a:gd name="T3" fmla="*/ 0 h 7"/>
                <a:gd name="T4" fmla="*/ 6 w 18"/>
                <a:gd name="T5" fmla="*/ 7 h 7"/>
                <a:gd name="T6" fmla="*/ 18 w 18"/>
                <a:gd name="T7" fmla="*/ 7 h 7"/>
                <a:gd name="T8" fmla="*/ 18 w 18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7">
                  <a:moveTo>
                    <a:pt x="1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4" y="7"/>
                    <a:pt x="6" y="7"/>
                  </a:cubicBezTo>
                  <a:cubicBezTo>
                    <a:pt x="6" y="7"/>
                    <a:pt x="16" y="7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2" name="Freeform 142"/>
            <p:cNvSpPr>
              <a:spLocks/>
            </p:cNvSpPr>
            <p:nvPr/>
          </p:nvSpPr>
          <p:spPr bwMode="auto">
            <a:xfrm>
              <a:off x="-938" y="-471"/>
              <a:ext cx="248" cy="128"/>
            </a:xfrm>
            <a:custGeom>
              <a:avLst/>
              <a:gdLst>
                <a:gd name="T0" fmla="*/ 96 w 105"/>
                <a:gd name="T1" fmla="*/ 0 h 54"/>
                <a:gd name="T2" fmla="*/ 74 w 105"/>
                <a:gd name="T3" fmla="*/ 3 h 54"/>
                <a:gd name="T4" fmla="*/ 64 w 105"/>
                <a:gd name="T5" fmla="*/ 2 h 54"/>
                <a:gd name="T6" fmla="*/ 37 w 105"/>
                <a:gd name="T7" fmla="*/ 22 h 54"/>
                <a:gd name="T8" fmla="*/ 11 w 105"/>
                <a:gd name="T9" fmla="*/ 33 h 54"/>
                <a:gd name="T10" fmla="*/ 0 w 105"/>
                <a:gd name="T11" fmla="*/ 42 h 54"/>
                <a:gd name="T12" fmla="*/ 5 w 105"/>
                <a:gd name="T13" fmla="*/ 50 h 54"/>
                <a:gd name="T14" fmla="*/ 14 w 105"/>
                <a:gd name="T15" fmla="*/ 46 h 54"/>
                <a:gd name="T16" fmla="*/ 23 w 105"/>
                <a:gd name="T17" fmla="*/ 47 h 54"/>
                <a:gd name="T18" fmla="*/ 29 w 105"/>
                <a:gd name="T19" fmla="*/ 46 h 54"/>
                <a:gd name="T20" fmla="*/ 38 w 105"/>
                <a:gd name="T21" fmla="*/ 54 h 54"/>
                <a:gd name="T22" fmla="*/ 49 w 105"/>
                <a:gd name="T23" fmla="*/ 42 h 54"/>
                <a:gd name="T24" fmla="*/ 50 w 105"/>
                <a:gd name="T25" fmla="*/ 42 h 54"/>
                <a:gd name="T26" fmla="*/ 67 w 105"/>
                <a:gd name="T27" fmla="*/ 26 h 54"/>
                <a:gd name="T28" fmla="*/ 80 w 105"/>
                <a:gd name="T29" fmla="*/ 40 h 54"/>
                <a:gd name="T30" fmla="*/ 103 w 105"/>
                <a:gd name="T31" fmla="*/ 24 h 54"/>
                <a:gd name="T32" fmla="*/ 98 w 105"/>
                <a:gd name="T33" fmla="*/ 13 h 54"/>
                <a:gd name="T34" fmla="*/ 105 w 105"/>
                <a:gd name="T35" fmla="*/ 5 h 54"/>
                <a:gd name="T36" fmla="*/ 96 w 105"/>
                <a:gd name="T3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" h="54">
                  <a:moveTo>
                    <a:pt x="96" y="0"/>
                  </a:moveTo>
                  <a:cubicBezTo>
                    <a:pt x="87" y="0"/>
                    <a:pt x="74" y="3"/>
                    <a:pt x="74" y="3"/>
                  </a:cubicBezTo>
                  <a:cubicBezTo>
                    <a:pt x="69" y="3"/>
                    <a:pt x="68" y="2"/>
                    <a:pt x="64" y="2"/>
                  </a:cubicBezTo>
                  <a:cubicBezTo>
                    <a:pt x="49" y="2"/>
                    <a:pt x="47" y="16"/>
                    <a:pt x="37" y="22"/>
                  </a:cubicBezTo>
                  <a:cubicBezTo>
                    <a:pt x="28" y="27"/>
                    <a:pt x="20" y="28"/>
                    <a:pt x="11" y="33"/>
                  </a:cubicBezTo>
                  <a:cubicBezTo>
                    <a:pt x="9" y="34"/>
                    <a:pt x="0" y="41"/>
                    <a:pt x="0" y="42"/>
                  </a:cubicBezTo>
                  <a:cubicBezTo>
                    <a:pt x="0" y="44"/>
                    <a:pt x="4" y="46"/>
                    <a:pt x="5" y="50"/>
                  </a:cubicBezTo>
                  <a:cubicBezTo>
                    <a:pt x="9" y="49"/>
                    <a:pt x="11" y="46"/>
                    <a:pt x="14" y="46"/>
                  </a:cubicBezTo>
                  <a:cubicBezTo>
                    <a:pt x="18" y="46"/>
                    <a:pt x="20" y="47"/>
                    <a:pt x="23" y="47"/>
                  </a:cubicBezTo>
                  <a:cubicBezTo>
                    <a:pt x="25" y="47"/>
                    <a:pt x="27" y="47"/>
                    <a:pt x="29" y="46"/>
                  </a:cubicBezTo>
                  <a:cubicBezTo>
                    <a:pt x="30" y="48"/>
                    <a:pt x="34" y="54"/>
                    <a:pt x="38" y="54"/>
                  </a:cubicBezTo>
                  <a:cubicBezTo>
                    <a:pt x="44" y="54"/>
                    <a:pt x="48" y="48"/>
                    <a:pt x="49" y="42"/>
                  </a:cubicBezTo>
                  <a:cubicBezTo>
                    <a:pt x="49" y="42"/>
                    <a:pt x="50" y="42"/>
                    <a:pt x="50" y="42"/>
                  </a:cubicBezTo>
                  <a:cubicBezTo>
                    <a:pt x="59" y="42"/>
                    <a:pt x="66" y="34"/>
                    <a:pt x="67" y="26"/>
                  </a:cubicBezTo>
                  <a:cubicBezTo>
                    <a:pt x="72" y="28"/>
                    <a:pt x="71" y="40"/>
                    <a:pt x="80" y="40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103" y="19"/>
                    <a:pt x="99" y="18"/>
                    <a:pt x="98" y="13"/>
                  </a:cubicBezTo>
                  <a:cubicBezTo>
                    <a:pt x="102" y="12"/>
                    <a:pt x="105" y="8"/>
                    <a:pt x="105" y="5"/>
                  </a:cubicBezTo>
                  <a:cubicBezTo>
                    <a:pt x="105" y="1"/>
                    <a:pt x="101" y="0"/>
                    <a:pt x="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3" name="Freeform 143"/>
            <p:cNvSpPr>
              <a:spLocks/>
            </p:cNvSpPr>
            <p:nvPr/>
          </p:nvSpPr>
          <p:spPr bwMode="auto">
            <a:xfrm>
              <a:off x="-605" y="-570"/>
              <a:ext cx="142" cy="42"/>
            </a:xfrm>
            <a:custGeom>
              <a:avLst/>
              <a:gdLst>
                <a:gd name="T0" fmla="*/ 38 w 60"/>
                <a:gd name="T1" fmla="*/ 0 h 18"/>
                <a:gd name="T2" fmla="*/ 0 w 60"/>
                <a:gd name="T3" fmla="*/ 18 h 18"/>
                <a:gd name="T4" fmla="*/ 10 w 60"/>
                <a:gd name="T5" fmla="*/ 14 h 18"/>
                <a:gd name="T6" fmla="*/ 23 w 60"/>
                <a:gd name="T7" fmla="*/ 18 h 18"/>
                <a:gd name="T8" fmla="*/ 46 w 60"/>
                <a:gd name="T9" fmla="*/ 18 h 18"/>
                <a:gd name="T10" fmla="*/ 60 w 60"/>
                <a:gd name="T11" fmla="*/ 13 h 18"/>
                <a:gd name="T12" fmla="*/ 38 w 60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8">
                  <a:moveTo>
                    <a:pt x="38" y="0"/>
                  </a:moveTo>
                  <a:cubicBezTo>
                    <a:pt x="31" y="0"/>
                    <a:pt x="0" y="11"/>
                    <a:pt x="0" y="18"/>
                  </a:cubicBezTo>
                  <a:cubicBezTo>
                    <a:pt x="4" y="17"/>
                    <a:pt x="6" y="14"/>
                    <a:pt x="10" y="14"/>
                  </a:cubicBezTo>
                  <a:cubicBezTo>
                    <a:pt x="16" y="14"/>
                    <a:pt x="17" y="18"/>
                    <a:pt x="23" y="18"/>
                  </a:cubicBezTo>
                  <a:cubicBezTo>
                    <a:pt x="35" y="18"/>
                    <a:pt x="32" y="18"/>
                    <a:pt x="46" y="18"/>
                  </a:cubicBezTo>
                  <a:cubicBezTo>
                    <a:pt x="53" y="18"/>
                    <a:pt x="56" y="15"/>
                    <a:pt x="60" y="13"/>
                  </a:cubicBezTo>
                  <a:cubicBezTo>
                    <a:pt x="58" y="6"/>
                    <a:pt x="4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4" name="Freeform 144"/>
            <p:cNvSpPr>
              <a:spLocks/>
            </p:cNvSpPr>
            <p:nvPr/>
          </p:nvSpPr>
          <p:spPr bwMode="auto">
            <a:xfrm>
              <a:off x="-603" y="-521"/>
              <a:ext cx="126" cy="64"/>
            </a:xfrm>
            <a:custGeom>
              <a:avLst/>
              <a:gdLst>
                <a:gd name="T0" fmla="*/ 44 w 53"/>
                <a:gd name="T1" fmla="*/ 0 h 27"/>
                <a:gd name="T2" fmla="*/ 0 w 53"/>
                <a:gd name="T3" fmla="*/ 13 h 27"/>
                <a:gd name="T4" fmla="*/ 17 w 53"/>
                <a:gd name="T5" fmla="*/ 27 h 27"/>
                <a:gd name="T6" fmla="*/ 45 w 53"/>
                <a:gd name="T7" fmla="*/ 11 h 27"/>
                <a:gd name="T8" fmla="*/ 30 w 53"/>
                <a:gd name="T9" fmla="*/ 11 h 27"/>
                <a:gd name="T10" fmla="*/ 53 w 53"/>
                <a:gd name="T11" fmla="*/ 5 h 27"/>
                <a:gd name="T12" fmla="*/ 44 w 5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27">
                  <a:moveTo>
                    <a:pt x="44" y="0"/>
                  </a:moveTo>
                  <a:cubicBezTo>
                    <a:pt x="33" y="0"/>
                    <a:pt x="0" y="1"/>
                    <a:pt x="0" y="13"/>
                  </a:cubicBezTo>
                  <a:cubicBezTo>
                    <a:pt x="0" y="18"/>
                    <a:pt x="9" y="27"/>
                    <a:pt x="17" y="27"/>
                  </a:cubicBezTo>
                  <a:cubicBezTo>
                    <a:pt x="29" y="27"/>
                    <a:pt x="46" y="22"/>
                    <a:pt x="45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8" y="11"/>
                    <a:pt x="47" y="10"/>
                    <a:pt x="53" y="5"/>
                  </a:cubicBezTo>
                  <a:cubicBezTo>
                    <a:pt x="52" y="3"/>
                    <a:pt x="49" y="0"/>
                    <a:pt x="4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5" name="Freeform 145"/>
            <p:cNvSpPr>
              <a:spLocks/>
            </p:cNvSpPr>
            <p:nvPr/>
          </p:nvSpPr>
          <p:spPr bwMode="auto">
            <a:xfrm>
              <a:off x="-662" y="-514"/>
              <a:ext cx="43" cy="33"/>
            </a:xfrm>
            <a:custGeom>
              <a:avLst/>
              <a:gdLst>
                <a:gd name="T0" fmla="*/ 4 w 18"/>
                <a:gd name="T1" fmla="*/ 0 h 14"/>
                <a:gd name="T2" fmla="*/ 0 w 18"/>
                <a:gd name="T3" fmla="*/ 6 h 14"/>
                <a:gd name="T4" fmla="*/ 11 w 18"/>
                <a:gd name="T5" fmla="*/ 14 h 14"/>
                <a:gd name="T6" fmla="*/ 18 w 18"/>
                <a:gd name="T7" fmla="*/ 7 h 14"/>
                <a:gd name="T8" fmla="*/ 4 w 1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4">
                  <a:moveTo>
                    <a:pt x="4" y="0"/>
                  </a:moveTo>
                  <a:cubicBezTo>
                    <a:pt x="2" y="0"/>
                    <a:pt x="0" y="1"/>
                    <a:pt x="0" y="6"/>
                  </a:cubicBezTo>
                  <a:cubicBezTo>
                    <a:pt x="0" y="8"/>
                    <a:pt x="6" y="14"/>
                    <a:pt x="11" y="14"/>
                  </a:cubicBezTo>
                  <a:cubicBezTo>
                    <a:pt x="14" y="14"/>
                    <a:pt x="16" y="10"/>
                    <a:pt x="18" y="7"/>
                  </a:cubicBezTo>
                  <a:cubicBezTo>
                    <a:pt x="16" y="6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6" name="Freeform 146"/>
            <p:cNvSpPr>
              <a:spLocks/>
            </p:cNvSpPr>
            <p:nvPr/>
          </p:nvSpPr>
          <p:spPr bwMode="auto">
            <a:xfrm>
              <a:off x="-201" y="-202"/>
              <a:ext cx="213" cy="171"/>
            </a:xfrm>
            <a:custGeom>
              <a:avLst/>
              <a:gdLst>
                <a:gd name="T0" fmla="*/ 39 w 90"/>
                <a:gd name="T1" fmla="*/ 0 h 72"/>
                <a:gd name="T2" fmla="*/ 19 w 90"/>
                <a:gd name="T3" fmla="*/ 7 h 72"/>
                <a:gd name="T4" fmla="*/ 15 w 90"/>
                <a:gd name="T5" fmla="*/ 11 h 72"/>
                <a:gd name="T6" fmla="*/ 32 w 90"/>
                <a:gd name="T7" fmla="*/ 18 h 72"/>
                <a:gd name="T8" fmla="*/ 32 w 90"/>
                <a:gd name="T9" fmla="*/ 32 h 72"/>
                <a:gd name="T10" fmla="*/ 24 w 90"/>
                <a:gd name="T11" fmla="*/ 32 h 72"/>
                <a:gd name="T12" fmla="*/ 0 w 90"/>
                <a:gd name="T13" fmla="*/ 26 h 72"/>
                <a:gd name="T14" fmla="*/ 0 w 90"/>
                <a:gd name="T15" fmla="*/ 35 h 72"/>
                <a:gd name="T16" fmla="*/ 47 w 90"/>
                <a:gd name="T17" fmla="*/ 63 h 72"/>
                <a:gd name="T18" fmla="*/ 58 w 90"/>
                <a:gd name="T19" fmla="*/ 72 h 72"/>
                <a:gd name="T20" fmla="*/ 69 w 90"/>
                <a:gd name="T21" fmla="*/ 64 h 72"/>
                <a:gd name="T22" fmla="*/ 90 w 90"/>
                <a:gd name="T23" fmla="*/ 36 h 72"/>
                <a:gd name="T24" fmla="*/ 78 w 90"/>
                <a:gd name="T25" fmla="*/ 34 h 72"/>
                <a:gd name="T26" fmla="*/ 80 w 90"/>
                <a:gd name="T27" fmla="*/ 26 h 72"/>
                <a:gd name="T28" fmla="*/ 75 w 90"/>
                <a:gd name="T29" fmla="*/ 23 h 72"/>
                <a:gd name="T30" fmla="*/ 60 w 90"/>
                <a:gd name="T31" fmla="*/ 25 h 72"/>
                <a:gd name="T32" fmla="*/ 77 w 90"/>
                <a:gd name="T33" fmla="*/ 6 h 72"/>
                <a:gd name="T34" fmla="*/ 72 w 90"/>
                <a:gd name="T35" fmla="*/ 0 h 72"/>
                <a:gd name="T36" fmla="*/ 50 w 90"/>
                <a:gd name="T37" fmla="*/ 0 h 72"/>
                <a:gd name="T38" fmla="*/ 39 w 90"/>
                <a:gd name="T3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72">
                  <a:moveTo>
                    <a:pt x="39" y="0"/>
                  </a:moveTo>
                  <a:cubicBezTo>
                    <a:pt x="31" y="0"/>
                    <a:pt x="24" y="1"/>
                    <a:pt x="19" y="7"/>
                  </a:cubicBezTo>
                  <a:cubicBezTo>
                    <a:pt x="18" y="8"/>
                    <a:pt x="15" y="9"/>
                    <a:pt x="15" y="11"/>
                  </a:cubicBezTo>
                  <a:cubicBezTo>
                    <a:pt x="15" y="18"/>
                    <a:pt x="25" y="17"/>
                    <a:pt x="32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8" y="32"/>
                    <a:pt x="29" y="32"/>
                    <a:pt x="24" y="32"/>
                  </a:cubicBezTo>
                  <a:cubicBezTo>
                    <a:pt x="15" y="32"/>
                    <a:pt x="7" y="26"/>
                    <a:pt x="0" y="26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50"/>
                    <a:pt x="32" y="48"/>
                    <a:pt x="47" y="63"/>
                  </a:cubicBezTo>
                  <a:cubicBezTo>
                    <a:pt x="50" y="66"/>
                    <a:pt x="51" y="72"/>
                    <a:pt x="58" y="72"/>
                  </a:cubicBezTo>
                  <a:cubicBezTo>
                    <a:pt x="63" y="72"/>
                    <a:pt x="64" y="65"/>
                    <a:pt x="69" y="64"/>
                  </a:cubicBezTo>
                  <a:cubicBezTo>
                    <a:pt x="86" y="57"/>
                    <a:pt x="88" y="65"/>
                    <a:pt x="90" y="36"/>
                  </a:cubicBezTo>
                  <a:cubicBezTo>
                    <a:pt x="87" y="35"/>
                    <a:pt x="80" y="34"/>
                    <a:pt x="78" y="34"/>
                  </a:cubicBezTo>
                  <a:cubicBezTo>
                    <a:pt x="78" y="28"/>
                    <a:pt x="80" y="33"/>
                    <a:pt x="80" y="26"/>
                  </a:cubicBezTo>
                  <a:cubicBezTo>
                    <a:pt x="80" y="24"/>
                    <a:pt x="77" y="23"/>
                    <a:pt x="75" y="23"/>
                  </a:cubicBezTo>
                  <a:cubicBezTo>
                    <a:pt x="70" y="23"/>
                    <a:pt x="63" y="25"/>
                    <a:pt x="60" y="25"/>
                  </a:cubicBezTo>
                  <a:cubicBezTo>
                    <a:pt x="64" y="20"/>
                    <a:pt x="77" y="16"/>
                    <a:pt x="77" y="6"/>
                  </a:cubicBezTo>
                  <a:cubicBezTo>
                    <a:pt x="77" y="3"/>
                    <a:pt x="73" y="0"/>
                    <a:pt x="72" y="0"/>
                  </a:cubicBezTo>
                  <a:cubicBezTo>
                    <a:pt x="72" y="0"/>
                    <a:pt x="60" y="0"/>
                    <a:pt x="50" y="0"/>
                  </a:cubicBezTo>
                  <a:cubicBezTo>
                    <a:pt x="47" y="0"/>
                    <a:pt x="43" y="0"/>
                    <a:pt x="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7" name="Freeform 147"/>
            <p:cNvSpPr>
              <a:spLocks/>
            </p:cNvSpPr>
            <p:nvPr/>
          </p:nvSpPr>
          <p:spPr bwMode="auto">
            <a:xfrm>
              <a:off x="-276" y="-410"/>
              <a:ext cx="236" cy="121"/>
            </a:xfrm>
            <a:custGeom>
              <a:avLst/>
              <a:gdLst>
                <a:gd name="T0" fmla="*/ 50 w 100"/>
                <a:gd name="T1" fmla="*/ 0 h 51"/>
                <a:gd name="T2" fmla="*/ 46 w 100"/>
                <a:gd name="T3" fmla="*/ 1 h 51"/>
                <a:gd name="T4" fmla="*/ 64 w 100"/>
                <a:gd name="T5" fmla="*/ 8 h 51"/>
                <a:gd name="T6" fmla="*/ 64 w 100"/>
                <a:gd name="T7" fmla="*/ 20 h 51"/>
                <a:gd name="T8" fmla="*/ 35 w 100"/>
                <a:gd name="T9" fmla="*/ 8 h 51"/>
                <a:gd name="T10" fmla="*/ 35 w 100"/>
                <a:gd name="T11" fmla="*/ 14 h 51"/>
                <a:gd name="T12" fmla="*/ 46 w 100"/>
                <a:gd name="T13" fmla="*/ 23 h 51"/>
                <a:gd name="T14" fmla="*/ 42 w 100"/>
                <a:gd name="T15" fmla="*/ 24 h 51"/>
                <a:gd name="T16" fmla="*/ 6 w 100"/>
                <a:gd name="T17" fmla="*/ 1 h 51"/>
                <a:gd name="T18" fmla="*/ 0 w 100"/>
                <a:gd name="T19" fmla="*/ 1 h 51"/>
                <a:gd name="T20" fmla="*/ 1 w 100"/>
                <a:gd name="T21" fmla="*/ 7 h 51"/>
                <a:gd name="T22" fmla="*/ 1 w 100"/>
                <a:gd name="T23" fmla="*/ 7 h 51"/>
                <a:gd name="T24" fmla="*/ 1 w 100"/>
                <a:gd name="T25" fmla="*/ 16 h 51"/>
                <a:gd name="T26" fmla="*/ 11 w 100"/>
                <a:gd name="T27" fmla="*/ 22 h 51"/>
                <a:gd name="T28" fmla="*/ 14 w 100"/>
                <a:gd name="T29" fmla="*/ 21 h 51"/>
                <a:gd name="T30" fmla="*/ 15 w 100"/>
                <a:gd name="T31" fmla="*/ 27 h 51"/>
                <a:gd name="T32" fmla="*/ 23 w 100"/>
                <a:gd name="T33" fmla="*/ 27 h 51"/>
                <a:gd name="T34" fmla="*/ 30 w 100"/>
                <a:gd name="T35" fmla="*/ 33 h 51"/>
                <a:gd name="T36" fmla="*/ 68 w 100"/>
                <a:gd name="T37" fmla="*/ 28 h 51"/>
                <a:gd name="T38" fmla="*/ 75 w 100"/>
                <a:gd name="T39" fmla="*/ 29 h 51"/>
                <a:gd name="T40" fmla="*/ 61 w 100"/>
                <a:gd name="T41" fmla="*/ 37 h 51"/>
                <a:gd name="T42" fmla="*/ 61 w 100"/>
                <a:gd name="T43" fmla="*/ 42 h 51"/>
                <a:gd name="T44" fmla="*/ 58 w 100"/>
                <a:gd name="T45" fmla="*/ 48 h 51"/>
                <a:gd name="T46" fmla="*/ 66 w 100"/>
                <a:gd name="T47" fmla="*/ 51 h 51"/>
                <a:gd name="T48" fmla="*/ 75 w 100"/>
                <a:gd name="T49" fmla="*/ 50 h 51"/>
                <a:gd name="T50" fmla="*/ 96 w 100"/>
                <a:gd name="T51" fmla="*/ 48 h 51"/>
                <a:gd name="T52" fmla="*/ 100 w 100"/>
                <a:gd name="T53" fmla="*/ 14 h 51"/>
                <a:gd name="T54" fmla="*/ 89 w 100"/>
                <a:gd name="T55" fmla="*/ 1 h 51"/>
                <a:gd name="T56" fmla="*/ 79 w 100"/>
                <a:gd name="T57" fmla="*/ 5 h 51"/>
                <a:gd name="T58" fmla="*/ 55 w 100"/>
                <a:gd name="T59" fmla="*/ 0 h 51"/>
                <a:gd name="T60" fmla="*/ 50 w 100"/>
                <a:gd name="T6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0" h="51">
                  <a:moveTo>
                    <a:pt x="50" y="0"/>
                  </a:moveTo>
                  <a:cubicBezTo>
                    <a:pt x="48" y="0"/>
                    <a:pt x="47" y="0"/>
                    <a:pt x="46" y="1"/>
                  </a:cubicBezTo>
                  <a:cubicBezTo>
                    <a:pt x="48" y="8"/>
                    <a:pt x="55" y="8"/>
                    <a:pt x="64" y="8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51" y="20"/>
                    <a:pt x="47" y="8"/>
                    <a:pt x="35" y="8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7" y="17"/>
                    <a:pt x="41" y="21"/>
                    <a:pt x="46" y="23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28" y="24"/>
                    <a:pt x="20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ubicBezTo>
                    <a:pt x="0" y="4"/>
                    <a:pt x="0" y="6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4" y="19"/>
                    <a:pt x="7" y="22"/>
                    <a:pt x="11" y="22"/>
                  </a:cubicBezTo>
                  <a:cubicBezTo>
                    <a:pt x="12" y="22"/>
                    <a:pt x="13" y="22"/>
                    <a:pt x="14" y="21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30"/>
                    <a:pt x="26" y="33"/>
                    <a:pt x="30" y="33"/>
                  </a:cubicBezTo>
                  <a:cubicBezTo>
                    <a:pt x="40" y="33"/>
                    <a:pt x="59" y="28"/>
                    <a:pt x="68" y="28"/>
                  </a:cubicBezTo>
                  <a:cubicBezTo>
                    <a:pt x="70" y="28"/>
                    <a:pt x="73" y="28"/>
                    <a:pt x="75" y="29"/>
                  </a:cubicBezTo>
                  <a:cubicBezTo>
                    <a:pt x="71" y="32"/>
                    <a:pt x="61" y="32"/>
                    <a:pt x="61" y="37"/>
                  </a:cubicBezTo>
                  <a:cubicBezTo>
                    <a:pt x="61" y="39"/>
                    <a:pt x="61" y="41"/>
                    <a:pt x="61" y="42"/>
                  </a:cubicBezTo>
                  <a:cubicBezTo>
                    <a:pt x="59" y="43"/>
                    <a:pt x="58" y="46"/>
                    <a:pt x="58" y="48"/>
                  </a:cubicBezTo>
                  <a:cubicBezTo>
                    <a:pt x="58" y="50"/>
                    <a:pt x="62" y="51"/>
                    <a:pt x="66" y="51"/>
                  </a:cubicBezTo>
                  <a:cubicBezTo>
                    <a:pt x="69" y="51"/>
                    <a:pt x="73" y="50"/>
                    <a:pt x="75" y="50"/>
                  </a:cubicBezTo>
                  <a:cubicBezTo>
                    <a:pt x="76" y="50"/>
                    <a:pt x="88" y="50"/>
                    <a:pt x="96" y="48"/>
                  </a:cubicBezTo>
                  <a:cubicBezTo>
                    <a:pt x="94" y="33"/>
                    <a:pt x="100" y="27"/>
                    <a:pt x="100" y="14"/>
                  </a:cubicBezTo>
                  <a:cubicBezTo>
                    <a:pt x="100" y="7"/>
                    <a:pt x="99" y="1"/>
                    <a:pt x="89" y="1"/>
                  </a:cubicBezTo>
                  <a:cubicBezTo>
                    <a:pt x="85" y="1"/>
                    <a:pt x="83" y="5"/>
                    <a:pt x="79" y="5"/>
                  </a:cubicBezTo>
                  <a:cubicBezTo>
                    <a:pt x="69" y="5"/>
                    <a:pt x="63" y="0"/>
                    <a:pt x="55" y="0"/>
                  </a:cubicBezTo>
                  <a:cubicBezTo>
                    <a:pt x="53" y="0"/>
                    <a:pt x="51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8" name="Freeform 148"/>
            <p:cNvSpPr>
              <a:spLocks/>
            </p:cNvSpPr>
            <p:nvPr/>
          </p:nvSpPr>
          <p:spPr bwMode="auto">
            <a:xfrm>
              <a:off x="-97" y="66"/>
              <a:ext cx="140" cy="83"/>
            </a:xfrm>
            <a:custGeom>
              <a:avLst/>
              <a:gdLst>
                <a:gd name="T0" fmla="*/ 27 w 59"/>
                <a:gd name="T1" fmla="*/ 0 h 35"/>
                <a:gd name="T2" fmla="*/ 12 w 59"/>
                <a:gd name="T3" fmla="*/ 17 h 35"/>
                <a:gd name="T4" fmla="*/ 11 w 59"/>
                <a:gd name="T5" fmla="*/ 17 h 35"/>
                <a:gd name="T6" fmla="*/ 8 w 59"/>
                <a:gd name="T7" fmla="*/ 17 h 35"/>
                <a:gd name="T8" fmla="*/ 6 w 59"/>
                <a:gd name="T9" fmla="*/ 17 h 35"/>
                <a:gd name="T10" fmla="*/ 0 w 59"/>
                <a:gd name="T11" fmla="*/ 19 h 35"/>
                <a:gd name="T12" fmla="*/ 46 w 59"/>
                <a:gd name="T13" fmla="*/ 35 h 35"/>
                <a:gd name="T14" fmla="*/ 59 w 59"/>
                <a:gd name="T15" fmla="*/ 27 h 35"/>
                <a:gd name="T16" fmla="*/ 27 w 5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5">
                  <a:moveTo>
                    <a:pt x="27" y="0"/>
                  </a:moveTo>
                  <a:cubicBezTo>
                    <a:pt x="16" y="0"/>
                    <a:pt x="18" y="15"/>
                    <a:pt x="12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0" y="17"/>
                    <a:pt x="9" y="17"/>
                    <a:pt x="8" y="17"/>
                  </a:cubicBezTo>
                  <a:cubicBezTo>
                    <a:pt x="8" y="17"/>
                    <a:pt x="7" y="17"/>
                    <a:pt x="6" y="17"/>
                  </a:cubicBezTo>
                  <a:cubicBezTo>
                    <a:pt x="3" y="17"/>
                    <a:pt x="0" y="17"/>
                    <a:pt x="0" y="19"/>
                  </a:cubicBezTo>
                  <a:cubicBezTo>
                    <a:pt x="0" y="21"/>
                    <a:pt x="39" y="35"/>
                    <a:pt x="46" y="35"/>
                  </a:cubicBezTo>
                  <a:cubicBezTo>
                    <a:pt x="52" y="35"/>
                    <a:pt x="54" y="30"/>
                    <a:pt x="59" y="27"/>
                  </a:cubicBezTo>
                  <a:cubicBezTo>
                    <a:pt x="56" y="19"/>
                    <a:pt x="34" y="0"/>
                    <a:pt x="2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9" name="Freeform 149"/>
            <p:cNvSpPr>
              <a:spLocks/>
            </p:cNvSpPr>
            <p:nvPr/>
          </p:nvSpPr>
          <p:spPr bwMode="auto">
            <a:xfrm>
              <a:off x="38" y="-228"/>
              <a:ext cx="184" cy="149"/>
            </a:xfrm>
            <a:custGeom>
              <a:avLst/>
              <a:gdLst>
                <a:gd name="T0" fmla="*/ 26 w 78"/>
                <a:gd name="T1" fmla="*/ 0 h 63"/>
                <a:gd name="T2" fmla="*/ 12 w 78"/>
                <a:gd name="T3" fmla="*/ 8 h 63"/>
                <a:gd name="T4" fmla="*/ 12 w 78"/>
                <a:gd name="T5" fmla="*/ 13 h 63"/>
                <a:gd name="T6" fmla="*/ 0 w 78"/>
                <a:gd name="T7" fmla="*/ 13 h 63"/>
                <a:gd name="T8" fmla="*/ 0 w 78"/>
                <a:gd name="T9" fmla="*/ 22 h 63"/>
                <a:gd name="T10" fmla="*/ 8 w 78"/>
                <a:gd name="T11" fmla="*/ 47 h 63"/>
                <a:gd name="T12" fmla="*/ 8 w 78"/>
                <a:gd name="T13" fmla="*/ 63 h 63"/>
                <a:gd name="T14" fmla="*/ 18 w 78"/>
                <a:gd name="T15" fmla="*/ 63 h 63"/>
                <a:gd name="T16" fmla="*/ 30 w 78"/>
                <a:gd name="T17" fmla="*/ 46 h 63"/>
                <a:gd name="T18" fmla="*/ 23 w 78"/>
                <a:gd name="T19" fmla="*/ 46 h 63"/>
                <a:gd name="T20" fmla="*/ 27 w 78"/>
                <a:gd name="T21" fmla="*/ 40 h 63"/>
                <a:gd name="T22" fmla="*/ 38 w 78"/>
                <a:gd name="T23" fmla="*/ 42 h 63"/>
                <a:gd name="T24" fmla="*/ 68 w 78"/>
                <a:gd name="T25" fmla="*/ 21 h 63"/>
                <a:gd name="T26" fmla="*/ 78 w 78"/>
                <a:gd name="T27" fmla="*/ 13 h 63"/>
                <a:gd name="T28" fmla="*/ 78 w 78"/>
                <a:gd name="T29" fmla="*/ 6 h 63"/>
                <a:gd name="T30" fmla="*/ 26 w 78"/>
                <a:gd name="T3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8" h="63">
                  <a:moveTo>
                    <a:pt x="26" y="0"/>
                  </a:moveTo>
                  <a:cubicBezTo>
                    <a:pt x="15" y="0"/>
                    <a:pt x="12" y="7"/>
                    <a:pt x="12" y="8"/>
                  </a:cubicBezTo>
                  <a:cubicBezTo>
                    <a:pt x="12" y="9"/>
                    <a:pt x="11" y="12"/>
                    <a:pt x="12" y="13"/>
                  </a:cubicBezTo>
                  <a:cubicBezTo>
                    <a:pt x="10" y="13"/>
                    <a:pt x="4" y="13"/>
                    <a:pt x="0" y="13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3" y="32"/>
                    <a:pt x="0" y="39"/>
                    <a:pt x="8" y="47"/>
                  </a:cubicBezTo>
                  <a:cubicBezTo>
                    <a:pt x="8" y="50"/>
                    <a:pt x="8" y="56"/>
                    <a:pt x="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24" y="57"/>
                    <a:pt x="29" y="55"/>
                    <a:pt x="30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5" y="41"/>
                    <a:pt x="26" y="40"/>
                    <a:pt x="27" y="40"/>
                  </a:cubicBezTo>
                  <a:cubicBezTo>
                    <a:pt x="29" y="40"/>
                    <a:pt x="32" y="42"/>
                    <a:pt x="38" y="42"/>
                  </a:cubicBezTo>
                  <a:cubicBezTo>
                    <a:pt x="54" y="42"/>
                    <a:pt x="61" y="30"/>
                    <a:pt x="68" y="21"/>
                  </a:cubicBezTo>
                  <a:cubicBezTo>
                    <a:pt x="68" y="21"/>
                    <a:pt x="78" y="14"/>
                    <a:pt x="78" y="13"/>
                  </a:cubicBezTo>
                  <a:cubicBezTo>
                    <a:pt x="78" y="10"/>
                    <a:pt x="77" y="9"/>
                    <a:pt x="78" y="6"/>
                  </a:cubicBezTo>
                  <a:cubicBezTo>
                    <a:pt x="59" y="6"/>
                    <a:pt x="44" y="0"/>
                    <a:pt x="2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0" name="Freeform 150"/>
            <p:cNvSpPr>
              <a:spLocks/>
            </p:cNvSpPr>
            <p:nvPr/>
          </p:nvSpPr>
          <p:spPr bwMode="auto">
            <a:xfrm>
              <a:off x="-338" y="-495"/>
              <a:ext cx="62" cy="50"/>
            </a:xfrm>
            <a:custGeom>
              <a:avLst/>
              <a:gdLst>
                <a:gd name="T0" fmla="*/ 0 w 26"/>
                <a:gd name="T1" fmla="*/ 0 h 21"/>
                <a:gd name="T2" fmla="*/ 19 w 26"/>
                <a:gd name="T3" fmla="*/ 21 h 21"/>
                <a:gd name="T4" fmla="*/ 26 w 26"/>
                <a:gd name="T5" fmla="*/ 15 h 21"/>
                <a:gd name="T6" fmla="*/ 0 w 26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21">
                  <a:moveTo>
                    <a:pt x="0" y="0"/>
                  </a:moveTo>
                  <a:cubicBezTo>
                    <a:pt x="0" y="7"/>
                    <a:pt x="13" y="21"/>
                    <a:pt x="19" y="21"/>
                  </a:cubicBezTo>
                  <a:cubicBezTo>
                    <a:pt x="22" y="21"/>
                    <a:pt x="26" y="19"/>
                    <a:pt x="26" y="15"/>
                  </a:cubicBezTo>
                  <a:cubicBezTo>
                    <a:pt x="15" y="11"/>
                    <a:pt x="1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1" name="Freeform 151"/>
            <p:cNvSpPr>
              <a:spLocks/>
            </p:cNvSpPr>
            <p:nvPr/>
          </p:nvSpPr>
          <p:spPr bwMode="auto">
            <a:xfrm>
              <a:off x="-300" y="-325"/>
              <a:ext cx="45" cy="34"/>
            </a:xfrm>
            <a:custGeom>
              <a:avLst/>
              <a:gdLst>
                <a:gd name="T0" fmla="*/ 15 w 19"/>
                <a:gd name="T1" fmla="*/ 0 h 14"/>
                <a:gd name="T2" fmla="*/ 0 w 19"/>
                <a:gd name="T3" fmla="*/ 14 h 14"/>
                <a:gd name="T4" fmla="*/ 2 w 19"/>
                <a:gd name="T5" fmla="*/ 14 h 14"/>
                <a:gd name="T6" fmla="*/ 11 w 19"/>
                <a:gd name="T7" fmla="*/ 14 h 14"/>
                <a:gd name="T8" fmla="*/ 19 w 19"/>
                <a:gd name="T9" fmla="*/ 7 h 14"/>
                <a:gd name="T10" fmla="*/ 15 w 19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4">
                  <a:moveTo>
                    <a:pt x="15" y="0"/>
                  </a:moveTo>
                  <a:cubicBezTo>
                    <a:pt x="7" y="2"/>
                    <a:pt x="2" y="5"/>
                    <a:pt x="0" y="14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5" y="14"/>
                    <a:pt x="6" y="14"/>
                    <a:pt x="11" y="14"/>
                  </a:cubicBezTo>
                  <a:cubicBezTo>
                    <a:pt x="14" y="14"/>
                    <a:pt x="19" y="14"/>
                    <a:pt x="19" y="7"/>
                  </a:cubicBezTo>
                  <a:cubicBezTo>
                    <a:pt x="19" y="4"/>
                    <a:pt x="16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2" name="Freeform 152"/>
            <p:cNvSpPr>
              <a:spLocks/>
            </p:cNvSpPr>
            <p:nvPr/>
          </p:nvSpPr>
          <p:spPr bwMode="auto">
            <a:xfrm>
              <a:off x="-321" y="-620"/>
              <a:ext cx="231" cy="123"/>
            </a:xfrm>
            <a:custGeom>
              <a:avLst/>
              <a:gdLst>
                <a:gd name="T0" fmla="*/ 17 w 98"/>
                <a:gd name="T1" fmla="*/ 0 h 52"/>
                <a:gd name="T2" fmla="*/ 0 w 98"/>
                <a:gd name="T3" fmla="*/ 5 h 52"/>
                <a:gd name="T4" fmla="*/ 9 w 98"/>
                <a:gd name="T5" fmla="*/ 13 h 52"/>
                <a:gd name="T6" fmla="*/ 5 w 98"/>
                <a:gd name="T7" fmla="*/ 18 h 52"/>
                <a:gd name="T8" fmla="*/ 9 w 98"/>
                <a:gd name="T9" fmla="*/ 19 h 52"/>
                <a:gd name="T10" fmla="*/ 24 w 98"/>
                <a:gd name="T11" fmla="*/ 18 h 52"/>
                <a:gd name="T12" fmla="*/ 24 w 98"/>
                <a:gd name="T13" fmla="*/ 24 h 52"/>
                <a:gd name="T14" fmla="*/ 8 w 98"/>
                <a:gd name="T15" fmla="*/ 31 h 52"/>
                <a:gd name="T16" fmla="*/ 19 w 98"/>
                <a:gd name="T17" fmla="*/ 35 h 52"/>
                <a:gd name="T18" fmla="*/ 22 w 98"/>
                <a:gd name="T19" fmla="*/ 35 h 52"/>
                <a:gd name="T20" fmla="*/ 33 w 98"/>
                <a:gd name="T21" fmla="*/ 34 h 52"/>
                <a:gd name="T22" fmla="*/ 40 w 98"/>
                <a:gd name="T23" fmla="*/ 37 h 52"/>
                <a:gd name="T24" fmla="*/ 44 w 98"/>
                <a:gd name="T25" fmla="*/ 37 h 52"/>
                <a:gd name="T26" fmla="*/ 65 w 98"/>
                <a:gd name="T27" fmla="*/ 39 h 52"/>
                <a:gd name="T28" fmla="*/ 88 w 98"/>
                <a:gd name="T29" fmla="*/ 52 h 52"/>
                <a:gd name="T30" fmla="*/ 98 w 98"/>
                <a:gd name="T31" fmla="*/ 45 h 52"/>
                <a:gd name="T32" fmla="*/ 83 w 98"/>
                <a:gd name="T33" fmla="*/ 31 h 52"/>
                <a:gd name="T34" fmla="*/ 87 w 98"/>
                <a:gd name="T35" fmla="*/ 26 h 52"/>
                <a:gd name="T36" fmla="*/ 71 w 98"/>
                <a:gd name="T37" fmla="*/ 14 h 52"/>
                <a:gd name="T38" fmla="*/ 63 w 98"/>
                <a:gd name="T39" fmla="*/ 18 h 52"/>
                <a:gd name="T40" fmla="*/ 48 w 98"/>
                <a:gd name="T41" fmla="*/ 6 h 52"/>
                <a:gd name="T42" fmla="*/ 37 w 98"/>
                <a:gd name="T43" fmla="*/ 10 h 52"/>
                <a:gd name="T44" fmla="*/ 17 w 98"/>
                <a:gd name="T4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8" h="52">
                  <a:moveTo>
                    <a:pt x="17" y="0"/>
                  </a:moveTo>
                  <a:cubicBezTo>
                    <a:pt x="11" y="0"/>
                    <a:pt x="6" y="4"/>
                    <a:pt x="0" y="5"/>
                  </a:cubicBezTo>
                  <a:cubicBezTo>
                    <a:pt x="0" y="11"/>
                    <a:pt x="2" y="13"/>
                    <a:pt x="9" y="13"/>
                  </a:cubicBezTo>
                  <a:cubicBezTo>
                    <a:pt x="9" y="15"/>
                    <a:pt x="7" y="17"/>
                    <a:pt x="5" y="18"/>
                  </a:cubicBezTo>
                  <a:cubicBezTo>
                    <a:pt x="7" y="19"/>
                    <a:pt x="8" y="19"/>
                    <a:pt x="9" y="19"/>
                  </a:cubicBezTo>
                  <a:cubicBezTo>
                    <a:pt x="12" y="19"/>
                    <a:pt x="16" y="18"/>
                    <a:pt x="24" y="18"/>
                  </a:cubicBezTo>
                  <a:cubicBezTo>
                    <a:pt x="23" y="20"/>
                    <a:pt x="23" y="23"/>
                    <a:pt x="24" y="24"/>
                  </a:cubicBezTo>
                  <a:cubicBezTo>
                    <a:pt x="18" y="26"/>
                    <a:pt x="13" y="26"/>
                    <a:pt x="8" y="31"/>
                  </a:cubicBezTo>
                  <a:cubicBezTo>
                    <a:pt x="12" y="34"/>
                    <a:pt x="14" y="35"/>
                    <a:pt x="19" y="35"/>
                  </a:cubicBezTo>
                  <a:cubicBezTo>
                    <a:pt x="20" y="35"/>
                    <a:pt x="21" y="35"/>
                    <a:pt x="22" y="35"/>
                  </a:cubicBezTo>
                  <a:cubicBezTo>
                    <a:pt x="26" y="35"/>
                    <a:pt x="30" y="34"/>
                    <a:pt x="33" y="34"/>
                  </a:cubicBezTo>
                  <a:cubicBezTo>
                    <a:pt x="36" y="34"/>
                    <a:pt x="38" y="35"/>
                    <a:pt x="40" y="37"/>
                  </a:cubicBezTo>
                  <a:cubicBezTo>
                    <a:pt x="41" y="37"/>
                    <a:pt x="42" y="37"/>
                    <a:pt x="44" y="37"/>
                  </a:cubicBezTo>
                  <a:cubicBezTo>
                    <a:pt x="51" y="37"/>
                    <a:pt x="56" y="39"/>
                    <a:pt x="65" y="39"/>
                  </a:cubicBezTo>
                  <a:cubicBezTo>
                    <a:pt x="77" y="39"/>
                    <a:pt x="76" y="52"/>
                    <a:pt x="88" y="52"/>
                  </a:cubicBezTo>
                  <a:cubicBezTo>
                    <a:pt x="92" y="52"/>
                    <a:pt x="98" y="51"/>
                    <a:pt x="98" y="45"/>
                  </a:cubicBezTo>
                  <a:cubicBezTo>
                    <a:pt x="98" y="40"/>
                    <a:pt x="87" y="35"/>
                    <a:pt x="83" y="31"/>
                  </a:cubicBezTo>
                  <a:cubicBezTo>
                    <a:pt x="84" y="30"/>
                    <a:pt x="86" y="27"/>
                    <a:pt x="87" y="26"/>
                  </a:cubicBezTo>
                  <a:cubicBezTo>
                    <a:pt x="85" y="23"/>
                    <a:pt x="79" y="14"/>
                    <a:pt x="71" y="14"/>
                  </a:cubicBezTo>
                  <a:cubicBezTo>
                    <a:pt x="68" y="14"/>
                    <a:pt x="67" y="18"/>
                    <a:pt x="63" y="18"/>
                  </a:cubicBezTo>
                  <a:cubicBezTo>
                    <a:pt x="58" y="18"/>
                    <a:pt x="58" y="6"/>
                    <a:pt x="48" y="6"/>
                  </a:cubicBezTo>
                  <a:cubicBezTo>
                    <a:pt x="43" y="6"/>
                    <a:pt x="41" y="10"/>
                    <a:pt x="37" y="10"/>
                  </a:cubicBezTo>
                  <a:cubicBezTo>
                    <a:pt x="31" y="10"/>
                    <a:pt x="28" y="0"/>
                    <a:pt x="1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3" name="Freeform 153"/>
            <p:cNvSpPr>
              <a:spLocks/>
            </p:cNvSpPr>
            <p:nvPr/>
          </p:nvSpPr>
          <p:spPr bwMode="auto">
            <a:xfrm>
              <a:off x="-229" y="-514"/>
              <a:ext cx="61" cy="19"/>
            </a:xfrm>
            <a:custGeom>
              <a:avLst/>
              <a:gdLst>
                <a:gd name="T0" fmla="*/ 14 w 26"/>
                <a:gd name="T1" fmla="*/ 0 h 8"/>
                <a:gd name="T2" fmla="*/ 9 w 26"/>
                <a:gd name="T3" fmla="*/ 8 h 8"/>
                <a:gd name="T4" fmla="*/ 26 w 26"/>
                <a:gd name="T5" fmla="*/ 5 h 8"/>
                <a:gd name="T6" fmla="*/ 14 w 26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" h="8">
                  <a:moveTo>
                    <a:pt x="14" y="0"/>
                  </a:moveTo>
                  <a:cubicBezTo>
                    <a:pt x="12" y="0"/>
                    <a:pt x="0" y="8"/>
                    <a:pt x="9" y="8"/>
                  </a:cubicBezTo>
                  <a:cubicBezTo>
                    <a:pt x="17" y="8"/>
                    <a:pt x="23" y="8"/>
                    <a:pt x="26" y="5"/>
                  </a:cubicBezTo>
                  <a:cubicBezTo>
                    <a:pt x="21" y="3"/>
                    <a:pt x="20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4" name="Freeform 154"/>
            <p:cNvSpPr>
              <a:spLocks/>
            </p:cNvSpPr>
            <p:nvPr/>
          </p:nvSpPr>
          <p:spPr bwMode="auto">
            <a:xfrm>
              <a:off x="-2" y="-440"/>
              <a:ext cx="610" cy="189"/>
            </a:xfrm>
            <a:custGeom>
              <a:avLst/>
              <a:gdLst>
                <a:gd name="T0" fmla="*/ 16 w 258"/>
                <a:gd name="T1" fmla="*/ 0 h 80"/>
                <a:gd name="T2" fmla="*/ 0 w 258"/>
                <a:gd name="T3" fmla="*/ 8 h 80"/>
                <a:gd name="T4" fmla="*/ 38 w 258"/>
                <a:gd name="T5" fmla="*/ 26 h 80"/>
                <a:gd name="T6" fmla="*/ 48 w 258"/>
                <a:gd name="T7" fmla="*/ 21 h 80"/>
                <a:gd name="T8" fmla="*/ 69 w 258"/>
                <a:gd name="T9" fmla="*/ 48 h 80"/>
                <a:gd name="T10" fmla="*/ 63 w 258"/>
                <a:gd name="T11" fmla="*/ 56 h 80"/>
                <a:gd name="T12" fmla="*/ 101 w 258"/>
                <a:gd name="T13" fmla="*/ 80 h 80"/>
                <a:gd name="T14" fmla="*/ 116 w 258"/>
                <a:gd name="T15" fmla="*/ 71 h 80"/>
                <a:gd name="T16" fmla="*/ 122 w 258"/>
                <a:gd name="T17" fmla="*/ 71 h 80"/>
                <a:gd name="T18" fmla="*/ 139 w 258"/>
                <a:gd name="T19" fmla="*/ 80 h 80"/>
                <a:gd name="T20" fmla="*/ 149 w 258"/>
                <a:gd name="T21" fmla="*/ 79 h 80"/>
                <a:gd name="T22" fmla="*/ 191 w 258"/>
                <a:gd name="T23" fmla="*/ 79 h 80"/>
                <a:gd name="T24" fmla="*/ 204 w 258"/>
                <a:gd name="T25" fmla="*/ 72 h 80"/>
                <a:gd name="T26" fmla="*/ 215 w 258"/>
                <a:gd name="T27" fmla="*/ 80 h 80"/>
                <a:gd name="T28" fmla="*/ 258 w 258"/>
                <a:gd name="T29" fmla="*/ 62 h 80"/>
                <a:gd name="T30" fmla="*/ 256 w 258"/>
                <a:gd name="T31" fmla="*/ 62 h 80"/>
                <a:gd name="T32" fmla="*/ 252 w 258"/>
                <a:gd name="T33" fmla="*/ 61 h 80"/>
                <a:gd name="T34" fmla="*/ 254 w 258"/>
                <a:gd name="T35" fmla="*/ 56 h 80"/>
                <a:gd name="T36" fmla="*/ 258 w 258"/>
                <a:gd name="T37" fmla="*/ 55 h 80"/>
                <a:gd name="T38" fmla="*/ 216 w 258"/>
                <a:gd name="T39" fmla="*/ 41 h 80"/>
                <a:gd name="T40" fmla="*/ 150 w 258"/>
                <a:gd name="T41" fmla="*/ 54 h 80"/>
                <a:gd name="T42" fmla="*/ 114 w 258"/>
                <a:gd name="T43" fmla="*/ 48 h 80"/>
                <a:gd name="T44" fmla="*/ 109 w 258"/>
                <a:gd name="T45" fmla="*/ 50 h 80"/>
                <a:gd name="T46" fmla="*/ 105 w 258"/>
                <a:gd name="T47" fmla="*/ 45 h 80"/>
                <a:gd name="T48" fmla="*/ 109 w 258"/>
                <a:gd name="T49" fmla="*/ 42 h 80"/>
                <a:gd name="T50" fmla="*/ 85 w 258"/>
                <a:gd name="T51" fmla="*/ 30 h 80"/>
                <a:gd name="T52" fmla="*/ 106 w 258"/>
                <a:gd name="T53" fmla="*/ 30 h 80"/>
                <a:gd name="T54" fmla="*/ 82 w 258"/>
                <a:gd name="T55" fmla="*/ 14 h 80"/>
                <a:gd name="T56" fmla="*/ 72 w 258"/>
                <a:gd name="T57" fmla="*/ 14 h 80"/>
                <a:gd name="T58" fmla="*/ 62 w 258"/>
                <a:gd name="T59" fmla="*/ 18 h 80"/>
                <a:gd name="T60" fmla="*/ 16 w 258"/>
                <a:gd name="T6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8" h="80">
                  <a:moveTo>
                    <a:pt x="16" y="0"/>
                  </a:moveTo>
                  <a:cubicBezTo>
                    <a:pt x="9" y="0"/>
                    <a:pt x="0" y="0"/>
                    <a:pt x="0" y="8"/>
                  </a:cubicBezTo>
                  <a:cubicBezTo>
                    <a:pt x="0" y="13"/>
                    <a:pt x="32" y="26"/>
                    <a:pt x="38" y="26"/>
                  </a:cubicBezTo>
                  <a:cubicBezTo>
                    <a:pt x="42" y="26"/>
                    <a:pt x="45" y="24"/>
                    <a:pt x="48" y="21"/>
                  </a:cubicBezTo>
                  <a:cubicBezTo>
                    <a:pt x="57" y="30"/>
                    <a:pt x="60" y="39"/>
                    <a:pt x="69" y="48"/>
                  </a:cubicBezTo>
                  <a:cubicBezTo>
                    <a:pt x="67" y="49"/>
                    <a:pt x="63" y="53"/>
                    <a:pt x="63" y="56"/>
                  </a:cubicBezTo>
                  <a:cubicBezTo>
                    <a:pt x="63" y="67"/>
                    <a:pt x="89" y="80"/>
                    <a:pt x="101" y="80"/>
                  </a:cubicBezTo>
                  <a:cubicBezTo>
                    <a:pt x="106" y="80"/>
                    <a:pt x="114" y="74"/>
                    <a:pt x="116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1" y="78"/>
                    <a:pt x="130" y="80"/>
                    <a:pt x="139" y="80"/>
                  </a:cubicBezTo>
                  <a:cubicBezTo>
                    <a:pt x="142" y="80"/>
                    <a:pt x="146" y="80"/>
                    <a:pt x="149" y="79"/>
                  </a:cubicBezTo>
                  <a:cubicBezTo>
                    <a:pt x="191" y="79"/>
                    <a:pt x="191" y="79"/>
                    <a:pt x="191" y="79"/>
                  </a:cubicBezTo>
                  <a:cubicBezTo>
                    <a:pt x="196" y="76"/>
                    <a:pt x="197" y="73"/>
                    <a:pt x="204" y="72"/>
                  </a:cubicBezTo>
                  <a:cubicBezTo>
                    <a:pt x="205" y="76"/>
                    <a:pt x="208" y="80"/>
                    <a:pt x="215" y="80"/>
                  </a:cubicBezTo>
                  <a:cubicBezTo>
                    <a:pt x="233" y="80"/>
                    <a:pt x="257" y="80"/>
                    <a:pt x="258" y="62"/>
                  </a:cubicBezTo>
                  <a:cubicBezTo>
                    <a:pt x="258" y="62"/>
                    <a:pt x="258" y="62"/>
                    <a:pt x="256" y="62"/>
                  </a:cubicBezTo>
                  <a:cubicBezTo>
                    <a:pt x="255" y="62"/>
                    <a:pt x="253" y="62"/>
                    <a:pt x="252" y="61"/>
                  </a:cubicBezTo>
                  <a:cubicBezTo>
                    <a:pt x="252" y="59"/>
                    <a:pt x="253" y="58"/>
                    <a:pt x="254" y="56"/>
                  </a:cubicBezTo>
                  <a:cubicBezTo>
                    <a:pt x="256" y="56"/>
                    <a:pt x="258" y="56"/>
                    <a:pt x="258" y="55"/>
                  </a:cubicBezTo>
                  <a:cubicBezTo>
                    <a:pt x="251" y="42"/>
                    <a:pt x="237" y="41"/>
                    <a:pt x="216" y="41"/>
                  </a:cubicBezTo>
                  <a:cubicBezTo>
                    <a:pt x="189" y="41"/>
                    <a:pt x="179" y="54"/>
                    <a:pt x="150" y="54"/>
                  </a:cubicBezTo>
                  <a:cubicBezTo>
                    <a:pt x="137" y="54"/>
                    <a:pt x="126" y="51"/>
                    <a:pt x="114" y="48"/>
                  </a:cubicBezTo>
                  <a:cubicBezTo>
                    <a:pt x="113" y="48"/>
                    <a:pt x="110" y="50"/>
                    <a:pt x="109" y="50"/>
                  </a:cubicBezTo>
                  <a:cubicBezTo>
                    <a:pt x="107" y="50"/>
                    <a:pt x="105" y="48"/>
                    <a:pt x="105" y="45"/>
                  </a:cubicBezTo>
                  <a:cubicBezTo>
                    <a:pt x="105" y="43"/>
                    <a:pt x="108" y="43"/>
                    <a:pt x="109" y="42"/>
                  </a:cubicBezTo>
                  <a:cubicBezTo>
                    <a:pt x="102" y="36"/>
                    <a:pt x="88" y="44"/>
                    <a:pt x="85" y="30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2" y="23"/>
                    <a:pt x="77" y="26"/>
                    <a:pt x="82" y="14"/>
                  </a:cubicBezTo>
                  <a:cubicBezTo>
                    <a:pt x="82" y="14"/>
                    <a:pt x="76" y="14"/>
                    <a:pt x="72" y="14"/>
                  </a:cubicBezTo>
                  <a:cubicBezTo>
                    <a:pt x="70" y="17"/>
                    <a:pt x="67" y="18"/>
                    <a:pt x="62" y="18"/>
                  </a:cubicBezTo>
                  <a:cubicBezTo>
                    <a:pt x="44" y="18"/>
                    <a:pt x="39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5" name="Freeform 155"/>
            <p:cNvSpPr>
              <a:spLocks/>
            </p:cNvSpPr>
            <p:nvPr/>
          </p:nvSpPr>
          <p:spPr bwMode="auto">
            <a:xfrm>
              <a:off x="5" y="-339"/>
              <a:ext cx="106" cy="83"/>
            </a:xfrm>
            <a:custGeom>
              <a:avLst/>
              <a:gdLst>
                <a:gd name="T0" fmla="*/ 23 w 45"/>
                <a:gd name="T1" fmla="*/ 0 h 35"/>
                <a:gd name="T2" fmla="*/ 7 w 45"/>
                <a:gd name="T3" fmla="*/ 12 h 35"/>
                <a:gd name="T4" fmla="*/ 0 w 45"/>
                <a:gd name="T5" fmla="*/ 20 h 35"/>
                <a:gd name="T6" fmla="*/ 35 w 45"/>
                <a:gd name="T7" fmla="*/ 35 h 35"/>
                <a:gd name="T8" fmla="*/ 45 w 45"/>
                <a:gd name="T9" fmla="*/ 18 h 35"/>
                <a:gd name="T10" fmla="*/ 23 w 45"/>
                <a:gd name="T11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5">
                  <a:moveTo>
                    <a:pt x="23" y="0"/>
                  </a:moveTo>
                  <a:cubicBezTo>
                    <a:pt x="11" y="0"/>
                    <a:pt x="13" y="12"/>
                    <a:pt x="7" y="12"/>
                  </a:cubicBezTo>
                  <a:cubicBezTo>
                    <a:pt x="6" y="12"/>
                    <a:pt x="0" y="15"/>
                    <a:pt x="0" y="20"/>
                  </a:cubicBezTo>
                  <a:cubicBezTo>
                    <a:pt x="0" y="20"/>
                    <a:pt x="31" y="35"/>
                    <a:pt x="35" y="35"/>
                  </a:cubicBezTo>
                  <a:cubicBezTo>
                    <a:pt x="42" y="35"/>
                    <a:pt x="45" y="27"/>
                    <a:pt x="45" y="18"/>
                  </a:cubicBezTo>
                  <a:cubicBezTo>
                    <a:pt x="45" y="11"/>
                    <a:pt x="33" y="0"/>
                    <a:pt x="2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6" name="Freeform 156"/>
            <p:cNvSpPr>
              <a:spLocks/>
            </p:cNvSpPr>
            <p:nvPr/>
          </p:nvSpPr>
          <p:spPr bwMode="auto">
            <a:xfrm>
              <a:off x="19" y="-495"/>
              <a:ext cx="97" cy="29"/>
            </a:xfrm>
            <a:custGeom>
              <a:avLst/>
              <a:gdLst>
                <a:gd name="T0" fmla="*/ 41 w 41"/>
                <a:gd name="T1" fmla="*/ 0 h 12"/>
                <a:gd name="T2" fmla="*/ 38 w 41"/>
                <a:gd name="T3" fmla="*/ 1 h 12"/>
                <a:gd name="T4" fmla="*/ 34 w 41"/>
                <a:gd name="T5" fmla="*/ 0 h 12"/>
                <a:gd name="T6" fmla="*/ 0 w 41"/>
                <a:gd name="T7" fmla="*/ 7 h 12"/>
                <a:gd name="T8" fmla="*/ 33 w 41"/>
                <a:gd name="T9" fmla="*/ 12 h 12"/>
                <a:gd name="T10" fmla="*/ 41 w 41"/>
                <a:gd name="T11" fmla="*/ 7 h 12"/>
                <a:gd name="T12" fmla="*/ 41 w 41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2">
                  <a:moveTo>
                    <a:pt x="41" y="0"/>
                  </a:moveTo>
                  <a:cubicBezTo>
                    <a:pt x="39" y="1"/>
                    <a:pt x="38" y="1"/>
                    <a:pt x="38" y="1"/>
                  </a:cubicBezTo>
                  <a:cubicBezTo>
                    <a:pt x="37" y="1"/>
                    <a:pt x="38" y="0"/>
                    <a:pt x="34" y="0"/>
                  </a:cubicBezTo>
                  <a:cubicBezTo>
                    <a:pt x="24" y="0"/>
                    <a:pt x="5" y="1"/>
                    <a:pt x="0" y="7"/>
                  </a:cubicBezTo>
                  <a:cubicBezTo>
                    <a:pt x="0" y="7"/>
                    <a:pt x="30" y="12"/>
                    <a:pt x="33" y="12"/>
                  </a:cubicBezTo>
                  <a:cubicBezTo>
                    <a:pt x="38" y="12"/>
                    <a:pt x="41" y="10"/>
                    <a:pt x="41" y="7"/>
                  </a:cubicBezTo>
                  <a:cubicBezTo>
                    <a:pt x="41" y="6"/>
                    <a:pt x="41" y="4"/>
                    <a:pt x="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7" name="Freeform 157"/>
            <p:cNvSpPr>
              <a:spLocks/>
            </p:cNvSpPr>
            <p:nvPr/>
          </p:nvSpPr>
          <p:spPr bwMode="auto">
            <a:xfrm>
              <a:off x="-57" y="-587"/>
              <a:ext cx="116" cy="87"/>
            </a:xfrm>
            <a:custGeom>
              <a:avLst/>
              <a:gdLst>
                <a:gd name="T0" fmla="*/ 12 w 49"/>
                <a:gd name="T1" fmla="*/ 0 h 37"/>
                <a:gd name="T2" fmla="*/ 0 w 49"/>
                <a:gd name="T3" fmla="*/ 8 h 37"/>
                <a:gd name="T4" fmla="*/ 17 w 49"/>
                <a:gd name="T5" fmla="*/ 28 h 37"/>
                <a:gd name="T6" fmla="*/ 12 w 49"/>
                <a:gd name="T7" fmla="*/ 33 h 37"/>
                <a:gd name="T8" fmla="*/ 22 w 49"/>
                <a:gd name="T9" fmla="*/ 37 h 37"/>
                <a:gd name="T10" fmla="*/ 49 w 49"/>
                <a:gd name="T11" fmla="*/ 33 h 37"/>
                <a:gd name="T12" fmla="*/ 49 w 49"/>
                <a:gd name="T13" fmla="*/ 20 h 37"/>
                <a:gd name="T14" fmla="*/ 31 w 49"/>
                <a:gd name="T15" fmla="*/ 8 h 37"/>
                <a:gd name="T16" fmla="*/ 12 w 49"/>
                <a:gd name="T17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9" h="37">
                  <a:moveTo>
                    <a:pt x="12" y="0"/>
                  </a:moveTo>
                  <a:cubicBezTo>
                    <a:pt x="7" y="0"/>
                    <a:pt x="0" y="2"/>
                    <a:pt x="0" y="8"/>
                  </a:cubicBezTo>
                  <a:cubicBezTo>
                    <a:pt x="0" y="18"/>
                    <a:pt x="11" y="21"/>
                    <a:pt x="17" y="28"/>
                  </a:cubicBezTo>
                  <a:cubicBezTo>
                    <a:pt x="16" y="28"/>
                    <a:pt x="12" y="30"/>
                    <a:pt x="12" y="33"/>
                  </a:cubicBezTo>
                  <a:cubicBezTo>
                    <a:pt x="12" y="36"/>
                    <a:pt x="16" y="37"/>
                    <a:pt x="22" y="37"/>
                  </a:cubicBezTo>
                  <a:cubicBezTo>
                    <a:pt x="29" y="37"/>
                    <a:pt x="39" y="35"/>
                    <a:pt x="49" y="33"/>
                  </a:cubicBezTo>
                  <a:cubicBezTo>
                    <a:pt x="48" y="27"/>
                    <a:pt x="49" y="23"/>
                    <a:pt x="49" y="20"/>
                  </a:cubicBezTo>
                  <a:cubicBezTo>
                    <a:pt x="49" y="9"/>
                    <a:pt x="31" y="20"/>
                    <a:pt x="31" y="8"/>
                  </a:cubicBezTo>
                  <a:cubicBezTo>
                    <a:pt x="25" y="8"/>
                    <a:pt x="14" y="4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8" name="Freeform 158"/>
            <p:cNvSpPr>
              <a:spLocks/>
            </p:cNvSpPr>
            <p:nvPr/>
          </p:nvSpPr>
          <p:spPr bwMode="auto">
            <a:xfrm>
              <a:off x="-99" y="-672"/>
              <a:ext cx="42" cy="26"/>
            </a:xfrm>
            <a:custGeom>
              <a:avLst/>
              <a:gdLst>
                <a:gd name="T0" fmla="*/ 7 w 18"/>
                <a:gd name="T1" fmla="*/ 0 h 11"/>
                <a:gd name="T2" fmla="*/ 0 w 18"/>
                <a:gd name="T3" fmla="*/ 0 h 11"/>
                <a:gd name="T4" fmla="*/ 9 w 18"/>
                <a:gd name="T5" fmla="*/ 11 h 11"/>
                <a:gd name="T6" fmla="*/ 18 w 18"/>
                <a:gd name="T7" fmla="*/ 11 h 11"/>
                <a:gd name="T8" fmla="*/ 18 w 18"/>
                <a:gd name="T9" fmla="*/ 0 h 11"/>
                <a:gd name="T10" fmla="*/ 7 w 18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1">
                  <a:moveTo>
                    <a:pt x="7" y="0"/>
                  </a:moveTo>
                  <a:cubicBezTo>
                    <a:pt x="4" y="0"/>
                    <a:pt x="2" y="0"/>
                    <a:pt x="0" y="0"/>
                  </a:cubicBezTo>
                  <a:cubicBezTo>
                    <a:pt x="0" y="7"/>
                    <a:pt x="6" y="8"/>
                    <a:pt x="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1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9" name="Freeform 159"/>
            <p:cNvSpPr>
              <a:spLocks/>
            </p:cNvSpPr>
            <p:nvPr/>
          </p:nvSpPr>
          <p:spPr bwMode="auto">
            <a:xfrm>
              <a:off x="24" y="-783"/>
              <a:ext cx="390" cy="262"/>
            </a:xfrm>
            <a:custGeom>
              <a:avLst/>
              <a:gdLst>
                <a:gd name="T0" fmla="*/ 29 w 165"/>
                <a:gd name="T1" fmla="*/ 0 h 111"/>
                <a:gd name="T2" fmla="*/ 45 w 165"/>
                <a:gd name="T3" fmla="*/ 11 h 111"/>
                <a:gd name="T4" fmla="*/ 36 w 165"/>
                <a:gd name="T5" fmla="*/ 11 h 111"/>
                <a:gd name="T6" fmla="*/ 31 w 165"/>
                <a:gd name="T7" fmla="*/ 11 h 111"/>
                <a:gd name="T8" fmla="*/ 16 w 165"/>
                <a:gd name="T9" fmla="*/ 16 h 111"/>
                <a:gd name="T10" fmla="*/ 23 w 165"/>
                <a:gd name="T11" fmla="*/ 25 h 111"/>
                <a:gd name="T12" fmla="*/ 32 w 165"/>
                <a:gd name="T13" fmla="*/ 23 h 111"/>
                <a:gd name="T14" fmla="*/ 38 w 165"/>
                <a:gd name="T15" fmla="*/ 25 h 111"/>
                <a:gd name="T16" fmla="*/ 32 w 165"/>
                <a:gd name="T17" fmla="*/ 30 h 111"/>
                <a:gd name="T18" fmla="*/ 18 w 165"/>
                <a:gd name="T19" fmla="*/ 26 h 111"/>
                <a:gd name="T20" fmla="*/ 15 w 165"/>
                <a:gd name="T21" fmla="*/ 26 h 111"/>
                <a:gd name="T22" fmla="*/ 6 w 165"/>
                <a:gd name="T23" fmla="*/ 31 h 111"/>
                <a:gd name="T24" fmla="*/ 29 w 165"/>
                <a:gd name="T25" fmla="*/ 43 h 111"/>
                <a:gd name="T26" fmla="*/ 24 w 165"/>
                <a:gd name="T27" fmla="*/ 47 h 111"/>
                <a:gd name="T28" fmla="*/ 8 w 165"/>
                <a:gd name="T29" fmla="*/ 42 h 111"/>
                <a:gd name="T30" fmla="*/ 0 w 165"/>
                <a:gd name="T31" fmla="*/ 42 h 111"/>
                <a:gd name="T32" fmla="*/ 31 w 165"/>
                <a:gd name="T33" fmla="*/ 59 h 111"/>
                <a:gd name="T34" fmla="*/ 19 w 165"/>
                <a:gd name="T35" fmla="*/ 66 h 111"/>
                <a:gd name="T36" fmla="*/ 23 w 165"/>
                <a:gd name="T37" fmla="*/ 71 h 111"/>
                <a:gd name="T38" fmla="*/ 34 w 165"/>
                <a:gd name="T39" fmla="*/ 67 h 111"/>
                <a:gd name="T40" fmla="*/ 42 w 165"/>
                <a:gd name="T41" fmla="*/ 74 h 111"/>
                <a:gd name="T42" fmla="*/ 57 w 165"/>
                <a:gd name="T43" fmla="*/ 69 h 111"/>
                <a:gd name="T44" fmla="*/ 79 w 165"/>
                <a:gd name="T45" fmla="*/ 74 h 111"/>
                <a:gd name="T46" fmla="*/ 39 w 165"/>
                <a:gd name="T47" fmla="*/ 84 h 111"/>
                <a:gd name="T48" fmla="*/ 63 w 165"/>
                <a:gd name="T49" fmla="*/ 97 h 111"/>
                <a:gd name="T50" fmla="*/ 56 w 165"/>
                <a:gd name="T51" fmla="*/ 101 h 111"/>
                <a:gd name="T52" fmla="*/ 77 w 165"/>
                <a:gd name="T53" fmla="*/ 111 h 111"/>
                <a:gd name="T54" fmla="*/ 90 w 165"/>
                <a:gd name="T55" fmla="*/ 99 h 111"/>
                <a:gd name="T56" fmla="*/ 108 w 165"/>
                <a:gd name="T57" fmla="*/ 108 h 111"/>
                <a:gd name="T58" fmla="*/ 109 w 165"/>
                <a:gd name="T59" fmla="*/ 108 h 111"/>
                <a:gd name="T60" fmla="*/ 109 w 165"/>
                <a:gd name="T61" fmla="*/ 101 h 111"/>
                <a:gd name="T62" fmla="*/ 118 w 165"/>
                <a:gd name="T63" fmla="*/ 101 h 111"/>
                <a:gd name="T64" fmla="*/ 111 w 165"/>
                <a:gd name="T65" fmla="*/ 91 h 111"/>
                <a:gd name="T66" fmla="*/ 118 w 165"/>
                <a:gd name="T67" fmla="*/ 83 h 111"/>
                <a:gd name="T68" fmla="*/ 126 w 165"/>
                <a:gd name="T69" fmla="*/ 93 h 111"/>
                <a:gd name="T70" fmla="*/ 151 w 165"/>
                <a:gd name="T71" fmla="*/ 76 h 111"/>
                <a:gd name="T72" fmla="*/ 163 w 165"/>
                <a:gd name="T73" fmla="*/ 74 h 111"/>
                <a:gd name="T74" fmla="*/ 164 w 165"/>
                <a:gd name="T75" fmla="*/ 66 h 111"/>
                <a:gd name="T76" fmla="*/ 138 w 165"/>
                <a:gd name="T77" fmla="*/ 59 h 111"/>
                <a:gd name="T78" fmla="*/ 131 w 165"/>
                <a:gd name="T79" fmla="*/ 61 h 111"/>
                <a:gd name="T80" fmla="*/ 129 w 165"/>
                <a:gd name="T81" fmla="*/ 59 h 111"/>
                <a:gd name="T82" fmla="*/ 132 w 165"/>
                <a:gd name="T83" fmla="*/ 51 h 111"/>
                <a:gd name="T84" fmla="*/ 126 w 165"/>
                <a:gd name="T85" fmla="*/ 43 h 111"/>
                <a:gd name="T86" fmla="*/ 119 w 165"/>
                <a:gd name="T87" fmla="*/ 34 h 111"/>
                <a:gd name="T88" fmla="*/ 114 w 165"/>
                <a:gd name="T89" fmla="*/ 34 h 111"/>
                <a:gd name="T90" fmla="*/ 117 w 165"/>
                <a:gd name="T91" fmla="*/ 38 h 111"/>
                <a:gd name="T92" fmla="*/ 117 w 165"/>
                <a:gd name="T93" fmla="*/ 45 h 111"/>
                <a:gd name="T94" fmla="*/ 110 w 165"/>
                <a:gd name="T95" fmla="*/ 45 h 111"/>
                <a:gd name="T96" fmla="*/ 101 w 165"/>
                <a:gd name="T97" fmla="*/ 30 h 111"/>
                <a:gd name="T98" fmla="*/ 95 w 165"/>
                <a:gd name="T99" fmla="*/ 29 h 111"/>
                <a:gd name="T100" fmla="*/ 90 w 165"/>
                <a:gd name="T101" fmla="*/ 29 h 111"/>
                <a:gd name="T102" fmla="*/ 85 w 165"/>
                <a:gd name="T103" fmla="*/ 30 h 111"/>
                <a:gd name="T104" fmla="*/ 80 w 165"/>
                <a:gd name="T105" fmla="*/ 29 h 111"/>
                <a:gd name="T106" fmla="*/ 63 w 165"/>
                <a:gd name="T107" fmla="*/ 6 h 111"/>
                <a:gd name="T108" fmla="*/ 29 w 165"/>
                <a:gd name="T10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5" h="111">
                  <a:moveTo>
                    <a:pt x="29" y="0"/>
                  </a:moveTo>
                  <a:cubicBezTo>
                    <a:pt x="30" y="8"/>
                    <a:pt x="39" y="8"/>
                    <a:pt x="45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4" y="11"/>
                    <a:pt x="32" y="11"/>
                    <a:pt x="31" y="11"/>
                  </a:cubicBezTo>
                  <a:cubicBezTo>
                    <a:pt x="25" y="11"/>
                    <a:pt x="21" y="13"/>
                    <a:pt x="16" y="16"/>
                  </a:cubicBezTo>
                  <a:cubicBezTo>
                    <a:pt x="16" y="17"/>
                    <a:pt x="21" y="25"/>
                    <a:pt x="23" y="25"/>
                  </a:cubicBezTo>
                  <a:cubicBezTo>
                    <a:pt x="25" y="25"/>
                    <a:pt x="29" y="23"/>
                    <a:pt x="32" y="23"/>
                  </a:cubicBezTo>
                  <a:cubicBezTo>
                    <a:pt x="34" y="23"/>
                    <a:pt x="36" y="24"/>
                    <a:pt x="38" y="25"/>
                  </a:cubicBezTo>
                  <a:cubicBezTo>
                    <a:pt x="36" y="26"/>
                    <a:pt x="35" y="30"/>
                    <a:pt x="32" y="30"/>
                  </a:cubicBezTo>
                  <a:cubicBezTo>
                    <a:pt x="28" y="30"/>
                    <a:pt x="25" y="26"/>
                    <a:pt x="18" y="26"/>
                  </a:cubicBezTo>
                  <a:cubicBezTo>
                    <a:pt x="17" y="26"/>
                    <a:pt x="16" y="26"/>
                    <a:pt x="15" y="26"/>
                  </a:cubicBezTo>
                  <a:cubicBezTo>
                    <a:pt x="11" y="26"/>
                    <a:pt x="6" y="27"/>
                    <a:pt x="6" y="31"/>
                  </a:cubicBezTo>
                  <a:cubicBezTo>
                    <a:pt x="6" y="37"/>
                    <a:pt x="22" y="41"/>
                    <a:pt x="29" y="43"/>
                  </a:cubicBezTo>
                  <a:cubicBezTo>
                    <a:pt x="29" y="43"/>
                    <a:pt x="26" y="47"/>
                    <a:pt x="24" y="47"/>
                  </a:cubicBezTo>
                  <a:cubicBezTo>
                    <a:pt x="19" y="47"/>
                    <a:pt x="11" y="44"/>
                    <a:pt x="8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" y="57"/>
                    <a:pt x="13" y="59"/>
                    <a:pt x="31" y="59"/>
                  </a:cubicBezTo>
                  <a:cubicBezTo>
                    <a:pt x="28" y="63"/>
                    <a:pt x="24" y="64"/>
                    <a:pt x="19" y="66"/>
                  </a:cubicBezTo>
                  <a:cubicBezTo>
                    <a:pt x="19" y="69"/>
                    <a:pt x="19" y="71"/>
                    <a:pt x="23" y="71"/>
                  </a:cubicBezTo>
                  <a:cubicBezTo>
                    <a:pt x="27" y="71"/>
                    <a:pt x="29" y="69"/>
                    <a:pt x="34" y="67"/>
                  </a:cubicBezTo>
                  <a:cubicBezTo>
                    <a:pt x="36" y="70"/>
                    <a:pt x="36" y="74"/>
                    <a:pt x="42" y="74"/>
                  </a:cubicBezTo>
                  <a:cubicBezTo>
                    <a:pt x="48" y="74"/>
                    <a:pt x="49" y="69"/>
                    <a:pt x="57" y="69"/>
                  </a:cubicBezTo>
                  <a:cubicBezTo>
                    <a:pt x="65" y="69"/>
                    <a:pt x="71" y="72"/>
                    <a:pt x="79" y="74"/>
                  </a:cubicBezTo>
                  <a:cubicBezTo>
                    <a:pt x="72" y="75"/>
                    <a:pt x="39" y="74"/>
                    <a:pt x="39" y="84"/>
                  </a:cubicBezTo>
                  <a:cubicBezTo>
                    <a:pt x="39" y="92"/>
                    <a:pt x="54" y="97"/>
                    <a:pt x="63" y="97"/>
                  </a:cubicBezTo>
                  <a:cubicBezTo>
                    <a:pt x="61" y="99"/>
                    <a:pt x="59" y="101"/>
                    <a:pt x="56" y="101"/>
                  </a:cubicBezTo>
                  <a:cubicBezTo>
                    <a:pt x="57" y="109"/>
                    <a:pt x="68" y="111"/>
                    <a:pt x="77" y="111"/>
                  </a:cubicBezTo>
                  <a:cubicBezTo>
                    <a:pt x="85" y="111"/>
                    <a:pt x="90" y="108"/>
                    <a:pt x="90" y="99"/>
                  </a:cubicBezTo>
                  <a:cubicBezTo>
                    <a:pt x="94" y="102"/>
                    <a:pt x="103" y="108"/>
                    <a:pt x="108" y="108"/>
                  </a:cubicBezTo>
                  <a:cubicBezTo>
                    <a:pt x="108" y="108"/>
                    <a:pt x="108" y="108"/>
                    <a:pt x="109" y="108"/>
                  </a:cubicBezTo>
                  <a:cubicBezTo>
                    <a:pt x="109" y="101"/>
                    <a:pt x="109" y="101"/>
                    <a:pt x="109" y="101"/>
                  </a:cubicBezTo>
                  <a:cubicBezTo>
                    <a:pt x="118" y="101"/>
                    <a:pt x="118" y="101"/>
                    <a:pt x="118" y="101"/>
                  </a:cubicBezTo>
                  <a:cubicBezTo>
                    <a:pt x="117" y="97"/>
                    <a:pt x="114" y="96"/>
                    <a:pt x="111" y="91"/>
                  </a:cubicBezTo>
                  <a:cubicBezTo>
                    <a:pt x="114" y="88"/>
                    <a:pt x="115" y="85"/>
                    <a:pt x="118" y="83"/>
                  </a:cubicBezTo>
                  <a:cubicBezTo>
                    <a:pt x="119" y="89"/>
                    <a:pt x="119" y="93"/>
                    <a:pt x="126" y="93"/>
                  </a:cubicBezTo>
                  <a:cubicBezTo>
                    <a:pt x="133" y="93"/>
                    <a:pt x="140" y="77"/>
                    <a:pt x="151" y="76"/>
                  </a:cubicBezTo>
                  <a:cubicBezTo>
                    <a:pt x="155" y="76"/>
                    <a:pt x="161" y="77"/>
                    <a:pt x="163" y="74"/>
                  </a:cubicBezTo>
                  <a:cubicBezTo>
                    <a:pt x="165" y="72"/>
                    <a:pt x="164" y="69"/>
                    <a:pt x="164" y="66"/>
                  </a:cubicBezTo>
                  <a:cubicBezTo>
                    <a:pt x="157" y="65"/>
                    <a:pt x="143" y="59"/>
                    <a:pt x="138" y="59"/>
                  </a:cubicBezTo>
                  <a:cubicBezTo>
                    <a:pt x="137" y="59"/>
                    <a:pt x="133" y="61"/>
                    <a:pt x="131" y="61"/>
                  </a:cubicBezTo>
                  <a:cubicBezTo>
                    <a:pt x="130" y="61"/>
                    <a:pt x="129" y="61"/>
                    <a:pt x="129" y="59"/>
                  </a:cubicBezTo>
                  <a:cubicBezTo>
                    <a:pt x="129" y="56"/>
                    <a:pt x="132" y="55"/>
                    <a:pt x="132" y="51"/>
                  </a:cubicBezTo>
                  <a:cubicBezTo>
                    <a:pt x="132" y="47"/>
                    <a:pt x="126" y="47"/>
                    <a:pt x="126" y="43"/>
                  </a:cubicBezTo>
                  <a:cubicBezTo>
                    <a:pt x="126" y="37"/>
                    <a:pt x="127" y="34"/>
                    <a:pt x="119" y="34"/>
                  </a:cubicBezTo>
                  <a:cubicBezTo>
                    <a:pt x="118" y="34"/>
                    <a:pt x="115" y="34"/>
                    <a:pt x="114" y="34"/>
                  </a:cubicBezTo>
                  <a:cubicBezTo>
                    <a:pt x="117" y="38"/>
                    <a:pt x="117" y="38"/>
                    <a:pt x="117" y="38"/>
                  </a:cubicBezTo>
                  <a:cubicBezTo>
                    <a:pt x="117" y="45"/>
                    <a:pt x="117" y="45"/>
                    <a:pt x="117" y="45"/>
                  </a:cubicBezTo>
                  <a:cubicBezTo>
                    <a:pt x="110" y="45"/>
                    <a:pt x="110" y="45"/>
                    <a:pt x="110" y="45"/>
                  </a:cubicBezTo>
                  <a:cubicBezTo>
                    <a:pt x="105" y="40"/>
                    <a:pt x="109" y="33"/>
                    <a:pt x="101" y="30"/>
                  </a:cubicBezTo>
                  <a:cubicBezTo>
                    <a:pt x="99" y="29"/>
                    <a:pt x="97" y="29"/>
                    <a:pt x="95" y="29"/>
                  </a:cubicBezTo>
                  <a:cubicBezTo>
                    <a:pt x="93" y="29"/>
                    <a:pt x="92" y="29"/>
                    <a:pt x="90" y="29"/>
                  </a:cubicBezTo>
                  <a:cubicBezTo>
                    <a:pt x="88" y="30"/>
                    <a:pt x="87" y="30"/>
                    <a:pt x="85" y="30"/>
                  </a:cubicBezTo>
                  <a:cubicBezTo>
                    <a:pt x="83" y="30"/>
                    <a:pt x="82" y="30"/>
                    <a:pt x="80" y="29"/>
                  </a:cubicBezTo>
                  <a:cubicBezTo>
                    <a:pt x="71" y="26"/>
                    <a:pt x="73" y="10"/>
                    <a:pt x="63" y="6"/>
                  </a:cubicBezTo>
                  <a:cubicBezTo>
                    <a:pt x="53" y="2"/>
                    <a:pt x="43" y="1"/>
                    <a:pt x="2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0" name="Freeform 160"/>
            <p:cNvSpPr>
              <a:spLocks/>
            </p:cNvSpPr>
            <p:nvPr/>
          </p:nvSpPr>
          <p:spPr bwMode="auto">
            <a:xfrm>
              <a:off x="336" y="305"/>
              <a:ext cx="255" cy="160"/>
            </a:xfrm>
            <a:custGeom>
              <a:avLst/>
              <a:gdLst>
                <a:gd name="T0" fmla="*/ 31 w 108"/>
                <a:gd name="T1" fmla="*/ 0 h 68"/>
                <a:gd name="T2" fmla="*/ 14 w 108"/>
                <a:gd name="T3" fmla="*/ 32 h 68"/>
                <a:gd name="T4" fmla="*/ 14 w 108"/>
                <a:gd name="T5" fmla="*/ 40 h 68"/>
                <a:gd name="T6" fmla="*/ 8 w 108"/>
                <a:gd name="T7" fmla="*/ 47 h 68"/>
                <a:gd name="T8" fmla="*/ 0 w 108"/>
                <a:gd name="T9" fmla="*/ 57 h 68"/>
                <a:gd name="T10" fmla="*/ 13 w 108"/>
                <a:gd name="T11" fmla="*/ 56 h 68"/>
                <a:gd name="T12" fmla="*/ 23 w 108"/>
                <a:gd name="T13" fmla="*/ 57 h 68"/>
                <a:gd name="T14" fmla="*/ 27 w 108"/>
                <a:gd name="T15" fmla="*/ 68 h 68"/>
                <a:gd name="T16" fmla="*/ 31 w 108"/>
                <a:gd name="T17" fmla="*/ 64 h 68"/>
                <a:gd name="T18" fmla="*/ 34 w 108"/>
                <a:gd name="T19" fmla="*/ 64 h 68"/>
                <a:gd name="T20" fmla="*/ 56 w 108"/>
                <a:gd name="T21" fmla="*/ 44 h 68"/>
                <a:gd name="T22" fmla="*/ 76 w 108"/>
                <a:gd name="T23" fmla="*/ 57 h 68"/>
                <a:gd name="T24" fmla="*/ 90 w 108"/>
                <a:gd name="T25" fmla="*/ 57 h 68"/>
                <a:gd name="T26" fmla="*/ 108 w 108"/>
                <a:gd name="T27" fmla="*/ 51 h 68"/>
                <a:gd name="T28" fmla="*/ 85 w 108"/>
                <a:gd name="T29" fmla="*/ 41 h 68"/>
                <a:gd name="T30" fmla="*/ 81 w 108"/>
                <a:gd name="T31" fmla="*/ 32 h 68"/>
                <a:gd name="T32" fmla="*/ 44 w 108"/>
                <a:gd name="T33" fmla="*/ 11 h 68"/>
                <a:gd name="T34" fmla="*/ 39 w 108"/>
                <a:gd name="T35" fmla="*/ 15 h 68"/>
                <a:gd name="T36" fmla="*/ 31 w 108"/>
                <a:gd name="T3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68">
                  <a:moveTo>
                    <a:pt x="31" y="0"/>
                  </a:moveTo>
                  <a:cubicBezTo>
                    <a:pt x="16" y="2"/>
                    <a:pt x="14" y="23"/>
                    <a:pt x="14" y="32"/>
                  </a:cubicBezTo>
                  <a:cubicBezTo>
                    <a:pt x="14" y="37"/>
                    <a:pt x="14" y="35"/>
                    <a:pt x="14" y="40"/>
                  </a:cubicBezTo>
                  <a:cubicBezTo>
                    <a:pt x="14" y="43"/>
                    <a:pt x="11" y="45"/>
                    <a:pt x="8" y="47"/>
                  </a:cubicBezTo>
                  <a:cubicBezTo>
                    <a:pt x="7" y="49"/>
                    <a:pt x="1" y="48"/>
                    <a:pt x="0" y="57"/>
                  </a:cubicBezTo>
                  <a:cubicBezTo>
                    <a:pt x="3" y="57"/>
                    <a:pt x="8" y="56"/>
                    <a:pt x="13" y="56"/>
                  </a:cubicBezTo>
                  <a:cubicBezTo>
                    <a:pt x="16" y="56"/>
                    <a:pt x="20" y="56"/>
                    <a:pt x="23" y="57"/>
                  </a:cubicBezTo>
                  <a:cubicBezTo>
                    <a:pt x="22" y="62"/>
                    <a:pt x="20" y="68"/>
                    <a:pt x="27" y="68"/>
                  </a:cubicBezTo>
                  <a:cubicBezTo>
                    <a:pt x="29" y="68"/>
                    <a:pt x="29" y="66"/>
                    <a:pt x="31" y="64"/>
                  </a:cubicBezTo>
                  <a:cubicBezTo>
                    <a:pt x="32" y="64"/>
                    <a:pt x="33" y="64"/>
                    <a:pt x="34" y="64"/>
                  </a:cubicBezTo>
                  <a:cubicBezTo>
                    <a:pt x="42" y="64"/>
                    <a:pt x="56" y="54"/>
                    <a:pt x="56" y="44"/>
                  </a:cubicBezTo>
                  <a:cubicBezTo>
                    <a:pt x="59" y="45"/>
                    <a:pt x="76" y="57"/>
                    <a:pt x="76" y="57"/>
                  </a:cubicBezTo>
                  <a:cubicBezTo>
                    <a:pt x="81" y="57"/>
                    <a:pt x="84" y="57"/>
                    <a:pt x="90" y="57"/>
                  </a:cubicBezTo>
                  <a:cubicBezTo>
                    <a:pt x="97" y="57"/>
                    <a:pt x="102" y="55"/>
                    <a:pt x="108" y="51"/>
                  </a:cubicBezTo>
                  <a:cubicBezTo>
                    <a:pt x="103" y="45"/>
                    <a:pt x="93" y="48"/>
                    <a:pt x="85" y="41"/>
                  </a:cubicBezTo>
                  <a:cubicBezTo>
                    <a:pt x="82" y="39"/>
                    <a:pt x="84" y="36"/>
                    <a:pt x="81" y="32"/>
                  </a:cubicBezTo>
                  <a:cubicBezTo>
                    <a:pt x="72" y="19"/>
                    <a:pt x="55" y="24"/>
                    <a:pt x="44" y="11"/>
                  </a:cubicBezTo>
                  <a:cubicBezTo>
                    <a:pt x="42" y="12"/>
                    <a:pt x="40" y="13"/>
                    <a:pt x="39" y="15"/>
                  </a:cubicBezTo>
                  <a:cubicBezTo>
                    <a:pt x="36" y="10"/>
                    <a:pt x="34" y="8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1" name="Freeform 161"/>
            <p:cNvSpPr>
              <a:spLocks/>
            </p:cNvSpPr>
            <p:nvPr/>
          </p:nvSpPr>
          <p:spPr bwMode="auto">
            <a:xfrm>
              <a:off x="695" y="163"/>
              <a:ext cx="78" cy="61"/>
            </a:xfrm>
            <a:custGeom>
              <a:avLst/>
              <a:gdLst>
                <a:gd name="T0" fmla="*/ 16 w 33"/>
                <a:gd name="T1" fmla="*/ 0 h 26"/>
                <a:gd name="T2" fmla="*/ 0 w 33"/>
                <a:gd name="T3" fmla="*/ 14 h 26"/>
                <a:gd name="T4" fmla="*/ 14 w 33"/>
                <a:gd name="T5" fmla="*/ 26 h 26"/>
                <a:gd name="T6" fmla="*/ 33 w 33"/>
                <a:gd name="T7" fmla="*/ 14 h 26"/>
                <a:gd name="T8" fmla="*/ 16 w 33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6">
                  <a:moveTo>
                    <a:pt x="16" y="0"/>
                  </a:moveTo>
                  <a:cubicBezTo>
                    <a:pt x="8" y="0"/>
                    <a:pt x="0" y="4"/>
                    <a:pt x="0" y="14"/>
                  </a:cubicBezTo>
                  <a:cubicBezTo>
                    <a:pt x="0" y="21"/>
                    <a:pt x="6" y="26"/>
                    <a:pt x="14" y="26"/>
                  </a:cubicBezTo>
                  <a:cubicBezTo>
                    <a:pt x="20" y="26"/>
                    <a:pt x="33" y="21"/>
                    <a:pt x="33" y="14"/>
                  </a:cubicBezTo>
                  <a:cubicBezTo>
                    <a:pt x="33" y="5"/>
                    <a:pt x="24" y="0"/>
                    <a:pt x="1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2" name="Freeform 162"/>
            <p:cNvSpPr>
              <a:spLocks/>
            </p:cNvSpPr>
            <p:nvPr/>
          </p:nvSpPr>
          <p:spPr bwMode="auto">
            <a:xfrm>
              <a:off x="466" y="473"/>
              <a:ext cx="61" cy="47"/>
            </a:xfrm>
            <a:custGeom>
              <a:avLst/>
              <a:gdLst>
                <a:gd name="T0" fmla="*/ 18 w 26"/>
                <a:gd name="T1" fmla="*/ 0 h 20"/>
                <a:gd name="T2" fmla="*/ 11 w 26"/>
                <a:gd name="T3" fmla="*/ 0 h 20"/>
                <a:gd name="T4" fmla="*/ 0 w 26"/>
                <a:gd name="T5" fmla="*/ 14 h 20"/>
                <a:gd name="T6" fmla="*/ 0 w 26"/>
                <a:gd name="T7" fmla="*/ 20 h 20"/>
                <a:gd name="T8" fmla="*/ 26 w 26"/>
                <a:gd name="T9" fmla="*/ 3 h 20"/>
                <a:gd name="T10" fmla="*/ 18 w 2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0">
                  <a:moveTo>
                    <a:pt x="18" y="0"/>
                  </a:moveTo>
                  <a:cubicBezTo>
                    <a:pt x="17" y="0"/>
                    <a:pt x="15" y="0"/>
                    <a:pt x="11" y="0"/>
                  </a:cubicBezTo>
                  <a:cubicBezTo>
                    <a:pt x="11" y="4"/>
                    <a:pt x="4" y="8"/>
                    <a:pt x="0" y="1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" y="19"/>
                    <a:pt x="21" y="9"/>
                    <a:pt x="26" y="3"/>
                  </a:cubicBezTo>
                  <a:cubicBezTo>
                    <a:pt x="22" y="1"/>
                    <a:pt x="21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3" name="Freeform 163"/>
            <p:cNvSpPr>
              <a:spLocks/>
            </p:cNvSpPr>
            <p:nvPr/>
          </p:nvSpPr>
          <p:spPr bwMode="auto">
            <a:xfrm>
              <a:off x="565" y="-202"/>
              <a:ext cx="168" cy="74"/>
            </a:xfrm>
            <a:custGeom>
              <a:avLst/>
              <a:gdLst>
                <a:gd name="T0" fmla="*/ 9 w 71"/>
                <a:gd name="T1" fmla="*/ 0 h 31"/>
                <a:gd name="T2" fmla="*/ 0 w 71"/>
                <a:gd name="T3" fmla="*/ 8 h 31"/>
                <a:gd name="T4" fmla="*/ 11 w 71"/>
                <a:gd name="T5" fmla="*/ 19 h 31"/>
                <a:gd name="T6" fmla="*/ 26 w 71"/>
                <a:gd name="T7" fmla="*/ 31 h 31"/>
                <a:gd name="T8" fmla="*/ 46 w 71"/>
                <a:gd name="T9" fmla="*/ 26 h 31"/>
                <a:gd name="T10" fmla="*/ 62 w 71"/>
                <a:gd name="T11" fmla="*/ 29 h 31"/>
                <a:gd name="T12" fmla="*/ 71 w 71"/>
                <a:gd name="T13" fmla="*/ 21 h 31"/>
                <a:gd name="T14" fmla="*/ 35 w 71"/>
                <a:gd name="T15" fmla="*/ 5 h 31"/>
                <a:gd name="T16" fmla="*/ 9 w 71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31">
                  <a:moveTo>
                    <a:pt x="9" y="0"/>
                  </a:moveTo>
                  <a:cubicBezTo>
                    <a:pt x="5" y="0"/>
                    <a:pt x="0" y="3"/>
                    <a:pt x="0" y="8"/>
                  </a:cubicBezTo>
                  <a:cubicBezTo>
                    <a:pt x="0" y="14"/>
                    <a:pt x="6" y="17"/>
                    <a:pt x="11" y="19"/>
                  </a:cubicBezTo>
                  <a:cubicBezTo>
                    <a:pt x="7" y="28"/>
                    <a:pt x="16" y="31"/>
                    <a:pt x="26" y="31"/>
                  </a:cubicBezTo>
                  <a:cubicBezTo>
                    <a:pt x="35" y="31"/>
                    <a:pt x="40" y="26"/>
                    <a:pt x="46" y="26"/>
                  </a:cubicBezTo>
                  <a:cubicBezTo>
                    <a:pt x="52" y="26"/>
                    <a:pt x="55" y="29"/>
                    <a:pt x="62" y="29"/>
                  </a:cubicBezTo>
                  <a:cubicBezTo>
                    <a:pt x="66" y="29"/>
                    <a:pt x="70" y="26"/>
                    <a:pt x="71" y="21"/>
                  </a:cubicBezTo>
                  <a:cubicBezTo>
                    <a:pt x="62" y="16"/>
                    <a:pt x="50" y="5"/>
                    <a:pt x="35" y="5"/>
                  </a:cubicBezTo>
                  <a:cubicBezTo>
                    <a:pt x="24" y="5"/>
                    <a:pt x="21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4" name="Freeform 164"/>
            <p:cNvSpPr>
              <a:spLocks/>
            </p:cNvSpPr>
            <p:nvPr/>
          </p:nvSpPr>
          <p:spPr bwMode="auto">
            <a:xfrm>
              <a:off x="579" y="508"/>
              <a:ext cx="43" cy="38"/>
            </a:xfrm>
            <a:custGeom>
              <a:avLst/>
              <a:gdLst>
                <a:gd name="T0" fmla="*/ 9 w 18"/>
                <a:gd name="T1" fmla="*/ 0 h 16"/>
                <a:gd name="T2" fmla="*/ 0 w 18"/>
                <a:gd name="T3" fmla="*/ 8 h 16"/>
                <a:gd name="T4" fmla="*/ 8 w 18"/>
                <a:gd name="T5" fmla="*/ 16 h 16"/>
                <a:gd name="T6" fmla="*/ 18 w 18"/>
                <a:gd name="T7" fmla="*/ 4 h 16"/>
                <a:gd name="T8" fmla="*/ 9 w 1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6">
                  <a:moveTo>
                    <a:pt x="9" y="0"/>
                  </a:moveTo>
                  <a:cubicBezTo>
                    <a:pt x="4" y="0"/>
                    <a:pt x="0" y="3"/>
                    <a:pt x="0" y="8"/>
                  </a:cubicBezTo>
                  <a:cubicBezTo>
                    <a:pt x="0" y="8"/>
                    <a:pt x="7" y="16"/>
                    <a:pt x="8" y="16"/>
                  </a:cubicBezTo>
                  <a:cubicBezTo>
                    <a:pt x="13" y="16"/>
                    <a:pt x="15" y="9"/>
                    <a:pt x="18" y="4"/>
                  </a:cubicBezTo>
                  <a:cubicBezTo>
                    <a:pt x="15" y="2"/>
                    <a:pt x="12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5" name="Freeform 165"/>
            <p:cNvSpPr>
              <a:spLocks/>
            </p:cNvSpPr>
            <p:nvPr/>
          </p:nvSpPr>
          <p:spPr bwMode="auto">
            <a:xfrm>
              <a:off x="785" y="167"/>
              <a:ext cx="42" cy="24"/>
            </a:xfrm>
            <a:custGeom>
              <a:avLst/>
              <a:gdLst>
                <a:gd name="T0" fmla="*/ 7 w 18"/>
                <a:gd name="T1" fmla="*/ 0 h 10"/>
                <a:gd name="T2" fmla="*/ 0 w 18"/>
                <a:gd name="T3" fmla="*/ 5 h 10"/>
                <a:gd name="T4" fmla="*/ 7 w 18"/>
                <a:gd name="T5" fmla="*/ 10 h 10"/>
                <a:gd name="T6" fmla="*/ 11 w 18"/>
                <a:gd name="T7" fmla="*/ 10 h 10"/>
                <a:gd name="T8" fmla="*/ 18 w 18"/>
                <a:gd name="T9" fmla="*/ 9 h 10"/>
                <a:gd name="T10" fmla="*/ 7 w 1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0">
                  <a:moveTo>
                    <a:pt x="7" y="0"/>
                  </a:moveTo>
                  <a:cubicBezTo>
                    <a:pt x="6" y="0"/>
                    <a:pt x="0" y="4"/>
                    <a:pt x="0" y="5"/>
                  </a:cubicBezTo>
                  <a:cubicBezTo>
                    <a:pt x="0" y="9"/>
                    <a:pt x="4" y="10"/>
                    <a:pt x="7" y="10"/>
                  </a:cubicBezTo>
                  <a:cubicBezTo>
                    <a:pt x="9" y="10"/>
                    <a:pt x="10" y="10"/>
                    <a:pt x="11" y="10"/>
                  </a:cubicBezTo>
                  <a:cubicBezTo>
                    <a:pt x="13" y="10"/>
                    <a:pt x="14" y="10"/>
                    <a:pt x="18" y="9"/>
                  </a:cubicBezTo>
                  <a:cubicBezTo>
                    <a:pt x="16" y="6"/>
                    <a:pt x="12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6" name="Freeform 166"/>
            <p:cNvSpPr>
              <a:spLocks/>
            </p:cNvSpPr>
            <p:nvPr/>
          </p:nvSpPr>
          <p:spPr bwMode="auto">
            <a:xfrm>
              <a:off x="608" y="94"/>
              <a:ext cx="45" cy="31"/>
            </a:xfrm>
            <a:custGeom>
              <a:avLst/>
              <a:gdLst>
                <a:gd name="T0" fmla="*/ 19 w 19"/>
                <a:gd name="T1" fmla="*/ 0 h 13"/>
                <a:gd name="T2" fmla="*/ 7 w 19"/>
                <a:gd name="T3" fmla="*/ 13 h 13"/>
                <a:gd name="T4" fmla="*/ 19 w 19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13">
                  <a:moveTo>
                    <a:pt x="19" y="0"/>
                  </a:moveTo>
                  <a:cubicBezTo>
                    <a:pt x="13" y="0"/>
                    <a:pt x="0" y="13"/>
                    <a:pt x="7" y="13"/>
                  </a:cubicBezTo>
                  <a:cubicBezTo>
                    <a:pt x="13" y="13"/>
                    <a:pt x="17" y="7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7" name="Freeform 167"/>
            <p:cNvSpPr>
              <a:spLocks/>
            </p:cNvSpPr>
            <p:nvPr/>
          </p:nvSpPr>
          <p:spPr bwMode="auto">
            <a:xfrm>
              <a:off x="234" y="-204"/>
              <a:ext cx="1026" cy="740"/>
            </a:xfrm>
            <a:custGeom>
              <a:avLst/>
              <a:gdLst>
                <a:gd name="T0" fmla="*/ 14 w 434"/>
                <a:gd name="T1" fmla="*/ 20 h 313"/>
                <a:gd name="T2" fmla="*/ 0 w 434"/>
                <a:gd name="T3" fmla="*/ 58 h 313"/>
                <a:gd name="T4" fmla="*/ 37 w 434"/>
                <a:gd name="T5" fmla="*/ 78 h 313"/>
                <a:gd name="T6" fmla="*/ 19 w 434"/>
                <a:gd name="T7" fmla="*/ 82 h 313"/>
                <a:gd name="T8" fmla="*/ 25 w 434"/>
                <a:gd name="T9" fmla="*/ 99 h 313"/>
                <a:gd name="T10" fmla="*/ 66 w 434"/>
                <a:gd name="T11" fmla="*/ 110 h 313"/>
                <a:gd name="T12" fmla="*/ 146 w 434"/>
                <a:gd name="T13" fmla="*/ 110 h 313"/>
                <a:gd name="T14" fmla="*/ 175 w 434"/>
                <a:gd name="T15" fmla="*/ 102 h 313"/>
                <a:gd name="T16" fmla="*/ 202 w 434"/>
                <a:gd name="T17" fmla="*/ 138 h 313"/>
                <a:gd name="T18" fmla="*/ 223 w 434"/>
                <a:gd name="T19" fmla="*/ 138 h 313"/>
                <a:gd name="T20" fmla="*/ 252 w 434"/>
                <a:gd name="T21" fmla="*/ 201 h 313"/>
                <a:gd name="T22" fmla="*/ 248 w 434"/>
                <a:gd name="T23" fmla="*/ 220 h 313"/>
                <a:gd name="T24" fmla="*/ 202 w 434"/>
                <a:gd name="T25" fmla="*/ 227 h 313"/>
                <a:gd name="T26" fmla="*/ 203 w 434"/>
                <a:gd name="T27" fmla="*/ 256 h 313"/>
                <a:gd name="T28" fmla="*/ 228 w 434"/>
                <a:gd name="T29" fmla="*/ 252 h 313"/>
                <a:gd name="T30" fmla="*/ 280 w 434"/>
                <a:gd name="T31" fmla="*/ 271 h 313"/>
                <a:gd name="T32" fmla="*/ 354 w 434"/>
                <a:gd name="T33" fmla="*/ 306 h 313"/>
                <a:gd name="T34" fmla="*/ 364 w 434"/>
                <a:gd name="T35" fmla="*/ 306 h 313"/>
                <a:gd name="T36" fmla="*/ 334 w 434"/>
                <a:gd name="T37" fmla="*/ 270 h 313"/>
                <a:gd name="T38" fmla="*/ 391 w 434"/>
                <a:gd name="T39" fmla="*/ 270 h 313"/>
                <a:gd name="T40" fmla="*/ 381 w 434"/>
                <a:gd name="T41" fmla="*/ 247 h 313"/>
                <a:gd name="T42" fmla="*/ 368 w 434"/>
                <a:gd name="T43" fmla="*/ 242 h 313"/>
                <a:gd name="T44" fmla="*/ 365 w 434"/>
                <a:gd name="T45" fmla="*/ 242 h 313"/>
                <a:gd name="T46" fmla="*/ 346 w 434"/>
                <a:gd name="T47" fmla="*/ 220 h 313"/>
                <a:gd name="T48" fmla="*/ 339 w 434"/>
                <a:gd name="T49" fmla="*/ 213 h 313"/>
                <a:gd name="T50" fmla="*/ 347 w 434"/>
                <a:gd name="T51" fmla="*/ 213 h 313"/>
                <a:gd name="T52" fmla="*/ 342 w 434"/>
                <a:gd name="T53" fmla="*/ 207 h 313"/>
                <a:gd name="T54" fmla="*/ 347 w 434"/>
                <a:gd name="T55" fmla="*/ 199 h 313"/>
                <a:gd name="T56" fmla="*/ 407 w 434"/>
                <a:gd name="T57" fmla="*/ 220 h 313"/>
                <a:gd name="T58" fmla="*/ 418 w 434"/>
                <a:gd name="T59" fmla="*/ 207 h 313"/>
                <a:gd name="T60" fmla="*/ 420 w 434"/>
                <a:gd name="T61" fmla="*/ 186 h 313"/>
                <a:gd name="T62" fmla="*/ 405 w 434"/>
                <a:gd name="T63" fmla="*/ 178 h 313"/>
                <a:gd name="T64" fmla="*/ 380 w 434"/>
                <a:gd name="T65" fmla="*/ 162 h 313"/>
                <a:gd name="T66" fmla="*/ 339 w 434"/>
                <a:gd name="T67" fmla="*/ 140 h 313"/>
                <a:gd name="T68" fmla="*/ 348 w 434"/>
                <a:gd name="T69" fmla="*/ 123 h 313"/>
                <a:gd name="T70" fmla="*/ 351 w 434"/>
                <a:gd name="T71" fmla="*/ 114 h 313"/>
                <a:gd name="T72" fmla="*/ 327 w 434"/>
                <a:gd name="T73" fmla="*/ 102 h 313"/>
                <a:gd name="T74" fmla="*/ 290 w 434"/>
                <a:gd name="T75" fmla="*/ 78 h 313"/>
                <a:gd name="T76" fmla="*/ 260 w 434"/>
                <a:gd name="T77" fmla="*/ 67 h 313"/>
                <a:gd name="T78" fmla="*/ 187 w 434"/>
                <a:gd name="T79" fmla="*/ 33 h 313"/>
                <a:gd name="T80" fmla="*/ 154 w 434"/>
                <a:gd name="T81" fmla="*/ 41 h 313"/>
                <a:gd name="T82" fmla="*/ 144 w 434"/>
                <a:gd name="T83" fmla="*/ 36 h 313"/>
                <a:gd name="T84" fmla="*/ 66 w 434"/>
                <a:gd name="T85" fmla="*/ 32 h 313"/>
                <a:gd name="T86" fmla="*/ 61 w 434"/>
                <a:gd name="T87" fmla="*/ 57 h 313"/>
                <a:gd name="T88" fmla="*/ 55 w 434"/>
                <a:gd name="T89" fmla="*/ 38 h 313"/>
                <a:gd name="T90" fmla="*/ 74 w 434"/>
                <a:gd name="T91" fmla="*/ 6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34" h="313">
                  <a:moveTo>
                    <a:pt x="57" y="0"/>
                  </a:moveTo>
                  <a:cubicBezTo>
                    <a:pt x="39" y="0"/>
                    <a:pt x="25" y="9"/>
                    <a:pt x="14" y="20"/>
                  </a:cubicBezTo>
                  <a:cubicBezTo>
                    <a:pt x="12" y="22"/>
                    <a:pt x="15" y="31"/>
                    <a:pt x="11" y="35"/>
                  </a:cubicBezTo>
                  <a:cubicBezTo>
                    <a:pt x="3" y="40"/>
                    <a:pt x="0" y="44"/>
                    <a:pt x="0" y="58"/>
                  </a:cubicBezTo>
                  <a:cubicBezTo>
                    <a:pt x="0" y="63"/>
                    <a:pt x="8" y="73"/>
                    <a:pt x="8" y="73"/>
                  </a:cubicBezTo>
                  <a:cubicBezTo>
                    <a:pt x="8" y="73"/>
                    <a:pt x="32" y="75"/>
                    <a:pt x="37" y="78"/>
                  </a:cubicBezTo>
                  <a:cubicBezTo>
                    <a:pt x="37" y="85"/>
                    <a:pt x="37" y="85"/>
                    <a:pt x="37" y="85"/>
                  </a:cubicBezTo>
                  <a:cubicBezTo>
                    <a:pt x="31" y="84"/>
                    <a:pt x="25" y="82"/>
                    <a:pt x="19" y="82"/>
                  </a:cubicBezTo>
                  <a:cubicBezTo>
                    <a:pt x="17" y="82"/>
                    <a:pt x="15" y="82"/>
                    <a:pt x="13" y="83"/>
                  </a:cubicBezTo>
                  <a:cubicBezTo>
                    <a:pt x="14" y="91"/>
                    <a:pt x="22" y="92"/>
                    <a:pt x="25" y="99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3" y="103"/>
                    <a:pt x="62" y="110"/>
                    <a:pt x="66" y="110"/>
                  </a:cubicBezTo>
                  <a:cubicBezTo>
                    <a:pt x="82" y="110"/>
                    <a:pt x="105" y="109"/>
                    <a:pt x="123" y="109"/>
                  </a:cubicBezTo>
                  <a:cubicBezTo>
                    <a:pt x="133" y="109"/>
                    <a:pt x="141" y="109"/>
                    <a:pt x="146" y="110"/>
                  </a:cubicBezTo>
                  <a:cubicBezTo>
                    <a:pt x="146" y="113"/>
                    <a:pt x="144" y="122"/>
                    <a:pt x="151" y="122"/>
                  </a:cubicBezTo>
                  <a:cubicBezTo>
                    <a:pt x="160" y="122"/>
                    <a:pt x="168" y="102"/>
                    <a:pt x="175" y="102"/>
                  </a:cubicBezTo>
                  <a:cubicBezTo>
                    <a:pt x="181" y="102"/>
                    <a:pt x="210" y="126"/>
                    <a:pt x="214" y="131"/>
                  </a:cubicBezTo>
                  <a:cubicBezTo>
                    <a:pt x="211" y="131"/>
                    <a:pt x="202" y="132"/>
                    <a:pt x="202" y="138"/>
                  </a:cubicBezTo>
                  <a:cubicBezTo>
                    <a:pt x="202" y="139"/>
                    <a:pt x="204" y="144"/>
                    <a:pt x="206" y="144"/>
                  </a:cubicBezTo>
                  <a:cubicBezTo>
                    <a:pt x="213" y="144"/>
                    <a:pt x="216" y="138"/>
                    <a:pt x="223" y="138"/>
                  </a:cubicBezTo>
                  <a:cubicBezTo>
                    <a:pt x="234" y="138"/>
                    <a:pt x="268" y="163"/>
                    <a:pt x="268" y="177"/>
                  </a:cubicBezTo>
                  <a:cubicBezTo>
                    <a:pt x="268" y="185"/>
                    <a:pt x="257" y="196"/>
                    <a:pt x="252" y="201"/>
                  </a:cubicBezTo>
                  <a:cubicBezTo>
                    <a:pt x="248" y="205"/>
                    <a:pt x="239" y="200"/>
                    <a:pt x="239" y="209"/>
                  </a:cubicBezTo>
                  <a:cubicBezTo>
                    <a:pt x="239" y="213"/>
                    <a:pt x="246" y="218"/>
                    <a:pt x="248" y="220"/>
                  </a:cubicBezTo>
                  <a:cubicBezTo>
                    <a:pt x="242" y="224"/>
                    <a:pt x="229" y="227"/>
                    <a:pt x="224" y="227"/>
                  </a:cubicBezTo>
                  <a:cubicBezTo>
                    <a:pt x="220" y="227"/>
                    <a:pt x="211" y="227"/>
                    <a:pt x="202" y="227"/>
                  </a:cubicBezTo>
                  <a:cubicBezTo>
                    <a:pt x="194" y="227"/>
                    <a:pt x="181" y="236"/>
                    <a:pt x="181" y="242"/>
                  </a:cubicBezTo>
                  <a:cubicBezTo>
                    <a:pt x="181" y="249"/>
                    <a:pt x="198" y="256"/>
                    <a:pt x="203" y="256"/>
                  </a:cubicBezTo>
                  <a:cubicBezTo>
                    <a:pt x="210" y="256"/>
                    <a:pt x="213" y="248"/>
                    <a:pt x="219" y="248"/>
                  </a:cubicBezTo>
                  <a:cubicBezTo>
                    <a:pt x="224" y="248"/>
                    <a:pt x="223" y="252"/>
                    <a:pt x="228" y="252"/>
                  </a:cubicBezTo>
                  <a:cubicBezTo>
                    <a:pt x="233" y="252"/>
                    <a:pt x="236" y="248"/>
                    <a:pt x="239" y="244"/>
                  </a:cubicBezTo>
                  <a:cubicBezTo>
                    <a:pt x="254" y="253"/>
                    <a:pt x="262" y="263"/>
                    <a:pt x="280" y="271"/>
                  </a:cubicBezTo>
                  <a:cubicBezTo>
                    <a:pt x="271" y="288"/>
                    <a:pt x="303" y="287"/>
                    <a:pt x="315" y="294"/>
                  </a:cubicBezTo>
                  <a:cubicBezTo>
                    <a:pt x="328" y="302"/>
                    <a:pt x="338" y="299"/>
                    <a:pt x="354" y="306"/>
                  </a:cubicBezTo>
                  <a:cubicBezTo>
                    <a:pt x="355" y="307"/>
                    <a:pt x="356" y="313"/>
                    <a:pt x="359" y="313"/>
                  </a:cubicBezTo>
                  <a:cubicBezTo>
                    <a:pt x="361" y="313"/>
                    <a:pt x="364" y="310"/>
                    <a:pt x="364" y="306"/>
                  </a:cubicBezTo>
                  <a:cubicBezTo>
                    <a:pt x="364" y="292"/>
                    <a:pt x="335" y="281"/>
                    <a:pt x="326" y="270"/>
                  </a:cubicBezTo>
                  <a:cubicBezTo>
                    <a:pt x="334" y="270"/>
                    <a:pt x="334" y="270"/>
                    <a:pt x="334" y="270"/>
                  </a:cubicBezTo>
                  <a:cubicBezTo>
                    <a:pt x="340" y="277"/>
                    <a:pt x="373" y="290"/>
                    <a:pt x="383" y="291"/>
                  </a:cubicBezTo>
                  <a:cubicBezTo>
                    <a:pt x="385" y="285"/>
                    <a:pt x="391" y="275"/>
                    <a:pt x="391" y="270"/>
                  </a:cubicBezTo>
                  <a:cubicBezTo>
                    <a:pt x="391" y="264"/>
                    <a:pt x="381" y="261"/>
                    <a:pt x="381" y="257"/>
                  </a:cubicBezTo>
                  <a:cubicBezTo>
                    <a:pt x="381" y="255"/>
                    <a:pt x="381" y="255"/>
                    <a:pt x="381" y="247"/>
                  </a:cubicBezTo>
                  <a:cubicBezTo>
                    <a:pt x="378" y="247"/>
                    <a:pt x="378" y="247"/>
                    <a:pt x="372" y="247"/>
                  </a:cubicBezTo>
                  <a:cubicBezTo>
                    <a:pt x="372" y="242"/>
                    <a:pt x="371" y="242"/>
                    <a:pt x="368" y="242"/>
                  </a:cubicBezTo>
                  <a:cubicBezTo>
                    <a:pt x="368" y="242"/>
                    <a:pt x="367" y="242"/>
                    <a:pt x="367" y="242"/>
                  </a:cubicBezTo>
                  <a:cubicBezTo>
                    <a:pt x="366" y="242"/>
                    <a:pt x="365" y="242"/>
                    <a:pt x="365" y="242"/>
                  </a:cubicBezTo>
                  <a:cubicBezTo>
                    <a:pt x="363" y="242"/>
                    <a:pt x="360" y="242"/>
                    <a:pt x="357" y="241"/>
                  </a:cubicBezTo>
                  <a:cubicBezTo>
                    <a:pt x="353" y="239"/>
                    <a:pt x="347" y="227"/>
                    <a:pt x="346" y="220"/>
                  </a:cubicBezTo>
                  <a:cubicBezTo>
                    <a:pt x="339" y="220"/>
                    <a:pt x="339" y="220"/>
                    <a:pt x="339" y="220"/>
                  </a:cubicBezTo>
                  <a:cubicBezTo>
                    <a:pt x="339" y="213"/>
                    <a:pt x="339" y="213"/>
                    <a:pt x="339" y="213"/>
                  </a:cubicBezTo>
                  <a:cubicBezTo>
                    <a:pt x="340" y="213"/>
                    <a:pt x="341" y="214"/>
                    <a:pt x="342" y="214"/>
                  </a:cubicBezTo>
                  <a:cubicBezTo>
                    <a:pt x="344" y="214"/>
                    <a:pt x="345" y="213"/>
                    <a:pt x="347" y="213"/>
                  </a:cubicBezTo>
                  <a:cubicBezTo>
                    <a:pt x="347" y="206"/>
                    <a:pt x="347" y="206"/>
                    <a:pt x="347" y="206"/>
                  </a:cubicBezTo>
                  <a:cubicBezTo>
                    <a:pt x="345" y="207"/>
                    <a:pt x="343" y="207"/>
                    <a:pt x="342" y="207"/>
                  </a:cubicBezTo>
                  <a:cubicBezTo>
                    <a:pt x="340" y="207"/>
                    <a:pt x="339" y="207"/>
                    <a:pt x="336" y="205"/>
                  </a:cubicBezTo>
                  <a:cubicBezTo>
                    <a:pt x="337" y="205"/>
                    <a:pt x="344" y="199"/>
                    <a:pt x="347" y="199"/>
                  </a:cubicBezTo>
                  <a:cubicBezTo>
                    <a:pt x="372" y="199"/>
                    <a:pt x="373" y="235"/>
                    <a:pt x="400" y="235"/>
                  </a:cubicBezTo>
                  <a:cubicBezTo>
                    <a:pt x="406" y="235"/>
                    <a:pt x="407" y="226"/>
                    <a:pt x="407" y="220"/>
                  </a:cubicBezTo>
                  <a:cubicBezTo>
                    <a:pt x="417" y="220"/>
                    <a:pt x="418" y="216"/>
                    <a:pt x="418" y="214"/>
                  </a:cubicBezTo>
                  <a:cubicBezTo>
                    <a:pt x="418" y="211"/>
                    <a:pt x="419" y="213"/>
                    <a:pt x="418" y="207"/>
                  </a:cubicBezTo>
                  <a:cubicBezTo>
                    <a:pt x="425" y="207"/>
                    <a:pt x="434" y="205"/>
                    <a:pt x="434" y="198"/>
                  </a:cubicBezTo>
                  <a:cubicBezTo>
                    <a:pt x="434" y="190"/>
                    <a:pt x="430" y="186"/>
                    <a:pt x="420" y="186"/>
                  </a:cubicBezTo>
                  <a:cubicBezTo>
                    <a:pt x="417" y="186"/>
                    <a:pt x="413" y="186"/>
                    <a:pt x="410" y="184"/>
                  </a:cubicBezTo>
                  <a:cubicBezTo>
                    <a:pt x="409" y="179"/>
                    <a:pt x="407" y="178"/>
                    <a:pt x="405" y="178"/>
                  </a:cubicBezTo>
                  <a:cubicBezTo>
                    <a:pt x="402" y="178"/>
                    <a:pt x="399" y="181"/>
                    <a:pt x="392" y="181"/>
                  </a:cubicBezTo>
                  <a:cubicBezTo>
                    <a:pt x="384" y="181"/>
                    <a:pt x="381" y="172"/>
                    <a:pt x="380" y="162"/>
                  </a:cubicBezTo>
                  <a:cubicBezTo>
                    <a:pt x="369" y="161"/>
                    <a:pt x="355" y="156"/>
                    <a:pt x="354" y="144"/>
                  </a:cubicBezTo>
                  <a:cubicBezTo>
                    <a:pt x="347" y="144"/>
                    <a:pt x="344" y="142"/>
                    <a:pt x="339" y="140"/>
                  </a:cubicBezTo>
                  <a:cubicBezTo>
                    <a:pt x="344" y="132"/>
                    <a:pt x="348" y="132"/>
                    <a:pt x="356" y="128"/>
                  </a:cubicBezTo>
                  <a:cubicBezTo>
                    <a:pt x="355" y="124"/>
                    <a:pt x="351" y="123"/>
                    <a:pt x="348" y="123"/>
                  </a:cubicBezTo>
                  <a:cubicBezTo>
                    <a:pt x="344" y="123"/>
                    <a:pt x="342" y="123"/>
                    <a:pt x="333" y="122"/>
                  </a:cubicBezTo>
                  <a:cubicBezTo>
                    <a:pt x="337" y="115"/>
                    <a:pt x="344" y="116"/>
                    <a:pt x="351" y="114"/>
                  </a:cubicBezTo>
                  <a:cubicBezTo>
                    <a:pt x="348" y="107"/>
                    <a:pt x="344" y="102"/>
                    <a:pt x="336" y="102"/>
                  </a:cubicBezTo>
                  <a:cubicBezTo>
                    <a:pt x="336" y="102"/>
                    <a:pt x="331" y="102"/>
                    <a:pt x="327" y="102"/>
                  </a:cubicBezTo>
                  <a:cubicBezTo>
                    <a:pt x="327" y="93"/>
                    <a:pt x="327" y="93"/>
                    <a:pt x="327" y="93"/>
                  </a:cubicBezTo>
                  <a:cubicBezTo>
                    <a:pt x="313" y="91"/>
                    <a:pt x="305" y="83"/>
                    <a:pt x="290" y="78"/>
                  </a:cubicBezTo>
                  <a:cubicBezTo>
                    <a:pt x="292" y="69"/>
                    <a:pt x="279" y="67"/>
                    <a:pt x="273" y="67"/>
                  </a:cubicBezTo>
                  <a:cubicBezTo>
                    <a:pt x="269" y="67"/>
                    <a:pt x="268" y="67"/>
                    <a:pt x="260" y="67"/>
                  </a:cubicBezTo>
                  <a:cubicBezTo>
                    <a:pt x="242" y="67"/>
                    <a:pt x="239" y="49"/>
                    <a:pt x="227" y="41"/>
                  </a:cubicBezTo>
                  <a:cubicBezTo>
                    <a:pt x="220" y="36"/>
                    <a:pt x="198" y="33"/>
                    <a:pt x="187" y="33"/>
                  </a:cubicBezTo>
                  <a:cubicBezTo>
                    <a:pt x="178" y="33"/>
                    <a:pt x="175" y="46"/>
                    <a:pt x="166" y="46"/>
                  </a:cubicBezTo>
                  <a:cubicBezTo>
                    <a:pt x="162" y="46"/>
                    <a:pt x="160" y="41"/>
                    <a:pt x="154" y="41"/>
                  </a:cubicBezTo>
                  <a:cubicBezTo>
                    <a:pt x="149" y="41"/>
                    <a:pt x="147" y="46"/>
                    <a:pt x="144" y="46"/>
                  </a:cubicBezTo>
                  <a:cubicBezTo>
                    <a:pt x="141" y="46"/>
                    <a:pt x="144" y="38"/>
                    <a:pt x="144" y="36"/>
                  </a:cubicBezTo>
                  <a:cubicBezTo>
                    <a:pt x="144" y="24"/>
                    <a:pt x="136" y="6"/>
                    <a:pt x="123" y="6"/>
                  </a:cubicBezTo>
                  <a:cubicBezTo>
                    <a:pt x="101" y="6"/>
                    <a:pt x="66" y="12"/>
                    <a:pt x="66" y="32"/>
                  </a:cubicBezTo>
                  <a:cubicBezTo>
                    <a:pt x="66" y="37"/>
                    <a:pt x="71" y="41"/>
                    <a:pt x="71" y="46"/>
                  </a:cubicBezTo>
                  <a:cubicBezTo>
                    <a:pt x="71" y="50"/>
                    <a:pt x="64" y="57"/>
                    <a:pt x="61" y="57"/>
                  </a:cubicBezTo>
                  <a:cubicBezTo>
                    <a:pt x="54" y="57"/>
                    <a:pt x="55" y="52"/>
                    <a:pt x="55" y="48"/>
                  </a:cubicBezTo>
                  <a:cubicBezTo>
                    <a:pt x="55" y="48"/>
                    <a:pt x="54" y="42"/>
                    <a:pt x="55" y="38"/>
                  </a:cubicBezTo>
                  <a:cubicBezTo>
                    <a:pt x="53" y="38"/>
                    <a:pt x="51" y="36"/>
                    <a:pt x="51" y="33"/>
                  </a:cubicBezTo>
                  <a:cubicBezTo>
                    <a:pt x="51" y="18"/>
                    <a:pt x="69" y="17"/>
                    <a:pt x="74" y="6"/>
                  </a:cubicBezTo>
                  <a:cubicBezTo>
                    <a:pt x="73" y="6"/>
                    <a:pt x="57" y="0"/>
                    <a:pt x="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8" name="Freeform 168"/>
            <p:cNvSpPr>
              <a:spLocks/>
            </p:cNvSpPr>
            <p:nvPr/>
          </p:nvSpPr>
          <p:spPr bwMode="auto">
            <a:xfrm>
              <a:off x="655" y="442"/>
              <a:ext cx="28" cy="16"/>
            </a:xfrm>
            <a:custGeom>
              <a:avLst/>
              <a:gdLst>
                <a:gd name="T0" fmla="*/ 5 w 12"/>
                <a:gd name="T1" fmla="*/ 0 h 7"/>
                <a:gd name="T2" fmla="*/ 0 w 12"/>
                <a:gd name="T3" fmla="*/ 4 h 7"/>
                <a:gd name="T4" fmla="*/ 6 w 12"/>
                <a:gd name="T5" fmla="*/ 7 h 7"/>
                <a:gd name="T6" fmla="*/ 12 w 12"/>
                <a:gd name="T7" fmla="*/ 4 h 7"/>
                <a:gd name="T8" fmla="*/ 5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5" y="0"/>
                  </a:moveTo>
                  <a:cubicBezTo>
                    <a:pt x="4" y="0"/>
                    <a:pt x="2" y="1"/>
                    <a:pt x="0" y="4"/>
                  </a:cubicBezTo>
                  <a:cubicBezTo>
                    <a:pt x="3" y="6"/>
                    <a:pt x="4" y="7"/>
                    <a:pt x="6" y="7"/>
                  </a:cubicBezTo>
                  <a:cubicBezTo>
                    <a:pt x="8" y="7"/>
                    <a:pt x="9" y="6"/>
                    <a:pt x="12" y="4"/>
                  </a:cubicBezTo>
                  <a:cubicBezTo>
                    <a:pt x="8" y="2"/>
                    <a:pt x="7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9" name="Freeform 169"/>
            <p:cNvSpPr>
              <a:spLocks/>
            </p:cNvSpPr>
            <p:nvPr/>
          </p:nvSpPr>
          <p:spPr bwMode="auto">
            <a:xfrm>
              <a:off x="445" y="298"/>
              <a:ext cx="26" cy="21"/>
            </a:xfrm>
            <a:custGeom>
              <a:avLst/>
              <a:gdLst>
                <a:gd name="T0" fmla="*/ 4 w 11"/>
                <a:gd name="T1" fmla="*/ 0 h 9"/>
                <a:gd name="T2" fmla="*/ 1 w 11"/>
                <a:gd name="T3" fmla="*/ 1 h 9"/>
                <a:gd name="T4" fmla="*/ 11 w 11"/>
                <a:gd name="T5" fmla="*/ 9 h 9"/>
                <a:gd name="T6" fmla="*/ 4 w 11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9">
                  <a:moveTo>
                    <a:pt x="4" y="0"/>
                  </a:moveTo>
                  <a:cubicBezTo>
                    <a:pt x="3" y="0"/>
                    <a:pt x="2" y="0"/>
                    <a:pt x="1" y="1"/>
                  </a:cubicBezTo>
                  <a:cubicBezTo>
                    <a:pt x="0" y="4"/>
                    <a:pt x="4" y="8"/>
                    <a:pt x="11" y="9"/>
                  </a:cubicBezTo>
                  <a:cubicBezTo>
                    <a:pt x="8" y="5"/>
                    <a:pt x="8" y="0"/>
                    <a:pt x="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0" name="Freeform 170"/>
            <p:cNvSpPr>
              <a:spLocks/>
            </p:cNvSpPr>
            <p:nvPr/>
          </p:nvSpPr>
          <p:spPr bwMode="auto">
            <a:xfrm>
              <a:off x="173" y="-947"/>
              <a:ext cx="1094" cy="575"/>
            </a:xfrm>
            <a:custGeom>
              <a:avLst/>
              <a:gdLst>
                <a:gd name="T0" fmla="*/ 261 w 463"/>
                <a:gd name="T1" fmla="*/ 9 h 243"/>
                <a:gd name="T2" fmla="*/ 235 w 463"/>
                <a:gd name="T3" fmla="*/ 7 h 243"/>
                <a:gd name="T4" fmla="*/ 162 w 463"/>
                <a:gd name="T5" fmla="*/ 13 h 243"/>
                <a:gd name="T6" fmla="*/ 151 w 463"/>
                <a:gd name="T7" fmla="*/ 14 h 243"/>
                <a:gd name="T8" fmla="*/ 89 w 463"/>
                <a:gd name="T9" fmla="*/ 27 h 243"/>
                <a:gd name="T10" fmla="*/ 64 w 463"/>
                <a:gd name="T11" fmla="*/ 42 h 243"/>
                <a:gd name="T12" fmla="*/ 0 w 463"/>
                <a:gd name="T13" fmla="*/ 62 h 243"/>
                <a:gd name="T14" fmla="*/ 19 w 463"/>
                <a:gd name="T15" fmla="*/ 58 h 243"/>
                <a:gd name="T16" fmla="*/ 20 w 463"/>
                <a:gd name="T17" fmla="*/ 67 h 243"/>
                <a:gd name="T18" fmla="*/ 51 w 463"/>
                <a:gd name="T19" fmla="*/ 62 h 243"/>
                <a:gd name="T20" fmla="*/ 29 w 463"/>
                <a:gd name="T21" fmla="*/ 79 h 243"/>
                <a:gd name="T22" fmla="*/ 54 w 463"/>
                <a:gd name="T23" fmla="*/ 79 h 243"/>
                <a:gd name="T24" fmla="*/ 68 w 463"/>
                <a:gd name="T25" fmla="*/ 96 h 243"/>
                <a:gd name="T26" fmla="*/ 87 w 463"/>
                <a:gd name="T27" fmla="*/ 91 h 243"/>
                <a:gd name="T28" fmla="*/ 118 w 463"/>
                <a:gd name="T29" fmla="*/ 96 h 243"/>
                <a:gd name="T30" fmla="*/ 177 w 463"/>
                <a:gd name="T31" fmla="*/ 88 h 243"/>
                <a:gd name="T32" fmla="*/ 159 w 463"/>
                <a:gd name="T33" fmla="*/ 103 h 243"/>
                <a:gd name="T34" fmla="*/ 129 w 463"/>
                <a:gd name="T35" fmla="*/ 108 h 243"/>
                <a:gd name="T36" fmla="*/ 146 w 463"/>
                <a:gd name="T37" fmla="*/ 125 h 243"/>
                <a:gd name="T38" fmla="*/ 102 w 463"/>
                <a:gd name="T39" fmla="*/ 105 h 243"/>
                <a:gd name="T40" fmla="*/ 83 w 463"/>
                <a:gd name="T41" fmla="*/ 105 h 243"/>
                <a:gd name="T42" fmla="*/ 88 w 463"/>
                <a:gd name="T43" fmla="*/ 112 h 243"/>
                <a:gd name="T44" fmla="*/ 75 w 463"/>
                <a:gd name="T45" fmla="*/ 116 h 243"/>
                <a:gd name="T46" fmla="*/ 81 w 463"/>
                <a:gd name="T47" fmla="*/ 157 h 243"/>
                <a:gd name="T48" fmla="*/ 66 w 463"/>
                <a:gd name="T49" fmla="*/ 181 h 243"/>
                <a:gd name="T50" fmla="*/ 79 w 463"/>
                <a:gd name="T51" fmla="*/ 177 h 243"/>
                <a:gd name="T52" fmla="*/ 111 w 463"/>
                <a:gd name="T53" fmla="*/ 203 h 243"/>
                <a:gd name="T54" fmla="*/ 68 w 463"/>
                <a:gd name="T55" fmla="*/ 189 h 243"/>
                <a:gd name="T56" fmla="*/ 55 w 463"/>
                <a:gd name="T57" fmla="*/ 194 h 243"/>
                <a:gd name="T58" fmla="*/ 34 w 463"/>
                <a:gd name="T59" fmla="*/ 231 h 243"/>
                <a:gd name="T60" fmla="*/ 46 w 463"/>
                <a:gd name="T61" fmla="*/ 230 h 243"/>
                <a:gd name="T62" fmla="*/ 112 w 463"/>
                <a:gd name="T63" fmla="*/ 235 h 243"/>
                <a:gd name="T64" fmla="*/ 169 w 463"/>
                <a:gd name="T65" fmla="*/ 243 h 243"/>
                <a:gd name="T66" fmla="*/ 204 w 463"/>
                <a:gd name="T67" fmla="*/ 220 h 243"/>
                <a:gd name="T68" fmla="*/ 190 w 463"/>
                <a:gd name="T69" fmla="*/ 220 h 243"/>
                <a:gd name="T70" fmla="*/ 208 w 463"/>
                <a:gd name="T71" fmla="*/ 188 h 243"/>
                <a:gd name="T72" fmla="*/ 258 w 463"/>
                <a:gd name="T73" fmla="*/ 163 h 243"/>
                <a:gd name="T74" fmla="*/ 251 w 463"/>
                <a:gd name="T75" fmla="*/ 151 h 243"/>
                <a:gd name="T76" fmla="*/ 244 w 463"/>
                <a:gd name="T77" fmla="*/ 141 h 243"/>
                <a:gd name="T78" fmla="*/ 282 w 463"/>
                <a:gd name="T79" fmla="*/ 129 h 243"/>
                <a:gd name="T80" fmla="*/ 296 w 463"/>
                <a:gd name="T81" fmla="*/ 130 h 243"/>
                <a:gd name="T82" fmla="*/ 353 w 463"/>
                <a:gd name="T83" fmla="*/ 88 h 243"/>
                <a:gd name="T84" fmla="*/ 411 w 463"/>
                <a:gd name="T85" fmla="*/ 62 h 243"/>
                <a:gd name="T86" fmla="*/ 387 w 463"/>
                <a:gd name="T87" fmla="*/ 64 h 243"/>
                <a:gd name="T88" fmla="*/ 449 w 463"/>
                <a:gd name="T89" fmla="*/ 41 h 243"/>
                <a:gd name="T90" fmla="*/ 428 w 463"/>
                <a:gd name="T91" fmla="*/ 20 h 243"/>
                <a:gd name="T92" fmla="*/ 410 w 463"/>
                <a:gd name="T93" fmla="*/ 7 h 243"/>
                <a:gd name="T94" fmla="*/ 377 w 463"/>
                <a:gd name="T95" fmla="*/ 13 h 243"/>
                <a:gd name="T96" fmla="*/ 309 w 463"/>
                <a:gd name="T97" fmla="*/ 4 h 243"/>
                <a:gd name="T98" fmla="*/ 278 w 463"/>
                <a:gd name="T9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3" h="243">
                  <a:moveTo>
                    <a:pt x="278" y="0"/>
                  </a:moveTo>
                  <a:cubicBezTo>
                    <a:pt x="270" y="0"/>
                    <a:pt x="268" y="9"/>
                    <a:pt x="261" y="9"/>
                  </a:cubicBezTo>
                  <a:cubicBezTo>
                    <a:pt x="253" y="9"/>
                    <a:pt x="250" y="3"/>
                    <a:pt x="241" y="3"/>
                  </a:cubicBezTo>
                  <a:cubicBezTo>
                    <a:pt x="238" y="3"/>
                    <a:pt x="236" y="4"/>
                    <a:pt x="235" y="7"/>
                  </a:cubicBezTo>
                  <a:cubicBezTo>
                    <a:pt x="207" y="7"/>
                    <a:pt x="201" y="7"/>
                    <a:pt x="174" y="7"/>
                  </a:cubicBezTo>
                  <a:cubicBezTo>
                    <a:pt x="169" y="7"/>
                    <a:pt x="164" y="8"/>
                    <a:pt x="162" y="13"/>
                  </a:cubicBezTo>
                  <a:cubicBezTo>
                    <a:pt x="159" y="16"/>
                    <a:pt x="158" y="16"/>
                    <a:pt x="158" y="16"/>
                  </a:cubicBezTo>
                  <a:cubicBezTo>
                    <a:pt x="157" y="16"/>
                    <a:pt x="157" y="14"/>
                    <a:pt x="151" y="14"/>
                  </a:cubicBezTo>
                  <a:cubicBezTo>
                    <a:pt x="136" y="14"/>
                    <a:pt x="130" y="26"/>
                    <a:pt x="125" y="38"/>
                  </a:cubicBezTo>
                  <a:cubicBezTo>
                    <a:pt x="120" y="37"/>
                    <a:pt x="99" y="27"/>
                    <a:pt x="89" y="27"/>
                  </a:cubicBezTo>
                  <a:cubicBezTo>
                    <a:pt x="78" y="27"/>
                    <a:pt x="85" y="38"/>
                    <a:pt x="68" y="38"/>
                  </a:cubicBezTo>
                  <a:cubicBezTo>
                    <a:pt x="68" y="40"/>
                    <a:pt x="66" y="42"/>
                    <a:pt x="64" y="42"/>
                  </a:cubicBezTo>
                  <a:cubicBezTo>
                    <a:pt x="63" y="42"/>
                    <a:pt x="59" y="42"/>
                    <a:pt x="52" y="42"/>
                  </a:cubicBezTo>
                  <a:cubicBezTo>
                    <a:pt x="37" y="42"/>
                    <a:pt x="3" y="49"/>
                    <a:pt x="0" y="62"/>
                  </a:cubicBezTo>
                  <a:cubicBezTo>
                    <a:pt x="3" y="62"/>
                    <a:pt x="9" y="62"/>
                    <a:pt x="11" y="62"/>
                  </a:cubicBezTo>
                  <a:cubicBezTo>
                    <a:pt x="13" y="61"/>
                    <a:pt x="16" y="59"/>
                    <a:pt x="19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29" y="60"/>
                    <a:pt x="26" y="62"/>
                    <a:pt x="20" y="67"/>
                  </a:cubicBezTo>
                  <a:cubicBezTo>
                    <a:pt x="21" y="68"/>
                    <a:pt x="27" y="71"/>
                    <a:pt x="30" y="71"/>
                  </a:cubicBezTo>
                  <a:cubicBezTo>
                    <a:pt x="40" y="71"/>
                    <a:pt x="40" y="62"/>
                    <a:pt x="51" y="62"/>
                  </a:cubicBezTo>
                  <a:cubicBezTo>
                    <a:pt x="55" y="62"/>
                    <a:pt x="57" y="62"/>
                    <a:pt x="61" y="63"/>
                  </a:cubicBezTo>
                  <a:cubicBezTo>
                    <a:pt x="48" y="67"/>
                    <a:pt x="35" y="66"/>
                    <a:pt x="29" y="79"/>
                  </a:cubicBezTo>
                  <a:cubicBezTo>
                    <a:pt x="30" y="79"/>
                    <a:pt x="32" y="79"/>
                    <a:pt x="35" y="79"/>
                  </a:cubicBezTo>
                  <a:cubicBezTo>
                    <a:pt x="40" y="79"/>
                    <a:pt x="47" y="79"/>
                    <a:pt x="54" y="79"/>
                  </a:cubicBezTo>
                  <a:cubicBezTo>
                    <a:pt x="47" y="80"/>
                    <a:pt x="43" y="83"/>
                    <a:pt x="39" y="85"/>
                  </a:cubicBezTo>
                  <a:cubicBezTo>
                    <a:pt x="43" y="90"/>
                    <a:pt x="58" y="96"/>
                    <a:pt x="68" y="96"/>
                  </a:cubicBezTo>
                  <a:cubicBezTo>
                    <a:pt x="73" y="96"/>
                    <a:pt x="76" y="94"/>
                    <a:pt x="80" y="91"/>
                  </a:cubicBezTo>
                  <a:cubicBezTo>
                    <a:pt x="87" y="91"/>
                    <a:pt x="87" y="91"/>
                    <a:pt x="87" y="91"/>
                  </a:cubicBezTo>
                  <a:cubicBezTo>
                    <a:pt x="84" y="98"/>
                    <a:pt x="97" y="102"/>
                    <a:pt x="108" y="102"/>
                  </a:cubicBezTo>
                  <a:cubicBezTo>
                    <a:pt x="112" y="102"/>
                    <a:pt x="114" y="96"/>
                    <a:pt x="118" y="96"/>
                  </a:cubicBezTo>
                  <a:cubicBezTo>
                    <a:pt x="124" y="96"/>
                    <a:pt x="127" y="100"/>
                    <a:pt x="137" y="100"/>
                  </a:cubicBezTo>
                  <a:cubicBezTo>
                    <a:pt x="154" y="100"/>
                    <a:pt x="166" y="97"/>
                    <a:pt x="177" y="88"/>
                  </a:cubicBezTo>
                  <a:cubicBezTo>
                    <a:pt x="184" y="88"/>
                    <a:pt x="184" y="88"/>
                    <a:pt x="184" y="88"/>
                  </a:cubicBezTo>
                  <a:cubicBezTo>
                    <a:pt x="178" y="96"/>
                    <a:pt x="169" y="99"/>
                    <a:pt x="159" y="103"/>
                  </a:cubicBezTo>
                  <a:cubicBezTo>
                    <a:pt x="133" y="103"/>
                    <a:pt x="133" y="103"/>
                    <a:pt x="133" y="103"/>
                  </a:cubicBezTo>
                  <a:cubicBezTo>
                    <a:pt x="132" y="105"/>
                    <a:pt x="129" y="106"/>
                    <a:pt x="129" y="108"/>
                  </a:cubicBezTo>
                  <a:cubicBezTo>
                    <a:pt x="129" y="112"/>
                    <a:pt x="146" y="122"/>
                    <a:pt x="149" y="125"/>
                  </a:cubicBezTo>
                  <a:cubicBezTo>
                    <a:pt x="148" y="125"/>
                    <a:pt x="147" y="125"/>
                    <a:pt x="146" y="125"/>
                  </a:cubicBezTo>
                  <a:cubicBezTo>
                    <a:pt x="133" y="125"/>
                    <a:pt x="128" y="111"/>
                    <a:pt x="116" y="107"/>
                  </a:cubicBezTo>
                  <a:cubicBezTo>
                    <a:pt x="111" y="105"/>
                    <a:pt x="107" y="105"/>
                    <a:pt x="102" y="105"/>
                  </a:cubicBezTo>
                  <a:cubicBezTo>
                    <a:pt x="96" y="105"/>
                    <a:pt x="91" y="106"/>
                    <a:pt x="88" y="106"/>
                  </a:cubicBezTo>
                  <a:cubicBezTo>
                    <a:pt x="86" y="106"/>
                    <a:pt x="84" y="105"/>
                    <a:pt x="83" y="105"/>
                  </a:cubicBezTo>
                  <a:cubicBezTo>
                    <a:pt x="82" y="105"/>
                    <a:pt x="81" y="105"/>
                    <a:pt x="80" y="106"/>
                  </a:cubicBezTo>
                  <a:cubicBezTo>
                    <a:pt x="81" y="110"/>
                    <a:pt x="82" y="112"/>
                    <a:pt x="88" y="112"/>
                  </a:cubicBezTo>
                  <a:cubicBezTo>
                    <a:pt x="86" y="112"/>
                    <a:pt x="85" y="112"/>
                    <a:pt x="83" y="112"/>
                  </a:cubicBezTo>
                  <a:cubicBezTo>
                    <a:pt x="79" y="112"/>
                    <a:pt x="75" y="113"/>
                    <a:pt x="75" y="116"/>
                  </a:cubicBezTo>
                  <a:cubicBezTo>
                    <a:pt x="75" y="126"/>
                    <a:pt x="111" y="126"/>
                    <a:pt x="111" y="143"/>
                  </a:cubicBezTo>
                  <a:cubicBezTo>
                    <a:pt x="111" y="158"/>
                    <a:pt x="95" y="153"/>
                    <a:pt x="81" y="157"/>
                  </a:cubicBezTo>
                  <a:cubicBezTo>
                    <a:pt x="74" y="160"/>
                    <a:pt x="70" y="165"/>
                    <a:pt x="66" y="174"/>
                  </a:cubicBezTo>
                  <a:cubicBezTo>
                    <a:pt x="66" y="181"/>
                    <a:pt x="66" y="181"/>
                    <a:pt x="66" y="181"/>
                  </a:cubicBezTo>
                  <a:cubicBezTo>
                    <a:pt x="74" y="181"/>
                    <a:pt x="74" y="181"/>
                    <a:pt x="74" y="181"/>
                  </a:cubicBezTo>
                  <a:cubicBezTo>
                    <a:pt x="76" y="179"/>
                    <a:pt x="76" y="179"/>
                    <a:pt x="79" y="177"/>
                  </a:cubicBezTo>
                  <a:cubicBezTo>
                    <a:pt x="87" y="177"/>
                    <a:pt x="87" y="177"/>
                    <a:pt x="87" y="177"/>
                  </a:cubicBezTo>
                  <a:cubicBezTo>
                    <a:pt x="87" y="190"/>
                    <a:pt x="103" y="196"/>
                    <a:pt x="11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91" y="198"/>
                    <a:pt x="85" y="189"/>
                    <a:pt x="68" y="189"/>
                  </a:cubicBezTo>
                  <a:cubicBezTo>
                    <a:pt x="66" y="189"/>
                    <a:pt x="64" y="188"/>
                    <a:pt x="62" y="188"/>
                  </a:cubicBezTo>
                  <a:cubicBezTo>
                    <a:pt x="58" y="188"/>
                    <a:pt x="55" y="189"/>
                    <a:pt x="55" y="194"/>
                  </a:cubicBezTo>
                  <a:cubicBezTo>
                    <a:pt x="55" y="203"/>
                    <a:pt x="66" y="205"/>
                    <a:pt x="73" y="210"/>
                  </a:cubicBezTo>
                  <a:cubicBezTo>
                    <a:pt x="61" y="218"/>
                    <a:pt x="34" y="210"/>
                    <a:pt x="34" y="231"/>
                  </a:cubicBezTo>
                  <a:cubicBezTo>
                    <a:pt x="34" y="232"/>
                    <a:pt x="36" y="235"/>
                    <a:pt x="39" y="235"/>
                  </a:cubicBezTo>
                  <a:cubicBezTo>
                    <a:pt x="42" y="235"/>
                    <a:pt x="44" y="232"/>
                    <a:pt x="46" y="230"/>
                  </a:cubicBezTo>
                  <a:cubicBezTo>
                    <a:pt x="64" y="236"/>
                    <a:pt x="78" y="240"/>
                    <a:pt x="96" y="240"/>
                  </a:cubicBezTo>
                  <a:cubicBezTo>
                    <a:pt x="104" y="240"/>
                    <a:pt x="107" y="235"/>
                    <a:pt x="112" y="235"/>
                  </a:cubicBezTo>
                  <a:cubicBezTo>
                    <a:pt x="125" y="235"/>
                    <a:pt x="136" y="235"/>
                    <a:pt x="151" y="235"/>
                  </a:cubicBezTo>
                  <a:cubicBezTo>
                    <a:pt x="162" y="235"/>
                    <a:pt x="156" y="243"/>
                    <a:pt x="169" y="243"/>
                  </a:cubicBezTo>
                  <a:cubicBezTo>
                    <a:pt x="181" y="243"/>
                    <a:pt x="211" y="234"/>
                    <a:pt x="211" y="225"/>
                  </a:cubicBezTo>
                  <a:cubicBezTo>
                    <a:pt x="211" y="221"/>
                    <a:pt x="207" y="220"/>
                    <a:pt x="204" y="220"/>
                  </a:cubicBezTo>
                  <a:cubicBezTo>
                    <a:pt x="204" y="220"/>
                    <a:pt x="203" y="220"/>
                    <a:pt x="203" y="220"/>
                  </a:cubicBezTo>
                  <a:cubicBezTo>
                    <a:pt x="199" y="220"/>
                    <a:pt x="198" y="220"/>
                    <a:pt x="190" y="220"/>
                  </a:cubicBezTo>
                  <a:cubicBezTo>
                    <a:pt x="190" y="202"/>
                    <a:pt x="212" y="212"/>
                    <a:pt x="212" y="196"/>
                  </a:cubicBezTo>
                  <a:cubicBezTo>
                    <a:pt x="212" y="192"/>
                    <a:pt x="209" y="191"/>
                    <a:pt x="208" y="188"/>
                  </a:cubicBezTo>
                  <a:cubicBezTo>
                    <a:pt x="212" y="188"/>
                    <a:pt x="212" y="188"/>
                    <a:pt x="235" y="188"/>
                  </a:cubicBezTo>
                  <a:cubicBezTo>
                    <a:pt x="244" y="181"/>
                    <a:pt x="247" y="169"/>
                    <a:pt x="258" y="163"/>
                  </a:cubicBezTo>
                  <a:cubicBezTo>
                    <a:pt x="255" y="156"/>
                    <a:pt x="249" y="154"/>
                    <a:pt x="243" y="151"/>
                  </a:cubicBezTo>
                  <a:cubicBezTo>
                    <a:pt x="246" y="151"/>
                    <a:pt x="249" y="151"/>
                    <a:pt x="251" y="151"/>
                  </a:cubicBezTo>
                  <a:cubicBezTo>
                    <a:pt x="256" y="151"/>
                    <a:pt x="259" y="149"/>
                    <a:pt x="258" y="141"/>
                  </a:cubicBezTo>
                  <a:cubicBezTo>
                    <a:pt x="244" y="141"/>
                    <a:pt x="244" y="141"/>
                    <a:pt x="244" y="141"/>
                  </a:cubicBezTo>
                  <a:cubicBezTo>
                    <a:pt x="252" y="134"/>
                    <a:pt x="265" y="133"/>
                    <a:pt x="277" y="130"/>
                  </a:cubicBezTo>
                  <a:cubicBezTo>
                    <a:pt x="278" y="129"/>
                    <a:pt x="280" y="129"/>
                    <a:pt x="282" y="129"/>
                  </a:cubicBezTo>
                  <a:cubicBezTo>
                    <a:pt x="284" y="129"/>
                    <a:pt x="287" y="129"/>
                    <a:pt x="289" y="129"/>
                  </a:cubicBezTo>
                  <a:cubicBezTo>
                    <a:pt x="291" y="130"/>
                    <a:pt x="294" y="130"/>
                    <a:pt x="296" y="130"/>
                  </a:cubicBezTo>
                  <a:cubicBezTo>
                    <a:pt x="299" y="130"/>
                    <a:pt x="302" y="130"/>
                    <a:pt x="304" y="128"/>
                  </a:cubicBezTo>
                  <a:cubicBezTo>
                    <a:pt x="320" y="116"/>
                    <a:pt x="332" y="95"/>
                    <a:pt x="353" y="88"/>
                  </a:cubicBezTo>
                  <a:cubicBezTo>
                    <a:pt x="372" y="82"/>
                    <a:pt x="402" y="75"/>
                    <a:pt x="414" y="62"/>
                  </a:cubicBezTo>
                  <a:cubicBezTo>
                    <a:pt x="413" y="62"/>
                    <a:pt x="412" y="62"/>
                    <a:pt x="411" y="62"/>
                  </a:cubicBezTo>
                  <a:cubicBezTo>
                    <a:pt x="408" y="62"/>
                    <a:pt x="403" y="63"/>
                    <a:pt x="399" y="63"/>
                  </a:cubicBezTo>
                  <a:cubicBezTo>
                    <a:pt x="395" y="63"/>
                    <a:pt x="391" y="64"/>
                    <a:pt x="387" y="64"/>
                  </a:cubicBezTo>
                  <a:cubicBezTo>
                    <a:pt x="381" y="64"/>
                    <a:pt x="377" y="63"/>
                    <a:pt x="374" y="61"/>
                  </a:cubicBezTo>
                  <a:cubicBezTo>
                    <a:pt x="402" y="47"/>
                    <a:pt x="428" y="57"/>
                    <a:pt x="449" y="41"/>
                  </a:cubicBezTo>
                  <a:cubicBezTo>
                    <a:pt x="453" y="38"/>
                    <a:pt x="463" y="40"/>
                    <a:pt x="463" y="33"/>
                  </a:cubicBezTo>
                  <a:cubicBezTo>
                    <a:pt x="463" y="23"/>
                    <a:pt x="435" y="26"/>
                    <a:pt x="428" y="20"/>
                  </a:cubicBezTo>
                  <a:cubicBezTo>
                    <a:pt x="425" y="17"/>
                    <a:pt x="425" y="12"/>
                    <a:pt x="419" y="11"/>
                  </a:cubicBezTo>
                  <a:cubicBezTo>
                    <a:pt x="416" y="10"/>
                    <a:pt x="414" y="9"/>
                    <a:pt x="410" y="7"/>
                  </a:cubicBezTo>
                  <a:cubicBezTo>
                    <a:pt x="370" y="18"/>
                    <a:pt x="370" y="18"/>
                    <a:pt x="370" y="18"/>
                  </a:cubicBezTo>
                  <a:cubicBezTo>
                    <a:pt x="373" y="17"/>
                    <a:pt x="374" y="16"/>
                    <a:pt x="377" y="13"/>
                  </a:cubicBezTo>
                  <a:cubicBezTo>
                    <a:pt x="369" y="5"/>
                    <a:pt x="340" y="4"/>
                    <a:pt x="322" y="4"/>
                  </a:cubicBezTo>
                  <a:cubicBezTo>
                    <a:pt x="316" y="4"/>
                    <a:pt x="311" y="4"/>
                    <a:pt x="309" y="4"/>
                  </a:cubicBezTo>
                  <a:cubicBezTo>
                    <a:pt x="303" y="4"/>
                    <a:pt x="300" y="4"/>
                    <a:pt x="294" y="4"/>
                  </a:cubicBezTo>
                  <a:cubicBezTo>
                    <a:pt x="289" y="4"/>
                    <a:pt x="286" y="0"/>
                    <a:pt x="27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1" name="Freeform 171"/>
            <p:cNvSpPr>
              <a:spLocks/>
            </p:cNvSpPr>
            <p:nvPr/>
          </p:nvSpPr>
          <p:spPr bwMode="auto">
            <a:xfrm>
              <a:off x="858" y="-1001"/>
              <a:ext cx="2139" cy="1627"/>
            </a:xfrm>
            <a:custGeom>
              <a:avLst/>
              <a:gdLst>
                <a:gd name="T0" fmla="*/ 489 w 905"/>
                <a:gd name="T1" fmla="*/ 15 h 688"/>
                <a:gd name="T2" fmla="*/ 468 w 905"/>
                <a:gd name="T3" fmla="*/ 22 h 688"/>
                <a:gd name="T4" fmla="*/ 425 w 905"/>
                <a:gd name="T5" fmla="*/ 18 h 688"/>
                <a:gd name="T6" fmla="*/ 370 w 905"/>
                <a:gd name="T7" fmla="*/ 43 h 688"/>
                <a:gd name="T8" fmla="*/ 328 w 905"/>
                <a:gd name="T9" fmla="*/ 45 h 688"/>
                <a:gd name="T10" fmla="*/ 312 w 905"/>
                <a:gd name="T11" fmla="*/ 64 h 688"/>
                <a:gd name="T12" fmla="*/ 284 w 905"/>
                <a:gd name="T13" fmla="*/ 66 h 688"/>
                <a:gd name="T14" fmla="*/ 173 w 905"/>
                <a:gd name="T15" fmla="*/ 71 h 688"/>
                <a:gd name="T16" fmla="*/ 86 w 905"/>
                <a:gd name="T17" fmla="*/ 122 h 688"/>
                <a:gd name="T18" fmla="*/ 100 w 905"/>
                <a:gd name="T19" fmla="*/ 168 h 688"/>
                <a:gd name="T20" fmla="*/ 67 w 905"/>
                <a:gd name="T21" fmla="*/ 170 h 688"/>
                <a:gd name="T22" fmla="*/ 0 w 905"/>
                <a:gd name="T23" fmla="*/ 198 h 688"/>
                <a:gd name="T24" fmla="*/ 77 w 905"/>
                <a:gd name="T25" fmla="*/ 216 h 688"/>
                <a:gd name="T26" fmla="*/ 61 w 905"/>
                <a:gd name="T27" fmla="*/ 227 h 688"/>
                <a:gd name="T28" fmla="*/ 22 w 905"/>
                <a:gd name="T29" fmla="*/ 242 h 688"/>
                <a:gd name="T30" fmla="*/ 62 w 905"/>
                <a:gd name="T31" fmla="*/ 251 h 688"/>
                <a:gd name="T32" fmla="*/ 89 w 905"/>
                <a:gd name="T33" fmla="*/ 273 h 688"/>
                <a:gd name="T34" fmla="*/ 98 w 905"/>
                <a:gd name="T35" fmla="*/ 264 h 688"/>
                <a:gd name="T36" fmla="*/ 146 w 905"/>
                <a:gd name="T37" fmla="*/ 262 h 688"/>
                <a:gd name="T38" fmla="*/ 270 w 905"/>
                <a:gd name="T39" fmla="*/ 370 h 688"/>
                <a:gd name="T40" fmla="*/ 286 w 905"/>
                <a:gd name="T41" fmla="*/ 393 h 688"/>
                <a:gd name="T42" fmla="*/ 288 w 905"/>
                <a:gd name="T43" fmla="*/ 423 h 688"/>
                <a:gd name="T44" fmla="*/ 335 w 905"/>
                <a:gd name="T45" fmla="*/ 446 h 688"/>
                <a:gd name="T46" fmla="*/ 305 w 905"/>
                <a:gd name="T47" fmla="*/ 482 h 688"/>
                <a:gd name="T48" fmla="*/ 284 w 905"/>
                <a:gd name="T49" fmla="*/ 525 h 688"/>
                <a:gd name="T50" fmla="*/ 289 w 905"/>
                <a:gd name="T51" fmla="*/ 538 h 688"/>
                <a:gd name="T52" fmla="*/ 315 w 905"/>
                <a:gd name="T53" fmla="*/ 587 h 688"/>
                <a:gd name="T54" fmla="*/ 331 w 905"/>
                <a:gd name="T55" fmla="*/ 587 h 688"/>
                <a:gd name="T56" fmla="*/ 357 w 905"/>
                <a:gd name="T57" fmla="*/ 655 h 688"/>
                <a:gd name="T58" fmla="*/ 422 w 905"/>
                <a:gd name="T59" fmla="*/ 687 h 688"/>
                <a:gd name="T60" fmla="*/ 459 w 905"/>
                <a:gd name="T61" fmla="*/ 655 h 688"/>
                <a:gd name="T62" fmla="*/ 478 w 905"/>
                <a:gd name="T63" fmla="*/ 586 h 688"/>
                <a:gd name="T64" fmla="*/ 520 w 905"/>
                <a:gd name="T65" fmla="*/ 551 h 688"/>
                <a:gd name="T66" fmla="*/ 539 w 905"/>
                <a:gd name="T67" fmla="*/ 548 h 688"/>
                <a:gd name="T68" fmla="*/ 610 w 905"/>
                <a:gd name="T69" fmla="*/ 497 h 688"/>
                <a:gd name="T70" fmla="*/ 700 w 905"/>
                <a:gd name="T71" fmla="*/ 475 h 688"/>
                <a:gd name="T72" fmla="*/ 702 w 905"/>
                <a:gd name="T73" fmla="*/ 422 h 688"/>
                <a:gd name="T74" fmla="*/ 711 w 905"/>
                <a:gd name="T75" fmla="*/ 402 h 688"/>
                <a:gd name="T76" fmla="*/ 772 w 905"/>
                <a:gd name="T77" fmla="*/ 422 h 688"/>
                <a:gd name="T78" fmla="*/ 723 w 905"/>
                <a:gd name="T79" fmla="*/ 356 h 688"/>
                <a:gd name="T80" fmla="*/ 763 w 905"/>
                <a:gd name="T81" fmla="*/ 365 h 688"/>
                <a:gd name="T82" fmla="*/ 758 w 905"/>
                <a:gd name="T83" fmla="*/ 353 h 688"/>
                <a:gd name="T84" fmla="*/ 805 w 905"/>
                <a:gd name="T85" fmla="*/ 311 h 688"/>
                <a:gd name="T86" fmla="*/ 801 w 905"/>
                <a:gd name="T87" fmla="*/ 282 h 688"/>
                <a:gd name="T88" fmla="*/ 787 w 905"/>
                <a:gd name="T89" fmla="*/ 242 h 688"/>
                <a:gd name="T90" fmla="*/ 801 w 905"/>
                <a:gd name="T91" fmla="*/ 216 h 688"/>
                <a:gd name="T92" fmla="*/ 779 w 905"/>
                <a:gd name="T93" fmla="*/ 204 h 688"/>
                <a:gd name="T94" fmla="*/ 804 w 905"/>
                <a:gd name="T95" fmla="*/ 158 h 688"/>
                <a:gd name="T96" fmla="*/ 827 w 905"/>
                <a:gd name="T97" fmla="*/ 130 h 688"/>
                <a:gd name="T98" fmla="*/ 840 w 905"/>
                <a:gd name="T99" fmla="*/ 113 h 688"/>
                <a:gd name="T100" fmla="*/ 874 w 905"/>
                <a:gd name="T101" fmla="*/ 61 h 688"/>
                <a:gd name="T102" fmla="*/ 818 w 905"/>
                <a:gd name="T103" fmla="*/ 79 h 688"/>
                <a:gd name="T104" fmla="*/ 771 w 905"/>
                <a:gd name="T105" fmla="*/ 77 h 688"/>
                <a:gd name="T106" fmla="*/ 744 w 905"/>
                <a:gd name="T107" fmla="*/ 60 h 688"/>
                <a:gd name="T108" fmla="*/ 693 w 905"/>
                <a:gd name="T109" fmla="*/ 63 h 688"/>
                <a:gd name="T110" fmla="*/ 595 w 905"/>
                <a:gd name="T111" fmla="*/ 64 h 688"/>
                <a:gd name="T112" fmla="*/ 718 w 905"/>
                <a:gd name="T113" fmla="*/ 31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5" h="688">
                  <a:moveTo>
                    <a:pt x="639" y="0"/>
                  </a:moveTo>
                  <a:cubicBezTo>
                    <a:pt x="612" y="0"/>
                    <a:pt x="592" y="0"/>
                    <a:pt x="562" y="0"/>
                  </a:cubicBezTo>
                  <a:cubicBezTo>
                    <a:pt x="535" y="0"/>
                    <a:pt x="515" y="15"/>
                    <a:pt x="489" y="15"/>
                  </a:cubicBezTo>
                  <a:cubicBezTo>
                    <a:pt x="484" y="15"/>
                    <a:pt x="480" y="15"/>
                    <a:pt x="476" y="15"/>
                  </a:cubicBezTo>
                  <a:cubicBezTo>
                    <a:pt x="473" y="15"/>
                    <a:pt x="471" y="15"/>
                    <a:pt x="468" y="15"/>
                  </a:cubicBezTo>
                  <a:cubicBezTo>
                    <a:pt x="468" y="22"/>
                    <a:pt x="468" y="22"/>
                    <a:pt x="468" y="22"/>
                  </a:cubicBezTo>
                  <a:cubicBezTo>
                    <a:pt x="458" y="22"/>
                    <a:pt x="458" y="22"/>
                    <a:pt x="458" y="22"/>
                  </a:cubicBezTo>
                  <a:cubicBezTo>
                    <a:pt x="449" y="18"/>
                    <a:pt x="441" y="18"/>
                    <a:pt x="432" y="18"/>
                  </a:cubicBezTo>
                  <a:cubicBezTo>
                    <a:pt x="430" y="18"/>
                    <a:pt x="428" y="18"/>
                    <a:pt x="425" y="18"/>
                  </a:cubicBezTo>
                  <a:cubicBezTo>
                    <a:pt x="408" y="18"/>
                    <a:pt x="394" y="22"/>
                    <a:pt x="380" y="28"/>
                  </a:cubicBezTo>
                  <a:cubicBezTo>
                    <a:pt x="383" y="32"/>
                    <a:pt x="387" y="33"/>
                    <a:pt x="391" y="36"/>
                  </a:cubicBezTo>
                  <a:cubicBezTo>
                    <a:pt x="386" y="37"/>
                    <a:pt x="370" y="35"/>
                    <a:pt x="370" y="43"/>
                  </a:cubicBezTo>
                  <a:cubicBezTo>
                    <a:pt x="370" y="53"/>
                    <a:pt x="391" y="60"/>
                    <a:pt x="400" y="64"/>
                  </a:cubicBezTo>
                  <a:cubicBezTo>
                    <a:pt x="376" y="64"/>
                    <a:pt x="376" y="64"/>
                    <a:pt x="376" y="64"/>
                  </a:cubicBezTo>
                  <a:cubicBezTo>
                    <a:pt x="363" y="57"/>
                    <a:pt x="350" y="45"/>
                    <a:pt x="328" y="45"/>
                  </a:cubicBezTo>
                  <a:cubicBezTo>
                    <a:pt x="323" y="45"/>
                    <a:pt x="315" y="46"/>
                    <a:pt x="315" y="52"/>
                  </a:cubicBezTo>
                  <a:cubicBezTo>
                    <a:pt x="315" y="56"/>
                    <a:pt x="318" y="60"/>
                    <a:pt x="319" y="64"/>
                  </a:cubicBezTo>
                  <a:cubicBezTo>
                    <a:pt x="319" y="64"/>
                    <a:pt x="314" y="64"/>
                    <a:pt x="312" y="64"/>
                  </a:cubicBezTo>
                  <a:cubicBezTo>
                    <a:pt x="301" y="60"/>
                    <a:pt x="292" y="61"/>
                    <a:pt x="286" y="51"/>
                  </a:cubicBezTo>
                  <a:cubicBezTo>
                    <a:pt x="281" y="56"/>
                    <a:pt x="281" y="56"/>
                    <a:pt x="281" y="56"/>
                  </a:cubicBezTo>
                  <a:cubicBezTo>
                    <a:pt x="281" y="60"/>
                    <a:pt x="284" y="63"/>
                    <a:pt x="284" y="66"/>
                  </a:cubicBezTo>
                  <a:cubicBezTo>
                    <a:pt x="274" y="66"/>
                    <a:pt x="271" y="51"/>
                    <a:pt x="261" y="51"/>
                  </a:cubicBezTo>
                  <a:cubicBezTo>
                    <a:pt x="247" y="51"/>
                    <a:pt x="237" y="59"/>
                    <a:pt x="222" y="63"/>
                  </a:cubicBezTo>
                  <a:cubicBezTo>
                    <a:pt x="202" y="63"/>
                    <a:pt x="194" y="68"/>
                    <a:pt x="173" y="71"/>
                  </a:cubicBezTo>
                  <a:cubicBezTo>
                    <a:pt x="156" y="73"/>
                    <a:pt x="170" y="97"/>
                    <a:pt x="152" y="97"/>
                  </a:cubicBezTo>
                  <a:cubicBezTo>
                    <a:pt x="146" y="97"/>
                    <a:pt x="142" y="96"/>
                    <a:pt x="138" y="93"/>
                  </a:cubicBezTo>
                  <a:cubicBezTo>
                    <a:pt x="127" y="103"/>
                    <a:pt x="104" y="116"/>
                    <a:pt x="86" y="122"/>
                  </a:cubicBezTo>
                  <a:cubicBezTo>
                    <a:pt x="83" y="122"/>
                    <a:pt x="75" y="125"/>
                    <a:pt x="75" y="130"/>
                  </a:cubicBezTo>
                  <a:cubicBezTo>
                    <a:pt x="75" y="140"/>
                    <a:pt x="105" y="139"/>
                    <a:pt x="115" y="140"/>
                  </a:cubicBezTo>
                  <a:cubicBezTo>
                    <a:pt x="115" y="154"/>
                    <a:pt x="109" y="163"/>
                    <a:pt x="100" y="168"/>
                  </a:cubicBezTo>
                  <a:cubicBezTo>
                    <a:pt x="96" y="171"/>
                    <a:pt x="92" y="171"/>
                    <a:pt x="86" y="171"/>
                  </a:cubicBezTo>
                  <a:cubicBezTo>
                    <a:pt x="83" y="171"/>
                    <a:pt x="80" y="171"/>
                    <a:pt x="77" y="171"/>
                  </a:cubicBezTo>
                  <a:cubicBezTo>
                    <a:pt x="74" y="171"/>
                    <a:pt x="71" y="170"/>
                    <a:pt x="67" y="170"/>
                  </a:cubicBezTo>
                  <a:cubicBezTo>
                    <a:pt x="63" y="170"/>
                    <a:pt x="59" y="171"/>
                    <a:pt x="55" y="172"/>
                  </a:cubicBezTo>
                  <a:cubicBezTo>
                    <a:pt x="45" y="175"/>
                    <a:pt x="40" y="181"/>
                    <a:pt x="30" y="184"/>
                  </a:cubicBezTo>
                  <a:cubicBezTo>
                    <a:pt x="19" y="188"/>
                    <a:pt x="0" y="182"/>
                    <a:pt x="0" y="198"/>
                  </a:cubicBezTo>
                  <a:cubicBezTo>
                    <a:pt x="0" y="207"/>
                    <a:pt x="51" y="221"/>
                    <a:pt x="53" y="221"/>
                  </a:cubicBezTo>
                  <a:cubicBezTo>
                    <a:pt x="60" y="221"/>
                    <a:pt x="63" y="221"/>
                    <a:pt x="71" y="221"/>
                  </a:cubicBezTo>
                  <a:cubicBezTo>
                    <a:pt x="74" y="221"/>
                    <a:pt x="76" y="219"/>
                    <a:pt x="77" y="216"/>
                  </a:cubicBezTo>
                  <a:cubicBezTo>
                    <a:pt x="98" y="216"/>
                    <a:pt x="98" y="216"/>
                    <a:pt x="98" y="216"/>
                  </a:cubicBezTo>
                  <a:cubicBezTo>
                    <a:pt x="96" y="222"/>
                    <a:pt x="96" y="224"/>
                    <a:pt x="91" y="227"/>
                  </a:cubicBezTo>
                  <a:cubicBezTo>
                    <a:pt x="61" y="227"/>
                    <a:pt x="61" y="227"/>
                    <a:pt x="61" y="227"/>
                  </a:cubicBezTo>
                  <a:cubicBezTo>
                    <a:pt x="58" y="231"/>
                    <a:pt x="57" y="232"/>
                    <a:pt x="51" y="232"/>
                  </a:cubicBezTo>
                  <a:cubicBezTo>
                    <a:pt x="48" y="232"/>
                    <a:pt x="44" y="232"/>
                    <a:pt x="38" y="232"/>
                  </a:cubicBezTo>
                  <a:cubicBezTo>
                    <a:pt x="34" y="232"/>
                    <a:pt x="23" y="235"/>
                    <a:pt x="22" y="242"/>
                  </a:cubicBezTo>
                  <a:cubicBezTo>
                    <a:pt x="26" y="243"/>
                    <a:pt x="27" y="244"/>
                    <a:pt x="29" y="244"/>
                  </a:cubicBezTo>
                  <a:cubicBezTo>
                    <a:pt x="32" y="244"/>
                    <a:pt x="33" y="242"/>
                    <a:pt x="41" y="242"/>
                  </a:cubicBezTo>
                  <a:cubicBezTo>
                    <a:pt x="47" y="242"/>
                    <a:pt x="53" y="248"/>
                    <a:pt x="62" y="251"/>
                  </a:cubicBezTo>
                  <a:cubicBezTo>
                    <a:pt x="60" y="256"/>
                    <a:pt x="56" y="257"/>
                    <a:pt x="51" y="260"/>
                  </a:cubicBezTo>
                  <a:cubicBezTo>
                    <a:pt x="58" y="268"/>
                    <a:pt x="74" y="272"/>
                    <a:pt x="86" y="272"/>
                  </a:cubicBezTo>
                  <a:cubicBezTo>
                    <a:pt x="88" y="272"/>
                    <a:pt x="89" y="273"/>
                    <a:pt x="89" y="273"/>
                  </a:cubicBezTo>
                  <a:cubicBezTo>
                    <a:pt x="90" y="273"/>
                    <a:pt x="91" y="272"/>
                    <a:pt x="92" y="271"/>
                  </a:cubicBezTo>
                  <a:cubicBezTo>
                    <a:pt x="91" y="270"/>
                    <a:pt x="89" y="268"/>
                    <a:pt x="87" y="267"/>
                  </a:cubicBezTo>
                  <a:cubicBezTo>
                    <a:pt x="90" y="265"/>
                    <a:pt x="92" y="264"/>
                    <a:pt x="98" y="264"/>
                  </a:cubicBezTo>
                  <a:cubicBezTo>
                    <a:pt x="104" y="264"/>
                    <a:pt x="109" y="269"/>
                    <a:pt x="114" y="269"/>
                  </a:cubicBezTo>
                  <a:cubicBezTo>
                    <a:pt x="120" y="269"/>
                    <a:pt x="124" y="262"/>
                    <a:pt x="130" y="262"/>
                  </a:cubicBezTo>
                  <a:cubicBezTo>
                    <a:pt x="135" y="262"/>
                    <a:pt x="137" y="262"/>
                    <a:pt x="146" y="262"/>
                  </a:cubicBezTo>
                  <a:cubicBezTo>
                    <a:pt x="205" y="262"/>
                    <a:pt x="242" y="308"/>
                    <a:pt x="257" y="353"/>
                  </a:cubicBezTo>
                  <a:cubicBezTo>
                    <a:pt x="257" y="361"/>
                    <a:pt x="257" y="361"/>
                    <a:pt x="257" y="361"/>
                  </a:cubicBezTo>
                  <a:cubicBezTo>
                    <a:pt x="262" y="362"/>
                    <a:pt x="270" y="362"/>
                    <a:pt x="270" y="370"/>
                  </a:cubicBezTo>
                  <a:cubicBezTo>
                    <a:pt x="270" y="382"/>
                    <a:pt x="259" y="381"/>
                    <a:pt x="259" y="393"/>
                  </a:cubicBezTo>
                  <a:cubicBezTo>
                    <a:pt x="259" y="401"/>
                    <a:pt x="263" y="402"/>
                    <a:pt x="273" y="402"/>
                  </a:cubicBezTo>
                  <a:cubicBezTo>
                    <a:pt x="280" y="402"/>
                    <a:pt x="281" y="393"/>
                    <a:pt x="286" y="393"/>
                  </a:cubicBezTo>
                  <a:cubicBezTo>
                    <a:pt x="304" y="393"/>
                    <a:pt x="308" y="418"/>
                    <a:pt x="325" y="423"/>
                  </a:cubicBezTo>
                  <a:cubicBezTo>
                    <a:pt x="324" y="426"/>
                    <a:pt x="325" y="431"/>
                    <a:pt x="319" y="431"/>
                  </a:cubicBezTo>
                  <a:cubicBezTo>
                    <a:pt x="307" y="431"/>
                    <a:pt x="299" y="423"/>
                    <a:pt x="288" y="423"/>
                  </a:cubicBezTo>
                  <a:cubicBezTo>
                    <a:pt x="285" y="423"/>
                    <a:pt x="284" y="422"/>
                    <a:pt x="282" y="422"/>
                  </a:cubicBezTo>
                  <a:cubicBezTo>
                    <a:pt x="281" y="422"/>
                    <a:pt x="280" y="422"/>
                    <a:pt x="278" y="423"/>
                  </a:cubicBezTo>
                  <a:cubicBezTo>
                    <a:pt x="280" y="438"/>
                    <a:pt x="319" y="440"/>
                    <a:pt x="335" y="446"/>
                  </a:cubicBezTo>
                  <a:cubicBezTo>
                    <a:pt x="331" y="460"/>
                    <a:pt x="323" y="466"/>
                    <a:pt x="319" y="481"/>
                  </a:cubicBezTo>
                  <a:cubicBezTo>
                    <a:pt x="316" y="480"/>
                    <a:pt x="314" y="479"/>
                    <a:pt x="313" y="479"/>
                  </a:cubicBezTo>
                  <a:cubicBezTo>
                    <a:pt x="311" y="479"/>
                    <a:pt x="309" y="480"/>
                    <a:pt x="305" y="482"/>
                  </a:cubicBezTo>
                  <a:cubicBezTo>
                    <a:pt x="305" y="484"/>
                    <a:pt x="305" y="484"/>
                    <a:pt x="305" y="484"/>
                  </a:cubicBezTo>
                  <a:cubicBezTo>
                    <a:pt x="294" y="492"/>
                    <a:pt x="291" y="503"/>
                    <a:pt x="284" y="513"/>
                  </a:cubicBezTo>
                  <a:cubicBezTo>
                    <a:pt x="284" y="525"/>
                    <a:pt x="284" y="525"/>
                    <a:pt x="284" y="525"/>
                  </a:cubicBezTo>
                  <a:cubicBezTo>
                    <a:pt x="285" y="523"/>
                    <a:pt x="287" y="523"/>
                    <a:pt x="288" y="523"/>
                  </a:cubicBezTo>
                  <a:cubicBezTo>
                    <a:pt x="290" y="523"/>
                    <a:pt x="292" y="524"/>
                    <a:pt x="294" y="525"/>
                  </a:cubicBezTo>
                  <a:cubicBezTo>
                    <a:pt x="293" y="530"/>
                    <a:pt x="289" y="533"/>
                    <a:pt x="289" y="538"/>
                  </a:cubicBezTo>
                  <a:cubicBezTo>
                    <a:pt x="289" y="552"/>
                    <a:pt x="303" y="558"/>
                    <a:pt x="306" y="568"/>
                  </a:cubicBezTo>
                  <a:cubicBezTo>
                    <a:pt x="308" y="573"/>
                    <a:pt x="309" y="583"/>
                    <a:pt x="312" y="585"/>
                  </a:cubicBezTo>
                  <a:cubicBezTo>
                    <a:pt x="313" y="586"/>
                    <a:pt x="314" y="587"/>
                    <a:pt x="315" y="587"/>
                  </a:cubicBezTo>
                  <a:cubicBezTo>
                    <a:pt x="317" y="587"/>
                    <a:pt x="319" y="586"/>
                    <a:pt x="321" y="585"/>
                  </a:cubicBezTo>
                  <a:cubicBezTo>
                    <a:pt x="322" y="584"/>
                    <a:pt x="324" y="583"/>
                    <a:pt x="325" y="583"/>
                  </a:cubicBezTo>
                  <a:cubicBezTo>
                    <a:pt x="327" y="583"/>
                    <a:pt x="329" y="584"/>
                    <a:pt x="331" y="587"/>
                  </a:cubicBezTo>
                  <a:cubicBezTo>
                    <a:pt x="327" y="591"/>
                    <a:pt x="323" y="590"/>
                    <a:pt x="323" y="597"/>
                  </a:cubicBezTo>
                  <a:cubicBezTo>
                    <a:pt x="323" y="612"/>
                    <a:pt x="343" y="636"/>
                    <a:pt x="354" y="645"/>
                  </a:cubicBezTo>
                  <a:cubicBezTo>
                    <a:pt x="355" y="646"/>
                    <a:pt x="354" y="653"/>
                    <a:pt x="357" y="655"/>
                  </a:cubicBezTo>
                  <a:cubicBezTo>
                    <a:pt x="366" y="661"/>
                    <a:pt x="371" y="658"/>
                    <a:pt x="375" y="670"/>
                  </a:cubicBezTo>
                  <a:cubicBezTo>
                    <a:pt x="381" y="669"/>
                    <a:pt x="390" y="663"/>
                    <a:pt x="397" y="663"/>
                  </a:cubicBezTo>
                  <a:cubicBezTo>
                    <a:pt x="410" y="663"/>
                    <a:pt x="409" y="687"/>
                    <a:pt x="422" y="687"/>
                  </a:cubicBezTo>
                  <a:cubicBezTo>
                    <a:pt x="426" y="687"/>
                    <a:pt x="427" y="684"/>
                    <a:pt x="433" y="683"/>
                  </a:cubicBezTo>
                  <a:cubicBezTo>
                    <a:pt x="434" y="686"/>
                    <a:pt x="436" y="688"/>
                    <a:pt x="439" y="688"/>
                  </a:cubicBezTo>
                  <a:cubicBezTo>
                    <a:pt x="454" y="688"/>
                    <a:pt x="447" y="661"/>
                    <a:pt x="459" y="655"/>
                  </a:cubicBezTo>
                  <a:cubicBezTo>
                    <a:pt x="458" y="649"/>
                    <a:pt x="459" y="636"/>
                    <a:pt x="459" y="626"/>
                  </a:cubicBezTo>
                  <a:cubicBezTo>
                    <a:pt x="459" y="611"/>
                    <a:pt x="484" y="617"/>
                    <a:pt x="484" y="599"/>
                  </a:cubicBezTo>
                  <a:cubicBezTo>
                    <a:pt x="484" y="593"/>
                    <a:pt x="478" y="590"/>
                    <a:pt x="478" y="586"/>
                  </a:cubicBezTo>
                  <a:cubicBezTo>
                    <a:pt x="478" y="584"/>
                    <a:pt x="480" y="582"/>
                    <a:pt x="482" y="580"/>
                  </a:cubicBezTo>
                  <a:cubicBezTo>
                    <a:pt x="482" y="579"/>
                    <a:pt x="480" y="576"/>
                    <a:pt x="480" y="575"/>
                  </a:cubicBezTo>
                  <a:cubicBezTo>
                    <a:pt x="480" y="557"/>
                    <a:pt x="509" y="562"/>
                    <a:pt x="520" y="551"/>
                  </a:cubicBezTo>
                  <a:cubicBezTo>
                    <a:pt x="525" y="546"/>
                    <a:pt x="523" y="541"/>
                    <a:pt x="531" y="538"/>
                  </a:cubicBezTo>
                  <a:cubicBezTo>
                    <a:pt x="531" y="548"/>
                    <a:pt x="531" y="548"/>
                    <a:pt x="531" y="548"/>
                  </a:cubicBezTo>
                  <a:cubicBezTo>
                    <a:pt x="539" y="548"/>
                    <a:pt x="539" y="548"/>
                    <a:pt x="539" y="548"/>
                  </a:cubicBezTo>
                  <a:cubicBezTo>
                    <a:pt x="550" y="541"/>
                    <a:pt x="568" y="543"/>
                    <a:pt x="578" y="533"/>
                  </a:cubicBezTo>
                  <a:cubicBezTo>
                    <a:pt x="586" y="525"/>
                    <a:pt x="587" y="514"/>
                    <a:pt x="597" y="506"/>
                  </a:cubicBezTo>
                  <a:cubicBezTo>
                    <a:pt x="610" y="497"/>
                    <a:pt x="610" y="497"/>
                    <a:pt x="610" y="497"/>
                  </a:cubicBezTo>
                  <a:cubicBezTo>
                    <a:pt x="610" y="493"/>
                    <a:pt x="615" y="491"/>
                    <a:pt x="620" y="488"/>
                  </a:cubicBezTo>
                  <a:cubicBezTo>
                    <a:pt x="645" y="488"/>
                    <a:pt x="645" y="488"/>
                    <a:pt x="645" y="488"/>
                  </a:cubicBezTo>
                  <a:cubicBezTo>
                    <a:pt x="665" y="479"/>
                    <a:pt x="681" y="481"/>
                    <a:pt x="700" y="475"/>
                  </a:cubicBezTo>
                  <a:cubicBezTo>
                    <a:pt x="715" y="470"/>
                    <a:pt x="720" y="455"/>
                    <a:pt x="738" y="449"/>
                  </a:cubicBezTo>
                  <a:cubicBezTo>
                    <a:pt x="747" y="446"/>
                    <a:pt x="752" y="446"/>
                    <a:pt x="760" y="439"/>
                  </a:cubicBezTo>
                  <a:cubicBezTo>
                    <a:pt x="749" y="435"/>
                    <a:pt x="702" y="438"/>
                    <a:pt x="702" y="422"/>
                  </a:cubicBezTo>
                  <a:cubicBezTo>
                    <a:pt x="705" y="421"/>
                    <a:pt x="714" y="420"/>
                    <a:pt x="714" y="415"/>
                  </a:cubicBezTo>
                  <a:cubicBezTo>
                    <a:pt x="714" y="411"/>
                    <a:pt x="709" y="409"/>
                    <a:pt x="709" y="402"/>
                  </a:cubicBezTo>
                  <a:cubicBezTo>
                    <a:pt x="709" y="402"/>
                    <a:pt x="710" y="402"/>
                    <a:pt x="711" y="402"/>
                  </a:cubicBezTo>
                  <a:cubicBezTo>
                    <a:pt x="713" y="402"/>
                    <a:pt x="715" y="402"/>
                    <a:pt x="716" y="402"/>
                  </a:cubicBezTo>
                  <a:cubicBezTo>
                    <a:pt x="738" y="402"/>
                    <a:pt x="733" y="428"/>
                    <a:pt x="758" y="428"/>
                  </a:cubicBezTo>
                  <a:cubicBezTo>
                    <a:pt x="763" y="428"/>
                    <a:pt x="772" y="428"/>
                    <a:pt x="772" y="422"/>
                  </a:cubicBezTo>
                  <a:cubicBezTo>
                    <a:pt x="772" y="392"/>
                    <a:pt x="738" y="383"/>
                    <a:pt x="719" y="364"/>
                  </a:cubicBezTo>
                  <a:cubicBezTo>
                    <a:pt x="719" y="356"/>
                    <a:pt x="719" y="356"/>
                    <a:pt x="719" y="356"/>
                  </a:cubicBezTo>
                  <a:cubicBezTo>
                    <a:pt x="720" y="356"/>
                    <a:pt x="721" y="356"/>
                    <a:pt x="723" y="356"/>
                  </a:cubicBezTo>
                  <a:cubicBezTo>
                    <a:pt x="723" y="356"/>
                    <a:pt x="725" y="356"/>
                    <a:pt x="726" y="356"/>
                  </a:cubicBezTo>
                  <a:cubicBezTo>
                    <a:pt x="729" y="366"/>
                    <a:pt x="746" y="380"/>
                    <a:pt x="755" y="380"/>
                  </a:cubicBezTo>
                  <a:cubicBezTo>
                    <a:pt x="761" y="380"/>
                    <a:pt x="763" y="371"/>
                    <a:pt x="763" y="365"/>
                  </a:cubicBezTo>
                  <a:cubicBezTo>
                    <a:pt x="763" y="350"/>
                    <a:pt x="739" y="355"/>
                    <a:pt x="734" y="341"/>
                  </a:cubicBezTo>
                  <a:cubicBezTo>
                    <a:pt x="742" y="341"/>
                    <a:pt x="742" y="341"/>
                    <a:pt x="742" y="341"/>
                  </a:cubicBezTo>
                  <a:cubicBezTo>
                    <a:pt x="746" y="347"/>
                    <a:pt x="752" y="349"/>
                    <a:pt x="758" y="353"/>
                  </a:cubicBezTo>
                  <a:cubicBezTo>
                    <a:pt x="762" y="342"/>
                    <a:pt x="783" y="349"/>
                    <a:pt x="787" y="333"/>
                  </a:cubicBezTo>
                  <a:cubicBezTo>
                    <a:pt x="784" y="332"/>
                    <a:pt x="781" y="329"/>
                    <a:pt x="781" y="325"/>
                  </a:cubicBezTo>
                  <a:cubicBezTo>
                    <a:pt x="791" y="324"/>
                    <a:pt x="802" y="319"/>
                    <a:pt x="805" y="311"/>
                  </a:cubicBezTo>
                  <a:cubicBezTo>
                    <a:pt x="799" y="309"/>
                    <a:pt x="784" y="309"/>
                    <a:pt x="784" y="300"/>
                  </a:cubicBezTo>
                  <a:cubicBezTo>
                    <a:pt x="784" y="293"/>
                    <a:pt x="792" y="293"/>
                    <a:pt x="801" y="293"/>
                  </a:cubicBezTo>
                  <a:cubicBezTo>
                    <a:pt x="798" y="290"/>
                    <a:pt x="801" y="286"/>
                    <a:pt x="801" y="282"/>
                  </a:cubicBezTo>
                  <a:cubicBezTo>
                    <a:pt x="801" y="274"/>
                    <a:pt x="793" y="271"/>
                    <a:pt x="793" y="259"/>
                  </a:cubicBezTo>
                  <a:cubicBezTo>
                    <a:pt x="786" y="259"/>
                    <a:pt x="776" y="259"/>
                    <a:pt x="776" y="250"/>
                  </a:cubicBezTo>
                  <a:cubicBezTo>
                    <a:pt x="776" y="246"/>
                    <a:pt x="781" y="242"/>
                    <a:pt x="787" y="242"/>
                  </a:cubicBezTo>
                  <a:cubicBezTo>
                    <a:pt x="791" y="242"/>
                    <a:pt x="798" y="243"/>
                    <a:pt x="805" y="243"/>
                  </a:cubicBezTo>
                  <a:cubicBezTo>
                    <a:pt x="815" y="243"/>
                    <a:pt x="824" y="242"/>
                    <a:pt x="824" y="234"/>
                  </a:cubicBezTo>
                  <a:cubicBezTo>
                    <a:pt x="824" y="222"/>
                    <a:pt x="803" y="224"/>
                    <a:pt x="801" y="216"/>
                  </a:cubicBezTo>
                  <a:cubicBezTo>
                    <a:pt x="804" y="216"/>
                    <a:pt x="808" y="214"/>
                    <a:pt x="810" y="213"/>
                  </a:cubicBezTo>
                  <a:cubicBezTo>
                    <a:pt x="805" y="208"/>
                    <a:pt x="798" y="203"/>
                    <a:pt x="789" y="203"/>
                  </a:cubicBezTo>
                  <a:cubicBezTo>
                    <a:pt x="785" y="203"/>
                    <a:pt x="782" y="204"/>
                    <a:pt x="779" y="204"/>
                  </a:cubicBezTo>
                  <a:cubicBezTo>
                    <a:pt x="777" y="204"/>
                    <a:pt x="775" y="204"/>
                    <a:pt x="773" y="203"/>
                  </a:cubicBezTo>
                  <a:cubicBezTo>
                    <a:pt x="777" y="197"/>
                    <a:pt x="776" y="185"/>
                    <a:pt x="782" y="180"/>
                  </a:cubicBezTo>
                  <a:cubicBezTo>
                    <a:pt x="792" y="173"/>
                    <a:pt x="804" y="169"/>
                    <a:pt x="804" y="158"/>
                  </a:cubicBezTo>
                  <a:cubicBezTo>
                    <a:pt x="804" y="156"/>
                    <a:pt x="804" y="156"/>
                    <a:pt x="804" y="150"/>
                  </a:cubicBezTo>
                  <a:cubicBezTo>
                    <a:pt x="814" y="147"/>
                    <a:pt x="827" y="145"/>
                    <a:pt x="827" y="137"/>
                  </a:cubicBezTo>
                  <a:cubicBezTo>
                    <a:pt x="827" y="131"/>
                    <a:pt x="831" y="137"/>
                    <a:pt x="827" y="130"/>
                  </a:cubicBezTo>
                  <a:cubicBezTo>
                    <a:pt x="837" y="128"/>
                    <a:pt x="851" y="128"/>
                    <a:pt x="851" y="113"/>
                  </a:cubicBezTo>
                  <a:cubicBezTo>
                    <a:pt x="849" y="115"/>
                    <a:pt x="848" y="115"/>
                    <a:pt x="846" y="115"/>
                  </a:cubicBezTo>
                  <a:cubicBezTo>
                    <a:pt x="845" y="115"/>
                    <a:pt x="843" y="115"/>
                    <a:pt x="840" y="113"/>
                  </a:cubicBezTo>
                  <a:cubicBezTo>
                    <a:pt x="864" y="113"/>
                    <a:pt x="875" y="98"/>
                    <a:pt x="892" y="92"/>
                  </a:cubicBezTo>
                  <a:cubicBezTo>
                    <a:pt x="895" y="91"/>
                    <a:pt x="905" y="86"/>
                    <a:pt x="905" y="80"/>
                  </a:cubicBezTo>
                  <a:cubicBezTo>
                    <a:pt x="905" y="73"/>
                    <a:pt x="881" y="61"/>
                    <a:pt x="874" y="61"/>
                  </a:cubicBezTo>
                  <a:cubicBezTo>
                    <a:pt x="869" y="61"/>
                    <a:pt x="865" y="62"/>
                    <a:pt x="863" y="68"/>
                  </a:cubicBezTo>
                  <a:cubicBezTo>
                    <a:pt x="838" y="68"/>
                    <a:pt x="838" y="68"/>
                    <a:pt x="838" y="68"/>
                  </a:cubicBezTo>
                  <a:cubicBezTo>
                    <a:pt x="829" y="72"/>
                    <a:pt x="828" y="75"/>
                    <a:pt x="818" y="79"/>
                  </a:cubicBezTo>
                  <a:cubicBezTo>
                    <a:pt x="818" y="79"/>
                    <a:pt x="818" y="79"/>
                    <a:pt x="817" y="79"/>
                  </a:cubicBezTo>
                  <a:cubicBezTo>
                    <a:pt x="814" y="79"/>
                    <a:pt x="806" y="77"/>
                    <a:pt x="806" y="77"/>
                  </a:cubicBezTo>
                  <a:cubicBezTo>
                    <a:pt x="806" y="77"/>
                    <a:pt x="785" y="77"/>
                    <a:pt x="771" y="77"/>
                  </a:cubicBezTo>
                  <a:cubicBezTo>
                    <a:pt x="762" y="83"/>
                    <a:pt x="736" y="118"/>
                    <a:pt x="722" y="122"/>
                  </a:cubicBezTo>
                  <a:cubicBezTo>
                    <a:pt x="724" y="117"/>
                    <a:pt x="758" y="81"/>
                    <a:pt x="758" y="76"/>
                  </a:cubicBezTo>
                  <a:cubicBezTo>
                    <a:pt x="758" y="68"/>
                    <a:pt x="754" y="60"/>
                    <a:pt x="744" y="60"/>
                  </a:cubicBezTo>
                  <a:cubicBezTo>
                    <a:pt x="727" y="60"/>
                    <a:pt x="696" y="90"/>
                    <a:pt x="682" y="90"/>
                  </a:cubicBezTo>
                  <a:cubicBezTo>
                    <a:pt x="678" y="90"/>
                    <a:pt x="701" y="68"/>
                    <a:pt x="702" y="64"/>
                  </a:cubicBezTo>
                  <a:cubicBezTo>
                    <a:pt x="701" y="63"/>
                    <a:pt x="697" y="63"/>
                    <a:pt x="693" y="63"/>
                  </a:cubicBezTo>
                  <a:cubicBezTo>
                    <a:pt x="684" y="63"/>
                    <a:pt x="670" y="64"/>
                    <a:pt x="656" y="65"/>
                  </a:cubicBezTo>
                  <a:cubicBezTo>
                    <a:pt x="642" y="65"/>
                    <a:pt x="627" y="66"/>
                    <a:pt x="615" y="66"/>
                  </a:cubicBezTo>
                  <a:cubicBezTo>
                    <a:pt x="605" y="66"/>
                    <a:pt x="598" y="66"/>
                    <a:pt x="595" y="64"/>
                  </a:cubicBezTo>
                  <a:cubicBezTo>
                    <a:pt x="711" y="57"/>
                    <a:pt x="711" y="57"/>
                    <a:pt x="711" y="57"/>
                  </a:cubicBezTo>
                  <a:cubicBezTo>
                    <a:pt x="725" y="52"/>
                    <a:pt x="761" y="55"/>
                    <a:pt x="764" y="36"/>
                  </a:cubicBezTo>
                  <a:cubicBezTo>
                    <a:pt x="751" y="33"/>
                    <a:pt x="732" y="37"/>
                    <a:pt x="718" y="31"/>
                  </a:cubicBezTo>
                  <a:cubicBezTo>
                    <a:pt x="693" y="21"/>
                    <a:pt x="670" y="0"/>
                    <a:pt x="63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2" name="Freeform 172"/>
            <p:cNvSpPr>
              <a:spLocks/>
            </p:cNvSpPr>
            <p:nvPr/>
          </p:nvSpPr>
          <p:spPr bwMode="auto">
            <a:xfrm>
              <a:off x="1494" y="23"/>
              <a:ext cx="104" cy="69"/>
            </a:xfrm>
            <a:custGeom>
              <a:avLst/>
              <a:gdLst>
                <a:gd name="T0" fmla="*/ 12 w 44"/>
                <a:gd name="T1" fmla="*/ 0 h 29"/>
                <a:gd name="T2" fmla="*/ 0 w 44"/>
                <a:gd name="T3" fmla="*/ 11 h 29"/>
                <a:gd name="T4" fmla="*/ 11 w 44"/>
                <a:gd name="T5" fmla="*/ 29 h 29"/>
                <a:gd name="T6" fmla="*/ 22 w 44"/>
                <a:gd name="T7" fmla="*/ 29 h 29"/>
                <a:gd name="T8" fmla="*/ 44 w 44"/>
                <a:gd name="T9" fmla="*/ 19 h 29"/>
                <a:gd name="T10" fmla="*/ 12 w 44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29">
                  <a:moveTo>
                    <a:pt x="12" y="0"/>
                  </a:moveTo>
                  <a:cubicBezTo>
                    <a:pt x="7" y="0"/>
                    <a:pt x="0" y="3"/>
                    <a:pt x="0" y="11"/>
                  </a:cubicBezTo>
                  <a:cubicBezTo>
                    <a:pt x="0" y="17"/>
                    <a:pt x="6" y="29"/>
                    <a:pt x="1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31" y="29"/>
                    <a:pt x="43" y="28"/>
                    <a:pt x="44" y="19"/>
                  </a:cubicBezTo>
                  <a:cubicBezTo>
                    <a:pt x="30" y="15"/>
                    <a:pt x="26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3" name="Freeform 173"/>
            <p:cNvSpPr>
              <a:spLocks/>
            </p:cNvSpPr>
            <p:nvPr/>
          </p:nvSpPr>
          <p:spPr bwMode="auto">
            <a:xfrm>
              <a:off x="2770" y="-325"/>
              <a:ext cx="57" cy="34"/>
            </a:xfrm>
            <a:custGeom>
              <a:avLst/>
              <a:gdLst>
                <a:gd name="T0" fmla="*/ 15 w 24"/>
                <a:gd name="T1" fmla="*/ 0 h 14"/>
                <a:gd name="T2" fmla="*/ 5 w 24"/>
                <a:gd name="T3" fmla="*/ 0 h 14"/>
                <a:gd name="T4" fmla="*/ 0 w 24"/>
                <a:gd name="T5" fmla="*/ 6 h 14"/>
                <a:gd name="T6" fmla="*/ 7 w 24"/>
                <a:gd name="T7" fmla="*/ 14 h 14"/>
                <a:gd name="T8" fmla="*/ 24 w 24"/>
                <a:gd name="T9" fmla="*/ 6 h 14"/>
                <a:gd name="T10" fmla="*/ 15 w 24"/>
                <a:gd name="T11" fmla="*/ 6 h 14"/>
                <a:gd name="T12" fmla="*/ 15 w 24"/>
                <a:gd name="T13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4">
                  <a:moveTo>
                    <a:pt x="15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0" y="3"/>
                    <a:pt x="0" y="6"/>
                  </a:cubicBezTo>
                  <a:cubicBezTo>
                    <a:pt x="0" y="9"/>
                    <a:pt x="3" y="14"/>
                    <a:pt x="7" y="14"/>
                  </a:cubicBezTo>
                  <a:cubicBezTo>
                    <a:pt x="12" y="14"/>
                    <a:pt x="21" y="8"/>
                    <a:pt x="2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4"/>
                    <a:pt x="15" y="3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4" name="Freeform 174"/>
            <p:cNvSpPr>
              <a:spLocks/>
            </p:cNvSpPr>
            <p:nvPr/>
          </p:nvSpPr>
          <p:spPr bwMode="auto">
            <a:xfrm>
              <a:off x="1340" y="1057"/>
              <a:ext cx="234" cy="227"/>
            </a:xfrm>
            <a:custGeom>
              <a:avLst/>
              <a:gdLst>
                <a:gd name="T0" fmla="*/ 50 w 99"/>
                <a:gd name="T1" fmla="*/ 0 h 96"/>
                <a:gd name="T2" fmla="*/ 34 w 99"/>
                <a:gd name="T3" fmla="*/ 16 h 96"/>
                <a:gd name="T4" fmla="*/ 6 w 99"/>
                <a:gd name="T5" fmla="*/ 59 h 96"/>
                <a:gd name="T6" fmla="*/ 10 w 99"/>
                <a:gd name="T7" fmla="*/ 62 h 96"/>
                <a:gd name="T8" fmla="*/ 10 w 99"/>
                <a:gd name="T9" fmla="*/ 65 h 96"/>
                <a:gd name="T10" fmla="*/ 0 w 99"/>
                <a:gd name="T11" fmla="*/ 75 h 96"/>
                <a:gd name="T12" fmla="*/ 6 w 99"/>
                <a:gd name="T13" fmla="*/ 80 h 96"/>
                <a:gd name="T14" fmla="*/ 22 w 99"/>
                <a:gd name="T15" fmla="*/ 77 h 96"/>
                <a:gd name="T16" fmla="*/ 38 w 99"/>
                <a:gd name="T17" fmla="*/ 81 h 96"/>
                <a:gd name="T18" fmla="*/ 48 w 99"/>
                <a:gd name="T19" fmla="*/ 78 h 96"/>
                <a:gd name="T20" fmla="*/ 54 w 99"/>
                <a:gd name="T21" fmla="*/ 81 h 96"/>
                <a:gd name="T22" fmla="*/ 63 w 99"/>
                <a:gd name="T23" fmla="*/ 80 h 96"/>
                <a:gd name="T24" fmla="*/ 57 w 99"/>
                <a:gd name="T25" fmla="*/ 89 h 96"/>
                <a:gd name="T26" fmla="*/ 58 w 99"/>
                <a:gd name="T27" fmla="*/ 89 h 96"/>
                <a:gd name="T28" fmla="*/ 61 w 99"/>
                <a:gd name="T29" fmla="*/ 89 h 96"/>
                <a:gd name="T30" fmla="*/ 76 w 99"/>
                <a:gd name="T31" fmla="*/ 74 h 96"/>
                <a:gd name="T32" fmla="*/ 81 w 99"/>
                <a:gd name="T33" fmla="*/ 89 h 96"/>
                <a:gd name="T34" fmla="*/ 85 w 99"/>
                <a:gd name="T35" fmla="*/ 90 h 96"/>
                <a:gd name="T36" fmla="*/ 90 w 99"/>
                <a:gd name="T37" fmla="*/ 96 h 96"/>
                <a:gd name="T38" fmla="*/ 99 w 99"/>
                <a:gd name="T39" fmla="*/ 83 h 96"/>
                <a:gd name="T40" fmla="*/ 95 w 99"/>
                <a:gd name="T41" fmla="*/ 72 h 96"/>
                <a:gd name="T42" fmla="*/ 88 w 99"/>
                <a:gd name="T43" fmla="*/ 75 h 96"/>
                <a:gd name="T44" fmla="*/ 84 w 99"/>
                <a:gd name="T45" fmla="*/ 67 h 96"/>
                <a:gd name="T46" fmla="*/ 90 w 99"/>
                <a:gd name="T47" fmla="*/ 59 h 96"/>
                <a:gd name="T48" fmla="*/ 84 w 99"/>
                <a:gd name="T49" fmla="*/ 61 h 96"/>
                <a:gd name="T50" fmla="*/ 84 w 99"/>
                <a:gd name="T51" fmla="*/ 43 h 96"/>
                <a:gd name="T52" fmla="*/ 78 w 99"/>
                <a:gd name="T53" fmla="*/ 44 h 96"/>
                <a:gd name="T54" fmla="*/ 69 w 99"/>
                <a:gd name="T55" fmla="*/ 43 h 96"/>
                <a:gd name="T56" fmla="*/ 63 w 99"/>
                <a:gd name="T57" fmla="*/ 45 h 96"/>
                <a:gd name="T58" fmla="*/ 63 w 99"/>
                <a:gd name="T59" fmla="*/ 43 h 96"/>
                <a:gd name="T60" fmla="*/ 53 w 99"/>
                <a:gd name="T61" fmla="*/ 43 h 96"/>
                <a:gd name="T62" fmla="*/ 53 w 99"/>
                <a:gd name="T63" fmla="*/ 38 h 96"/>
                <a:gd name="T64" fmla="*/ 56 w 99"/>
                <a:gd name="T65" fmla="*/ 35 h 96"/>
                <a:gd name="T66" fmla="*/ 47 w 99"/>
                <a:gd name="T67" fmla="*/ 33 h 96"/>
                <a:gd name="T68" fmla="*/ 39 w 99"/>
                <a:gd name="T69" fmla="*/ 37 h 96"/>
                <a:gd name="T70" fmla="*/ 39 w 99"/>
                <a:gd name="T71" fmla="*/ 32 h 96"/>
                <a:gd name="T72" fmla="*/ 54 w 99"/>
                <a:gd name="T73" fmla="*/ 5 h 96"/>
                <a:gd name="T74" fmla="*/ 50 w 99"/>
                <a:gd name="T7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cubicBezTo>
                    <a:pt x="42" y="0"/>
                    <a:pt x="38" y="9"/>
                    <a:pt x="34" y="16"/>
                  </a:cubicBezTo>
                  <a:cubicBezTo>
                    <a:pt x="26" y="28"/>
                    <a:pt x="20" y="52"/>
                    <a:pt x="6" y="59"/>
                  </a:cubicBezTo>
                  <a:cubicBezTo>
                    <a:pt x="6" y="61"/>
                    <a:pt x="8" y="62"/>
                    <a:pt x="10" y="62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0" y="65"/>
                    <a:pt x="0" y="73"/>
                    <a:pt x="0" y="75"/>
                  </a:cubicBezTo>
                  <a:cubicBezTo>
                    <a:pt x="0" y="77"/>
                    <a:pt x="3" y="80"/>
                    <a:pt x="6" y="80"/>
                  </a:cubicBezTo>
                  <a:cubicBezTo>
                    <a:pt x="12" y="80"/>
                    <a:pt x="14" y="77"/>
                    <a:pt x="22" y="77"/>
                  </a:cubicBezTo>
                  <a:cubicBezTo>
                    <a:pt x="28" y="77"/>
                    <a:pt x="31" y="81"/>
                    <a:pt x="38" y="81"/>
                  </a:cubicBezTo>
                  <a:cubicBezTo>
                    <a:pt x="42" y="81"/>
                    <a:pt x="45" y="80"/>
                    <a:pt x="48" y="78"/>
                  </a:cubicBezTo>
                  <a:cubicBezTo>
                    <a:pt x="50" y="81"/>
                    <a:pt x="52" y="81"/>
                    <a:pt x="54" y="81"/>
                  </a:cubicBezTo>
                  <a:cubicBezTo>
                    <a:pt x="57" y="81"/>
                    <a:pt x="60" y="80"/>
                    <a:pt x="63" y="80"/>
                  </a:cubicBezTo>
                  <a:cubicBezTo>
                    <a:pt x="62" y="83"/>
                    <a:pt x="57" y="83"/>
                    <a:pt x="57" y="89"/>
                  </a:cubicBezTo>
                  <a:cubicBezTo>
                    <a:pt x="57" y="89"/>
                    <a:pt x="58" y="89"/>
                    <a:pt x="58" y="89"/>
                  </a:cubicBezTo>
                  <a:cubicBezTo>
                    <a:pt x="59" y="89"/>
                    <a:pt x="60" y="89"/>
                    <a:pt x="61" y="89"/>
                  </a:cubicBezTo>
                  <a:cubicBezTo>
                    <a:pt x="67" y="89"/>
                    <a:pt x="72" y="81"/>
                    <a:pt x="76" y="74"/>
                  </a:cubicBezTo>
                  <a:cubicBezTo>
                    <a:pt x="80" y="79"/>
                    <a:pt x="77" y="89"/>
                    <a:pt x="81" y="89"/>
                  </a:cubicBezTo>
                  <a:cubicBezTo>
                    <a:pt x="83" y="89"/>
                    <a:pt x="84" y="90"/>
                    <a:pt x="85" y="90"/>
                  </a:cubicBezTo>
                  <a:cubicBezTo>
                    <a:pt x="85" y="92"/>
                    <a:pt x="86" y="96"/>
                    <a:pt x="90" y="96"/>
                  </a:cubicBezTo>
                  <a:cubicBezTo>
                    <a:pt x="95" y="96"/>
                    <a:pt x="99" y="90"/>
                    <a:pt x="99" y="83"/>
                  </a:cubicBezTo>
                  <a:cubicBezTo>
                    <a:pt x="99" y="78"/>
                    <a:pt x="95" y="79"/>
                    <a:pt x="95" y="72"/>
                  </a:cubicBezTo>
                  <a:cubicBezTo>
                    <a:pt x="92" y="74"/>
                    <a:pt x="93" y="75"/>
                    <a:pt x="88" y="75"/>
                  </a:cubicBezTo>
                  <a:cubicBezTo>
                    <a:pt x="88" y="72"/>
                    <a:pt x="84" y="70"/>
                    <a:pt x="84" y="67"/>
                  </a:cubicBezTo>
                  <a:cubicBezTo>
                    <a:pt x="84" y="65"/>
                    <a:pt x="89" y="64"/>
                    <a:pt x="90" y="59"/>
                  </a:cubicBezTo>
                  <a:cubicBezTo>
                    <a:pt x="87" y="59"/>
                    <a:pt x="85" y="60"/>
                    <a:pt x="84" y="61"/>
                  </a:cubicBezTo>
                  <a:cubicBezTo>
                    <a:pt x="84" y="53"/>
                    <a:pt x="84" y="48"/>
                    <a:pt x="84" y="43"/>
                  </a:cubicBezTo>
                  <a:cubicBezTo>
                    <a:pt x="83" y="44"/>
                    <a:pt x="81" y="44"/>
                    <a:pt x="78" y="44"/>
                  </a:cubicBezTo>
                  <a:cubicBezTo>
                    <a:pt x="75" y="44"/>
                    <a:pt x="72" y="44"/>
                    <a:pt x="69" y="43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63" y="45"/>
                    <a:pt x="63" y="43"/>
                    <a:pt x="63" y="43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4" y="33"/>
                    <a:pt x="50" y="33"/>
                    <a:pt x="47" y="33"/>
                  </a:cubicBezTo>
                  <a:cubicBezTo>
                    <a:pt x="44" y="33"/>
                    <a:pt x="44" y="36"/>
                    <a:pt x="39" y="37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3" y="23"/>
                    <a:pt x="54" y="17"/>
                    <a:pt x="54" y="5"/>
                  </a:cubicBezTo>
                  <a:cubicBezTo>
                    <a:pt x="54" y="3"/>
                    <a:pt x="52" y="0"/>
                    <a:pt x="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5" name="Freeform 175"/>
            <p:cNvSpPr>
              <a:spLocks/>
            </p:cNvSpPr>
            <p:nvPr/>
          </p:nvSpPr>
          <p:spPr bwMode="auto">
            <a:xfrm>
              <a:off x="8308" y="-398"/>
              <a:ext cx="275" cy="107"/>
            </a:xfrm>
            <a:custGeom>
              <a:avLst/>
              <a:gdLst>
                <a:gd name="T0" fmla="*/ 24 w 116"/>
                <a:gd name="T1" fmla="*/ 0 h 45"/>
                <a:gd name="T2" fmla="*/ 0 w 116"/>
                <a:gd name="T3" fmla="*/ 22 h 45"/>
                <a:gd name="T4" fmla="*/ 26 w 116"/>
                <a:gd name="T5" fmla="*/ 45 h 45"/>
                <a:gd name="T6" fmla="*/ 38 w 116"/>
                <a:gd name="T7" fmla="*/ 37 h 45"/>
                <a:gd name="T8" fmla="*/ 47 w 116"/>
                <a:gd name="T9" fmla="*/ 43 h 45"/>
                <a:gd name="T10" fmla="*/ 59 w 116"/>
                <a:gd name="T11" fmla="*/ 38 h 45"/>
                <a:gd name="T12" fmla="*/ 70 w 116"/>
                <a:gd name="T13" fmla="*/ 35 h 45"/>
                <a:gd name="T14" fmla="*/ 79 w 116"/>
                <a:gd name="T15" fmla="*/ 40 h 45"/>
                <a:gd name="T16" fmla="*/ 92 w 116"/>
                <a:gd name="T17" fmla="*/ 35 h 45"/>
                <a:gd name="T18" fmla="*/ 107 w 116"/>
                <a:gd name="T19" fmla="*/ 35 h 45"/>
                <a:gd name="T20" fmla="*/ 116 w 116"/>
                <a:gd name="T21" fmla="*/ 17 h 45"/>
                <a:gd name="T22" fmla="*/ 64 w 116"/>
                <a:gd name="T23" fmla="*/ 3 h 45"/>
                <a:gd name="T24" fmla="*/ 55 w 116"/>
                <a:gd name="T25" fmla="*/ 17 h 45"/>
                <a:gd name="T26" fmla="*/ 24 w 116"/>
                <a:gd name="T2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45">
                  <a:moveTo>
                    <a:pt x="24" y="0"/>
                  </a:moveTo>
                  <a:cubicBezTo>
                    <a:pt x="13" y="0"/>
                    <a:pt x="0" y="9"/>
                    <a:pt x="0" y="22"/>
                  </a:cubicBezTo>
                  <a:cubicBezTo>
                    <a:pt x="0" y="34"/>
                    <a:pt x="13" y="45"/>
                    <a:pt x="26" y="45"/>
                  </a:cubicBezTo>
                  <a:cubicBezTo>
                    <a:pt x="32" y="45"/>
                    <a:pt x="34" y="41"/>
                    <a:pt x="38" y="37"/>
                  </a:cubicBezTo>
                  <a:cubicBezTo>
                    <a:pt x="41" y="41"/>
                    <a:pt x="43" y="43"/>
                    <a:pt x="47" y="43"/>
                  </a:cubicBezTo>
                  <a:cubicBezTo>
                    <a:pt x="53" y="43"/>
                    <a:pt x="56" y="38"/>
                    <a:pt x="59" y="38"/>
                  </a:cubicBezTo>
                  <a:cubicBezTo>
                    <a:pt x="63" y="38"/>
                    <a:pt x="65" y="35"/>
                    <a:pt x="70" y="35"/>
                  </a:cubicBezTo>
                  <a:cubicBezTo>
                    <a:pt x="73" y="35"/>
                    <a:pt x="75" y="40"/>
                    <a:pt x="79" y="40"/>
                  </a:cubicBezTo>
                  <a:cubicBezTo>
                    <a:pt x="85" y="40"/>
                    <a:pt x="88" y="35"/>
                    <a:pt x="92" y="35"/>
                  </a:cubicBezTo>
                  <a:cubicBezTo>
                    <a:pt x="107" y="35"/>
                    <a:pt x="107" y="35"/>
                    <a:pt x="107" y="35"/>
                  </a:cubicBezTo>
                  <a:cubicBezTo>
                    <a:pt x="107" y="31"/>
                    <a:pt x="114" y="25"/>
                    <a:pt x="116" y="17"/>
                  </a:cubicBezTo>
                  <a:cubicBezTo>
                    <a:pt x="105" y="14"/>
                    <a:pt x="74" y="3"/>
                    <a:pt x="64" y="3"/>
                  </a:cubicBezTo>
                  <a:cubicBezTo>
                    <a:pt x="58" y="3"/>
                    <a:pt x="55" y="9"/>
                    <a:pt x="55" y="17"/>
                  </a:cubicBezTo>
                  <a:cubicBezTo>
                    <a:pt x="41" y="17"/>
                    <a:pt x="40" y="0"/>
                    <a:pt x="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6" name="Freeform 176"/>
            <p:cNvSpPr>
              <a:spLocks noEditPoints="1"/>
            </p:cNvSpPr>
            <p:nvPr/>
          </p:nvSpPr>
          <p:spPr bwMode="auto">
            <a:xfrm>
              <a:off x="-721" y="1877"/>
              <a:ext cx="1426" cy="958"/>
            </a:xfrm>
            <a:custGeom>
              <a:avLst/>
              <a:gdLst>
                <a:gd name="T0" fmla="*/ 298 w 603"/>
                <a:gd name="T1" fmla="*/ 109 h 405"/>
                <a:gd name="T2" fmla="*/ 296 w 603"/>
                <a:gd name="T3" fmla="*/ 104 h 405"/>
                <a:gd name="T4" fmla="*/ 1 w 603"/>
                <a:gd name="T5" fmla="*/ 0 h 405"/>
                <a:gd name="T6" fmla="*/ 0 w 603"/>
                <a:gd name="T7" fmla="*/ 4 h 405"/>
                <a:gd name="T8" fmla="*/ 48 w 603"/>
                <a:gd name="T9" fmla="*/ 82 h 405"/>
                <a:gd name="T10" fmla="*/ 62 w 603"/>
                <a:gd name="T11" fmla="*/ 101 h 405"/>
                <a:gd name="T12" fmla="*/ 83 w 603"/>
                <a:gd name="T13" fmla="*/ 136 h 405"/>
                <a:gd name="T14" fmla="*/ 115 w 603"/>
                <a:gd name="T15" fmla="*/ 156 h 405"/>
                <a:gd name="T16" fmla="*/ 88 w 603"/>
                <a:gd name="T17" fmla="*/ 114 h 405"/>
                <a:gd name="T18" fmla="*/ 43 w 603"/>
                <a:gd name="T19" fmla="*/ 50 h 405"/>
                <a:gd name="T20" fmla="*/ 59 w 603"/>
                <a:gd name="T21" fmla="*/ 27 h 405"/>
                <a:gd name="T22" fmla="*/ 93 w 603"/>
                <a:gd name="T23" fmla="*/ 82 h 405"/>
                <a:gd name="T24" fmla="*/ 119 w 603"/>
                <a:gd name="T25" fmla="*/ 105 h 405"/>
                <a:gd name="T26" fmla="*/ 178 w 603"/>
                <a:gd name="T27" fmla="*/ 179 h 405"/>
                <a:gd name="T28" fmla="*/ 185 w 603"/>
                <a:gd name="T29" fmla="*/ 217 h 405"/>
                <a:gd name="T30" fmla="*/ 233 w 603"/>
                <a:gd name="T31" fmla="*/ 243 h 405"/>
                <a:gd name="T32" fmla="*/ 256 w 603"/>
                <a:gd name="T33" fmla="*/ 255 h 405"/>
                <a:gd name="T34" fmla="*/ 294 w 603"/>
                <a:gd name="T35" fmla="*/ 271 h 405"/>
                <a:gd name="T36" fmla="*/ 317 w 603"/>
                <a:gd name="T37" fmla="*/ 277 h 405"/>
                <a:gd name="T38" fmla="*/ 352 w 603"/>
                <a:gd name="T39" fmla="*/ 271 h 405"/>
                <a:gd name="T40" fmla="*/ 435 w 603"/>
                <a:gd name="T41" fmla="*/ 314 h 405"/>
                <a:gd name="T42" fmla="*/ 468 w 603"/>
                <a:gd name="T43" fmla="*/ 337 h 405"/>
                <a:gd name="T44" fmla="*/ 486 w 603"/>
                <a:gd name="T45" fmla="*/ 367 h 405"/>
                <a:gd name="T46" fmla="*/ 515 w 603"/>
                <a:gd name="T47" fmla="*/ 387 h 405"/>
                <a:gd name="T48" fmla="*/ 534 w 603"/>
                <a:gd name="T49" fmla="*/ 391 h 405"/>
                <a:gd name="T50" fmla="*/ 556 w 603"/>
                <a:gd name="T51" fmla="*/ 393 h 405"/>
                <a:gd name="T52" fmla="*/ 584 w 603"/>
                <a:gd name="T53" fmla="*/ 394 h 405"/>
                <a:gd name="T54" fmla="*/ 591 w 603"/>
                <a:gd name="T55" fmla="*/ 397 h 405"/>
                <a:gd name="T56" fmla="*/ 574 w 603"/>
                <a:gd name="T57" fmla="*/ 368 h 405"/>
                <a:gd name="T58" fmla="*/ 506 w 603"/>
                <a:gd name="T59" fmla="*/ 346 h 405"/>
                <a:gd name="T60" fmla="*/ 510 w 603"/>
                <a:gd name="T61" fmla="*/ 282 h 405"/>
                <a:gd name="T62" fmla="*/ 428 w 603"/>
                <a:gd name="T63" fmla="*/ 269 h 405"/>
                <a:gd name="T64" fmla="*/ 437 w 603"/>
                <a:gd name="T65" fmla="*/ 230 h 405"/>
                <a:gd name="T66" fmla="*/ 448 w 603"/>
                <a:gd name="T67" fmla="*/ 216 h 405"/>
                <a:gd name="T68" fmla="*/ 445 w 603"/>
                <a:gd name="T69" fmla="*/ 184 h 405"/>
                <a:gd name="T70" fmla="*/ 391 w 603"/>
                <a:gd name="T71" fmla="*/ 224 h 405"/>
                <a:gd name="T72" fmla="*/ 345 w 603"/>
                <a:gd name="T73" fmla="*/ 236 h 405"/>
                <a:gd name="T74" fmla="*/ 300 w 603"/>
                <a:gd name="T75" fmla="*/ 192 h 405"/>
                <a:gd name="T76" fmla="*/ 294 w 603"/>
                <a:gd name="T77" fmla="*/ 139 h 405"/>
                <a:gd name="T78" fmla="*/ 297 w 603"/>
                <a:gd name="T79" fmla="*/ 108 h 405"/>
                <a:gd name="T80" fmla="*/ 206 w 603"/>
                <a:gd name="T81" fmla="*/ 60 h 405"/>
                <a:gd name="T82" fmla="*/ 135 w 603"/>
                <a:gd name="T83" fmla="*/ 13 h 405"/>
                <a:gd name="T84" fmla="*/ 34 w 603"/>
                <a:gd name="T85" fmla="*/ 0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03" h="405">
                  <a:moveTo>
                    <a:pt x="296" y="104"/>
                  </a:moveTo>
                  <a:cubicBezTo>
                    <a:pt x="297" y="108"/>
                    <a:pt x="297" y="108"/>
                    <a:pt x="297" y="108"/>
                  </a:cubicBezTo>
                  <a:cubicBezTo>
                    <a:pt x="298" y="108"/>
                    <a:pt x="298" y="109"/>
                    <a:pt x="298" y="109"/>
                  </a:cubicBezTo>
                  <a:cubicBezTo>
                    <a:pt x="298" y="107"/>
                    <a:pt x="297" y="106"/>
                    <a:pt x="296" y="104"/>
                  </a:cubicBezTo>
                  <a:moveTo>
                    <a:pt x="296" y="103"/>
                  </a:moveTo>
                  <a:cubicBezTo>
                    <a:pt x="296" y="104"/>
                    <a:pt x="296" y="104"/>
                    <a:pt x="296" y="104"/>
                  </a:cubicBezTo>
                  <a:cubicBezTo>
                    <a:pt x="296" y="103"/>
                    <a:pt x="296" y="103"/>
                    <a:pt x="296" y="103"/>
                  </a:cubicBezTo>
                  <a:moveTo>
                    <a:pt x="3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4" y="16"/>
                    <a:pt x="9" y="19"/>
                    <a:pt x="13" y="29"/>
                  </a:cubicBezTo>
                  <a:cubicBezTo>
                    <a:pt x="17" y="35"/>
                    <a:pt x="16" y="50"/>
                    <a:pt x="22" y="54"/>
                  </a:cubicBezTo>
                  <a:cubicBezTo>
                    <a:pt x="32" y="60"/>
                    <a:pt x="40" y="71"/>
                    <a:pt x="48" y="82"/>
                  </a:cubicBezTo>
                  <a:cubicBezTo>
                    <a:pt x="51" y="86"/>
                    <a:pt x="47" y="87"/>
                    <a:pt x="43" y="87"/>
                  </a:cubicBezTo>
                  <a:cubicBezTo>
                    <a:pt x="41" y="87"/>
                    <a:pt x="39" y="87"/>
                    <a:pt x="38" y="87"/>
                  </a:cubicBezTo>
                  <a:cubicBezTo>
                    <a:pt x="43" y="95"/>
                    <a:pt x="55" y="93"/>
                    <a:pt x="62" y="101"/>
                  </a:cubicBezTo>
                  <a:cubicBezTo>
                    <a:pt x="67" y="106"/>
                    <a:pt x="71" y="112"/>
                    <a:pt x="77" y="118"/>
                  </a:cubicBezTo>
                  <a:cubicBezTo>
                    <a:pt x="77" y="131"/>
                    <a:pt x="77" y="131"/>
                    <a:pt x="77" y="131"/>
                  </a:cubicBezTo>
                  <a:cubicBezTo>
                    <a:pt x="79" y="134"/>
                    <a:pt x="79" y="134"/>
                    <a:pt x="83" y="136"/>
                  </a:cubicBezTo>
                  <a:cubicBezTo>
                    <a:pt x="88" y="140"/>
                    <a:pt x="93" y="152"/>
                    <a:pt x="103" y="152"/>
                  </a:cubicBezTo>
                  <a:cubicBezTo>
                    <a:pt x="103" y="154"/>
                    <a:pt x="111" y="164"/>
                    <a:pt x="112" y="164"/>
                  </a:cubicBezTo>
                  <a:cubicBezTo>
                    <a:pt x="113" y="164"/>
                    <a:pt x="115" y="158"/>
                    <a:pt x="115" y="156"/>
                  </a:cubicBezTo>
                  <a:cubicBezTo>
                    <a:pt x="115" y="152"/>
                    <a:pt x="111" y="146"/>
                    <a:pt x="107" y="146"/>
                  </a:cubicBezTo>
                  <a:cubicBezTo>
                    <a:pt x="106" y="146"/>
                    <a:pt x="105" y="146"/>
                    <a:pt x="105" y="147"/>
                  </a:cubicBezTo>
                  <a:cubicBezTo>
                    <a:pt x="95" y="140"/>
                    <a:pt x="92" y="127"/>
                    <a:pt x="88" y="114"/>
                  </a:cubicBezTo>
                  <a:cubicBezTo>
                    <a:pt x="84" y="103"/>
                    <a:pt x="74" y="97"/>
                    <a:pt x="70" y="85"/>
                  </a:cubicBezTo>
                  <a:cubicBezTo>
                    <a:pt x="67" y="76"/>
                    <a:pt x="66" y="71"/>
                    <a:pt x="59" y="63"/>
                  </a:cubicBezTo>
                  <a:cubicBezTo>
                    <a:pt x="53" y="58"/>
                    <a:pt x="47" y="58"/>
                    <a:pt x="43" y="50"/>
                  </a:cubicBezTo>
                  <a:cubicBezTo>
                    <a:pt x="39" y="41"/>
                    <a:pt x="33" y="34"/>
                    <a:pt x="33" y="23"/>
                  </a:cubicBezTo>
                  <a:cubicBezTo>
                    <a:pt x="33" y="22"/>
                    <a:pt x="33" y="18"/>
                    <a:pt x="34" y="16"/>
                  </a:cubicBezTo>
                  <a:cubicBezTo>
                    <a:pt x="41" y="23"/>
                    <a:pt x="50" y="23"/>
                    <a:pt x="59" y="27"/>
                  </a:cubicBezTo>
                  <a:cubicBezTo>
                    <a:pt x="63" y="29"/>
                    <a:pt x="62" y="41"/>
                    <a:pt x="67" y="45"/>
                  </a:cubicBezTo>
                  <a:cubicBezTo>
                    <a:pt x="71" y="50"/>
                    <a:pt x="70" y="59"/>
                    <a:pt x="75" y="64"/>
                  </a:cubicBezTo>
                  <a:cubicBezTo>
                    <a:pt x="80" y="70"/>
                    <a:pt x="86" y="75"/>
                    <a:pt x="93" y="82"/>
                  </a:cubicBezTo>
                  <a:cubicBezTo>
                    <a:pt x="93" y="82"/>
                    <a:pt x="94" y="81"/>
                    <a:pt x="94" y="81"/>
                  </a:cubicBezTo>
                  <a:cubicBezTo>
                    <a:pt x="95" y="81"/>
                    <a:pt x="96" y="82"/>
                    <a:pt x="98" y="82"/>
                  </a:cubicBezTo>
                  <a:cubicBezTo>
                    <a:pt x="98" y="95"/>
                    <a:pt x="115" y="96"/>
                    <a:pt x="119" y="105"/>
                  </a:cubicBezTo>
                  <a:cubicBezTo>
                    <a:pt x="122" y="111"/>
                    <a:pt x="118" y="117"/>
                    <a:pt x="123" y="121"/>
                  </a:cubicBezTo>
                  <a:cubicBezTo>
                    <a:pt x="128" y="126"/>
                    <a:pt x="136" y="128"/>
                    <a:pt x="142" y="133"/>
                  </a:cubicBezTo>
                  <a:cubicBezTo>
                    <a:pt x="153" y="145"/>
                    <a:pt x="171" y="160"/>
                    <a:pt x="178" y="179"/>
                  </a:cubicBezTo>
                  <a:cubicBezTo>
                    <a:pt x="179" y="183"/>
                    <a:pt x="183" y="185"/>
                    <a:pt x="183" y="192"/>
                  </a:cubicBezTo>
                  <a:cubicBezTo>
                    <a:pt x="183" y="197"/>
                    <a:pt x="178" y="201"/>
                    <a:pt x="178" y="206"/>
                  </a:cubicBezTo>
                  <a:cubicBezTo>
                    <a:pt x="178" y="211"/>
                    <a:pt x="181" y="217"/>
                    <a:pt x="185" y="217"/>
                  </a:cubicBezTo>
                  <a:cubicBezTo>
                    <a:pt x="187" y="224"/>
                    <a:pt x="203" y="227"/>
                    <a:pt x="210" y="234"/>
                  </a:cubicBezTo>
                  <a:cubicBezTo>
                    <a:pt x="211" y="235"/>
                    <a:pt x="212" y="236"/>
                    <a:pt x="216" y="237"/>
                  </a:cubicBezTo>
                  <a:cubicBezTo>
                    <a:pt x="222" y="241"/>
                    <a:pt x="226" y="240"/>
                    <a:pt x="233" y="243"/>
                  </a:cubicBezTo>
                  <a:cubicBezTo>
                    <a:pt x="240" y="246"/>
                    <a:pt x="242" y="253"/>
                    <a:pt x="249" y="255"/>
                  </a:cubicBezTo>
                  <a:cubicBezTo>
                    <a:pt x="251" y="255"/>
                    <a:pt x="252" y="255"/>
                    <a:pt x="253" y="255"/>
                  </a:cubicBezTo>
                  <a:cubicBezTo>
                    <a:pt x="254" y="255"/>
                    <a:pt x="255" y="255"/>
                    <a:pt x="256" y="255"/>
                  </a:cubicBezTo>
                  <a:cubicBezTo>
                    <a:pt x="257" y="255"/>
                    <a:pt x="258" y="255"/>
                    <a:pt x="260" y="255"/>
                  </a:cubicBezTo>
                  <a:cubicBezTo>
                    <a:pt x="261" y="255"/>
                    <a:pt x="263" y="255"/>
                    <a:pt x="265" y="256"/>
                  </a:cubicBezTo>
                  <a:cubicBezTo>
                    <a:pt x="270" y="259"/>
                    <a:pt x="288" y="271"/>
                    <a:pt x="294" y="271"/>
                  </a:cubicBezTo>
                  <a:cubicBezTo>
                    <a:pt x="296" y="271"/>
                    <a:pt x="298" y="271"/>
                    <a:pt x="300" y="271"/>
                  </a:cubicBezTo>
                  <a:cubicBezTo>
                    <a:pt x="302" y="271"/>
                    <a:pt x="304" y="271"/>
                    <a:pt x="306" y="272"/>
                  </a:cubicBezTo>
                  <a:cubicBezTo>
                    <a:pt x="308" y="273"/>
                    <a:pt x="313" y="277"/>
                    <a:pt x="317" y="277"/>
                  </a:cubicBezTo>
                  <a:cubicBezTo>
                    <a:pt x="326" y="277"/>
                    <a:pt x="327" y="266"/>
                    <a:pt x="337" y="266"/>
                  </a:cubicBezTo>
                  <a:cubicBezTo>
                    <a:pt x="341" y="266"/>
                    <a:pt x="344" y="268"/>
                    <a:pt x="349" y="271"/>
                  </a:cubicBezTo>
                  <a:cubicBezTo>
                    <a:pt x="352" y="271"/>
                    <a:pt x="352" y="271"/>
                    <a:pt x="352" y="271"/>
                  </a:cubicBezTo>
                  <a:cubicBezTo>
                    <a:pt x="366" y="278"/>
                    <a:pt x="368" y="290"/>
                    <a:pt x="385" y="298"/>
                  </a:cubicBezTo>
                  <a:cubicBezTo>
                    <a:pt x="395" y="303"/>
                    <a:pt x="402" y="300"/>
                    <a:pt x="413" y="305"/>
                  </a:cubicBezTo>
                  <a:cubicBezTo>
                    <a:pt x="419" y="308"/>
                    <a:pt x="425" y="314"/>
                    <a:pt x="435" y="314"/>
                  </a:cubicBezTo>
                  <a:cubicBezTo>
                    <a:pt x="438" y="314"/>
                    <a:pt x="441" y="311"/>
                    <a:pt x="445" y="311"/>
                  </a:cubicBezTo>
                  <a:cubicBezTo>
                    <a:pt x="446" y="311"/>
                    <a:pt x="447" y="311"/>
                    <a:pt x="448" y="311"/>
                  </a:cubicBezTo>
                  <a:cubicBezTo>
                    <a:pt x="451" y="324"/>
                    <a:pt x="460" y="329"/>
                    <a:pt x="468" y="337"/>
                  </a:cubicBezTo>
                  <a:cubicBezTo>
                    <a:pt x="471" y="340"/>
                    <a:pt x="474" y="341"/>
                    <a:pt x="475" y="346"/>
                  </a:cubicBezTo>
                  <a:cubicBezTo>
                    <a:pt x="478" y="354"/>
                    <a:pt x="473" y="362"/>
                    <a:pt x="481" y="367"/>
                  </a:cubicBezTo>
                  <a:cubicBezTo>
                    <a:pt x="486" y="367"/>
                    <a:pt x="486" y="367"/>
                    <a:pt x="486" y="367"/>
                  </a:cubicBezTo>
                  <a:cubicBezTo>
                    <a:pt x="485" y="366"/>
                    <a:pt x="485" y="364"/>
                    <a:pt x="486" y="362"/>
                  </a:cubicBezTo>
                  <a:cubicBezTo>
                    <a:pt x="486" y="362"/>
                    <a:pt x="504" y="373"/>
                    <a:pt x="506" y="376"/>
                  </a:cubicBezTo>
                  <a:cubicBezTo>
                    <a:pt x="508" y="381"/>
                    <a:pt x="508" y="386"/>
                    <a:pt x="515" y="387"/>
                  </a:cubicBezTo>
                  <a:cubicBezTo>
                    <a:pt x="515" y="388"/>
                    <a:pt x="517" y="391"/>
                    <a:pt x="518" y="391"/>
                  </a:cubicBezTo>
                  <a:cubicBezTo>
                    <a:pt x="520" y="391"/>
                    <a:pt x="525" y="389"/>
                    <a:pt x="528" y="389"/>
                  </a:cubicBezTo>
                  <a:cubicBezTo>
                    <a:pt x="531" y="389"/>
                    <a:pt x="533" y="390"/>
                    <a:pt x="534" y="391"/>
                  </a:cubicBezTo>
                  <a:cubicBezTo>
                    <a:pt x="538" y="395"/>
                    <a:pt x="543" y="405"/>
                    <a:pt x="552" y="405"/>
                  </a:cubicBezTo>
                  <a:cubicBezTo>
                    <a:pt x="556" y="405"/>
                    <a:pt x="559" y="403"/>
                    <a:pt x="560" y="397"/>
                  </a:cubicBezTo>
                  <a:cubicBezTo>
                    <a:pt x="559" y="397"/>
                    <a:pt x="556" y="395"/>
                    <a:pt x="556" y="393"/>
                  </a:cubicBezTo>
                  <a:cubicBezTo>
                    <a:pt x="556" y="389"/>
                    <a:pt x="570" y="379"/>
                    <a:pt x="574" y="379"/>
                  </a:cubicBezTo>
                  <a:cubicBezTo>
                    <a:pt x="580" y="379"/>
                    <a:pt x="581" y="386"/>
                    <a:pt x="587" y="388"/>
                  </a:cubicBezTo>
                  <a:cubicBezTo>
                    <a:pt x="586" y="391"/>
                    <a:pt x="584" y="392"/>
                    <a:pt x="584" y="394"/>
                  </a:cubicBezTo>
                  <a:cubicBezTo>
                    <a:pt x="584" y="395"/>
                    <a:pt x="589" y="397"/>
                    <a:pt x="590" y="398"/>
                  </a:cubicBezTo>
                  <a:cubicBezTo>
                    <a:pt x="590" y="398"/>
                    <a:pt x="590" y="398"/>
                    <a:pt x="590" y="398"/>
                  </a:cubicBezTo>
                  <a:cubicBezTo>
                    <a:pt x="590" y="398"/>
                    <a:pt x="591" y="398"/>
                    <a:pt x="591" y="397"/>
                  </a:cubicBezTo>
                  <a:cubicBezTo>
                    <a:pt x="593" y="396"/>
                    <a:pt x="597" y="392"/>
                    <a:pt x="600" y="389"/>
                  </a:cubicBezTo>
                  <a:cubicBezTo>
                    <a:pt x="602" y="387"/>
                    <a:pt x="603" y="386"/>
                    <a:pt x="603" y="385"/>
                  </a:cubicBezTo>
                  <a:cubicBezTo>
                    <a:pt x="595" y="379"/>
                    <a:pt x="588" y="368"/>
                    <a:pt x="574" y="368"/>
                  </a:cubicBezTo>
                  <a:cubicBezTo>
                    <a:pt x="561" y="368"/>
                    <a:pt x="554" y="379"/>
                    <a:pt x="540" y="379"/>
                  </a:cubicBezTo>
                  <a:cubicBezTo>
                    <a:pt x="531" y="379"/>
                    <a:pt x="531" y="369"/>
                    <a:pt x="525" y="366"/>
                  </a:cubicBezTo>
                  <a:cubicBezTo>
                    <a:pt x="517" y="362"/>
                    <a:pt x="506" y="357"/>
                    <a:pt x="506" y="346"/>
                  </a:cubicBezTo>
                  <a:cubicBezTo>
                    <a:pt x="506" y="337"/>
                    <a:pt x="506" y="326"/>
                    <a:pt x="506" y="313"/>
                  </a:cubicBezTo>
                  <a:cubicBezTo>
                    <a:pt x="509" y="308"/>
                    <a:pt x="510" y="295"/>
                    <a:pt x="510" y="290"/>
                  </a:cubicBezTo>
                  <a:cubicBezTo>
                    <a:pt x="510" y="288"/>
                    <a:pt x="510" y="285"/>
                    <a:pt x="510" y="282"/>
                  </a:cubicBezTo>
                  <a:cubicBezTo>
                    <a:pt x="500" y="280"/>
                    <a:pt x="497" y="271"/>
                    <a:pt x="484" y="271"/>
                  </a:cubicBezTo>
                  <a:cubicBezTo>
                    <a:pt x="466" y="271"/>
                    <a:pt x="452" y="274"/>
                    <a:pt x="434" y="274"/>
                  </a:cubicBezTo>
                  <a:cubicBezTo>
                    <a:pt x="431" y="274"/>
                    <a:pt x="428" y="272"/>
                    <a:pt x="428" y="269"/>
                  </a:cubicBezTo>
                  <a:cubicBezTo>
                    <a:pt x="428" y="268"/>
                    <a:pt x="428" y="267"/>
                    <a:pt x="428" y="266"/>
                  </a:cubicBezTo>
                  <a:cubicBezTo>
                    <a:pt x="431" y="263"/>
                    <a:pt x="437" y="261"/>
                    <a:pt x="437" y="255"/>
                  </a:cubicBezTo>
                  <a:cubicBezTo>
                    <a:pt x="437" y="248"/>
                    <a:pt x="437" y="236"/>
                    <a:pt x="437" y="230"/>
                  </a:cubicBezTo>
                  <a:cubicBezTo>
                    <a:pt x="439" y="230"/>
                    <a:pt x="440" y="230"/>
                    <a:pt x="442" y="230"/>
                  </a:cubicBezTo>
                  <a:cubicBezTo>
                    <a:pt x="442" y="231"/>
                    <a:pt x="442" y="233"/>
                    <a:pt x="442" y="234"/>
                  </a:cubicBezTo>
                  <a:cubicBezTo>
                    <a:pt x="445" y="228"/>
                    <a:pt x="448" y="225"/>
                    <a:pt x="448" y="216"/>
                  </a:cubicBezTo>
                  <a:cubicBezTo>
                    <a:pt x="448" y="206"/>
                    <a:pt x="457" y="197"/>
                    <a:pt x="457" y="189"/>
                  </a:cubicBezTo>
                  <a:cubicBezTo>
                    <a:pt x="457" y="188"/>
                    <a:pt x="457" y="186"/>
                    <a:pt x="457" y="185"/>
                  </a:cubicBezTo>
                  <a:cubicBezTo>
                    <a:pt x="454" y="185"/>
                    <a:pt x="447" y="184"/>
                    <a:pt x="445" y="184"/>
                  </a:cubicBezTo>
                  <a:cubicBezTo>
                    <a:pt x="443" y="183"/>
                    <a:pt x="439" y="182"/>
                    <a:pt x="434" y="182"/>
                  </a:cubicBezTo>
                  <a:cubicBezTo>
                    <a:pt x="420" y="182"/>
                    <a:pt x="402" y="187"/>
                    <a:pt x="402" y="203"/>
                  </a:cubicBezTo>
                  <a:cubicBezTo>
                    <a:pt x="402" y="211"/>
                    <a:pt x="393" y="217"/>
                    <a:pt x="391" y="224"/>
                  </a:cubicBezTo>
                  <a:cubicBezTo>
                    <a:pt x="391" y="226"/>
                    <a:pt x="388" y="232"/>
                    <a:pt x="384" y="232"/>
                  </a:cubicBezTo>
                  <a:cubicBezTo>
                    <a:pt x="382" y="232"/>
                    <a:pt x="380" y="229"/>
                    <a:pt x="374" y="229"/>
                  </a:cubicBezTo>
                  <a:cubicBezTo>
                    <a:pt x="363" y="229"/>
                    <a:pt x="355" y="236"/>
                    <a:pt x="345" y="236"/>
                  </a:cubicBezTo>
                  <a:cubicBezTo>
                    <a:pt x="341" y="236"/>
                    <a:pt x="341" y="232"/>
                    <a:pt x="336" y="230"/>
                  </a:cubicBezTo>
                  <a:cubicBezTo>
                    <a:pt x="322" y="226"/>
                    <a:pt x="322" y="217"/>
                    <a:pt x="313" y="207"/>
                  </a:cubicBezTo>
                  <a:cubicBezTo>
                    <a:pt x="309" y="204"/>
                    <a:pt x="302" y="196"/>
                    <a:pt x="300" y="192"/>
                  </a:cubicBezTo>
                  <a:cubicBezTo>
                    <a:pt x="298" y="187"/>
                    <a:pt x="301" y="184"/>
                    <a:pt x="298" y="179"/>
                  </a:cubicBezTo>
                  <a:cubicBezTo>
                    <a:pt x="297" y="177"/>
                    <a:pt x="293" y="173"/>
                    <a:pt x="294" y="169"/>
                  </a:cubicBezTo>
                  <a:cubicBezTo>
                    <a:pt x="294" y="139"/>
                    <a:pt x="294" y="139"/>
                    <a:pt x="294" y="139"/>
                  </a:cubicBezTo>
                  <a:cubicBezTo>
                    <a:pt x="296" y="131"/>
                    <a:pt x="300" y="128"/>
                    <a:pt x="300" y="118"/>
                  </a:cubicBezTo>
                  <a:cubicBezTo>
                    <a:pt x="300" y="115"/>
                    <a:pt x="298" y="113"/>
                    <a:pt x="297" y="110"/>
                  </a:cubicBezTo>
                  <a:cubicBezTo>
                    <a:pt x="297" y="108"/>
                    <a:pt x="297" y="108"/>
                    <a:pt x="297" y="108"/>
                  </a:cubicBezTo>
                  <a:cubicBezTo>
                    <a:pt x="288" y="107"/>
                    <a:pt x="276" y="105"/>
                    <a:pt x="272" y="101"/>
                  </a:cubicBezTo>
                  <a:cubicBezTo>
                    <a:pt x="255" y="84"/>
                    <a:pt x="256" y="45"/>
                    <a:pt x="225" y="45"/>
                  </a:cubicBezTo>
                  <a:cubicBezTo>
                    <a:pt x="213" y="45"/>
                    <a:pt x="216" y="60"/>
                    <a:pt x="206" y="60"/>
                  </a:cubicBezTo>
                  <a:cubicBezTo>
                    <a:pt x="195" y="60"/>
                    <a:pt x="187" y="42"/>
                    <a:pt x="182" y="35"/>
                  </a:cubicBezTo>
                  <a:cubicBezTo>
                    <a:pt x="173" y="19"/>
                    <a:pt x="163" y="17"/>
                    <a:pt x="145" y="13"/>
                  </a:cubicBezTo>
                  <a:cubicBezTo>
                    <a:pt x="135" y="13"/>
                    <a:pt x="135" y="13"/>
                    <a:pt x="135" y="13"/>
                  </a:cubicBezTo>
                  <a:cubicBezTo>
                    <a:pt x="135" y="19"/>
                    <a:pt x="135" y="19"/>
                    <a:pt x="135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7" name="Freeform 177"/>
            <p:cNvSpPr>
              <a:spLocks/>
            </p:cNvSpPr>
            <p:nvPr/>
          </p:nvSpPr>
          <p:spPr bwMode="auto">
            <a:xfrm>
              <a:off x="532" y="986"/>
              <a:ext cx="43" cy="21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4 h 9"/>
                <a:gd name="T4" fmla="*/ 15 w 18"/>
                <a:gd name="T5" fmla="*/ 9 h 9"/>
                <a:gd name="T6" fmla="*/ 17 w 18"/>
                <a:gd name="T7" fmla="*/ 9 h 9"/>
                <a:gd name="T8" fmla="*/ 18 w 18"/>
                <a:gd name="T9" fmla="*/ 9 h 9"/>
                <a:gd name="T10" fmla="*/ 0 w 1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cubicBezTo>
                    <a:pt x="0" y="1"/>
                    <a:pt x="0" y="3"/>
                    <a:pt x="0" y="4"/>
                  </a:cubicBezTo>
                  <a:cubicBezTo>
                    <a:pt x="3" y="7"/>
                    <a:pt x="10" y="9"/>
                    <a:pt x="15" y="9"/>
                  </a:cubicBezTo>
                  <a:cubicBezTo>
                    <a:pt x="15" y="9"/>
                    <a:pt x="16" y="9"/>
                    <a:pt x="17" y="9"/>
                  </a:cubicBezTo>
                  <a:cubicBezTo>
                    <a:pt x="17" y="9"/>
                    <a:pt x="18" y="9"/>
                    <a:pt x="18" y="9"/>
                  </a:cubicBezTo>
                  <a:cubicBezTo>
                    <a:pt x="18" y="1"/>
                    <a:pt x="9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8" name="Freeform 178"/>
            <p:cNvSpPr>
              <a:spLocks/>
            </p:cNvSpPr>
            <p:nvPr/>
          </p:nvSpPr>
          <p:spPr bwMode="auto">
            <a:xfrm>
              <a:off x="-1118" y="1104"/>
              <a:ext cx="168" cy="109"/>
            </a:xfrm>
            <a:custGeom>
              <a:avLst/>
              <a:gdLst>
                <a:gd name="T0" fmla="*/ 8 w 71"/>
                <a:gd name="T1" fmla="*/ 0 h 46"/>
                <a:gd name="T2" fmla="*/ 0 w 71"/>
                <a:gd name="T3" fmla="*/ 3 h 46"/>
                <a:gd name="T4" fmla="*/ 2 w 71"/>
                <a:gd name="T5" fmla="*/ 3 h 46"/>
                <a:gd name="T6" fmla="*/ 10 w 71"/>
                <a:gd name="T7" fmla="*/ 5 h 46"/>
                <a:gd name="T8" fmla="*/ 5 w 71"/>
                <a:gd name="T9" fmla="*/ 10 h 46"/>
                <a:gd name="T10" fmla="*/ 32 w 71"/>
                <a:gd name="T11" fmla="*/ 21 h 46"/>
                <a:gd name="T12" fmla="*/ 27 w 71"/>
                <a:gd name="T13" fmla="*/ 26 h 46"/>
                <a:gd name="T14" fmla="*/ 66 w 71"/>
                <a:gd name="T15" fmla="*/ 46 h 46"/>
                <a:gd name="T16" fmla="*/ 71 w 71"/>
                <a:gd name="T17" fmla="*/ 46 h 46"/>
                <a:gd name="T18" fmla="*/ 71 w 71"/>
                <a:gd name="T19" fmla="*/ 41 h 46"/>
                <a:gd name="T20" fmla="*/ 22 w 71"/>
                <a:gd name="T21" fmla="*/ 7 h 46"/>
                <a:gd name="T22" fmla="*/ 8 w 71"/>
                <a:gd name="T23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" h="46">
                  <a:moveTo>
                    <a:pt x="8" y="0"/>
                  </a:moveTo>
                  <a:cubicBezTo>
                    <a:pt x="5" y="0"/>
                    <a:pt x="2" y="2"/>
                    <a:pt x="0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8" y="4"/>
                    <a:pt x="10" y="5"/>
                  </a:cubicBezTo>
                  <a:cubicBezTo>
                    <a:pt x="10" y="6"/>
                    <a:pt x="8" y="9"/>
                    <a:pt x="5" y="10"/>
                  </a:cubicBezTo>
                  <a:cubicBezTo>
                    <a:pt x="7" y="16"/>
                    <a:pt x="22" y="21"/>
                    <a:pt x="32" y="21"/>
                  </a:cubicBezTo>
                  <a:cubicBezTo>
                    <a:pt x="31" y="23"/>
                    <a:pt x="28" y="23"/>
                    <a:pt x="27" y="26"/>
                  </a:cubicBezTo>
                  <a:cubicBezTo>
                    <a:pt x="36" y="32"/>
                    <a:pt x="54" y="46"/>
                    <a:pt x="66" y="46"/>
                  </a:cubicBezTo>
                  <a:cubicBezTo>
                    <a:pt x="68" y="46"/>
                    <a:pt x="69" y="46"/>
                    <a:pt x="71" y="46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57" y="28"/>
                    <a:pt x="45" y="15"/>
                    <a:pt x="22" y="7"/>
                  </a:cubicBezTo>
                  <a:cubicBezTo>
                    <a:pt x="18" y="6"/>
                    <a:pt x="13" y="0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9" name="Freeform 179"/>
            <p:cNvSpPr>
              <a:spLocks/>
            </p:cNvSpPr>
            <p:nvPr/>
          </p:nvSpPr>
          <p:spPr bwMode="auto">
            <a:xfrm>
              <a:off x="-1283" y="948"/>
              <a:ext cx="59" cy="85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4 h 36"/>
                <a:gd name="T4" fmla="*/ 6 w 25"/>
                <a:gd name="T5" fmla="*/ 13 h 36"/>
                <a:gd name="T6" fmla="*/ 14 w 25"/>
                <a:gd name="T7" fmla="*/ 20 h 36"/>
                <a:gd name="T8" fmla="*/ 12 w 25"/>
                <a:gd name="T9" fmla="*/ 26 h 36"/>
                <a:gd name="T10" fmla="*/ 20 w 25"/>
                <a:gd name="T11" fmla="*/ 36 h 36"/>
                <a:gd name="T12" fmla="*/ 15 w 25"/>
                <a:gd name="T13" fmla="*/ 26 h 36"/>
                <a:gd name="T14" fmla="*/ 18 w 25"/>
                <a:gd name="T15" fmla="*/ 21 h 36"/>
                <a:gd name="T16" fmla="*/ 15 w 25"/>
                <a:gd name="T17" fmla="*/ 14 h 36"/>
                <a:gd name="T18" fmla="*/ 15 w 25"/>
                <a:gd name="T19" fmla="*/ 3 h 36"/>
                <a:gd name="T20" fmla="*/ 8 w 25"/>
                <a:gd name="T21" fmla="*/ 10 h 36"/>
                <a:gd name="T22" fmla="*/ 12 w 25"/>
                <a:gd name="T23" fmla="*/ 3 h 36"/>
                <a:gd name="T24" fmla="*/ 0 w 25"/>
                <a:gd name="T2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6">
                  <a:moveTo>
                    <a:pt x="0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7"/>
                    <a:pt x="4" y="13"/>
                    <a:pt x="6" y="13"/>
                  </a:cubicBezTo>
                  <a:cubicBezTo>
                    <a:pt x="9" y="13"/>
                    <a:pt x="10" y="19"/>
                    <a:pt x="14" y="20"/>
                  </a:cubicBezTo>
                  <a:cubicBezTo>
                    <a:pt x="14" y="21"/>
                    <a:pt x="12" y="23"/>
                    <a:pt x="12" y="26"/>
                  </a:cubicBezTo>
                  <a:cubicBezTo>
                    <a:pt x="12" y="30"/>
                    <a:pt x="15" y="36"/>
                    <a:pt x="20" y="36"/>
                  </a:cubicBezTo>
                  <a:cubicBezTo>
                    <a:pt x="25" y="36"/>
                    <a:pt x="15" y="28"/>
                    <a:pt x="15" y="26"/>
                  </a:cubicBezTo>
                  <a:cubicBezTo>
                    <a:pt x="15" y="24"/>
                    <a:pt x="18" y="23"/>
                    <a:pt x="18" y="21"/>
                  </a:cubicBezTo>
                  <a:cubicBezTo>
                    <a:pt x="18" y="18"/>
                    <a:pt x="15" y="17"/>
                    <a:pt x="15" y="14"/>
                  </a:cubicBezTo>
                  <a:cubicBezTo>
                    <a:pt x="15" y="9"/>
                    <a:pt x="16" y="6"/>
                    <a:pt x="15" y="3"/>
                  </a:cubicBezTo>
                  <a:cubicBezTo>
                    <a:pt x="14" y="5"/>
                    <a:pt x="12" y="10"/>
                    <a:pt x="8" y="10"/>
                  </a:cubicBezTo>
                  <a:cubicBezTo>
                    <a:pt x="5" y="10"/>
                    <a:pt x="12" y="4"/>
                    <a:pt x="12" y="3"/>
                  </a:cubicBezTo>
                  <a:cubicBezTo>
                    <a:pt x="7" y="3"/>
                    <a:pt x="4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0" name="Freeform 180"/>
            <p:cNvSpPr>
              <a:spLocks/>
            </p:cNvSpPr>
            <p:nvPr/>
          </p:nvSpPr>
          <p:spPr bwMode="auto">
            <a:xfrm>
              <a:off x="-2047" y="759"/>
              <a:ext cx="76" cy="49"/>
            </a:xfrm>
            <a:custGeom>
              <a:avLst/>
              <a:gdLst>
                <a:gd name="T0" fmla="*/ 32 w 32"/>
                <a:gd name="T1" fmla="*/ 0 h 21"/>
                <a:gd name="T2" fmla="*/ 25 w 32"/>
                <a:gd name="T3" fmla="*/ 0 h 21"/>
                <a:gd name="T4" fmla="*/ 0 w 32"/>
                <a:gd name="T5" fmla="*/ 8 h 21"/>
                <a:gd name="T6" fmla="*/ 0 w 32"/>
                <a:gd name="T7" fmla="*/ 14 h 21"/>
                <a:gd name="T8" fmla="*/ 11 w 32"/>
                <a:gd name="T9" fmla="*/ 21 h 21"/>
                <a:gd name="T10" fmla="*/ 32 w 32"/>
                <a:gd name="T11" fmla="*/ 6 h 21"/>
                <a:gd name="T12" fmla="*/ 32 w 32"/>
                <a:gd name="T13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1">
                  <a:moveTo>
                    <a:pt x="32" y="0"/>
                  </a:moveTo>
                  <a:cubicBezTo>
                    <a:pt x="29" y="0"/>
                    <a:pt x="29" y="0"/>
                    <a:pt x="25" y="0"/>
                  </a:cubicBezTo>
                  <a:cubicBezTo>
                    <a:pt x="16" y="0"/>
                    <a:pt x="9" y="5"/>
                    <a:pt x="0" y="8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4" y="17"/>
                    <a:pt x="6" y="17"/>
                    <a:pt x="11" y="21"/>
                  </a:cubicBezTo>
                  <a:cubicBezTo>
                    <a:pt x="19" y="15"/>
                    <a:pt x="22" y="11"/>
                    <a:pt x="32" y="6"/>
                  </a:cubicBezTo>
                  <a:cubicBezTo>
                    <a:pt x="32" y="0"/>
                    <a:pt x="32" y="0"/>
                    <a:pt x="3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1" name="Freeform 181"/>
            <p:cNvSpPr>
              <a:spLocks/>
            </p:cNvSpPr>
            <p:nvPr/>
          </p:nvSpPr>
          <p:spPr bwMode="auto">
            <a:xfrm>
              <a:off x="3881" y="1648"/>
              <a:ext cx="97" cy="59"/>
            </a:xfrm>
            <a:custGeom>
              <a:avLst/>
              <a:gdLst>
                <a:gd name="T0" fmla="*/ 38 w 41"/>
                <a:gd name="T1" fmla="*/ 0 h 25"/>
                <a:gd name="T2" fmla="*/ 23 w 41"/>
                <a:gd name="T3" fmla="*/ 4 h 25"/>
                <a:gd name="T4" fmla="*/ 8 w 41"/>
                <a:gd name="T5" fmla="*/ 0 h 25"/>
                <a:gd name="T6" fmla="*/ 0 w 41"/>
                <a:gd name="T7" fmla="*/ 2 h 25"/>
                <a:gd name="T8" fmla="*/ 0 w 41"/>
                <a:gd name="T9" fmla="*/ 6 h 25"/>
                <a:gd name="T10" fmla="*/ 7 w 41"/>
                <a:gd name="T11" fmla="*/ 9 h 25"/>
                <a:gd name="T12" fmla="*/ 31 w 41"/>
                <a:gd name="T13" fmla="*/ 22 h 25"/>
                <a:gd name="T14" fmla="*/ 36 w 41"/>
                <a:gd name="T15" fmla="*/ 25 h 25"/>
                <a:gd name="T16" fmla="*/ 39 w 41"/>
                <a:gd name="T17" fmla="*/ 21 h 25"/>
                <a:gd name="T18" fmla="*/ 36 w 41"/>
                <a:gd name="T19" fmla="*/ 12 h 25"/>
                <a:gd name="T20" fmla="*/ 39 w 41"/>
                <a:gd name="T21" fmla="*/ 7 h 25"/>
                <a:gd name="T22" fmla="*/ 41 w 41"/>
                <a:gd name="T23" fmla="*/ 0 h 25"/>
                <a:gd name="T24" fmla="*/ 38 w 41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25">
                  <a:moveTo>
                    <a:pt x="38" y="0"/>
                  </a:moveTo>
                  <a:cubicBezTo>
                    <a:pt x="32" y="0"/>
                    <a:pt x="29" y="4"/>
                    <a:pt x="23" y="4"/>
                  </a:cubicBezTo>
                  <a:cubicBezTo>
                    <a:pt x="18" y="4"/>
                    <a:pt x="14" y="0"/>
                    <a:pt x="8" y="0"/>
                  </a:cubicBezTo>
                  <a:cubicBezTo>
                    <a:pt x="5" y="0"/>
                    <a:pt x="3" y="1"/>
                    <a:pt x="0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9"/>
                    <a:pt x="6" y="8"/>
                    <a:pt x="7" y="9"/>
                  </a:cubicBezTo>
                  <a:cubicBezTo>
                    <a:pt x="16" y="11"/>
                    <a:pt x="22" y="20"/>
                    <a:pt x="31" y="22"/>
                  </a:cubicBezTo>
                  <a:cubicBezTo>
                    <a:pt x="31" y="24"/>
                    <a:pt x="34" y="25"/>
                    <a:pt x="36" y="25"/>
                  </a:cubicBezTo>
                  <a:cubicBezTo>
                    <a:pt x="37" y="25"/>
                    <a:pt x="39" y="22"/>
                    <a:pt x="39" y="21"/>
                  </a:cubicBezTo>
                  <a:cubicBezTo>
                    <a:pt x="39" y="17"/>
                    <a:pt x="36" y="16"/>
                    <a:pt x="36" y="12"/>
                  </a:cubicBezTo>
                  <a:cubicBezTo>
                    <a:pt x="36" y="10"/>
                    <a:pt x="39" y="7"/>
                    <a:pt x="39" y="7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2" name="Freeform 182"/>
            <p:cNvSpPr>
              <a:spLocks/>
            </p:cNvSpPr>
            <p:nvPr/>
          </p:nvSpPr>
          <p:spPr bwMode="auto">
            <a:xfrm>
              <a:off x="3744" y="1447"/>
              <a:ext cx="33" cy="64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5 h 27"/>
                <a:gd name="T4" fmla="*/ 0 w 14"/>
                <a:gd name="T5" fmla="*/ 6 h 27"/>
                <a:gd name="T6" fmla="*/ 10 w 14"/>
                <a:gd name="T7" fmla="*/ 27 h 27"/>
                <a:gd name="T8" fmla="*/ 14 w 14"/>
                <a:gd name="T9" fmla="*/ 6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10" y="0"/>
                    <a:pt x="8" y="5"/>
                    <a:pt x="4" y="5"/>
                  </a:cubicBezTo>
                  <a:cubicBezTo>
                    <a:pt x="3" y="5"/>
                    <a:pt x="1" y="6"/>
                    <a:pt x="0" y="6"/>
                  </a:cubicBezTo>
                  <a:cubicBezTo>
                    <a:pt x="3" y="10"/>
                    <a:pt x="4" y="26"/>
                    <a:pt x="10" y="27"/>
                  </a:cubicBezTo>
                  <a:cubicBezTo>
                    <a:pt x="11" y="23"/>
                    <a:pt x="13" y="12"/>
                    <a:pt x="14" y="6"/>
                  </a:cubicBezTo>
                  <a:cubicBezTo>
                    <a:pt x="13" y="5"/>
                    <a:pt x="12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3" name="Freeform 183"/>
            <p:cNvSpPr>
              <a:spLocks/>
            </p:cNvSpPr>
            <p:nvPr/>
          </p:nvSpPr>
          <p:spPr bwMode="auto">
            <a:xfrm>
              <a:off x="3735" y="1518"/>
              <a:ext cx="54" cy="95"/>
            </a:xfrm>
            <a:custGeom>
              <a:avLst/>
              <a:gdLst>
                <a:gd name="T0" fmla="*/ 12 w 23"/>
                <a:gd name="T1" fmla="*/ 0 h 40"/>
                <a:gd name="T2" fmla="*/ 0 w 23"/>
                <a:gd name="T3" fmla="*/ 7 h 40"/>
                <a:gd name="T4" fmla="*/ 6 w 23"/>
                <a:gd name="T5" fmla="*/ 18 h 40"/>
                <a:gd name="T6" fmla="*/ 3 w 23"/>
                <a:gd name="T7" fmla="*/ 29 h 40"/>
                <a:gd name="T8" fmla="*/ 8 w 23"/>
                <a:gd name="T9" fmla="*/ 40 h 40"/>
                <a:gd name="T10" fmla="*/ 22 w 23"/>
                <a:gd name="T11" fmla="*/ 25 h 40"/>
                <a:gd name="T12" fmla="*/ 18 w 23"/>
                <a:gd name="T13" fmla="*/ 4 h 40"/>
                <a:gd name="T14" fmla="*/ 12 w 23"/>
                <a:gd name="T1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40">
                  <a:moveTo>
                    <a:pt x="12" y="0"/>
                  </a:moveTo>
                  <a:cubicBezTo>
                    <a:pt x="7" y="0"/>
                    <a:pt x="6" y="6"/>
                    <a:pt x="0" y="7"/>
                  </a:cubicBezTo>
                  <a:cubicBezTo>
                    <a:pt x="1" y="11"/>
                    <a:pt x="6" y="14"/>
                    <a:pt x="6" y="18"/>
                  </a:cubicBezTo>
                  <a:cubicBezTo>
                    <a:pt x="6" y="22"/>
                    <a:pt x="3" y="25"/>
                    <a:pt x="3" y="29"/>
                  </a:cubicBezTo>
                  <a:cubicBezTo>
                    <a:pt x="3" y="33"/>
                    <a:pt x="3" y="40"/>
                    <a:pt x="8" y="40"/>
                  </a:cubicBezTo>
                  <a:cubicBezTo>
                    <a:pt x="12" y="40"/>
                    <a:pt x="22" y="33"/>
                    <a:pt x="22" y="25"/>
                  </a:cubicBezTo>
                  <a:cubicBezTo>
                    <a:pt x="22" y="17"/>
                    <a:pt x="23" y="12"/>
                    <a:pt x="18" y="4"/>
                  </a:cubicBezTo>
                  <a:cubicBezTo>
                    <a:pt x="17" y="4"/>
                    <a:pt x="15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4" name="Freeform 184"/>
            <p:cNvSpPr>
              <a:spLocks/>
            </p:cNvSpPr>
            <p:nvPr/>
          </p:nvSpPr>
          <p:spPr bwMode="auto">
            <a:xfrm>
              <a:off x="3534" y="1575"/>
              <a:ext cx="28" cy="21"/>
            </a:xfrm>
            <a:custGeom>
              <a:avLst/>
              <a:gdLst>
                <a:gd name="T0" fmla="*/ 9 w 12"/>
                <a:gd name="T1" fmla="*/ 0 h 9"/>
                <a:gd name="T2" fmla="*/ 0 w 12"/>
                <a:gd name="T3" fmla="*/ 4 h 9"/>
                <a:gd name="T4" fmla="*/ 7 w 12"/>
                <a:gd name="T5" fmla="*/ 9 h 9"/>
                <a:gd name="T6" fmla="*/ 12 w 12"/>
                <a:gd name="T7" fmla="*/ 6 h 9"/>
                <a:gd name="T8" fmla="*/ 9 w 12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9">
                  <a:moveTo>
                    <a:pt x="9" y="0"/>
                  </a:moveTo>
                  <a:cubicBezTo>
                    <a:pt x="6" y="1"/>
                    <a:pt x="4" y="2"/>
                    <a:pt x="0" y="4"/>
                  </a:cubicBezTo>
                  <a:cubicBezTo>
                    <a:pt x="1" y="4"/>
                    <a:pt x="5" y="9"/>
                    <a:pt x="7" y="9"/>
                  </a:cubicBezTo>
                  <a:cubicBezTo>
                    <a:pt x="9" y="9"/>
                    <a:pt x="12" y="7"/>
                    <a:pt x="12" y="6"/>
                  </a:cubicBezTo>
                  <a:cubicBezTo>
                    <a:pt x="12" y="4"/>
                    <a:pt x="9" y="1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" name="Freeform 185"/>
            <p:cNvSpPr>
              <a:spLocks/>
            </p:cNvSpPr>
            <p:nvPr/>
          </p:nvSpPr>
          <p:spPr bwMode="auto">
            <a:xfrm>
              <a:off x="3794" y="858"/>
              <a:ext cx="31" cy="38"/>
            </a:xfrm>
            <a:custGeom>
              <a:avLst/>
              <a:gdLst>
                <a:gd name="T0" fmla="*/ 10 w 13"/>
                <a:gd name="T1" fmla="*/ 0 h 16"/>
                <a:gd name="T2" fmla="*/ 0 w 13"/>
                <a:gd name="T3" fmla="*/ 0 h 16"/>
                <a:gd name="T4" fmla="*/ 0 w 13"/>
                <a:gd name="T5" fmla="*/ 5 h 16"/>
                <a:gd name="T6" fmla="*/ 12 w 13"/>
                <a:gd name="T7" fmla="*/ 12 h 16"/>
                <a:gd name="T8" fmla="*/ 12 w 13"/>
                <a:gd name="T9" fmla="*/ 16 h 16"/>
                <a:gd name="T10" fmla="*/ 13 w 13"/>
                <a:gd name="T11" fmla="*/ 10 h 16"/>
                <a:gd name="T12" fmla="*/ 10 w 13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3"/>
                    <a:pt x="0" y="5"/>
                  </a:cubicBezTo>
                  <a:cubicBezTo>
                    <a:pt x="0" y="10"/>
                    <a:pt x="6" y="12"/>
                    <a:pt x="12" y="12"/>
                  </a:cubicBezTo>
                  <a:cubicBezTo>
                    <a:pt x="12" y="13"/>
                    <a:pt x="12" y="14"/>
                    <a:pt x="12" y="16"/>
                  </a:cubicBezTo>
                  <a:cubicBezTo>
                    <a:pt x="12" y="13"/>
                    <a:pt x="13" y="14"/>
                    <a:pt x="13" y="10"/>
                  </a:cubicBezTo>
                  <a:cubicBezTo>
                    <a:pt x="13" y="5"/>
                    <a:pt x="10" y="6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" name="Freeform 186"/>
            <p:cNvSpPr>
              <a:spLocks/>
            </p:cNvSpPr>
            <p:nvPr/>
          </p:nvSpPr>
          <p:spPr bwMode="auto">
            <a:xfrm>
              <a:off x="3832" y="820"/>
              <a:ext cx="56" cy="83"/>
            </a:xfrm>
            <a:custGeom>
              <a:avLst/>
              <a:gdLst>
                <a:gd name="T0" fmla="*/ 10 w 24"/>
                <a:gd name="T1" fmla="*/ 0 h 35"/>
                <a:gd name="T2" fmla="*/ 0 w 24"/>
                <a:gd name="T3" fmla="*/ 16 h 35"/>
                <a:gd name="T4" fmla="*/ 11 w 24"/>
                <a:gd name="T5" fmla="*/ 24 h 35"/>
                <a:gd name="T6" fmla="*/ 4 w 24"/>
                <a:gd name="T7" fmla="*/ 31 h 35"/>
                <a:gd name="T8" fmla="*/ 3 w 24"/>
                <a:gd name="T9" fmla="*/ 29 h 35"/>
                <a:gd name="T10" fmla="*/ 0 w 24"/>
                <a:gd name="T11" fmla="*/ 32 h 35"/>
                <a:gd name="T12" fmla="*/ 8 w 24"/>
                <a:gd name="T13" fmla="*/ 35 h 35"/>
                <a:gd name="T14" fmla="*/ 24 w 24"/>
                <a:gd name="T15" fmla="*/ 14 h 35"/>
                <a:gd name="T16" fmla="*/ 10 w 24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" h="35">
                  <a:moveTo>
                    <a:pt x="10" y="0"/>
                  </a:moveTo>
                  <a:cubicBezTo>
                    <a:pt x="7" y="0"/>
                    <a:pt x="0" y="14"/>
                    <a:pt x="0" y="16"/>
                  </a:cubicBezTo>
                  <a:cubicBezTo>
                    <a:pt x="0" y="19"/>
                    <a:pt x="6" y="23"/>
                    <a:pt x="11" y="24"/>
                  </a:cubicBezTo>
                  <a:cubicBezTo>
                    <a:pt x="11" y="27"/>
                    <a:pt x="8" y="31"/>
                    <a:pt x="4" y="31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2" y="30"/>
                    <a:pt x="1" y="31"/>
                    <a:pt x="0" y="32"/>
                  </a:cubicBezTo>
                  <a:cubicBezTo>
                    <a:pt x="1" y="32"/>
                    <a:pt x="4" y="35"/>
                    <a:pt x="8" y="35"/>
                  </a:cubicBezTo>
                  <a:cubicBezTo>
                    <a:pt x="19" y="35"/>
                    <a:pt x="15" y="17"/>
                    <a:pt x="24" y="14"/>
                  </a:cubicBezTo>
                  <a:cubicBezTo>
                    <a:pt x="21" y="5"/>
                    <a:pt x="21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" name="Freeform 187"/>
            <p:cNvSpPr>
              <a:spLocks/>
            </p:cNvSpPr>
            <p:nvPr/>
          </p:nvSpPr>
          <p:spPr bwMode="auto">
            <a:xfrm>
              <a:off x="4077" y="730"/>
              <a:ext cx="31" cy="48"/>
            </a:xfrm>
            <a:custGeom>
              <a:avLst/>
              <a:gdLst>
                <a:gd name="T0" fmla="*/ 13 w 13"/>
                <a:gd name="T1" fmla="*/ 0 h 20"/>
                <a:gd name="T2" fmla="*/ 1 w 13"/>
                <a:gd name="T3" fmla="*/ 13 h 20"/>
                <a:gd name="T4" fmla="*/ 1 w 13"/>
                <a:gd name="T5" fmla="*/ 20 h 20"/>
                <a:gd name="T6" fmla="*/ 9 w 13"/>
                <a:gd name="T7" fmla="*/ 7 h 20"/>
                <a:gd name="T8" fmla="*/ 13 w 13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20">
                  <a:moveTo>
                    <a:pt x="13" y="0"/>
                  </a:moveTo>
                  <a:cubicBezTo>
                    <a:pt x="4" y="0"/>
                    <a:pt x="1" y="10"/>
                    <a:pt x="1" y="13"/>
                  </a:cubicBezTo>
                  <a:cubicBezTo>
                    <a:pt x="1" y="15"/>
                    <a:pt x="0" y="18"/>
                    <a:pt x="1" y="20"/>
                  </a:cubicBezTo>
                  <a:cubicBezTo>
                    <a:pt x="5" y="15"/>
                    <a:pt x="9" y="12"/>
                    <a:pt x="9" y="7"/>
                  </a:cubicBezTo>
                  <a:cubicBezTo>
                    <a:pt x="9" y="4"/>
                    <a:pt x="12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8" name="Freeform 188"/>
            <p:cNvSpPr>
              <a:spLocks/>
            </p:cNvSpPr>
            <p:nvPr/>
          </p:nvSpPr>
          <p:spPr bwMode="auto">
            <a:xfrm>
              <a:off x="4210" y="666"/>
              <a:ext cx="42" cy="57"/>
            </a:xfrm>
            <a:custGeom>
              <a:avLst/>
              <a:gdLst>
                <a:gd name="T0" fmla="*/ 12 w 18"/>
                <a:gd name="T1" fmla="*/ 0 h 24"/>
                <a:gd name="T2" fmla="*/ 8 w 18"/>
                <a:gd name="T3" fmla="*/ 6 h 24"/>
                <a:gd name="T4" fmla="*/ 11 w 18"/>
                <a:gd name="T5" fmla="*/ 12 h 24"/>
                <a:gd name="T6" fmla="*/ 0 w 18"/>
                <a:gd name="T7" fmla="*/ 16 h 24"/>
                <a:gd name="T8" fmla="*/ 5 w 18"/>
                <a:gd name="T9" fmla="*/ 24 h 24"/>
                <a:gd name="T10" fmla="*/ 14 w 18"/>
                <a:gd name="T11" fmla="*/ 19 h 24"/>
                <a:gd name="T12" fmla="*/ 14 w 18"/>
                <a:gd name="T13" fmla="*/ 12 h 24"/>
                <a:gd name="T14" fmla="*/ 18 w 18"/>
                <a:gd name="T15" fmla="*/ 6 h 24"/>
                <a:gd name="T16" fmla="*/ 12 w 18"/>
                <a:gd name="T17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24">
                  <a:moveTo>
                    <a:pt x="12" y="0"/>
                  </a:moveTo>
                  <a:cubicBezTo>
                    <a:pt x="12" y="0"/>
                    <a:pt x="8" y="3"/>
                    <a:pt x="8" y="6"/>
                  </a:cubicBezTo>
                  <a:cubicBezTo>
                    <a:pt x="8" y="8"/>
                    <a:pt x="10" y="10"/>
                    <a:pt x="11" y="12"/>
                  </a:cubicBezTo>
                  <a:cubicBezTo>
                    <a:pt x="7" y="12"/>
                    <a:pt x="4" y="16"/>
                    <a:pt x="0" y="16"/>
                  </a:cubicBezTo>
                  <a:cubicBezTo>
                    <a:pt x="0" y="19"/>
                    <a:pt x="0" y="24"/>
                    <a:pt x="5" y="24"/>
                  </a:cubicBezTo>
                  <a:cubicBezTo>
                    <a:pt x="7" y="24"/>
                    <a:pt x="14" y="20"/>
                    <a:pt x="14" y="19"/>
                  </a:cubicBezTo>
                  <a:cubicBezTo>
                    <a:pt x="14" y="17"/>
                    <a:pt x="14" y="15"/>
                    <a:pt x="14" y="12"/>
                  </a:cubicBezTo>
                  <a:cubicBezTo>
                    <a:pt x="15" y="12"/>
                    <a:pt x="18" y="8"/>
                    <a:pt x="18" y="6"/>
                  </a:cubicBezTo>
                  <a:cubicBezTo>
                    <a:pt x="16" y="5"/>
                    <a:pt x="15" y="3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9" name="Freeform 189"/>
            <p:cNvSpPr>
              <a:spLocks/>
            </p:cNvSpPr>
            <p:nvPr/>
          </p:nvSpPr>
          <p:spPr bwMode="auto">
            <a:xfrm>
              <a:off x="4285" y="1762"/>
              <a:ext cx="81" cy="11"/>
            </a:xfrm>
            <a:custGeom>
              <a:avLst/>
              <a:gdLst>
                <a:gd name="T0" fmla="*/ 9 w 34"/>
                <a:gd name="T1" fmla="*/ 0 h 5"/>
                <a:gd name="T2" fmla="*/ 0 w 34"/>
                <a:gd name="T3" fmla="*/ 0 h 5"/>
                <a:gd name="T4" fmla="*/ 20 w 34"/>
                <a:gd name="T5" fmla="*/ 5 h 5"/>
                <a:gd name="T6" fmla="*/ 27 w 34"/>
                <a:gd name="T7" fmla="*/ 5 h 5"/>
                <a:gd name="T8" fmla="*/ 34 w 34"/>
                <a:gd name="T9" fmla="*/ 3 h 5"/>
                <a:gd name="T10" fmla="*/ 9 w 3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5">
                  <a:moveTo>
                    <a:pt x="9" y="0"/>
                  </a:moveTo>
                  <a:cubicBezTo>
                    <a:pt x="6" y="0"/>
                    <a:pt x="3" y="0"/>
                    <a:pt x="0" y="0"/>
                  </a:cubicBezTo>
                  <a:cubicBezTo>
                    <a:pt x="6" y="3"/>
                    <a:pt x="16" y="5"/>
                    <a:pt x="20" y="5"/>
                  </a:cubicBezTo>
                  <a:cubicBezTo>
                    <a:pt x="23" y="5"/>
                    <a:pt x="24" y="5"/>
                    <a:pt x="27" y="5"/>
                  </a:cubicBezTo>
                  <a:cubicBezTo>
                    <a:pt x="29" y="5"/>
                    <a:pt x="31" y="5"/>
                    <a:pt x="34" y="3"/>
                  </a:cubicBezTo>
                  <a:cubicBezTo>
                    <a:pt x="27" y="2"/>
                    <a:pt x="18" y="0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0" name="Freeform 190"/>
            <p:cNvSpPr>
              <a:spLocks/>
            </p:cNvSpPr>
            <p:nvPr/>
          </p:nvSpPr>
          <p:spPr bwMode="auto">
            <a:xfrm>
              <a:off x="4588" y="1747"/>
              <a:ext cx="71" cy="38"/>
            </a:xfrm>
            <a:custGeom>
              <a:avLst/>
              <a:gdLst>
                <a:gd name="T0" fmla="*/ 30 w 30"/>
                <a:gd name="T1" fmla="*/ 0 h 16"/>
                <a:gd name="T2" fmla="*/ 0 w 30"/>
                <a:gd name="T3" fmla="*/ 11 h 16"/>
                <a:gd name="T4" fmla="*/ 2 w 30"/>
                <a:gd name="T5" fmla="*/ 13 h 16"/>
                <a:gd name="T6" fmla="*/ 6 w 30"/>
                <a:gd name="T7" fmla="*/ 16 h 16"/>
                <a:gd name="T8" fmla="*/ 22 w 30"/>
                <a:gd name="T9" fmla="*/ 10 h 16"/>
                <a:gd name="T10" fmla="*/ 23 w 30"/>
                <a:gd name="T11" fmla="*/ 5 h 16"/>
                <a:gd name="T12" fmla="*/ 30 w 30"/>
                <a:gd name="T13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16">
                  <a:moveTo>
                    <a:pt x="30" y="0"/>
                  </a:moveTo>
                  <a:cubicBezTo>
                    <a:pt x="21" y="2"/>
                    <a:pt x="7" y="7"/>
                    <a:pt x="0" y="11"/>
                  </a:cubicBezTo>
                  <a:cubicBezTo>
                    <a:pt x="0" y="12"/>
                    <a:pt x="1" y="13"/>
                    <a:pt x="2" y="13"/>
                  </a:cubicBezTo>
                  <a:cubicBezTo>
                    <a:pt x="2" y="15"/>
                    <a:pt x="4" y="16"/>
                    <a:pt x="6" y="16"/>
                  </a:cubicBezTo>
                  <a:cubicBezTo>
                    <a:pt x="11" y="16"/>
                    <a:pt x="21" y="13"/>
                    <a:pt x="22" y="10"/>
                  </a:cubicBezTo>
                  <a:cubicBezTo>
                    <a:pt x="23" y="8"/>
                    <a:pt x="22" y="5"/>
                    <a:pt x="23" y="5"/>
                  </a:cubicBezTo>
                  <a:cubicBezTo>
                    <a:pt x="26" y="3"/>
                    <a:pt x="29" y="5"/>
                    <a:pt x="3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1" name="Freeform 191"/>
            <p:cNvSpPr>
              <a:spLocks/>
            </p:cNvSpPr>
            <p:nvPr/>
          </p:nvSpPr>
          <p:spPr bwMode="auto">
            <a:xfrm>
              <a:off x="5328" y="2627"/>
              <a:ext cx="35" cy="17"/>
            </a:xfrm>
            <a:custGeom>
              <a:avLst/>
              <a:gdLst>
                <a:gd name="T0" fmla="*/ 15 w 15"/>
                <a:gd name="T1" fmla="*/ 0 h 7"/>
                <a:gd name="T2" fmla="*/ 0 w 15"/>
                <a:gd name="T3" fmla="*/ 3 h 7"/>
                <a:gd name="T4" fmla="*/ 5 w 15"/>
                <a:gd name="T5" fmla="*/ 7 h 7"/>
                <a:gd name="T6" fmla="*/ 15 w 15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7">
                  <a:moveTo>
                    <a:pt x="15" y="0"/>
                  </a:moveTo>
                  <a:cubicBezTo>
                    <a:pt x="8" y="0"/>
                    <a:pt x="4" y="1"/>
                    <a:pt x="0" y="3"/>
                  </a:cubicBezTo>
                  <a:cubicBezTo>
                    <a:pt x="0" y="5"/>
                    <a:pt x="4" y="7"/>
                    <a:pt x="5" y="7"/>
                  </a:cubicBezTo>
                  <a:cubicBezTo>
                    <a:pt x="10" y="7"/>
                    <a:pt x="14" y="2"/>
                    <a:pt x="1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2" name="Freeform 192"/>
            <p:cNvSpPr>
              <a:spLocks/>
            </p:cNvSpPr>
            <p:nvPr/>
          </p:nvSpPr>
          <p:spPr bwMode="auto">
            <a:xfrm>
              <a:off x="5134" y="68"/>
              <a:ext cx="76" cy="57"/>
            </a:xfrm>
            <a:custGeom>
              <a:avLst/>
              <a:gdLst>
                <a:gd name="T0" fmla="*/ 14 w 32"/>
                <a:gd name="T1" fmla="*/ 0 h 24"/>
                <a:gd name="T2" fmla="*/ 7 w 32"/>
                <a:gd name="T3" fmla="*/ 5 h 24"/>
                <a:gd name="T4" fmla="*/ 0 w 32"/>
                <a:gd name="T5" fmla="*/ 17 h 24"/>
                <a:gd name="T6" fmla="*/ 10 w 32"/>
                <a:gd name="T7" fmla="*/ 24 h 24"/>
                <a:gd name="T8" fmla="*/ 32 w 32"/>
                <a:gd name="T9" fmla="*/ 15 h 24"/>
                <a:gd name="T10" fmla="*/ 32 w 32"/>
                <a:gd name="T11" fmla="*/ 8 h 24"/>
                <a:gd name="T12" fmla="*/ 14 w 32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24">
                  <a:moveTo>
                    <a:pt x="14" y="0"/>
                  </a:moveTo>
                  <a:cubicBezTo>
                    <a:pt x="11" y="0"/>
                    <a:pt x="10" y="5"/>
                    <a:pt x="7" y="5"/>
                  </a:cubicBezTo>
                  <a:cubicBezTo>
                    <a:pt x="6" y="5"/>
                    <a:pt x="0" y="15"/>
                    <a:pt x="0" y="17"/>
                  </a:cubicBezTo>
                  <a:cubicBezTo>
                    <a:pt x="0" y="23"/>
                    <a:pt x="3" y="24"/>
                    <a:pt x="10" y="24"/>
                  </a:cubicBezTo>
                  <a:cubicBezTo>
                    <a:pt x="19" y="24"/>
                    <a:pt x="25" y="18"/>
                    <a:pt x="32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25" y="7"/>
                    <a:pt x="21" y="0"/>
                    <a:pt x="1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3" name="Freeform 193"/>
            <p:cNvSpPr>
              <a:spLocks/>
            </p:cNvSpPr>
            <p:nvPr/>
          </p:nvSpPr>
          <p:spPr bwMode="auto">
            <a:xfrm>
              <a:off x="5510" y="18"/>
              <a:ext cx="59" cy="41"/>
            </a:xfrm>
            <a:custGeom>
              <a:avLst/>
              <a:gdLst>
                <a:gd name="T0" fmla="*/ 5 w 25"/>
                <a:gd name="T1" fmla="*/ 0 h 17"/>
                <a:gd name="T2" fmla="*/ 0 w 25"/>
                <a:gd name="T3" fmla="*/ 4 h 17"/>
                <a:gd name="T4" fmla="*/ 18 w 25"/>
                <a:gd name="T5" fmla="*/ 17 h 17"/>
                <a:gd name="T6" fmla="*/ 20 w 25"/>
                <a:gd name="T7" fmla="*/ 17 h 17"/>
                <a:gd name="T8" fmla="*/ 25 w 25"/>
                <a:gd name="T9" fmla="*/ 15 h 17"/>
                <a:gd name="T10" fmla="*/ 5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5" y="0"/>
                  </a:moveTo>
                  <a:cubicBezTo>
                    <a:pt x="2" y="0"/>
                    <a:pt x="0" y="1"/>
                    <a:pt x="0" y="4"/>
                  </a:cubicBezTo>
                  <a:cubicBezTo>
                    <a:pt x="0" y="10"/>
                    <a:pt x="11" y="17"/>
                    <a:pt x="18" y="17"/>
                  </a:cubicBezTo>
                  <a:cubicBezTo>
                    <a:pt x="18" y="17"/>
                    <a:pt x="19" y="17"/>
                    <a:pt x="20" y="17"/>
                  </a:cubicBezTo>
                  <a:cubicBezTo>
                    <a:pt x="22" y="17"/>
                    <a:pt x="25" y="17"/>
                    <a:pt x="25" y="15"/>
                  </a:cubicBezTo>
                  <a:cubicBezTo>
                    <a:pt x="25" y="7"/>
                    <a:pt x="12" y="0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4" name="Freeform 194"/>
            <p:cNvSpPr>
              <a:spLocks/>
            </p:cNvSpPr>
            <p:nvPr/>
          </p:nvSpPr>
          <p:spPr bwMode="auto">
            <a:xfrm>
              <a:off x="5914" y="-197"/>
              <a:ext cx="54" cy="38"/>
            </a:xfrm>
            <a:custGeom>
              <a:avLst/>
              <a:gdLst>
                <a:gd name="T0" fmla="*/ 10 w 23"/>
                <a:gd name="T1" fmla="*/ 0 h 16"/>
                <a:gd name="T2" fmla="*/ 2 w 23"/>
                <a:gd name="T3" fmla="*/ 10 h 16"/>
                <a:gd name="T4" fmla="*/ 2 w 23"/>
                <a:gd name="T5" fmla="*/ 16 h 16"/>
                <a:gd name="T6" fmla="*/ 23 w 23"/>
                <a:gd name="T7" fmla="*/ 10 h 16"/>
                <a:gd name="T8" fmla="*/ 10 w 23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6">
                  <a:moveTo>
                    <a:pt x="10" y="0"/>
                  </a:moveTo>
                  <a:cubicBezTo>
                    <a:pt x="5" y="0"/>
                    <a:pt x="2" y="6"/>
                    <a:pt x="2" y="10"/>
                  </a:cubicBezTo>
                  <a:cubicBezTo>
                    <a:pt x="2" y="12"/>
                    <a:pt x="0" y="16"/>
                    <a:pt x="2" y="16"/>
                  </a:cubicBezTo>
                  <a:cubicBezTo>
                    <a:pt x="8" y="16"/>
                    <a:pt x="20" y="12"/>
                    <a:pt x="23" y="10"/>
                  </a:cubicBezTo>
                  <a:cubicBezTo>
                    <a:pt x="18" y="6"/>
                    <a:pt x="16" y="0"/>
                    <a:pt x="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5" name="Freeform 195"/>
            <p:cNvSpPr>
              <a:spLocks/>
            </p:cNvSpPr>
            <p:nvPr/>
          </p:nvSpPr>
          <p:spPr bwMode="auto">
            <a:xfrm>
              <a:off x="8417" y="-235"/>
              <a:ext cx="118" cy="50"/>
            </a:xfrm>
            <a:custGeom>
              <a:avLst/>
              <a:gdLst>
                <a:gd name="T0" fmla="*/ 25 w 50"/>
                <a:gd name="T1" fmla="*/ 0 h 21"/>
                <a:gd name="T2" fmla="*/ 0 w 50"/>
                <a:gd name="T3" fmla="*/ 16 h 21"/>
                <a:gd name="T4" fmla="*/ 2 w 50"/>
                <a:gd name="T5" fmla="*/ 13 h 21"/>
                <a:gd name="T6" fmla="*/ 34 w 50"/>
                <a:gd name="T7" fmla="*/ 21 h 21"/>
                <a:gd name="T8" fmla="*/ 50 w 50"/>
                <a:gd name="T9" fmla="*/ 21 h 21"/>
                <a:gd name="T10" fmla="*/ 25 w 5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21">
                  <a:moveTo>
                    <a:pt x="25" y="0"/>
                  </a:moveTo>
                  <a:cubicBezTo>
                    <a:pt x="13" y="0"/>
                    <a:pt x="6" y="8"/>
                    <a:pt x="0" y="16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3" y="17"/>
                    <a:pt x="25" y="16"/>
                    <a:pt x="34" y="21"/>
                  </a:cubicBezTo>
                  <a:cubicBezTo>
                    <a:pt x="50" y="21"/>
                    <a:pt x="50" y="21"/>
                    <a:pt x="50" y="21"/>
                  </a:cubicBezTo>
                  <a:cubicBezTo>
                    <a:pt x="49" y="9"/>
                    <a:pt x="39" y="0"/>
                    <a:pt x="2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6" name="Freeform 196"/>
            <p:cNvSpPr>
              <a:spLocks/>
            </p:cNvSpPr>
            <p:nvPr/>
          </p:nvSpPr>
          <p:spPr bwMode="auto">
            <a:xfrm>
              <a:off x="8642" y="-351"/>
              <a:ext cx="158" cy="57"/>
            </a:xfrm>
            <a:custGeom>
              <a:avLst/>
              <a:gdLst>
                <a:gd name="T0" fmla="*/ 0 w 67"/>
                <a:gd name="T1" fmla="*/ 0 h 24"/>
                <a:gd name="T2" fmla="*/ 5 w 67"/>
                <a:gd name="T3" fmla="*/ 4 h 24"/>
                <a:gd name="T4" fmla="*/ 44 w 67"/>
                <a:gd name="T5" fmla="*/ 24 h 24"/>
                <a:gd name="T6" fmla="*/ 67 w 67"/>
                <a:gd name="T7" fmla="*/ 16 h 24"/>
                <a:gd name="T8" fmla="*/ 62 w 67"/>
                <a:gd name="T9" fmla="*/ 11 h 24"/>
                <a:gd name="T10" fmla="*/ 0 w 67"/>
                <a:gd name="T11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24">
                  <a:moveTo>
                    <a:pt x="0" y="0"/>
                  </a:moveTo>
                  <a:cubicBezTo>
                    <a:pt x="5" y="4"/>
                    <a:pt x="5" y="4"/>
                    <a:pt x="5" y="4"/>
                  </a:cubicBezTo>
                  <a:cubicBezTo>
                    <a:pt x="5" y="17"/>
                    <a:pt x="30" y="24"/>
                    <a:pt x="44" y="24"/>
                  </a:cubicBezTo>
                  <a:cubicBezTo>
                    <a:pt x="52" y="24"/>
                    <a:pt x="67" y="22"/>
                    <a:pt x="67" y="16"/>
                  </a:cubicBezTo>
                  <a:cubicBezTo>
                    <a:pt x="67" y="13"/>
                    <a:pt x="65" y="11"/>
                    <a:pt x="62" y="11"/>
                  </a:cubicBezTo>
                  <a:cubicBezTo>
                    <a:pt x="60" y="11"/>
                    <a:pt x="5" y="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7" name="Freeform 197"/>
            <p:cNvSpPr>
              <a:spLocks/>
            </p:cNvSpPr>
            <p:nvPr/>
          </p:nvSpPr>
          <p:spPr bwMode="auto">
            <a:xfrm>
              <a:off x="8415" y="-265"/>
              <a:ext cx="33" cy="30"/>
            </a:xfrm>
            <a:custGeom>
              <a:avLst/>
              <a:gdLst>
                <a:gd name="T0" fmla="*/ 7 w 14"/>
                <a:gd name="T1" fmla="*/ 0 h 13"/>
                <a:gd name="T2" fmla="*/ 0 w 14"/>
                <a:gd name="T3" fmla="*/ 6 h 13"/>
                <a:gd name="T4" fmla="*/ 6 w 14"/>
                <a:gd name="T5" fmla="*/ 13 h 13"/>
                <a:gd name="T6" fmla="*/ 14 w 14"/>
                <a:gd name="T7" fmla="*/ 6 h 13"/>
                <a:gd name="T8" fmla="*/ 7 w 14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3">
                  <a:moveTo>
                    <a:pt x="7" y="0"/>
                  </a:moveTo>
                  <a:cubicBezTo>
                    <a:pt x="3" y="0"/>
                    <a:pt x="0" y="2"/>
                    <a:pt x="0" y="6"/>
                  </a:cubicBezTo>
                  <a:cubicBezTo>
                    <a:pt x="0" y="11"/>
                    <a:pt x="0" y="13"/>
                    <a:pt x="6" y="13"/>
                  </a:cubicBezTo>
                  <a:cubicBezTo>
                    <a:pt x="10" y="13"/>
                    <a:pt x="14" y="10"/>
                    <a:pt x="14" y="6"/>
                  </a:cubicBezTo>
                  <a:cubicBezTo>
                    <a:pt x="14" y="2"/>
                    <a:pt x="1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8" name="Freeform 198"/>
            <p:cNvSpPr>
              <a:spLocks/>
            </p:cNvSpPr>
            <p:nvPr/>
          </p:nvSpPr>
          <p:spPr bwMode="auto">
            <a:xfrm>
              <a:off x="1158" y="1139"/>
              <a:ext cx="90" cy="38"/>
            </a:xfrm>
            <a:custGeom>
              <a:avLst/>
              <a:gdLst>
                <a:gd name="T0" fmla="*/ 7 w 38"/>
                <a:gd name="T1" fmla="*/ 0 h 16"/>
                <a:gd name="T2" fmla="*/ 0 w 38"/>
                <a:gd name="T3" fmla="*/ 0 h 16"/>
                <a:gd name="T4" fmla="*/ 30 w 38"/>
                <a:gd name="T5" fmla="*/ 16 h 16"/>
                <a:gd name="T6" fmla="*/ 38 w 38"/>
                <a:gd name="T7" fmla="*/ 13 h 16"/>
                <a:gd name="T8" fmla="*/ 7 w 38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6">
                  <a:moveTo>
                    <a:pt x="7" y="0"/>
                  </a:moveTo>
                  <a:cubicBezTo>
                    <a:pt x="5" y="0"/>
                    <a:pt x="3" y="0"/>
                    <a:pt x="0" y="0"/>
                  </a:cubicBezTo>
                  <a:cubicBezTo>
                    <a:pt x="7" y="5"/>
                    <a:pt x="22" y="16"/>
                    <a:pt x="30" y="16"/>
                  </a:cubicBezTo>
                  <a:cubicBezTo>
                    <a:pt x="35" y="16"/>
                    <a:pt x="36" y="16"/>
                    <a:pt x="38" y="13"/>
                  </a:cubicBezTo>
                  <a:cubicBezTo>
                    <a:pt x="28" y="8"/>
                    <a:pt x="20" y="0"/>
                    <a:pt x="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9" name="Freeform 199"/>
            <p:cNvSpPr>
              <a:spLocks/>
            </p:cNvSpPr>
            <p:nvPr/>
          </p:nvSpPr>
          <p:spPr bwMode="auto">
            <a:xfrm>
              <a:off x="1165" y="1274"/>
              <a:ext cx="69" cy="43"/>
            </a:xfrm>
            <a:custGeom>
              <a:avLst/>
              <a:gdLst>
                <a:gd name="T0" fmla="*/ 2 w 29"/>
                <a:gd name="T1" fmla="*/ 0 h 18"/>
                <a:gd name="T2" fmla="*/ 0 w 29"/>
                <a:gd name="T3" fmla="*/ 4 h 18"/>
                <a:gd name="T4" fmla="*/ 23 w 29"/>
                <a:gd name="T5" fmla="*/ 18 h 18"/>
                <a:gd name="T6" fmla="*/ 29 w 29"/>
                <a:gd name="T7" fmla="*/ 12 h 18"/>
                <a:gd name="T8" fmla="*/ 29 w 29"/>
                <a:gd name="T9" fmla="*/ 9 h 18"/>
                <a:gd name="T10" fmla="*/ 14 w 29"/>
                <a:gd name="T11" fmla="*/ 9 h 18"/>
                <a:gd name="T12" fmla="*/ 2 w 29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8">
                  <a:moveTo>
                    <a:pt x="2" y="0"/>
                  </a:moveTo>
                  <a:cubicBezTo>
                    <a:pt x="1" y="1"/>
                    <a:pt x="0" y="3"/>
                    <a:pt x="0" y="4"/>
                  </a:cubicBezTo>
                  <a:cubicBezTo>
                    <a:pt x="0" y="8"/>
                    <a:pt x="19" y="18"/>
                    <a:pt x="23" y="18"/>
                  </a:cubicBezTo>
                  <a:cubicBezTo>
                    <a:pt x="24" y="18"/>
                    <a:pt x="29" y="15"/>
                    <a:pt x="29" y="12"/>
                  </a:cubicBezTo>
                  <a:cubicBezTo>
                    <a:pt x="29" y="11"/>
                    <a:pt x="29" y="10"/>
                    <a:pt x="29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8" y="8"/>
                    <a:pt x="5" y="6"/>
                    <a:pt x="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0" name="Freeform 200"/>
            <p:cNvSpPr>
              <a:spLocks/>
            </p:cNvSpPr>
            <p:nvPr/>
          </p:nvSpPr>
          <p:spPr bwMode="auto">
            <a:xfrm>
              <a:off x="1267" y="1277"/>
              <a:ext cx="47" cy="56"/>
            </a:xfrm>
            <a:custGeom>
              <a:avLst/>
              <a:gdLst>
                <a:gd name="T0" fmla="*/ 12 w 20"/>
                <a:gd name="T1" fmla="*/ 0 h 24"/>
                <a:gd name="T2" fmla="*/ 0 w 20"/>
                <a:gd name="T3" fmla="*/ 18 h 24"/>
                <a:gd name="T4" fmla="*/ 8 w 20"/>
                <a:gd name="T5" fmla="*/ 24 h 24"/>
                <a:gd name="T6" fmla="*/ 20 w 20"/>
                <a:gd name="T7" fmla="*/ 17 h 24"/>
                <a:gd name="T8" fmla="*/ 20 w 20"/>
                <a:gd name="T9" fmla="*/ 13 h 24"/>
                <a:gd name="T10" fmla="*/ 16 w 20"/>
                <a:gd name="T11" fmla="*/ 5 h 24"/>
                <a:gd name="T12" fmla="*/ 12 w 20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4">
                  <a:moveTo>
                    <a:pt x="12" y="0"/>
                  </a:moveTo>
                  <a:cubicBezTo>
                    <a:pt x="7" y="2"/>
                    <a:pt x="0" y="15"/>
                    <a:pt x="0" y="18"/>
                  </a:cubicBezTo>
                  <a:cubicBezTo>
                    <a:pt x="0" y="21"/>
                    <a:pt x="3" y="24"/>
                    <a:pt x="8" y="24"/>
                  </a:cubicBezTo>
                  <a:cubicBezTo>
                    <a:pt x="14" y="24"/>
                    <a:pt x="20" y="21"/>
                    <a:pt x="20" y="17"/>
                  </a:cubicBezTo>
                  <a:cubicBezTo>
                    <a:pt x="20" y="16"/>
                    <a:pt x="20" y="14"/>
                    <a:pt x="20" y="13"/>
                  </a:cubicBezTo>
                  <a:cubicBezTo>
                    <a:pt x="8" y="13"/>
                    <a:pt x="16" y="10"/>
                    <a:pt x="16" y="5"/>
                  </a:cubicBezTo>
                  <a:cubicBezTo>
                    <a:pt x="16" y="3"/>
                    <a:pt x="13" y="2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1" name="Freeform 201"/>
            <p:cNvSpPr>
              <a:spLocks/>
            </p:cNvSpPr>
            <p:nvPr/>
          </p:nvSpPr>
          <p:spPr bwMode="auto">
            <a:xfrm>
              <a:off x="-2493" y="626"/>
              <a:ext cx="56" cy="22"/>
            </a:xfrm>
            <a:custGeom>
              <a:avLst/>
              <a:gdLst>
                <a:gd name="T0" fmla="*/ 13 w 24"/>
                <a:gd name="T1" fmla="*/ 0 h 9"/>
                <a:gd name="T2" fmla="*/ 8 w 24"/>
                <a:gd name="T3" fmla="*/ 4 h 9"/>
                <a:gd name="T4" fmla="*/ 0 w 24"/>
                <a:gd name="T5" fmla="*/ 4 h 9"/>
                <a:gd name="T6" fmla="*/ 7 w 24"/>
                <a:gd name="T7" fmla="*/ 9 h 9"/>
                <a:gd name="T8" fmla="*/ 24 w 24"/>
                <a:gd name="T9" fmla="*/ 9 h 9"/>
                <a:gd name="T10" fmla="*/ 16 w 24"/>
                <a:gd name="T11" fmla="*/ 0 h 9"/>
                <a:gd name="T12" fmla="*/ 13 w 24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9">
                  <a:moveTo>
                    <a:pt x="13" y="0"/>
                  </a:moveTo>
                  <a:cubicBezTo>
                    <a:pt x="11" y="0"/>
                    <a:pt x="10" y="1"/>
                    <a:pt x="8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6"/>
                    <a:pt x="5" y="8"/>
                    <a:pt x="7" y="9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3" y="4"/>
                    <a:pt x="23" y="0"/>
                    <a:pt x="16" y="0"/>
                  </a:cubicBezTo>
                  <a:cubicBezTo>
                    <a:pt x="15" y="0"/>
                    <a:pt x="14" y="0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2" name="Freeform 202"/>
            <p:cNvSpPr>
              <a:spLocks/>
            </p:cNvSpPr>
            <p:nvPr/>
          </p:nvSpPr>
          <p:spPr bwMode="auto">
            <a:xfrm>
              <a:off x="-2080" y="2393"/>
              <a:ext cx="31" cy="28"/>
            </a:xfrm>
            <a:custGeom>
              <a:avLst/>
              <a:gdLst>
                <a:gd name="T0" fmla="*/ 0 w 13"/>
                <a:gd name="T1" fmla="*/ 0 h 12"/>
                <a:gd name="T2" fmla="*/ 0 w 13"/>
                <a:gd name="T3" fmla="*/ 8 h 12"/>
                <a:gd name="T4" fmla="*/ 3 w 13"/>
                <a:gd name="T5" fmla="*/ 12 h 12"/>
                <a:gd name="T6" fmla="*/ 13 w 13"/>
                <a:gd name="T7" fmla="*/ 9 h 12"/>
                <a:gd name="T8" fmla="*/ 13 w 13"/>
                <a:gd name="T9" fmla="*/ 5 h 12"/>
                <a:gd name="T10" fmla="*/ 0 w 13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2">
                  <a:moveTo>
                    <a:pt x="0" y="0"/>
                  </a:moveTo>
                  <a:cubicBezTo>
                    <a:pt x="1" y="3"/>
                    <a:pt x="0" y="5"/>
                    <a:pt x="0" y="8"/>
                  </a:cubicBezTo>
                  <a:cubicBezTo>
                    <a:pt x="0" y="9"/>
                    <a:pt x="2" y="12"/>
                    <a:pt x="3" y="12"/>
                  </a:cubicBezTo>
                  <a:cubicBezTo>
                    <a:pt x="7" y="12"/>
                    <a:pt x="9" y="10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2"/>
                    <a:pt x="6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3" name="Freeform 203"/>
            <p:cNvSpPr>
              <a:spLocks/>
            </p:cNvSpPr>
            <p:nvPr/>
          </p:nvSpPr>
          <p:spPr bwMode="auto">
            <a:xfrm>
              <a:off x="-2103" y="2353"/>
              <a:ext cx="16" cy="12"/>
            </a:xfrm>
            <a:custGeom>
              <a:avLst/>
              <a:gdLst>
                <a:gd name="T0" fmla="*/ 0 w 7"/>
                <a:gd name="T1" fmla="*/ 0 h 5"/>
                <a:gd name="T2" fmla="*/ 5 w 7"/>
                <a:gd name="T3" fmla="*/ 5 h 5"/>
                <a:gd name="T4" fmla="*/ 7 w 7"/>
                <a:gd name="T5" fmla="*/ 4 h 5"/>
                <a:gd name="T6" fmla="*/ 0 w 7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">
                  <a:moveTo>
                    <a:pt x="0" y="0"/>
                  </a:moveTo>
                  <a:cubicBezTo>
                    <a:pt x="2" y="1"/>
                    <a:pt x="2" y="5"/>
                    <a:pt x="5" y="5"/>
                  </a:cubicBezTo>
                  <a:cubicBezTo>
                    <a:pt x="5" y="5"/>
                    <a:pt x="7" y="4"/>
                    <a:pt x="7" y="4"/>
                  </a:cubicBezTo>
                  <a:cubicBezTo>
                    <a:pt x="5" y="2"/>
                    <a:pt x="3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4" name="Freeform 204"/>
            <p:cNvSpPr>
              <a:spLocks/>
            </p:cNvSpPr>
            <p:nvPr/>
          </p:nvSpPr>
          <p:spPr bwMode="auto">
            <a:xfrm>
              <a:off x="-2134" y="2339"/>
              <a:ext cx="21" cy="9"/>
            </a:xfrm>
            <a:custGeom>
              <a:avLst/>
              <a:gdLst>
                <a:gd name="T0" fmla="*/ 9 w 9"/>
                <a:gd name="T1" fmla="*/ 0 h 4"/>
                <a:gd name="T2" fmla="*/ 0 w 9"/>
                <a:gd name="T3" fmla="*/ 0 h 4"/>
                <a:gd name="T4" fmla="*/ 3 w 9"/>
                <a:gd name="T5" fmla="*/ 4 h 4"/>
                <a:gd name="T6" fmla="*/ 9 w 9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4">
                  <a:moveTo>
                    <a:pt x="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1" y="4"/>
                    <a:pt x="3" y="4"/>
                  </a:cubicBezTo>
                  <a:cubicBezTo>
                    <a:pt x="5" y="4"/>
                    <a:pt x="8" y="2"/>
                    <a:pt x="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" name="Freeform 205"/>
            <p:cNvSpPr>
              <a:spLocks/>
            </p:cNvSpPr>
            <p:nvPr/>
          </p:nvSpPr>
          <p:spPr bwMode="auto">
            <a:xfrm>
              <a:off x="-2165" y="2324"/>
              <a:ext cx="19" cy="12"/>
            </a:xfrm>
            <a:custGeom>
              <a:avLst/>
              <a:gdLst>
                <a:gd name="T0" fmla="*/ 8 w 8"/>
                <a:gd name="T1" fmla="*/ 0 h 5"/>
                <a:gd name="T2" fmla="*/ 3 w 8"/>
                <a:gd name="T3" fmla="*/ 1 h 5"/>
                <a:gd name="T4" fmla="*/ 4 w 8"/>
                <a:gd name="T5" fmla="*/ 1 h 5"/>
                <a:gd name="T6" fmla="*/ 0 w 8"/>
                <a:gd name="T7" fmla="*/ 1 h 5"/>
                <a:gd name="T8" fmla="*/ 5 w 8"/>
                <a:gd name="T9" fmla="*/ 5 h 5"/>
                <a:gd name="T10" fmla="*/ 8 w 8"/>
                <a:gd name="T11" fmla="*/ 3 h 5"/>
                <a:gd name="T12" fmla="*/ 8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cubicBezTo>
                    <a:pt x="6" y="0"/>
                    <a:pt x="5" y="0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1" y="1"/>
                    <a:pt x="0" y="1"/>
                  </a:cubicBezTo>
                  <a:cubicBezTo>
                    <a:pt x="0" y="1"/>
                    <a:pt x="3" y="5"/>
                    <a:pt x="5" y="5"/>
                  </a:cubicBezTo>
                  <a:cubicBezTo>
                    <a:pt x="6" y="5"/>
                    <a:pt x="8" y="4"/>
                    <a:pt x="8" y="3"/>
                  </a:cubicBezTo>
                  <a:cubicBezTo>
                    <a:pt x="8" y="2"/>
                    <a:pt x="8" y="1"/>
                    <a:pt x="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6" name="Freeform 206"/>
            <p:cNvSpPr>
              <a:spLocks/>
            </p:cNvSpPr>
            <p:nvPr/>
          </p:nvSpPr>
          <p:spPr bwMode="auto">
            <a:xfrm>
              <a:off x="-2215" y="2296"/>
              <a:ext cx="19" cy="17"/>
            </a:xfrm>
            <a:custGeom>
              <a:avLst/>
              <a:gdLst>
                <a:gd name="T0" fmla="*/ 3 w 8"/>
                <a:gd name="T1" fmla="*/ 0 h 7"/>
                <a:gd name="T2" fmla="*/ 0 w 8"/>
                <a:gd name="T3" fmla="*/ 3 h 7"/>
                <a:gd name="T4" fmla="*/ 4 w 8"/>
                <a:gd name="T5" fmla="*/ 7 h 7"/>
                <a:gd name="T6" fmla="*/ 8 w 8"/>
                <a:gd name="T7" fmla="*/ 7 h 7"/>
                <a:gd name="T8" fmla="*/ 7 w 8"/>
                <a:gd name="T9" fmla="*/ 2 h 7"/>
                <a:gd name="T10" fmla="*/ 3 w 8"/>
                <a:gd name="T11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cubicBezTo>
                    <a:pt x="2" y="1"/>
                    <a:pt x="1" y="2"/>
                    <a:pt x="0" y="3"/>
                  </a:cubicBezTo>
                  <a:cubicBezTo>
                    <a:pt x="0" y="4"/>
                    <a:pt x="2" y="7"/>
                    <a:pt x="4" y="7"/>
                  </a:cubicBezTo>
                  <a:cubicBezTo>
                    <a:pt x="5" y="7"/>
                    <a:pt x="7" y="7"/>
                    <a:pt x="8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5" y="2"/>
                    <a:pt x="4" y="1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3611563" y="2355850"/>
            <a:ext cx="960437" cy="962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572000" y="2355850"/>
            <a:ext cx="960438" cy="9620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611563" y="3317875"/>
            <a:ext cx="960437" cy="962025"/>
          </a:xfrm>
          <a:prstGeom prst="rect">
            <a:avLst/>
          </a:prstGeom>
          <a:solidFill>
            <a:srgbClr val="1C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3317875"/>
            <a:ext cx="960438" cy="962025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Pentagon 5"/>
          <p:cNvSpPr/>
          <p:nvPr/>
        </p:nvSpPr>
        <p:spPr>
          <a:xfrm rot="16200000">
            <a:off x="3456782" y="1240631"/>
            <a:ext cx="1270000" cy="960437"/>
          </a:xfrm>
          <a:prstGeom prst="homePlate">
            <a:avLst>
              <a:gd name="adj" fmla="val 36141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Pentagon 6"/>
          <p:cNvSpPr/>
          <p:nvPr/>
        </p:nvSpPr>
        <p:spPr>
          <a:xfrm>
            <a:off x="5532438" y="2355850"/>
            <a:ext cx="1268412" cy="960438"/>
          </a:xfrm>
          <a:prstGeom prst="homePlate">
            <a:avLst>
              <a:gd name="adj" fmla="val 36141"/>
            </a:avLst>
          </a:prstGeom>
          <a:solidFill>
            <a:srgbClr val="F256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Pentagon 7"/>
          <p:cNvSpPr/>
          <p:nvPr/>
        </p:nvSpPr>
        <p:spPr>
          <a:xfrm rot="5400000">
            <a:off x="4417219" y="4433094"/>
            <a:ext cx="1270000" cy="960438"/>
          </a:xfrm>
          <a:prstGeom prst="homePlate">
            <a:avLst>
              <a:gd name="adj" fmla="val 36141"/>
            </a:avLst>
          </a:prstGeom>
          <a:solidFill>
            <a:srgbClr val="E678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8442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941"/>
          <a:stretch>
            <a:fillRect/>
          </a:stretch>
        </p:blipFill>
        <p:spPr bwMode="auto">
          <a:xfrm>
            <a:off x="4572000" y="4279900"/>
            <a:ext cx="960438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41"/>
          <a:stretch>
            <a:fillRect/>
          </a:stretch>
        </p:blipFill>
        <p:spPr bwMode="auto">
          <a:xfrm>
            <a:off x="3451225" y="3316288"/>
            <a:ext cx="160338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1"/>
          <a:stretch>
            <a:fillRect/>
          </a:stretch>
        </p:blipFill>
        <p:spPr bwMode="auto">
          <a:xfrm>
            <a:off x="5532438" y="2355850"/>
            <a:ext cx="160337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941"/>
          <a:stretch>
            <a:fillRect/>
          </a:stretch>
        </p:blipFill>
        <p:spPr bwMode="auto">
          <a:xfrm>
            <a:off x="3611563" y="2193925"/>
            <a:ext cx="960437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6" name="TextBox 14"/>
          <p:cNvSpPr txBox="1">
            <a:spLocks noChangeArrowheads="1"/>
          </p:cNvSpPr>
          <p:nvPr/>
        </p:nvSpPr>
        <p:spPr bwMode="auto">
          <a:xfrm>
            <a:off x="3611563" y="1462088"/>
            <a:ext cx="960437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4500" b="1">
                <a:solidFill>
                  <a:schemeClr val="bg1"/>
                </a:solidFill>
                <a:latin typeface="Arial" panose="020B0604020202020204" pitchFamily="34" charset="0"/>
              </a:rPr>
              <a:t>01</a:t>
            </a:r>
          </a:p>
        </p:txBody>
      </p:sp>
      <p:sp>
        <p:nvSpPr>
          <p:cNvPr id="18447" name="TextBox 15"/>
          <p:cNvSpPr txBox="1">
            <a:spLocks noChangeArrowheads="1"/>
          </p:cNvSpPr>
          <p:nvPr/>
        </p:nvSpPr>
        <p:spPr bwMode="auto">
          <a:xfrm>
            <a:off x="5611813" y="2454275"/>
            <a:ext cx="960437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4500" b="1">
                <a:solidFill>
                  <a:schemeClr val="bg1"/>
                </a:solidFill>
                <a:latin typeface="Arial" panose="020B0604020202020204" pitchFamily="34" charset="0"/>
              </a:rPr>
              <a:t>02</a:t>
            </a:r>
          </a:p>
        </p:txBody>
      </p:sp>
      <p:sp>
        <p:nvSpPr>
          <p:cNvPr id="18448" name="TextBox 16"/>
          <p:cNvSpPr txBox="1">
            <a:spLocks noChangeArrowheads="1"/>
          </p:cNvSpPr>
          <p:nvPr/>
        </p:nvSpPr>
        <p:spPr bwMode="auto">
          <a:xfrm>
            <a:off x="4572000" y="4438650"/>
            <a:ext cx="960438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pt-BR" sz="4500" b="1">
                <a:solidFill>
                  <a:schemeClr val="bg1"/>
                </a:solidFill>
                <a:latin typeface="Arial" panose="020B0604020202020204" pitchFamily="34" charset="0"/>
              </a:rPr>
              <a:t>03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516438" y="1608138"/>
            <a:ext cx="3324225" cy="2571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467350" y="3271838"/>
            <a:ext cx="2708275" cy="715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Dados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Abertos</a:t>
            </a:r>
            <a:endParaRPr lang="en-US" sz="15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911350" y="4330700"/>
            <a:ext cx="2708275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Transparência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ativa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atualização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das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informações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 site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94200" y="1547813"/>
            <a:ext cx="2708275" cy="7143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Gestão do SIC</a:t>
            </a:r>
          </a:p>
          <a:p>
            <a:pPr algn="r">
              <a:defRPr/>
            </a:pP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5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Informação</a:t>
            </a:r>
            <a:r>
              <a:rPr lang="en-US" sz="15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ao Cidadão</a:t>
            </a:r>
          </a:p>
        </p:txBody>
      </p:sp>
      <p:sp>
        <p:nvSpPr>
          <p:cNvPr id="18453" name="Freeform 6"/>
          <p:cNvSpPr>
            <a:spLocks noEditPoints="1"/>
          </p:cNvSpPr>
          <p:nvPr/>
        </p:nvSpPr>
        <p:spPr bwMode="auto">
          <a:xfrm>
            <a:off x="3849688" y="3540125"/>
            <a:ext cx="501650" cy="515938"/>
          </a:xfrm>
          <a:custGeom>
            <a:avLst/>
            <a:gdLst>
              <a:gd name="T0" fmla="*/ 160532 w 3366"/>
              <a:gd name="T1" fmla="*/ 333970 h 3464"/>
              <a:gd name="T2" fmla="*/ 268646 w 3366"/>
              <a:gd name="T3" fmla="*/ 317152 h 3464"/>
              <a:gd name="T4" fmla="*/ 259264 w 3366"/>
              <a:gd name="T5" fmla="*/ 67270 h 3464"/>
              <a:gd name="T6" fmla="*/ 279666 w 3366"/>
              <a:gd name="T7" fmla="*/ 137964 h 3464"/>
              <a:gd name="T8" fmla="*/ 259264 w 3366"/>
              <a:gd name="T9" fmla="*/ 67270 h 3464"/>
              <a:gd name="T10" fmla="*/ 41846 w 3366"/>
              <a:gd name="T11" fmla="*/ 473719 h 3464"/>
              <a:gd name="T12" fmla="*/ 355464 w 3366"/>
              <a:gd name="T13" fmla="*/ 255389 h 3464"/>
              <a:gd name="T14" fmla="*/ 310938 w 3366"/>
              <a:gd name="T15" fmla="*/ 300781 h 3464"/>
              <a:gd name="T16" fmla="*/ 280857 w 3366"/>
              <a:gd name="T17" fmla="*/ 329654 h 3464"/>
              <a:gd name="T18" fmla="*/ 310938 w 3366"/>
              <a:gd name="T19" fmla="*/ 366563 h 3464"/>
              <a:gd name="T20" fmla="*/ 86372 w 3366"/>
              <a:gd name="T21" fmla="*/ 387548 h 3464"/>
              <a:gd name="T22" fmla="*/ 129558 w 3366"/>
              <a:gd name="T23" fmla="*/ 366563 h 3464"/>
              <a:gd name="T24" fmla="*/ 86372 w 3366"/>
              <a:gd name="T25" fmla="*/ 300781 h 3464"/>
              <a:gd name="T26" fmla="*/ 165298 w 3366"/>
              <a:gd name="T27" fmla="*/ 279797 h 3464"/>
              <a:gd name="T28" fmla="*/ 203420 w 3366"/>
              <a:gd name="T29" fmla="*/ 214015 h 3464"/>
              <a:gd name="T30" fmla="*/ 86372 w 3366"/>
              <a:gd name="T31" fmla="*/ 192881 h 3464"/>
              <a:gd name="T32" fmla="*/ 248095 w 3366"/>
              <a:gd name="T33" fmla="*/ 169366 h 3464"/>
              <a:gd name="T34" fmla="*/ 228141 w 3366"/>
              <a:gd name="T35" fmla="*/ 41821 h 3464"/>
              <a:gd name="T36" fmla="*/ 0 w 3366"/>
              <a:gd name="T37" fmla="*/ 0 h 3464"/>
              <a:gd name="T38" fmla="*/ 333723 w 3366"/>
              <a:gd name="T39" fmla="*/ 84088 h 3464"/>
              <a:gd name="T40" fmla="*/ 396268 w 3366"/>
              <a:gd name="T41" fmla="*/ 22324 h 3464"/>
              <a:gd name="T42" fmla="*/ 403862 w 3366"/>
              <a:gd name="T43" fmla="*/ 17413 h 3464"/>
              <a:gd name="T44" fmla="*/ 411755 w 3366"/>
              <a:gd name="T45" fmla="*/ 14436 h 3464"/>
              <a:gd name="T46" fmla="*/ 419350 w 3366"/>
              <a:gd name="T47" fmla="*/ 13395 h 3464"/>
              <a:gd name="T48" fmla="*/ 426349 w 3366"/>
              <a:gd name="T49" fmla="*/ 14883 h 3464"/>
              <a:gd name="T50" fmla="*/ 431859 w 3366"/>
              <a:gd name="T51" fmla="*/ 18603 h 3464"/>
              <a:gd name="T52" fmla="*/ 498425 w 3366"/>
              <a:gd name="T53" fmla="*/ 86023 h 3464"/>
              <a:gd name="T54" fmla="*/ 500956 w 3366"/>
              <a:gd name="T55" fmla="*/ 93166 h 3464"/>
              <a:gd name="T56" fmla="*/ 500807 w 3366"/>
              <a:gd name="T57" fmla="*/ 101203 h 3464"/>
              <a:gd name="T58" fmla="*/ 497978 w 3366"/>
              <a:gd name="T59" fmla="*/ 109984 h 3464"/>
              <a:gd name="T60" fmla="*/ 492915 w 3366"/>
              <a:gd name="T61" fmla="*/ 118467 h 3464"/>
              <a:gd name="T62" fmla="*/ 397310 w 3366"/>
              <a:gd name="T63" fmla="*/ 213866 h 3464"/>
              <a:gd name="T64" fmla="*/ 0 w 3366"/>
              <a:gd name="T65" fmla="*/ 515540 h 3464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3366" h="3464">
                <a:moveTo>
                  <a:pt x="1323" y="1647"/>
                </a:moveTo>
                <a:lnTo>
                  <a:pt x="1078" y="2244"/>
                </a:lnTo>
                <a:lnTo>
                  <a:pt x="1207" y="2372"/>
                </a:lnTo>
                <a:lnTo>
                  <a:pt x="1804" y="2131"/>
                </a:lnTo>
                <a:lnTo>
                  <a:pt x="1323" y="1647"/>
                </a:lnTo>
                <a:close/>
                <a:moveTo>
                  <a:pt x="1741" y="452"/>
                </a:moveTo>
                <a:lnTo>
                  <a:pt x="1741" y="927"/>
                </a:lnTo>
                <a:lnTo>
                  <a:pt x="1878" y="927"/>
                </a:lnTo>
                <a:lnTo>
                  <a:pt x="2041" y="763"/>
                </a:lnTo>
                <a:lnTo>
                  <a:pt x="1741" y="452"/>
                </a:lnTo>
                <a:close/>
                <a:moveTo>
                  <a:pt x="281" y="281"/>
                </a:moveTo>
                <a:lnTo>
                  <a:pt x="281" y="3183"/>
                </a:lnTo>
                <a:lnTo>
                  <a:pt x="2387" y="3183"/>
                </a:lnTo>
                <a:lnTo>
                  <a:pt x="2387" y="1716"/>
                </a:lnTo>
                <a:lnTo>
                  <a:pt x="2088" y="2014"/>
                </a:lnTo>
                <a:lnTo>
                  <a:pt x="2088" y="2021"/>
                </a:lnTo>
                <a:lnTo>
                  <a:pt x="2082" y="2021"/>
                </a:lnTo>
                <a:lnTo>
                  <a:pt x="1886" y="2215"/>
                </a:lnTo>
                <a:lnTo>
                  <a:pt x="1275" y="2463"/>
                </a:lnTo>
                <a:lnTo>
                  <a:pt x="2088" y="2463"/>
                </a:lnTo>
                <a:lnTo>
                  <a:pt x="2088" y="2604"/>
                </a:lnTo>
                <a:lnTo>
                  <a:pt x="580" y="2604"/>
                </a:lnTo>
                <a:lnTo>
                  <a:pt x="580" y="2463"/>
                </a:lnTo>
                <a:lnTo>
                  <a:pt x="870" y="2463"/>
                </a:lnTo>
                <a:lnTo>
                  <a:pt x="1052" y="2021"/>
                </a:lnTo>
                <a:lnTo>
                  <a:pt x="580" y="2021"/>
                </a:lnTo>
                <a:lnTo>
                  <a:pt x="580" y="1880"/>
                </a:lnTo>
                <a:lnTo>
                  <a:pt x="1110" y="1880"/>
                </a:lnTo>
                <a:lnTo>
                  <a:pt x="1238" y="1564"/>
                </a:lnTo>
                <a:lnTo>
                  <a:pt x="1366" y="1438"/>
                </a:lnTo>
                <a:lnTo>
                  <a:pt x="580" y="1438"/>
                </a:lnTo>
                <a:lnTo>
                  <a:pt x="580" y="1296"/>
                </a:lnTo>
                <a:lnTo>
                  <a:pt x="1506" y="1296"/>
                </a:lnTo>
                <a:lnTo>
                  <a:pt x="1666" y="1138"/>
                </a:lnTo>
                <a:lnTo>
                  <a:pt x="1532" y="1138"/>
                </a:lnTo>
                <a:lnTo>
                  <a:pt x="1532" y="281"/>
                </a:lnTo>
                <a:lnTo>
                  <a:pt x="281" y="281"/>
                </a:lnTo>
                <a:close/>
                <a:moveTo>
                  <a:pt x="0" y="0"/>
                </a:moveTo>
                <a:lnTo>
                  <a:pt x="1696" y="0"/>
                </a:lnTo>
                <a:lnTo>
                  <a:pt x="2241" y="565"/>
                </a:lnTo>
                <a:lnTo>
                  <a:pt x="2637" y="171"/>
                </a:lnTo>
                <a:lnTo>
                  <a:pt x="2661" y="150"/>
                </a:lnTo>
                <a:lnTo>
                  <a:pt x="2686" y="131"/>
                </a:lnTo>
                <a:lnTo>
                  <a:pt x="2712" y="117"/>
                </a:lnTo>
                <a:lnTo>
                  <a:pt x="2739" y="104"/>
                </a:lnTo>
                <a:lnTo>
                  <a:pt x="2765" y="97"/>
                </a:lnTo>
                <a:lnTo>
                  <a:pt x="2791" y="91"/>
                </a:lnTo>
                <a:lnTo>
                  <a:pt x="2816" y="90"/>
                </a:lnTo>
                <a:lnTo>
                  <a:pt x="2840" y="93"/>
                </a:lnTo>
                <a:lnTo>
                  <a:pt x="2863" y="100"/>
                </a:lnTo>
                <a:lnTo>
                  <a:pt x="2882" y="110"/>
                </a:lnTo>
                <a:lnTo>
                  <a:pt x="2900" y="125"/>
                </a:lnTo>
                <a:lnTo>
                  <a:pt x="3332" y="558"/>
                </a:lnTo>
                <a:lnTo>
                  <a:pt x="3347" y="578"/>
                </a:lnTo>
                <a:lnTo>
                  <a:pt x="3358" y="600"/>
                </a:lnTo>
                <a:lnTo>
                  <a:pt x="3364" y="626"/>
                </a:lnTo>
                <a:lnTo>
                  <a:pt x="3366" y="652"/>
                </a:lnTo>
                <a:lnTo>
                  <a:pt x="3363" y="680"/>
                </a:lnTo>
                <a:lnTo>
                  <a:pt x="3356" y="710"/>
                </a:lnTo>
                <a:lnTo>
                  <a:pt x="3344" y="739"/>
                </a:lnTo>
                <a:lnTo>
                  <a:pt x="3329" y="767"/>
                </a:lnTo>
                <a:lnTo>
                  <a:pt x="3310" y="796"/>
                </a:lnTo>
                <a:lnTo>
                  <a:pt x="3286" y="822"/>
                </a:lnTo>
                <a:lnTo>
                  <a:pt x="2668" y="1437"/>
                </a:lnTo>
                <a:lnTo>
                  <a:pt x="2668" y="3464"/>
                </a:lnTo>
                <a:lnTo>
                  <a:pt x="0" y="3464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pt-BR"/>
          </a:p>
        </p:txBody>
      </p:sp>
      <p:sp>
        <p:nvSpPr>
          <p:cNvPr id="18454" name="Freeform 11"/>
          <p:cNvSpPr>
            <a:spLocks noEditPoints="1"/>
          </p:cNvSpPr>
          <p:nvPr/>
        </p:nvSpPr>
        <p:spPr bwMode="auto">
          <a:xfrm>
            <a:off x="3848100" y="2646363"/>
            <a:ext cx="504825" cy="377825"/>
          </a:xfrm>
          <a:custGeom>
            <a:avLst/>
            <a:gdLst>
              <a:gd name="T0" fmla="*/ 329402 w 3390"/>
              <a:gd name="T1" fmla="*/ 208180 h 2540"/>
              <a:gd name="T2" fmla="*/ 310043 w 3390"/>
              <a:gd name="T3" fmla="*/ 280843 h 2540"/>
              <a:gd name="T4" fmla="*/ 356505 w 3390"/>
              <a:gd name="T5" fmla="*/ 338052 h 2540"/>
              <a:gd name="T6" fmla="*/ 431856 w 3390"/>
              <a:gd name="T7" fmla="*/ 334188 h 2540"/>
              <a:gd name="T8" fmla="*/ 472063 w 3390"/>
              <a:gd name="T9" fmla="*/ 272224 h 2540"/>
              <a:gd name="T10" fmla="*/ 445408 w 3390"/>
              <a:gd name="T11" fmla="*/ 202237 h 2540"/>
              <a:gd name="T12" fmla="*/ 105284 w 3390"/>
              <a:gd name="T13" fmla="*/ 181731 h 2540"/>
              <a:gd name="T14" fmla="*/ 43186 w 3390"/>
              <a:gd name="T15" fmla="*/ 221851 h 2540"/>
              <a:gd name="T16" fmla="*/ 39314 w 3390"/>
              <a:gd name="T17" fmla="*/ 297040 h 2540"/>
              <a:gd name="T18" fmla="*/ 96646 w 3390"/>
              <a:gd name="T19" fmla="*/ 343550 h 2540"/>
              <a:gd name="T20" fmla="*/ 169317 w 3390"/>
              <a:gd name="T21" fmla="*/ 324232 h 2540"/>
              <a:gd name="T22" fmla="*/ 195973 w 3390"/>
              <a:gd name="T23" fmla="*/ 254393 h 2540"/>
              <a:gd name="T24" fmla="*/ 155766 w 3390"/>
              <a:gd name="T25" fmla="*/ 192429 h 2540"/>
              <a:gd name="T26" fmla="*/ 231713 w 3390"/>
              <a:gd name="T27" fmla="*/ 133140 h 2540"/>
              <a:gd name="T28" fmla="*/ 199101 w 3390"/>
              <a:gd name="T29" fmla="*/ 152903 h 2540"/>
              <a:gd name="T30" fmla="*/ 231713 w 3390"/>
              <a:gd name="T31" fmla="*/ 172369 h 2540"/>
              <a:gd name="T32" fmla="*/ 289939 w 3390"/>
              <a:gd name="T33" fmla="*/ 167911 h 2540"/>
              <a:gd name="T34" fmla="*/ 301406 w 3390"/>
              <a:gd name="T35" fmla="*/ 144582 h 2540"/>
              <a:gd name="T36" fmla="*/ 252413 w 3390"/>
              <a:gd name="T37" fmla="*/ 131654 h 2540"/>
              <a:gd name="T38" fmla="*/ 290386 w 3390"/>
              <a:gd name="T39" fmla="*/ 60329 h 2540"/>
              <a:gd name="T40" fmla="*/ 298874 w 3390"/>
              <a:gd name="T41" fmla="*/ 68353 h 2540"/>
              <a:gd name="T42" fmla="*/ 339975 w 3390"/>
              <a:gd name="T43" fmla="*/ 50819 h 2540"/>
              <a:gd name="T44" fmla="*/ 360674 w 3390"/>
              <a:gd name="T45" fmla="*/ 55277 h 2540"/>
              <a:gd name="T46" fmla="*/ 363206 w 3390"/>
              <a:gd name="T47" fmla="*/ 43687 h 2540"/>
              <a:gd name="T48" fmla="*/ 336550 w 3390"/>
              <a:gd name="T49" fmla="*/ 38634 h 2540"/>
              <a:gd name="T50" fmla="*/ 142066 w 3390"/>
              <a:gd name="T51" fmla="*/ 43389 h 2540"/>
              <a:gd name="T52" fmla="*/ 142215 w 3390"/>
              <a:gd name="T53" fmla="*/ 55128 h 2540"/>
              <a:gd name="T54" fmla="*/ 160531 w 3390"/>
              <a:gd name="T55" fmla="*/ 51414 h 2540"/>
              <a:gd name="T56" fmla="*/ 197463 w 3390"/>
              <a:gd name="T57" fmla="*/ 59438 h 2540"/>
              <a:gd name="T58" fmla="*/ 215184 w 3390"/>
              <a:gd name="T59" fmla="*/ 65530 h 2540"/>
              <a:gd name="T60" fmla="*/ 182422 w 3390"/>
              <a:gd name="T61" fmla="*/ 39823 h 2540"/>
              <a:gd name="T62" fmla="*/ 215779 w 3390"/>
              <a:gd name="T63" fmla="*/ 13671 h 2540"/>
              <a:gd name="T64" fmla="*/ 224118 w 3390"/>
              <a:gd name="T65" fmla="*/ 48144 h 2540"/>
              <a:gd name="T66" fmla="*/ 227692 w 3390"/>
              <a:gd name="T67" fmla="*/ 104759 h 2540"/>
              <a:gd name="T68" fmla="*/ 242137 w 3390"/>
              <a:gd name="T69" fmla="*/ 93020 h 2540"/>
              <a:gd name="T70" fmla="*/ 259858 w 3390"/>
              <a:gd name="T71" fmla="*/ 90642 h 2540"/>
              <a:gd name="T72" fmla="*/ 272218 w 3390"/>
              <a:gd name="T73" fmla="*/ 103867 h 2540"/>
              <a:gd name="T74" fmla="*/ 279813 w 3390"/>
              <a:gd name="T75" fmla="*/ 60329 h 2540"/>
              <a:gd name="T76" fmla="*/ 283536 w 3390"/>
              <a:gd name="T77" fmla="*/ 22735 h 2540"/>
              <a:gd name="T78" fmla="*/ 322552 w 3390"/>
              <a:gd name="T79" fmla="*/ 149 h 2540"/>
              <a:gd name="T80" fmla="*/ 356803 w 3390"/>
              <a:gd name="T81" fmla="*/ 23032 h 2540"/>
              <a:gd name="T82" fmla="*/ 384501 w 3390"/>
              <a:gd name="T83" fmla="*/ 60924 h 2540"/>
              <a:gd name="T84" fmla="*/ 423517 w 3390"/>
              <a:gd name="T85" fmla="*/ 116349 h 2540"/>
              <a:gd name="T86" fmla="*/ 465511 w 3390"/>
              <a:gd name="T87" fmla="*/ 176381 h 2540"/>
              <a:gd name="T88" fmla="*/ 490231 w 3390"/>
              <a:gd name="T89" fmla="*/ 211895 h 2540"/>
              <a:gd name="T90" fmla="*/ 504825 w 3390"/>
              <a:gd name="T91" fmla="*/ 263309 h 2540"/>
              <a:gd name="T92" fmla="*/ 471468 w 3390"/>
              <a:gd name="T93" fmla="*/ 343847 h 2540"/>
              <a:gd name="T94" fmla="*/ 390755 w 3390"/>
              <a:gd name="T95" fmla="*/ 377429 h 2540"/>
              <a:gd name="T96" fmla="*/ 310043 w 3390"/>
              <a:gd name="T97" fmla="*/ 343847 h 2540"/>
              <a:gd name="T98" fmla="*/ 276835 w 3390"/>
              <a:gd name="T99" fmla="*/ 263309 h 2540"/>
              <a:gd name="T100" fmla="*/ 268793 w 3390"/>
              <a:gd name="T101" fmla="*/ 218285 h 2540"/>
              <a:gd name="T102" fmla="*/ 230373 w 3390"/>
              <a:gd name="T103" fmla="*/ 223931 h 2540"/>
              <a:gd name="T104" fmla="*/ 218609 w 3390"/>
              <a:gd name="T105" fmla="*/ 312196 h 2540"/>
              <a:gd name="T106" fmla="*/ 154724 w 3390"/>
              <a:gd name="T107" fmla="*/ 370148 h 2540"/>
              <a:gd name="T108" fmla="*/ 65821 w 3390"/>
              <a:gd name="T109" fmla="*/ 366433 h 2540"/>
              <a:gd name="T110" fmla="*/ 7148 w 3390"/>
              <a:gd name="T111" fmla="*/ 302983 h 2540"/>
              <a:gd name="T112" fmla="*/ 5063 w 3390"/>
              <a:gd name="T113" fmla="*/ 234630 h 2540"/>
              <a:gd name="T114" fmla="*/ 25316 w 3390"/>
              <a:gd name="T115" fmla="*/ 195847 h 2540"/>
              <a:gd name="T116" fmla="*/ 61502 w 3390"/>
              <a:gd name="T117" fmla="*/ 144433 h 2540"/>
              <a:gd name="T118" fmla="*/ 104688 w 3390"/>
              <a:gd name="T119" fmla="*/ 82916 h 2540"/>
              <a:gd name="T120" fmla="*/ 132237 w 3390"/>
              <a:gd name="T121" fmla="*/ 43687 h 2540"/>
              <a:gd name="T122" fmla="*/ 167382 w 3390"/>
              <a:gd name="T123" fmla="*/ 5052 h 254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3390" h="2540">
                <a:moveTo>
                  <a:pt x="2622" y="1219"/>
                </a:moveTo>
                <a:lnTo>
                  <a:pt x="2561" y="1223"/>
                </a:lnTo>
                <a:lnTo>
                  <a:pt x="2503" y="1232"/>
                </a:lnTo>
                <a:lnTo>
                  <a:pt x="2447" y="1248"/>
                </a:lnTo>
                <a:lnTo>
                  <a:pt x="2394" y="1269"/>
                </a:lnTo>
                <a:lnTo>
                  <a:pt x="2343" y="1295"/>
                </a:lnTo>
                <a:lnTo>
                  <a:pt x="2296" y="1326"/>
                </a:lnTo>
                <a:lnTo>
                  <a:pt x="2252" y="1361"/>
                </a:lnTo>
                <a:lnTo>
                  <a:pt x="2212" y="1401"/>
                </a:lnTo>
                <a:lnTo>
                  <a:pt x="2176" y="1446"/>
                </a:lnTo>
                <a:lnTo>
                  <a:pt x="2144" y="1493"/>
                </a:lnTo>
                <a:lnTo>
                  <a:pt x="2118" y="1544"/>
                </a:lnTo>
                <a:lnTo>
                  <a:pt x="2097" y="1597"/>
                </a:lnTo>
                <a:lnTo>
                  <a:pt x="2082" y="1653"/>
                </a:lnTo>
                <a:lnTo>
                  <a:pt x="2073" y="1712"/>
                </a:lnTo>
                <a:lnTo>
                  <a:pt x="2070" y="1772"/>
                </a:lnTo>
                <a:lnTo>
                  <a:pt x="2073" y="1832"/>
                </a:lnTo>
                <a:lnTo>
                  <a:pt x="2082" y="1890"/>
                </a:lnTo>
                <a:lnTo>
                  <a:pt x="2097" y="1947"/>
                </a:lnTo>
                <a:lnTo>
                  <a:pt x="2118" y="1999"/>
                </a:lnTo>
                <a:lnTo>
                  <a:pt x="2144" y="2051"/>
                </a:lnTo>
                <a:lnTo>
                  <a:pt x="2176" y="2098"/>
                </a:lnTo>
                <a:lnTo>
                  <a:pt x="2212" y="2142"/>
                </a:lnTo>
                <a:lnTo>
                  <a:pt x="2252" y="2182"/>
                </a:lnTo>
                <a:lnTo>
                  <a:pt x="2296" y="2218"/>
                </a:lnTo>
                <a:lnTo>
                  <a:pt x="2343" y="2249"/>
                </a:lnTo>
                <a:lnTo>
                  <a:pt x="2394" y="2275"/>
                </a:lnTo>
                <a:lnTo>
                  <a:pt x="2447" y="2296"/>
                </a:lnTo>
                <a:lnTo>
                  <a:pt x="2503" y="2312"/>
                </a:lnTo>
                <a:lnTo>
                  <a:pt x="2561" y="2322"/>
                </a:lnTo>
                <a:lnTo>
                  <a:pt x="2622" y="2325"/>
                </a:lnTo>
                <a:lnTo>
                  <a:pt x="2682" y="2322"/>
                </a:lnTo>
                <a:lnTo>
                  <a:pt x="2740" y="2312"/>
                </a:lnTo>
                <a:lnTo>
                  <a:pt x="2795" y="2296"/>
                </a:lnTo>
                <a:lnTo>
                  <a:pt x="2849" y="2275"/>
                </a:lnTo>
                <a:lnTo>
                  <a:pt x="2900" y="2249"/>
                </a:lnTo>
                <a:lnTo>
                  <a:pt x="2947" y="2218"/>
                </a:lnTo>
                <a:lnTo>
                  <a:pt x="2991" y="2182"/>
                </a:lnTo>
                <a:lnTo>
                  <a:pt x="3031" y="2142"/>
                </a:lnTo>
                <a:lnTo>
                  <a:pt x="3067" y="2098"/>
                </a:lnTo>
                <a:lnTo>
                  <a:pt x="3098" y="2051"/>
                </a:lnTo>
                <a:lnTo>
                  <a:pt x="3125" y="1999"/>
                </a:lnTo>
                <a:lnTo>
                  <a:pt x="3146" y="1947"/>
                </a:lnTo>
                <a:lnTo>
                  <a:pt x="3161" y="1890"/>
                </a:lnTo>
                <a:lnTo>
                  <a:pt x="3170" y="1832"/>
                </a:lnTo>
                <a:lnTo>
                  <a:pt x="3173" y="1772"/>
                </a:lnTo>
                <a:lnTo>
                  <a:pt x="3170" y="1712"/>
                </a:lnTo>
                <a:lnTo>
                  <a:pt x="3161" y="1653"/>
                </a:lnTo>
                <a:lnTo>
                  <a:pt x="3146" y="1597"/>
                </a:lnTo>
                <a:lnTo>
                  <a:pt x="3125" y="1544"/>
                </a:lnTo>
                <a:lnTo>
                  <a:pt x="3098" y="1493"/>
                </a:lnTo>
                <a:lnTo>
                  <a:pt x="3067" y="1446"/>
                </a:lnTo>
                <a:lnTo>
                  <a:pt x="3031" y="1401"/>
                </a:lnTo>
                <a:lnTo>
                  <a:pt x="2991" y="1361"/>
                </a:lnTo>
                <a:lnTo>
                  <a:pt x="2947" y="1326"/>
                </a:lnTo>
                <a:lnTo>
                  <a:pt x="2900" y="1295"/>
                </a:lnTo>
                <a:lnTo>
                  <a:pt x="2849" y="1269"/>
                </a:lnTo>
                <a:lnTo>
                  <a:pt x="2795" y="1248"/>
                </a:lnTo>
                <a:lnTo>
                  <a:pt x="2740" y="1232"/>
                </a:lnTo>
                <a:lnTo>
                  <a:pt x="2682" y="1223"/>
                </a:lnTo>
                <a:lnTo>
                  <a:pt x="2622" y="1219"/>
                </a:lnTo>
                <a:close/>
                <a:moveTo>
                  <a:pt x="767" y="1219"/>
                </a:moveTo>
                <a:lnTo>
                  <a:pt x="707" y="1223"/>
                </a:lnTo>
                <a:lnTo>
                  <a:pt x="649" y="1232"/>
                </a:lnTo>
                <a:lnTo>
                  <a:pt x="593" y="1248"/>
                </a:lnTo>
                <a:lnTo>
                  <a:pt x="540" y="1269"/>
                </a:lnTo>
                <a:lnTo>
                  <a:pt x="489" y="1295"/>
                </a:lnTo>
                <a:lnTo>
                  <a:pt x="441" y="1326"/>
                </a:lnTo>
                <a:lnTo>
                  <a:pt x="398" y="1361"/>
                </a:lnTo>
                <a:lnTo>
                  <a:pt x="358" y="1401"/>
                </a:lnTo>
                <a:lnTo>
                  <a:pt x="322" y="1446"/>
                </a:lnTo>
                <a:lnTo>
                  <a:pt x="290" y="1493"/>
                </a:lnTo>
                <a:lnTo>
                  <a:pt x="264" y="1544"/>
                </a:lnTo>
                <a:lnTo>
                  <a:pt x="243" y="1597"/>
                </a:lnTo>
                <a:lnTo>
                  <a:pt x="228" y="1653"/>
                </a:lnTo>
                <a:lnTo>
                  <a:pt x="219" y="1712"/>
                </a:lnTo>
                <a:lnTo>
                  <a:pt x="216" y="1772"/>
                </a:lnTo>
                <a:lnTo>
                  <a:pt x="219" y="1832"/>
                </a:lnTo>
                <a:lnTo>
                  <a:pt x="228" y="1890"/>
                </a:lnTo>
                <a:lnTo>
                  <a:pt x="243" y="1947"/>
                </a:lnTo>
                <a:lnTo>
                  <a:pt x="264" y="1999"/>
                </a:lnTo>
                <a:lnTo>
                  <a:pt x="290" y="2051"/>
                </a:lnTo>
                <a:lnTo>
                  <a:pt x="322" y="2098"/>
                </a:lnTo>
                <a:lnTo>
                  <a:pt x="358" y="2142"/>
                </a:lnTo>
                <a:lnTo>
                  <a:pt x="398" y="2182"/>
                </a:lnTo>
                <a:lnTo>
                  <a:pt x="441" y="2218"/>
                </a:lnTo>
                <a:lnTo>
                  <a:pt x="489" y="2249"/>
                </a:lnTo>
                <a:lnTo>
                  <a:pt x="540" y="2275"/>
                </a:lnTo>
                <a:lnTo>
                  <a:pt x="593" y="2296"/>
                </a:lnTo>
                <a:lnTo>
                  <a:pt x="649" y="2312"/>
                </a:lnTo>
                <a:lnTo>
                  <a:pt x="707" y="2322"/>
                </a:lnTo>
                <a:lnTo>
                  <a:pt x="767" y="2325"/>
                </a:lnTo>
                <a:lnTo>
                  <a:pt x="828" y="2322"/>
                </a:lnTo>
                <a:lnTo>
                  <a:pt x="886" y="2312"/>
                </a:lnTo>
                <a:lnTo>
                  <a:pt x="942" y="2296"/>
                </a:lnTo>
                <a:lnTo>
                  <a:pt x="995" y="2275"/>
                </a:lnTo>
                <a:lnTo>
                  <a:pt x="1046" y="2249"/>
                </a:lnTo>
                <a:lnTo>
                  <a:pt x="1093" y="2218"/>
                </a:lnTo>
                <a:lnTo>
                  <a:pt x="1137" y="2182"/>
                </a:lnTo>
                <a:lnTo>
                  <a:pt x="1177" y="2142"/>
                </a:lnTo>
                <a:lnTo>
                  <a:pt x="1213" y="2098"/>
                </a:lnTo>
                <a:lnTo>
                  <a:pt x="1245" y="2051"/>
                </a:lnTo>
                <a:lnTo>
                  <a:pt x="1271" y="1999"/>
                </a:lnTo>
                <a:lnTo>
                  <a:pt x="1292" y="1947"/>
                </a:lnTo>
                <a:lnTo>
                  <a:pt x="1307" y="1890"/>
                </a:lnTo>
                <a:lnTo>
                  <a:pt x="1316" y="1832"/>
                </a:lnTo>
                <a:lnTo>
                  <a:pt x="1319" y="1772"/>
                </a:lnTo>
                <a:lnTo>
                  <a:pt x="1316" y="1712"/>
                </a:lnTo>
                <a:lnTo>
                  <a:pt x="1307" y="1653"/>
                </a:lnTo>
                <a:lnTo>
                  <a:pt x="1292" y="1597"/>
                </a:lnTo>
                <a:lnTo>
                  <a:pt x="1271" y="1544"/>
                </a:lnTo>
                <a:lnTo>
                  <a:pt x="1245" y="1493"/>
                </a:lnTo>
                <a:lnTo>
                  <a:pt x="1213" y="1446"/>
                </a:lnTo>
                <a:lnTo>
                  <a:pt x="1177" y="1401"/>
                </a:lnTo>
                <a:lnTo>
                  <a:pt x="1137" y="1361"/>
                </a:lnTo>
                <a:lnTo>
                  <a:pt x="1093" y="1326"/>
                </a:lnTo>
                <a:lnTo>
                  <a:pt x="1046" y="1295"/>
                </a:lnTo>
                <a:lnTo>
                  <a:pt x="995" y="1269"/>
                </a:lnTo>
                <a:lnTo>
                  <a:pt x="942" y="1248"/>
                </a:lnTo>
                <a:lnTo>
                  <a:pt x="886" y="1232"/>
                </a:lnTo>
                <a:lnTo>
                  <a:pt x="828" y="1223"/>
                </a:lnTo>
                <a:lnTo>
                  <a:pt x="767" y="1219"/>
                </a:lnTo>
                <a:close/>
                <a:moveTo>
                  <a:pt x="1695" y="886"/>
                </a:moveTo>
                <a:lnTo>
                  <a:pt x="1647" y="887"/>
                </a:lnTo>
                <a:lnTo>
                  <a:pt x="1599" y="891"/>
                </a:lnTo>
                <a:lnTo>
                  <a:pt x="1556" y="896"/>
                </a:lnTo>
                <a:lnTo>
                  <a:pt x="1514" y="905"/>
                </a:lnTo>
                <a:lnTo>
                  <a:pt x="1476" y="915"/>
                </a:lnTo>
                <a:lnTo>
                  <a:pt x="1442" y="927"/>
                </a:lnTo>
                <a:lnTo>
                  <a:pt x="1412" y="941"/>
                </a:lnTo>
                <a:lnTo>
                  <a:pt x="1387" y="956"/>
                </a:lnTo>
                <a:lnTo>
                  <a:pt x="1366" y="973"/>
                </a:lnTo>
                <a:lnTo>
                  <a:pt x="1350" y="991"/>
                </a:lnTo>
                <a:lnTo>
                  <a:pt x="1340" y="1009"/>
                </a:lnTo>
                <a:lnTo>
                  <a:pt x="1337" y="1029"/>
                </a:lnTo>
                <a:lnTo>
                  <a:pt x="1340" y="1048"/>
                </a:lnTo>
                <a:lnTo>
                  <a:pt x="1350" y="1067"/>
                </a:lnTo>
                <a:lnTo>
                  <a:pt x="1366" y="1085"/>
                </a:lnTo>
                <a:lnTo>
                  <a:pt x="1387" y="1100"/>
                </a:lnTo>
                <a:lnTo>
                  <a:pt x="1412" y="1116"/>
                </a:lnTo>
                <a:lnTo>
                  <a:pt x="1442" y="1130"/>
                </a:lnTo>
                <a:lnTo>
                  <a:pt x="1476" y="1143"/>
                </a:lnTo>
                <a:lnTo>
                  <a:pt x="1514" y="1152"/>
                </a:lnTo>
                <a:lnTo>
                  <a:pt x="1556" y="1160"/>
                </a:lnTo>
                <a:lnTo>
                  <a:pt x="1599" y="1167"/>
                </a:lnTo>
                <a:lnTo>
                  <a:pt x="1647" y="1171"/>
                </a:lnTo>
                <a:lnTo>
                  <a:pt x="1695" y="1172"/>
                </a:lnTo>
                <a:lnTo>
                  <a:pt x="1743" y="1171"/>
                </a:lnTo>
                <a:lnTo>
                  <a:pt x="1790" y="1167"/>
                </a:lnTo>
                <a:lnTo>
                  <a:pt x="1834" y="1160"/>
                </a:lnTo>
                <a:lnTo>
                  <a:pt x="1875" y="1152"/>
                </a:lnTo>
                <a:lnTo>
                  <a:pt x="1913" y="1143"/>
                </a:lnTo>
                <a:lnTo>
                  <a:pt x="1947" y="1130"/>
                </a:lnTo>
                <a:lnTo>
                  <a:pt x="1978" y="1116"/>
                </a:lnTo>
                <a:lnTo>
                  <a:pt x="2003" y="1100"/>
                </a:lnTo>
                <a:lnTo>
                  <a:pt x="2024" y="1085"/>
                </a:lnTo>
                <a:lnTo>
                  <a:pt x="2039" y="1067"/>
                </a:lnTo>
                <a:lnTo>
                  <a:pt x="2048" y="1048"/>
                </a:lnTo>
                <a:lnTo>
                  <a:pt x="2052" y="1029"/>
                </a:lnTo>
                <a:lnTo>
                  <a:pt x="2048" y="1009"/>
                </a:lnTo>
                <a:lnTo>
                  <a:pt x="2039" y="991"/>
                </a:lnTo>
                <a:lnTo>
                  <a:pt x="2024" y="973"/>
                </a:lnTo>
                <a:lnTo>
                  <a:pt x="2003" y="956"/>
                </a:lnTo>
                <a:lnTo>
                  <a:pt x="1978" y="941"/>
                </a:lnTo>
                <a:lnTo>
                  <a:pt x="1947" y="927"/>
                </a:lnTo>
                <a:lnTo>
                  <a:pt x="1913" y="915"/>
                </a:lnTo>
                <a:lnTo>
                  <a:pt x="1875" y="905"/>
                </a:lnTo>
                <a:lnTo>
                  <a:pt x="1834" y="896"/>
                </a:lnTo>
                <a:lnTo>
                  <a:pt x="1790" y="891"/>
                </a:lnTo>
                <a:lnTo>
                  <a:pt x="1743" y="887"/>
                </a:lnTo>
                <a:lnTo>
                  <a:pt x="1695" y="886"/>
                </a:lnTo>
                <a:close/>
                <a:moveTo>
                  <a:pt x="2260" y="260"/>
                </a:moveTo>
                <a:lnTo>
                  <a:pt x="2211" y="261"/>
                </a:lnTo>
                <a:lnTo>
                  <a:pt x="2164" y="268"/>
                </a:lnTo>
                <a:lnTo>
                  <a:pt x="2121" y="278"/>
                </a:lnTo>
                <a:lnTo>
                  <a:pt x="2080" y="294"/>
                </a:lnTo>
                <a:lnTo>
                  <a:pt x="2043" y="315"/>
                </a:lnTo>
                <a:lnTo>
                  <a:pt x="2008" y="340"/>
                </a:lnTo>
                <a:lnTo>
                  <a:pt x="1977" y="371"/>
                </a:lnTo>
                <a:lnTo>
                  <a:pt x="1950" y="406"/>
                </a:lnTo>
                <a:lnTo>
                  <a:pt x="1944" y="417"/>
                </a:lnTo>
                <a:lnTo>
                  <a:pt x="1943" y="429"/>
                </a:lnTo>
                <a:lnTo>
                  <a:pt x="1945" y="441"/>
                </a:lnTo>
                <a:lnTo>
                  <a:pt x="1951" y="452"/>
                </a:lnTo>
                <a:lnTo>
                  <a:pt x="1960" y="461"/>
                </a:lnTo>
                <a:lnTo>
                  <a:pt x="1972" y="467"/>
                </a:lnTo>
                <a:lnTo>
                  <a:pt x="1983" y="469"/>
                </a:lnTo>
                <a:lnTo>
                  <a:pt x="1996" y="467"/>
                </a:lnTo>
                <a:lnTo>
                  <a:pt x="2007" y="460"/>
                </a:lnTo>
                <a:lnTo>
                  <a:pt x="2016" y="451"/>
                </a:lnTo>
                <a:lnTo>
                  <a:pt x="2040" y="421"/>
                </a:lnTo>
                <a:lnTo>
                  <a:pt x="2068" y="396"/>
                </a:lnTo>
                <a:lnTo>
                  <a:pt x="2099" y="375"/>
                </a:lnTo>
                <a:lnTo>
                  <a:pt x="2134" y="359"/>
                </a:lnTo>
                <a:lnTo>
                  <a:pt x="2172" y="349"/>
                </a:lnTo>
                <a:lnTo>
                  <a:pt x="2212" y="342"/>
                </a:lnTo>
                <a:lnTo>
                  <a:pt x="2256" y="340"/>
                </a:lnTo>
                <a:lnTo>
                  <a:pt x="2283" y="342"/>
                </a:lnTo>
                <a:lnTo>
                  <a:pt x="2308" y="344"/>
                </a:lnTo>
                <a:lnTo>
                  <a:pt x="2333" y="349"/>
                </a:lnTo>
                <a:lnTo>
                  <a:pt x="2354" y="353"/>
                </a:lnTo>
                <a:lnTo>
                  <a:pt x="2371" y="357"/>
                </a:lnTo>
                <a:lnTo>
                  <a:pt x="2387" y="361"/>
                </a:lnTo>
                <a:lnTo>
                  <a:pt x="2399" y="366"/>
                </a:lnTo>
                <a:lnTo>
                  <a:pt x="2406" y="368"/>
                </a:lnTo>
                <a:lnTo>
                  <a:pt x="2409" y="369"/>
                </a:lnTo>
                <a:lnTo>
                  <a:pt x="2422" y="372"/>
                </a:lnTo>
                <a:lnTo>
                  <a:pt x="2435" y="371"/>
                </a:lnTo>
                <a:lnTo>
                  <a:pt x="2446" y="366"/>
                </a:lnTo>
                <a:lnTo>
                  <a:pt x="2455" y="357"/>
                </a:lnTo>
                <a:lnTo>
                  <a:pt x="2462" y="346"/>
                </a:lnTo>
                <a:lnTo>
                  <a:pt x="2464" y="333"/>
                </a:lnTo>
                <a:lnTo>
                  <a:pt x="2463" y="321"/>
                </a:lnTo>
                <a:lnTo>
                  <a:pt x="2458" y="310"/>
                </a:lnTo>
                <a:lnTo>
                  <a:pt x="2450" y="300"/>
                </a:lnTo>
                <a:lnTo>
                  <a:pt x="2439" y="294"/>
                </a:lnTo>
                <a:lnTo>
                  <a:pt x="2435" y="292"/>
                </a:lnTo>
                <a:lnTo>
                  <a:pt x="2426" y="289"/>
                </a:lnTo>
                <a:lnTo>
                  <a:pt x="2413" y="284"/>
                </a:lnTo>
                <a:lnTo>
                  <a:pt x="2395" y="280"/>
                </a:lnTo>
                <a:lnTo>
                  <a:pt x="2374" y="275"/>
                </a:lnTo>
                <a:lnTo>
                  <a:pt x="2349" y="270"/>
                </a:lnTo>
                <a:lnTo>
                  <a:pt x="2322" y="266"/>
                </a:lnTo>
                <a:lnTo>
                  <a:pt x="2292" y="261"/>
                </a:lnTo>
                <a:lnTo>
                  <a:pt x="2260" y="260"/>
                </a:lnTo>
                <a:close/>
                <a:moveTo>
                  <a:pt x="1130" y="260"/>
                </a:moveTo>
                <a:lnTo>
                  <a:pt x="1097" y="261"/>
                </a:lnTo>
                <a:lnTo>
                  <a:pt x="1068" y="266"/>
                </a:lnTo>
                <a:lnTo>
                  <a:pt x="1041" y="270"/>
                </a:lnTo>
                <a:lnTo>
                  <a:pt x="1015" y="275"/>
                </a:lnTo>
                <a:lnTo>
                  <a:pt x="994" y="280"/>
                </a:lnTo>
                <a:lnTo>
                  <a:pt x="976" y="284"/>
                </a:lnTo>
                <a:lnTo>
                  <a:pt x="964" y="289"/>
                </a:lnTo>
                <a:lnTo>
                  <a:pt x="954" y="292"/>
                </a:lnTo>
                <a:lnTo>
                  <a:pt x="951" y="294"/>
                </a:lnTo>
                <a:lnTo>
                  <a:pt x="940" y="300"/>
                </a:lnTo>
                <a:lnTo>
                  <a:pt x="931" y="310"/>
                </a:lnTo>
                <a:lnTo>
                  <a:pt x="927" y="321"/>
                </a:lnTo>
                <a:lnTo>
                  <a:pt x="925" y="333"/>
                </a:lnTo>
                <a:lnTo>
                  <a:pt x="928" y="346"/>
                </a:lnTo>
                <a:lnTo>
                  <a:pt x="934" y="357"/>
                </a:lnTo>
                <a:lnTo>
                  <a:pt x="944" y="366"/>
                </a:lnTo>
                <a:lnTo>
                  <a:pt x="955" y="371"/>
                </a:lnTo>
                <a:lnTo>
                  <a:pt x="968" y="372"/>
                </a:lnTo>
                <a:lnTo>
                  <a:pt x="981" y="369"/>
                </a:lnTo>
                <a:lnTo>
                  <a:pt x="983" y="368"/>
                </a:lnTo>
                <a:lnTo>
                  <a:pt x="990" y="366"/>
                </a:lnTo>
                <a:lnTo>
                  <a:pt x="1002" y="362"/>
                </a:lnTo>
                <a:lnTo>
                  <a:pt x="1016" y="358"/>
                </a:lnTo>
                <a:lnTo>
                  <a:pt x="1034" y="353"/>
                </a:lnTo>
                <a:lnTo>
                  <a:pt x="1055" y="349"/>
                </a:lnTo>
                <a:lnTo>
                  <a:pt x="1078" y="346"/>
                </a:lnTo>
                <a:lnTo>
                  <a:pt x="1103" y="342"/>
                </a:lnTo>
                <a:lnTo>
                  <a:pt x="1130" y="341"/>
                </a:lnTo>
                <a:lnTo>
                  <a:pt x="1157" y="341"/>
                </a:lnTo>
                <a:lnTo>
                  <a:pt x="1186" y="343"/>
                </a:lnTo>
                <a:lnTo>
                  <a:pt x="1215" y="348"/>
                </a:lnTo>
                <a:lnTo>
                  <a:pt x="1244" y="356"/>
                </a:lnTo>
                <a:lnTo>
                  <a:pt x="1272" y="367"/>
                </a:lnTo>
                <a:lnTo>
                  <a:pt x="1300" y="381"/>
                </a:lnTo>
                <a:lnTo>
                  <a:pt x="1326" y="400"/>
                </a:lnTo>
                <a:lnTo>
                  <a:pt x="1351" y="423"/>
                </a:lnTo>
                <a:lnTo>
                  <a:pt x="1373" y="451"/>
                </a:lnTo>
                <a:lnTo>
                  <a:pt x="1382" y="460"/>
                </a:lnTo>
                <a:lnTo>
                  <a:pt x="1394" y="467"/>
                </a:lnTo>
                <a:lnTo>
                  <a:pt x="1407" y="469"/>
                </a:lnTo>
                <a:lnTo>
                  <a:pt x="1418" y="467"/>
                </a:lnTo>
                <a:lnTo>
                  <a:pt x="1430" y="461"/>
                </a:lnTo>
                <a:lnTo>
                  <a:pt x="1439" y="452"/>
                </a:lnTo>
                <a:lnTo>
                  <a:pt x="1445" y="441"/>
                </a:lnTo>
                <a:lnTo>
                  <a:pt x="1447" y="429"/>
                </a:lnTo>
                <a:lnTo>
                  <a:pt x="1446" y="416"/>
                </a:lnTo>
                <a:lnTo>
                  <a:pt x="1439" y="404"/>
                </a:lnTo>
                <a:lnTo>
                  <a:pt x="1412" y="370"/>
                </a:lnTo>
                <a:lnTo>
                  <a:pt x="1381" y="340"/>
                </a:lnTo>
                <a:lnTo>
                  <a:pt x="1347" y="315"/>
                </a:lnTo>
                <a:lnTo>
                  <a:pt x="1309" y="294"/>
                </a:lnTo>
                <a:lnTo>
                  <a:pt x="1269" y="278"/>
                </a:lnTo>
                <a:lnTo>
                  <a:pt x="1225" y="268"/>
                </a:lnTo>
                <a:lnTo>
                  <a:pt x="1178" y="261"/>
                </a:lnTo>
                <a:lnTo>
                  <a:pt x="1130" y="260"/>
                </a:lnTo>
                <a:close/>
                <a:moveTo>
                  <a:pt x="1249" y="0"/>
                </a:moveTo>
                <a:lnTo>
                  <a:pt x="1288" y="3"/>
                </a:lnTo>
                <a:lnTo>
                  <a:pt x="1326" y="12"/>
                </a:lnTo>
                <a:lnTo>
                  <a:pt x="1361" y="25"/>
                </a:lnTo>
                <a:lnTo>
                  <a:pt x="1394" y="44"/>
                </a:lnTo>
                <a:lnTo>
                  <a:pt x="1424" y="67"/>
                </a:lnTo>
                <a:lnTo>
                  <a:pt x="1449" y="92"/>
                </a:lnTo>
                <a:lnTo>
                  <a:pt x="1470" y="121"/>
                </a:lnTo>
                <a:lnTo>
                  <a:pt x="1485" y="153"/>
                </a:lnTo>
                <a:lnTo>
                  <a:pt x="1494" y="186"/>
                </a:lnTo>
                <a:lnTo>
                  <a:pt x="1495" y="194"/>
                </a:lnTo>
                <a:lnTo>
                  <a:pt x="1496" y="209"/>
                </a:lnTo>
                <a:lnTo>
                  <a:pt x="1498" y="230"/>
                </a:lnTo>
                <a:lnTo>
                  <a:pt x="1500" y="257"/>
                </a:lnTo>
                <a:lnTo>
                  <a:pt x="1502" y="289"/>
                </a:lnTo>
                <a:lnTo>
                  <a:pt x="1505" y="324"/>
                </a:lnTo>
                <a:lnTo>
                  <a:pt x="1508" y="364"/>
                </a:lnTo>
                <a:lnTo>
                  <a:pt x="1511" y="406"/>
                </a:lnTo>
                <a:lnTo>
                  <a:pt x="1513" y="450"/>
                </a:lnTo>
                <a:lnTo>
                  <a:pt x="1516" y="494"/>
                </a:lnTo>
                <a:lnTo>
                  <a:pt x="1519" y="539"/>
                </a:lnTo>
                <a:lnTo>
                  <a:pt x="1521" y="583"/>
                </a:lnTo>
                <a:lnTo>
                  <a:pt x="1525" y="626"/>
                </a:lnTo>
                <a:lnTo>
                  <a:pt x="1527" y="667"/>
                </a:lnTo>
                <a:lnTo>
                  <a:pt x="1529" y="705"/>
                </a:lnTo>
                <a:lnTo>
                  <a:pt x="1547" y="703"/>
                </a:lnTo>
                <a:lnTo>
                  <a:pt x="1561" y="699"/>
                </a:lnTo>
                <a:lnTo>
                  <a:pt x="1573" y="693"/>
                </a:lnTo>
                <a:lnTo>
                  <a:pt x="1582" y="685"/>
                </a:lnTo>
                <a:lnTo>
                  <a:pt x="1591" y="675"/>
                </a:lnTo>
                <a:lnTo>
                  <a:pt x="1599" y="665"/>
                </a:lnTo>
                <a:lnTo>
                  <a:pt x="1607" y="652"/>
                </a:lnTo>
                <a:lnTo>
                  <a:pt x="1615" y="639"/>
                </a:lnTo>
                <a:lnTo>
                  <a:pt x="1626" y="626"/>
                </a:lnTo>
                <a:lnTo>
                  <a:pt x="1638" y="613"/>
                </a:lnTo>
                <a:lnTo>
                  <a:pt x="1643" y="610"/>
                </a:lnTo>
                <a:lnTo>
                  <a:pt x="1654" y="609"/>
                </a:lnTo>
                <a:lnTo>
                  <a:pt x="1669" y="607"/>
                </a:lnTo>
                <a:lnTo>
                  <a:pt x="1685" y="607"/>
                </a:lnTo>
                <a:lnTo>
                  <a:pt x="1703" y="607"/>
                </a:lnTo>
                <a:lnTo>
                  <a:pt x="1720" y="607"/>
                </a:lnTo>
                <a:lnTo>
                  <a:pt x="1735" y="609"/>
                </a:lnTo>
                <a:lnTo>
                  <a:pt x="1745" y="610"/>
                </a:lnTo>
                <a:lnTo>
                  <a:pt x="1752" y="613"/>
                </a:lnTo>
                <a:lnTo>
                  <a:pt x="1764" y="626"/>
                </a:lnTo>
                <a:lnTo>
                  <a:pt x="1774" y="639"/>
                </a:lnTo>
                <a:lnTo>
                  <a:pt x="1782" y="652"/>
                </a:lnTo>
                <a:lnTo>
                  <a:pt x="1791" y="665"/>
                </a:lnTo>
                <a:lnTo>
                  <a:pt x="1798" y="675"/>
                </a:lnTo>
                <a:lnTo>
                  <a:pt x="1806" y="685"/>
                </a:lnTo>
                <a:lnTo>
                  <a:pt x="1816" y="693"/>
                </a:lnTo>
                <a:lnTo>
                  <a:pt x="1828" y="699"/>
                </a:lnTo>
                <a:lnTo>
                  <a:pt x="1842" y="703"/>
                </a:lnTo>
                <a:lnTo>
                  <a:pt x="1860" y="705"/>
                </a:lnTo>
                <a:lnTo>
                  <a:pt x="1862" y="667"/>
                </a:lnTo>
                <a:lnTo>
                  <a:pt x="1865" y="626"/>
                </a:lnTo>
                <a:lnTo>
                  <a:pt x="1868" y="583"/>
                </a:lnTo>
                <a:lnTo>
                  <a:pt x="1871" y="539"/>
                </a:lnTo>
                <a:lnTo>
                  <a:pt x="1873" y="494"/>
                </a:lnTo>
                <a:lnTo>
                  <a:pt x="1876" y="450"/>
                </a:lnTo>
                <a:lnTo>
                  <a:pt x="1879" y="406"/>
                </a:lnTo>
                <a:lnTo>
                  <a:pt x="1881" y="364"/>
                </a:lnTo>
                <a:lnTo>
                  <a:pt x="1884" y="324"/>
                </a:lnTo>
                <a:lnTo>
                  <a:pt x="1886" y="289"/>
                </a:lnTo>
                <a:lnTo>
                  <a:pt x="1889" y="257"/>
                </a:lnTo>
                <a:lnTo>
                  <a:pt x="1891" y="230"/>
                </a:lnTo>
                <a:lnTo>
                  <a:pt x="1893" y="209"/>
                </a:lnTo>
                <a:lnTo>
                  <a:pt x="1894" y="194"/>
                </a:lnTo>
                <a:lnTo>
                  <a:pt x="1895" y="186"/>
                </a:lnTo>
                <a:lnTo>
                  <a:pt x="1904" y="153"/>
                </a:lnTo>
                <a:lnTo>
                  <a:pt x="1920" y="121"/>
                </a:lnTo>
                <a:lnTo>
                  <a:pt x="1940" y="92"/>
                </a:lnTo>
                <a:lnTo>
                  <a:pt x="1965" y="67"/>
                </a:lnTo>
                <a:lnTo>
                  <a:pt x="1995" y="44"/>
                </a:lnTo>
                <a:lnTo>
                  <a:pt x="2028" y="25"/>
                </a:lnTo>
                <a:lnTo>
                  <a:pt x="2063" y="12"/>
                </a:lnTo>
                <a:lnTo>
                  <a:pt x="2101" y="3"/>
                </a:lnTo>
                <a:lnTo>
                  <a:pt x="2140" y="0"/>
                </a:lnTo>
                <a:lnTo>
                  <a:pt x="2166" y="1"/>
                </a:lnTo>
                <a:lnTo>
                  <a:pt x="2192" y="5"/>
                </a:lnTo>
                <a:lnTo>
                  <a:pt x="2217" y="12"/>
                </a:lnTo>
                <a:lnTo>
                  <a:pt x="2241" y="21"/>
                </a:lnTo>
                <a:lnTo>
                  <a:pt x="2265" y="34"/>
                </a:lnTo>
                <a:lnTo>
                  <a:pt x="2289" y="50"/>
                </a:lnTo>
                <a:lnTo>
                  <a:pt x="2315" y="70"/>
                </a:lnTo>
                <a:lnTo>
                  <a:pt x="2340" y="94"/>
                </a:lnTo>
                <a:lnTo>
                  <a:pt x="2367" y="122"/>
                </a:lnTo>
                <a:lnTo>
                  <a:pt x="2396" y="155"/>
                </a:lnTo>
                <a:lnTo>
                  <a:pt x="2426" y="193"/>
                </a:lnTo>
                <a:lnTo>
                  <a:pt x="2458" y="235"/>
                </a:lnTo>
                <a:lnTo>
                  <a:pt x="2494" y="283"/>
                </a:lnTo>
                <a:lnTo>
                  <a:pt x="2501" y="294"/>
                </a:lnTo>
                <a:lnTo>
                  <a:pt x="2511" y="310"/>
                </a:lnTo>
                <a:lnTo>
                  <a:pt x="2525" y="329"/>
                </a:lnTo>
                <a:lnTo>
                  <a:pt x="2542" y="352"/>
                </a:lnTo>
                <a:lnTo>
                  <a:pt x="2561" y="379"/>
                </a:lnTo>
                <a:lnTo>
                  <a:pt x="2582" y="410"/>
                </a:lnTo>
                <a:lnTo>
                  <a:pt x="2605" y="442"/>
                </a:lnTo>
                <a:lnTo>
                  <a:pt x="2631" y="479"/>
                </a:lnTo>
                <a:lnTo>
                  <a:pt x="2658" y="517"/>
                </a:lnTo>
                <a:lnTo>
                  <a:pt x="2686" y="558"/>
                </a:lnTo>
                <a:lnTo>
                  <a:pt x="2717" y="600"/>
                </a:lnTo>
                <a:lnTo>
                  <a:pt x="2747" y="645"/>
                </a:lnTo>
                <a:lnTo>
                  <a:pt x="2779" y="690"/>
                </a:lnTo>
                <a:lnTo>
                  <a:pt x="2811" y="736"/>
                </a:lnTo>
                <a:lnTo>
                  <a:pt x="2844" y="783"/>
                </a:lnTo>
                <a:lnTo>
                  <a:pt x="2878" y="831"/>
                </a:lnTo>
                <a:lnTo>
                  <a:pt x="2910" y="878"/>
                </a:lnTo>
                <a:lnTo>
                  <a:pt x="2944" y="925"/>
                </a:lnTo>
                <a:lnTo>
                  <a:pt x="2976" y="972"/>
                </a:lnTo>
                <a:lnTo>
                  <a:pt x="3008" y="1017"/>
                </a:lnTo>
                <a:lnTo>
                  <a:pt x="3040" y="1062"/>
                </a:lnTo>
                <a:lnTo>
                  <a:pt x="3070" y="1106"/>
                </a:lnTo>
                <a:lnTo>
                  <a:pt x="3098" y="1147"/>
                </a:lnTo>
                <a:lnTo>
                  <a:pt x="3126" y="1187"/>
                </a:lnTo>
                <a:lnTo>
                  <a:pt x="3152" y="1224"/>
                </a:lnTo>
                <a:lnTo>
                  <a:pt x="3176" y="1258"/>
                </a:lnTo>
                <a:lnTo>
                  <a:pt x="3198" y="1290"/>
                </a:lnTo>
                <a:lnTo>
                  <a:pt x="3218" y="1318"/>
                </a:lnTo>
                <a:lnTo>
                  <a:pt x="3236" y="1344"/>
                </a:lnTo>
                <a:lnTo>
                  <a:pt x="3251" y="1366"/>
                </a:lnTo>
                <a:lnTo>
                  <a:pt x="3264" y="1383"/>
                </a:lnTo>
                <a:lnTo>
                  <a:pt x="3272" y="1395"/>
                </a:lnTo>
                <a:lnTo>
                  <a:pt x="3292" y="1426"/>
                </a:lnTo>
                <a:lnTo>
                  <a:pt x="3310" y="1460"/>
                </a:lnTo>
                <a:lnTo>
                  <a:pt x="3327" y="1498"/>
                </a:lnTo>
                <a:lnTo>
                  <a:pt x="3343" y="1538"/>
                </a:lnTo>
                <a:lnTo>
                  <a:pt x="3356" y="1579"/>
                </a:lnTo>
                <a:lnTo>
                  <a:pt x="3368" y="1622"/>
                </a:lnTo>
                <a:lnTo>
                  <a:pt x="3377" y="1663"/>
                </a:lnTo>
                <a:lnTo>
                  <a:pt x="3385" y="1702"/>
                </a:lnTo>
                <a:lnTo>
                  <a:pt x="3389" y="1738"/>
                </a:lnTo>
                <a:lnTo>
                  <a:pt x="3390" y="1772"/>
                </a:lnTo>
                <a:lnTo>
                  <a:pt x="3387" y="1842"/>
                </a:lnTo>
                <a:lnTo>
                  <a:pt x="3378" y="1910"/>
                </a:lnTo>
                <a:lnTo>
                  <a:pt x="3363" y="1976"/>
                </a:lnTo>
                <a:lnTo>
                  <a:pt x="3343" y="2039"/>
                </a:lnTo>
                <a:lnTo>
                  <a:pt x="3316" y="2101"/>
                </a:lnTo>
                <a:lnTo>
                  <a:pt x="3286" y="2160"/>
                </a:lnTo>
                <a:lnTo>
                  <a:pt x="3250" y="2214"/>
                </a:lnTo>
                <a:lnTo>
                  <a:pt x="3210" y="2267"/>
                </a:lnTo>
                <a:lnTo>
                  <a:pt x="3166" y="2314"/>
                </a:lnTo>
                <a:lnTo>
                  <a:pt x="3117" y="2358"/>
                </a:lnTo>
                <a:lnTo>
                  <a:pt x="3066" y="2398"/>
                </a:lnTo>
                <a:lnTo>
                  <a:pt x="3011" y="2434"/>
                </a:lnTo>
                <a:lnTo>
                  <a:pt x="2952" y="2466"/>
                </a:lnTo>
                <a:lnTo>
                  <a:pt x="2891" y="2491"/>
                </a:lnTo>
                <a:lnTo>
                  <a:pt x="2827" y="2512"/>
                </a:lnTo>
                <a:lnTo>
                  <a:pt x="2762" y="2527"/>
                </a:lnTo>
                <a:lnTo>
                  <a:pt x="2693" y="2536"/>
                </a:lnTo>
                <a:lnTo>
                  <a:pt x="2624" y="2540"/>
                </a:lnTo>
                <a:lnTo>
                  <a:pt x="2553" y="2536"/>
                </a:lnTo>
                <a:lnTo>
                  <a:pt x="2486" y="2527"/>
                </a:lnTo>
                <a:lnTo>
                  <a:pt x="2420" y="2512"/>
                </a:lnTo>
                <a:lnTo>
                  <a:pt x="2357" y="2491"/>
                </a:lnTo>
                <a:lnTo>
                  <a:pt x="2296" y="2466"/>
                </a:lnTo>
                <a:lnTo>
                  <a:pt x="2237" y="2434"/>
                </a:lnTo>
                <a:lnTo>
                  <a:pt x="2182" y="2398"/>
                </a:lnTo>
                <a:lnTo>
                  <a:pt x="2131" y="2358"/>
                </a:lnTo>
                <a:lnTo>
                  <a:pt x="2082" y="2314"/>
                </a:lnTo>
                <a:lnTo>
                  <a:pt x="2038" y="2267"/>
                </a:lnTo>
                <a:lnTo>
                  <a:pt x="1998" y="2214"/>
                </a:lnTo>
                <a:lnTo>
                  <a:pt x="1963" y="2160"/>
                </a:lnTo>
                <a:lnTo>
                  <a:pt x="1933" y="2101"/>
                </a:lnTo>
                <a:lnTo>
                  <a:pt x="1906" y="2039"/>
                </a:lnTo>
                <a:lnTo>
                  <a:pt x="1886" y="1976"/>
                </a:lnTo>
                <a:lnTo>
                  <a:pt x="1871" y="1910"/>
                </a:lnTo>
                <a:lnTo>
                  <a:pt x="1862" y="1842"/>
                </a:lnTo>
                <a:lnTo>
                  <a:pt x="1859" y="1772"/>
                </a:lnTo>
                <a:lnTo>
                  <a:pt x="1859" y="1578"/>
                </a:lnTo>
                <a:lnTo>
                  <a:pt x="1858" y="1557"/>
                </a:lnTo>
                <a:lnTo>
                  <a:pt x="1857" y="1538"/>
                </a:lnTo>
                <a:lnTo>
                  <a:pt x="1855" y="1522"/>
                </a:lnTo>
                <a:lnTo>
                  <a:pt x="1850" y="1507"/>
                </a:lnTo>
                <a:lnTo>
                  <a:pt x="1843" y="1494"/>
                </a:lnTo>
                <a:lnTo>
                  <a:pt x="1834" y="1484"/>
                </a:lnTo>
                <a:lnTo>
                  <a:pt x="1821" y="1475"/>
                </a:lnTo>
                <a:lnTo>
                  <a:pt x="1805" y="1469"/>
                </a:lnTo>
                <a:lnTo>
                  <a:pt x="1787" y="1466"/>
                </a:lnTo>
                <a:lnTo>
                  <a:pt x="1762" y="1465"/>
                </a:lnTo>
                <a:lnTo>
                  <a:pt x="1627" y="1465"/>
                </a:lnTo>
                <a:lnTo>
                  <a:pt x="1603" y="1466"/>
                </a:lnTo>
                <a:lnTo>
                  <a:pt x="1584" y="1469"/>
                </a:lnTo>
                <a:lnTo>
                  <a:pt x="1570" y="1475"/>
                </a:lnTo>
                <a:lnTo>
                  <a:pt x="1559" y="1484"/>
                </a:lnTo>
                <a:lnTo>
                  <a:pt x="1552" y="1494"/>
                </a:lnTo>
                <a:lnTo>
                  <a:pt x="1547" y="1507"/>
                </a:lnTo>
                <a:lnTo>
                  <a:pt x="1545" y="1522"/>
                </a:lnTo>
                <a:lnTo>
                  <a:pt x="1543" y="1538"/>
                </a:lnTo>
                <a:lnTo>
                  <a:pt x="1542" y="1557"/>
                </a:lnTo>
                <a:lnTo>
                  <a:pt x="1542" y="1772"/>
                </a:lnTo>
                <a:lnTo>
                  <a:pt x="1539" y="1842"/>
                </a:lnTo>
                <a:lnTo>
                  <a:pt x="1530" y="1910"/>
                </a:lnTo>
                <a:lnTo>
                  <a:pt x="1515" y="1976"/>
                </a:lnTo>
                <a:lnTo>
                  <a:pt x="1494" y="2039"/>
                </a:lnTo>
                <a:lnTo>
                  <a:pt x="1468" y="2101"/>
                </a:lnTo>
                <a:lnTo>
                  <a:pt x="1437" y="2160"/>
                </a:lnTo>
                <a:lnTo>
                  <a:pt x="1401" y="2214"/>
                </a:lnTo>
                <a:lnTo>
                  <a:pt x="1360" y="2267"/>
                </a:lnTo>
                <a:lnTo>
                  <a:pt x="1316" y="2314"/>
                </a:lnTo>
                <a:lnTo>
                  <a:pt x="1268" y="2358"/>
                </a:lnTo>
                <a:lnTo>
                  <a:pt x="1215" y="2398"/>
                </a:lnTo>
                <a:lnTo>
                  <a:pt x="1159" y="2434"/>
                </a:lnTo>
                <a:lnTo>
                  <a:pt x="1102" y="2466"/>
                </a:lnTo>
                <a:lnTo>
                  <a:pt x="1039" y="2491"/>
                </a:lnTo>
                <a:lnTo>
                  <a:pt x="976" y="2512"/>
                </a:lnTo>
                <a:lnTo>
                  <a:pt x="910" y="2527"/>
                </a:lnTo>
                <a:lnTo>
                  <a:pt x="842" y="2536"/>
                </a:lnTo>
                <a:lnTo>
                  <a:pt x="772" y="2540"/>
                </a:lnTo>
                <a:lnTo>
                  <a:pt x="702" y="2536"/>
                </a:lnTo>
                <a:lnTo>
                  <a:pt x="633" y="2527"/>
                </a:lnTo>
                <a:lnTo>
                  <a:pt x="568" y="2512"/>
                </a:lnTo>
                <a:lnTo>
                  <a:pt x="504" y="2491"/>
                </a:lnTo>
                <a:lnTo>
                  <a:pt x="442" y="2466"/>
                </a:lnTo>
                <a:lnTo>
                  <a:pt x="383" y="2434"/>
                </a:lnTo>
                <a:lnTo>
                  <a:pt x="328" y="2398"/>
                </a:lnTo>
                <a:lnTo>
                  <a:pt x="276" y="2358"/>
                </a:lnTo>
                <a:lnTo>
                  <a:pt x="227" y="2314"/>
                </a:lnTo>
                <a:lnTo>
                  <a:pt x="182" y="2267"/>
                </a:lnTo>
                <a:lnTo>
                  <a:pt x="142" y="2214"/>
                </a:lnTo>
                <a:lnTo>
                  <a:pt x="106" y="2160"/>
                </a:lnTo>
                <a:lnTo>
                  <a:pt x="75" y="2101"/>
                </a:lnTo>
                <a:lnTo>
                  <a:pt x="48" y="2039"/>
                </a:lnTo>
                <a:lnTo>
                  <a:pt x="27" y="1976"/>
                </a:lnTo>
                <a:lnTo>
                  <a:pt x="13" y="1910"/>
                </a:lnTo>
                <a:lnTo>
                  <a:pt x="3" y="1842"/>
                </a:lnTo>
                <a:lnTo>
                  <a:pt x="0" y="1772"/>
                </a:lnTo>
                <a:lnTo>
                  <a:pt x="1" y="1738"/>
                </a:lnTo>
                <a:lnTo>
                  <a:pt x="6" y="1702"/>
                </a:lnTo>
                <a:lnTo>
                  <a:pt x="13" y="1663"/>
                </a:lnTo>
                <a:lnTo>
                  <a:pt x="22" y="1622"/>
                </a:lnTo>
                <a:lnTo>
                  <a:pt x="34" y="1579"/>
                </a:lnTo>
                <a:lnTo>
                  <a:pt x="47" y="1538"/>
                </a:lnTo>
                <a:lnTo>
                  <a:pt x="62" y="1498"/>
                </a:lnTo>
                <a:lnTo>
                  <a:pt x="79" y="1460"/>
                </a:lnTo>
                <a:lnTo>
                  <a:pt x="98" y="1426"/>
                </a:lnTo>
                <a:lnTo>
                  <a:pt x="117" y="1395"/>
                </a:lnTo>
                <a:lnTo>
                  <a:pt x="126" y="1383"/>
                </a:lnTo>
                <a:lnTo>
                  <a:pt x="138" y="1366"/>
                </a:lnTo>
                <a:lnTo>
                  <a:pt x="153" y="1344"/>
                </a:lnTo>
                <a:lnTo>
                  <a:pt x="170" y="1318"/>
                </a:lnTo>
                <a:lnTo>
                  <a:pt x="190" y="1290"/>
                </a:lnTo>
                <a:lnTo>
                  <a:pt x="213" y="1258"/>
                </a:lnTo>
                <a:lnTo>
                  <a:pt x="237" y="1224"/>
                </a:lnTo>
                <a:lnTo>
                  <a:pt x="263" y="1187"/>
                </a:lnTo>
                <a:lnTo>
                  <a:pt x="290" y="1147"/>
                </a:lnTo>
                <a:lnTo>
                  <a:pt x="320" y="1106"/>
                </a:lnTo>
                <a:lnTo>
                  <a:pt x="350" y="1062"/>
                </a:lnTo>
                <a:lnTo>
                  <a:pt x="381" y="1017"/>
                </a:lnTo>
                <a:lnTo>
                  <a:pt x="413" y="972"/>
                </a:lnTo>
                <a:lnTo>
                  <a:pt x="446" y="925"/>
                </a:lnTo>
                <a:lnTo>
                  <a:pt x="479" y="878"/>
                </a:lnTo>
                <a:lnTo>
                  <a:pt x="512" y="831"/>
                </a:lnTo>
                <a:lnTo>
                  <a:pt x="545" y="783"/>
                </a:lnTo>
                <a:lnTo>
                  <a:pt x="578" y="736"/>
                </a:lnTo>
                <a:lnTo>
                  <a:pt x="610" y="690"/>
                </a:lnTo>
                <a:lnTo>
                  <a:pt x="642" y="645"/>
                </a:lnTo>
                <a:lnTo>
                  <a:pt x="673" y="600"/>
                </a:lnTo>
                <a:lnTo>
                  <a:pt x="703" y="558"/>
                </a:lnTo>
                <a:lnTo>
                  <a:pt x="731" y="517"/>
                </a:lnTo>
                <a:lnTo>
                  <a:pt x="759" y="479"/>
                </a:lnTo>
                <a:lnTo>
                  <a:pt x="784" y="442"/>
                </a:lnTo>
                <a:lnTo>
                  <a:pt x="807" y="410"/>
                </a:lnTo>
                <a:lnTo>
                  <a:pt x="828" y="379"/>
                </a:lnTo>
                <a:lnTo>
                  <a:pt x="847" y="352"/>
                </a:lnTo>
                <a:lnTo>
                  <a:pt x="864" y="329"/>
                </a:lnTo>
                <a:lnTo>
                  <a:pt x="877" y="310"/>
                </a:lnTo>
                <a:lnTo>
                  <a:pt x="888" y="294"/>
                </a:lnTo>
                <a:lnTo>
                  <a:pt x="895" y="283"/>
                </a:lnTo>
                <a:lnTo>
                  <a:pt x="931" y="235"/>
                </a:lnTo>
                <a:lnTo>
                  <a:pt x="963" y="193"/>
                </a:lnTo>
                <a:lnTo>
                  <a:pt x="993" y="155"/>
                </a:lnTo>
                <a:lnTo>
                  <a:pt x="1022" y="122"/>
                </a:lnTo>
                <a:lnTo>
                  <a:pt x="1049" y="94"/>
                </a:lnTo>
                <a:lnTo>
                  <a:pt x="1075" y="70"/>
                </a:lnTo>
                <a:lnTo>
                  <a:pt x="1099" y="50"/>
                </a:lnTo>
                <a:lnTo>
                  <a:pt x="1124" y="34"/>
                </a:lnTo>
                <a:lnTo>
                  <a:pt x="1148" y="21"/>
                </a:lnTo>
                <a:lnTo>
                  <a:pt x="1172" y="12"/>
                </a:lnTo>
                <a:lnTo>
                  <a:pt x="1197" y="5"/>
                </a:lnTo>
                <a:lnTo>
                  <a:pt x="1223" y="1"/>
                </a:lnTo>
                <a:lnTo>
                  <a:pt x="124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pt-BR"/>
          </a:p>
        </p:txBody>
      </p:sp>
      <p:grpSp>
        <p:nvGrpSpPr>
          <p:cNvPr id="34" name="Group 14"/>
          <p:cNvGrpSpPr>
            <a:grpSpLocks noChangeAspect="1"/>
          </p:cNvGrpSpPr>
          <p:nvPr/>
        </p:nvGrpSpPr>
        <p:grpSpPr bwMode="auto">
          <a:xfrm>
            <a:off x="4759030" y="2571650"/>
            <a:ext cx="535053" cy="519600"/>
            <a:chOff x="638" y="291"/>
            <a:chExt cx="554" cy="538"/>
          </a:xfrm>
          <a:solidFill>
            <a:schemeClr val="bg1"/>
          </a:solidFill>
        </p:grpSpPr>
        <p:sp>
          <p:nvSpPr>
            <p:cNvPr id="37" name="Freeform 16"/>
            <p:cNvSpPr>
              <a:spLocks/>
            </p:cNvSpPr>
            <p:nvPr/>
          </p:nvSpPr>
          <p:spPr bwMode="auto">
            <a:xfrm>
              <a:off x="1120" y="444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1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6 h 371"/>
                <a:gd name="T16" fmla="*/ 330 w 341"/>
                <a:gd name="T17" fmla="*/ 111 h 371"/>
                <a:gd name="T18" fmla="*/ 338 w 341"/>
                <a:gd name="T19" fmla="*/ 141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1 h 371"/>
                <a:gd name="T32" fmla="*/ 280 w 341"/>
                <a:gd name="T33" fmla="*/ 331 h 371"/>
                <a:gd name="T34" fmla="*/ 257 w 341"/>
                <a:gd name="T35" fmla="*/ 349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6"/>
                  </a:lnTo>
                  <a:lnTo>
                    <a:pt x="330" y="111"/>
                  </a:lnTo>
                  <a:lnTo>
                    <a:pt x="338" y="141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1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8" name="Freeform 17"/>
            <p:cNvSpPr>
              <a:spLocks/>
            </p:cNvSpPr>
            <p:nvPr/>
          </p:nvSpPr>
          <p:spPr bwMode="auto">
            <a:xfrm>
              <a:off x="1120" y="517"/>
              <a:ext cx="57" cy="62"/>
            </a:xfrm>
            <a:custGeom>
              <a:avLst/>
              <a:gdLst>
                <a:gd name="T0" fmla="*/ 0 w 341"/>
                <a:gd name="T1" fmla="*/ 0 h 372"/>
                <a:gd name="T2" fmla="*/ 171 w 341"/>
                <a:gd name="T3" fmla="*/ 0 h 372"/>
                <a:gd name="T4" fmla="*/ 201 w 341"/>
                <a:gd name="T5" fmla="*/ 4 h 372"/>
                <a:gd name="T6" fmla="*/ 230 w 341"/>
                <a:gd name="T7" fmla="*/ 11 h 372"/>
                <a:gd name="T8" fmla="*/ 257 w 341"/>
                <a:gd name="T9" fmla="*/ 24 h 372"/>
                <a:gd name="T10" fmla="*/ 280 w 341"/>
                <a:gd name="T11" fmla="*/ 41 h 372"/>
                <a:gd name="T12" fmla="*/ 301 w 341"/>
                <a:gd name="T13" fmla="*/ 61 h 372"/>
                <a:gd name="T14" fmla="*/ 317 w 341"/>
                <a:gd name="T15" fmla="*/ 85 h 372"/>
                <a:gd name="T16" fmla="*/ 330 w 341"/>
                <a:gd name="T17" fmla="*/ 112 h 372"/>
                <a:gd name="T18" fmla="*/ 338 w 341"/>
                <a:gd name="T19" fmla="*/ 141 h 372"/>
                <a:gd name="T20" fmla="*/ 341 w 341"/>
                <a:gd name="T21" fmla="*/ 172 h 372"/>
                <a:gd name="T22" fmla="*/ 341 w 341"/>
                <a:gd name="T23" fmla="*/ 201 h 372"/>
                <a:gd name="T24" fmla="*/ 338 w 341"/>
                <a:gd name="T25" fmla="*/ 231 h 372"/>
                <a:gd name="T26" fmla="*/ 330 w 341"/>
                <a:gd name="T27" fmla="*/ 260 h 372"/>
                <a:gd name="T28" fmla="*/ 317 w 341"/>
                <a:gd name="T29" fmla="*/ 287 h 372"/>
                <a:gd name="T30" fmla="*/ 301 w 341"/>
                <a:gd name="T31" fmla="*/ 311 h 372"/>
                <a:gd name="T32" fmla="*/ 280 w 341"/>
                <a:gd name="T33" fmla="*/ 332 h 372"/>
                <a:gd name="T34" fmla="*/ 257 w 341"/>
                <a:gd name="T35" fmla="*/ 349 h 372"/>
                <a:gd name="T36" fmla="*/ 230 w 341"/>
                <a:gd name="T37" fmla="*/ 361 h 372"/>
                <a:gd name="T38" fmla="*/ 201 w 341"/>
                <a:gd name="T39" fmla="*/ 370 h 372"/>
                <a:gd name="T40" fmla="*/ 171 w 341"/>
                <a:gd name="T41" fmla="*/ 372 h 372"/>
                <a:gd name="T42" fmla="*/ 0 w 341"/>
                <a:gd name="T43" fmla="*/ 372 h 372"/>
                <a:gd name="T44" fmla="*/ 0 w 341"/>
                <a:gd name="T4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2">
                  <a:moveTo>
                    <a:pt x="0" y="0"/>
                  </a:moveTo>
                  <a:lnTo>
                    <a:pt x="171" y="0"/>
                  </a:lnTo>
                  <a:lnTo>
                    <a:pt x="201" y="4"/>
                  </a:lnTo>
                  <a:lnTo>
                    <a:pt x="230" y="11"/>
                  </a:lnTo>
                  <a:lnTo>
                    <a:pt x="257" y="24"/>
                  </a:lnTo>
                  <a:lnTo>
                    <a:pt x="280" y="41"/>
                  </a:lnTo>
                  <a:lnTo>
                    <a:pt x="301" y="61"/>
                  </a:lnTo>
                  <a:lnTo>
                    <a:pt x="317" y="85"/>
                  </a:lnTo>
                  <a:lnTo>
                    <a:pt x="330" y="112"/>
                  </a:lnTo>
                  <a:lnTo>
                    <a:pt x="338" y="141"/>
                  </a:lnTo>
                  <a:lnTo>
                    <a:pt x="341" y="172"/>
                  </a:lnTo>
                  <a:lnTo>
                    <a:pt x="341" y="201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1"/>
                  </a:lnTo>
                  <a:lnTo>
                    <a:pt x="280" y="332"/>
                  </a:lnTo>
                  <a:lnTo>
                    <a:pt x="257" y="349"/>
                  </a:lnTo>
                  <a:lnTo>
                    <a:pt x="230" y="361"/>
                  </a:lnTo>
                  <a:lnTo>
                    <a:pt x="201" y="370"/>
                  </a:lnTo>
                  <a:lnTo>
                    <a:pt x="171" y="372"/>
                  </a:lnTo>
                  <a:lnTo>
                    <a:pt x="0" y="37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9" name="Freeform 18"/>
            <p:cNvSpPr>
              <a:spLocks/>
            </p:cNvSpPr>
            <p:nvPr/>
          </p:nvSpPr>
          <p:spPr bwMode="auto">
            <a:xfrm>
              <a:off x="1120" y="590"/>
              <a:ext cx="57" cy="62"/>
            </a:xfrm>
            <a:custGeom>
              <a:avLst/>
              <a:gdLst>
                <a:gd name="T0" fmla="*/ 0 w 341"/>
                <a:gd name="T1" fmla="*/ 0 h 371"/>
                <a:gd name="T2" fmla="*/ 171 w 341"/>
                <a:gd name="T3" fmla="*/ 0 h 371"/>
                <a:gd name="T4" fmla="*/ 201 w 341"/>
                <a:gd name="T5" fmla="*/ 3 h 371"/>
                <a:gd name="T6" fmla="*/ 230 w 341"/>
                <a:gd name="T7" fmla="*/ 10 h 371"/>
                <a:gd name="T8" fmla="*/ 257 w 341"/>
                <a:gd name="T9" fmla="*/ 24 h 371"/>
                <a:gd name="T10" fmla="*/ 280 w 341"/>
                <a:gd name="T11" fmla="*/ 40 h 371"/>
                <a:gd name="T12" fmla="*/ 301 w 341"/>
                <a:gd name="T13" fmla="*/ 61 h 371"/>
                <a:gd name="T14" fmla="*/ 317 w 341"/>
                <a:gd name="T15" fmla="*/ 84 h 371"/>
                <a:gd name="T16" fmla="*/ 330 w 341"/>
                <a:gd name="T17" fmla="*/ 111 h 371"/>
                <a:gd name="T18" fmla="*/ 338 w 341"/>
                <a:gd name="T19" fmla="*/ 140 h 371"/>
                <a:gd name="T20" fmla="*/ 341 w 341"/>
                <a:gd name="T21" fmla="*/ 171 h 371"/>
                <a:gd name="T22" fmla="*/ 341 w 341"/>
                <a:gd name="T23" fmla="*/ 200 h 371"/>
                <a:gd name="T24" fmla="*/ 338 w 341"/>
                <a:gd name="T25" fmla="*/ 231 h 371"/>
                <a:gd name="T26" fmla="*/ 330 w 341"/>
                <a:gd name="T27" fmla="*/ 260 h 371"/>
                <a:gd name="T28" fmla="*/ 317 w 341"/>
                <a:gd name="T29" fmla="*/ 287 h 371"/>
                <a:gd name="T30" fmla="*/ 301 w 341"/>
                <a:gd name="T31" fmla="*/ 310 h 371"/>
                <a:gd name="T32" fmla="*/ 280 w 341"/>
                <a:gd name="T33" fmla="*/ 331 h 371"/>
                <a:gd name="T34" fmla="*/ 257 w 341"/>
                <a:gd name="T35" fmla="*/ 348 h 371"/>
                <a:gd name="T36" fmla="*/ 230 w 341"/>
                <a:gd name="T37" fmla="*/ 361 h 371"/>
                <a:gd name="T38" fmla="*/ 201 w 341"/>
                <a:gd name="T39" fmla="*/ 369 h 371"/>
                <a:gd name="T40" fmla="*/ 171 w 341"/>
                <a:gd name="T41" fmla="*/ 371 h 371"/>
                <a:gd name="T42" fmla="*/ 0 w 341"/>
                <a:gd name="T43" fmla="*/ 371 h 371"/>
                <a:gd name="T44" fmla="*/ 0 w 341"/>
                <a:gd name="T45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41" h="371">
                  <a:moveTo>
                    <a:pt x="0" y="0"/>
                  </a:moveTo>
                  <a:lnTo>
                    <a:pt x="171" y="0"/>
                  </a:lnTo>
                  <a:lnTo>
                    <a:pt x="201" y="3"/>
                  </a:lnTo>
                  <a:lnTo>
                    <a:pt x="230" y="10"/>
                  </a:lnTo>
                  <a:lnTo>
                    <a:pt x="257" y="24"/>
                  </a:lnTo>
                  <a:lnTo>
                    <a:pt x="280" y="40"/>
                  </a:lnTo>
                  <a:lnTo>
                    <a:pt x="301" y="61"/>
                  </a:lnTo>
                  <a:lnTo>
                    <a:pt x="317" y="84"/>
                  </a:lnTo>
                  <a:lnTo>
                    <a:pt x="330" y="111"/>
                  </a:lnTo>
                  <a:lnTo>
                    <a:pt x="338" y="140"/>
                  </a:lnTo>
                  <a:lnTo>
                    <a:pt x="341" y="171"/>
                  </a:lnTo>
                  <a:lnTo>
                    <a:pt x="341" y="200"/>
                  </a:lnTo>
                  <a:lnTo>
                    <a:pt x="338" y="231"/>
                  </a:lnTo>
                  <a:lnTo>
                    <a:pt x="330" y="260"/>
                  </a:lnTo>
                  <a:lnTo>
                    <a:pt x="317" y="287"/>
                  </a:lnTo>
                  <a:lnTo>
                    <a:pt x="301" y="310"/>
                  </a:lnTo>
                  <a:lnTo>
                    <a:pt x="280" y="331"/>
                  </a:lnTo>
                  <a:lnTo>
                    <a:pt x="257" y="348"/>
                  </a:lnTo>
                  <a:lnTo>
                    <a:pt x="230" y="361"/>
                  </a:lnTo>
                  <a:lnTo>
                    <a:pt x="201" y="369"/>
                  </a:lnTo>
                  <a:lnTo>
                    <a:pt x="171" y="371"/>
                  </a:lnTo>
                  <a:lnTo>
                    <a:pt x="0" y="37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" name="Freeform 19"/>
            <p:cNvSpPr>
              <a:spLocks/>
            </p:cNvSpPr>
            <p:nvPr/>
          </p:nvSpPr>
          <p:spPr bwMode="auto">
            <a:xfrm>
              <a:off x="1120" y="339"/>
              <a:ext cx="72" cy="72"/>
            </a:xfrm>
            <a:custGeom>
              <a:avLst/>
              <a:gdLst>
                <a:gd name="T0" fmla="*/ 317 w 430"/>
                <a:gd name="T1" fmla="*/ 0 h 433"/>
                <a:gd name="T2" fmla="*/ 341 w 430"/>
                <a:gd name="T3" fmla="*/ 3 h 433"/>
                <a:gd name="T4" fmla="*/ 362 w 430"/>
                <a:gd name="T5" fmla="*/ 10 h 433"/>
                <a:gd name="T6" fmla="*/ 382 w 430"/>
                <a:gd name="T7" fmla="*/ 22 h 433"/>
                <a:gd name="T8" fmla="*/ 398 w 430"/>
                <a:gd name="T9" fmla="*/ 37 h 433"/>
                <a:gd name="T10" fmla="*/ 411 w 430"/>
                <a:gd name="T11" fmla="*/ 56 h 433"/>
                <a:gd name="T12" fmla="*/ 421 w 430"/>
                <a:gd name="T13" fmla="*/ 77 h 433"/>
                <a:gd name="T14" fmla="*/ 427 w 430"/>
                <a:gd name="T15" fmla="*/ 102 h 433"/>
                <a:gd name="T16" fmla="*/ 430 w 430"/>
                <a:gd name="T17" fmla="*/ 129 h 433"/>
                <a:gd name="T18" fmla="*/ 430 w 430"/>
                <a:gd name="T19" fmla="*/ 153 h 433"/>
                <a:gd name="T20" fmla="*/ 426 w 430"/>
                <a:gd name="T21" fmla="*/ 189 h 433"/>
                <a:gd name="T22" fmla="*/ 416 w 430"/>
                <a:gd name="T23" fmla="*/ 225 h 433"/>
                <a:gd name="T24" fmla="*/ 402 w 430"/>
                <a:gd name="T25" fmla="*/ 259 h 433"/>
                <a:gd name="T26" fmla="*/ 383 w 430"/>
                <a:gd name="T27" fmla="*/ 291 h 433"/>
                <a:gd name="T28" fmla="*/ 358 w 430"/>
                <a:gd name="T29" fmla="*/ 321 h 433"/>
                <a:gd name="T30" fmla="*/ 331 w 430"/>
                <a:gd name="T31" fmla="*/ 345 h 433"/>
                <a:gd name="T32" fmla="*/ 301 w 430"/>
                <a:gd name="T33" fmla="*/ 366 h 433"/>
                <a:gd name="T34" fmla="*/ 269 w 430"/>
                <a:gd name="T35" fmla="*/ 382 h 433"/>
                <a:gd name="T36" fmla="*/ 0 w 430"/>
                <a:gd name="T37" fmla="*/ 433 h 433"/>
                <a:gd name="T38" fmla="*/ 0 w 430"/>
                <a:gd name="T39" fmla="*/ 37 h 433"/>
                <a:gd name="T40" fmla="*/ 266 w 430"/>
                <a:gd name="T41" fmla="*/ 6 h 433"/>
                <a:gd name="T42" fmla="*/ 293 w 430"/>
                <a:gd name="T43" fmla="*/ 1 h 433"/>
                <a:gd name="T44" fmla="*/ 317 w 430"/>
                <a:gd name="T4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433">
                  <a:moveTo>
                    <a:pt x="317" y="0"/>
                  </a:moveTo>
                  <a:lnTo>
                    <a:pt x="341" y="3"/>
                  </a:lnTo>
                  <a:lnTo>
                    <a:pt x="362" y="10"/>
                  </a:lnTo>
                  <a:lnTo>
                    <a:pt x="382" y="22"/>
                  </a:lnTo>
                  <a:lnTo>
                    <a:pt x="398" y="37"/>
                  </a:lnTo>
                  <a:lnTo>
                    <a:pt x="411" y="56"/>
                  </a:lnTo>
                  <a:lnTo>
                    <a:pt x="421" y="77"/>
                  </a:lnTo>
                  <a:lnTo>
                    <a:pt x="427" y="102"/>
                  </a:lnTo>
                  <a:lnTo>
                    <a:pt x="430" y="129"/>
                  </a:lnTo>
                  <a:lnTo>
                    <a:pt x="430" y="153"/>
                  </a:lnTo>
                  <a:lnTo>
                    <a:pt x="426" y="189"/>
                  </a:lnTo>
                  <a:lnTo>
                    <a:pt x="416" y="225"/>
                  </a:lnTo>
                  <a:lnTo>
                    <a:pt x="402" y="259"/>
                  </a:lnTo>
                  <a:lnTo>
                    <a:pt x="383" y="291"/>
                  </a:lnTo>
                  <a:lnTo>
                    <a:pt x="358" y="321"/>
                  </a:lnTo>
                  <a:lnTo>
                    <a:pt x="331" y="345"/>
                  </a:lnTo>
                  <a:lnTo>
                    <a:pt x="301" y="366"/>
                  </a:lnTo>
                  <a:lnTo>
                    <a:pt x="269" y="382"/>
                  </a:lnTo>
                  <a:lnTo>
                    <a:pt x="0" y="433"/>
                  </a:lnTo>
                  <a:lnTo>
                    <a:pt x="0" y="37"/>
                  </a:lnTo>
                  <a:lnTo>
                    <a:pt x="266" y="6"/>
                  </a:lnTo>
                  <a:lnTo>
                    <a:pt x="293" y="1"/>
                  </a:lnTo>
                  <a:lnTo>
                    <a:pt x="31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" name="Freeform 20"/>
            <p:cNvSpPr>
              <a:spLocks/>
            </p:cNvSpPr>
            <p:nvPr/>
          </p:nvSpPr>
          <p:spPr bwMode="auto">
            <a:xfrm>
              <a:off x="865" y="291"/>
              <a:ext cx="245" cy="420"/>
            </a:xfrm>
            <a:custGeom>
              <a:avLst/>
              <a:gdLst>
                <a:gd name="T0" fmla="*/ 1304 w 1472"/>
                <a:gd name="T1" fmla="*/ 0 h 2521"/>
                <a:gd name="T2" fmla="*/ 1363 w 1472"/>
                <a:gd name="T3" fmla="*/ 12 h 2521"/>
                <a:gd name="T4" fmla="*/ 1412 w 1472"/>
                <a:gd name="T5" fmla="*/ 40 h 2521"/>
                <a:gd name="T6" fmla="*/ 1449 w 1472"/>
                <a:gd name="T7" fmla="*/ 85 h 2521"/>
                <a:gd name="T8" fmla="*/ 1469 w 1472"/>
                <a:gd name="T9" fmla="*/ 140 h 2521"/>
                <a:gd name="T10" fmla="*/ 1472 w 1472"/>
                <a:gd name="T11" fmla="*/ 2351 h 2521"/>
                <a:gd name="T12" fmla="*/ 1461 w 1472"/>
                <a:gd name="T13" fmla="*/ 2411 h 2521"/>
                <a:gd name="T14" fmla="*/ 1432 w 1472"/>
                <a:gd name="T15" fmla="*/ 2461 h 2521"/>
                <a:gd name="T16" fmla="*/ 1388 w 1472"/>
                <a:gd name="T17" fmla="*/ 2498 h 2521"/>
                <a:gd name="T18" fmla="*/ 1334 w 1472"/>
                <a:gd name="T19" fmla="*/ 2519 h 2521"/>
                <a:gd name="T20" fmla="*/ 947 w 1472"/>
                <a:gd name="T21" fmla="*/ 2521 h 2521"/>
                <a:gd name="T22" fmla="*/ 955 w 1472"/>
                <a:gd name="T23" fmla="*/ 2488 h 2521"/>
                <a:gd name="T24" fmla="*/ 961 w 1472"/>
                <a:gd name="T25" fmla="*/ 2467 h 2521"/>
                <a:gd name="T26" fmla="*/ 977 w 1472"/>
                <a:gd name="T27" fmla="*/ 2383 h 2521"/>
                <a:gd name="T28" fmla="*/ 823 w 1472"/>
                <a:gd name="T29" fmla="*/ 2367 h 2521"/>
                <a:gd name="T30" fmla="*/ 838 w 1472"/>
                <a:gd name="T31" fmla="*/ 2330 h 2521"/>
                <a:gd name="T32" fmla="*/ 837 w 1472"/>
                <a:gd name="T33" fmla="*/ 2286 h 2521"/>
                <a:gd name="T34" fmla="*/ 816 w 1472"/>
                <a:gd name="T35" fmla="*/ 2244 h 2521"/>
                <a:gd name="T36" fmla="*/ 780 w 1472"/>
                <a:gd name="T37" fmla="*/ 2215 h 2521"/>
                <a:gd name="T38" fmla="*/ 733 w 1472"/>
                <a:gd name="T39" fmla="*/ 2203 h 2521"/>
                <a:gd name="T40" fmla="*/ 686 w 1472"/>
                <a:gd name="T41" fmla="*/ 2215 h 2521"/>
                <a:gd name="T42" fmla="*/ 650 w 1472"/>
                <a:gd name="T43" fmla="*/ 2244 h 2521"/>
                <a:gd name="T44" fmla="*/ 630 w 1472"/>
                <a:gd name="T45" fmla="*/ 2286 h 2521"/>
                <a:gd name="T46" fmla="*/ 629 w 1472"/>
                <a:gd name="T47" fmla="*/ 2330 h 2521"/>
                <a:gd name="T48" fmla="*/ 643 w 1472"/>
                <a:gd name="T49" fmla="*/ 2367 h 2521"/>
                <a:gd name="T50" fmla="*/ 360 w 1472"/>
                <a:gd name="T51" fmla="*/ 2383 h 2521"/>
                <a:gd name="T52" fmla="*/ 363 w 1472"/>
                <a:gd name="T53" fmla="*/ 2374 h 2521"/>
                <a:gd name="T54" fmla="*/ 369 w 1472"/>
                <a:gd name="T55" fmla="*/ 2356 h 2521"/>
                <a:gd name="T56" fmla="*/ 372 w 1472"/>
                <a:gd name="T57" fmla="*/ 2054 h 2521"/>
                <a:gd name="T58" fmla="*/ 1212 w 1472"/>
                <a:gd name="T59" fmla="*/ 2051 h 2521"/>
                <a:gd name="T60" fmla="*/ 1236 w 1472"/>
                <a:gd name="T61" fmla="*/ 2034 h 2521"/>
                <a:gd name="T62" fmla="*/ 1244 w 1472"/>
                <a:gd name="T63" fmla="*/ 2006 h 2521"/>
                <a:gd name="T64" fmla="*/ 1242 w 1472"/>
                <a:gd name="T65" fmla="*/ 313 h 2521"/>
                <a:gd name="T66" fmla="*/ 1226 w 1472"/>
                <a:gd name="T67" fmla="*/ 290 h 2521"/>
                <a:gd name="T68" fmla="*/ 1198 w 1472"/>
                <a:gd name="T69" fmla="*/ 281 h 2521"/>
                <a:gd name="T70" fmla="*/ 259 w 1472"/>
                <a:gd name="T71" fmla="*/ 284 h 2521"/>
                <a:gd name="T72" fmla="*/ 237 w 1472"/>
                <a:gd name="T73" fmla="*/ 300 h 2521"/>
                <a:gd name="T74" fmla="*/ 228 w 1472"/>
                <a:gd name="T75" fmla="*/ 328 h 2521"/>
                <a:gd name="T76" fmla="*/ 0 w 1472"/>
                <a:gd name="T77" fmla="*/ 1459 h 2521"/>
                <a:gd name="T78" fmla="*/ 3 w 1472"/>
                <a:gd name="T79" fmla="*/ 140 h 2521"/>
                <a:gd name="T80" fmla="*/ 23 w 1472"/>
                <a:gd name="T81" fmla="*/ 85 h 2521"/>
                <a:gd name="T82" fmla="*/ 60 w 1472"/>
                <a:gd name="T83" fmla="*/ 40 h 2521"/>
                <a:gd name="T84" fmla="*/ 110 w 1472"/>
                <a:gd name="T85" fmla="*/ 12 h 2521"/>
                <a:gd name="T86" fmla="*/ 169 w 1472"/>
                <a:gd name="T87" fmla="*/ 0 h 2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2" h="2521">
                  <a:moveTo>
                    <a:pt x="169" y="0"/>
                  </a:moveTo>
                  <a:lnTo>
                    <a:pt x="1304" y="0"/>
                  </a:lnTo>
                  <a:lnTo>
                    <a:pt x="1334" y="3"/>
                  </a:lnTo>
                  <a:lnTo>
                    <a:pt x="1363" y="12"/>
                  </a:lnTo>
                  <a:lnTo>
                    <a:pt x="1388" y="24"/>
                  </a:lnTo>
                  <a:lnTo>
                    <a:pt x="1412" y="40"/>
                  </a:lnTo>
                  <a:lnTo>
                    <a:pt x="1432" y="61"/>
                  </a:lnTo>
                  <a:lnTo>
                    <a:pt x="1449" y="85"/>
                  </a:lnTo>
                  <a:lnTo>
                    <a:pt x="1461" y="112"/>
                  </a:lnTo>
                  <a:lnTo>
                    <a:pt x="1469" y="140"/>
                  </a:lnTo>
                  <a:lnTo>
                    <a:pt x="1472" y="170"/>
                  </a:lnTo>
                  <a:lnTo>
                    <a:pt x="1472" y="2351"/>
                  </a:lnTo>
                  <a:lnTo>
                    <a:pt x="1469" y="2382"/>
                  </a:lnTo>
                  <a:lnTo>
                    <a:pt x="1461" y="2411"/>
                  </a:lnTo>
                  <a:lnTo>
                    <a:pt x="1449" y="2437"/>
                  </a:lnTo>
                  <a:lnTo>
                    <a:pt x="1432" y="2461"/>
                  </a:lnTo>
                  <a:lnTo>
                    <a:pt x="1412" y="2482"/>
                  </a:lnTo>
                  <a:lnTo>
                    <a:pt x="1388" y="2498"/>
                  </a:lnTo>
                  <a:lnTo>
                    <a:pt x="1363" y="2511"/>
                  </a:lnTo>
                  <a:lnTo>
                    <a:pt x="1334" y="2519"/>
                  </a:lnTo>
                  <a:lnTo>
                    <a:pt x="1304" y="2521"/>
                  </a:lnTo>
                  <a:lnTo>
                    <a:pt x="947" y="2521"/>
                  </a:lnTo>
                  <a:lnTo>
                    <a:pt x="952" y="2503"/>
                  </a:lnTo>
                  <a:lnTo>
                    <a:pt x="955" y="2488"/>
                  </a:lnTo>
                  <a:lnTo>
                    <a:pt x="959" y="2476"/>
                  </a:lnTo>
                  <a:lnTo>
                    <a:pt x="961" y="2467"/>
                  </a:lnTo>
                  <a:lnTo>
                    <a:pt x="961" y="2463"/>
                  </a:lnTo>
                  <a:lnTo>
                    <a:pt x="977" y="2383"/>
                  </a:lnTo>
                  <a:lnTo>
                    <a:pt x="811" y="2383"/>
                  </a:lnTo>
                  <a:lnTo>
                    <a:pt x="823" y="2367"/>
                  </a:lnTo>
                  <a:lnTo>
                    <a:pt x="832" y="2350"/>
                  </a:lnTo>
                  <a:lnTo>
                    <a:pt x="838" y="2330"/>
                  </a:lnTo>
                  <a:lnTo>
                    <a:pt x="840" y="2311"/>
                  </a:lnTo>
                  <a:lnTo>
                    <a:pt x="837" y="2286"/>
                  </a:lnTo>
                  <a:lnTo>
                    <a:pt x="829" y="2263"/>
                  </a:lnTo>
                  <a:lnTo>
                    <a:pt x="816" y="2244"/>
                  </a:lnTo>
                  <a:lnTo>
                    <a:pt x="800" y="2227"/>
                  </a:lnTo>
                  <a:lnTo>
                    <a:pt x="780" y="2215"/>
                  </a:lnTo>
                  <a:lnTo>
                    <a:pt x="758" y="2206"/>
                  </a:lnTo>
                  <a:lnTo>
                    <a:pt x="733" y="2203"/>
                  </a:lnTo>
                  <a:lnTo>
                    <a:pt x="709" y="2206"/>
                  </a:lnTo>
                  <a:lnTo>
                    <a:pt x="686" y="2215"/>
                  </a:lnTo>
                  <a:lnTo>
                    <a:pt x="667" y="2227"/>
                  </a:lnTo>
                  <a:lnTo>
                    <a:pt x="650" y="2244"/>
                  </a:lnTo>
                  <a:lnTo>
                    <a:pt x="638" y="2263"/>
                  </a:lnTo>
                  <a:lnTo>
                    <a:pt x="630" y="2286"/>
                  </a:lnTo>
                  <a:lnTo>
                    <a:pt x="627" y="2311"/>
                  </a:lnTo>
                  <a:lnTo>
                    <a:pt x="629" y="2330"/>
                  </a:lnTo>
                  <a:lnTo>
                    <a:pt x="635" y="2350"/>
                  </a:lnTo>
                  <a:lnTo>
                    <a:pt x="643" y="2367"/>
                  </a:lnTo>
                  <a:lnTo>
                    <a:pt x="656" y="2383"/>
                  </a:lnTo>
                  <a:lnTo>
                    <a:pt x="360" y="2383"/>
                  </a:lnTo>
                  <a:lnTo>
                    <a:pt x="361" y="2381"/>
                  </a:lnTo>
                  <a:lnTo>
                    <a:pt x="363" y="2374"/>
                  </a:lnTo>
                  <a:lnTo>
                    <a:pt x="365" y="2366"/>
                  </a:lnTo>
                  <a:lnTo>
                    <a:pt x="369" y="2356"/>
                  </a:lnTo>
                  <a:lnTo>
                    <a:pt x="372" y="2345"/>
                  </a:lnTo>
                  <a:lnTo>
                    <a:pt x="372" y="2054"/>
                  </a:lnTo>
                  <a:lnTo>
                    <a:pt x="1198" y="2054"/>
                  </a:lnTo>
                  <a:lnTo>
                    <a:pt x="1212" y="2051"/>
                  </a:lnTo>
                  <a:lnTo>
                    <a:pt x="1226" y="2044"/>
                  </a:lnTo>
                  <a:lnTo>
                    <a:pt x="1236" y="2034"/>
                  </a:lnTo>
                  <a:lnTo>
                    <a:pt x="1242" y="2022"/>
                  </a:lnTo>
                  <a:lnTo>
                    <a:pt x="1244" y="2006"/>
                  </a:lnTo>
                  <a:lnTo>
                    <a:pt x="1244" y="328"/>
                  </a:lnTo>
                  <a:lnTo>
                    <a:pt x="1242" y="313"/>
                  </a:lnTo>
                  <a:lnTo>
                    <a:pt x="1236" y="300"/>
                  </a:lnTo>
                  <a:lnTo>
                    <a:pt x="1226" y="290"/>
                  </a:lnTo>
                  <a:lnTo>
                    <a:pt x="1212" y="284"/>
                  </a:lnTo>
                  <a:lnTo>
                    <a:pt x="1198" y="281"/>
                  </a:lnTo>
                  <a:lnTo>
                    <a:pt x="275" y="281"/>
                  </a:lnTo>
                  <a:lnTo>
                    <a:pt x="259" y="284"/>
                  </a:lnTo>
                  <a:lnTo>
                    <a:pt x="247" y="290"/>
                  </a:lnTo>
                  <a:lnTo>
                    <a:pt x="237" y="300"/>
                  </a:lnTo>
                  <a:lnTo>
                    <a:pt x="231" y="313"/>
                  </a:lnTo>
                  <a:lnTo>
                    <a:pt x="228" y="328"/>
                  </a:lnTo>
                  <a:lnTo>
                    <a:pt x="228" y="1459"/>
                  </a:lnTo>
                  <a:lnTo>
                    <a:pt x="0" y="1459"/>
                  </a:lnTo>
                  <a:lnTo>
                    <a:pt x="0" y="170"/>
                  </a:lnTo>
                  <a:lnTo>
                    <a:pt x="3" y="140"/>
                  </a:lnTo>
                  <a:lnTo>
                    <a:pt x="11" y="112"/>
                  </a:lnTo>
                  <a:lnTo>
                    <a:pt x="23" y="85"/>
                  </a:lnTo>
                  <a:lnTo>
                    <a:pt x="40" y="61"/>
                  </a:lnTo>
                  <a:lnTo>
                    <a:pt x="60" y="40"/>
                  </a:lnTo>
                  <a:lnTo>
                    <a:pt x="83" y="24"/>
                  </a:lnTo>
                  <a:lnTo>
                    <a:pt x="110" y="12"/>
                  </a:lnTo>
                  <a:lnTo>
                    <a:pt x="139" y="3"/>
                  </a:lnTo>
                  <a:lnTo>
                    <a:pt x="16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2" name="Freeform 21"/>
            <p:cNvSpPr>
              <a:spLocks/>
            </p:cNvSpPr>
            <p:nvPr/>
          </p:nvSpPr>
          <p:spPr bwMode="auto">
            <a:xfrm>
              <a:off x="638" y="439"/>
              <a:ext cx="403" cy="390"/>
            </a:xfrm>
            <a:custGeom>
              <a:avLst/>
              <a:gdLst>
                <a:gd name="T0" fmla="*/ 1252 w 2416"/>
                <a:gd name="T1" fmla="*/ 666 h 2337"/>
                <a:gd name="T2" fmla="*/ 2225 w 2416"/>
                <a:gd name="T3" fmla="*/ 669 h 2337"/>
                <a:gd name="T4" fmla="*/ 2293 w 2416"/>
                <a:gd name="T5" fmla="*/ 689 h 2337"/>
                <a:gd name="T6" fmla="*/ 2349 w 2416"/>
                <a:gd name="T7" fmla="*/ 727 h 2337"/>
                <a:gd name="T8" fmla="*/ 2390 w 2416"/>
                <a:gd name="T9" fmla="*/ 780 h 2337"/>
                <a:gd name="T10" fmla="*/ 2413 w 2416"/>
                <a:gd name="T11" fmla="*/ 843 h 2337"/>
                <a:gd name="T12" fmla="*/ 2413 w 2416"/>
                <a:gd name="T13" fmla="*/ 912 h 2337"/>
                <a:gd name="T14" fmla="*/ 2390 w 2416"/>
                <a:gd name="T15" fmla="*/ 976 h 2337"/>
                <a:gd name="T16" fmla="*/ 2349 w 2416"/>
                <a:gd name="T17" fmla="*/ 1029 h 2337"/>
                <a:gd name="T18" fmla="*/ 2293 w 2416"/>
                <a:gd name="T19" fmla="*/ 1067 h 2337"/>
                <a:gd name="T20" fmla="*/ 2225 w 2416"/>
                <a:gd name="T21" fmla="*/ 1087 h 2337"/>
                <a:gd name="T22" fmla="*/ 1616 w 2416"/>
                <a:gd name="T23" fmla="*/ 1090 h 2337"/>
                <a:gd name="T24" fmla="*/ 1604 w 2416"/>
                <a:gd name="T25" fmla="*/ 1504 h 2337"/>
                <a:gd name="T26" fmla="*/ 1572 w 2416"/>
                <a:gd name="T27" fmla="*/ 1577 h 2337"/>
                <a:gd name="T28" fmla="*/ 1532 w 2416"/>
                <a:gd name="T29" fmla="*/ 1647 h 2337"/>
                <a:gd name="T30" fmla="*/ 1489 w 2416"/>
                <a:gd name="T31" fmla="*/ 1714 h 2337"/>
                <a:gd name="T32" fmla="*/ 1443 w 2416"/>
                <a:gd name="T33" fmla="*/ 1775 h 2337"/>
                <a:gd name="T34" fmla="*/ 1400 w 2416"/>
                <a:gd name="T35" fmla="*/ 1829 h 2337"/>
                <a:gd name="T36" fmla="*/ 1360 w 2416"/>
                <a:gd name="T37" fmla="*/ 1873 h 2337"/>
                <a:gd name="T38" fmla="*/ 1329 w 2416"/>
                <a:gd name="T39" fmla="*/ 1907 h 2337"/>
                <a:gd name="T40" fmla="*/ 1307 w 2416"/>
                <a:gd name="T41" fmla="*/ 1929 h 2337"/>
                <a:gd name="T42" fmla="*/ 1298 w 2416"/>
                <a:gd name="T43" fmla="*/ 1937 h 2337"/>
                <a:gd name="T44" fmla="*/ 1280 w 2416"/>
                <a:gd name="T45" fmla="*/ 1968 h 2337"/>
                <a:gd name="T46" fmla="*/ 1279 w 2416"/>
                <a:gd name="T47" fmla="*/ 2002 h 2337"/>
                <a:gd name="T48" fmla="*/ 1295 w 2416"/>
                <a:gd name="T49" fmla="*/ 2034 h 2337"/>
                <a:gd name="T50" fmla="*/ 1327 w 2416"/>
                <a:gd name="T51" fmla="*/ 2053 h 2337"/>
                <a:gd name="T52" fmla="*/ 1360 w 2416"/>
                <a:gd name="T53" fmla="*/ 2054 h 2337"/>
                <a:gd name="T54" fmla="*/ 1390 w 2416"/>
                <a:gd name="T55" fmla="*/ 2037 h 2337"/>
                <a:gd name="T56" fmla="*/ 1401 w 2416"/>
                <a:gd name="T57" fmla="*/ 2026 h 2337"/>
                <a:gd name="T58" fmla="*/ 1427 w 2416"/>
                <a:gd name="T59" fmla="*/ 2001 h 2337"/>
                <a:gd name="T60" fmla="*/ 1463 w 2416"/>
                <a:gd name="T61" fmla="*/ 1963 h 2337"/>
                <a:gd name="T62" fmla="*/ 1506 w 2416"/>
                <a:gd name="T63" fmla="*/ 1913 h 2337"/>
                <a:gd name="T64" fmla="*/ 1554 w 2416"/>
                <a:gd name="T65" fmla="*/ 1855 h 2337"/>
                <a:gd name="T66" fmla="*/ 1603 w 2416"/>
                <a:gd name="T67" fmla="*/ 1787 h 2337"/>
                <a:gd name="T68" fmla="*/ 1651 w 2416"/>
                <a:gd name="T69" fmla="*/ 1712 h 2337"/>
                <a:gd name="T70" fmla="*/ 1695 w 2416"/>
                <a:gd name="T71" fmla="*/ 1633 h 2337"/>
                <a:gd name="T72" fmla="*/ 2205 w 2416"/>
                <a:gd name="T73" fmla="*/ 1592 h 2337"/>
                <a:gd name="T74" fmla="*/ 2203 w 2416"/>
                <a:gd name="T75" fmla="*/ 1604 h 2337"/>
                <a:gd name="T76" fmla="*/ 2195 w 2416"/>
                <a:gd name="T77" fmla="*/ 1637 h 2337"/>
                <a:gd name="T78" fmla="*/ 2181 w 2416"/>
                <a:gd name="T79" fmla="*/ 1686 h 2337"/>
                <a:gd name="T80" fmla="*/ 2161 w 2416"/>
                <a:gd name="T81" fmla="*/ 1746 h 2337"/>
                <a:gd name="T82" fmla="*/ 2134 w 2416"/>
                <a:gd name="T83" fmla="*/ 1814 h 2337"/>
                <a:gd name="T84" fmla="*/ 2102 w 2416"/>
                <a:gd name="T85" fmla="*/ 1886 h 2337"/>
                <a:gd name="T86" fmla="*/ 2061 w 2416"/>
                <a:gd name="T87" fmla="*/ 1955 h 2337"/>
                <a:gd name="T88" fmla="*/ 2011 w 2416"/>
                <a:gd name="T89" fmla="*/ 2017 h 2337"/>
                <a:gd name="T90" fmla="*/ 1954 w 2416"/>
                <a:gd name="T91" fmla="*/ 2068 h 2337"/>
                <a:gd name="T92" fmla="*/ 1829 w 2416"/>
                <a:gd name="T93" fmla="*/ 2148 h 2337"/>
                <a:gd name="T94" fmla="*/ 1705 w 2416"/>
                <a:gd name="T95" fmla="*/ 2212 h 2337"/>
                <a:gd name="T96" fmla="*/ 1596 w 2416"/>
                <a:gd name="T97" fmla="*/ 2265 h 2337"/>
                <a:gd name="T98" fmla="*/ 1539 w 2416"/>
                <a:gd name="T99" fmla="*/ 2291 h 2337"/>
                <a:gd name="T100" fmla="*/ 1474 w 2416"/>
                <a:gd name="T101" fmla="*/ 2314 h 2337"/>
                <a:gd name="T102" fmla="*/ 1408 w 2416"/>
                <a:gd name="T103" fmla="*/ 2331 h 2337"/>
                <a:gd name="T104" fmla="*/ 1346 w 2416"/>
                <a:gd name="T105" fmla="*/ 2337 h 2337"/>
                <a:gd name="T106" fmla="*/ 73 w 2416"/>
                <a:gd name="T107" fmla="*/ 2335 h 2337"/>
                <a:gd name="T108" fmla="*/ 35 w 2416"/>
                <a:gd name="T109" fmla="*/ 2320 h 2337"/>
                <a:gd name="T110" fmla="*/ 9 w 2416"/>
                <a:gd name="T111" fmla="*/ 2292 h 2337"/>
                <a:gd name="T112" fmla="*/ 0 w 2416"/>
                <a:gd name="T113" fmla="*/ 2255 h 2337"/>
                <a:gd name="T114" fmla="*/ 8 w 2416"/>
                <a:gd name="T115" fmla="*/ 2211 h 2337"/>
                <a:gd name="T116" fmla="*/ 623 w 2416"/>
                <a:gd name="T117" fmla="*/ 542 h 2337"/>
                <a:gd name="T118" fmla="*/ 674 w 2416"/>
                <a:gd name="T119" fmla="*/ 458 h 2337"/>
                <a:gd name="T120" fmla="*/ 738 w 2416"/>
                <a:gd name="T121" fmla="*/ 377 h 2337"/>
                <a:gd name="T122" fmla="*/ 810 w 2416"/>
                <a:gd name="T123" fmla="*/ 306 h 2337"/>
                <a:gd name="T124" fmla="*/ 882 w 2416"/>
                <a:gd name="T125" fmla="*/ 251 h 2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16" h="2337">
                  <a:moveTo>
                    <a:pt x="1252" y="0"/>
                  </a:moveTo>
                  <a:lnTo>
                    <a:pt x="1252" y="666"/>
                  </a:lnTo>
                  <a:lnTo>
                    <a:pt x="2189" y="666"/>
                  </a:lnTo>
                  <a:lnTo>
                    <a:pt x="2225" y="669"/>
                  </a:lnTo>
                  <a:lnTo>
                    <a:pt x="2260" y="676"/>
                  </a:lnTo>
                  <a:lnTo>
                    <a:pt x="2293" y="689"/>
                  </a:lnTo>
                  <a:lnTo>
                    <a:pt x="2323" y="707"/>
                  </a:lnTo>
                  <a:lnTo>
                    <a:pt x="2349" y="727"/>
                  </a:lnTo>
                  <a:lnTo>
                    <a:pt x="2372" y="752"/>
                  </a:lnTo>
                  <a:lnTo>
                    <a:pt x="2390" y="780"/>
                  </a:lnTo>
                  <a:lnTo>
                    <a:pt x="2403" y="811"/>
                  </a:lnTo>
                  <a:lnTo>
                    <a:pt x="2413" y="843"/>
                  </a:lnTo>
                  <a:lnTo>
                    <a:pt x="2416" y="878"/>
                  </a:lnTo>
                  <a:lnTo>
                    <a:pt x="2413" y="912"/>
                  </a:lnTo>
                  <a:lnTo>
                    <a:pt x="2403" y="945"/>
                  </a:lnTo>
                  <a:lnTo>
                    <a:pt x="2390" y="976"/>
                  </a:lnTo>
                  <a:lnTo>
                    <a:pt x="2372" y="1004"/>
                  </a:lnTo>
                  <a:lnTo>
                    <a:pt x="2349" y="1029"/>
                  </a:lnTo>
                  <a:lnTo>
                    <a:pt x="2323" y="1049"/>
                  </a:lnTo>
                  <a:lnTo>
                    <a:pt x="2293" y="1067"/>
                  </a:lnTo>
                  <a:lnTo>
                    <a:pt x="2260" y="1080"/>
                  </a:lnTo>
                  <a:lnTo>
                    <a:pt x="2225" y="1087"/>
                  </a:lnTo>
                  <a:lnTo>
                    <a:pt x="2189" y="1090"/>
                  </a:lnTo>
                  <a:lnTo>
                    <a:pt x="1616" y="1090"/>
                  </a:lnTo>
                  <a:lnTo>
                    <a:pt x="1616" y="1467"/>
                  </a:lnTo>
                  <a:lnTo>
                    <a:pt x="1604" y="1504"/>
                  </a:lnTo>
                  <a:lnTo>
                    <a:pt x="1589" y="1541"/>
                  </a:lnTo>
                  <a:lnTo>
                    <a:pt x="1572" y="1577"/>
                  </a:lnTo>
                  <a:lnTo>
                    <a:pt x="1553" y="1613"/>
                  </a:lnTo>
                  <a:lnTo>
                    <a:pt x="1532" y="1647"/>
                  </a:lnTo>
                  <a:lnTo>
                    <a:pt x="1511" y="1681"/>
                  </a:lnTo>
                  <a:lnTo>
                    <a:pt x="1489" y="1714"/>
                  </a:lnTo>
                  <a:lnTo>
                    <a:pt x="1466" y="1745"/>
                  </a:lnTo>
                  <a:lnTo>
                    <a:pt x="1443" y="1775"/>
                  </a:lnTo>
                  <a:lnTo>
                    <a:pt x="1422" y="1803"/>
                  </a:lnTo>
                  <a:lnTo>
                    <a:pt x="1400" y="1829"/>
                  </a:lnTo>
                  <a:lnTo>
                    <a:pt x="1380" y="1853"/>
                  </a:lnTo>
                  <a:lnTo>
                    <a:pt x="1360" y="1873"/>
                  </a:lnTo>
                  <a:lnTo>
                    <a:pt x="1343" y="1892"/>
                  </a:lnTo>
                  <a:lnTo>
                    <a:pt x="1329" y="1907"/>
                  </a:lnTo>
                  <a:lnTo>
                    <a:pt x="1316" y="1920"/>
                  </a:lnTo>
                  <a:lnTo>
                    <a:pt x="1307" y="1929"/>
                  </a:lnTo>
                  <a:lnTo>
                    <a:pt x="1301" y="1935"/>
                  </a:lnTo>
                  <a:lnTo>
                    <a:pt x="1298" y="1937"/>
                  </a:lnTo>
                  <a:lnTo>
                    <a:pt x="1287" y="1952"/>
                  </a:lnTo>
                  <a:lnTo>
                    <a:pt x="1280" y="1968"/>
                  </a:lnTo>
                  <a:lnTo>
                    <a:pt x="1276" y="1985"/>
                  </a:lnTo>
                  <a:lnTo>
                    <a:pt x="1279" y="2002"/>
                  </a:lnTo>
                  <a:lnTo>
                    <a:pt x="1285" y="2019"/>
                  </a:lnTo>
                  <a:lnTo>
                    <a:pt x="1295" y="2034"/>
                  </a:lnTo>
                  <a:lnTo>
                    <a:pt x="1309" y="2046"/>
                  </a:lnTo>
                  <a:lnTo>
                    <a:pt x="1327" y="2053"/>
                  </a:lnTo>
                  <a:lnTo>
                    <a:pt x="1344" y="2056"/>
                  </a:lnTo>
                  <a:lnTo>
                    <a:pt x="1360" y="2054"/>
                  </a:lnTo>
                  <a:lnTo>
                    <a:pt x="1376" y="2048"/>
                  </a:lnTo>
                  <a:lnTo>
                    <a:pt x="1390" y="2037"/>
                  </a:lnTo>
                  <a:lnTo>
                    <a:pt x="1394" y="2034"/>
                  </a:lnTo>
                  <a:lnTo>
                    <a:pt x="1401" y="2026"/>
                  </a:lnTo>
                  <a:lnTo>
                    <a:pt x="1413" y="2016"/>
                  </a:lnTo>
                  <a:lnTo>
                    <a:pt x="1427" y="2001"/>
                  </a:lnTo>
                  <a:lnTo>
                    <a:pt x="1443" y="1984"/>
                  </a:lnTo>
                  <a:lnTo>
                    <a:pt x="1463" y="1963"/>
                  </a:lnTo>
                  <a:lnTo>
                    <a:pt x="1483" y="1939"/>
                  </a:lnTo>
                  <a:lnTo>
                    <a:pt x="1506" y="1913"/>
                  </a:lnTo>
                  <a:lnTo>
                    <a:pt x="1529" y="1885"/>
                  </a:lnTo>
                  <a:lnTo>
                    <a:pt x="1554" y="1855"/>
                  </a:lnTo>
                  <a:lnTo>
                    <a:pt x="1578" y="1822"/>
                  </a:lnTo>
                  <a:lnTo>
                    <a:pt x="1603" y="1787"/>
                  </a:lnTo>
                  <a:lnTo>
                    <a:pt x="1628" y="1751"/>
                  </a:lnTo>
                  <a:lnTo>
                    <a:pt x="1651" y="1712"/>
                  </a:lnTo>
                  <a:lnTo>
                    <a:pt x="1674" y="1673"/>
                  </a:lnTo>
                  <a:lnTo>
                    <a:pt x="1695" y="1633"/>
                  </a:lnTo>
                  <a:lnTo>
                    <a:pt x="1714" y="1592"/>
                  </a:lnTo>
                  <a:lnTo>
                    <a:pt x="2205" y="1592"/>
                  </a:lnTo>
                  <a:lnTo>
                    <a:pt x="2204" y="1595"/>
                  </a:lnTo>
                  <a:lnTo>
                    <a:pt x="2203" y="1604"/>
                  </a:lnTo>
                  <a:lnTo>
                    <a:pt x="2199" y="1619"/>
                  </a:lnTo>
                  <a:lnTo>
                    <a:pt x="2195" y="1637"/>
                  </a:lnTo>
                  <a:lnTo>
                    <a:pt x="2189" y="1660"/>
                  </a:lnTo>
                  <a:lnTo>
                    <a:pt x="2181" y="1686"/>
                  </a:lnTo>
                  <a:lnTo>
                    <a:pt x="2172" y="1715"/>
                  </a:lnTo>
                  <a:lnTo>
                    <a:pt x="2161" y="1746"/>
                  </a:lnTo>
                  <a:lnTo>
                    <a:pt x="2149" y="1780"/>
                  </a:lnTo>
                  <a:lnTo>
                    <a:pt x="2134" y="1814"/>
                  </a:lnTo>
                  <a:lnTo>
                    <a:pt x="2119" y="1851"/>
                  </a:lnTo>
                  <a:lnTo>
                    <a:pt x="2102" y="1886"/>
                  </a:lnTo>
                  <a:lnTo>
                    <a:pt x="2082" y="1921"/>
                  </a:lnTo>
                  <a:lnTo>
                    <a:pt x="2061" y="1955"/>
                  </a:lnTo>
                  <a:lnTo>
                    <a:pt x="2037" y="1987"/>
                  </a:lnTo>
                  <a:lnTo>
                    <a:pt x="2011" y="2017"/>
                  </a:lnTo>
                  <a:lnTo>
                    <a:pt x="1984" y="2044"/>
                  </a:lnTo>
                  <a:lnTo>
                    <a:pt x="1954" y="2068"/>
                  </a:lnTo>
                  <a:lnTo>
                    <a:pt x="1893" y="2110"/>
                  </a:lnTo>
                  <a:lnTo>
                    <a:pt x="1829" y="2148"/>
                  </a:lnTo>
                  <a:lnTo>
                    <a:pt x="1766" y="2182"/>
                  </a:lnTo>
                  <a:lnTo>
                    <a:pt x="1705" y="2212"/>
                  </a:lnTo>
                  <a:lnTo>
                    <a:pt x="1648" y="2239"/>
                  </a:lnTo>
                  <a:lnTo>
                    <a:pt x="1596" y="2265"/>
                  </a:lnTo>
                  <a:lnTo>
                    <a:pt x="1568" y="2279"/>
                  </a:lnTo>
                  <a:lnTo>
                    <a:pt x="1539" y="2291"/>
                  </a:lnTo>
                  <a:lnTo>
                    <a:pt x="1507" y="2303"/>
                  </a:lnTo>
                  <a:lnTo>
                    <a:pt x="1474" y="2314"/>
                  </a:lnTo>
                  <a:lnTo>
                    <a:pt x="1440" y="2324"/>
                  </a:lnTo>
                  <a:lnTo>
                    <a:pt x="1408" y="2331"/>
                  </a:lnTo>
                  <a:lnTo>
                    <a:pt x="1376" y="2336"/>
                  </a:lnTo>
                  <a:lnTo>
                    <a:pt x="1346" y="2337"/>
                  </a:lnTo>
                  <a:lnTo>
                    <a:pt x="96" y="2337"/>
                  </a:lnTo>
                  <a:lnTo>
                    <a:pt x="73" y="2335"/>
                  </a:lnTo>
                  <a:lnTo>
                    <a:pt x="52" y="2330"/>
                  </a:lnTo>
                  <a:lnTo>
                    <a:pt x="35" y="2320"/>
                  </a:lnTo>
                  <a:lnTo>
                    <a:pt x="20" y="2307"/>
                  </a:lnTo>
                  <a:lnTo>
                    <a:pt x="9" y="2292"/>
                  </a:lnTo>
                  <a:lnTo>
                    <a:pt x="3" y="2274"/>
                  </a:lnTo>
                  <a:lnTo>
                    <a:pt x="0" y="2255"/>
                  </a:lnTo>
                  <a:lnTo>
                    <a:pt x="2" y="2233"/>
                  </a:lnTo>
                  <a:lnTo>
                    <a:pt x="8" y="2211"/>
                  </a:lnTo>
                  <a:lnTo>
                    <a:pt x="605" y="582"/>
                  </a:lnTo>
                  <a:lnTo>
                    <a:pt x="623" y="542"/>
                  </a:lnTo>
                  <a:lnTo>
                    <a:pt x="646" y="500"/>
                  </a:lnTo>
                  <a:lnTo>
                    <a:pt x="674" y="458"/>
                  </a:lnTo>
                  <a:lnTo>
                    <a:pt x="704" y="417"/>
                  </a:lnTo>
                  <a:lnTo>
                    <a:pt x="738" y="377"/>
                  </a:lnTo>
                  <a:lnTo>
                    <a:pt x="773" y="340"/>
                  </a:lnTo>
                  <a:lnTo>
                    <a:pt x="810" y="306"/>
                  </a:lnTo>
                  <a:lnTo>
                    <a:pt x="847" y="276"/>
                  </a:lnTo>
                  <a:lnTo>
                    <a:pt x="882" y="251"/>
                  </a:lnTo>
                  <a:lnTo>
                    <a:pt x="125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lIns="68580" tIns="34290" rIns="68580" bIns="34290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456" name="Freeform 26"/>
          <p:cNvSpPr>
            <a:spLocks noEditPoints="1"/>
          </p:cNvSpPr>
          <p:nvPr/>
        </p:nvSpPr>
        <p:spPr bwMode="auto">
          <a:xfrm>
            <a:off x="4911725" y="3540125"/>
            <a:ext cx="266700" cy="522288"/>
          </a:xfrm>
          <a:custGeom>
            <a:avLst/>
            <a:gdLst>
              <a:gd name="T0" fmla="*/ 113981 w 1790"/>
              <a:gd name="T1" fmla="*/ 233794 h 3502"/>
              <a:gd name="T2" fmla="*/ 115918 w 1790"/>
              <a:gd name="T3" fmla="*/ 267001 h 3502"/>
              <a:gd name="T4" fmla="*/ 129774 w 1790"/>
              <a:gd name="T5" fmla="*/ 250621 h 3502"/>
              <a:gd name="T6" fmla="*/ 149590 w 1790"/>
              <a:gd name="T7" fmla="*/ 246451 h 3502"/>
              <a:gd name="T8" fmla="*/ 161361 w 1790"/>
              <a:gd name="T9" fmla="*/ 270575 h 3502"/>
              <a:gd name="T10" fmla="*/ 168662 w 1790"/>
              <a:gd name="T11" fmla="*/ 238410 h 3502"/>
              <a:gd name="T12" fmla="*/ 140353 w 1790"/>
              <a:gd name="T13" fmla="*/ 218753 h 3502"/>
              <a:gd name="T14" fmla="*/ 98336 w 1790"/>
              <a:gd name="T15" fmla="*/ 202075 h 3502"/>
              <a:gd name="T16" fmla="*/ 77030 w 1790"/>
              <a:gd name="T17" fmla="*/ 249132 h 3502"/>
              <a:gd name="T18" fmla="*/ 99379 w 1790"/>
              <a:gd name="T19" fmla="*/ 296635 h 3502"/>
              <a:gd name="T20" fmla="*/ 115471 w 1790"/>
              <a:gd name="T21" fmla="*/ 285913 h 3502"/>
              <a:gd name="T22" fmla="*/ 95356 w 1790"/>
              <a:gd name="T23" fmla="*/ 249132 h 3502"/>
              <a:gd name="T24" fmla="*/ 115769 w 1790"/>
              <a:gd name="T25" fmla="*/ 211606 h 3502"/>
              <a:gd name="T26" fmla="*/ 159126 w 1790"/>
              <a:gd name="T27" fmla="*/ 208627 h 3502"/>
              <a:gd name="T28" fmla="*/ 184604 w 1790"/>
              <a:gd name="T29" fmla="*/ 242580 h 3502"/>
              <a:gd name="T30" fmla="*/ 168811 w 1790"/>
              <a:gd name="T31" fmla="*/ 283382 h 3502"/>
              <a:gd name="T32" fmla="*/ 182965 w 1790"/>
              <a:gd name="T33" fmla="*/ 294848 h 3502"/>
              <a:gd name="T34" fmla="*/ 203377 w 1790"/>
              <a:gd name="T35" fmla="*/ 249132 h 3502"/>
              <a:gd name="T36" fmla="*/ 182220 w 1790"/>
              <a:gd name="T37" fmla="*/ 202075 h 3502"/>
              <a:gd name="T38" fmla="*/ 140353 w 1790"/>
              <a:gd name="T39" fmla="*/ 179143 h 3502"/>
              <a:gd name="T40" fmla="*/ 190117 w 1790"/>
              <a:gd name="T41" fmla="*/ 199544 h 3502"/>
              <a:gd name="T42" fmla="*/ 210678 w 1790"/>
              <a:gd name="T43" fmla="*/ 249132 h 3502"/>
              <a:gd name="T44" fmla="*/ 190564 w 1790"/>
              <a:gd name="T45" fmla="*/ 297826 h 3502"/>
              <a:gd name="T46" fmla="*/ 162404 w 1790"/>
              <a:gd name="T47" fmla="*/ 355158 h 3502"/>
              <a:gd name="T48" fmla="*/ 173727 w 1790"/>
              <a:gd name="T49" fmla="*/ 324482 h 3502"/>
              <a:gd name="T50" fmla="*/ 191905 w 1790"/>
              <a:gd name="T51" fmla="*/ 332374 h 3502"/>
              <a:gd name="T52" fmla="*/ 200546 w 1790"/>
              <a:gd name="T53" fmla="*/ 332374 h 3502"/>
              <a:gd name="T54" fmla="*/ 218724 w 1790"/>
              <a:gd name="T55" fmla="*/ 324482 h 3502"/>
              <a:gd name="T56" fmla="*/ 229898 w 1790"/>
              <a:gd name="T57" fmla="*/ 355158 h 3502"/>
              <a:gd name="T58" fmla="*/ 243904 w 1790"/>
              <a:gd name="T59" fmla="*/ 325673 h 3502"/>
              <a:gd name="T60" fmla="*/ 263422 w 1790"/>
              <a:gd name="T61" fmla="*/ 329545 h 3502"/>
              <a:gd name="T62" fmla="*/ 266551 w 1790"/>
              <a:gd name="T63" fmla="*/ 459397 h 3502"/>
              <a:gd name="T64" fmla="*/ 265061 w 1790"/>
              <a:gd name="T65" fmla="*/ 471161 h 3502"/>
              <a:gd name="T66" fmla="*/ 254333 w 1790"/>
              <a:gd name="T67" fmla="*/ 495881 h 3502"/>
              <a:gd name="T68" fmla="*/ 225131 w 1790"/>
              <a:gd name="T69" fmla="*/ 517176 h 3502"/>
              <a:gd name="T70" fmla="*/ 173281 w 1790"/>
              <a:gd name="T71" fmla="*/ 519260 h 3502"/>
              <a:gd name="T72" fmla="*/ 139161 w 1790"/>
              <a:gd name="T73" fmla="*/ 502284 h 3502"/>
              <a:gd name="T74" fmla="*/ 127837 w 1790"/>
              <a:gd name="T75" fmla="*/ 485904 h 3502"/>
              <a:gd name="T76" fmla="*/ 114428 w 1790"/>
              <a:gd name="T77" fmla="*/ 462524 h 3502"/>
              <a:gd name="T78" fmla="*/ 93866 w 1790"/>
              <a:gd name="T79" fmla="*/ 426487 h 3502"/>
              <a:gd name="T80" fmla="*/ 77626 w 1790"/>
              <a:gd name="T81" fmla="*/ 397151 h 3502"/>
              <a:gd name="T82" fmla="*/ 75540 w 1790"/>
              <a:gd name="T83" fmla="*/ 374815 h 3502"/>
              <a:gd name="T84" fmla="*/ 94760 w 1790"/>
              <a:gd name="T85" fmla="*/ 371687 h 3502"/>
              <a:gd name="T86" fmla="*/ 121579 w 1790"/>
              <a:gd name="T87" fmla="*/ 402066 h 3502"/>
              <a:gd name="T88" fmla="*/ 91632 w 1790"/>
              <a:gd name="T89" fmla="*/ 299464 h 3502"/>
              <a:gd name="T90" fmla="*/ 69878 w 1790"/>
              <a:gd name="T91" fmla="*/ 249132 h 3502"/>
              <a:gd name="T92" fmla="*/ 90589 w 1790"/>
              <a:gd name="T93" fmla="*/ 199544 h 3502"/>
              <a:gd name="T94" fmla="*/ 140353 w 1790"/>
              <a:gd name="T95" fmla="*/ 179143 h 3502"/>
              <a:gd name="T96" fmla="*/ 95207 w 1790"/>
              <a:gd name="T97" fmla="*/ 27996 h 3502"/>
              <a:gd name="T98" fmla="*/ 157338 w 1790"/>
              <a:gd name="T99" fmla="*/ 20997 h 3502"/>
              <a:gd name="T100" fmla="*/ 242116 w 1790"/>
              <a:gd name="T101" fmla="*/ 6850 h 3502"/>
              <a:gd name="T102" fmla="*/ 232133 w 1790"/>
              <a:gd name="T103" fmla="*/ 302889 h 3502"/>
              <a:gd name="T104" fmla="*/ 23988 w 1790"/>
              <a:gd name="T105" fmla="*/ 432146 h 3502"/>
              <a:gd name="T106" fmla="*/ 447 w 1790"/>
              <a:gd name="T107" fmla="*/ 408618 h 3502"/>
              <a:gd name="T108" fmla="*/ 10579 w 1790"/>
              <a:gd name="T109" fmla="*/ 6850 h 350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90" h="3502">
                <a:moveTo>
                  <a:pt x="942" y="1469"/>
                </a:moveTo>
                <a:lnTo>
                  <a:pt x="904" y="1472"/>
                </a:lnTo>
                <a:lnTo>
                  <a:pt x="870" y="1482"/>
                </a:lnTo>
                <a:lnTo>
                  <a:pt x="839" y="1498"/>
                </a:lnTo>
                <a:lnTo>
                  <a:pt x="810" y="1518"/>
                </a:lnTo>
                <a:lnTo>
                  <a:pt x="786" y="1542"/>
                </a:lnTo>
                <a:lnTo>
                  <a:pt x="765" y="1570"/>
                </a:lnTo>
                <a:lnTo>
                  <a:pt x="751" y="1602"/>
                </a:lnTo>
                <a:lnTo>
                  <a:pt x="741" y="1636"/>
                </a:lnTo>
                <a:lnTo>
                  <a:pt x="737" y="1673"/>
                </a:lnTo>
                <a:lnTo>
                  <a:pt x="741" y="1706"/>
                </a:lnTo>
                <a:lnTo>
                  <a:pt x="748" y="1737"/>
                </a:lnTo>
                <a:lnTo>
                  <a:pt x="761" y="1766"/>
                </a:lnTo>
                <a:lnTo>
                  <a:pt x="778" y="1793"/>
                </a:lnTo>
                <a:lnTo>
                  <a:pt x="798" y="1816"/>
                </a:lnTo>
                <a:lnTo>
                  <a:pt x="822" y="1837"/>
                </a:lnTo>
                <a:lnTo>
                  <a:pt x="850" y="1852"/>
                </a:lnTo>
                <a:lnTo>
                  <a:pt x="850" y="1744"/>
                </a:lnTo>
                <a:lnTo>
                  <a:pt x="852" y="1721"/>
                </a:lnTo>
                <a:lnTo>
                  <a:pt x="860" y="1700"/>
                </a:lnTo>
                <a:lnTo>
                  <a:pt x="871" y="1683"/>
                </a:lnTo>
                <a:lnTo>
                  <a:pt x="887" y="1667"/>
                </a:lnTo>
                <a:lnTo>
                  <a:pt x="905" y="1655"/>
                </a:lnTo>
                <a:lnTo>
                  <a:pt x="926" y="1649"/>
                </a:lnTo>
                <a:lnTo>
                  <a:pt x="950" y="1645"/>
                </a:lnTo>
                <a:lnTo>
                  <a:pt x="960" y="1645"/>
                </a:lnTo>
                <a:lnTo>
                  <a:pt x="983" y="1649"/>
                </a:lnTo>
                <a:lnTo>
                  <a:pt x="1004" y="1655"/>
                </a:lnTo>
                <a:lnTo>
                  <a:pt x="1021" y="1667"/>
                </a:lnTo>
                <a:lnTo>
                  <a:pt x="1037" y="1683"/>
                </a:lnTo>
                <a:lnTo>
                  <a:pt x="1049" y="1701"/>
                </a:lnTo>
                <a:lnTo>
                  <a:pt x="1056" y="1721"/>
                </a:lnTo>
                <a:lnTo>
                  <a:pt x="1059" y="1744"/>
                </a:lnTo>
                <a:lnTo>
                  <a:pt x="1059" y="1838"/>
                </a:lnTo>
                <a:lnTo>
                  <a:pt x="1083" y="1817"/>
                </a:lnTo>
                <a:lnTo>
                  <a:pt x="1104" y="1794"/>
                </a:lnTo>
                <a:lnTo>
                  <a:pt x="1122" y="1766"/>
                </a:lnTo>
                <a:lnTo>
                  <a:pt x="1134" y="1738"/>
                </a:lnTo>
                <a:lnTo>
                  <a:pt x="1142" y="1706"/>
                </a:lnTo>
                <a:lnTo>
                  <a:pt x="1145" y="1673"/>
                </a:lnTo>
                <a:lnTo>
                  <a:pt x="1142" y="1636"/>
                </a:lnTo>
                <a:lnTo>
                  <a:pt x="1132" y="1601"/>
                </a:lnTo>
                <a:lnTo>
                  <a:pt x="1118" y="1570"/>
                </a:lnTo>
                <a:lnTo>
                  <a:pt x="1098" y="1542"/>
                </a:lnTo>
                <a:lnTo>
                  <a:pt x="1072" y="1518"/>
                </a:lnTo>
                <a:lnTo>
                  <a:pt x="1045" y="1498"/>
                </a:lnTo>
                <a:lnTo>
                  <a:pt x="1013" y="1482"/>
                </a:lnTo>
                <a:lnTo>
                  <a:pt x="978" y="1472"/>
                </a:lnTo>
                <a:lnTo>
                  <a:pt x="942" y="1469"/>
                </a:lnTo>
                <a:close/>
                <a:moveTo>
                  <a:pt x="942" y="1251"/>
                </a:moveTo>
                <a:lnTo>
                  <a:pt x="889" y="1254"/>
                </a:lnTo>
                <a:lnTo>
                  <a:pt x="837" y="1263"/>
                </a:lnTo>
                <a:lnTo>
                  <a:pt x="788" y="1279"/>
                </a:lnTo>
                <a:lnTo>
                  <a:pt x="743" y="1300"/>
                </a:lnTo>
                <a:lnTo>
                  <a:pt x="700" y="1326"/>
                </a:lnTo>
                <a:lnTo>
                  <a:pt x="660" y="1357"/>
                </a:lnTo>
                <a:lnTo>
                  <a:pt x="625" y="1392"/>
                </a:lnTo>
                <a:lnTo>
                  <a:pt x="594" y="1432"/>
                </a:lnTo>
                <a:lnTo>
                  <a:pt x="567" y="1475"/>
                </a:lnTo>
                <a:lnTo>
                  <a:pt x="546" y="1520"/>
                </a:lnTo>
                <a:lnTo>
                  <a:pt x="531" y="1569"/>
                </a:lnTo>
                <a:lnTo>
                  <a:pt x="521" y="1620"/>
                </a:lnTo>
                <a:lnTo>
                  <a:pt x="517" y="1673"/>
                </a:lnTo>
                <a:lnTo>
                  <a:pt x="522" y="1727"/>
                </a:lnTo>
                <a:lnTo>
                  <a:pt x="532" y="1778"/>
                </a:lnTo>
                <a:lnTo>
                  <a:pt x="547" y="1828"/>
                </a:lnTo>
                <a:lnTo>
                  <a:pt x="569" y="1874"/>
                </a:lnTo>
                <a:lnTo>
                  <a:pt x="597" y="1917"/>
                </a:lnTo>
                <a:lnTo>
                  <a:pt x="629" y="1957"/>
                </a:lnTo>
                <a:lnTo>
                  <a:pt x="667" y="1992"/>
                </a:lnTo>
                <a:lnTo>
                  <a:pt x="707" y="2023"/>
                </a:lnTo>
                <a:lnTo>
                  <a:pt x="752" y="2049"/>
                </a:lnTo>
                <a:lnTo>
                  <a:pt x="799" y="2069"/>
                </a:lnTo>
                <a:lnTo>
                  <a:pt x="850" y="2083"/>
                </a:lnTo>
                <a:lnTo>
                  <a:pt x="850" y="1957"/>
                </a:lnTo>
                <a:lnTo>
                  <a:pt x="810" y="1941"/>
                </a:lnTo>
                <a:lnTo>
                  <a:pt x="775" y="1920"/>
                </a:lnTo>
                <a:lnTo>
                  <a:pt x="742" y="1895"/>
                </a:lnTo>
                <a:lnTo>
                  <a:pt x="713" y="1866"/>
                </a:lnTo>
                <a:lnTo>
                  <a:pt x="688" y="1833"/>
                </a:lnTo>
                <a:lnTo>
                  <a:pt x="668" y="1797"/>
                </a:lnTo>
                <a:lnTo>
                  <a:pt x="653" y="1757"/>
                </a:lnTo>
                <a:lnTo>
                  <a:pt x="643" y="1716"/>
                </a:lnTo>
                <a:lnTo>
                  <a:pt x="640" y="1673"/>
                </a:lnTo>
                <a:lnTo>
                  <a:pt x="643" y="1629"/>
                </a:lnTo>
                <a:lnTo>
                  <a:pt x="653" y="1586"/>
                </a:lnTo>
                <a:lnTo>
                  <a:pt x="669" y="1546"/>
                </a:lnTo>
                <a:lnTo>
                  <a:pt x="689" y="1510"/>
                </a:lnTo>
                <a:lnTo>
                  <a:pt x="714" y="1476"/>
                </a:lnTo>
                <a:lnTo>
                  <a:pt x="744" y="1446"/>
                </a:lnTo>
                <a:lnTo>
                  <a:pt x="777" y="1421"/>
                </a:lnTo>
                <a:lnTo>
                  <a:pt x="815" y="1401"/>
                </a:lnTo>
                <a:lnTo>
                  <a:pt x="855" y="1385"/>
                </a:lnTo>
                <a:lnTo>
                  <a:pt x="897" y="1376"/>
                </a:lnTo>
                <a:lnTo>
                  <a:pt x="942" y="1372"/>
                </a:lnTo>
                <a:lnTo>
                  <a:pt x="986" y="1376"/>
                </a:lnTo>
                <a:lnTo>
                  <a:pt x="1028" y="1385"/>
                </a:lnTo>
                <a:lnTo>
                  <a:pt x="1068" y="1401"/>
                </a:lnTo>
                <a:lnTo>
                  <a:pt x="1105" y="1421"/>
                </a:lnTo>
                <a:lnTo>
                  <a:pt x="1139" y="1446"/>
                </a:lnTo>
                <a:lnTo>
                  <a:pt x="1168" y="1476"/>
                </a:lnTo>
                <a:lnTo>
                  <a:pt x="1194" y="1510"/>
                </a:lnTo>
                <a:lnTo>
                  <a:pt x="1215" y="1546"/>
                </a:lnTo>
                <a:lnTo>
                  <a:pt x="1230" y="1586"/>
                </a:lnTo>
                <a:lnTo>
                  <a:pt x="1239" y="1629"/>
                </a:lnTo>
                <a:lnTo>
                  <a:pt x="1243" y="1673"/>
                </a:lnTo>
                <a:lnTo>
                  <a:pt x="1239" y="1718"/>
                </a:lnTo>
                <a:lnTo>
                  <a:pt x="1229" y="1761"/>
                </a:lnTo>
                <a:lnTo>
                  <a:pt x="1213" y="1801"/>
                </a:lnTo>
                <a:lnTo>
                  <a:pt x="1192" y="1840"/>
                </a:lnTo>
                <a:lnTo>
                  <a:pt x="1164" y="1873"/>
                </a:lnTo>
                <a:lnTo>
                  <a:pt x="1133" y="1903"/>
                </a:lnTo>
                <a:lnTo>
                  <a:pt x="1098" y="1928"/>
                </a:lnTo>
                <a:lnTo>
                  <a:pt x="1059" y="1948"/>
                </a:lnTo>
                <a:lnTo>
                  <a:pt x="1059" y="2076"/>
                </a:lnTo>
                <a:lnTo>
                  <a:pt x="1105" y="2059"/>
                </a:lnTo>
                <a:lnTo>
                  <a:pt x="1150" y="2037"/>
                </a:lnTo>
                <a:lnTo>
                  <a:pt x="1191" y="2011"/>
                </a:lnTo>
                <a:lnTo>
                  <a:pt x="1228" y="1980"/>
                </a:lnTo>
                <a:lnTo>
                  <a:pt x="1262" y="1946"/>
                </a:lnTo>
                <a:lnTo>
                  <a:pt x="1292" y="1907"/>
                </a:lnTo>
                <a:lnTo>
                  <a:pt x="1318" y="1865"/>
                </a:lnTo>
                <a:lnTo>
                  <a:pt x="1338" y="1820"/>
                </a:lnTo>
                <a:lnTo>
                  <a:pt x="1353" y="1773"/>
                </a:lnTo>
                <a:lnTo>
                  <a:pt x="1362" y="1723"/>
                </a:lnTo>
                <a:lnTo>
                  <a:pt x="1365" y="1673"/>
                </a:lnTo>
                <a:lnTo>
                  <a:pt x="1362" y="1620"/>
                </a:lnTo>
                <a:lnTo>
                  <a:pt x="1352" y="1569"/>
                </a:lnTo>
                <a:lnTo>
                  <a:pt x="1336" y="1520"/>
                </a:lnTo>
                <a:lnTo>
                  <a:pt x="1315" y="1475"/>
                </a:lnTo>
                <a:lnTo>
                  <a:pt x="1289" y="1432"/>
                </a:lnTo>
                <a:lnTo>
                  <a:pt x="1258" y="1392"/>
                </a:lnTo>
                <a:lnTo>
                  <a:pt x="1223" y="1357"/>
                </a:lnTo>
                <a:lnTo>
                  <a:pt x="1184" y="1326"/>
                </a:lnTo>
                <a:lnTo>
                  <a:pt x="1141" y="1300"/>
                </a:lnTo>
                <a:lnTo>
                  <a:pt x="1094" y="1279"/>
                </a:lnTo>
                <a:lnTo>
                  <a:pt x="1046" y="1263"/>
                </a:lnTo>
                <a:lnTo>
                  <a:pt x="995" y="1254"/>
                </a:lnTo>
                <a:lnTo>
                  <a:pt x="942" y="1251"/>
                </a:lnTo>
                <a:close/>
                <a:moveTo>
                  <a:pt x="942" y="1203"/>
                </a:moveTo>
                <a:lnTo>
                  <a:pt x="996" y="1206"/>
                </a:lnTo>
                <a:lnTo>
                  <a:pt x="1049" y="1215"/>
                </a:lnTo>
                <a:lnTo>
                  <a:pt x="1101" y="1230"/>
                </a:lnTo>
                <a:lnTo>
                  <a:pt x="1149" y="1250"/>
                </a:lnTo>
                <a:lnTo>
                  <a:pt x="1194" y="1275"/>
                </a:lnTo>
                <a:lnTo>
                  <a:pt x="1237" y="1306"/>
                </a:lnTo>
                <a:lnTo>
                  <a:pt x="1276" y="1340"/>
                </a:lnTo>
                <a:lnTo>
                  <a:pt x="1310" y="1379"/>
                </a:lnTo>
                <a:lnTo>
                  <a:pt x="1340" y="1421"/>
                </a:lnTo>
                <a:lnTo>
                  <a:pt x="1365" y="1466"/>
                </a:lnTo>
                <a:lnTo>
                  <a:pt x="1386" y="1514"/>
                </a:lnTo>
                <a:lnTo>
                  <a:pt x="1401" y="1565"/>
                </a:lnTo>
                <a:lnTo>
                  <a:pt x="1411" y="1618"/>
                </a:lnTo>
                <a:lnTo>
                  <a:pt x="1414" y="1673"/>
                </a:lnTo>
                <a:lnTo>
                  <a:pt x="1411" y="1727"/>
                </a:lnTo>
                <a:lnTo>
                  <a:pt x="1402" y="1778"/>
                </a:lnTo>
                <a:lnTo>
                  <a:pt x="1386" y="1828"/>
                </a:lnTo>
                <a:lnTo>
                  <a:pt x="1366" y="1875"/>
                </a:lnTo>
                <a:lnTo>
                  <a:pt x="1342" y="1920"/>
                </a:lnTo>
                <a:lnTo>
                  <a:pt x="1312" y="1961"/>
                </a:lnTo>
                <a:lnTo>
                  <a:pt x="1279" y="2000"/>
                </a:lnTo>
                <a:lnTo>
                  <a:pt x="1241" y="2034"/>
                </a:lnTo>
                <a:lnTo>
                  <a:pt x="1201" y="2063"/>
                </a:lnTo>
                <a:lnTo>
                  <a:pt x="1155" y="2090"/>
                </a:lnTo>
                <a:lnTo>
                  <a:pt x="1109" y="2111"/>
                </a:lnTo>
                <a:lnTo>
                  <a:pt x="1059" y="2126"/>
                </a:lnTo>
                <a:lnTo>
                  <a:pt x="1059" y="2385"/>
                </a:lnTo>
                <a:lnTo>
                  <a:pt x="1090" y="2385"/>
                </a:lnTo>
                <a:lnTo>
                  <a:pt x="1090" y="2275"/>
                </a:lnTo>
                <a:lnTo>
                  <a:pt x="1093" y="2252"/>
                </a:lnTo>
                <a:lnTo>
                  <a:pt x="1100" y="2232"/>
                </a:lnTo>
                <a:lnTo>
                  <a:pt x="1112" y="2213"/>
                </a:lnTo>
                <a:lnTo>
                  <a:pt x="1128" y="2198"/>
                </a:lnTo>
                <a:lnTo>
                  <a:pt x="1145" y="2187"/>
                </a:lnTo>
                <a:lnTo>
                  <a:pt x="1166" y="2179"/>
                </a:lnTo>
                <a:lnTo>
                  <a:pt x="1188" y="2177"/>
                </a:lnTo>
                <a:lnTo>
                  <a:pt x="1199" y="2177"/>
                </a:lnTo>
                <a:lnTo>
                  <a:pt x="1222" y="2179"/>
                </a:lnTo>
                <a:lnTo>
                  <a:pt x="1243" y="2187"/>
                </a:lnTo>
                <a:lnTo>
                  <a:pt x="1261" y="2198"/>
                </a:lnTo>
                <a:lnTo>
                  <a:pt x="1276" y="2213"/>
                </a:lnTo>
                <a:lnTo>
                  <a:pt x="1288" y="2232"/>
                </a:lnTo>
                <a:lnTo>
                  <a:pt x="1296" y="2252"/>
                </a:lnTo>
                <a:lnTo>
                  <a:pt x="1298" y="2275"/>
                </a:lnTo>
                <a:lnTo>
                  <a:pt x="1298" y="2385"/>
                </a:lnTo>
                <a:lnTo>
                  <a:pt x="1336" y="2385"/>
                </a:lnTo>
                <a:lnTo>
                  <a:pt x="1336" y="2275"/>
                </a:lnTo>
                <a:lnTo>
                  <a:pt x="1339" y="2252"/>
                </a:lnTo>
                <a:lnTo>
                  <a:pt x="1346" y="2232"/>
                </a:lnTo>
                <a:lnTo>
                  <a:pt x="1357" y="2213"/>
                </a:lnTo>
                <a:lnTo>
                  <a:pt x="1373" y="2198"/>
                </a:lnTo>
                <a:lnTo>
                  <a:pt x="1391" y="2187"/>
                </a:lnTo>
                <a:lnTo>
                  <a:pt x="1412" y="2179"/>
                </a:lnTo>
                <a:lnTo>
                  <a:pt x="1435" y="2177"/>
                </a:lnTo>
                <a:lnTo>
                  <a:pt x="1446" y="2177"/>
                </a:lnTo>
                <a:lnTo>
                  <a:pt x="1468" y="2179"/>
                </a:lnTo>
                <a:lnTo>
                  <a:pt x="1489" y="2187"/>
                </a:lnTo>
                <a:lnTo>
                  <a:pt x="1507" y="2198"/>
                </a:lnTo>
                <a:lnTo>
                  <a:pt x="1522" y="2213"/>
                </a:lnTo>
                <a:lnTo>
                  <a:pt x="1533" y="2232"/>
                </a:lnTo>
                <a:lnTo>
                  <a:pt x="1541" y="2252"/>
                </a:lnTo>
                <a:lnTo>
                  <a:pt x="1543" y="2275"/>
                </a:lnTo>
                <a:lnTo>
                  <a:pt x="1543" y="2385"/>
                </a:lnTo>
                <a:lnTo>
                  <a:pt x="1582" y="2385"/>
                </a:lnTo>
                <a:lnTo>
                  <a:pt x="1582" y="2275"/>
                </a:lnTo>
                <a:lnTo>
                  <a:pt x="1584" y="2252"/>
                </a:lnTo>
                <a:lnTo>
                  <a:pt x="1592" y="2232"/>
                </a:lnTo>
                <a:lnTo>
                  <a:pt x="1603" y="2213"/>
                </a:lnTo>
                <a:lnTo>
                  <a:pt x="1618" y="2198"/>
                </a:lnTo>
                <a:lnTo>
                  <a:pt x="1637" y="2187"/>
                </a:lnTo>
                <a:lnTo>
                  <a:pt x="1657" y="2179"/>
                </a:lnTo>
                <a:lnTo>
                  <a:pt x="1680" y="2177"/>
                </a:lnTo>
                <a:lnTo>
                  <a:pt x="1690" y="2177"/>
                </a:lnTo>
                <a:lnTo>
                  <a:pt x="1713" y="2179"/>
                </a:lnTo>
                <a:lnTo>
                  <a:pt x="1734" y="2187"/>
                </a:lnTo>
                <a:lnTo>
                  <a:pt x="1752" y="2198"/>
                </a:lnTo>
                <a:lnTo>
                  <a:pt x="1768" y="2213"/>
                </a:lnTo>
                <a:lnTo>
                  <a:pt x="1780" y="2232"/>
                </a:lnTo>
                <a:lnTo>
                  <a:pt x="1786" y="2252"/>
                </a:lnTo>
                <a:lnTo>
                  <a:pt x="1790" y="2275"/>
                </a:lnTo>
                <a:lnTo>
                  <a:pt x="1790" y="2482"/>
                </a:lnTo>
                <a:lnTo>
                  <a:pt x="1789" y="2482"/>
                </a:lnTo>
                <a:lnTo>
                  <a:pt x="1789" y="2483"/>
                </a:lnTo>
                <a:lnTo>
                  <a:pt x="1789" y="3085"/>
                </a:lnTo>
                <a:lnTo>
                  <a:pt x="1789" y="3087"/>
                </a:lnTo>
                <a:lnTo>
                  <a:pt x="1789" y="3093"/>
                </a:lnTo>
                <a:lnTo>
                  <a:pt x="1788" y="3101"/>
                </a:lnTo>
                <a:lnTo>
                  <a:pt x="1786" y="3113"/>
                </a:lnTo>
                <a:lnTo>
                  <a:pt x="1785" y="3128"/>
                </a:lnTo>
                <a:lnTo>
                  <a:pt x="1782" y="3145"/>
                </a:lnTo>
                <a:lnTo>
                  <a:pt x="1779" y="3164"/>
                </a:lnTo>
                <a:lnTo>
                  <a:pt x="1773" y="3186"/>
                </a:lnTo>
                <a:lnTo>
                  <a:pt x="1767" y="3208"/>
                </a:lnTo>
                <a:lnTo>
                  <a:pt x="1759" y="3231"/>
                </a:lnTo>
                <a:lnTo>
                  <a:pt x="1749" y="3256"/>
                </a:lnTo>
                <a:lnTo>
                  <a:pt x="1737" y="3281"/>
                </a:lnTo>
                <a:lnTo>
                  <a:pt x="1723" y="3306"/>
                </a:lnTo>
                <a:lnTo>
                  <a:pt x="1707" y="3330"/>
                </a:lnTo>
                <a:lnTo>
                  <a:pt x="1688" y="3356"/>
                </a:lnTo>
                <a:lnTo>
                  <a:pt x="1666" y="3379"/>
                </a:lnTo>
                <a:lnTo>
                  <a:pt x="1642" y="3401"/>
                </a:lnTo>
                <a:lnTo>
                  <a:pt x="1614" y="3422"/>
                </a:lnTo>
                <a:lnTo>
                  <a:pt x="1583" y="3441"/>
                </a:lnTo>
                <a:lnTo>
                  <a:pt x="1549" y="3459"/>
                </a:lnTo>
                <a:lnTo>
                  <a:pt x="1511" y="3473"/>
                </a:lnTo>
                <a:lnTo>
                  <a:pt x="1469" y="3485"/>
                </a:lnTo>
                <a:lnTo>
                  <a:pt x="1424" y="3494"/>
                </a:lnTo>
                <a:lnTo>
                  <a:pt x="1374" y="3500"/>
                </a:lnTo>
                <a:lnTo>
                  <a:pt x="1320" y="3502"/>
                </a:lnTo>
                <a:lnTo>
                  <a:pt x="1264" y="3500"/>
                </a:lnTo>
                <a:lnTo>
                  <a:pt x="1212" y="3495"/>
                </a:lnTo>
                <a:lnTo>
                  <a:pt x="1163" y="3487"/>
                </a:lnTo>
                <a:lnTo>
                  <a:pt x="1120" y="3477"/>
                </a:lnTo>
                <a:lnTo>
                  <a:pt x="1080" y="3463"/>
                </a:lnTo>
                <a:lnTo>
                  <a:pt x="1044" y="3448"/>
                </a:lnTo>
                <a:lnTo>
                  <a:pt x="1011" y="3431"/>
                </a:lnTo>
                <a:lnTo>
                  <a:pt x="983" y="3413"/>
                </a:lnTo>
                <a:lnTo>
                  <a:pt x="956" y="3394"/>
                </a:lnTo>
                <a:lnTo>
                  <a:pt x="934" y="3373"/>
                </a:lnTo>
                <a:lnTo>
                  <a:pt x="914" y="3353"/>
                </a:lnTo>
                <a:lnTo>
                  <a:pt x="898" y="3332"/>
                </a:lnTo>
                <a:lnTo>
                  <a:pt x="884" y="3312"/>
                </a:lnTo>
                <a:lnTo>
                  <a:pt x="873" y="3292"/>
                </a:lnTo>
                <a:lnTo>
                  <a:pt x="864" y="3273"/>
                </a:lnTo>
                <a:lnTo>
                  <a:pt x="862" y="3270"/>
                </a:lnTo>
                <a:lnTo>
                  <a:pt x="858" y="3263"/>
                </a:lnTo>
                <a:lnTo>
                  <a:pt x="851" y="3251"/>
                </a:lnTo>
                <a:lnTo>
                  <a:pt x="842" y="3234"/>
                </a:lnTo>
                <a:lnTo>
                  <a:pt x="830" y="3215"/>
                </a:lnTo>
                <a:lnTo>
                  <a:pt x="817" y="3192"/>
                </a:lnTo>
                <a:lnTo>
                  <a:pt x="803" y="3165"/>
                </a:lnTo>
                <a:lnTo>
                  <a:pt x="786" y="3137"/>
                </a:lnTo>
                <a:lnTo>
                  <a:pt x="768" y="3106"/>
                </a:lnTo>
                <a:lnTo>
                  <a:pt x="749" y="3074"/>
                </a:lnTo>
                <a:lnTo>
                  <a:pt x="731" y="3040"/>
                </a:lnTo>
                <a:lnTo>
                  <a:pt x="711" y="3004"/>
                </a:lnTo>
                <a:lnTo>
                  <a:pt x="691" y="2969"/>
                </a:lnTo>
                <a:lnTo>
                  <a:pt x="670" y="2934"/>
                </a:lnTo>
                <a:lnTo>
                  <a:pt x="650" y="2898"/>
                </a:lnTo>
                <a:lnTo>
                  <a:pt x="630" y="2864"/>
                </a:lnTo>
                <a:lnTo>
                  <a:pt x="611" y="2829"/>
                </a:lnTo>
                <a:lnTo>
                  <a:pt x="593" y="2796"/>
                </a:lnTo>
                <a:lnTo>
                  <a:pt x="575" y="2766"/>
                </a:lnTo>
                <a:lnTo>
                  <a:pt x="559" y="2737"/>
                </a:lnTo>
                <a:lnTo>
                  <a:pt x="545" y="2711"/>
                </a:lnTo>
                <a:lnTo>
                  <a:pt x="532" y="2686"/>
                </a:lnTo>
                <a:lnTo>
                  <a:pt x="521" y="2667"/>
                </a:lnTo>
                <a:lnTo>
                  <a:pt x="512" y="2650"/>
                </a:lnTo>
                <a:lnTo>
                  <a:pt x="500" y="2621"/>
                </a:lnTo>
                <a:lnTo>
                  <a:pt x="492" y="2596"/>
                </a:lnTo>
                <a:lnTo>
                  <a:pt x="490" y="2572"/>
                </a:lnTo>
                <a:lnTo>
                  <a:pt x="492" y="2551"/>
                </a:lnTo>
                <a:lnTo>
                  <a:pt x="497" y="2532"/>
                </a:lnTo>
                <a:lnTo>
                  <a:pt x="507" y="2517"/>
                </a:lnTo>
                <a:lnTo>
                  <a:pt x="520" y="2504"/>
                </a:lnTo>
                <a:lnTo>
                  <a:pt x="534" y="2494"/>
                </a:lnTo>
                <a:lnTo>
                  <a:pt x="552" y="2487"/>
                </a:lnTo>
                <a:lnTo>
                  <a:pt x="572" y="2484"/>
                </a:lnTo>
                <a:lnTo>
                  <a:pt x="591" y="2483"/>
                </a:lnTo>
                <a:lnTo>
                  <a:pt x="614" y="2486"/>
                </a:lnTo>
                <a:lnTo>
                  <a:pt x="636" y="2496"/>
                </a:lnTo>
                <a:lnTo>
                  <a:pt x="659" y="2511"/>
                </a:lnTo>
                <a:lnTo>
                  <a:pt x="681" y="2533"/>
                </a:lnTo>
                <a:lnTo>
                  <a:pt x="705" y="2561"/>
                </a:lnTo>
                <a:lnTo>
                  <a:pt x="731" y="2592"/>
                </a:lnTo>
                <a:lnTo>
                  <a:pt x="757" y="2626"/>
                </a:lnTo>
                <a:lnTo>
                  <a:pt x="785" y="2662"/>
                </a:lnTo>
                <a:lnTo>
                  <a:pt x="816" y="2700"/>
                </a:lnTo>
                <a:lnTo>
                  <a:pt x="850" y="2737"/>
                </a:lnTo>
                <a:lnTo>
                  <a:pt x="850" y="2133"/>
                </a:lnTo>
                <a:lnTo>
                  <a:pt x="797" y="2120"/>
                </a:lnTo>
                <a:lnTo>
                  <a:pt x="746" y="2100"/>
                </a:lnTo>
                <a:lnTo>
                  <a:pt x="699" y="2076"/>
                </a:lnTo>
                <a:lnTo>
                  <a:pt x="654" y="2046"/>
                </a:lnTo>
                <a:lnTo>
                  <a:pt x="615" y="2011"/>
                </a:lnTo>
                <a:lnTo>
                  <a:pt x="578" y="1972"/>
                </a:lnTo>
                <a:lnTo>
                  <a:pt x="546" y="1930"/>
                </a:lnTo>
                <a:lnTo>
                  <a:pt x="520" y="1884"/>
                </a:lnTo>
                <a:lnTo>
                  <a:pt x="499" y="1835"/>
                </a:lnTo>
                <a:lnTo>
                  <a:pt x="482" y="1783"/>
                </a:lnTo>
                <a:lnTo>
                  <a:pt x="473" y="1729"/>
                </a:lnTo>
                <a:lnTo>
                  <a:pt x="469" y="1673"/>
                </a:lnTo>
                <a:lnTo>
                  <a:pt x="472" y="1618"/>
                </a:lnTo>
                <a:lnTo>
                  <a:pt x="482" y="1565"/>
                </a:lnTo>
                <a:lnTo>
                  <a:pt x="496" y="1514"/>
                </a:lnTo>
                <a:lnTo>
                  <a:pt x="517" y="1466"/>
                </a:lnTo>
                <a:lnTo>
                  <a:pt x="543" y="1421"/>
                </a:lnTo>
                <a:lnTo>
                  <a:pt x="573" y="1379"/>
                </a:lnTo>
                <a:lnTo>
                  <a:pt x="608" y="1340"/>
                </a:lnTo>
                <a:lnTo>
                  <a:pt x="647" y="1306"/>
                </a:lnTo>
                <a:lnTo>
                  <a:pt x="689" y="1275"/>
                </a:lnTo>
                <a:lnTo>
                  <a:pt x="734" y="1250"/>
                </a:lnTo>
                <a:lnTo>
                  <a:pt x="783" y="1230"/>
                </a:lnTo>
                <a:lnTo>
                  <a:pt x="834" y="1215"/>
                </a:lnTo>
                <a:lnTo>
                  <a:pt x="887" y="1206"/>
                </a:lnTo>
                <a:lnTo>
                  <a:pt x="942" y="1203"/>
                </a:lnTo>
                <a:close/>
                <a:moveTo>
                  <a:pt x="639" y="141"/>
                </a:moveTo>
                <a:lnTo>
                  <a:pt x="628" y="144"/>
                </a:lnTo>
                <a:lnTo>
                  <a:pt x="619" y="153"/>
                </a:lnTo>
                <a:lnTo>
                  <a:pt x="616" y="165"/>
                </a:lnTo>
                <a:lnTo>
                  <a:pt x="619" y="177"/>
                </a:lnTo>
                <a:lnTo>
                  <a:pt x="628" y="185"/>
                </a:lnTo>
                <a:lnTo>
                  <a:pt x="639" y="188"/>
                </a:lnTo>
                <a:lnTo>
                  <a:pt x="1056" y="188"/>
                </a:lnTo>
                <a:lnTo>
                  <a:pt x="1068" y="185"/>
                </a:lnTo>
                <a:lnTo>
                  <a:pt x="1077" y="177"/>
                </a:lnTo>
                <a:lnTo>
                  <a:pt x="1080" y="165"/>
                </a:lnTo>
                <a:lnTo>
                  <a:pt x="1077" y="153"/>
                </a:lnTo>
                <a:lnTo>
                  <a:pt x="1068" y="144"/>
                </a:lnTo>
                <a:lnTo>
                  <a:pt x="1056" y="141"/>
                </a:lnTo>
                <a:lnTo>
                  <a:pt x="639" y="141"/>
                </a:lnTo>
                <a:close/>
                <a:moveTo>
                  <a:pt x="197" y="0"/>
                </a:moveTo>
                <a:lnTo>
                  <a:pt x="1498" y="0"/>
                </a:lnTo>
                <a:lnTo>
                  <a:pt x="1533" y="2"/>
                </a:lnTo>
                <a:lnTo>
                  <a:pt x="1566" y="12"/>
                </a:lnTo>
                <a:lnTo>
                  <a:pt x="1597" y="26"/>
                </a:lnTo>
                <a:lnTo>
                  <a:pt x="1625" y="46"/>
                </a:lnTo>
                <a:lnTo>
                  <a:pt x="1648" y="69"/>
                </a:lnTo>
                <a:lnTo>
                  <a:pt x="1668" y="97"/>
                </a:lnTo>
                <a:lnTo>
                  <a:pt x="1683" y="127"/>
                </a:lnTo>
                <a:lnTo>
                  <a:pt x="1692" y="160"/>
                </a:lnTo>
                <a:lnTo>
                  <a:pt x="1696" y="196"/>
                </a:lnTo>
                <a:lnTo>
                  <a:pt x="1696" y="2034"/>
                </a:lnTo>
                <a:lnTo>
                  <a:pt x="1558" y="2034"/>
                </a:lnTo>
                <a:lnTo>
                  <a:pt x="1558" y="310"/>
                </a:lnTo>
                <a:lnTo>
                  <a:pt x="137" y="310"/>
                </a:lnTo>
                <a:lnTo>
                  <a:pt x="137" y="2542"/>
                </a:lnTo>
                <a:lnTo>
                  <a:pt x="356" y="2542"/>
                </a:lnTo>
                <a:lnTo>
                  <a:pt x="551" y="2905"/>
                </a:lnTo>
                <a:lnTo>
                  <a:pt x="197" y="2905"/>
                </a:lnTo>
                <a:lnTo>
                  <a:pt x="161" y="2902"/>
                </a:lnTo>
                <a:lnTo>
                  <a:pt x="128" y="2892"/>
                </a:lnTo>
                <a:lnTo>
                  <a:pt x="98" y="2878"/>
                </a:lnTo>
                <a:lnTo>
                  <a:pt x="71" y="2858"/>
                </a:lnTo>
                <a:lnTo>
                  <a:pt x="46" y="2835"/>
                </a:lnTo>
                <a:lnTo>
                  <a:pt x="27" y="2807"/>
                </a:lnTo>
                <a:lnTo>
                  <a:pt x="12" y="2777"/>
                </a:lnTo>
                <a:lnTo>
                  <a:pt x="3" y="2744"/>
                </a:lnTo>
                <a:lnTo>
                  <a:pt x="0" y="2708"/>
                </a:lnTo>
                <a:lnTo>
                  <a:pt x="0" y="196"/>
                </a:lnTo>
                <a:lnTo>
                  <a:pt x="3" y="160"/>
                </a:lnTo>
                <a:lnTo>
                  <a:pt x="12" y="127"/>
                </a:lnTo>
                <a:lnTo>
                  <a:pt x="27" y="97"/>
                </a:lnTo>
                <a:lnTo>
                  <a:pt x="46" y="69"/>
                </a:lnTo>
                <a:lnTo>
                  <a:pt x="71" y="46"/>
                </a:lnTo>
                <a:lnTo>
                  <a:pt x="98" y="26"/>
                </a:lnTo>
                <a:lnTo>
                  <a:pt x="128" y="12"/>
                </a:lnTo>
                <a:lnTo>
                  <a:pt x="161" y="2"/>
                </a:lnTo>
                <a:lnTo>
                  <a:pt x="19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57150" y="96838"/>
            <a:ext cx="9142413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4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Serviço de Informação ao Cidadão</a:t>
            </a:r>
          </a:p>
        </p:txBody>
      </p:sp>
      <p:sp>
        <p:nvSpPr>
          <p:cNvPr id="23" name="Elipse 22"/>
          <p:cNvSpPr/>
          <p:nvPr/>
        </p:nvSpPr>
        <p:spPr>
          <a:xfrm>
            <a:off x="2120900" y="765175"/>
            <a:ext cx="5703888" cy="51117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8459" name="Retângulo 23"/>
          <p:cNvSpPr>
            <a:spLocks noChangeArrowheads="1"/>
          </p:cNvSpPr>
          <p:nvPr/>
        </p:nvSpPr>
        <p:spPr bwMode="auto">
          <a:xfrm>
            <a:off x="109538" y="2765425"/>
            <a:ext cx="17589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/>
              <a:t>Autoridade de Monitoramento da Lei de Acesso à Informação (LAI) </a:t>
            </a:r>
          </a:p>
        </p:txBody>
      </p:sp>
      <p:sp>
        <p:nvSpPr>
          <p:cNvPr id="25" name="Chave Direita 24"/>
          <p:cNvSpPr/>
          <p:nvPr/>
        </p:nvSpPr>
        <p:spPr>
          <a:xfrm>
            <a:off x="1738313" y="1131888"/>
            <a:ext cx="190500" cy="4233862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635</Words>
  <Application>Microsoft Office PowerPoint</Application>
  <PresentationFormat>Apresentação na tela (4:3)</PresentationFormat>
  <Paragraphs>139</Paragraphs>
  <Slides>16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Atuação da Ouvidoria da ANTT </vt:lpstr>
      <vt:lpstr>Apresentação do PowerPoint</vt:lpstr>
      <vt:lpstr>Simplifique!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Atuação da Ouvidoria da ANTT 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Título: Modelo de Apresentação</dc:title>
  <dc:creator>Raul</dc:creator>
  <cp:lastModifiedBy>Caio Nogueira</cp:lastModifiedBy>
  <cp:revision>81</cp:revision>
  <dcterms:created xsi:type="dcterms:W3CDTF">2012-03-23T17:40:35Z</dcterms:created>
  <dcterms:modified xsi:type="dcterms:W3CDTF">2019-06-05T16:52:04Z</dcterms:modified>
</cp:coreProperties>
</file>