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4"/>
  </p:notesMasterIdLst>
  <p:sldIdLst>
    <p:sldId id="258" r:id="rId2"/>
    <p:sldId id="257" r:id="rId3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C6DABB16-B6AE-4A9D-AFA8-F874AB491C68}" type="slidenum">
              <a:rPr lang="nl-NL"/>
              <a:pPr>
                <a:defRPr/>
              </a:pPr>
              <a:t>‹nº›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B6001D-A5E5-46E3-B504-1A2E7214C141}" type="slidenum">
              <a:rPr lang="nl-NL"/>
              <a:pPr>
                <a:defRPr/>
              </a:pPr>
              <a:t>‹nº›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52C65E-9E76-47FB-83BD-1C55C727FDE7}" type="slidenum">
              <a:rPr lang="nl-NL"/>
              <a:pPr>
                <a:defRPr/>
              </a:pPr>
              <a:t>‹nº›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06CD1B-BC59-4488-B2A2-82C03C994A48}" type="slidenum">
              <a:rPr lang="nl-NL"/>
              <a:pPr>
                <a:defRPr/>
              </a:pPr>
              <a:t>‹nº›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BA62DB-6570-44DC-96F5-D6CD0930C350}" type="slidenum">
              <a:rPr lang="nl-NL"/>
              <a:pPr>
                <a:defRPr/>
              </a:pPr>
              <a:t>‹nº›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D4575A-EBD3-4B5B-9091-5EB252D18B27}" type="slidenum">
              <a:rPr lang="nl-NL"/>
              <a:pPr>
                <a:defRPr/>
              </a:pPr>
              <a:t>‹nº›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A4150-23E4-4C3D-8BEF-F8333010327C}" type="slidenum">
              <a:rPr lang="nl-NL"/>
              <a:pPr>
                <a:defRPr/>
              </a:pPr>
              <a:t>‹nº›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5A0016-49D8-4F21-891C-A677D509975C}" type="slidenum">
              <a:rPr lang="nl-NL"/>
              <a:pPr>
                <a:defRPr/>
              </a:pPr>
              <a:t>‹nº›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ED103-0DBF-4EA2-A6BC-72A66B4A99CB}" type="slidenum">
              <a:rPr lang="nl-NL"/>
              <a:pPr>
                <a:defRPr/>
              </a:pPr>
              <a:t>‹nº›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5BFD85-4753-4FE2-A255-D823B08D998C}" type="slidenum">
              <a:rPr lang="nl-NL"/>
              <a:pPr>
                <a:defRPr/>
              </a:pPr>
              <a:t>‹nº›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1D1F11-B71C-4A61-94C8-D00565E8EAD9}" type="slidenum">
              <a:rPr lang="nl-NL"/>
              <a:pPr>
                <a:defRPr/>
              </a:pPr>
              <a:t>‹nº›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49EBAC-F905-4FF3-BC55-AC21E35CCC3E}" type="slidenum">
              <a:rPr lang="nl-NL"/>
              <a:pPr>
                <a:defRPr/>
              </a:pPr>
              <a:t>‹nº›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fld id="{09D9097C-7355-40F4-992E-E4B63354AD9E}" type="slidenum">
              <a:rPr lang="nl-NL"/>
              <a:pPr>
                <a:defRPr/>
              </a:pPr>
              <a:t>‹nº›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Witteveen en Bod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1775" y="600075"/>
            <a:ext cx="1152525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 descr="Rijksoverheid_logo uitgeknip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97675" y="115888"/>
            <a:ext cx="511175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 descr="NEA 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91400" y="477838"/>
            <a:ext cx="1212850" cy="31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 descr="AmPorts logo nieuw nov0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12088" y="44450"/>
            <a:ext cx="1223962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 descr="Flag klein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9388" y="139700"/>
            <a:ext cx="1368425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1182688"/>
            <a:ext cx="9144000" cy="8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250825" y="1412875"/>
            <a:ext cx="8642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250825" y="1412875"/>
            <a:ext cx="8642350" cy="423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dirty="0">
                <a:solidFill>
                  <a:schemeClr val="accent2"/>
                </a:solidFill>
              </a:rPr>
              <a:t>Stimulating IWT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 sz="3200" dirty="0">
                <a:solidFill>
                  <a:schemeClr val="accent2"/>
                </a:solidFill>
              </a:rPr>
              <a:t> Brazil needs an incentive program for</a:t>
            </a:r>
          </a:p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US" sz="3200" dirty="0">
                <a:solidFill>
                  <a:schemeClr val="accent2"/>
                </a:solidFill>
              </a:rPr>
              <a:t>New terminals</a:t>
            </a:r>
          </a:p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US" sz="3200">
                <a:solidFill>
                  <a:schemeClr val="accent2"/>
                </a:solidFill>
              </a:rPr>
              <a:t>New vessels</a:t>
            </a:r>
          </a:p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US" sz="3200" dirty="0">
                <a:solidFill>
                  <a:schemeClr val="accent2"/>
                </a:solidFill>
              </a:rPr>
              <a:t>New services</a:t>
            </a:r>
          </a:p>
          <a:p>
            <a:pPr marL="342900" indent="-342900">
              <a:spcBef>
                <a:spcPct val="50000"/>
              </a:spcBef>
            </a:pPr>
            <a:r>
              <a:rPr lang="en-US" sz="3200" dirty="0">
                <a:solidFill>
                  <a:schemeClr val="accent2"/>
                </a:solidFill>
              </a:rPr>
              <a:t>2. Brazil needs an IWT promotion center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1763713" y="188913"/>
            <a:ext cx="48958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chemeClr val="accent2"/>
                </a:solidFill>
              </a:rPr>
              <a:t>Statements on</a:t>
            </a:r>
          </a:p>
          <a:p>
            <a:pPr algn="ctr"/>
            <a:r>
              <a:rPr lang="en-US" sz="2400" b="1">
                <a:solidFill>
                  <a:schemeClr val="accent2"/>
                </a:solidFill>
              </a:rPr>
              <a:t>IWT development in Brazil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 descr="Witteveen en Bod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1775" y="600075"/>
            <a:ext cx="1152525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4" descr="Rijksoverheid_logo uitgeknip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97675" y="115888"/>
            <a:ext cx="511175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5" descr="NEA 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91400" y="477838"/>
            <a:ext cx="1212850" cy="31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6" descr="AmPorts logo nieuw nov0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12088" y="44450"/>
            <a:ext cx="1223962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7" descr="Flag klein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9388" y="139700"/>
            <a:ext cx="1368425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1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1182688"/>
            <a:ext cx="9144000" cy="8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0" name="Text Box 18"/>
          <p:cNvSpPr txBox="1">
            <a:spLocks noChangeArrowheads="1"/>
          </p:cNvSpPr>
          <p:nvPr/>
        </p:nvSpPr>
        <p:spPr bwMode="auto">
          <a:xfrm>
            <a:off x="250825" y="1412875"/>
            <a:ext cx="8642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081" name="Text Box 20"/>
          <p:cNvSpPr txBox="1">
            <a:spLocks noChangeArrowheads="1"/>
          </p:cNvSpPr>
          <p:nvPr/>
        </p:nvSpPr>
        <p:spPr bwMode="auto">
          <a:xfrm>
            <a:off x="1763713" y="188913"/>
            <a:ext cx="4895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chemeClr val="accent2"/>
                </a:solidFill>
              </a:rPr>
              <a:t>Incentives for IWT</a:t>
            </a:r>
          </a:p>
        </p:txBody>
      </p:sp>
      <p:graphicFrame>
        <p:nvGraphicFramePr>
          <p:cNvPr id="3213" name="Group 141"/>
          <p:cNvGraphicFramePr>
            <a:graphicFrameLocks noGrp="1"/>
          </p:cNvGraphicFramePr>
          <p:nvPr>
            <p:ph sz="half" idx="1"/>
          </p:nvPr>
        </p:nvGraphicFramePr>
        <p:xfrm>
          <a:off x="468313" y="2276475"/>
          <a:ext cx="7848600" cy="3657600"/>
        </p:xfrm>
        <a:graphic>
          <a:graphicData uri="http://schemas.openxmlformats.org/drawingml/2006/table">
            <a:tbl>
              <a:tblPr/>
              <a:tblGrid>
                <a:gridCol w="5257800"/>
                <a:gridCol w="1020762"/>
                <a:gridCol w="1570038"/>
              </a:tblGrid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Vessel support (subsidy on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newbuildings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Vessel innovations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Set up support for services (marco polo)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Carbon trading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Terminal investment support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Promotion program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Tax reduction (on fuel?)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ICT innovations and applications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14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202" name="Group 130"/>
          <p:cNvGraphicFramePr>
            <a:graphicFrameLocks noGrp="1"/>
          </p:cNvGraphicFramePr>
          <p:nvPr>
            <p:ph sz="half" idx="2"/>
          </p:nvPr>
        </p:nvGraphicFramePr>
        <p:xfrm>
          <a:off x="1870075" y="1484313"/>
          <a:ext cx="7273925" cy="518160"/>
        </p:xfrm>
        <a:graphic>
          <a:graphicData uri="http://schemas.openxmlformats.org/drawingml/2006/table">
            <a:tbl>
              <a:tblPr/>
              <a:tblGrid>
                <a:gridCol w="3154363"/>
                <a:gridCol w="1323975"/>
                <a:gridCol w="2795587"/>
              </a:tblGrid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incentive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Effect?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Implementable?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362</TotalTime>
  <Words>88</Words>
  <Application>Microsoft Office PowerPoint</Application>
  <PresentationFormat>Apresentação na tela (4:3)</PresentationFormat>
  <Paragraphs>36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4" baseType="lpstr">
      <vt:lpstr>Arial</vt:lpstr>
      <vt:lpstr>Standaardontwerp</vt:lpstr>
      <vt:lpstr>Slide 1</vt:lpstr>
      <vt:lpstr>Slide 2</vt:lpstr>
    </vt:vector>
  </TitlesOfParts>
  <Company>Amports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Daniel Alfeder</dc:creator>
  <cp:lastModifiedBy>ada.pereira</cp:lastModifiedBy>
  <cp:revision>12</cp:revision>
  <dcterms:created xsi:type="dcterms:W3CDTF">2010-11-11T10:45:48Z</dcterms:created>
  <dcterms:modified xsi:type="dcterms:W3CDTF">2014-11-13T12:44:06Z</dcterms:modified>
</cp:coreProperties>
</file>