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6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80" r:id="rId35"/>
    <p:sldId id="289" r:id="rId36"/>
    <p:sldId id="294" r:id="rId37"/>
    <p:sldId id="295" r:id="rId38"/>
    <p:sldId id="292" r:id="rId39"/>
    <p:sldId id="261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A8646-E205-4BF5-BEE0-0921416BB7CE}" v="112" dt="2024-05-27T19:48:03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-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Antonio de Aguiar Neto" userId="c65bb155-15bf-41c4-ad5c-d56b85e09600" providerId="ADAL" clId="{0C1A8646-E205-4BF5-BEE0-0921416BB7CE}"/>
    <pc:docChg chg="undo custSel addSld delSld modSld sldOrd">
      <pc:chgData name="José Antonio de Aguiar Neto" userId="c65bb155-15bf-41c4-ad5c-d56b85e09600" providerId="ADAL" clId="{0C1A8646-E205-4BF5-BEE0-0921416BB7CE}" dt="2024-05-27T19:48:03.993" v="2364"/>
      <pc:docMkLst>
        <pc:docMk/>
      </pc:docMkLst>
      <pc:sldChg chg="modSp mod">
        <pc:chgData name="José Antonio de Aguiar Neto" userId="c65bb155-15bf-41c4-ad5c-d56b85e09600" providerId="ADAL" clId="{0C1A8646-E205-4BF5-BEE0-0921416BB7CE}" dt="2024-05-24T19:57:17.163" v="783"/>
        <pc:sldMkLst>
          <pc:docMk/>
          <pc:sldMk cId="743432963" sldId="256"/>
        </pc:sldMkLst>
        <pc:spChg chg="mod">
          <ac:chgData name="José Antonio de Aguiar Neto" userId="c65bb155-15bf-41c4-ad5c-d56b85e09600" providerId="ADAL" clId="{0C1A8646-E205-4BF5-BEE0-0921416BB7CE}" dt="2024-05-23T21:35:02.883" v="137" actId="207"/>
          <ac:spMkLst>
            <pc:docMk/>
            <pc:sldMk cId="743432963" sldId="256"/>
            <ac:spMk id="2" creationId="{D7427E99-23BE-4DDF-5CE0-B164F8BBBD7E}"/>
          </ac:spMkLst>
        </pc:spChg>
        <pc:spChg chg="mod">
          <ac:chgData name="José Antonio de Aguiar Neto" userId="c65bb155-15bf-41c4-ad5c-d56b85e09600" providerId="ADAL" clId="{0C1A8646-E205-4BF5-BEE0-0921416BB7CE}" dt="2024-05-24T19:57:17.163" v="783"/>
          <ac:spMkLst>
            <pc:docMk/>
            <pc:sldMk cId="743432963" sldId="256"/>
            <ac:spMk id="3" creationId="{6F587D40-C1DA-6216-7918-AB5F39FE45DD}"/>
          </ac:spMkLst>
        </pc:spChg>
      </pc:sldChg>
      <pc:sldChg chg="addSp delSp modSp del mod setBg addAnim delAnim">
        <pc:chgData name="José Antonio de Aguiar Neto" userId="c65bb155-15bf-41c4-ad5c-d56b85e09600" providerId="ADAL" clId="{0C1A8646-E205-4BF5-BEE0-0921416BB7CE}" dt="2024-05-23T21:51:44.894" v="220" actId="47"/>
        <pc:sldMkLst>
          <pc:docMk/>
          <pc:sldMk cId="1948243400" sldId="257"/>
        </pc:sldMkLst>
        <pc:spChg chg="mod ord">
          <ac:chgData name="José Antonio de Aguiar Neto" userId="c65bb155-15bf-41c4-ad5c-d56b85e09600" providerId="ADAL" clId="{0C1A8646-E205-4BF5-BEE0-0921416BB7CE}" dt="2024-05-23T21:48:42.591" v="159" actId="26606"/>
          <ac:spMkLst>
            <pc:docMk/>
            <pc:sldMk cId="1948243400" sldId="257"/>
            <ac:spMk id="2" creationId="{6CCC5DA1-9F77-C278-FDDA-977528A87C7F}"/>
          </ac:spMkLst>
        </pc:spChg>
        <pc:spChg chg="del">
          <ac:chgData name="José Antonio de Aguiar Neto" userId="c65bb155-15bf-41c4-ad5c-d56b85e09600" providerId="ADAL" clId="{0C1A8646-E205-4BF5-BEE0-0921416BB7CE}" dt="2024-05-23T21:46:56.985" v="139" actId="478"/>
          <ac:spMkLst>
            <pc:docMk/>
            <pc:sldMk cId="1948243400" sldId="257"/>
            <ac:spMk id="3" creationId="{0C44E42F-9622-13C1-9F8A-D6050D39D0F4}"/>
          </ac:spMkLst>
        </pc:spChg>
        <pc:spChg chg="add del">
          <ac:chgData name="José Antonio de Aguiar Neto" userId="c65bb155-15bf-41c4-ad5c-d56b85e09600" providerId="ADAL" clId="{0C1A8646-E205-4BF5-BEE0-0921416BB7CE}" dt="2024-05-23T21:47:24.754" v="143" actId="26606"/>
          <ac:spMkLst>
            <pc:docMk/>
            <pc:sldMk cId="1948243400" sldId="257"/>
            <ac:spMk id="9" creationId="{C1DD1A8A-57D5-4A81-AD04-532B043C5611}"/>
          </ac:spMkLst>
        </pc:spChg>
        <pc:spChg chg="add">
          <ac:chgData name="José Antonio de Aguiar Neto" userId="c65bb155-15bf-41c4-ad5c-d56b85e09600" providerId="ADAL" clId="{0C1A8646-E205-4BF5-BEE0-0921416BB7CE}" dt="2024-05-23T21:48:42.591" v="159" actId="26606"/>
          <ac:spMkLst>
            <pc:docMk/>
            <pc:sldMk cId="1948243400" sldId="257"/>
            <ac:spMk id="10" creationId="{37C89E4B-3C9F-44B9-8B86-D9E3D112D8EC}"/>
          </ac:spMkLst>
        </pc:spChg>
        <pc:spChg chg="add del">
          <ac:chgData name="José Antonio de Aguiar Neto" userId="c65bb155-15bf-41c4-ad5c-d56b85e09600" providerId="ADAL" clId="{0C1A8646-E205-4BF5-BEE0-0921416BB7CE}" dt="2024-05-23T21:47:24.754" v="143" actId="26606"/>
          <ac:spMkLst>
            <pc:docMk/>
            <pc:sldMk cId="1948243400" sldId="257"/>
            <ac:spMk id="11" creationId="{007891EC-4501-44ED-A8C8-B11B6DB767AB}"/>
          </ac:spMkLst>
        </pc:spChg>
        <pc:spChg chg="add del">
          <ac:chgData name="José Antonio de Aguiar Neto" userId="c65bb155-15bf-41c4-ad5c-d56b85e09600" providerId="ADAL" clId="{0C1A8646-E205-4BF5-BEE0-0921416BB7CE}" dt="2024-05-23T21:47:30.258" v="145" actId="26606"/>
          <ac:spMkLst>
            <pc:docMk/>
            <pc:sldMk cId="1948243400" sldId="257"/>
            <ac:spMk id="13" creationId="{D12DDE76-C203-4047-9998-63900085B5E8}"/>
          </ac:spMkLst>
        </pc:spChg>
        <pc:spChg chg="add del">
          <ac:chgData name="José Antonio de Aguiar Neto" userId="c65bb155-15bf-41c4-ad5c-d56b85e09600" providerId="ADAL" clId="{0C1A8646-E205-4BF5-BEE0-0921416BB7CE}" dt="2024-05-23T21:47:43.886" v="147" actId="26606"/>
          <ac:spMkLst>
            <pc:docMk/>
            <pc:sldMk cId="1948243400" sldId="257"/>
            <ac:spMk id="15" creationId="{85149191-5F60-4A28-AAFF-039F96B0F3EC}"/>
          </ac:spMkLst>
        </pc:spChg>
        <pc:spChg chg="add del">
          <ac:chgData name="José Antonio de Aguiar Neto" userId="c65bb155-15bf-41c4-ad5c-d56b85e09600" providerId="ADAL" clId="{0C1A8646-E205-4BF5-BEE0-0921416BB7CE}" dt="2024-05-23T21:47:43.886" v="147" actId="26606"/>
          <ac:spMkLst>
            <pc:docMk/>
            <pc:sldMk cId="1948243400" sldId="257"/>
            <ac:spMk id="16" creationId="{A8384FB5-9ADC-4DDC-881B-597D56F5B15D}"/>
          </ac:spMkLst>
        </pc:spChg>
        <pc:spChg chg="add del">
          <ac:chgData name="José Antonio de Aguiar Neto" userId="c65bb155-15bf-41c4-ad5c-d56b85e09600" providerId="ADAL" clId="{0C1A8646-E205-4BF5-BEE0-0921416BB7CE}" dt="2024-05-23T21:47:43.886" v="147" actId="26606"/>
          <ac:spMkLst>
            <pc:docMk/>
            <pc:sldMk cId="1948243400" sldId="257"/>
            <ac:spMk id="17" creationId="{F8260ED5-17F7-4158-B241-D51DD4CF1B7E}"/>
          </ac:spMkLst>
        </pc:spChg>
        <pc:spChg chg="add del">
          <ac:chgData name="José Antonio de Aguiar Neto" userId="c65bb155-15bf-41c4-ad5c-d56b85e09600" providerId="ADAL" clId="{0C1A8646-E205-4BF5-BEE0-0921416BB7CE}" dt="2024-05-23T21:47:43.886" v="147" actId="26606"/>
          <ac:spMkLst>
            <pc:docMk/>
            <pc:sldMk cId="1948243400" sldId="257"/>
            <ac:spMk id="18" creationId="{91E5A9A7-95C6-4F4F-B00E-C82E07FE62EF}"/>
          </ac:spMkLst>
        </pc:spChg>
        <pc:spChg chg="add del">
          <ac:chgData name="José Antonio de Aguiar Neto" userId="c65bb155-15bf-41c4-ad5c-d56b85e09600" providerId="ADAL" clId="{0C1A8646-E205-4BF5-BEE0-0921416BB7CE}" dt="2024-05-23T21:47:43.886" v="147" actId="26606"/>
          <ac:spMkLst>
            <pc:docMk/>
            <pc:sldMk cId="1948243400" sldId="257"/>
            <ac:spMk id="19" creationId="{D07DD2DE-F619-49DD-B5E7-03A290FF4ED1}"/>
          </ac:spMkLst>
        </pc:spChg>
        <pc:spChg chg="add del">
          <ac:chgData name="José Antonio de Aguiar Neto" userId="c65bb155-15bf-41c4-ad5c-d56b85e09600" providerId="ADAL" clId="{0C1A8646-E205-4BF5-BEE0-0921416BB7CE}" dt="2024-05-23T21:48:11.181" v="154" actId="26606"/>
          <ac:spMkLst>
            <pc:docMk/>
            <pc:sldMk cId="1948243400" sldId="257"/>
            <ac:spMk id="21" creationId="{37C89E4B-3C9F-44B9-8B86-D9E3D112D8EC}"/>
          </ac:spMkLst>
        </pc:spChg>
        <pc:picChg chg="add mod">
          <ac:chgData name="José Antonio de Aguiar Neto" userId="c65bb155-15bf-41c4-ad5c-d56b85e09600" providerId="ADAL" clId="{0C1A8646-E205-4BF5-BEE0-0921416BB7CE}" dt="2024-05-23T21:48:11.181" v="154" actId="26606"/>
          <ac:picMkLst>
            <pc:docMk/>
            <pc:sldMk cId="1948243400" sldId="257"/>
            <ac:picMk id="4" creationId="{3FF9C100-5DDD-B2E0-7912-AFD5448F3755}"/>
          </ac:picMkLst>
        </pc:picChg>
        <pc:picChg chg="add del mod">
          <ac:chgData name="José Antonio de Aguiar Neto" userId="c65bb155-15bf-41c4-ad5c-d56b85e09600" providerId="ADAL" clId="{0C1A8646-E205-4BF5-BEE0-0921416BB7CE}" dt="2024-05-23T21:51:40.995" v="219" actId="478"/>
          <ac:picMkLst>
            <pc:docMk/>
            <pc:sldMk cId="1948243400" sldId="257"/>
            <ac:picMk id="5" creationId="{00FA68F8-2141-75CA-A2BB-B9FA2814E73D}"/>
          </ac:picMkLst>
        </pc:picChg>
        <pc:cxnChg chg="add">
          <ac:chgData name="José Antonio de Aguiar Neto" userId="c65bb155-15bf-41c4-ad5c-d56b85e09600" providerId="ADAL" clId="{0C1A8646-E205-4BF5-BEE0-0921416BB7CE}" dt="2024-05-23T21:48:42.591" v="159" actId="26606"/>
          <ac:cxnSpMkLst>
            <pc:docMk/>
            <pc:sldMk cId="1948243400" sldId="257"/>
            <ac:cxnSpMk id="12" creationId="{AA2EAA10-076F-46BD-8F0F-B9A2FB77A85C}"/>
          </ac:cxnSpMkLst>
        </pc:cxnChg>
        <pc:cxnChg chg="add">
          <ac:chgData name="José Antonio de Aguiar Neto" userId="c65bb155-15bf-41c4-ad5c-d56b85e09600" providerId="ADAL" clId="{0C1A8646-E205-4BF5-BEE0-0921416BB7CE}" dt="2024-05-23T21:48:42.591" v="159" actId="26606"/>
          <ac:cxnSpMkLst>
            <pc:docMk/>
            <pc:sldMk cId="1948243400" sldId="257"/>
            <ac:cxnSpMk id="14" creationId="{D891E407-403B-4764-86C9-33A56D3BCAA3}"/>
          </ac:cxnSpMkLst>
        </pc:cxnChg>
        <pc:cxnChg chg="add del">
          <ac:chgData name="José Antonio de Aguiar Neto" userId="c65bb155-15bf-41c4-ad5c-d56b85e09600" providerId="ADAL" clId="{0C1A8646-E205-4BF5-BEE0-0921416BB7CE}" dt="2024-05-23T21:48:11.181" v="154" actId="26606"/>
          <ac:cxnSpMkLst>
            <pc:docMk/>
            <pc:sldMk cId="1948243400" sldId="257"/>
            <ac:cxnSpMk id="22" creationId="{AA2EAA10-076F-46BD-8F0F-B9A2FB77A85C}"/>
          </ac:cxnSpMkLst>
        </pc:cxnChg>
        <pc:cxnChg chg="add del">
          <ac:chgData name="José Antonio de Aguiar Neto" userId="c65bb155-15bf-41c4-ad5c-d56b85e09600" providerId="ADAL" clId="{0C1A8646-E205-4BF5-BEE0-0921416BB7CE}" dt="2024-05-23T21:48:11.181" v="154" actId="26606"/>
          <ac:cxnSpMkLst>
            <pc:docMk/>
            <pc:sldMk cId="1948243400" sldId="257"/>
            <ac:cxnSpMk id="23" creationId="{D891E407-403B-4764-86C9-33A56D3BCAA3}"/>
          </ac:cxnSpMkLst>
        </pc:cxnChg>
      </pc:sldChg>
      <pc:sldChg chg="addSp delSp modSp del mod">
        <pc:chgData name="José Antonio de Aguiar Neto" userId="c65bb155-15bf-41c4-ad5c-d56b85e09600" providerId="ADAL" clId="{0C1A8646-E205-4BF5-BEE0-0921416BB7CE}" dt="2024-05-23T21:50:44.711" v="192" actId="47"/>
        <pc:sldMkLst>
          <pc:docMk/>
          <pc:sldMk cId="4175103080" sldId="258"/>
        </pc:sldMkLst>
        <pc:spChg chg="add mod">
          <ac:chgData name="José Antonio de Aguiar Neto" userId="c65bb155-15bf-41c4-ad5c-d56b85e09600" providerId="ADAL" clId="{0C1A8646-E205-4BF5-BEE0-0921416BB7CE}" dt="2024-05-23T21:49:54.388" v="189" actId="113"/>
          <ac:spMkLst>
            <pc:docMk/>
            <pc:sldMk cId="4175103080" sldId="258"/>
            <ac:spMk id="2" creationId="{6D2701CF-3C2C-93C8-3266-00822C3F34CC}"/>
          </ac:spMkLst>
        </pc:spChg>
        <pc:spChg chg="mod">
          <ac:chgData name="José Antonio de Aguiar Neto" userId="c65bb155-15bf-41c4-ad5c-d56b85e09600" providerId="ADAL" clId="{0C1A8646-E205-4BF5-BEE0-0921416BB7CE}" dt="2024-05-23T21:49:10.753" v="161"/>
          <ac:spMkLst>
            <pc:docMk/>
            <pc:sldMk cId="4175103080" sldId="258"/>
            <ac:spMk id="3" creationId="{1604EA85-4EB0-199E-8BCE-A89DF7DB4AAF}"/>
          </ac:spMkLst>
        </pc:spChg>
        <pc:spChg chg="add mod">
          <ac:chgData name="José Antonio de Aguiar Neto" userId="c65bb155-15bf-41c4-ad5c-d56b85e09600" providerId="ADAL" clId="{0C1A8646-E205-4BF5-BEE0-0921416BB7CE}" dt="2024-05-23T21:50:09.033" v="191" actId="1076"/>
          <ac:spMkLst>
            <pc:docMk/>
            <pc:sldMk cId="4175103080" sldId="258"/>
            <ac:spMk id="4" creationId="{1C6FAD7A-3CE5-02FF-9501-723B7D660EBF}"/>
          </ac:spMkLst>
        </pc:spChg>
        <pc:spChg chg="del">
          <ac:chgData name="José Antonio de Aguiar Neto" userId="c65bb155-15bf-41c4-ad5c-d56b85e09600" providerId="ADAL" clId="{0C1A8646-E205-4BF5-BEE0-0921416BB7CE}" dt="2024-05-23T21:49:43.361" v="162" actId="478"/>
          <ac:spMkLst>
            <pc:docMk/>
            <pc:sldMk cId="4175103080" sldId="258"/>
            <ac:spMk id="5" creationId="{81177380-CF22-1900-C9E5-C641634D125B}"/>
          </ac:spMkLst>
        </pc:spChg>
      </pc:sldChg>
      <pc:sldChg chg="addSp delSp modSp mod">
        <pc:chgData name="José Antonio de Aguiar Neto" userId="c65bb155-15bf-41c4-ad5c-d56b85e09600" providerId="ADAL" clId="{0C1A8646-E205-4BF5-BEE0-0921416BB7CE}" dt="2024-05-27T12:52:36.203" v="1054" actId="207"/>
        <pc:sldMkLst>
          <pc:docMk/>
          <pc:sldMk cId="848225422" sldId="259"/>
        </pc:sldMkLst>
        <pc:spChg chg="del">
          <ac:chgData name="José Antonio de Aguiar Neto" userId="c65bb155-15bf-41c4-ad5c-d56b85e09600" providerId="ADAL" clId="{0C1A8646-E205-4BF5-BEE0-0921416BB7CE}" dt="2024-05-23T21:50:51.176" v="193" actId="478"/>
          <ac:spMkLst>
            <pc:docMk/>
            <pc:sldMk cId="848225422" sldId="259"/>
            <ac:spMk id="2" creationId="{4BA205F8-BD9B-FE84-AC3F-17A29BCF9617}"/>
          </ac:spMkLst>
        </pc:spChg>
        <pc:spChg chg="del">
          <ac:chgData name="José Antonio de Aguiar Neto" userId="c65bb155-15bf-41c4-ad5c-d56b85e09600" providerId="ADAL" clId="{0C1A8646-E205-4BF5-BEE0-0921416BB7CE}" dt="2024-05-23T21:50:55.548" v="194" actId="478"/>
          <ac:spMkLst>
            <pc:docMk/>
            <pc:sldMk cId="848225422" sldId="259"/>
            <ac:spMk id="3" creationId="{47EA5DF2-1D9C-F788-B4F8-DC628226D57B}"/>
          </ac:spMkLst>
        </pc:spChg>
        <pc:spChg chg="add mod">
          <ac:chgData name="José Antonio de Aguiar Neto" userId="c65bb155-15bf-41c4-ad5c-d56b85e09600" providerId="ADAL" clId="{0C1A8646-E205-4BF5-BEE0-0921416BB7CE}" dt="2024-05-27T12:52:36.203" v="1054" actId="207"/>
          <ac:spMkLst>
            <pc:docMk/>
            <pc:sldMk cId="848225422" sldId="259"/>
            <ac:spMk id="4" creationId="{7F241946-4A7F-FAF8-C054-11DFB3CC9376}"/>
          </ac:spMkLst>
        </pc:spChg>
        <pc:spChg chg="add mod">
          <ac:chgData name="José Antonio de Aguiar Neto" userId="c65bb155-15bf-41c4-ad5c-d56b85e09600" providerId="ADAL" clId="{0C1A8646-E205-4BF5-BEE0-0921416BB7CE}" dt="2024-05-27T12:52:33.256" v="1053" actId="207"/>
          <ac:spMkLst>
            <pc:docMk/>
            <pc:sldMk cId="848225422" sldId="259"/>
            <ac:spMk id="5" creationId="{E24C9DEB-D862-0883-730D-7F0E9FD33942}"/>
          </ac:spMkLst>
        </pc:spChg>
        <pc:spChg chg="add mod">
          <ac:chgData name="José Antonio de Aguiar Neto" userId="c65bb155-15bf-41c4-ad5c-d56b85e09600" providerId="ADAL" clId="{0C1A8646-E205-4BF5-BEE0-0921416BB7CE}" dt="2024-05-27T12:52:33.256" v="1053" actId="207"/>
          <ac:spMkLst>
            <pc:docMk/>
            <pc:sldMk cId="848225422" sldId="259"/>
            <ac:spMk id="6" creationId="{48258B05-2C17-AD6E-26E1-E49C9AB15A79}"/>
          </ac:spMkLst>
        </pc:spChg>
      </pc:sldChg>
      <pc:sldChg chg="addSp delSp modSp mod ord setBg">
        <pc:chgData name="José Antonio de Aguiar Neto" userId="c65bb155-15bf-41c4-ad5c-d56b85e09600" providerId="ADAL" clId="{0C1A8646-E205-4BF5-BEE0-0921416BB7CE}" dt="2024-05-23T21:52:51.098" v="230" actId="1076"/>
        <pc:sldMkLst>
          <pc:docMk/>
          <pc:sldMk cId="1082957650" sldId="260"/>
        </pc:sldMkLst>
        <pc:spChg chg="add del">
          <ac:chgData name="José Antonio de Aguiar Neto" userId="c65bb155-15bf-41c4-ad5c-d56b85e09600" providerId="ADAL" clId="{0C1A8646-E205-4BF5-BEE0-0921416BB7CE}" dt="2024-05-23T21:52:38.868" v="227" actId="26606"/>
          <ac:spMkLst>
            <pc:docMk/>
            <pc:sldMk cId="1082957650" sldId="260"/>
            <ac:spMk id="7" creationId="{2D2B266D-3625-4584-A5C3-7D3F672CFF30}"/>
          </ac:spMkLst>
        </pc:spChg>
        <pc:spChg chg="add del">
          <ac:chgData name="José Antonio de Aguiar Neto" userId="c65bb155-15bf-41c4-ad5c-d56b85e09600" providerId="ADAL" clId="{0C1A8646-E205-4BF5-BEE0-0921416BB7CE}" dt="2024-05-23T21:52:38.868" v="227" actId="26606"/>
          <ac:spMkLst>
            <pc:docMk/>
            <pc:sldMk cId="1082957650" sldId="260"/>
            <ac:spMk id="9" creationId="{C463B99A-73EE-4FBB-B7C4-F9F9BCC25C65}"/>
          </ac:spMkLst>
        </pc:spChg>
        <pc:spChg chg="add del">
          <ac:chgData name="José Antonio de Aguiar Neto" userId="c65bb155-15bf-41c4-ad5c-d56b85e09600" providerId="ADAL" clId="{0C1A8646-E205-4BF5-BEE0-0921416BB7CE}" dt="2024-05-23T21:52:38.868" v="227" actId="26606"/>
          <ac:spMkLst>
            <pc:docMk/>
            <pc:sldMk cId="1082957650" sldId="260"/>
            <ac:spMk id="11" creationId="{A5D2A5D1-BA0D-47D3-B051-DA7743C46E28}"/>
          </ac:spMkLst>
        </pc:spChg>
        <pc:picChg chg="add mod">
          <ac:chgData name="José Antonio de Aguiar Neto" userId="c65bb155-15bf-41c4-ad5c-d56b85e09600" providerId="ADAL" clId="{0C1A8646-E205-4BF5-BEE0-0921416BB7CE}" dt="2024-05-23T21:52:51.098" v="230" actId="1076"/>
          <ac:picMkLst>
            <pc:docMk/>
            <pc:sldMk cId="1082957650" sldId="260"/>
            <ac:picMk id="2" creationId="{E2656C0F-D0CE-5A02-03A6-D8189B077063}"/>
          </ac:picMkLst>
        </pc:picChg>
      </pc:sldChg>
      <pc:sldChg chg="modSp mod">
        <pc:chgData name="José Antonio de Aguiar Neto" userId="c65bb155-15bf-41c4-ad5c-d56b85e09600" providerId="ADAL" clId="{0C1A8646-E205-4BF5-BEE0-0921416BB7CE}" dt="2024-05-24T19:58:41.554" v="826" actId="114"/>
        <pc:sldMkLst>
          <pc:docMk/>
          <pc:sldMk cId="760648283" sldId="261"/>
        </pc:sldMkLst>
        <pc:spChg chg="mod">
          <ac:chgData name="José Antonio de Aguiar Neto" userId="c65bb155-15bf-41c4-ad5c-d56b85e09600" providerId="ADAL" clId="{0C1A8646-E205-4BF5-BEE0-0921416BB7CE}" dt="2024-05-24T19:58:41.554" v="826" actId="114"/>
          <ac:spMkLst>
            <pc:docMk/>
            <pc:sldMk cId="760648283" sldId="261"/>
            <ac:spMk id="3" creationId="{629188FD-9541-22D9-5B91-875D9DF83E9C}"/>
          </ac:spMkLst>
        </pc:spChg>
      </pc:sldChg>
      <pc:sldChg chg="addSp modSp new mod">
        <pc:chgData name="José Antonio de Aguiar Neto" userId="c65bb155-15bf-41c4-ad5c-d56b85e09600" providerId="ADAL" clId="{0C1A8646-E205-4BF5-BEE0-0921416BB7CE}" dt="2024-05-27T12:52:41.947" v="1055" actId="207"/>
        <pc:sldMkLst>
          <pc:docMk/>
          <pc:sldMk cId="1318159293" sldId="262"/>
        </pc:sldMkLst>
        <pc:spChg chg="add mod">
          <ac:chgData name="José Antonio de Aguiar Neto" userId="c65bb155-15bf-41c4-ad5c-d56b85e09600" providerId="ADAL" clId="{0C1A8646-E205-4BF5-BEE0-0921416BB7CE}" dt="2024-05-27T12:52:41.947" v="1055" actId="207"/>
          <ac:spMkLst>
            <pc:docMk/>
            <pc:sldMk cId="1318159293" sldId="262"/>
            <ac:spMk id="2" creationId="{28264B99-05D0-97C2-DB78-69C59A34A4C3}"/>
          </ac:spMkLst>
        </pc:spChg>
        <pc:spChg chg="add mod">
          <ac:chgData name="José Antonio de Aguiar Neto" userId="c65bb155-15bf-41c4-ad5c-d56b85e09600" providerId="ADAL" clId="{0C1A8646-E205-4BF5-BEE0-0921416BB7CE}" dt="2024-05-27T12:52:41.947" v="1055" actId="207"/>
          <ac:spMkLst>
            <pc:docMk/>
            <pc:sldMk cId="1318159293" sldId="262"/>
            <ac:spMk id="3" creationId="{5DEB23DF-20D3-F763-E406-89E0009B154E}"/>
          </ac:spMkLst>
        </pc:spChg>
        <pc:spChg chg="add mod">
          <ac:chgData name="José Antonio de Aguiar Neto" userId="c65bb155-15bf-41c4-ad5c-d56b85e09600" providerId="ADAL" clId="{0C1A8646-E205-4BF5-BEE0-0921416BB7CE}" dt="2024-05-27T12:52:41.947" v="1055" actId="207"/>
          <ac:spMkLst>
            <pc:docMk/>
            <pc:sldMk cId="1318159293" sldId="262"/>
            <ac:spMk id="4" creationId="{C6452A68-0D64-1D70-8503-F91F3CBC1AFE}"/>
          </ac:spMkLst>
        </pc:spChg>
      </pc:sldChg>
      <pc:sldChg chg="addSp modSp new mod">
        <pc:chgData name="José Antonio de Aguiar Neto" userId="c65bb155-15bf-41c4-ad5c-d56b85e09600" providerId="ADAL" clId="{0C1A8646-E205-4BF5-BEE0-0921416BB7CE}" dt="2024-05-27T19:33:10.135" v="2337"/>
        <pc:sldMkLst>
          <pc:docMk/>
          <pc:sldMk cId="942750920" sldId="263"/>
        </pc:sldMkLst>
        <pc:spChg chg="add mod">
          <ac:chgData name="José Antonio de Aguiar Neto" userId="c65bb155-15bf-41c4-ad5c-d56b85e09600" providerId="ADAL" clId="{0C1A8646-E205-4BF5-BEE0-0921416BB7CE}" dt="2024-05-27T12:52:49.209" v="1056" actId="207"/>
          <ac:spMkLst>
            <pc:docMk/>
            <pc:sldMk cId="942750920" sldId="263"/>
            <ac:spMk id="2" creationId="{43783FDB-05AE-4481-B843-CC42FBCE7D38}"/>
          </ac:spMkLst>
        </pc:spChg>
        <pc:spChg chg="add mod">
          <ac:chgData name="José Antonio de Aguiar Neto" userId="c65bb155-15bf-41c4-ad5c-d56b85e09600" providerId="ADAL" clId="{0C1A8646-E205-4BF5-BEE0-0921416BB7CE}" dt="2024-05-27T19:33:10.135" v="2337"/>
          <ac:spMkLst>
            <pc:docMk/>
            <pc:sldMk cId="942750920" sldId="263"/>
            <ac:spMk id="3" creationId="{38A7210D-5D25-ADC6-2FA4-711E611E29EE}"/>
          </ac:spMkLst>
        </pc:spChg>
      </pc:sldChg>
      <pc:sldChg chg="addSp modSp new mod">
        <pc:chgData name="José Antonio de Aguiar Neto" userId="c65bb155-15bf-41c4-ad5c-d56b85e09600" providerId="ADAL" clId="{0C1A8646-E205-4BF5-BEE0-0921416BB7CE}" dt="2024-05-27T12:52:55.720" v="1057" actId="207"/>
        <pc:sldMkLst>
          <pc:docMk/>
          <pc:sldMk cId="3360487917" sldId="264"/>
        </pc:sldMkLst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2" creationId="{BFD56FCF-9B2E-D871-5AC9-34224290F9B9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3" creationId="{EC9AEDFD-9B89-FB52-D286-53FAA9BC3966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4" creationId="{70F90515-B212-D883-E653-89A6DDFD87A7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5" creationId="{78C1B39E-7904-BBD8-736C-B9D946D50610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6" creationId="{C0AD9F81-59F6-BC2F-295F-3121BAAFC79F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7" creationId="{A02961B5-CBC7-C3D0-2E24-C02977F1DFCE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8" creationId="{D05CB08B-184A-75BD-4627-E4C5B24B7BA1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9" creationId="{E8C2FB4E-313B-C6AC-90E6-F4BC0D3B2C64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0" creationId="{0B93016A-3AF6-35E3-24AF-44074DDE739B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1" creationId="{C7390734-8417-B7C0-2989-0C9F88BCDD83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2" creationId="{AEC7135C-85B2-B2FD-2DAE-BDA57BC23AC3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3" creationId="{ED7F1FA6-345B-E6B9-42DA-F4C5AE7723FB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4" creationId="{B6EF0C61-F2AD-4174-3CD7-BA3428C9AADF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5" creationId="{D0D04573-3432-901F-F81A-052E5EE47B68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6" creationId="{02BBFB5D-777C-B814-D200-B4A1968D5987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7" creationId="{342FB2CF-F466-A5D6-6AC1-405FEFD08072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8" creationId="{AED0F39A-1F79-8E88-3A15-CF290B831559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19" creationId="{321672BF-85CF-9D1A-56B0-12CAA5F230B6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0" creationId="{74602656-92BA-3D04-56E8-E49402439884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1" creationId="{1289B364-418F-68E5-D885-84FB1269F81B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2" creationId="{1D0F4EF1-5646-B298-0115-67AB49714532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3" creationId="{7F92DBAF-B94F-4513-92EF-61FE87334939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4" creationId="{9015F714-27E8-30A4-5B0E-67D2284A61DA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5" creationId="{F2666DB3-82CE-F3DF-51FD-C8F438B13E6F}"/>
          </ac:spMkLst>
        </pc:spChg>
        <pc:spChg chg="add mod">
          <ac:chgData name="José Antonio de Aguiar Neto" userId="c65bb155-15bf-41c4-ad5c-d56b85e09600" providerId="ADAL" clId="{0C1A8646-E205-4BF5-BEE0-0921416BB7CE}" dt="2024-05-23T21:57:24.400" v="258"/>
          <ac:spMkLst>
            <pc:docMk/>
            <pc:sldMk cId="3360487917" sldId="264"/>
            <ac:spMk id="26" creationId="{87C2C97C-275D-03F0-E199-362501526009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27" creationId="{88A5290D-4F35-5CC9-4D0A-A1849881BD9C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28" creationId="{43BE6420-25C1-F43B-3E49-3A62D4D2A3B4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29" creationId="{BBF06730-0911-32D4-66E3-EBE476FC0DAF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0" creationId="{89FEB4FE-13B7-9917-772E-5C9D2A578125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1" creationId="{63EBDFFB-7FC8-D1E4-E870-789922230DCD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2" creationId="{94542D8B-0676-2A05-62E2-3BBEED00CFF6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3" creationId="{7F179617-E882-CD74-BFC3-9C4A5651BAE2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4" creationId="{A764D90B-D900-082F-05D7-73F84EBC3024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5" creationId="{187038A9-84D2-E31B-35F4-8D1CC8B9F052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6" creationId="{7BF2DCA4-7907-4B85-D345-C3AFCF18441F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7" creationId="{5B5E81E2-31B2-19CA-B574-320BD3023231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8" creationId="{CC228777-98A9-BC70-FA98-346661E609C4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39" creationId="{DFA848AD-7296-6924-B72C-300508695C02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0" creationId="{85EC98D2-6801-8281-4434-140EECD3A8A2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1" creationId="{417F7064-7DC1-734E-0CD4-041B576615C9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2" creationId="{62E4B5F2-C839-B5FF-F9C6-CB7EA6D3C3C0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3" creationId="{4C4258D3-9B2A-D53B-F948-25426D295685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4" creationId="{4C2D57AE-1054-C0C3-7A42-5AB1F687EDCD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5" creationId="{F98DC744-58A7-B4F5-2AE7-978E242A0B1E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6" creationId="{04F07809-3888-BD5B-989A-B7D2603A3583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7" creationId="{83095300-2259-A2EE-C84B-8440CF11AD5A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8" creationId="{3A58835B-8ABF-C7AA-A788-E0E014B8C7AC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49" creationId="{BF1C6E39-A340-2A34-DC7B-D684F17F7C6F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50" creationId="{771D3789-174D-4B35-B44D-115BE024D5C6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51" creationId="{8DA1C2B4-89BD-18E1-C4BB-93EF96D28DE0}"/>
          </ac:spMkLst>
        </pc:spChg>
        <pc:spChg chg="add mod">
          <ac:chgData name="José Antonio de Aguiar Neto" userId="c65bb155-15bf-41c4-ad5c-d56b85e09600" providerId="ADAL" clId="{0C1A8646-E205-4BF5-BEE0-0921416BB7CE}" dt="2024-05-27T12:52:55.720" v="1057" actId="207"/>
          <ac:spMkLst>
            <pc:docMk/>
            <pc:sldMk cId="3360487917" sldId="264"/>
            <ac:spMk id="52" creationId="{72480CE3-6224-A6D9-CE4C-6B7D45FC1447}"/>
          </ac:spMkLst>
        </pc:spChg>
      </pc:sldChg>
      <pc:sldChg chg="addSp delSp modSp new mod setBg">
        <pc:chgData name="José Antonio de Aguiar Neto" userId="c65bb155-15bf-41c4-ad5c-d56b85e09600" providerId="ADAL" clId="{0C1A8646-E205-4BF5-BEE0-0921416BB7CE}" dt="2024-05-27T12:53:06.851" v="1058" actId="207"/>
        <pc:sldMkLst>
          <pc:docMk/>
          <pc:sldMk cId="3517704346" sldId="265"/>
        </pc:sldMkLst>
        <pc:spChg chg="add mod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4" creationId="{02247C38-1E26-7C21-447C-71B79B9FC542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5" creationId="{F3060C83-F051-4F0E-ABAD-AA0DFC48B218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6" creationId="{83C98ABE-055B-441F-B07E-44F97F083C39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7" creationId="{29FDB030-9B49-4CED-8CCD-4D99382388AC}"/>
          </ac:spMkLst>
        </pc:spChg>
        <pc:spChg chg="add del">
          <ac:chgData name="José Antonio de Aguiar Neto" userId="c65bb155-15bf-41c4-ad5c-d56b85e09600" providerId="ADAL" clId="{0C1A8646-E205-4BF5-BEE0-0921416BB7CE}" dt="2024-05-23T22:05:07.974" v="417" actId="26606"/>
          <ac:spMkLst>
            <pc:docMk/>
            <pc:sldMk cId="3517704346" sldId="265"/>
            <ac:spMk id="8" creationId="{2D2B266D-3625-4584-A5C3-7D3F672CFF30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9" creationId="{3783CA14-24A1-485C-8B30-D6A5D87987AD}"/>
          </ac:spMkLst>
        </pc:spChg>
        <pc:spChg chg="add del">
          <ac:chgData name="José Antonio de Aguiar Neto" userId="c65bb155-15bf-41c4-ad5c-d56b85e09600" providerId="ADAL" clId="{0C1A8646-E205-4BF5-BEE0-0921416BB7CE}" dt="2024-05-23T22:05:07.974" v="417" actId="26606"/>
          <ac:spMkLst>
            <pc:docMk/>
            <pc:sldMk cId="3517704346" sldId="265"/>
            <ac:spMk id="10" creationId="{C463B99A-73EE-4FBB-B7C4-F9F9BCC25C65}"/>
          </ac:spMkLst>
        </pc:spChg>
        <pc:spChg chg="add mod">
          <ac:chgData name="José Antonio de Aguiar Neto" userId="c65bb155-15bf-41c4-ad5c-d56b85e09600" providerId="ADAL" clId="{0C1A8646-E205-4BF5-BEE0-0921416BB7CE}" dt="2024-05-24T16:47:03.877" v="589" actId="255"/>
          <ac:spMkLst>
            <pc:docMk/>
            <pc:sldMk cId="3517704346" sldId="265"/>
            <ac:spMk id="11" creationId="{28CC6A05-DE3A-A78C-9602-559002021556}"/>
          </ac:spMkLst>
        </pc:spChg>
        <pc:spChg chg="add del">
          <ac:chgData name="José Antonio de Aguiar Neto" userId="c65bb155-15bf-41c4-ad5c-d56b85e09600" providerId="ADAL" clId="{0C1A8646-E205-4BF5-BEE0-0921416BB7CE}" dt="2024-05-23T22:05:07.974" v="417" actId="26606"/>
          <ac:spMkLst>
            <pc:docMk/>
            <pc:sldMk cId="3517704346" sldId="265"/>
            <ac:spMk id="12" creationId="{A5D2A5D1-BA0D-47D3-B051-DA7743C46E28}"/>
          </ac:spMkLst>
        </pc:spChg>
        <pc:spChg chg="add del">
          <ac:chgData name="José Antonio de Aguiar Neto" userId="c65bb155-15bf-41c4-ad5c-d56b85e09600" providerId="ADAL" clId="{0C1A8646-E205-4BF5-BEE0-0921416BB7CE}" dt="2024-05-23T22:07:32.983" v="460" actId="26606"/>
          <ac:spMkLst>
            <pc:docMk/>
            <pc:sldMk cId="3517704346" sldId="265"/>
            <ac:spMk id="13" creationId="{2B97F24A-32CE-4C1C-A50D-3016B394DCFB}"/>
          </ac:spMkLst>
        </pc:spChg>
        <pc:spChg chg="add del">
          <ac:chgData name="José Antonio de Aguiar Neto" userId="c65bb155-15bf-41c4-ad5c-d56b85e09600" providerId="ADAL" clId="{0C1A8646-E205-4BF5-BEE0-0921416BB7CE}" dt="2024-05-23T22:05:11.260" v="419" actId="26606"/>
          <ac:spMkLst>
            <pc:docMk/>
            <pc:sldMk cId="3517704346" sldId="265"/>
            <ac:spMk id="14" creationId="{32BC26D8-82FB-445E-AA49-62A77D7C1EE0}"/>
          </ac:spMkLst>
        </pc:spChg>
        <pc:spChg chg="add del">
          <ac:chgData name="José Antonio de Aguiar Neto" userId="c65bb155-15bf-41c4-ad5c-d56b85e09600" providerId="ADAL" clId="{0C1A8646-E205-4BF5-BEE0-0921416BB7CE}" dt="2024-05-23T22:05:11.260" v="419" actId="26606"/>
          <ac:spMkLst>
            <pc:docMk/>
            <pc:sldMk cId="3517704346" sldId="265"/>
            <ac:spMk id="15" creationId="{CB44330D-EA18-4254-AA95-EB49948539B8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16" creationId="{9A97C86A-04D6-40F7-AE84-31AB43E6A846}"/>
          </ac:spMkLst>
        </pc:spChg>
        <pc:spChg chg="add del">
          <ac:chgData name="José Antonio de Aguiar Neto" userId="c65bb155-15bf-41c4-ad5c-d56b85e09600" providerId="ADAL" clId="{0C1A8646-E205-4BF5-BEE0-0921416BB7CE}" dt="2024-05-23T22:07:32.983" v="460" actId="26606"/>
          <ac:spMkLst>
            <pc:docMk/>
            <pc:sldMk cId="3517704346" sldId="265"/>
            <ac:spMk id="17" creationId="{CD8B4F24-440B-49E9-B85D-733523DC064B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18" creationId="{FF9F2414-84E8-453E-B1F3-389FDE8192D9}"/>
          </ac:spMkLst>
        </pc:spChg>
        <pc:spChg chg="add del">
          <ac:chgData name="José Antonio de Aguiar Neto" userId="c65bb155-15bf-41c4-ad5c-d56b85e09600" providerId="ADAL" clId="{0C1A8646-E205-4BF5-BEE0-0921416BB7CE}" dt="2024-05-23T22:07:51.300" v="464" actId="26606"/>
          <ac:spMkLst>
            <pc:docMk/>
            <pc:sldMk cId="3517704346" sldId="265"/>
            <ac:spMk id="19" creationId="{32AEEBC8-9D30-42EF-95F2-386C2653FBF0}"/>
          </ac:spMkLst>
        </pc:spChg>
        <pc:spChg chg="add del">
          <ac:chgData name="José Antonio de Aguiar Neto" userId="c65bb155-15bf-41c4-ad5c-d56b85e09600" providerId="ADAL" clId="{0C1A8646-E205-4BF5-BEE0-0921416BB7CE}" dt="2024-05-23T22:05:28.379" v="423" actId="26606"/>
          <ac:spMkLst>
            <pc:docMk/>
            <pc:sldMk cId="3517704346" sldId="265"/>
            <ac:spMk id="20" creationId="{3ECA69A1-7536-43AC-85EF-C7106179F5ED}"/>
          </ac:spMkLst>
        </pc:spChg>
        <pc:spChg chg="add del">
          <ac:chgData name="José Antonio de Aguiar Neto" userId="c65bb155-15bf-41c4-ad5c-d56b85e09600" providerId="ADAL" clId="{0C1A8646-E205-4BF5-BEE0-0921416BB7CE}" dt="2024-05-23T22:07:51.300" v="464" actId="26606"/>
          <ac:spMkLst>
            <pc:docMk/>
            <pc:sldMk cId="3517704346" sldId="265"/>
            <ac:spMk id="21" creationId="{2E92FA66-67D7-4CB4-94D3-E643A9AD4757}"/>
          </ac:spMkLst>
        </pc:spChg>
        <pc:spChg chg="add del">
          <ac:chgData name="José Antonio de Aguiar Neto" userId="c65bb155-15bf-41c4-ad5c-d56b85e09600" providerId="ADAL" clId="{0C1A8646-E205-4BF5-BEE0-0921416BB7CE}" dt="2024-05-23T22:09:08.008" v="478" actId="26606"/>
          <ac:spMkLst>
            <pc:docMk/>
            <pc:sldMk cId="3517704346" sldId="265"/>
            <ac:spMk id="22" creationId="{32AEEBC8-9D30-42EF-95F2-386C2653FBF0}"/>
          </ac:spMkLst>
        </pc:spChg>
        <pc:spChg chg="add del">
          <ac:chgData name="José Antonio de Aguiar Neto" userId="c65bb155-15bf-41c4-ad5c-d56b85e09600" providerId="ADAL" clId="{0C1A8646-E205-4BF5-BEE0-0921416BB7CE}" dt="2024-05-23T22:07:56.024" v="466" actId="26606"/>
          <ac:spMkLst>
            <pc:docMk/>
            <pc:sldMk cId="3517704346" sldId="265"/>
            <ac:spMk id="23" creationId="{C681C32C-7AFC-4BB3-9088-65CBDFC5D1C2}"/>
          </ac:spMkLst>
        </pc:spChg>
        <pc:spChg chg="add del">
          <ac:chgData name="José Antonio de Aguiar Neto" userId="c65bb155-15bf-41c4-ad5c-d56b85e09600" providerId="ADAL" clId="{0C1A8646-E205-4BF5-BEE0-0921416BB7CE}" dt="2024-05-23T22:07:56.024" v="466" actId="26606"/>
          <ac:spMkLst>
            <pc:docMk/>
            <pc:sldMk cId="3517704346" sldId="265"/>
            <ac:spMk id="24" creationId="{199C0ED0-69DE-4C31-A5CF-E2A46FD30226}"/>
          </ac:spMkLst>
        </pc:spChg>
        <pc:spChg chg="add del">
          <ac:chgData name="José Antonio de Aguiar Neto" userId="c65bb155-15bf-41c4-ad5c-d56b85e09600" providerId="ADAL" clId="{0C1A8646-E205-4BF5-BEE0-0921416BB7CE}" dt="2024-05-23T22:07:56.024" v="466" actId="26606"/>
          <ac:spMkLst>
            <pc:docMk/>
            <pc:sldMk cId="3517704346" sldId="265"/>
            <ac:spMk id="25" creationId="{8D42B8BD-40AF-488E-8A79-D7256C917229}"/>
          </ac:spMkLst>
        </pc:spChg>
        <pc:spChg chg="add del">
          <ac:chgData name="José Antonio de Aguiar Neto" userId="c65bb155-15bf-41c4-ad5c-d56b85e09600" providerId="ADAL" clId="{0C1A8646-E205-4BF5-BEE0-0921416BB7CE}" dt="2024-05-23T22:09:08.008" v="478" actId="26606"/>
          <ac:spMkLst>
            <pc:docMk/>
            <pc:sldMk cId="3517704346" sldId="265"/>
            <ac:spMk id="26" creationId="{3529E97A-97C3-40EA-8A04-5C02398D568F}"/>
          </ac:spMkLst>
        </pc:spChg>
        <pc:spChg chg="add del">
          <ac:chgData name="José Antonio de Aguiar Neto" userId="c65bb155-15bf-41c4-ad5c-d56b85e09600" providerId="ADAL" clId="{0C1A8646-E205-4BF5-BEE0-0921416BB7CE}" dt="2024-05-23T22:07:58.480" v="468" actId="26606"/>
          <ac:spMkLst>
            <pc:docMk/>
            <pc:sldMk cId="3517704346" sldId="265"/>
            <ac:spMk id="27" creationId="{2B97F24A-32CE-4C1C-A50D-3016B394DCFB}"/>
          </ac:spMkLst>
        </pc:spChg>
        <pc:spChg chg="add del">
          <ac:chgData name="José Antonio de Aguiar Neto" userId="c65bb155-15bf-41c4-ad5c-d56b85e09600" providerId="ADAL" clId="{0C1A8646-E205-4BF5-BEE0-0921416BB7CE}" dt="2024-05-23T22:07:58.480" v="468" actId="26606"/>
          <ac:spMkLst>
            <pc:docMk/>
            <pc:sldMk cId="3517704346" sldId="265"/>
            <ac:spMk id="28" creationId="{6357EC4F-235E-4222-A36F-C7878ACE37F2}"/>
          </ac:spMkLst>
        </pc:spChg>
        <pc:spChg chg="add del">
          <ac:chgData name="José Antonio de Aguiar Neto" userId="c65bb155-15bf-41c4-ad5c-d56b85e09600" providerId="ADAL" clId="{0C1A8646-E205-4BF5-BEE0-0921416BB7CE}" dt="2024-05-23T22:09:08.008" v="478" actId="26606"/>
          <ac:spMkLst>
            <pc:docMk/>
            <pc:sldMk cId="3517704346" sldId="265"/>
            <ac:spMk id="29" creationId="{59FA8C2E-A5A7-4490-927A-7CD58343EDBB}"/>
          </ac:spMkLst>
        </pc:spChg>
        <pc:spChg chg="add del">
          <ac:chgData name="José Antonio de Aguiar Neto" userId="c65bb155-15bf-41c4-ad5c-d56b85e09600" providerId="ADAL" clId="{0C1A8646-E205-4BF5-BEE0-0921416BB7CE}" dt="2024-05-23T22:08:04.646" v="470" actId="26606"/>
          <ac:spMkLst>
            <pc:docMk/>
            <pc:sldMk cId="3517704346" sldId="265"/>
            <ac:spMk id="30" creationId="{32AEEBC8-9D30-42EF-95F2-386C2653FBF0}"/>
          </ac:spMkLst>
        </pc:spChg>
        <pc:spChg chg="add del">
          <ac:chgData name="José Antonio de Aguiar Neto" userId="c65bb155-15bf-41c4-ad5c-d56b85e09600" providerId="ADAL" clId="{0C1A8646-E205-4BF5-BEE0-0921416BB7CE}" dt="2024-05-23T22:08:04.646" v="470" actId="26606"/>
          <ac:spMkLst>
            <pc:docMk/>
            <pc:sldMk cId="3517704346" sldId="265"/>
            <ac:spMk id="31" creationId="{3529E97A-97C3-40EA-8A04-5C02398D568F}"/>
          </ac:spMkLst>
        </pc:spChg>
        <pc:spChg chg="add del">
          <ac:chgData name="José Antonio de Aguiar Neto" userId="c65bb155-15bf-41c4-ad5c-d56b85e09600" providerId="ADAL" clId="{0C1A8646-E205-4BF5-BEE0-0921416BB7CE}" dt="2024-05-23T22:08:04.646" v="470" actId="26606"/>
          <ac:spMkLst>
            <pc:docMk/>
            <pc:sldMk cId="3517704346" sldId="265"/>
            <ac:spMk id="32" creationId="{59FA8C2E-A5A7-4490-927A-7CD58343EDBB}"/>
          </ac:spMkLst>
        </pc:spChg>
        <pc:spChg chg="add del">
          <ac:chgData name="José Antonio de Aguiar Neto" userId="c65bb155-15bf-41c4-ad5c-d56b85e09600" providerId="ADAL" clId="{0C1A8646-E205-4BF5-BEE0-0921416BB7CE}" dt="2024-05-23T22:09:08.008" v="477" actId="26606"/>
          <ac:spMkLst>
            <pc:docMk/>
            <pc:sldMk cId="3517704346" sldId="265"/>
            <ac:spMk id="34" creationId="{32AEEBC8-9D30-42EF-95F2-386C2653FBF0}"/>
          </ac:spMkLst>
        </pc:spChg>
        <pc:spChg chg="add mod">
          <ac:chgData name="José Antonio de Aguiar Neto" userId="c65bb155-15bf-41c4-ad5c-d56b85e09600" providerId="ADAL" clId="{0C1A8646-E205-4BF5-BEE0-0921416BB7CE}" dt="2024-05-27T12:53:06.851" v="1058" actId="207"/>
          <ac:spMkLst>
            <pc:docMk/>
            <pc:sldMk cId="3517704346" sldId="265"/>
            <ac:spMk id="35" creationId="{232A7AC6-A8EB-9546-E30C-AF85E6C82AE0}"/>
          </ac:spMkLst>
        </pc:spChg>
        <pc:spChg chg="add del">
          <ac:chgData name="José Antonio de Aguiar Neto" userId="c65bb155-15bf-41c4-ad5c-d56b85e09600" providerId="ADAL" clId="{0C1A8646-E205-4BF5-BEE0-0921416BB7CE}" dt="2024-05-23T22:09:08.008" v="477" actId="26606"/>
          <ac:spMkLst>
            <pc:docMk/>
            <pc:sldMk cId="3517704346" sldId="265"/>
            <ac:spMk id="36" creationId="{2E92FA66-67D7-4CB4-94D3-E643A9AD4757}"/>
          </ac:spMkLst>
        </pc:spChg>
        <pc:spChg chg="add del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38" creationId="{743AA782-23D1-4521-8CAD-47662984AA08}"/>
          </ac:spMkLst>
        </pc:spChg>
        <pc:spChg chg="add del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39" creationId="{71877DBC-BB60-40F0-AC93-2ACDBAAE60CE}"/>
          </ac:spMkLst>
        </pc:spChg>
        <pc:spChg chg="add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44" creationId="{32AEEBC8-9D30-42EF-95F2-386C2653FBF0}"/>
          </ac:spMkLst>
        </pc:spChg>
        <pc:spChg chg="add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46" creationId="{3529E97A-97C3-40EA-8A04-5C02398D568F}"/>
          </ac:spMkLst>
        </pc:spChg>
        <pc:spChg chg="add">
          <ac:chgData name="José Antonio de Aguiar Neto" userId="c65bb155-15bf-41c4-ad5c-d56b85e09600" providerId="ADAL" clId="{0C1A8646-E205-4BF5-BEE0-0921416BB7CE}" dt="2024-05-23T22:09:25.505" v="482" actId="26606"/>
          <ac:spMkLst>
            <pc:docMk/>
            <pc:sldMk cId="3517704346" sldId="265"/>
            <ac:spMk id="48" creationId="{59FA8C2E-A5A7-4490-927A-7CD58343EDBB}"/>
          </ac:spMkLst>
        </pc:spChg>
        <pc:picChg chg="add mod ord">
          <ac:chgData name="José Antonio de Aguiar Neto" userId="c65bb155-15bf-41c4-ad5c-d56b85e09600" providerId="ADAL" clId="{0C1A8646-E205-4BF5-BEE0-0921416BB7CE}" dt="2024-05-23T22:12:11.212" v="497" actId="1076"/>
          <ac:picMkLst>
            <pc:docMk/>
            <pc:sldMk cId="3517704346" sldId="265"/>
            <ac:picMk id="3" creationId="{AA03FA24-2A84-2125-45F9-EDFAA9DD866A}"/>
          </ac:picMkLst>
        </pc:picChg>
      </pc:sldChg>
      <pc:sldChg chg="addSp modSp new mod ord setBg">
        <pc:chgData name="José Antonio de Aguiar Neto" userId="c65bb155-15bf-41c4-ad5c-d56b85e09600" providerId="ADAL" clId="{0C1A8646-E205-4BF5-BEE0-0921416BB7CE}" dt="2024-05-24T16:54:25.607" v="655"/>
        <pc:sldMkLst>
          <pc:docMk/>
          <pc:sldMk cId="2139624827" sldId="266"/>
        </pc:sldMkLst>
        <pc:spChg chg="add mod">
          <ac:chgData name="José Antonio de Aguiar Neto" userId="c65bb155-15bf-41c4-ad5c-d56b85e09600" providerId="ADAL" clId="{0C1A8646-E205-4BF5-BEE0-0921416BB7CE}" dt="2024-05-23T22:12:48.600" v="500" actId="14100"/>
          <ac:spMkLst>
            <pc:docMk/>
            <pc:sldMk cId="2139624827" sldId="266"/>
            <ac:spMk id="2" creationId="{FF1966BF-7472-55A1-4318-AFF3ACE26B41}"/>
          </ac:spMkLst>
        </pc:spChg>
        <pc:spChg chg="add mod">
          <ac:chgData name="José Antonio de Aguiar Neto" userId="c65bb155-15bf-41c4-ad5c-d56b85e09600" providerId="ADAL" clId="{0C1A8646-E205-4BF5-BEE0-0921416BB7CE}" dt="2024-05-24T16:46:13.728" v="586" actId="14100"/>
          <ac:spMkLst>
            <pc:docMk/>
            <pc:sldMk cId="2139624827" sldId="266"/>
            <ac:spMk id="5" creationId="{C7F00CAA-73F2-7ABB-E9C5-9FB3F86EC9A9}"/>
          </ac:spMkLst>
        </pc:spChg>
        <pc:spChg chg="add">
          <ac:chgData name="José Antonio de Aguiar Neto" userId="c65bb155-15bf-41c4-ad5c-d56b85e09600" providerId="ADAL" clId="{0C1A8646-E205-4BF5-BEE0-0921416BB7CE}" dt="2024-05-23T22:06:45.328" v="457" actId="26606"/>
          <ac:spMkLst>
            <pc:docMk/>
            <pc:sldMk cId="2139624827" sldId="266"/>
            <ac:spMk id="8" creationId="{D4771268-CB57-404A-9271-370EB28F6090}"/>
          </ac:spMkLst>
        </pc:spChg>
        <pc:picChg chg="add mod">
          <ac:chgData name="José Antonio de Aguiar Neto" userId="c65bb155-15bf-41c4-ad5c-d56b85e09600" providerId="ADAL" clId="{0C1A8646-E205-4BF5-BEE0-0921416BB7CE}" dt="2024-05-23T22:12:38.945" v="498" actId="14100"/>
          <ac:picMkLst>
            <pc:docMk/>
            <pc:sldMk cId="2139624827" sldId="266"/>
            <ac:picMk id="3" creationId="{462170D6-F471-A12F-B3F1-28950CB2E2A3}"/>
          </ac:picMkLst>
        </pc:picChg>
      </pc:sldChg>
      <pc:sldChg chg="addSp delSp modSp new mod ord setBg">
        <pc:chgData name="José Antonio de Aguiar Neto" userId="c65bb155-15bf-41c4-ad5c-d56b85e09600" providerId="ADAL" clId="{0C1A8646-E205-4BF5-BEE0-0921416BB7CE}" dt="2024-05-24T16:55:24.861" v="664" actId="1035"/>
        <pc:sldMkLst>
          <pc:docMk/>
          <pc:sldMk cId="1226541814" sldId="267"/>
        </pc:sldMkLst>
        <pc:spChg chg="add mod">
          <ac:chgData name="José Antonio de Aguiar Neto" userId="c65bb155-15bf-41c4-ad5c-d56b85e09600" providerId="ADAL" clId="{0C1A8646-E205-4BF5-BEE0-0921416BB7CE}" dt="2024-05-24T16:51:58.082" v="639" actId="26606"/>
          <ac:spMkLst>
            <pc:docMk/>
            <pc:sldMk cId="1226541814" sldId="267"/>
            <ac:spMk id="4" creationId="{D3E335B5-02D6-7A9C-E350-ED90037BE2CF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8" creationId="{F3060C83-F051-4F0E-ABAD-AA0DFC48B218}"/>
          </ac:spMkLst>
        </pc:spChg>
        <pc:spChg chg="add del">
          <ac:chgData name="José Antonio de Aguiar Neto" userId="c65bb155-15bf-41c4-ad5c-d56b85e09600" providerId="ADAL" clId="{0C1A8646-E205-4BF5-BEE0-0921416BB7CE}" dt="2024-05-24T16:51:58.078" v="638" actId="26606"/>
          <ac:spMkLst>
            <pc:docMk/>
            <pc:sldMk cId="1226541814" sldId="267"/>
            <ac:spMk id="9" creationId="{D4771268-CB57-404A-9271-370EB28F6090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10" creationId="{83C98ABE-055B-441F-B07E-44F97F083C39}"/>
          </ac:spMkLst>
        </pc:spChg>
        <pc:spChg chg="add">
          <ac:chgData name="José Antonio de Aguiar Neto" userId="c65bb155-15bf-41c4-ad5c-d56b85e09600" providerId="ADAL" clId="{0C1A8646-E205-4BF5-BEE0-0921416BB7CE}" dt="2024-05-24T16:51:58.082" v="639" actId="26606"/>
          <ac:spMkLst>
            <pc:docMk/>
            <pc:sldMk cId="1226541814" sldId="267"/>
            <ac:spMk id="11" creationId="{D12DDE76-C203-4047-9998-63900085B5E8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12" creationId="{29FDB030-9B49-4CED-8CCD-4D99382388AC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14" creationId="{3783CA14-24A1-485C-8B30-D6A5D87987AD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16" creationId="{9A97C86A-04D6-40F7-AE84-31AB43E6A846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18" creationId="{FF9F2414-84E8-453E-B1F3-389FDE8192D9}"/>
          </ac:spMkLst>
        </pc:spChg>
        <pc:spChg chg="add del">
          <ac:chgData name="José Antonio de Aguiar Neto" userId="c65bb155-15bf-41c4-ad5c-d56b85e09600" providerId="ADAL" clId="{0C1A8646-E205-4BF5-BEE0-0921416BB7CE}" dt="2024-05-24T16:50:47.850" v="592" actId="26606"/>
          <ac:spMkLst>
            <pc:docMk/>
            <pc:sldMk cId="1226541814" sldId="267"/>
            <ac:spMk id="20" creationId="{3ECA69A1-7536-43AC-85EF-C7106179F5ED}"/>
          </ac:spMkLst>
        </pc:spChg>
        <pc:picChg chg="add mod ord">
          <ac:chgData name="José Antonio de Aguiar Neto" userId="c65bb155-15bf-41c4-ad5c-d56b85e09600" providerId="ADAL" clId="{0C1A8646-E205-4BF5-BEE0-0921416BB7CE}" dt="2024-05-24T16:55:16.277" v="658" actId="14100"/>
          <ac:picMkLst>
            <pc:docMk/>
            <pc:sldMk cId="1226541814" sldId="267"/>
            <ac:picMk id="3" creationId="{579E134B-203C-FD2D-CE18-9C228CD44471}"/>
          </ac:picMkLst>
        </pc:picChg>
        <pc:picChg chg="add mod">
          <ac:chgData name="José Antonio de Aguiar Neto" userId="c65bb155-15bf-41c4-ad5c-d56b85e09600" providerId="ADAL" clId="{0C1A8646-E205-4BF5-BEE0-0921416BB7CE}" dt="2024-05-24T16:55:24.861" v="664" actId="1035"/>
          <ac:picMkLst>
            <pc:docMk/>
            <pc:sldMk cId="1226541814" sldId="267"/>
            <ac:picMk id="6" creationId="{08E67FF4-E203-1A4E-2AEB-12BA1C61E17D}"/>
          </ac:picMkLst>
        </pc:picChg>
      </pc:sldChg>
      <pc:sldChg chg="addSp delSp modSp new mod setBg">
        <pc:chgData name="José Antonio de Aguiar Neto" userId="c65bb155-15bf-41c4-ad5c-d56b85e09600" providerId="ADAL" clId="{0C1A8646-E205-4BF5-BEE0-0921416BB7CE}" dt="2024-05-27T14:47:52.558" v="2219" actId="208"/>
        <pc:sldMkLst>
          <pc:docMk/>
          <pc:sldMk cId="1262856851" sldId="268"/>
        </pc:sldMkLst>
        <pc:spChg chg="add mod">
          <ac:chgData name="José Antonio de Aguiar Neto" userId="c65bb155-15bf-41c4-ad5c-d56b85e09600" providerId="ADAL" clId="{0C1A8646-E205-4BF5-BEE0-0921416BB7CE}" dt="2024-05-27T12:53:14.906" v="1059" actId="207"/>
          <ac:spMkLst>
            <pc:docMk/>
            <pc:sldMk cId="1262856851" sldId="268"/>
            <ac:spMk id="6" creationId="{FBB90B9F-8ACC-9414-1AAF-AB443C11AB87}"/>
          </ac:spMkLst>
        </pc:spChg>
        <pc:spChg chg="add mod">
          <ac:chgData name="José Antonio de Aguiar Neto" userId="c65bb155-15bf-41c4-ad5c-d56b85e09600" providerId="ADAL" clId="{0C1A8646-E205-4BF5-BEE0-0921416BB7CE}" dt="2024-05-27T14:47:52.558" v="2219" actId="208"/>
          <ac:spMkLst>
            <pc:docMk/>
            <pc:sldMk cId="1262856851" sldId="268"/>
            <ac:spMk id="7" creationId="{C4B60FA6-F3FD-DE17-741A-5B0B5C06EBD6}"/>
          </ac:spMkLst>
        </pc:spChg>
        <pc:spChg chg="add del">
          <ac:chgData name="José Antonio de Aguiar Neto" userId="c65bb155-15bf-41c4-ad5c-d56b85e09600" providerId="ADAL" clId="{0C1A8646-E205-4BF5-BEE0-0921416BB7CE}" dt="2024-05-24T17:19:11.644" v="695" actId="26606"/>
          <ac:spMkLst>
            <pc:docMk/>
            <pc:sldMk cId="1262856851" sldId="268"/>
            <ac:spMk id="11" creationId="{F0A604E4-7307-451C-93BE-F1F7E1BF3BF8}"/>
          </ac:spMkLst>
        </pc:spChg>
        <pc:spChg chg="add del">
          <ac:chgData name="José Antonio de Aguiar Neto" userId="c65bb155-15bf-41c4-ad5c-d56b85e09600" providerId="ADAL" clId="{0C1A8646-E205-4BF5-BEE0-0921416BB7CE}" dt="2024-05-24T17:19:11.644" v="695" actId="26606"/>
          <ac:spMkLst>
            <pc:docMk/>
            <pc:sldMk cId="1262856851" sldId="268"/>
            <ac:spMk id="13" creationId="{F7F3A0AA-35E5-4085-942B-737839030604}"/>
          </ac:spMkLst>
        </pc:spChg>
        <pc:spChg chg="add del">
          <ac:chgData name="José Antonio de Aguiar Neto" userId="c65bb155-15bf-41c4-ad5c-d56b85e09600" providerId="ADAL" clId="{0C1A8646-E205-4BF5-BEE0-0921416BB7CE}" dt="2024-05-24T17:19:11.644" v="695" actId="26606"/>
          <ac:spMkLst>
            <pc:docMk/>
            <pc:sldMk cId="1262856851" sldId="268"/>
            <ac:spMk id="15" creationId="{402F5C38-C747-4173-ABBF-656E39E82130}"/>
          </ac:spMkLst>
        </pc:spChg>
        <pc:spChg chg="add del">
          <ac:chgData name="José Antonio de Aguiar Neto" userId="c65bb155-15bf-41c4-ad5c-d56b85e09600" providerId="ADAL" clId="{0C1A8646-E205-4BF5-BEE0-0921416BB7CE}" dt="2024-05-24T17:19:11.644" v="695" actId="26606"/>
          <ac:spMkLst>
            <pc:docMk/>
            <pc:sldMk cId="1262856851" sldId="268"/>
            <ac:spMk id="17" creationId="{E37EECFC-A684-4391-AE85-4CDAF5565F61}"/>
          </ac:spMkLst>
        </pc:spChg>
        <pc:spChg chg="add del">
          <ac:chgData name="José Antonio de Aguiar Neto" userId="c65bb155-15bf-41c4-ad5c-d56b85e09600" providerId="ADAL" clId="{0C1A8646-E205-4BF5-BEE0-0921416BB7CE}" dt="2024-05-24T17:19:24.551" v="697" actId="26606"/>
          <ac:spMkLst>
            <pc:docMk/>
            <pc:sldMk cId="1262856851" sldId="268"/>
            <ac:spMk id="19" creationId="{A8384FB5-9ADC-4DDC-881B-597D56F5B15D}"/>
          </ac:spMkLst>
        </pc:spChg>
        <pc:spChg chg="add del">
          <ac:chgData name="José Antonio de Aguiar Neto" userId="c65bb155-15bf-41c4-ad5c-d56b85e09600" providerId="ADAL" clId="{0C1A8646-E205-4BF5-BEE0-0921416BB7CE}" dt="2024-05-24T17:19:24.551" v="697" actId="26606"/>
          <ac:spMkLst>
            <pc:docMk/>
            <pc:sldMk cId="1262856851" sldId="268"/>
            <ac:spMk id="20" creationId="{1199E1B1-A8C0-4FE8-A5A8-1CB41D69F857}"/>
          </ac:spMkLst>
        </pc:spChg>
        <pc:spChg chg="add del">
          <ac:chgData name="José Antonio de Aguiar Neto" userId="c65bb155-15bf-41c4-ad5c-d56b85e09600" providerId="ADAL" clId="{0C1A8646-E205-4BF5-BEE0-0921416BB7CE}" dt="2024-05-24T17:19:24.551" v="697" actId="26606"/>
          <ac:spMkLst>
            <pc:docMk/>
            <pc:sldMk cId="1262856851" sldId="268"/>
            <ac:spMk id="21" creationId="{84A8DE83-DE75-4B41-9DB4-A7EC0B0DEC0B}"/>
          </ac:spMkLst>
        </pc:spChg>
        <pc:spChg chg="add del">
          <ac:chgData name="José Antonio de Aguiar Neto" userId="c65bb155-15bf-41c4-ad5c-d56b85e09600" providerId="ADAL" clId="{0C1A8646-E205-4BF5-BEE0-0921416BB7CE}" dt="2024-05-24T17:19:24.551" v="697" actId="26606"/>
          <ac:spMkLst>
            <pc:docMk/>
            <pc:sldMk cId="1262856851" sldId="268"/>
            <ac:spMk id="22" creationId="{A7009A0A-BEF5-4EAC-AF15-E4F9F002E239}"/>
          </ac:spMkLst>
        </pc:spChg>
        <pc:picChg chg="add del mod">
          <ac:chgData name="José Antonio de Aguiar Neto" userId="c65bb155-15bf-41c4-ad5c-d56b85e09600" providerId="ADAL" clId="{0C1A8646-E205-4BF5-BEE0-0921416BB7CE}" dt="2024-05-24T17:17:56.677" v="667" actId="478"/>
          <ac:picMkLst>
            <pc:docMk/>
            <pc:sldMk cId="1262856851" sldId="268"/>
            <ac:picMk id="3" creationId="{02FF4E90-D84E-160F-4906-88A3968C71EB}"/>
          </ac:picMkLst>
        </pc:picChg>
        <pc:picChg chg="add mod ord">
          <ac:chgData name="José Antonio de Aguiar Neto" userId="c65bb155-15bf-41c4-ad5c-d56b85e09600" providerId="ADAL" clId="{0C1A8646-E205-4BF5-BEE0-0921416BB7CE}" dt="2024-05-24T17:19:32.349" v="698" actId="1076"/>
          <ac:picMkLst>
            <pc:docMk/>
            <pc:sldMk cId="1262856851" sldId="268"/>
            <ac:picMk id="5" creationId="{774B994B-BB42-6267-AABD-EB339AE42425}"/>
          </ac:picMkLst>
        </pc:picChg>
      </pc:sldChg>
      <pc:sldChg chg="addSp delSp modSp new mod">
        <pc:chgData name="José Antonio de Aguiar Neto" userId="c65bb155-15bf-41c4-ad5c-d56b85e09600" providerId="ADAL" clId="{0C1A8646-E205-4BF5-BEE0-0921416BB7CE}" dt="2024-05-27T14:48:03.071" v="2220" actId="208"/>
        <pc:sldMkLst>
          <pc:docMk/>
          <pc:sldMk cId="4275208635" sldId="269"/>
        </pc:sldMkLst>
        <pc:spChg chg="add mod">
          <ac:chgData name="José Antonio de Aguiar Neto" userId="c65bb155-15bf-41c4-ad5c-d56b85e09600" providerId="ADAL" clId="{0C1A8646-E205-4BF5-BEE0-0921416BB7CE}" dt="2024-05-27T12:53:21.075" v="1060" actId="207"/>
          <ac:spMkLst>
            <pc:docMk/>
            <pc:sldMk cId="4275208635" sldId="269"/>
            <ac:spMk id="4" creationId="{3725ABD7-18CF-5B15-73C5-A601C6A15C0F}"/>
          </ac:spMkLst>
        </pc:spChg>
        <pc:spChg chg="add del">
          <ac:chgData name="José Antonio de Aguiar Neto" userId="c65bb155-15bf-41c4-ad5c-d56b85e09600" providerId="ADAL" clId="{0C1A8646-E205-4BF5-BEE0-0921416BB7CE}" dt="2024-05-24T17:56:48.630" v="743" actId="22"/>
          <ac:spMkLst>
            <pc:docMk/>
            <pc:sldMk cId="4275208635" sldId="269"/>
            <ac:spMk id="6" creationId="{D979EB40-DBF3-6852-CFB5-AA657FB8AA06}"/>
          </ac:spMkLst>
        </pc:spChg>
        <pc:spChg chg="add mod">
          <ac:chgData name="José Antonio de Aguiar Neto" userId="c65bb155-15bf-41c4-ad5c-d56b85e09600" providerId="ADAL" clId="{0C1A8646-E205-4BF5-BEE0-0921416BB7CE}" dt="2024-05-24T19:57:02.725" v="781"/>
          <ac:spMkLst>
            <pc:docMk/>
            <pc:sldMk cId="4275208635" sldId="269"/>
            <ac:spMk id="7" creationId="{1F80DE16-4F6E-D49E-9524-D228BE25EB17}"/>
          </ac:spMkLst>
        </pc:spChg>
        <pc:spChg chg="add mod">
          <ac:chgData name="José Antonio de Aguiar Neto" userId="c65bb155-15bf-41c4-ad5c-d56b85e09600" providerId="ADAL" clId="{0C1A8646-E205-4BF5-BEE0-0921416BB7CE}" dt="2024-05-27T14:48:03.071" v="2220" actId="208"/>
          <ac:spMkLst>
            <pc:docMk/>
            <pc:sldMk cId="4275208635" sldId="269"/>
            <ac:spMk id="8" creationId="{499645EF-0D8E-8A88-3648-4856844C7510}"/>
          </ac:spMkLst>
        </pc:spChg>
        <pc:picChg chg="add mod">
          <ac:chgData name="José Antonio de Aguiar Neto" userId="c65bb155-15bf-41c4-ad5c-d56b85e09600" providerId="ADAL" clId="{0C1A8646-E205-4BF5-BEE0-0921416BB7CE}" dt="2024-05-24T17:56:29.360" v="741" actId="1076"/>
          <ac:picMkLst>
            <pc:docMk/>
            <pc:sldMk cId="4275208635" sldId="269"/>
            <ac:picMk id="3" creationId="{9C45EF77-974F-5811-284B-08BC61C36349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48:32.246" v="2223" actId="208"/>
        <pc:sldMkLst>
          <pc:docMk/>
          <pc:sldMk cId="3790290658" sldId="270"/>
        </pc:sldMkLst>
        <pc:spChg chg="add mod">
          <ac:chgData name="José Antonio de Aguiar Neto" userId="c65bb155-15bf-41c4-ad5c-d56b85e09600" providerId="ADAL" clId="{0C1A8646-E205-4BF5-BEE0-0921416BB7CE}" dt="2024-05-27T14:48:32.246" v="2223" actId="208"/>
          <ac:spMkLst>
            <pc:docMk/>
            <pc:sldMk cId="3790290658" sldId="270"/>
            <ac:spMk id="2" creationId="{1A5123DF-2898-F6A9-A143-889BD3BBF4CC}"/>
          </ac:spMkLst>
        </pc:spChg>
        <pc:spChg chg="add mod">
          <ac:chgData name="José Antonio de Aguiar Neto" userId="c65bb155-15bf-41c4-ad5c-d56b85e09600" providerId="ADAL" clId="{0C1A8646-E205-4BF5-BEE0-0921416BB7CE}" dt="2024-05-27T12:53:26.131" v="1061" actId="207"/>
          <ac:spMkLst>
            <pc:docMk/>
            <pc:sldMk cId="3790290658" sldId="270"/>
            <ac:spMk id="4" creationId="{B48451E4-C6B2-34C3-1D46-5B46276E27F5}"/>
          </ac:spMkLst>
        </pc:spChg>
        <pc:spChg chg="add mod">
          <ac:chgData name="José Antonio de Aguiar Neto" userId="c65bb155-15bf-41c4-ad5c-d56b85e09600" providerId="ADAL" clId="{0C1A8646-E205-4BF5-BEE0-0921416BB7CE}" dt="2024-05-24T18:01:46.342" v="771"/>
          <ac:spMkLst>
            <pc:docMk/>
            <pc:sldMk cId="3790290658" sldId="270"/>
            <ac:spMk id="5" creationId="{896678B2-1B11-2766-E42B-04DE99F018CA}"/>
          </ac:spMkLst>
        </pc:spChg>
        <pc:spChg chg="add mod">
          <ac:chgData name="José Antonio de Aguiar Neto" userId="c65bb155-15bf-41c4-ad5c-d56b85e09600" providerId="ADAL" clId="{0C1A8646-E205-4BF5-BEE0-0921416BB7CE}" dt="2024-05-24T19:56:56.507" v="780"/>
          <ac:spMkLst>
            <pc:docMk/>
            <pc:sldMk cId="3790290658" sldId="270"/>
            <ac:spMk id="6" creationId="{1D3962C8-306D-2C9F-14C7-D4C2E5157695}"/>
          </ac:spMkLst>
        </pc:spChg>
        <pc:picChg chg="add mod">
          <ac:chgData name="José Antonio de Aguiar Neto" userId="c65bb155-15bf-41c4-ad5c-d56b85e09600" providerId="ADAL" clId="{0C1A8646-E205-4BF5-BEE0-0921416BB7CE}" dt="2024-05-24T20:30:07.382" v="896" actId="14100"/>
          <ac:picMkLst>
            <pc:docMk/>
            <pc:sldMk cId="3790290658" sldId="270"/>
            <ac:picMk id="3" creationId="{8124B12D-2B25-5228-4A78-C144F5CF91A0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48:46.613" v="2224" actId="208"/>
        <pc:sldMkLst>
          <pc:docMk/>
          <pc:sldMk cId="4131108227" sldId="271"/>
        </pc:sldMkLst>
        <pc:spChg chg="add mod">
          <ac:chgData name="José Antonio de Aguiar Neto" userId="c65bb155-15bf-41c4-ad5c-d56b85e09600" providerId="ADAL" clId="{0C1A8646-E205-4BF5-BEE0-0921416BB7CE}" dt="2024-05-27T12:53:30.979" v="1062" actId="207"/>
          <ac:spMkLst>
            <pc:docMk/>
            <pc:sldMk cId="4131108227" sldId="271"/>
            <ac:spMk id="2" creationId="{E15E1D62-9CF5-1579-B50C-2FD7D41677E0}"/>
          </ac:spMkLst>
        </pc:spChg>
        <pc:spChg chg="add mod">
          <ac:chgData name="José Antonio de Aguiar Neto" userId="c65bb155-15bf-41c4-ad5c-d56b85e09600" providerId="ADAL" clId="{0C1A8646-E205-4BF5-BEE0-0921416BB7CE}" dt="2024-05-24T20:31:18.701" v="905" actId="1076"/>
          <ac:spMkLst>
            <pc:docMk/>
            <pc:sldMk cId="4131108227" sldId="271"/>
            <ac:spMk id="5" creationId="{9EE530C6-58C1-10BF-F23D-3C966283E129}"/>
          </ac:spMkLst>
        </pc:spChg>
        <pc:spChg chg="add mod">
          <ac:chgData name="José Antonio de Aguiar Neto" userId="c65bb155-15bf-41c4-ad5c-d56b85e09600" providerId="ADAL" clId="{0C1A8646-E205-4BF5-BEE0-0921416BB7CE}" dt="2024-05-27T14:48:46.613" v="2224" actId="208"/>
          <ac:spMkLst>
            <pc:docMk/>
            <pc:sldMk cId="4131108227" sldId="271"/>
            <ac:spMk id="6" creationId="{FB062899-BE13-AA8F-E4E5-D8970C6A353C}"/>
          </ac:spMkLst>
        </pc:spChg>
        <pc:picChg chg="add mod">
          <ac:chgData name="José Antonio de Aguiar Neto" userId="c65bb155-15bf-41c4-ad5c-d56b85e09600" providerId="ADAL" clId="{0C1A8646-E205-4BF5-BEE0-0921416BB7CE}" dt="2024-05-24T20:25:35.799" v="874" actId="14100"/>
          <ac:picMkLst>
            <pc:docMk/>
            <pc:sldMk cId="4131108227" sldId="271"/>
            <ac:picMk id="4" creationId="{72B18BF9-E388-4903-6F04-367F24C245A4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48:56.479" v="2225" actId="208"/>
        <pc:sldMkLst>
          <pc:docMk/>
          <pc:sldMk cId="3611796498" sldId="272"/>
        </pc:sldMkLst>
        <pc:spChg chg="add mod">
          <ac:chgData name="José Antonio de Aguiar Neto" userId="c65bb155-15bf-41c4-ad5c-d56b85e09600" providerId="ADAL" clId="{0C1A8646-E205-4BF5-BEE0-0921416BB7CE}" dt="2024-05-27T12:53:34.451" v="1063" actId="207"/>
          <ac:spMkLst>
            <pc:docMk/>
            <pc:sldMk cId="3611796498" sldId="272"/>
            <ac:spMk id="4" creationId="{7B087557-E453-8F37-51F4-C549630F1B1B}"/>
          </ac:spMkLst>
        </pc:spChg>
        <pc:spChg chg="add mod">
          <ac:chgData name="José Antonio de Aguiar Neto" userId="c65bb155-15bf-41c4-ad5c-d56b85e09600" providerId="ADAL" clId="{0C1A8646-E205-4BF5-BEE0-0921416BB7CE}" dt="2024-05-24T20:29:25.192" v="892"/>
          <ac:spMkLst>
            <pc:docMk/>
            <pc:sldMk cId="3611796498" sldId="272"/>
            <ac:spMk id="5" creationId="{8ED8E5E0-A0B4-8B2D-E4C1-4EACEEE04164}"/>
          </ac:spMkLst>
        </pc:spChg>
        <pc:spChg chg="add mod">
          <ac:chgData name="José Antonio de Aguiar Neto" userId="c65bb155-15bf-41c4-ad5c-d56b85e09600" providerId="ADAL" clId="{0C1A8646-E205-4BF5-BEE0-0921416BB7CE}" dt="2024-05-27T14:48:56.479" v="2225" actId="208"/>
          <ac:spMkLst>
            <pc:docMk/>
            <pc:sldMk cId="3611796498" sldId="272"/>
            <ac:spMk id="6" creationId="{66EF2CE9-2B65-06BD-7239-15C45C48FCFA}"/>
          </ac:spMkLst>
        </pc:spChg>
        <pc:picChg chg="add mod">
          <ac:chgData name="José Antonio de Aguiar Neto" userId="c65bb155-15bf-41c4-ad5c-d56b85e09600" providerId="ADAL" clId="{0C1A8646-E205-4BF5-BEE0-0921416BB7CE}" dt="2024-05-24T20:28:45.648" v="890" actId="14100"/>
          <ac:picMkLst>
            <pc:docMk/>
            <pc:sldMk cId="3611796498" sldId="272"/>
            <ac:picMk id="3" creationId="{6CEABC15-7DF2-6371-93EC-FD18EBCA3AA3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49:14.076" v="2228" actId="14100"/>
        <pc:sldMkLst>
          <pc:docMk/>
          <pc:sldMk cId="2864975161" sldId="273"/>
        </pc:sldMkLst>
        <pc:spChg chg="add mod">
          <ac:chgData name="José Antonio de Aguiar Neto" userId="c65bb155-15bf-41c4-ad5c-d56b85e09600" providerId="ADAL" clId="{0C1A8646-E205-4BF5-BEE0-0921416BB7CE}" dt="2024-05-27T12:53:48.331" v="1066"/>
          <ac:spMkLst>
            <pc:docMk/>
            <pc:sldMk cId="2864975161" sldId="273"/>
            <ac:spMk id="3" creationId="{20032442-7770-2638-7BEE-BE1EE9C191F9}"/>
          </ac:spMkLst>
        </pc:spChg>
        <pc:spChg chg="add mod">
          <ac:chgData name="José Antonio de Aguiar Neto" userId="c65bb155-15bf-41c4-ad5c-d56b85e09600" providerId="ADAL" clId="{0C1A8646-E205-4BF5-BEE0-0921416BB7CE}" dt="2024-05-27T12:27:56.953" v="959"/>
          <ac:spMkLst>
            <pc:docMk/>
            <pc:sldMk cId="2864975161" sldId="273"/>
            <ac:spMk id="4" creationId="{A123109E-FCBC-7782-17C2-A9A7D381F2D2}"/>
          </ac:spMkLst>
        </pc:spChg>
        <pc:picChg chg="add mod">
          <ac:chgData name="José Antonio de Aguiar Neto" userId="c65bb155-15bf-41c4-ad5c-d56b85e09600" providerId="ADAL" clId="{0C1A8646-E205-4BF5-BEE0-0921416BB7CE}" dt="2024-05-27T14:49:14.076" v="2228" actId="14100"/>
          <ac:picMkLst>
            <pc:docMk/>
            <pc:sldMk cId="2864975161" sldId="273"/>
            <ac:picMk id="2" creationId="{32EC648D-B863-B32E-D895-F5C4DD7C49C1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2:53:53.715" v="1067" actId="207"/>
        <pc:sldMkLst>
          <pc:docMk/>
          <pc:sldMk cId="2413223749" sldId="274"/>
        </pc:sldMkLst>
        <pc:spChg chg="add mod">
          <ac:chgData name="José Antonio de Aguiar Neto" userId="c65bb155-15bf-41c4-ad5c-d56b85e09600" providerId="ADAL" clId="{0C1A8646-E205-4BF5-BEE0-0921416BB7CE}" dt="2024-05-27T12:37:26.835" v="990" actId="1076"/>
          <ac:spMkLst>
            <pc:docMk/>
            <pc:sldMk cId="2413223749" sldId="274"/>
            <ac:spMk id="3" creationId="{5F1C921F-2DA3-8918-7B83-1F4527F20C2D}"/>
          </ac:spMkLst>
        </pc:spChg>
        <pc:spChg chg="add mod">
          <ac:chgData name="José Antonio de Aguiar Neto" userId="c65bb155-15bf-41c4-ad5c-d56b85e09600" providerId="ADAL" clId="{0C1A8646-E205-4BF5-BEE0-0921416BB7CE}" dt="2024-05-27T12:53:53.715" v="1067" actId="207"/>
          <ac:spMkLst>
            <pc:docMk/>
            <pc:sldMk cId="2413223749" sldId="274"/>
            <ac:spMk id="4" creationId="{66BD56CE-A24B-DC25-F82A-CF6E279374C8}"/>
          </ac:spMkLst>
        </pc:spChg>
        <pc:picChg chg="add mod">
          <ac:chgData name="José Antonio de Aguiar Neto" userId="c65bb155-15bf-41c4-ad5c-d56b85e09600" providerId="ADAL" clId="{0C1A8646-E205-4BF5-BEE0-0921416BB7CE}" dt="2024-05-27T12:43:56.998" v="994" actId="14100"/>
          <ac:picMkLst>
            <pc:docMk/>
            <pc:sldMk cId="2413223749" sldId="274"/>
            <ac:picMk id="2" creationId="{F727FF82-FEE8-53C0-0920-B31BD211F56F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2:53:59.491" v="1068" actId="207"/>
        <pc:sldMkLst>
          <pc:docMk/>
          <pc:sldMk cId="2110033922" sldId="275"/>
        </pc:sldMkLst>
        <pc:spChg chg="add mod">
          <ac:chgData name="José Antonio de Aguiar Neto" userId="c65bb155-15bf-41c4-ad5c-d56b85e09600" providerId="ADAL" clId="{0C1A8646-E205-4BF5-BEE0-0921416BB7CE}" dt="2024-05-27T12:45:01.459" v="1001" actId="207"/>
          <ac:spMkLst>
            <pc:docMk/>
            <pc:sldMk cId="2110033922" sldId="275"/>
            <ac:spMk id="2" creationId="{DDCFB44F-F8D5-17BE-DDC0-3B2138FB8A9F}"/>
          </ac:spMkLst>
        </pc:spChg>
        <pc:spChg chg="add mod">
          <ac:chgData name="José Antonio de Aguiar Neto" userId="c65bb155-15bf-41c4-ad5c-d56b85e09600" providerId="ADAL" clId="{0C1A8646-E205-4BF5-BEE0-0921416BB7CE}" dt="2024-05-27T12:53:59.491" v="1068" actId="207"/>
          <ac:spMkLst>
            <pc:docMk/>
            <pc:sldMk cId="2110033922" sldId="275"/>
            <ac:spMk id="4" creationId="{05C1B36A-5717-B2EE-8E9A-27E515027404}"/>
          </ac:spMkLst>
        </pc:spChg>
        <pc:picChg chg="add mod">
          <ac:chgData name="José Antonio de Aguiar Neto" userId="c65bb155-15bf-41c4-ad5c-d56b85e09600" providerId="ADAL" clId="{0C1A8646-E205-4BF5-BEE0-0921416BB7CE}" dt="2024-05-27T12:46:05.039" v="1006" actId="14100"/>
          <ac:picMkLst>
            <pc:docMk/>
            <pc:sldMk cId="2110033922" sldId="275"/>
            <ac:picMk id="3" creationId="{D9A0C2A6-9808-9A90-515C-0BE71F0D47E2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2:55:46.876" v="1082" actId="207"/>
        <pc:sldMkLst>
          <pc:docMk/>
          <pc:sldMk cId="4139111291" sldId="276"/>
        </pc:sldMkLst>
        <pc:spChg chg="add mod">
          <ac:chgData name="José Antonio de Aguiar Neto" userId="c65bb155-15bf-41c4-ad5c-d56b85e09600" providerId="ADAL" clId="{0C1A8646-E205-4BF5-BEE0-0921416BB7CE}" dt="2024-05-27T12:55:46.876" v="1082" actId="207"/>
          <ac:spMkLst>
            <pc:docMk/>
            <pc:sldMk cId="4139111291" sldId="276"/>
            <ac:spMk id="2" creationId="{A26CAC58-ECDB-F9A1-A227-3B4D039664E3}"/>
          </ac:spMkLst>
        </pc:spChg>
        <pc:spChg chg="add mod">
          <ac:chgData name="José Antonio de Aguiar Neto" userId="c65bb155-15bf-41c4-ad5c-d56b85e09600" providerId="ADAL" clId="{0C1A8646-E205-4BF5-BEE0-0921416BB7CE}" dt="2024-05-27T12:48:15.660" v="1040" actId="20577"/>
          <ac:spMkLst>
            <pc:docMk/>
            <pc:sldMk cId="4139111291" sldId="276"/>
            <ac:spMk id="4" creationId="{7AFE3B8D-FE5B-DB74-3F7B-F25702B56956}"/>
          </ac:spMkLst>
        </pc:spChg>
      </pc:sldChg>
      <pc:sldChg chg="addSp modSp new mod setBg">
        <pc:chgData name="José Antonio de Aguiar Neto" userId="c65bb155-15bf-41c4-ad5c-d56b85e09600" providerId="ADAL" clId="{0C1A8646-E205-4BF5-BEE0-0921416BB7CE}" dt="2024-05-27T19:34:19.009" v="2341"/>
        <pc:sldMkLst>
          <pc:docMk/>
          <pc:sldMk cId="3700201603" sldId="277"/>
        </pc:sldMkLst>
        <pc:spChg chg="add mod">
          <ac:chgData name="José Antonio de Aguiar Neto" userId="c65bb155-15bf-41c4-ad5c-d56b85e09600" providerId="ADAL" clId="{0C1A8646-E205-4BF5-BEE0-0921416BB7CE}" dt="2024-05-27T12:55:42.533" v="1080" actId="207"/>
          <ac:spMkLst>
            <pc:docMk/>
            <pc:sldMk cId="3700201603" sldId="277"/>
            <ac:spMk id="2" creationId="{0FB965F8-FCE1-1203-3FE4-C753DCFDDD40}"/>
          </ac:spMkLst>
        </pc:spChg>
        <pc:spChg chg="add mod">
          <ac:chgData name="José Antonio de Aguiar Neto" userId="c65bb155-15bf-41c4-ad5c-d56b85e09600" providerId="ADAL" clId="{0C1A8646-E205-4BF5-BEE0-0921416BB7CE}" dt="2024-05-27T19:34:19.009" v="2341"/>
          <ac:spMkLst>
            <pc:docMk/>
            <pc:sldMk cId="3700201603" sldId="277"/>
            <ac:spMk id="4" creationId="{E3523BB7-6C76-6349-01EF-F647110C481B}"/>
          </ac:spMkLst>
        </pc:spChg>
        <pc:spChg chg="add">
          <ac:chgData name="José Antonio de Aguiar Neto" userId="c65bb155-15bf-41c4-ad5c-d56b85e09600" providerId="ADAL" clId="{0C1A8646-E205-4BF5-BEE0-0921416BB7CE}" dt="2024-05-27T12:50:38.139" v="1048" actId="26606"/>
          <ac:spMkLst>
            <pc:docMk/>
            <pc:sldMk cId="3700201603" sldId="277"/>
            <ac:spMk id="1031" creationId="{F13C74B1-5B17-4795-BED0-7140497B445A}"/>
          </ac:spMkLst>
        </pc:spChg>
        <pc:spChg chg="add">
          <ac:chgData name="José Antonio de Aguiar Neto" userId="c65bb155-15bf-41c4-ad5c-d56b85e09600" providerId="ADAL" clId="{0C1A8646-E205-4BF5-BEE0-0921416BB7CE}" dt="2024-05-27T12:50:38.139" v="1048" actId="26606"/>
          <ac:spMkLst>
            <pc:docMk/>
            <pc:sldMk cId="3700201603" sldId="277"/>
            <ac:spMk id="1033" creationId="{D4974D33-8DC5-464E-8C6D-BE58F0669C17}"/>
          </ac:spMkLst>
        </pc:spChg>
        <pc:picChg chg="add mod">
          <ac:chgData name="José Antonio de Aguiar Neto" userId="c65bb155-15bf-41c4-ad5c-d56b85e09600" providerId="ADAL" clId="{0C1A8646-E205-4BF5-BEE0-0921416BB7CE}" dt="2024-05-27T12:50:38.139" v="1048" actId="26606"/>
          <ac:picMkLst>
            <pc:docMk/>
            <pc:sldMk cId="3700201603" sldId="277"/>
            <ac:picMk id="1026" creationId="{E6553F10-354D-7A8F-542D-7CE62AEC4C1C}"/>
          </ac:picMkLst>
        </pc:picChg>
      </pc:sldChg>
      <pc:sldChg chg="addSp delSp modSp new mod setBg">
        <pc:chgData name="José Antonio de Aguiar Neto" userId="c65bb155-15bf-41c4-ad5c-d56b85e09600" providerId="ADAL" clId="{0C1A8646-E205-4BF5-BEE0-0921416BB7CE}" dt="2024-05-27T14:49:28.991" v="2229" actId="478"/>
        <pc:sldMkLst>
          <pc:docMk/>
          <pc:sldMk cId="2153112358" sldId="278"/>
        </pc:sldMkLst>
        <pc:spChg chg="add mod">
          <ac:chgData name="José Antonio de Aguiar Neto" userId="c65bb155-15bf-41c4-ad5c-d56b85e09600" providerId="ADAL" clId="{0C1A8646-E205-4BF5-BEE0-0921416BB7CE}" dt="2024-05-27T12:57:06.388" v="1091" actId="1076"/>
          <ac:spMkLst>
            <pc:docMk/>
            <pc:sldMk cId="2153112358" sldId="278"/>
            <ac:spMk id="3" creationId="{2907DDCD-D404-9A87-904A-FBA08BD24B73}"/>
          </ac:spMkLst>
        </pc:spChg>
        <pc:spChg chg="add mod">
          <ac:chgData name="José Antonio de Aguiar Neto" userId="c65bb155-15bf-41c4-ad5c-d56b85e09600" providerId="ADAL" clId="{0C1A8646-E205-4BF5-BEE0-0921416BB7CE}" dt="2024-05-27T12:55:53.485" v="1083"/>
          <ac:spMkLst>
            <pc:docMk/>
            <pc:sldMk cId="2153112358" sldId="278"/>
            <ac:spMk id="4" creationId="{3AC9F9A3-55FF-5F65-FDAA-673AD9457F96}"/>
          </ac:spMkLst>
        </pc:spChg>
        <pc:spChg chg="add del mod">
          <ac:chgData name="José Antonio de Aguiar Neto" userId="c65bb155-15bf-41c4-ad5c-d56b85e09600" providerId="ADAL" clId="{0C1A8646-E205-4BF5-BEE0-0921416BB7CE}" dt="2024-05-27T14:49:28.991" v="2229" actId="478"/>
          <ac:spMkLst>
            <pc:docMk/>
            <pc:sldMk cId="2153112358" sldId="278"/>
            <ac:spMk id="5" creationId="{606B6ED0-8484-7AF8-90E4-450697B9FF3B}"/>
          </ac:spMkLst>
        </pc:spChg>
        <pc:spChg chg="add del">
          <ac:chgData name="José Antonio de Aguiar Neto" userId="c65bb155-15bf-41c4-ad5c-d56b85e09600" providerId="ADAL" clId="{0C1A8646-E205-4BF5-BEE0-0921416BB7CE}" dt="2024-05-27T12:55:10.698" v="1071" actId="26606"/>
          <ac:spMkLst>
            <pc:docMk/>
            <pc:sldMk cId="2153112358" sldId="278"/>
            <ac:spMk id="8" creationId="{2B97F24A-32CE-4C1C-A50D-3016B394DCFB}"/>
          </ac:spMkLst>
        </pc:spChg>
        <pc:spChg chg="add del">
          <ac:chgData name="José Antonio de Aguiar Neto" userId="c65bb155-15bf-41c4-ad5c-d56b85e09600" providerId="ADAL" clId="{0C1A8646-E205-4BF5-BEE0-0921416BB7CE}" dt="2024-05-27T12:55:10.698" v="1071" actId="26606"/>
          <ac:spMkLst>
            <pc:docMk/>
            <pc:sldMk cId="2153112358" sldId="278"/>
            <ac:spMk id="10" creationId="{6357EC4F-235E-4222-A36F-C7878ACE37F2}"/>
          </ac:spMkLst>
        </pc:spChg>
        <pc:spChg chg="add del">
          <ac:chgData name="José Antonio de Aguiar Neto" userId="c65bb155-15bf-41c4-ad5c-d56b85e09600" providerId="ADAL" clId="{0C1A8646-E205-4BF5-BEE0-0921416BB7CE}" dt="2024-05-27T12:55:14.545" v="1073" actId="26606"/>
          <ac:spMkLst>
            <pc:docMk/>
            <pc:sldMk cId="2153112358" sldId="278"/>
            <ac:spMk id="12" creationId="{2B97F24A-32CE-4C1C-A50D-3016B394DCFB}"/>
          </ac:spMkLst>
        </pc:spChg>
        <pc:spChg chg="add del">
          <ac:chgData name="José Antonio de Aguiar Neto" userId="c65bb155-15bf-41c4-ad5c-d56b85e09600" providerId="ADAL" clId="{0C1A8646-E205-4BF5-BEE0-0921416BB7CE}" dt="2024-05-27T12:55:14.545" v="1073" actId="26606"/>
          <ac:spMkLst>
            <pc:docMk/>
            <pc:sldMk cId="2153112358" sldId="278"/>
            <ac:spMk id="13" creationId="{CD8B4F24-440B-49E9-B85D-733523DC064B}"/>
          </ac:spMkLst>
        </pc:spChg>
        <pc:picChg chg="add mod ord">
          <ac:chgData name="José Antonio de Aguiar Neto" userId="c65bb155-15bf-41c4-ad5c-d56b85e09600" providerId="ADAL" clId="{0C1A8646-E205-4BF5-BEE0-0921416BB7CE}" dt="2024-05-27T12:55:37.852" v="1079" actId="14100"/>
          <ac:picMkLst>
            <pc:docMk/>
            <pc:sldMk cId="2153112358" sldId="278"/>
            <ac:picMk id="2" creationId="{1500CC42-E21F-414D-A7B9-BAE6632C5F6F}"/>
          </ac:picMkLst>
        </pc:picChg>
      </pc:sldChg>
      <pc:sldChg chg="addSp delSp modSp new mod setBg">
        <pc:chgData name="José Antonio de Aguiar Neto" userId="c65bb155-15bf-41c4-ad5c-d56b85e09600" providerId="ADAL" clId="{0C1A8646-E205-4BF5-BEE0-0921416BB7CE}" dt="2024-05-27T13:46:56.643" v="1167" actId="26606"/>
        <pc:sldMkLst>
          <pc:docMk/>
          <pc:sldMk cId="4160897794" sldId="279"/>
        </pc:sldMkLst>
        <pc:spChg chg="add mod">
          <ac:chgData name="José Antonio de Aguiar Neto" userId="c65bb155-15bf-41c4-ad5c-d56b85e09600" providerId="ADAL" clId="{0C1A8646-E205-4BF5-BEE0-0921416BB7CE}" dt="2024-05-27T13:46:56.643" v="1167" actId="26606"/>
          <ac:spMkLst>
            <pc:docMk/>
            <pc:sldMk cId="4160897794" sldId="279"/>
            <ac:spMk id="3" creationId="{5A35E57E-3F69-9C32-C5FF-56209E4B735F}"/>
          </ac:spMkLst>
        </pc:spChg>
        <pc:spChg chg="add del">
          <ac:chgData name="José Antonio de Aguiar Neto" userId="c65bb155-15bf-41c4-ad5c-d56b85e09600" providerId="ADAL" clId="{0C1A8646-E205-4BF5-BEE0-0921416BB7CE}" dt="2024-05-27T13:46:56.643" v="1167" actId="26606"/>
          <ac:spMkLst>
            <pc:docMk/>
            <pc:sldMk cId="4160897794" sldId="279"/>
            <ac:spMk id="8" creationId="{D4771268-CB57-404A-9271-370EB28F6090}"/>
          </ac:spMkLst>
        </pc:spChg>
        <pc:picChg chg="add mod ord">
          <ac:chgData name="José Antonio de Aguiar Neto" userId="c65bb155-15bf-41c4-ad5c-d56b85e09600" providerId="ADAL" clId="{0C1A8646-E205-4BF5-BEE0-0921416BB7CE}" dt="2024-05-27T13:46:56.643" v="1167" actId="26606"/>
          <ac:picMkLst>
            <pc:docMk/>
            <pc:sldMk cId="4160897794" sldId="279"/>
            <ac:picMk id="2" creationId="{4DBCC3A2-92DC-6E69-2493-ABFF94248531}"/>
          </ac:picMkLst>
        </pc:picChg>
      </pc:sldChg>
      <pc:sldChg chg="addSp modSp new mod ord">
        <pc:chgData name="José Antonio de Aguiar Neto" userId="c65bb155-15bf-41c4-ad5c-d56b85e09600" providerId="ADAL" clId="{0C1A8646-E205-4BF5-BEE0-0921416BB7CE}" dt="2024-05-27T19:35:19.231" v="2347"/>
        <pc:sldMkLst>
          <pc:docMk/>
          <pc:sldMk cId="3427508938" sldId="280"/>
        </pc:sldMkLst>
        <pc:spChg chg="add mod">
          <ac:chgData name="José Antonio de Aguiar Neto" userId="c65bb155-15bf-41c4-ad5c-d56b85e09600" providerId="ADAL" clId="{0C1A8646-E205-4BF5-BEE0-0921416BB7CE}" dt="2024-05-27T14:31:59.993" v="1633" actId="20577"/>
          <ac:spMkLst>
            <pc:docMk/>
            <pc:sldMk cId="3427508938" sldId="280"/>
            <ac:spMk id="2" creationId="{5E577214-FE91-4B4F-06F1-0799A3194D7F}"/>
          </ac:spMkLst>
        </pc:spChg>
        <pc:spChg chg="add mod">
          <ac:chgData name="José Antonio de Aguiar Neto" userId="c65bb155-15bf-41c4-ad5c-d56b85e09600" providerId="ADAL" clId="{0C1A8646-E205-4BF5-BEE0-0921416BB7CE}" dt="2024-05-27T19:35:19.231" v="2347"/>
          <ac:spMkLst>
            <pc:docMk/>
            <pc:sldMk cId="3427508938" sldId="280"/>
            <ac:spMk id="4" creationId="{021570C4-8997-947E-9F66-C82444AC3520}"/>
          </ac:spMkLst>
        </pc:spChg>
      </pc:sldChg>
      <pc:sldChg chg="addSp modSp new mod">
        <pc:chgData name="José Antonio de Aguiar Neto" userId="c65bb155-15bf-41c4-ad5c-d56b85e09600" providerId="ADAL" clId="{0C1A8646-E205-4BF5-BEE0-0921416BB7CE}" dt="2024-05-27T13:47:26.952" v="1173" actId="14100"/>
        <pc:sldMkLst>
          <pc:docMk/>
          <pc:sldMk cId="576664402" sldId="281"/>
        </pc:sldMkLst>
        <pc:spChg chg="add mod">
          <ac:chgData name="José Antonio de Aguiar Neto" userId="c65bb155-15bf-41c4-ad5c-d56b85e09600" providerId="ADAL" clId="{0C1A8646-E205-4BF5-BEE0-0921416BB7CE}" dt="2024-05-27T13:47:16.941" v="1169"/>
          <ac:spMkLst>
            <pc:docMk/>
            <pc:sldMk cId="576664402" sldId="281"/>
            <ac:spMk id="3" creationId="{0BA757C3-1959-6D0F-8BA6-ECF2DB0D067E}"/>
          </ac:spMkLst>
        </pc:spChg>
        <pc:picChg chg="add mod">
          <ac:chgData name="José Antonio de Aguiar Neto" userId="c65bb155-15bf-41c4-ad5c-d56b85e09600" providerId="ADAL" clId="{0C1A8646-E205-4BF5-BEE0-0921416BB7CE}" dt="2024-05-27T13:47:26.952" v="1173" actId="14100"/>
          <ac:picMkLst>
            <pc:docMk/>
            <pc:sldMk cId="576664402" sldId="281"/>
            <ac:picMk id="2" creationId="{9A8CB4BA-2887-D893-A74C-74FAAC7E3A79}"/>
          </ac:picMkLst>
        </pc:picChg>
      </pc:sldChg>
      <pc:sldChg chg="addSp delSp modSp new mod">
        <pc:chgData name="José Antonio de Aguiar Neto" userId="c65bb155-15bf-41c4-ad5c-d56b85e09600" providerId="ADAL" clId="{0C1A8646-E205-4BF5-BEE0-0921416BB7CE}" dt="2024-05-27T14:49:36.289" v="2230" actId="478"/>
        <pc:sldMkLst>
          <pc:docMk/>
          <pc:sldMk cId="2569432394" sldId="282"/>
        </pc:sldMkLst>
        <pc:spChg chg="add mod">
          <ac:chgData name="José Antonio de Aguiar Neto" userId="c65bb155-15bf-41c4-ad5c-d56b85e09600" providerId="ADAL" clId="{0C1A8646-E205-4BF5-BEE0-0921416BB7CE}" dt="2024-05-27T14:03:30.680" v="1230" actId="20577"/>
          <ac:spMkLst>
            <pc:docMk/>
            <pc:sldMk cId="2569432394" sldId="282"/>
            <ac:spMk id="2" creationId="{97AE915B-4ED2-6D93-7639-FFF40B5E4962}"/>
          </ac:spMkLst>
        </pc:spChg>
        <pc:spChg chg="add del mod">
          <ac:chgData name="José Antonio de Aguiar Neto" userId="c65bb155-15bf-41c4-ad5c-d56b85e09600" providerId="ADAL" clId="{0C1A8646-E205-4BF5-BEE0-0921416BB7CE}" dt="2024-05-27T14:49:36.289" v="2230" actId="478"/>
          <ac:spMkLst>
            <pc:docMk/>
            <pc:sldMk cId="2569432394" sldId="282"/>
            <ac:spMk id="4" creationId="{D2A7CADD-11DB-7BB1-7151-C3DB0CCEE284}"/>
          </ac:spMkLst>
        </pc:spChg>
        <pc:picChg chg="add mod">
          <ac:chgData name="José Antonio de Aguiar Neto" userId="c65bb155-15bf-41c4-ad5c-d56b85e09600" providerId="ADAL" clId="{0C1A8646-E205-4BF5-BEE0-0921416BB7CE}" dt="2024-05-27T14:03:15.765" v="1221" actId="14100"/>
          <ac:picMkLst>
            <pc:docMk/>
            <pc:sldMk cId="2569432394" sldId="282"/>
            <ac:picMk id="3" creationId="{EA4D3FDA-BCD8-2A54-250A-1519246F90BB}"/>
          </ac:picMkLst>
        </pc:picChg>
      </pc:sldChg>
      <pc:sldChg chg="addSp delSp modSp new mod">
        <pc:chgData name="José Antonio de Aguiar Neto" userId="c65bb155-15bf-41c4-ad5c-d56b85e09600" providerId="ADAL" clId="{0C1A8646-E205-4BF5-BEE0-0921416BB7CE}" dt="2024-05-27T14:49:49.719" v="2231" actId="478"/>
        <pc:sldMkLst>
          <pc:docMk/>
          <pc:sldMk cId="1428277994" sldId="283"/>
        </pc:sldMkLst>
        <pc:spChg chg="add del mod">
          <ac:chgData name="José Antonio de Aguiar Neto" userId="c65bb155-15bf-41c4-ad5c-d56b85e09600" providerId="ADAL" clId="{0C1A8646-E205-4BF5-BEE0-0921416BB7CE}" dt="2024-05-27T14:49:49.719" v="2231" actId="478"/>
          <ac:spMkLst>
            <pc:docMk/>
            <pc:sldMk cId="1428277994" sldId="283"/>
            <ac:spMk id="3" creationId="{0A80E731-0D96-8EDD-3CDD-E69D97689EC3}"/>
          </ac:spMkLst>
        </pc:spChg>
        <pc:spChg chg="add mod">
          <ac:chgData name="José Antonio de Aguiar Neto" userId="c65bb155-15bf-41c4-ad5c-d56b85e09600" providerId="ADAL" clId="{0C1A8646-E205-4BF5-BEE0-0921416BB7CE}" dt="2024-05-27T14:05:26.902" v="1245"/>
          <ac:spMkLst>
            <pc:docMk/>
            <pc:sldMk cId="1428277994" sldId="283"/>
            <ac:spMk id="4" creationId="{D4B192BA-AA10-52A0-43BB-C2B2B69481EB}"/>
          </ac:spMkLst>
        </pc:spChg>
        <pc:picChg chg="add mod">
          <ac:chgData name="José Antonio de Aguiar Neto" userId="c65bb155-15bf-41c4-ad5c-d56b85e09600" providerId="ADAL" clId="{0C1A8646-E205-4BF5-BEE0-0921416BB7CE}" dt="2024-05-27T14:04:44.674" v="1240"/>
          <ac:picMkLst>
            <pc:docMk/>
            <pc:sldMk cId="1428277994" sldId="283"/>
            <ac:picMk id="2" creationId="{A542077B-144D-FAB4-EE3C-C6627CB3D086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06:19.557" v="1273" actId="20577"/>
        <pc:sldMkLst>
          <pc:docMk/>
          <pc:sldMk cId="2559291945" sldId="284"/>
        </pc:sldMkLst>
        <pc:spChg chg="add mod">
          <ac:chgData name="José Antonio de Aguiar Neto" userId="c65bb155-15bf-41c4-ad5c-d56b85e09600" providerId="ADAL" clId="{0C1A8646-E205-4BF5-BEE0-0921416BB7CE}" dt="2024-05-27T14:06:19.557" v="1273" actId="20577"/>
          <ac:spMkLst>
            <pc:docMk/>
            <pc:sldMk cId="2559291945" sldId="284"/>
            <ac:spMk id="3" creationId="{A7F8A433-F45E-7EDA-7413-60ED6C3B7C1B}"/>
          </ac:spMkLst>
        </pc:spChg>
        <pc:picChg chg="add mod">
          <ac:chgData name="José Antonio de Aguiar Neto" userId="c65bb155-15bf-41c4-ad5c-d56b85e09600" providerId="ADAL" clId="{0C1A8646-E205-4BF5-BEE0-0921416BB7CE}" dt="2024-05-27T14:05:50.518" v="1248" actId="14100"/>
          <ac:picMkLst>
            <pc:docMk/>
            <pc:sldMk cId="2559291945" sldId="284"/>
            <ac:picMk id="2" creationId="{4B76895E-0107-6596-6E53-BEA9FDADECEC}"/>
          </ac:picMkLst>
        </pc:picChg>
      </pc:sldChg>
      <pc:sldChg chg="addSp modSp new mod">
        <pc:chgData name="José Antonio de Aguiar Neto" userId="c65bb155-15bf-41c4-ad5c-d56b85e09600" providerId="ADAL" clId="{0C1A8646-E205-4BF5-BEE0-0921416BB7CE}" dt="2024-05-27T14:12:02.437" v="1306" actId="14100"/>
        <pc:sldMkLst>
          <pc:docMk/>
          <pc:sldMk cId="662188794" sldId="285"/>
        </pc:sldMkLst>
        <pc:spChg chg="add mod">
          <ac:chgData name="José Antonio de Aguiar Neto" userId="c65bb155-15bf-41c4-ad5c-d56b85e09600" providerId="ADAL" clId="{0C1A8646-E205-4BF5-BEE0-0921416BB7CE}" dt="2024-05-27T14:12:02.437" v="1306" actId="14100"/>
          <ac:spMkLst>
            <pc:docMk/>
            <pc:sldMk cId="662188794" sldId="285"/>
            <ac:spMk id="3" creationId="{BE038786-5D1F-AE2B-790F-61E07DF51D25}"/>
          </ac:spMkLst>
        </pc:spChg>
        <pc:spChg chg="add mod">
          <ac:chgData name="José Antonio de Aguiar Neto" userId="c65bb155-15bf-41c4-ad5c-d56b85e09600" providerId="ADAL" clId="{0C1A8646-E205-4BF5-BEE0-0921416BB7CE}" dt="2024-05-27T14:11:43.270" v="1303" actId="20577"/>
          <ac:spMkLst>
            <pc:docMk/>
            <pc:sldMk cId="662188794" sldId="285"/>
            <ac:spMk id="4" creationId="{47C34D42-1081-2595-0300-8872DBFD7539}"/>
          </ac:spMkLst>
        </pc:spChg>
        <pc:picChg chg="add mod">
          <ac:chgData name="José Antonio de Aguiar Neto" userId="c65bb155-15bf-41c4-ad5c-d56b85e09600" providerId="ADAL" clId="{0C1A8646-E205-4BF5-BEE0-0921416BB7CE}" dt="2024-05-27T14:11:12.661" v="1275" actId="14100"/>
          <ac:picMkLst>
            <pc:docMk/>
            <pc:sldMk cId="662188794" sldId="285"/>
            <ac:picMk id="2" creationId="{3D942054-72EB-F046-0A67-4A5116F1626A}"/>
          </ac:picMkLst>
        </pc:picChg>
      </pc:sldChg>
      <pc:sldChg chg="addSp delSp modSp new mod">
        <pc:chgData name="José Antonio de Aguiar Neto" userId="c65bb155-15bf-41c4-ad5c-d56b85e09600" providerId="ADAL" clId="{0C1A8646-E205-4BF5-BEE0-0921416BB7CE}" dt="2024-05-27T14:14:49.585" v="1339" actId="1037"/>
        <pc:sldMkLst>
          <pc:docMk/>
          <pc:sldMk cId="3203714441" sldId="286"/>
        </pc:sldMkLst>
        <pc:spChg chg="add mod">
          <ac:chgData name="José Antonio de Aguiar Neto" userId="c65bb155-15bf-41c4-ad5c-d56b85e09600" providerId="ADAL" clId="{0C1A8646-E205-4BF5-BEE0-0921416BB7CE}" dt="2024-05-27T14:14:49.585" v="1339" actId="1037"/>
          <ac:spMkLst>
            <pc:docMk/>
            <pc:sldMk cId="3203714441" sldId="286"/>
            <ac:spMk id="3" creationId="{17100F16-3FBF-AFD5-F3AD-4DD426559027}"/>
          </ac:spMkLst>
        </pc:spChg>
        <pc:spChg chg="add mod">
          <ac:chgData name="José Antonio de Aguiar Neto" userId="c65bb155-15bf-41c4-ad5c-d56b85e09600" providerId="ADAL" clId="{0C1A8646-E205-4BF5-BEE0-0921416BB7CE}" dt="2024-05-27T14:12:42.460" v="1309"/>
          <ac:spMkLst>
            <pc:docMk/>
            <pc:sldMk cId="3203714441" sldId="286"/>
            <ac:spMk id="4" creationId="{85D8E8AE-4358-2C1A-AA97-9719A37F72F5}"/>
          </ac:spMkLst>
        </pc:spChg>
        <pc:picChg chg="add del mod">
          <ac:chgData name="José Antonio de Aguiar Neto" userId="c65bb155-15bf-41c4-ad5c-d56b85e09600" providerId="ADAL" clId="{0C1A8646-E205-4BF5-BEE0-0921416BB7CE}" dt="2024-05-27T14:13:31.620" v="1319" actId="14100"/>
          <ac:picMkLst>
            <pc:docMk/>
            <pc:sldMk cId="3203714441" sldId="286"/>
            <ac:picMk id="2" creationId="{97039459-69A0-FB3C-BBF6-AE8647C8AF5C}"/>
          </ac:picMkLst>
        </pc:picChg>
      </pc:sldChg>
      <pc:sldChg chg="addSp delSp modSp new mod setBg">
        <pc:chgData name="José Antonio de Aguiar Neto" userId="c65bb155-15bf-41c4-ad5c-d56b85e09600" providerId="ADAL" clId="{0C1A8646-E205-4BF5-BEE0-0921416BB7CE}" dt="2024-05-27T14:22:19.768" v="1391" actId="478"/>
        <pc:sldMkLst>
          <pc:docMk/>
          <pc:sldMk cId="953814292" sldId="287"/>
        </pc:sldMkLst>
        <pc:spChg chg="add mod ord">
          <ac:chgData name="José Antonio de Aguiar Neto" userId="c65bb155-15bf-41c4-ad5c-d56b85e09600" providerId="ADAL" clId="{0C1A8646-E205-4BF5-BEE0-0921416BB7CE}" dt="2024-05-27T14:16:22.157" v="1358" actId="26606"/>
          <ac:spMkLst>
            <pc:docMk/>
            <pc:sldMk cId="953814292" sldId="287"/>
            <ac:spMk id="2" creationId="{C2B28474-C717-6E2F-5D6D-5EC45A647613}"/>
          </ac:spMkLst>
        </pc:spChg>
        <pc:spChg chg="add del mod">
          <ac:chgData name="José Antonio de Aguiar Neto" userId="c65bb155-15bf-41c4-ad5c-d56b85e09600" providerId="ADAL" clId="{0C1A8646-E205-4BF5-BEE0-0921416BB7CE}" dt="2024-05-27T14:22:19.768" v="1391" actId="478"/>
          <ac:spMkLst>
            <pc:docMk/>
            <pc:sldMk cId="953814292" sldId="287"/>
            <ac:spMk id="4" creationId="{801E4D96-AB4B-843C-F970-B3E953888CFB}"/>
          </ac:spMkLst>
        </pc:spChg>
        <pc:spChg chg="add del">
          <ac:chgData name="José Antonio de Aguiar Neto" userId="c65bb155-15bf-41c4-ad5c-d56b85e09600" providerId="ADAL" clId="{0C1A8646-E205-4BF5-BEE0-0921416BB7CE}" dt="2024-05-27T14:16:22.157" v="1358" actId="26606"/>
          <ac:spMkLst>
            <pc:docMk/>
            <pc:sldMk cId="953814292" sldId="287"/>
            <ac:spMk id="8" creationId="{D4771268-CB57-404A-9271-370EB28F6090}"/>
          </ac:spMkLst>
        </pc:spChg>
        <pc:spChg chg="add del">
          <ac:chgData name="José Antonio de Aguiar Neto" userId="c65bb155-15bf-41c4-ad5c-d56b85e09600" providerId="ADAL" clId="{0C1A8646-E205-4BF5-BEE0-0921416BB7CE}" dt="2024-05-27T14:16:22.157" v="1358" actId="26606"/>
          <ac:spMkLst>
            <pc:docMk/>
            <pc:sldMk cId="953814292" sldId="287"/>
            <ac:spMk id="13" creationId="{2EB492CD-616E-47F8-933B-5E2D952A0593}"/>
          </ac:spMkLst>
        </pc:spChg>
        <pc:spChg chg="add del">
          <ac:chgData name="José Antonio de Aguiar Neto" userId="c65bb155-15bf-41c4-ad5c-d56b85e09600" providerId="ADAL" clId="{0C1A8646-E205-4BF5-BEE0-0921416BB7CE}" dt="2024-05-27T14:16:22.157" v="1358" actId="26606"/>
          <ac:spMkLst>
            <pc:docMk/>
            <pc:sldMk cId="953814292" sldId="287"/>
            <ac:spMk id="15" creationId="{59383CF9-23B5-4335-9B21-1791C4CF1C75}"/>
          </ac:spMkLst>
        </pc:spChg>
        <pc:spChg chg="add del">
          <ac:chgData name="José Antonio de Aguiar Neto" userId="c65bb155-15bf-41c4-ad5c-d56b85e09600" providerId="ADAL" clId="{0C1A8646-E205-4BF5-BEE0-0921416BB7CE}" dt="2024-05-27T14:16:22.157" v="1358" actId="26606"/>
          <ac:spMkLst>
            <pc:docMk/>
            <pc:sldMk cId="953814292" sldId="287"/>
            <ac:spMk id="17" creationId="{0007FE00-9498-4706-B255-6437B0252C02}"/>
          </ac:spMkLst>
        </pc:spChg>
        <pc:picChg chg="add mod">
          <ac:chgData name="José Antonio de Aguiar Neto" userId="c65bb155-15bf-41c4-ad5c-d56b85e09600" providerId="ADAL" clId="{0C1A8646-E205-4BF5-BEE0-0921416BB7CE}" dt="2024-05-27T14:16:32.187" v="1360" actId="14100"/>
          <ac:picMkLst>
            <pc:docMk/>
            <pc:sldMk cId="953814292" sldId="287"/>
            <ac:picMk id="3" creationId="{7E4AABC9-017C-86F4-62A3-6EAF5E1F5388}"/>
          </ac:picMkLst>
        </pc:picChg>
      </pc:sldChg>
      <pc:sldChg chg="addSp delSp modSp new mod setBg">
        <pc:chgData name="José Antonio de Aguiar Neto" userId="c65bb155-15bf-41c4-ad5c-d56b85e09600" providerId="ADAL" clId="{0C1A8646-E205-4BF5-BEE0-0921416BB7CE}" dt="2024-05-27T14:22:15.206" v="1390" actId="478"/>
        <pc:sldMkLst>
          <pc:docMk/>
          <pc:sldMk cId="1041820109" sldId="288"/>
        </pc:sldMkLst>
        <pc:spChg chg="add mod">
          <ac:chgData name="José Antonio de Aguiar Neto" userId="c65bb155-15bf-41c4-ad5c-d56b85e09600" providerId="ADAL" clId="{0C1A8646-E205-4BF5-BEE0-0921416BB7CE}" dt="2024-05-27T14:18:15.984" v="1380" actId="20577"/>
          <ac:spMkLst>
            <pc:docMk/>
            <pc:sldMk cId="1041820109" sldId="288"/>
            <ac:spMk id="3" creationId="{08D2A7D6-75BB-BA81-1466-0C2694FD66F3}"/>
          </ac:spMkLst>
        </pc:spChg>
        <pc:spChg chg="add del mod">
          <ac:chgData name="José Antonio de Aguiar Neto" userId="c65bb155-15bf-41c4-ad5c-d56b85e09600" providerId="ADAL" clId="{0C1A8646-E205-4BF5-BEE0-0921416BB7CE}" dt="2024-05-27T14:22:15.206" v="1390" actId="478"/>
          <ac:spMkLst>
            <pc:docMk/>
            <pc:sldMk cId="1041820109" sldId="288"/>
            <ac:spMk id="4" creationId="{BA876FDD-5C4B-EC95-9B0D-1B77EE33E373}"/>
          </ac:spMkLst>
        </pc:spChg>
        <pc:spChg chg="add">
          <ac:chgData name="José Antonio de Aguiar Neto" userId="c65bb155-15bf-41c4-ad5c-d56b85e09600" providerId="ADAL" clId="{0C1A8646-E205-4BF5-BEE0-0921416BB7CE}" dt="2024-05-27T14:18:11.411" v="1371" actId="26606"/>
          <ac:spMkLst>
            <pc:docMk/>
            <pc:sldMk cId="1041820109" sldId="288"/>
            <ac:spMk id="8" creationId="{D4771268-CB57-404A-9271-370EB28F6090}"/>
          </ac:spMkLst>
        </pc:spChg>
        <pc:picChg chg="add mod ord">
          <ac:chgData name="José Antonio de Aguiar Neto" userId="c65bb155-15bf-41c4-ad5c-d56b85e09600" providerId="ADAL" clId="{0C1A8646-E205-4BF5-BEE0-0921416BB7CE}" dt="2024-05-27T14:18:34.259" v="1384" actId="14100"/>
          <ac:picMkLst>
            <pc:docMk/>
            <pc:sldMk cId="1041820109" sldId="288"/>
            <ac:picMk id="2" creationId="{23EAC603-3FDF-3724-5ED8-CFA96634C07A}"/>
          </ac:picMkLst>
        </pc:picChg>
        <pc:picChg chg="add mod">
          <ac:chgData name="José Antonio de Aguiar Neto" userId="c65bb155-15bf-41c4-ad5c-d56b85e09600" providerId="ADAL" clId="{0C1A8646-E205-4BF5-BEE0-0921416BB7CE}" dt="2024-05-27T14:22:05.603" v="1388" actId="571"/>
          <ac:picMkLst>
            <pc:docMk/>
            <pc:sldMk cId="1041820109" sldId="288"/>
            <ac:picMk id="5" creationId="{E3FB8031-9621-05C4-F71D-CDC4BC569376}"/>
          </ac:picMkLst>
        </pc:picChg>
      </pc:sldChg>
      <pc:sldChg chg="addSp modSp new mod ord">
        <pc:chgData name="José Antonio de Aguiar Neto" userId="c65bb155-15bf-41c4-ad5c-d56b85e09600" providerId="ADAL" clId="{0C1A8646-E205-4BF5-BEE0-0921416BB7CE}" dt="2024-05-27T14:37:41.689" v="1728"/>
        <pc:sldMkLst>
          <pc:docMk/>
          <pc:sldMk cId="811566681" sldId="289"/>
        </pc:sldMkLst>
        <pc:spChg chg="add mod">
          <ac:chgData name="José Antonio de Aguiar Neto" userId="c65bb155-15bf-41c4-ad5c-d56b85e09600" providerId="ADAL" clId="{0C1A8646-E205-4BF5-BEE0-0921416BB7CE}" dt="2024-05-27T14:25:54.962" v="1443" actId="1037"/>
          <ac:spMkLst>
            <pc:docMk/>
            <pc:sldMk cId="811566681" sldId="289"/>
            <ac:spMk id="2" creationId="{6C58D7EC-ABA5-9835-3947-B5DF74723A1A}"/>
          </ac:spMkLst>
        </pc:spChg>
        <pc:spChg chg="add mod">
          <ac:chgData name="José Antonio de Aguiar Neto" userId="c65bb155-15bf-41c4-ad5c-d56b85e09600" providerId="ADAL" clId="{0C1A8646-E205-4BF5-BEE0-0921416BB7CE}" dt="2024-05-27T14:25:54.962" v="1443" actId="1037"/>
          <ac:spMkLst>
            <pc:docMk/>
            <pc:sldMk cId="811566681" sldId="289"/>
            <ac:spMk id="3" creationId="{1503A257-D3FD-F023-D849-B4F127024F77}"/>
          </ac:spMkLst>
        </pc:spChg>
        <pc:spChg chg="add mod">
          <ac:chgData name="José Antonio de Aguiar Neto" userId="c65bb155-15bf-41c4-ad5c-d56b85e09600" providerId="ADAL" clId="{0C1A8646-E205-4BF5-BEE0-0921416BB7CE}" dt="2024-05-27T14:25:32.978" v="1425" actId="20577"/>
          <ac:spMkLst>
            <pc:docMk/>
            <pc:sldMk cId="811566681" sldId="289"/>
            <ac:spMk id="4" creationId="{30D6E881-5ED4-ACAA-6616-ACF439BE182D}"/>
          </ac:spMkLst>
        </pc:spChg>
      </pc:sldChg>
      <pc:sldChg chg="addSp delSp modSp new del mod">
        <pc:chgData name="José Antonio de Aguiar Neto" userId="c65bb155-15bf-41c4-ad5c-d56b85e09600" providerId="ADAL" clId="{0C1A8646-E205-4BF5-BEE0-0921416BB7CE}" dt="2024-05-27T18:27:50.323" v="2312" actId="47"/>
        <pc:sldMkLst>
          <pc:docMk/>
          <pc:sldMk cId="984311164" sldId="290"/>
        </pc:sldMkLst>
        <pc:spChg chg="add mod">
          <ac:chgData name="José Antonio de Aguiar Neto" userId="c65bb155-15bf-41c4-ad5c-d56b85e09600" providerId="ADAL" clId="{0C1A8646-E205-4BF5-BEE0-0921416BB7CE}" dt="2024-05-27T18:25:40.719" v="2235" actId="1076"/>
          <ac:spMkLst>
            <pc:docMk/>
            <pc:sldMk cId="984311164" sldId="290"/>
            <ac:spMk id="2" creationId="{FF31A141-74D4-BDD7-D583-C9987795A6F2}"/>
          </ac:spMkLst>
        </pc:spChg>
        <pc:spChg chg="add del mod">
          <ac:chgData name="José Antonio de Aguiar Neto" userId="c65bb155-15bf-41c4-ad5c-d56b85e09600" providerId="ADAL" clId="{0C1A8646-E205-4BF5-BEE0-0921416BB7CE}" dt="2024-05-27T18:25:25.684" v="2232" actId="478"/>
          <ac:spMkLst>
            <pc:docMk/>
            <pc:sldMk cId="984311164" sldId="290"/>
            <ac:spMk id="3" creationId="{9C99EDB4-240A-0646-5D12-931F498EC9CD}"/>
          </ac:spMkLst>
        </pc:spChg>
        <pc:spChg chg="add del mod">
          <ac:chgData name="José Antonio de Aguiar Neto" userId="c65bb155-15bf-41c4-ad5c-d56b85e09600" providerId="ADAL" clId="{0C1A8646-E205-4BF5-BEE0-0921416BB7CE}" dt="2024-05-27T18:25:29.496" v="2233" actId="478"/>
          <ac:spMkLst>
            <pc:docMk/>
            <pc:sldMk cId="984311164" sldId="290"/>
            <ac:spMk id="4" creationId="{56FEC25C-E130-24DD-4AB5-ABF67C40349A}"/>
          </ac:spMkLst>
        </pc:spChg>
        <pc:spChg chg="add mod">
          <ac:chgData name="José Antonio de Aguiar Neto" userId="c65bb155-15bf-41c4-ad5c-d56b85e09600" providerId="ADAL" clId="{0C1A8646-E205-4BF5-BEE0-0921416BB7CE}" dt="2024-05-27T14:29:42.820" v="1458" actId="571"/>
          <ac:spMkLst>
            <pc:docMk/>
            <pc:sldMk cId="984311164" sldId="290"/>
            <ac:spMk id="5" creationId="{9C693ACB-7FCA-E972-07FD-287F36E08DCA}"/>
          </ac:spMkLst>
        </pc:spChg>
      </pc:sldChg>
      <pc:sldChg chg="addSp modSp new del mod ord">
        <pc:chgData name="José Antonio de Aguiar Neto" userId="c65bb155-15bf-41c4-ad5c-d56b85e09600" providerId="ADAL" clId="{0C1A8646-E205-4BF5-BEE0-0921416BB7CE}" dt="2024-05-27T18:29:01.159" v="2331" actId="47"/>
        <pc:sldMkLst>
          <pc:docMk/>
          <pc:sldMk cId="558592884" sldId="291"/>
        </pc:sldMkLst>
        <pc:spChg chg="add mod">
          <ac:chgData name="José Antonio de Aguiar Neto" userId="c65bb155-15bf-41c4-ad5c-d56b85e09600" providerId="ADAL" clId="{0C1A8646-E205-4BF5-BEE0-0921416BB7CE}" dt="2024-05-27T14:37:25.352" v="1724" actId="20577"/>
          <ac:spMkLst>
            <pc:docMk/>
            <pc:sldMk cId="558592884" sldId="291"/>
            <ac:spMk id="2" creationId="{191E54AC-FD5F-DE16-F3E6-BE9E4444B672}"/>
          </ac:spMkLst>
        </pc:spChg>
        <pc:spChg chg="add mod">
          <ac:chgData name="José Antonio de Aguiar Neto" userId="c65bb155-15bf-41c4-ad5c-d56b85e09600" providerId="ADAL" clId="{0C1A8646-E205-4BF5-BEE0-0921416BB7CE}" dt="2024-05-27T14:36:44.269" v="1686" actId="20577"/>
          <ac:spMkLst>
            <pc:docMk/>
            <pc:sldMk cId="558592884" sldId="291"/>
            <ac:spMk id="4" creationId="{D7A31082-7EB0-0A71-8503-55D819077C3D}"/>
          </ac:spMkLst>
        </pc:spChg>
      </pc:sldChg>
      <pc:sldChg chg="addSp modSp new mod">
        <pc:chgData name="José Antonio de Aguiar Neto" userId="c65bb155-15bf-41c4-ad5c-d56b85e09600" providerId="ADAL" clId="{0C1A8646-E205-4BF5-BEE0-0921416BB7CE}" dt="2024-05-27T19:48:03.993" v="2364"/>
        <pc:sldMkLst>
          <pc:docMk/>
          <pc:sldMk cId="193240736" sldId="292"/>
        </pc:sldMkLst>
        <pc:spChg chg="add mod">
          <ac:chgData name="José Antonio de Aguiar Neto" userId="c65bb155-15bf-41c4-ad5c-d56b85e09600" providerId="ADAL" clId="{0C1A8646-E205-4BF5-BEE0-0921416BB7CE}" dt="2024-05-27T14:39:04.066" v="1757" actId="20577"/>
          <ac:spMkLst>
            <pc:docMk/>
            <pc:sldMk cId="193240736" sldId="292"/>
            <ac:spMk id="2" creationId="{6E437608-97DF-737D-23B4-BF8836D4E0EB}"/>
          </ac:spMkLst>
        </pc:spChg>
        <pc:spChg chg="add mod">
          <ac:chgData name="José Antonio de Aguiar Neto" userId="c65bb155-15bf-41c4-ad5c-d56b85e09600" providerId="ADAL" clId="{0C1A8646-E205-4BF5-BEE0-0921416BB7CE}" dt="2024-05-27T19:44:42.382" v="2359" actId="6549"/>
          <ac:spMkLst>
            <pc:docMk/>
            <pc:sldMk cId="193240736" sldId="292"/>
            <ac:spMk id="3" creationId="{87AD45BA-4716-026D-1C01-D1EE029C0539}"/>
          </ac:spMkLst>
        </pc:spChg>
        <pc:spChg chg="add mod">
          <ac:chgData name="José Antonio de Aguiar Neto" userId="c65bb155-15bf-41c4-ad5c-d56b85e09600" providerId="ADAL" clId="{0C1A8646-E205-4BF5-BEE0-0921416BB7CE}" dt="2024-05-27T19:48:03.993" v="2364"/>
          <ac:spMkLst>
            <pc:docMk/>
            <pc:sldMk cId="193240736" sldId="292"/>
            <ac:spMk id="5" creationId="{69BC660E-CCCE-B079-2087-D310122DEB67}"/>
          </ac:spMkLst>
        </pc:spChg>
      </pc:sldChg>
      <pc:sldChg chg="addSp modSp new mod ord setBg">
        <pc:chgData name="José Antonio de Aguiar Neto" userId="c65bb155-15bf-41c4-ad5c-d56b85e09600" providerId="ADAL" clId="{0C1A8646-E205-4BF5-BEE0-0921416BB7CE}" dt="2024-05-27T14:47:02.657" v="2218" actId="1036"/>
        <pc:sldMkLst>
          <pc:docMk/>
          <pc:sldMk cId="4038237149" sldId="293"/>
        </pc:sldMkLst>
        <pc:spChg chg="add mod">
          <ac:chgData name="José Antonio de Aguiar Neto" userId="c65bb155-15bf-41c4-ad5c-d56b85e09600" providerId="ADAL" clId="{0C1A8646-E205-4BF5-BEE0-0921416BB7CE}" dt="2024-05-27T14:43:41.119" v="2125" actId="26606"/>
          <ac:spMkLst>
            <pc:docMk/>
            <pc:sldMk cId="4038237149" sldId="293"/>
            <ac:spMk id="2" creationId="{01919C49-2BC9-9283-6A0C-039BDA397DB1}"/>
          </ac:spMkLst>
        </pc:spChg>
        <pc:spChg chg="add mod">
          <ac:chgData name="José Antonio de Aguiar Neto" userId="c65bb155-15bf-41c4-ad5c-d56b85e09600" providerId="ADAL" clId="{0C1A8646-E205-4BF5-BEE0-0921416BB7CE}" dt="2024-05-27T14:47:02.657" v="2218" actId="1036"/>
          <ac:spMkLst>
            <pc:docMk/>
            <pc:sldMk cId="4038237149" sldId="293"/>
            <ac:spMk id="5" creationId="{E95470D1-080C-4AE7-B23F-0E39C851E00F}"/>
          </ac:spMkLst>
        </pc:spChg>
        <pc:spChg chg="add">
          <ac:chgData name="José Antonio de Aguiar Neto" userId="c65bb155-15bf-41c4-ad5c-d56b85e09600" providerId="ADAL" clId="{0C1A8646-E205-4BF5-BEE0-0921416BB7CE}" dt="2024-05-27T14:43:41.119" v="2125" actId="26606"/>
          <ac:spMkLst>
            <pc:docMk/>
            <pc:sldMk cId="4038237149" sldId="293"/>
            <ac:spMk id="9" creationId="{D12DDE76-C203-4047-9998-63900085B5E8}"/>
          </ac:spMkLst>
        </pc:spChg>
        <pc:picChg chg="add mod">
          <ac:chgData name="José Antonio de Aguiar Neto" userId="c65bb155-15bf-41c4-ad5c-d56b85e09600" providerId="ADAL" clId="{0C1A8646-E205-4BF5-BEE0-0921416BB7CE}" dt="2024-05-27T14:43:50.269" v="2128" actId="14100"/>
          <ac:picMkLst>
            <pc:docMk/>
            <pc:sldMk cId="4038237149" sldId="293"/>
            <ac:picMk id="4" creationId="{0369C77A-EAC0-5406-CF5B-FD06DD2369F1}"/>
          </ac:picMkLst>
        </pc:picChg>
      </pc:sldChg>
      <pc:sldChg chg="addSp modSp add mod ord">
        <pc:chgData name="José Antonio de Aguiar Neto" userId="c65bb155-15bf-41c4-ad5c-d56b85e09600" providerId="ADAL" clId="{0C1A8646-E205-4BF5-BEE0-0921416BB7CE}" dt="2024-05-27T18:27:47.504" v="2311"/>
        <pc:sldMkLst>
          <pc:docMk/>
          <pc:sldMk cId="1114762403" sldId="294"/>
        </pc:sldMkLst>
        <pc:spChg chg="mod">
          <ac:chgData name="José Antonio de Aguiar Neto" userId="c65bb155-15bf-41c4-ad5c-d56b85e09600" providerId="ADAL" clId="{0C1A8646-E205-4BF5-BEE0-0921416BB7CE}" dt="2024-05-27T18:27:27.022" v="2290" actId="20577"/>
          <ac:spMkLst>
            <pc:docMk/>
            <pc:sldMk cId="1114762403" sldId="294"/>
            <ac:spMk id="2" creationId="{FF31A141-74D4-BDD7-D583-C9987795A6F2}"/>
          </ac:spMkLst>
        </pc:spChg>
        <pc:spChg chg="add">
          <ac:chgData name="José Antonio de Aguiar Neto" userId="c65bb155-15bf-41c4-ad5c-d56b85e09600" providerId="ADAL" clId="{0C1A8646-E205-4BF5-BEE0-0921416BB7CE}" dt="2024-05-27T18:26:41.267" v="2266"/>
          <ac:spMkLst>
            <pc:docMk/>
            <pc:sldMk cId="1114762403" sldId="294"/>
            <ac:spMk id="3" creationId="{04708731-8A72-F7BC-628E-B91898463436}"/>
          </ac:spMkLst>
        </pc:spChg>
        <pc:picChg chg="add mod">
          <ac:chgData name="José Antonio de Aguiar Neto" userId="c65bb155-15bf-41c4-ad5c-d56b85e09600" providerId="ADAL" clId="{0C1A8646-E205-4BF5-BEE0-0921416BB7CE}" dt="2024-05-27T18:27:43.287" v="2309" actId="14100"/>
          <ac:picMkLst>
            <pc:docMk/>
            <pc:sldMk cId="1114762403" sldId="294"/>
            <ac:picMk id="4" creationId="{AD912F69-2D69-20DF-2632-FE9652B02D71}"/>
          </ac:picMkLst>
        </pc:picChg>
      </pc:sldChg>
      <pc:sldChg chg="addSp delSp modSp add mod">
        <pc:chgData name="José Antonio de Aguiar Neto" userId="c65bb155-15bf-41c4-ad5c-d56b85e09600" providerId="ADAL" clId="{0C1A8646-E205-4BF5-BEE0-0921416BB7CE}" dt="2024-05-27T18:29:16.960" v="2333" actId="14100"/>
        <pc:sldMkLst>
          <pc:docMk/>
          <pc:sldMk cId="759918371" sldId="295"/>
        </pc:sldMkLst>
        <pc:spChg chg="mod">
          <ac:chgData name="José Antonio de Aguiar Neto" userId="c65bb155-15bf-41c4-ad5c-d56b85e09600" providerId="ADAL" clId="{0C1A8646-E205-4BF5-BEE0-0921416BB7CE}" dt="2024-05-27T18:28:05.907" v="2325" actId="5793"/>
          <ac:spMkLst>
            <pc:docMk/>
            <pc:sldMk cId="759918371" sldId="295"/>
            <ac:spMk id="2" creationId="{FF31A141-74D4-BDD7-D583-C9987795A6F2}"/>
          </ac:spMkLst>
        </pc:spChg>
        <pc:spChg chg="add">
          <ac:chgData name="José Antonio de Aguiar Neto" userId="c65bb155-15bf-41c4-ad5c-d56b85e09600" providerId="ADAL" clId="{0C1A8646-E205-4BF5-BEE0-0921416BB7CE}" dt="2024-05-27T18:28:19.582" v="2326"/>
          <ac:spMkLst>
            <pc:docMk/>
            <pc:sldMk cId="759918371" sldId="295"/>
            <ac:spMk id="3" creationId="{A0B1E596-95AC-68DA-61E3-3135F31DC14F}"/>
          </ac:spMkLst>
        </pc:spChg>
        <pc:picChg chg="del">
          <ac:chgData name="José Antonio de Aguiar Neto" userId="c65bb155-15bf-41c4-ad5c-d56b85e09600" providerId="ADAL" clId="{0C1A8646-E205-4BF5-BEE0-0921416BB7CE}" dt="2024-05-27T18:27:58.462" v="2314" actId="478"/>
          <ac:picMkLst>
            <pc:docMk/>
            <pc:sldMk cId="759918371" sldId="295"/>
            <ac:picMk id="4" creationId="{AD912F69-2D69-20DF-2632-FE9652B02D71}"/>
          </ac:picMkLst>
        </pc:picChg>
        <pc:picChg chg="add mod">
          <ac:chgData name="José Antonio de Aguiar Neto" userId="c65bb155-15bf-41c4-ad5c-d56b85e09600" providerId="ADAL" clId="{0C1A8646-E205-4BF5-BEE0-0921416BB7CE}" dt="2024-05-27T18:29:16.960" v="2333" actId="14100"/>
          <ac:picMkLst>
            <pc:docMk/>
            <pc:sldMk cId="759918371" sldId="295"/>
            <ac:picMk id="5" creationId="{D568D49C-C0AF-90D4-34BF-1ABD6BBF3F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F61E6-243B-46F9-913C-A6AB13449075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2261-2016-415E-910F-FC8DADDAE9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3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2261-2016-415E-910F-FC8DADDAE93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9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2261-2016-415E-910F-FC8DADDAE93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36A180F0-4DA5-D565-78E8-1ADDF9770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Tela de celular com aplicativo aberto&#10;&#10;Descrição gerada automaticamente">
            <a:extLst>
              <a:ext uri="{FF2B5EF4-FFF2-40B4-BE49-F238E27FC236}">
                <a16:creationId xmlns:a16="http://schemas.microsoft.com/office/drawing/2014/main" id="{F43E9990-A638-CC1E-9EE7-6F0C715345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2" y="5257800"/>
            <a:ext cx="6016336" cy="15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C654709-EECE-DCC9-B433-5848FD1EA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B234CD-DC0F-7D88-B828-B2D5A6D3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99E7A-ECFB-472D-D6B4-7DD64F4E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7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6F05C0B-96E0-0666-ECC0-69EEC6E20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DB5BB1-B9E9-EDCF-88AC-D389497D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D52B5-8777-C570-9892-7AA457D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6A38-7289-854A-7519-20B47EA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1843BE-9086-644D-E822-316203BE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D728622-68D1-3FBC-9D38-2A898C09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670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C860F7-1320-C12E-DA95-C4D6BA9FF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106B0A-4389-5ADA-D52B-FD7F805A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1010A9-5C47-2926-51DE-5BB7C141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473126-93C9-B7CF-57FF-B70EC1A8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1BCEB1-5CDC-B964-7974-A4C5764C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1459340-FAE0-ADDA-FFD4-4C44F0CF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104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F0ED98C-A953-BF90-6F39-1147453C4E70}"/>
              </a:ext>
            </a:extLst>
          </p:cNvPr>
          <p:cNvSpPr/>
          <p:nvPr userDrawn="1"/>
        </p:nvSpPr>
        <p:spPr>
          <a:xfrm>
            <a:off x="8651809" y="295102"/>
            <a:ext cx="3085762" cy="1035016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Padrão do plano de fundo&#10;&#10;Descrição gerada automaticamente">
            <a:extLst>
              <a:ext uri="{FF2B5EF4-FFF2-40B4-BE49-F238E27FC236}">
                <a16:creationId xmlns:a16="http://schemas.microsoft.com/office/drawing/2014/main" id="{3E6D70B7-BD23-0209-6DA8-A922219A5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993441-73DA-6BD4-7DC5-9401B1D8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61E888-CD65-A078-2073-BC7F9DE6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D48610-5924-32EF-D444-A58FADE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267FD-1429-6FCC-B687-DE16B9C1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5697A-6DD1-C780-D3B5-F0806A1C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reeform 10"/>
          <p:cNvSpPr/>
          <p:nvPr userDrawn="1"/>
        </p:nvSpPr>
        <p:spPr>
          <a:xfrm>
            <a:off x="3604430" y="268137"/>
            <a:ext cx="4983140" cy="1671428"/>
          </a:xfrm>
          <a:custGeom>
            <a:avLst/>
            <a:gdLst/>
            <a:ahLst/>
            <a:cxnLst/>
            <a:rect l="l" t="t" r="r" b="b"/>
            <a:pathLst>
              <a:path w="6787573" h="2276665">
                <a:moveTo>
                  <a:pt x="0" y="0"/>
                </a:moveTo>
                <a:lnTo>
                  <a:pt x="6787572" y="0"/>
                </a:lnTo>
                <a:lnTo>
                  <a:pt x="6787572" y="2276665"/>
                </a:lnTo>
                <a:lnTo>
                  <a:pt x="0" y="2276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1"/>
          <p:cNvSpPr/>
          <p:nvPr userDrawn="1"/>
        </p:nvSpPr>
        <p:spPr>
          <a:xfrm>
            <a:off x="6120694" y="8435411"/>
            <a:ext cx="4439161" cy="811765"/>
          </a:xfrm>
          <a:custGeom>
            <a:avLst/>
            <a:gdLst/>
            <a:ahLst/>
            <a:cxnLst/>
            <a:rect l="l" t="t" r="r" b="b"/>
            <a:pathLst>
              <a:path w="6046613" h="1105711">
                <a:moveTo>
                  <a:pt x="0" y="0"/>
                </a:moveTo>
                <a:lnTo>
                  <a:pt x="6046612" y="0"/>
                </a:lnTo>
                <a:lnTo>
                  <a:pt x="6046612" y="1105711"/>
                </a:lnTo>
                <a:lnTo>
                  <a:pt x="0" y="110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8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F9287-7A21-5D20-374A-076BB072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B31C39-FD1E-C9D9-E0D1-8909D14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0F7BB-173E-CB5F-ED94-249ECCE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5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FA3E5F-9F29-B4F0-A9DC-C82571CB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68B01D-24C9-74B1-702B-44968DBD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5060B-5B1E-D8E9-B7F6-684D3D421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1A3F-20AB-43AB-BA61-1A183014C4B6}" type="datetimeFigureOut">
              <a:rPr lang="pt-BR" smtClean="0"/>
              <a:t>25/07/2024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0933F7-6F48-4078-34E9-CD4C08408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9C98F-D0CC-778C-0A28-CB5D6E892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954-352B-4B3D-9E9E-D7D059F04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62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nsferegov/pt-br/termo-de-execucao-descentralizada-ted/modelos-e-minutas-padra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dastro.transferegov.sistema.gov.br/ep-cadastro-web/ho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acesso.gov.br/login?client_id=portal-logado.estaleiro.serpro.gov.br&amp;authorization_id=18fab7e452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www.gov.br/transferegov/pt-br/termo-de-execucao-descentralizada-ted/modelos-e-minutas-padra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ço Reservado para Conteúdo 4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3C308EA1-9636-986C-4F5B-F89086CF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8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4B994B-BB42-6267-AABD-EB339AE4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1527505"/>
            <a:ext cx="12027518" cy="48262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BB90B9F-8ACC-9414-1AAF-AB443C11AB87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Cadastro do Programa 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C4B60FA6-F3FD-DE17-741A-5B0B5C06EBD6}"/>
              </a:ext>
            </a:extLst>
          </p:cNvPr>
          <p:cNvSpPr/>
          <p:nvPr/>
        </p:nvSpPr>
        <p:spPr>
          <a:xfrm>
            <a:off x="5192486" y="1527505"/>
            <a:ext cx="2775858" cy="1230085"/>
          </a:xfrm>
          <a:prstGeom prst="wedgeRoundRectCallout">
            <a:avLst>
              <a:gd name="adj1" fmla="val 60736"/>
              <a:gd name="adj2" fmla="val 87279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Selecione seu Vinculo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5DA4FE-EB22-0B8D-6BC9-E5D7D504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5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C45EF77-974F-5811-284B-08BC61C3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239046"/>
            <a:ext cx="9400568" cy="523901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725ABD7-18CF-5B15-73C5-A601C6A15C0F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Cadastro do Programa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80DE16-4F6E-D49E-9524-D228BE25EB17}"/>
              </a:ext>
            </a:extLst>
          </p:cNvPr>
          <p:cNvSpPr txBox="1">
            <a:spLocks/>
          </p:cNvSpPr>
          <p:nvPr/>
        </p:nvSpPr>
        <p:spPr>
          <a:xfrm>
            <a:off x="141514" y="2176026"/>
            <a:ext cx="3864430" cy="3584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do ente repassador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informar a UG da Unidade Descentralizadora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 Acompanhamento</a:t>
            </a:r>
          </a:p>
          <a:p>
            <a:endParaRPr lang="pt-BR" b="1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9645EF-0D8E-8A88-3648-4856844C7510}"/>
              </a:ext>
            </a:extLst>
          </p:cNvPr>
          <p:cNvSpPr/>
          <p:nvPr/>
        </p:nvSpPr>
        <p:spPr>
          <a:xfrm>
            <a:off x="4223657" y="2383971"/>
            <a:ext cx="957943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A4A600-F9D4-82BE-25B3-82666D01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24B12D-2B25-5228-4A78-C144F5CF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1035373"/>
            <a:ext cx="9987951" cy="561579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48451E4-C6B2-34C3-1D46-5B46276E27F5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Cadastro do Programa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3962C8-306D-2C9F-14C7-D4C2E5157695}"/>
              </a:ext>
            </a:extLst>
          </p:cNvPr>
          <p:cNvSpPr txBox="1">
            <a:spLocks/>
          </p:cNvSpPr>
          <p:nvPr/>
        </p:nvSpPr>
        <p:spPr>
          <a:xfrm>
            <a:off x="-1" y="2302979"/>
            <a:ext cx="3766457" cy="417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Informar os beneficiários e o valor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 para recebimento do Plano de Trabalho 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(Plano de ação)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Recebedor tem que estar cadastrado (Código SIORG)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Disponibiliza o Programa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A5123DF-2898-F6A9-A143-889BD3BBF4CC}"/>
              </a:ext>
            </a:extLst>
          </p:cNvPr>
          <p:cNvSpPr/>
          <p:nvPr/>
        </p:nvSpPr>
        <p:spPr>
          <a:xfrm>
            <a:off x="4397829" y="2449285"/>
            <a:ext cx="957943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8D2407-E607-59AE-E5BA-7C734544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1D62-9CF5-1579-B50C-2FD7D41677E0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Plano de Trabalho - Cadastro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B18BF9-E388-4903-6F04-367F24C2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0" y="1143000"/>
            <a:ext cx="10722430" cy="5599543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530C6-58C1-10BF-F23D-3C966283E129}"/>
              </a:ext>
            </a:extLst>
          </p:cNvPr>
          <p:cNvSpPr txBox="1">
            <a:spLocks/>
          </p:cNvSpPr>
          <p:nvPr/>
        </p:nvSpPr>
        <p:spPr>
          <a:xfrm>
            <a:off x="0" y="3200399"/>
            <a:ext cx="3233057" cy="21662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Descentralizada cadastra o Plano de Trabalho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B062899-BE13-AA8F-E4E5-D8970C6A353C}"/>
              </a:ext>
            </a:extLst>
          </p:cNvPr>
          <p:cNvSpPr/>
          <p:nvPr/>
        </p:nvSpPr>
        <p:spPr>
          <a:xfrm>
            <a:off x="3058885" y="2688771"/>
            <a:ext cx="1121229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0168E7-82F9-31AD-C11D-18A95084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EABC15-7DF2-6371-93EC-FD18EBCA3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29" y="1092080"/>
            <a:ext cx="10178902" cy="562440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B087557-E453-8F37-51F4-C549630F1B1B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Plano de Trabalho - Cadastro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ED8E5E0-A0B4-8B2D-E4C1-4EACEEE04164}"/>
              </a:ext>
            </a:extLst>
          </p:cNvPr>
          <p:cNvSpPr txBox="1">
            <a:spLocks/>
          </p:cNvSpPr>
          <p:nvPr/>
        </p:nvSpPr>
        <p:spPr>
          <a:xfrm>
            <a:off x="0" y="2559995"/>
            <a:ext cx="3233057" cy="40258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Descentralizada cadastra o Plano de Trabalho e submete para análise da Unidade Descentralizadora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6EF2CE9-2B65-06BD-7239-15C45C48FCFA}"/>
              </a:ext>
            </a:extLst>
          </p:cNvPr>
          <p:cNvSpPr/>
          <p:nvPr/>
        </p:nvSpPr>
        <p:spPr>
          <a:xfrm>
            <a:off x="4354285" y="2645228"/>
            <a:ext cx="957943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0383BA-0938-4979-A323-3ED81DB0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217713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2EC648D-B863-B32E-D895-F5C4DD7C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1308582"/>
            <a:ext cx="9165771" cy="509328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0032442-7770-2638-7BEE-BE1EE9C191F9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Plano de Trabalho – Análise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3109E-FCBC-7782-17C2-A9A7D381F2D2}"/>
              </a:ext>
            </a:extLst>
          </p:cNvPr>
          <p:cNvSpPr txBox="1">
            <a:spLocks/>
          </p:cNvSpPr>
          <p:nvPr/>
        </p:nvSpPr>
        <p:spPr>
          <a:xfrm>
            <a:off x="9006489" y="2550406"/>
            <a:ext cx="2978682" cy="2544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descentralizadora  analisa o plano de ação e emite pareceres;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noProof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4013CC-DCA6-B3C6-E0DF-2D028C90F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7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27FF82-FEE8-53C0-0920-B31BD211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7" y="1176120"/>
            <a:ext cx="9035143" cy="50135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921F-2DA3-8918-7B83-1F4527F20C2D}"/>
              </a:ext>
            </a:extLst>
          </p:cNvPr>
          <p:cNvSpPr txBox="1">
            <a:spLocks/>
          </p:cNvSpPr>
          <p:nvPr/>
        </p:nvSpPr>
        <p:spPr>
          <a:xfrm>
            <a:off x="249162" y="1640103"/>
            <a:ext cx="3034224" cy="4649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Descentralizadora prepara o Termo de Execução e envia para o </a:t>
            </a:r>
            <a:r>
              <a:rPr lang="pt-BR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da Assinatura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Unidade Descentralizada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6BD56CE-A24B-DC25-F82A-CF6E279374C8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- Formalização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04552F-EFC8-02E3-5260-24AC8034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CFB44F-F8D5-17BE-DDC0-3B2138FB8A9F}"/>
              </a:ext>
            </a:extLst>
          </p:cNvPr>
          <p:cNvSpPr txBox="1">
            <a:spLocks/>
          </p:cNvSpPr>
          <p:nvPr/>
        </p:nvSpPr>
        <p:spPr>
          <a:xfrm>
            <a:off x="0" y="1672760"/>
            <a:ext cx="3034224" cy="4649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 Descentralizadora prepara o Termo de Execução e envia para o </a:t>
            </a:r>
            <a:r>
              <a:rPr lang="pt-BR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da Assinatura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Unidade Descentralizada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A0C2A6-9808-9A90-515C-0BE71F0D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14" y="1197429"/>
            <a:ext cx="9002486" cy="544285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5C1B36A-5717-B2EE-8E9A-27E515027404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- Formalização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D4A637-D3DB-7578-A7FD-964AB60A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CAC58-ECDB-F9A1-A227-3B4D039664E3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- Formalização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FE3B8D-FE5B-DB74-3F7B-F25702B56956}"/>
              </a:ext>
            </a:extLst>
          </p:cNvPr>
          <p:cNvSpPr txBox="1"/>
          <p:nvPr/>
        </p:nvSpPr>
        <p:spPr>
          <a:xfrm>
            <a:off x="141514" y="1161407"/>
            <a:ext cx="11783786" cy="562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No Módulo do TED são realizados os registros das assinaturas, visto que, até o momento não foi implantada a funcionalidade para a assinatura eletrônica/digital.</a:t>
            </a: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Até que esta funcionalidade seja implantada, o sistema é de registro de assinaturas.</a:t>
            </a: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Deste modo, as partes devem assinar o termo do TED no modelo usual (SEI).</a:t>
            </a: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 ente repassador do recurso (descentralizadora) prepara o termo de execução no módulo do TED, anexa o Termo assinado no SEI na aba 'termo de execução' e após realizar todos os registros envia para o ente recebedor (descentralizada). A ação do ente recebedor é apenas realizar o registro da assinatura.</a:t>
            </a: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Não precisa ser o responsável que fez a assinatura no SEI.  Pode ser um usuário do operacional do ente recebedor, basta ter o perfil operacional.</a:t>
            </a: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D2C27C-8033-2C2C-DB06-CCC390A6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195940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B965F8-FCE1-1203-3FE4-C753DCFDDD40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dirty="0">
                <a:solidFill>
                  <a:srgbClr val="0070C0"/>
                </a:solidFill>
              </a:rPr>
              <a:t>TED - </a:t>
            </a:r>
            <a:r>
              <a:rPr lang="en-US" sz="5400" b="1" dirty="0" err="1">
                <a:solidFill>
                  <a:srgbClr val="0070C0"/>
                </a:solidFill>
              </a:rPr>
              <a:t>Formalização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523BB7-6C76-6349-01EF-F647110C481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Importante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: No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módulo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do TED, o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usuário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da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unidade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descentralizadora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que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envia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o TED para o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registro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da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assinatura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pela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unidade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descentralizada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deverá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ter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o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perfil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de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ATUUG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00"/>
                </a:highlight>
              </a:rPr>
              <a:t> no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SIAFI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na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UG da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Unidade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Descentralizadora</a:t>
            </a:r>
            <a:r>
              <a:rPr lang="en-US" sz="2800" b="1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553F10-354D-7A8F-542D-7CE62AEC4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198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0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656C0F-D0CE-5A02-03A6-D8189B077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14" y="1110343"/>
            <a:ext cx="11517086" cy="56279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F7DBF6-9261-FBC8-823C-6617DC31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00CC42-E21F-414D-A7B9-BAE6632C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120"/>
            <a:ext cx="9263743" cy="560568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907DDCD-D404-9A87-904A-FBA08BD24B73}"/>
              </a:ext>
            </a:extLst>
          </p:cNvPr>
          <p:cNvSpPr txBox="1">
            <a:spLocks/>
          </p:cNvSpPr>
          <p:nvPr/>
        </p:nvSpPr>
        <p:spPr>
          <a:xfrm>
            <a:off x="8942378" y="2008414"/>
            <a:ext cx="3073830" cy="23719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Cadastrado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SIAFI</a:t>
            </a:r>
            <a:b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(CONTVREDUZ)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9F9A3-55FF-5F65-FDAA-673AD9457F96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- Formalização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58B2D6-5348-2F24-59DE-97E40C9D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BCC3A2-92DC-6E69-2493-ABFF9424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578890"/>
            <a:ext cx="11625943" cy="486047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A35E57E-3F69-9C32-C5FF-56209E4B735F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– SIAFI - CONTVREDUZ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3C2F5D-4FB9-81D5-42D9-1D94D8E8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8CB4BA-2887-D893-A74C-74FAAC7E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1460561"/>
            <a:ext cx="11811000" cy="497289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BA757C3-1959-6D0F-8BA6-ECF2DB0D067E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TED – SIAFI - CONTVREDUZ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9D41BC-8280-A72C-3719-27A8441BF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915B-4ED2-6D93-7639-FFF40B5E4962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NOTA DE CRÉDITO - NC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4D3FDA-BCD8-2A54-250A-1519246F9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443817"/>
            <a:ext cx="11517086" cy="49243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2B5A397-7048-04DA-CC2F-73DC4AEA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3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42077B-144D-FAB4-EE3C-C6627CB3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7" y="1265584"/>
            <a:ext cx="11059427" cy="494612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4B192BA-AA10-52A0-43BB-C2B2B69481EB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NOTA DE CRÉDITO - NC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4AD607-4261-28D3-BCF7-2CB18EC3B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76895E-0107-6596-6E53-BEA9FDAD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9" y="1335745"/>
            <a:ext cx="11578484" cy="519674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7F8A433-F45E-7EDA-7413-60ED6C3B7C1B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NC – Consulta no SIAFI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F94247-38A9-EAE8-FB26-5532C471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942054-72EB-F046-0A67-4A5116F1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186543"/>
            <a:ext cx="11147368" cy="498897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E038786-5D1F-AE2B-790F-61E07DF51D25}"/>
              </a:ext>
            </a:extLst>
          </p:cNvPr>
          <p:cNvSpPr/>
          <p:nvPr/>
        </p:nvSpPr>
        <p:spPr>
          <a:xfrm>
            <a:off x="761999" y="3222173"/>
            <a:ext cx="9481458" cy="4136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7C34D42-1081-2595-0300-8872DBFD7539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Programação Financeira - PF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381C8C-D8AB-8ED2-72A6-50748651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8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039459-69A0-FB3C-BBF6-AE8647C8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6" y="1427356"/>
            <a:ext cx="11281559" cy="527824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7100F16-3FBF-AFD5-F3AD-4DD426559027}"/>
              </a:ext>
            </a:extLst>
          </p:cNvPr>
          <p:cNvSpPr/>
          <p:nvPr/>
        </p:nvSpPr>
        <p:spPr>
          <a:xfrm>
            <a:off x="3483427" y="2040146"/>
            <a:ext cx="2750370" cy="6475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D8E8AE-4358-2C1A-AA97-9719A37F72F5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Programação Financeira - PF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A91C08-59A0-5818-1842-CE5CDD81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4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28474-C717-6E2F-5D6D-5EC45A647613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Programação Financeira – PF - SIAFI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4AABC9-017C-86F4-62A3-6EAF5E1F5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208314"/>
            <a:ext cx="7975474" cy="53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4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8D2A7D6-75BB-BA81-1466-0C2694FD66F3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Programação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Financeira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PF - SIAFI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EAC603-3FDF-3724-5ED8-CFA96634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1338943"/>
            <a:ext cx="7975474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7F241946-4A7F-FAF8-C054-11DFB3CC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22822"/>
            <a:ext cx="10515600" cy="1325563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DECRETO Nº 10.426, DE 2020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24C9DEB-D862-0883-730D-7F0E9FD3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413663"/>
            <a:ext cx="11147367" cy="505818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Objeto e Âmbito de Aplicação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8258B05-2C17-AD6E-26E1-E49C9AB15A79}"/>
              </a:ext>
            </a:extLst>
          </p:cNvPr>
          <p:cNvSpPr/>
          <p:nvPr/>
        </p:nvSpPr>
        <p:spPr>
          <a:xfrm>
            <a:off x="304801" y="2102852"/>
            <a:ext cx="117746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1º........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Objeto: </a:t>
            </a: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Regulamentar as descentralizações de créditos por meio da celebração de termo de execução descentralizada – TED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Objetivo: </a:t>
            </a: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Execução de ações de interesse recíproco ou de interesse da unidade descentralizadora.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Âmbito de Aplicação: </a:t>
            </a: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Órgãos e entidades da administração pública federal integrantes dos Orçamentos Fiscal e da Seguridade Social da União.</a:t>
            </a:r>
          </a:p>
          <a:p>
            <a:pPr algn="just"/>
            <a:endParaRPr lang="pt-BR" sz="2400" b="1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814F22-7C71-8384-E9BC-7EE6C8C2B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2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5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919C49-2BC9-9283-6A0C-039BDA397DB1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Sub-rogação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69C77A-EAC0-5406-CF5B-FD06DD23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057" y="1620158"/>
            <a:ext cx="8088086" cy="4704442"/>
          </a:xfrm>
          <a:prstGeom prst="rect">
            <a:avLst/>
          </a:prstGeom>
        </p:spPr>
      </p:pic>
      <p:sp>
        <p:nvSpPr>
          <p:cNvPr id="5" name="Nuvem 4">
            <a:extLst>
              <a:ext uri="{FF2B5EF4-FFF2-40B4-BE49-F238E27FC236}">
                <a16:creationId xmlns:a16="http://schemas.microsoft.com/office/drawing/2014/main" id="{E95470D1-080C-4AE7-B23F-0E39C851E00F}"/>
              </a:ext>
            </a:extLst>
          </p:cNvPr>
          <p:cNvSpPr/>
          <p:nvPr/>
        </p:nvSpPr>
        <p:spPr>
          <a:xfrm>
            <a:off x="108857" y="3679372"/>
            <a:ext cx="3886200" cy="2797630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70C0"/>
                </a:solidFill>
              </a:rPr>
              <a:t>Sistema permite sub-rogar dados do repassador e recebedor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77E935-8842-A465-E1E6-518295398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7214-FE91-4B4F-06F1-0799A3194D7F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Termos Aditivos - SIAFI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1570C4-8997-947E-9F66-C82444AC3520}"/>
              </a:ext>
            </a:extLst>
          </p:cNvPr>
          <p:cNvSpPr txBox="1"/>
          <p:nvPr/>
        </p:nvSpPr>
        <p:spPr>
          <a:xfrm>
            <a:off x="141514" y="1342508"/>
            <a:ext cx="11778343" cy="498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8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Para o Termo Aditivo de alteração de valor, o Gestor poderá utilizar os eventos </a:t>
            </a:r>
            <a:r>
              <a:rPr lang="pt-B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58.0.780</a:t>
            </a:r>
            <a:r>
              <a:rPr lang="pt-BR" sz="28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59.0.212</a:t>
            </a:r>
            <a:r>
              <a:rPr lang="pt-BR" sz="2800" b="1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SIAFI, para incluir saldo de valor firmado e programação orçamentária, respectivamente.</a:t>
            </a:r>
            <a:endParaRPr lang="pt-BR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800" b="1" kern="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Os eventos para registro de aditivo de supressão são: </a:t>
            </a:r>
            <a:r>
              <a:rPr lang="pt-B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59.0.166</a:t>
            </a:r>
            <a:r>
              <a:rPr lang="pt-BR" sz="2800" b="1" kern="0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59.0.167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8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Essa inclusão ocorrendo pelo SIAFI, como já é de vosso conhecimento, não irá impactar o cadastro, tampouco a relação de documentos contábeis.</a:t>
            </a:r>
            <a:endParaRPr lang="pt-BR" sz="28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28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Contudo, os saldos contábeis serão majorados e o gestor conseguirá realizar a PF sem erro de conta sem saldo.</a:t>
            </a:r>
            <a:endParaRPr lang="pt-BR" sz="28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1BEFA2-026B-05D9-8A70-96CA0F84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8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58D7EC-ABA5-9835-3947-B5DF74723A1A}"/>
              </a:ext>
            </a:extLst>
          </p:cNvPr>
          <p:cNvSpPr txBox="1"/>
          <p:nvPr/>
        </p:nvSpPr>
        <p:spPr>
          <a:xfrm>
            <a:off x="257418" y="1602153"/>
            <a:ext cx="114483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cs typeface="Calibri"/>
              </a:rPr>
              <a:t>Registros efetivados diretamente no SIAFI até a conclusão do módulo específico na P +BR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03A257-D3FD-F023-D849-B4F127024F77}"/>
              </a:ext>
            </a:extLst>
          </p:cNvPr>
          <p:cNvSpPr/>
          <p:nvPr/>
        </p:nvSpPr>
        <p:spPr>
          <a:xfrm>
            <a:off x="311725" y="2234639"/>
            <a:ext cx="11545101" cy="43550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b="1" u="sng" dirty="0">
                <a:solidFill>
                  <a:srgbClr val="0070C0"/>
                </a:solidFill>
                <a:latin typeface="Calibri"/>
                <a:cs typeface="Calibri"/>
              </a:rPr>
              <a:t>Entrega do relatório de cumprimento do objeto</a:t>
            </a:r>
            <a:endParaRPr lang="pt-BR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/>
              <a:buChar char="§"/>
            </a:pPr>
            <a:r>
              <a:rPr lang="pt-BR" sz="2400" dirty="0">
                <a:solidFill>
                  <a:srgbClr val="0070C0"/>
                </a:solidFill>
                <a:latin typeface="Calibri"/>
                <a:cs typeface="Calibri"/>
              </a:rPr>
              <a:t>UG Repassadora registra a comprovação pela emissão de NL, com o evento: </a:t>
            </a:r>
            <a:r>
              <a:rPr lang="pt-BR" sz="2400" b="1" dirty="0">
                <a:solidFill>
                  <a:srgbClr val="0070C0"/>
                </a:solidFill>
                <a:latin typeface="Calibri"/>
                <a:cs typeface="Calibri"/>
              </a:rPr>
              <a:t>58.0.702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b="1" u="sng" dirty="0">
                <a:solidFill>
                  <a:srgbClr val="0070C0"/>
                </a:solidFill>
                <a:latin typeface="Calibri"/>
                <a:cs typeface="Calibri"/>
              </a:rPr>
              <a:t>Avaliação do cumprimento do objeto</a:t>
            </a:r>
            <a:endParaRPr lang="pt-BR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,Sans-Serif"/>
              <a:buChar char="§"/>
            </a:pPr>
            <a:r>
              <a:rPr lang="pt-BR" sz="2400" dirty="0">
                <a:solidFill>
                  <a:srgbClr val="0070C0"/>
                </a:solidFill>
                <a:latin typeface="Calibri"/>
                <a:cs typeface="Calibri"/>
              </a:rPr>
              <a:t>UG Repassadora registra a aprovação pela emissão de NL, com o evento: </a:t>
            </a:r>
            <a:r>
              <a:rPr lang="pt-BR" sz="2400" b="1" dirty="0">
                <a:solidFill>
                  <a:srgbClr val="0070C0"/>
                </a:solidFill>
                <a:latin typeface="Calibri"/>
                <a:cs typeface="Calibri"/>
              </a:rPr>
              <a:t>58.0.704</a:t>
            </a:r>
            <a:endParaRPr lang="pt-BR" sz="2400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400" b="1" u="sng" dirty="0">
                <a:solidFill>
                  <a:srgbClr val="0070C0"/>
                </a:solidFill>
                <a:latin typeface="Calibri"/>
                <a:cs typeface="Calibri"/>
              </a:rPr>
              <a:t> Conclusão da transferência</a:t>
            </a:r>
            <a:endParaRPr lang="pt-BR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/>
              <a:buChar char="§"/>
            </a:pPr>
            <a:r>
              <a:rPr lang="pt-BR" sz="2400" dirty="0">
                <a:solidFill>
                  <a:srgbClr val="0070C0"/>
                </a:solidFill>
                <a:latin typeface="Calibri"/>
                <a:cs typeface="Calibri"/>
              </a:rPr>
              <a:t>UG Repassadora registra a conclusão pela emissão de NL, com os eventos: </a:t>
            </a:r>
            <a:r>
              <a:rPr lang="pt-BR" sz="2400" b="1" dirty="0">
                <a:solidFill>
                  <a:srgbClr val="0070C0"/>
                </a:solidFill>
                <a:latin typeface="Calibri"/>
                <a:cs typeface="Calibri"/>
              </a:rPr>
              <a:t>58.0.705</a:t>
            </a:r>
            <a:r>
              <a:rPr lang="pt-BR" sz="2400" dirty="0">
                <a:solidFill>
                  <a:srgbClr val="0070C0"/>
                </a:solidFill>
                <a:latin typeface="Calibri"/>
                <a:cs typeface="Calibri"/>
              </a:rPr>
              <a:t>, pelo valor aprovado, e </a:t>
            </a:r>
            <a:r>
              <a:rPr lang="pt-BR" sz="2400" b="1" dirty="0">
                <a:solidFill>
                  <a:srgbClr val="0070C0"/>
                </a:solidFill>
                <a:latin typeface="Calibri"/>
                <a:cs typeface="Calibri"/>
              </a:rPr>
              <a:t>58.0.441</a:t>
            </a:r>
            <a:r>
              <a:rPr lang="pt-BR" sz="2400" dirty="0">
                <a:solidFill>
                  <a:srgbClr val="0070C0"/>
                </a:solidFill>
                <a:latin typeface="Calibri"/>
                <a:cs typeface="Calibri"/>
              </a:rPr>
              <a:t>, pelo valor da programação orçamentária.</a:t>
            </a:r>
            <a:endParaRPr lang="pt-BR" sz="2400" dirty="0">
              <a:solidFill>
                <a:srgbClr val="0070C0"/>
              </a:solidFill>
              <a:cs typeface="Calibri"/>
            </a:endParaRPr>
          </a:p>
          <a:p>
            <a:pPr algn="just"/>
            <a:endParaRPr lang="pt-BR" sz="24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0D6E881-5ED4-ACAA-6616-ACF439BE182D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Cumprimento do Objeto - SIAFI</a:t>
            </a:r>
          </a:p>
        </p:txBody>
      </p:sp>
    </p:spTree>
    <p:extLst>
      <p:ext uri="{BB962C8B-B14F-4D97-AF65-F5344CB8AC3E}">
        <p14:creationId xmlns:p14="http://schemas.microsoft.com/office/powerpoint/2010/main" val="811566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1">
            <a:extLst>
              <a:ext uri="{FF2B5EF4-FFF2-40B4-BE49-F238E27FC236}">
                <a16:creationId xmlns:a16="http://schemas.microsoft.com/office/drawing/2014/main" id="{FF31A141-74D4-BDD7-D583-C9987795A6F2}"/>
              </a:ext>
            </a:extLst>
          </p:cNvPr>
          <p:cNvSpPr txBox="1">
            <a:spLocks/>
          </p:cNvSpPr>
          <p:nvPr/>
        </p:nvSpPr>
        <p:spPr>
          <a:xfrm>
            <a:off x="245327" y="307173"/>
            <a:ext cx="9573984" cy="982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Relação de Contas Contábeis – TED</a:t>
            </a:r>
          </a:p>
          <a:p>
            <a:r>
              <a:rPr lang="pt-BR" b="1" dirty="0">
                <a:solidFill>
                  <a:srgbClr val="0070C0"/>
                </a:solidFill>
              </a:rPr>
              <a:t>Repassador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912F69-2D69-20DF-2632-FE9652B02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565944"/>
            <a:ext cx="11728959" cy="50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2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1">
            <a:extLst>
              <a:ext uri="{FF2B5EF4-FFF2-40B4-BE49-F238E27FC236}">
                <a16:creationId xmlns:a16="http://schemas.microsoft.com/office/drawing/2014/main" id="{FF31A141-74D4-BDD7-D583-C9987795A6F2}"/>
              </a:ext>
            </a:extLst>
          </p:cNvPr>
          <p:cNvSpPr txBox="1">
            <a:spLocks/>
          </p:cNvSpPr>
          <p:nvPr/>
        </p:nvSpPr>
        <p:spPr>
          <a:xfrm>
            <a:off x="245327" y="307173"/>
            <a:ext cx="9573984" cy="982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Relação de Contas Contábeis – TED</a:t>
            </a:r>
          </a:p>
          <a:p>
            <a:r>
              <a:rPr lang="pt-BR" b="1" dirty="0">
                <a:solidFill>
                  <a:srgbClr val="0070C0"/>
                </a:solidFill>
              </a:rPr>
              <a:t>Recebedor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68D49C-C0AF-90D4-34BF-1ABD6BBF3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534886"/>
            <a:ext cx="11620101" cy="5208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A0A268-DAA0-7A88-EBBA-C13B3DB2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8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7608-97DF-737D-23B4-BF8836D4E0EB}"/>
              </a:ext>
            </a:extLst>
          </p:cNvPr>
          <p:cNvSpPr txBox="1">
            <a:spLocks/>
          </p:cNvSpPr>
          <p:nvPr/>
        </p:nvSpPr>
        <p:spPr>
          <a:xfrm>
            <a:off x="141514" y="347278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Entregas Programadas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AD45BA-4716-026D-1C01-D1EE029C0539}"/>
              </a:ext>
            </a:extLst>
          </p:cNvPr>
          <p:cNvSpPr txBox="1"/>
          <p:nvPr/>
        </p:nvSpPr>
        <p:spPr>
          <a:xfrm>
            <a:off x="141514" y="1451632"/>
            <a:ext cx="11843657" cy="362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32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Relatórios de Cumprimento do Objeto </a:t>
            </a:r>
            <a:endParaRPr lang="pt-BR" sz="32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32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Eventos de Prestação de contas – Integração com o SIAFI</a:t>
            </a:r>
            <a:endParaRPr lang="pt-BR" sz="32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32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Geração de Documentos em PDF (Plano de Ação e TED)</a:t>
            </a:r>
            <a:endParaRPr lang="pt-BR" sz="32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t-BR" sz="32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Reprogramações ( TA, Apostilamento, Ajustes do Plano de Trabalho, outros)</a:t>
            </a:r>
            <a:endParaRPr lang="pt-BR" sz="32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500"/>
              </a:spcAft>
            </a:pPr>
            <a:endParaRPr lang="pt-BR" sz="3200" b="1" kern="0" dirty="0">
              <a:solidFill>
                <a:srgbClr val="0070C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69BC660E-CCCE-B079-2087-D310122DEB67}"/>
              </a:ext>
            </a:extLst>
          </p:cNvPr>
          <p:cNvSpPr txBox="1"/>
          <p:nvPr/>
        </p:nvSpPr>
        <p:spPr>
          <a:xfrm>
            <a:off x="-108857" y="5917198"/>
            <a:ext cx="12224657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500"/>
              </a:spcAft>
            </a:pPr>
            <a:r>
              <a:rPr lang="pt-BR" sz="18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https://www.gov.br/transferegov/pt-br/termo-de-execucao-descentralizada-ted/modelos-e-minutas-padrao</a:t>
            </a:r>
            <a:br>
              <a:rPr lang="pt-BR" sz="2400" b="1" kern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kern="100" dirty="0">
              <a:solidFill>
                <a:srgbClr val="0070C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8760F9-FA30-BDF1-30DE-4DA10E331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FAEA1-7168-CF1C-F958-1088A00FE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9188FD-9541-22D9-5B91-875D9DF83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4295"/>
            <a:ext cx="9144000" cy="1655762"/>
          </a:xfrm>
        </p:spPr>
        <p:txBody>
          <a:bodyPr/>
          <a:lstStyle/>
          <a:p>
            <a:r>
              <a:rPr lang="pt-B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Antonio de Aguiar Neto</a:t>
            </a:r>
          </a:p>
          <a:p>
            <a:br>
              <a:rPr lang="pt-B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seges.detru-cgtec@gestao.gov.br</a:t>
            </a:r>
          </a:p>
        </p:txBody>
      </p:sp>
      <p:pic>
        <p:nvPicPr>
          <p:cNvPr id="5" name="Espaço Reservado para Conteúdo 4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E00BEF87-28D6-9E7F-787A-F19EBDAF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64B99-05D0-97C2-DB78-69C59A34A4C3}"/>
              </a:ext>
            </a:extLst>
          </p:cNvPr>
          <p:cNvSpPr txBox="1">
            <a:spLocks/>
          </p:cNvSpPr>
          <p:nvPr/>
        </p:nvSpPr>
        <p:spPr>
          <a:xfrm>
            <a:off x="159572" y="371153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DECRETO Nº 10.426, DE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EB23DF-20D3-F763-E406-89E0009B154E}"/>
              </a:ext>
            </a:extLst>
          </p:cNvPr>
          <p:cNvSpPr txBox="1">
            <a:spLocks/>
          </p:cNvSpPr>
          <p:nvPr/>
        </p:nvSpPr>
        <p:spPr>
          <a:xfrm>
            <a:off x="634850" y="1468090"/>
            <a:ext cx="11147367" cy="505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70C0"/>
                </a:solidFill>
              </a:rPr>
              <a:t>Finalidades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6452A68-0D64-1D70-8503-F91F3CBC1AFE}"/>
              </a:ext>
            </a:extLst>
          </p:cNvPr>
          <p:cNvSpPr/>
          <p:nvPr/>
        </p:nvSpPr>
        <p:spPr>
          <a:xfrm>
            <a:off x="547764" y="2303771"/>
            <a:ext cx="1108509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Art. 3º  A descentralização de créditos orçamentários de que trata este Decreto será motivada e terá as seguintes </a:t>
            </a:r>
            <a:r>
              <a:rPr lang="pt-BR" sz="28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finalidades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 - execução de programas, de projetos e de atividades de </a:t>
            </a:r>
            <a:r>
              <a:rPr lang="pt-BR" sz="28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interesse recíproco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, em </a:t>
            </a:r>
            <a:r>
              <a:rPr lang="pt-BR" sz="28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regime de colaboração mútua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II - execução de atividades específicas pela unidade descentralizada </a:t>
            </a:r>
            <a:r>
              <a:rPr lang="pt-BR" sz="28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 benefício da unidade descentralizadora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; ou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III - </a:t>
            </a:r>
            <a:r>
              <a:rPr lang="pt-BR" sz="2800" b="1" u="sng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ressarcimento de despesas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pt-BR" sz="2800" b="1" i="0" dirty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839055-B656-9615-ECB4-3CAB5459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3FDB-05AE-4481-B843-CC42FBCE7D38}"/>
              </a:ext>
            </a:extLst>
          </p:cNvPr>
          <p:cNvSpPr txBox="1">
            <a:spLocks/>
          </p:cNvSpPr>
          <p:nvPr/>
        </p:nvSpPr>
        <p:spPr>
          <a:xfrm>
            <a:off x="355515" y="238422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DECRETO Nº 10.426, DE 2020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A7210D-5D25-ADC6-2FA4-711E611E29EE}"/>
              </a:ext>
            </a:extLst>
          </p:cNvPr>
          <p:cNvSpPr/>
          <p:nvPr/>
        </p:nvSpPr>
        <p:spPr>
          <a:xfrm>
            <a:off x="619539" y="1536174"/>
            <a:ext cx="107522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celebração do TED é Dispensável para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pt-BR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Valores de até R$ 176.000,00 (cento e setenta e seis mil reais), para as finalidades dos incisos I e II do caput do art. 3º; e</a:t>
            </a:r>
          </a:p>
          <a:p>
            <a:pPr lvl="0" algn="just"/>
            <a:endParaRPr lang="pt-BR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Aquisição e contratação de bens e de serviços ou o desenvolvimento e manutenção de plataformas tecnológicas em que a execução contratual seja centralizada por meio da SEGES.</a:t>
            </a:r>
          </a:p>
          <a:p>
            <a:pPr lvl="0" algn="just"/>
            <a:endParaRPr lang="pt-BR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/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Exemplos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 SCDP; </a:t>
            </a:r>
            <a:r>
              <a:rPr lang="pt-BR" sz="28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Compras.Gov</a:t>
            </a:r>
            <a:r>
              <a:rPr lang="pt-BR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; Transferegov.br.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A05B11-EAC7-77A2-D0A9-7D5F831D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56FCF-9B2E-D871-5AC9-34224290F9B9}"/>
              </a:ext>
            </a:extLst>
          </p:cNvPr>
          <p:cNvSpPr txBox="1">
            <a:spLocks/>
          </p:cNvSpPr>
          <p:nvPr/>
        </p:nvSpPr>
        <p:spPr>
          <a:xfrm>
            <a:off x="141514" y="379935"/>
            <a:ext cx="10581066" cy="50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Módulo do TED – Fluxo Operacional</a:t>
            </a:r>
          </a:p>
        </p:txBody>
      </p:sp>
      <p:sp>
        <p:nvSpPr>
          <p:cNvPr id="27" name="Forma livre: Forma 1" descr="linha do tempo ">
            <a:extLst>
              <a:ext uri="{FF2B5EF4-FFF2-40B4-BE49-F238E27FC236}">
                <a16:creationId xmlns:a16="http://schemas.microsoft.com/office/drawing/2014/main" id="{88A5290D-4F35-5CC9-4D0A-A1849881BD9C}"/>
              </a:ext>
            </a:extLst>
          </p:cNvPr>
          <p:cNvSpPr/>
          <p:nvPr/>
        </p:nvSpPr>
        <p:spPr>
          <a:xfrm rot="10800000" flipV="1">
            <a:off x="310772" y="1602118"/>
            <a:ext cx="5431542" cy="1392649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6468">
                <a:srgbClr val="0E3372"/>
              </a:gs>
              <a:gs pos="66000">
                <a:schemeClr val="accent2">
                  <a:lumMod val="75000"/>
                </a:schemeClr>
              </a:gs>
              <a:gs pos="42000">
                <a:schemeClr val="accent5"/>
              </a:gs>
              <a:gs pos="5000">
                <a:srgbClr val="7030A0"/>
              </a:gs>
              <a:gs pos="90000">
                <a:schemeClr val="accent6">
                  <a:lumMod val="75000"/>
                </a:schemeClr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100">
              <a:solidFill>
                <a:srgbClr val="0070C0"/>
              </a:solidFill>
            </a:endParaRPr>
          </a:p>
        </p:txBody>
      </p:sp>
      <p:sp>
        <p:nvSpPr>
          <p:cNvPr id="28" name="Oval 3">
            <a:extLst>
              <a:ext uri="{FF2B5EF4-FFF2-40B4-BE49-F238E27FC236}">
                <a16:creationId xmlns:a16="http://schemas.microsoft.com/office/drawing/2014/main" id="{43BE6420-25C1-F43B-3E49-3A62D4D2A3B4}"/>
              </a:ext>
            </a:extLst>
          </p:cNvPr>
          <p:cNvSpPr/>
          <p:nvPr/>
        </p:nvSpPr>
        <p:spPr>
          <a:xfrm>
            <a:off x="1862229" y="1858519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F2</a:t>
            </a: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BBF06730-0911-32D4-66E3-EBE476FC0DAF}"/>
              </a:ext>
            </a:extLst>
          </p:cNvPr>
          <p:cNvSpPr/>
          <p:nvPr/>
        </p:nvSpPr>
        <p:spPr>
          <a:xfrm>
            <a:off x="3241822" y="1858519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F3</a:t>
            </a:r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89FEB4FE-13B7-9917-772E-5C9D2A578125}"/>
              </a:ext>
            </a:extLst>
          </p:cNvPr>
          <p:cNvSpPr/>
          <p:nvPr/>
        </p:nvSpPr>
        <p:spPr>
          <a:xfrm>
            <a:off x="4621415" y="1858518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F4</a:t>
            </a:r>
          </a:p>
        </p:txBody>
      </p:sp>
      <p:sp>
        <p:nvSpPr>
          <p:cNvPr id="31" name="Oval 18">
            <a:extLst>
              <a:ext uri="{FF2B5EF4-FFF2-40B4-BE49-F238E27FC236}">
                <a16:creationId xmlns:a16="http://schemas.microsoft.com/office/drawing/2014/main" id="{63EBDFFB-7FC8-D1E4-E870-789922230DCD}"/>
              </a:ext>
            </a:extLst>
          </p:cNvPr>
          <p:cNvSpPr/>
          <p:nvPr/>
        </p:nvSpPr>
        <p:spPr>
          <a:xfrm>
            <a:off x="566519" y="1858519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F1</a:t>
            </a:r>
          </a:p>
        </p:txBody>
      </p:sp>
      <p:sp>
        <p:nvSpPr>
          <p:cNvPr id="32" name="Forma livre: Forma 32" descr="linha do tempo ">
            <a:extLst>
              <a:ext uri="{FF2B5EF4-FFF2-40B4-BE49-F238E27FC236}">
                <a16:creationId xmlns:a16="http://schemas.microsoft.com/office/drawing/2014/main" id="{94542D8B-0676-2A05-62E2-3BBEED00CFF6}"/>
              </a:ext>
            </a:extLst>
          </p:cNvPr>
          <p:cNvSpPr/>
          <p:nvPr/>
        </p:nvSpPr>
        <p:spPr>
          <a:xfrm rot="10800000" flipV="1">
            <a:off x="6158179" y="1622847"/>
            <a:ext cx="5431542" cy="1392649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66000">
                <a:schemeClr val="accent2">
                  <a:lumMod val="75000"/>
                </a:schemeClr>
              </a:gs>
              <a:gs pos="42000">
                <a:schemeClr val="accent5"/>
              </a:gs>
              <a:gs pos="8000">
                <a:srgbClr val="7030A0"/>
              </a:gs>
              <a:gs pos="90000">
                <a:schemeClr val="accent6">
                  <a:lumMod val="75000"/>
                </a:schemeClr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100">
              <a:solidFill>
                <a:srgbClr val="0070C0"/>
              </a:solidFill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7F179617-E882-CD74-BFC3-9C4A5651BAE2}"/>
              </a:ext>
            </a:extLst>
          </p:cNvPr>
          <p:cNvSpPr/>
          <p:nvPr/>
        </p:nvSpPr>
        <p:spPr>
          <a:xfrm>
            <a:off x="7727257" y="1859830"/>
            <a:ext cx="921789" cy="92178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F6</a:t>
            </a: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A764D90B-D900-082F-05D7-73F84EBC3024}"/>
              </a:ext>
            </a:extLst>
          </p:cNvPr>
          <p:cNvSpPr/>
          <p:nvPr/>
        </p:nvSpPr>
        <p:spPr>
          <a:xfrm>
            <a:off x="9097089" y="1858277"/>
            <a:ext cx="921789" cy="92178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F7</a:t>
            </a: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187038A9-84D2-E31B-35F4-8D1CC8B9F052}"/>
              </a:ext>
            </a:extLst>
          </p:cNvPr>
          <p:cNvSpPr/>
          <p:nvPr/>
        </p:nvSpPr>
        <p:spPr>
          <a:xfrm>
            <a:off x="10466921" y="1858276"/>
            <a:ext cx="921789" cy="92178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F8</a:t>
            </a:r>
          </a:p>
        </p:txBody>
      </p:sp>
      <p:sp>
        <p:nvSpPr>
          <p:cNvPr id="36" name="Oval 68">
            <a:extLst>
              <a:ext uri="{FF2B5EF4-FFF2-40B4-BE49-F238E27FC236}">
                <a16:creationId xmlns:a16="http://schemas.microsoft.com/office/drawing/2014/main" id="{7BF2DCA4-7907-4B85-D345-C3AFCF18441F}"/>
              </a:ext>
            </a:extLst>
          </p:cNvPr>
          <p:cNvSpPr/>
          <p:nvPr/>
        </p:nvSpPr>
        <p:spPr>
          <a:xfrm>
            <a:off x="6374929" y="1858277"/>
            <a:ext cx="921789" cy="9217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100" dirty="0">
                <a:solidFill>
                  <a:srgbClr val="0070C0"/>
                </a:solidFill>
              </a:rPr>
              <a:t>F5</a:t>
            </a:r>
          </a:p>
        </p:txBody>
      </p:sp>
      <p:sp>
        <p:nvSpPr>
          <p:cNvPr id="37" name="Espaço Reservado para Texto 12">
            <a:extLst>
              <a:ext uri="{FF2B5EF4-FFF2-40B4-BE49-F238E27FC236}">
                <a16:creationId xmlns:a16="http://schemas.microsoft.com/office/drawing/2014/main" id="{5B5E81E2-31B2-19CA-B574-320BD3023231}"/>
              </a:ext>
            </a:extLst>
          </p:cNvPr>
          <p:cNvSpPr txBox="1">
            <a:spLocks/>
          </p:cNvSpPr>
          <p:nvPr/>
        </p:nvSpPr>
        <p:spPr>
          <a:xfrm>
            <a:off x="310772" y="3100076"/>
            <a:ext cx="1426841" cy="302186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</a:p>
        </p:txBody>
      </p:sp>
      <p:sp>
        <p:nvSpPr>
          <p:cNvPr id="38" name="Espaço Reservado para Texto 12">
            <a:extLst>
              <a:ext uri="{FF2B5EF4-FFF2-40B4-BE49-F238E27FC236}">
                <a16:creationId xmlns:a16="http://schemas.microsoft.com/office/drawing/2014/main" id="{CC228777-98A9-BC70-FA98-346661E609C4}"/>
              </a:ext>
            </a:extLst>
          </p:cNvPr>
          <p:cNvSpPr txBox="1">
            <a:spLocks/>
          </p:cNvSpPr>
          <p:nvPr/>
        </p:nvSpPr>
        <p:spPr>
          <a:xfrm>
            <a:off x="1818696" y="3015497"/>
            <a:ext cx="1426841" cy="302186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AÇÃO</a:t>
            </a: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id="{DFA848AD-7296-6924-B72C-300508695C02}"/>
              </a:ext>
            </a:extLst>
          </p:cNvPr>
          <p:cNvSpPr txBox="1">
            <a:spLocks/>
          </p:cNvSpPr>
          <p:nvPr/>
        </p:nvSpPr>
        <p:spPr>
          <a:xfrm>
            <a:off x="2968323" y="3100076"/>
            <a:ext cx="1426841" cy="302186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ANÁLISES </a:t>
            </a:r>
          </a:p>
        </p:txBody>
      </p:sp>
      <p:sp>
        <p:nvSpPr>
          <p:cNvPr id="40" name="Espaço Reservado para Texto 14">
            <a:extLst>
              <a:ext uri="{FF2B5EF4-FFF2-40B4-BE49-F238E27FC236}">
                <a16:creationId xmlns:a16="http://schemas.microsoft.com/office/drawing/2014/main" id="{85EC98D2-6801-8281-4434-140EECD3A8A2}"/>
              </a:ext>
            </a:extLst>
          </p:cNvPr>
          <p:cNvSpPr txBox="1">
            <a:spLocks/>
          </p:cNvSpPr>
          <p:nvPr/>
        </p:nvSpPr>
        <p:spPr>
          <a:xfrm>
            <a:off x="4748671" y="3015495"/>
            <a:ext cx="1749004" cy="356768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DE EXECUÇÃO </a:t>
            </a:r>
          </a:p>
        </p:txBody>
      </p:sp>
      <p:sp>
        <p:nvSpPr>
          <p:cNvPr id="41" name="Espaço Reservado para Texto 14">
            <a:extLst>
              <a:ext uri="{FF2B5EF4-FFF2-40B4-BE49-F238E27FC236}">
                <a16:creationId xmlns:a16="http://schemas.microsoft.com/office/drawing/2014/main" id="{417F7064-7DC1-734E-0CD4-041B576615C9}"/>
              </a:ext>
            </a:extLst>
          </p:cNvPr>
          <p:cNvSpPr txBox="1">
            <a:spLocks/>
          </p:cNvSpPr>
          <p:nvPr/>
        </p:nvSpPr>
        <p:spPr>
          <a:xfrm>
            <a:off x="6340659" y="3015496"/>
            <a:ext cx="1749004" cy="356768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DE EXECUÇÃO </a:t>
            </a:r>
          </a:p>
        </p:txBody>
      </p:sp>
      <p:sp>
        <p:nvSpPr>
          <p:cNvPr id="42" name="Espaço Reservado para Texto 19">
            <a:extLst>
              <a:ext uri="{FF2B5EF4-FFF2-40B4-BE49-F238E27FC236}">
                <a16:creationId xmlns:a16="http://schemas.microsoft.com/office/drawing/2014/main" id="{62E4B5F2-C839-B5FF-F9C6-CB7EA6D3C3C0}"/>
              </a:ext>
            </a:extLst>
          </p:cNvPr>
          <p:cNvSpPr txBox="1">
            <a:spLocks/>
          </p:cNvSpPr>
          <p:nvPr/>
        </p:nvSpPr>
        <p:spPr>
          <a:xfrm>
            <a:off x="7568668" y="3070078"/>
            <a:ext cx="1352029" cy="302186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</a:p>
        </p:txBody>
      </p:sp>
      <p:sp>
        <p:nvSpPr>
          <p:cNvPr id="43" name="Espaço Reservado para Texto 21">
            <a:extLst>
              <a:ext uri="{FF2B5EF4-FFF2-40B4-BE49-F238E27FC236}">
                <a16:creationId xmlns:a16="http://schemas.microsoft.com/office/drawing/2014/main" id="{4C4258D3-9B2A-D53B-F948-25426D295685}"/>
              </a:ext>
            </a:extLst>
          </p:cNvPr>
          <p:cNvSpPr txBox="1">
            <a:spLocks/>
          </p:cNvSpPr>
          <p:nvPr/>
        </p:nvSpPr>
        <p:spPr>
          <a:xfrm>
            <a:off x="8950054" y="3070078"/>
            <a:ext cx="1273744" cy="302186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</a:t>
            </a:r>
          </a:p>
        </p:txBody>
      </p:sp>
      <p:sp>
        <p:nvSpPr>
          <p:cNvPr id="44" name="Espaço Reservado para Texto 23">
            <a:extLst>
              <a:ext uri="{FF2B5EF4-FFF2-40B4-BE49-F238E27FC236}">
                <a16:creationId xmlns:a16="http://schemas.microsoft.com/office/drawing/2014/main" id="{4C2D57AE-1054-C0C3-7A42-5AB1F687EDCD}"/>
              </a:ext>
            </a:extLst>
          </p:cNvPr>
          <p:cNvSpPr txBox="1">
            <a:spLocks/>
          </p:cNvSpPr>
          <p:nvPr/>
        </p:nvSpPr>
        <p:spPr>
          <a:xfrm>
            <a:off x="10395079" y="2921692"/>
            <a:ext cx="1624838" cy="356768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ENTREGAS PROGRAMADAS</a:t>
            </a:r>
          </a:p>
        </p:txBody>
      </p:sp>
      <p:sp>
        <p:nvSpPr>
          <p:cNvPr id="45" name="Espaço Reservado para Texto 16">
            <a:extLst>
              <a:ext uri="{FF2B5EF4-FFF2-40B4-BE49-F238E27FC236}">
                <a16:creationId xmlns:a16="http://schemas.microsoft.com/office/drawing/2014/main" id="{F98DC744-58A7-B4F5-2AE7-978E242A0B1E}"/>
              </a:ext>
            </a:extLst>
          </p:cNvPr>
          <p:cNvSpPr txBox="1">
            <a:spLocks/>
          </p:cNvSpPr>
          <p:nvPr/>
        </p:nvSpPr>
        <p:spPr>
          <a:xfrm>
            <a:off x="271374" y="3617725"/>
            <a:ext cx="1547322" cy="7064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550" b="1" dirty="0">
                <a:solidFill>
                  <a:srgbClr val="0070C0"/>
                </a:solidFill>
              </a:rPr>
              <a:t>Unidade Descentralizadora, com perfil operacional ou gestor repassador registram, mas só o gestor repassador disponibiliza (torna público). </a:t>
            </a:r>
            <a:br>
              <a:rPr lang="pt-BR" sz="1550" b="1" dirty="0">
                <a:solidFill>
                  <a:srgbClr val="0070C0"/>
                </a:solidFill>
              </a:rPr>
            </a:br>
            <a:r>
              <a:rPr lang="pt-BR" sz="1550" b="1">
                <a:solidFill>
                  <a:srgbClr val="0070C0"/>
                </a:solidFill>
              </a:rPr>
              <a:t>Indicador </a:t>
            </a:r>
            <a:r>
              <a:rPr lang="pt-BR" sz="1550" b="1" dirty="0">
                <a:solidFill>
                  <a:srgbClr val="0070C0"/>
                </a:solidFill>
              </a:rPr>
              <a:t>PAC</a:t>
            </a:r>
          </a:p>
          <a:p>
            <a:pPr algn="just"/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4F07809-3888-BD5B-989A-B7D2603A3583}"/>
              </a:ext>
            </a:extLst>
          </p:cNvPr>
          <p:cNvSpPr txBox="1"/>
          <p:nvPr/>
        </p:nvSpPr>
        <p:spPr>
          <a:xfrm>
            <a:off x="1818696" y="3631685"/>
            <a:ext cx="160405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50" b="1" dirty="0">
                <a:solidFill>
                  <a:srgbClr val="0070C0"/>
                </a:solidFill>
              </a:rPr>
              <a:t>Unidade Descentralizada, gestor recebedor cadastrar  e envia para análise.</a:t>
            </a:r>
          </a:p>
        </p:txBody>
      </p:sp>
      <p:sp>
        <p:nvSpPr>
          <p:cNvPr id="47" name="Espaço Reservado para Texto 27">
            <a:extLst>
              <a:ext uri="{FF2B5EF4-FFF2-40B4-BE49-F238E27FC236}">
                <a16:creationId xmlns:a16="http://schemas.microsoft.com/office/drawing/2014/main" id="{83095300-2259-A2EE-C84B-8440CF11AD5A}"/>
              </a:ext>
            </a:extLst>
          </p:cNvPr>
          <p:cNvSpPr txBox="1">
            <a:spLocks/>
          </p:cNvSpPr>
          <p:nvPr/>
        </p:nvSpPr>
        <p:spPr>
          <a:xfrm>
            <a:off x="3366018" y="3594817"/>
            <a:ext cx="1547322" cy="1815882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Analista/gestor repassador registra e emite o parecer.</a:t>
            </a:r>
            <a:br>
              <a:rPr lang="pt-BR" sz="1550" b="1" dirty="0">
                <a:solidFill>
                  <a:srgbClr val="0070C0"/>
                </a:solidFill>
              </a:rPr>
            </a:br>
            <a:r>
              <a:rPr lang="pt-BR" sz="1550" b="1" dirty="0">
                <a:solidFill>
                  <a:srgbClr val="0070C0"/>
                </a:solidFill>
              </a:rPr>
              <a:t>Aprova o Plano.</a:t>
            </a:r>
          </a:p>
          <a:p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48" name="Espaço Reservado para Texto 28">
            <a:extLst>
              <a:ext uri="{FF2B5EF4-FFF2-40B4-BE49-F238E27FC236}">
                <a16:creationId xmlns:a16="http://schemas.microsoft.com/office/drawing/2014/main" id="{3A58835B-8ABF-C7AA-A788-E0E014B8C7AC}"/>
              </a:ext>
            </a:extLst>
          </p:cNvPr>
          <p:cNvSpPr txBox="1">
            <a:spLocks/>
          </p:cNvSpPr>
          <p:nvPr/>
        </p:nvSpPr>
        <p:spPr>
          <a:xfrm>
            <a:off x="4748671" y="3605158"/>
            <a:ext cx="1829427" cy="1550021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Descentralizador, com perfil operacional ou gestor repassador registram, mas só o gestor repassador com perfil de </a:t>
            </a:r>
          </a:p>
          <a:p>
            <a:pPr marL="0" indent="0">
              <a:buNone/>
            </a:pPr>
            <a:r>
              <a:rPr lang="pt-BR" sz="1550" b="1" dirty="0">
                <a:solidFill>
                  <a:srgbClr val="FF0000"/>
                </a:solidFill>
                <a:highlight>
                  <a:srgbClr val="FFFF00"/>
                </a:highlight>
              </a:rPr>
              <a:t>ATUUG no SIAFI </a:t>
            </a:r>
            <a:r>
              <a:rPr lang="pt-BR" sz="1550" b="1" dirty="0">
                <a:solidFill>
                  <a:srgbClr val="0070C0"/>
                </a:solidFill>
              </a:rPr>
              <a:t>envia para o registro da assinatura. </a:t>
            </a:r>
          </a:p>
          <a:p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49" name="Espaço Reservado para Texto 29">
            <a:extLst>
              <a:ext uri="{FF2B5EF4-FFF2-40B4-BE49-F238E27FC236}">
                <a16:creationId xmlns:a16="http://schemas.microsoft.com/office/drawing/2014/main" id="{BF1C6E39-A340-2A34-DC7B-D684F17F7C6F}"/>
              </a:ext>
            </a:extLst>
          </p:cNvPr>
          <p:cNvSpPr txBox="1">
            <a:spLocks/>
          </p:cNvSpPr>
          <p:nvPr/>
        </p:nvSpPr>
        <p:spPr>
          <a:xfrm>
            <a:off x="6501984" y="3581810"/>
            <a:ext cx="1543739" cy="1183101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Gestor recebedor registra a assinatura no Sistema.</a:t>
            </a:r>
          </a:p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O Sistema envia TED para o SIAFI (CONTVREDUZ)</a:t>
            </a:r>
          </a:p>
          <a:p>
            <a:endParaRPr lang="pt-BR" sz="1600" b="1" dirty="0">
              <a:solidFill>
                <a:srgbClr val="0070C0"/>
              </a:solidFill>
            </a:endParaRPr>
          </a:p>
          <a:p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50" name="Espaço Reservado para Texto 31">
            <a:extLst>
              <a:ext uri="{FF2B5EF4-FFF2-40B4-BE49-F238E27FC236}">
                <a16:creationId xmlns:a16="http://schemas.microsoft.com/office/drawing/2014/main" id="{771D3789-174D-4B35-B44D-115BE024D5C6}"/>
              </a:ext>
            </a:extLst>
          </p:cNvPr>
          <p:cNvSpPr txBox="1">
            <a:spLocks/>
          </p:cNvSpPr>
          <p:nvPr/>
        </p:nvSpPr>
        <p:spPr>
          <a:xfrm>
            <a:off x="7957585" y="3581809"/>
            <a:ext cx="1382921" cy="1183101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Realizada na Plataforma pelo Gestor </a:t>
            </a:r>
            <a:br>
              <a:rPr lang="pt-BR" sz="1550" b="1" dirty="0">
                <a:solidFill>
                  <a:srgbClr val="0070C0"/>
                </a:solidFill>
              </a:rPr>
            </a:br>
            <a:r>
              <a:rPr lang="pt-BR" sz="1550" b="1" dirty="0">
                <a:solidFill>
                  <a:srgbClr val="0070C0"/>
                </a:solidFill>
              </a:rPr>
              <a:t>(que tenha perfil no SIAFI)</a:t>
            </a:r>
          </a:p>
        </p:txBody>
      </p:sp>
      <p:sp>
        <p:nvSpPr>
          <p:cNvPr id="51" name="Espaço Reservado para Texto 37">
            <a:extLst>
              <a:ext uri="{FF2B5EF4-FFF2-40B4-BE49-F238E27FC236}">
                <a16:creationId xmlns:a16="http://schemas.microsoft.com/office/drawing/2014/main" id="{8DA1C2B4-89BD-18E1-C4BB-93EF96D28DE0}"/>
              </a:ext>
            </a:extLst>
          </p:cNvPr>
          <p:cNvSpPr txBox="1">
            <a:spLocks/>
          </p:cNvSpPr>
          <p:nvPr/>
        </p:nvSpPr>
        <p:spPr>
          <a:xfrm>
            <a:off x="9212961" y="3581808"/>
            <a:ext cx="1182118" cy="1183101"/>
          </a:xfrm>
          <a:prstGeom prst="rect">
            <a:avLst/>
          </a:prstGeom>
        </p:spPr>
        <p:txBody>
          <a:bodyPr rtlCol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</a:rPr>
              <a:t>Realizada na Plataforma pelo Gestor (que tenha perfil no SIAFI)</a:t>
            </a:r>
          </a:p>
        </p:txBody>
      </p:sp>
      <p:sp>
        <p:nvSpPr>
          <p:cNvPr id="52" name="Espaço Reservado para Texto 38">
            <a:extLst>
              <a:ext uri="{FF2B5EF4-FFF2-40B4-BE49-F238E27FC236}">
                <a16:creationId xmlns:a16="http://schemas.microsoft.com/office/drawing/2014/main" id="{72480CE3-6224-A6D9-CE4C-6B7D45FC1447}"/>
              </a:ext>
            </a:extLst>
          </p:cNvPr>
          <p:cNvSpPr txBox="1">
            <a:spLocks/>
          </p:cNvSpPr>
          <p:nvPr/>
        </p:nvSpPr>
        <p:spPr>
          <a:xfrm>
            <a:off x="10395079" y="3594817"/>
            <a:ext cx="1816284" cy="1913354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  <a:cs typeface="Segoe UI"/>
              </a:rPr>
              <a:t>PF – Devolução</a:t>
            </a:r>
          </a:p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  <a:cs typeface="Segoe UI"/>
              </a:rPr>
              <a:t>Relatório de   Cumprimento do Objeto</a:t>
            </a:r>
          </a:p>
          <a:p>
            <a:pPr marL="0" indent="0">
              <a:buNone/>
            </a:pPr>
            <a:r>
              <a:rPr lang="pt-BR" sz="1550" b="1" dirty="0">
                <a:solidFill>
                  <a:srgbClr val="0070C0"/>
                </a:solidFill>
                <a:cs typeface="Segoe UI"/>
              </a:rPr>
              <a:t>Eventos de Prestação de Contas</a:t>
            </a:r>
            <a:br>
              <a:rPr lang="pt-BR" sz="1550" b="1" dirty="0">
                <a:solidFill>
                  <a:srgbClr val="0070C0"/>
                </a:solidFill>
                <a:cs typeface="Segoe UI"/>
              </a:rPr>
            </a:br>
            <a:r>
              <a:rPr lang="pt-BR" sz="1550" b="1" dirty="0">
                <a:solidFill>
                  <a:srgbClr val="0070C0"/>
                </a:solidFill>
                <a:cs typeface="Segoe UI"/>
              </a:rPr>
              <a:t>Reprogramações</a:t>
            </a:r>
            <a:br>
              <a:rPr lang="pt-BR" sz="1550" b="1" dirty="0">
                <a:solidFill>
                  <a:srgbClr val="0070C0"/>
                </a:solidFill>
                <a:cs typeface="Segoe UI"/>
              </a:rPr>
            </a:br>
            <a:r>
              <a:rPr lang="pt-BR" sz="1550" b="1" dirty="0">
                <a:solidFill>
                  <a:srgbClr val="0070C0"/>
                </a:solidFill>
                <a:cs typeface="Segoe UI"/>
              </a:rPr>
              <a:t>Outras Melhorias Funcionais</a:t>
            </a:r>
          </a:p>
          <a:p>
            <a:endParaRPr lang="pt-BR" sz="1600" b="1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380422-A68B-D312-29D9-10743456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247C38-1E26-7C21-447C-71B79B9FC542}"/>
              </a:ext>
            </a:extLst>
          </p:cNvPr>
          <p:cNvSpPr txBox="1">
            <a:spLocks/>
          </p:cNvSpPr>
          <p:nvPr/>
        </p:nvSpPr>
        <p:spPr>
          <a:xfrm>
            <a:off x="630936" y="630936"/>
            <a:ext cx="359968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Acesso ao Módulo do TED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8CC6A05-DE3A-A78C-9602-559002021556}"/>
              </a:ext>
            </a:extLst>
          </p:cNvPr>
          <p:cNvSpPr txBox="1">
            <a:spLocks/>
          </p:cNvSpPr>
          <p:nvPr/>
        </p:nvSpPr>
        <p:spPr>
          <a:xfrm>
            <a:off x="4474462" y="630936"/>
            <a:ext cx="707440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FFFFFF"/>
                </a:solidFill>
              </a:rPr>
              <a:t>Órgão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repassador</a:t>
            </a:r>
            <a:r>
              <a:rPr lang="en-US" sz="3200" b="1" dirty="0">
                <a:solidFill>
                  <a:srgbClr val="FFFFFF"/>
                </a:solidFill>
              </a:rPr>
              <a:t> e </a:t>
            </a:r>
            <a:r>
              <a:rPr lang="en-US" sz="3200" b="1" dirty="0" err="1">
                <a:solidFill>
                  <a:srgbClr val="FFFFFF"/>
                </a:solidFill>
              </a:rPr>
              <a:t>recebedor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deverão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estar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cadastrados</a:t>
            </a:r>
            <a:r>
              <a:rPr lang="en-US" sz="3200" b="1" dirty="0">
                <a:solidFill>
                  <a:srgbClr val="FFFFFF"/>
                </a:solidFill>
              </a:rPr>
              <a:t> (Código SIORG);</a:t>
            </a:r>
          </a:p>
          <a:p>
            <a:r>
              <a:rPr lang="en-US" sz="3200" b="1" dirty="0" err="1">
                <a:solidFill>
                  <a:srgbClr val="FFFFFF"/>
                </a:solidFill>
              </a:rPr>
              <a:t>Os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noProof="1">
                <a:solidFill>
                  <a:srgbClr val="FFFFFF"/>
                </a:solidFill>
              </a:rPr>
              <a:t>usuários</a:t>
            </a:r>
            <a:r>
              <a:rPr lang="en-US" sz="3200" b="1" dirty="0">
                <a:solidFill>
                  <a:srgbClr val="FFFFFF"/>
                </a:solidFill>
              </a:rPr>
              <a:t> idem, </a:t>
            </a:r>
            <a:r>
              <a:rPr lang="en-US" sz="3200" b="1" dirty="0" err="1">
                <a:solidFill>
                  <a:srgbClr val="FFFFFF"/>
                </a:solidFill>
              </a:rPr>
              <a:t>vinculados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ao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órgão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A03FA24-2A84-2125-45F9-EDFAA9DD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5" y="2877832"/>
            <a:ext cx="10634470" cy="3278488"/>
          </a:xfrm>
          <a:prstGeom prst="rect">
            <a:avLst/>
          </a:prstGeom>
        </p:spPr>
      </p:pic>
      <p:sp>
        <p:nvSpPr>
          <p:cNvPr id="35" name="CaixaDeTexto 34">
            <a:hlinkClick r:id="rId3"/>
            <a:extLst>
              <a:ext uri="{FF2B5EF4-FFF2-40B4-BE49-F238E27FC236}">
                <a16:creationId xmlns:a16="http://schemas.microsoft.com/office/drawing/2014/main" id="{232A7AC6-A8EB-9546-E30C-AF85E6C82AE0}"/>
              </a:ext>
            </a:extLst>
          </p:cNvPr>
          <p:cNvSpPr txBox="1"/>
          <p:nvPr/>
        </p:nvSpPr>
        <p:spPr>
          <a:xfrm>
            <a:off x="2079171" y="6344256"/>
            <a:ext cx="9720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https://cadastro.transferegov.sistema.gov.br/ep-cadastro-web/home</a:t>
            </a:r>
          </a:p>
        </p:txBody>
      </p:sp>
    </p:spTree>
    <p:extLst>
      <p:ext uri="{BB962C8B-B14F-4D97-AF65-F5344CB8AC3E}">
        <p14:creationId xmlns:p14="http://schemas.microsoft.com/office/powerpoint/2010/main" val="351770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1966BF-7472-55A1-4318-AFF3ACE26B41}"/>
              </a:ext>
            </a:extLst>
          </p:cNvPr>
          <p:cNvSpPr txBox="1">
            <a:spLocks/>
          </p:cNvSpPr>
          <p:nvPr/>
        </p:nvSpPr>
        <p:spPr>
          <a:xfrm>
            <a:off x="876300" y="1985361"/>
            <a:ext cx="29337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Acesso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Módulo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TED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2170D6-F471-A12F-B3F1-28950CB2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961509"/>
            <a:ext cx="6780700" cy="3579320"/>
          </a:xfrm>
          <a:prstGeom prst="rect">
            <a:avLst/>
          </a:prstGeom>
          <a:noFill/>
        </p:spPr>
      </p:pic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C7F00CAA-73F2-7ABB-E9C5-9FB3F86EC9A9}"/>
              </a:ext>
            </a:extLst>
          </p:cNvPr>
          <p:cNvSpPr txBox="1"/>
          <p:nvPr/>
        </p:nvSpPr>
        <p:spPr>
          <a:xfrm>
            <a:off x="1013492" y="6066750"/>
            <a:ext cx="10862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https://sso.acesso.gov.br/login</a:t>
            </a:r>
            <a:r>
              <a:rPr lang="pt-BR" b="1" dirty="0">
                <a:hlinkClick r:id="rId4"/>
              </a:rPr>
              <a:t>?</a:t>
            </a:r>
            <a:r>
              <a:rPr lang="pt-BR" b="1" dirty="0"/>
              <a:t>client_id=portal-logado.estaleiro.serpro.gov.br&amp;authorization_id=18fab7e452a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49CA16-FBCC-B98D-A3CF-544B1B9A1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A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E335B5-02D6-7A9C-E350-ED90037BE2CF}"/>
              </a:ext>
            </a:extLst>
          </p:cNvPr>
          <p:cNvSpPr txBox="1">
            <a:spLocks/>
          </p:cNvSpPr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Acesso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Módulo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TED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9E134B-203C-FD2D-CE18-9C228CD4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1415143"/>
            <a:ext cx="8305800" cy="4517571"/>
          </a:xfrm>
          <a:prstGeom prst="rect">
            <a:avLst/>
          </a:prstGeom>
        </p:spPr>
      </p:pic>
      <p:pic>
        <p:nvPicPr>
          <p:cNvPr id="6" name="Gráfico 5" descr="Seta para Direita com preenchimento sólido">
            <a:extLst>
              <a:ext uri="{FF2B5EF4-FFF2-40B4-BE49-F238E27FC236}">
                <a16:creationId xmlns:a16="http://schemas.microsoft.com/office/drawing/2014/main" id="{08E67FF4-E203-1A4E-2AEB-12BA1C61E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770" y="4299856"/>
            <a:ext cx="718457" cy="9144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3100260-6691-7500-4B4F-5ED8B79B3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371" y="359229"/>
            <a:ext cx="325482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dareuni_x00e3_o xmlns="73bf6cf8-edec-4cdf-bf01-59379a8590eb" xsi:nil="true"/>
    <TaxCatchAll xmlns="cd5f033b-d343-4201-a486-5cdad6c5a311" xsi:nil="true"/>
    <Assunto_x0020_da_x0020_reuni_x00e3_o xmlns="73bf6cf8-edec-4cdf-bf01-59379a8590eb" xsi:nil="true"/>
    <lcf76f155ced4ddcb4097134ff3c332f xmlns="73bf6cf8-edec-4cdf-bf01-59379a8590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D6E9B91A6C104E922FEF17F7207026" ma:contentTypeVersion="20" ma:contentTypeDescription="Crie um novo documento." ma:contentTypeScope="" ma:versionID="0755adf983ae106f1f34dd247aa65315">
  <xsd:schema xmlns:xsd="http://www.w3.org/2001/XMLSchema" xmlns:xs="http://www.w3.org/2001/XMLSchema" xmlns:p="http://schemas.microsoft.com/office/2006/metadata/properties" xmlns:ns2="73bf6cf8-edec-4cdf-bf01-59379a8590eb" xmlns:ns3="cd5f033b-d343-4201-a486-5cdad6c5a311" targetNamespace="http://schemas.microsoft.com/office/2006/metadata/properties" ma:root="true" ma:fieldsID="d8edb83b2bc7fd9c79ef777f478b6843" ns2:_="" ns3:_="">
    <xsd:import namespace="73bf6cf8-edec-4cdf-bf01-59379a8590eb"/>
    <xsd:import namespace="cd5f033b-d343-4201-a486-5cdad6c5a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Assunto_x0020_da_x0020_reuni_x00e3_o" minOccurs="0"/>
                <xsd:element ref="ns2:Datadareuni_x00e3_o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f6cf8-edec-4cdf-bf01-59379a859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Assunto_x0020_da_x0020_reuni_x00e3_o" ma:index="13" nillable="true" ma:displayName="Assunto da reunião" ma:internalName="Assunto_x0020_da_x0020_reuni_x00e3_o">
      <xsd:simpleType>
        <xsd:restriction base="dms:Text">
          <xsd:maxLength value="255"/>
        </xsd:restriction>
      </xsd:simpleType>
    </xsd:element>
    <xsd:element name="Datadareuni_x00e3_o" ma:index="14" nillable="true" ma:displayName="Data da reunião" ma:format="DateTime" ma:internalName="Datadareuni_x00e3_o">
      <xsd:simpleType>
        <xsd:restriction base="dms:DateTim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f033b-d343-4201-a486-5cdad6c5a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f2d62a-58c7-4502-9df1-c846eaae1ffa}" ma:internalName="TaxCatchAll" ma:showField="CatchAllData" ma:web="cd5f033b-d343-4201-a486-5cdad6c5a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C8C06F-517D-465E-A160-B319008EB343}">
  <ds:schemaRefs>
    <ds:schemaRef ds:uri="http://purl.org/dc/dcmitype/"/>
    <ds:schemaRef ds:uri="cd5f033b-d343-4201-a486-5cdad6c5a311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3bf6cf8-edec-4cdf-bf01-59379a8590eb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A01270-DAA6-4F5D-8002-BCB2AED18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f6cf8-edec-4cdf-bf01-59379a8590eb"/>
    <ds:schemaRef ds:uri="cd5f033b-d343-4201-a486-5cdad6c5a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8C2FFC-9D10-4AE8-BAE7-D22024358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1178</Words>
  <Application>Microsoft Office PowerPoint</Application>
  <PresentationFormat>Widescreen</PresentationFormat>
  <Paragraphs>132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Consolas</vt:lpstr>
      <vt:lpstr>Myriad Pro</vt:lpstr>
      <vt:lpstr>Segoe UI</vt:lpstr>
      <vt:lpstr>Wingdings</vt:lpstr>
      <vt:lpstr>Wingdings,Sans-Serif</vt:lpstr>
      <vt:lpstr>Tema do Office</vt:lpstr>
      <vt:lpstr>Apresentação do PowerPoint</vt:lpstr>
      <vt:lpstr>Apresentação do PowerPoint</vt:lpstr>
      <vt:lpstr>DECRETO Nº 10.426, DE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Giordano Macena do Espirito Santo</dc:creator>
  <cp:lastModifiedBy>José Antonio de Aguiar Neto</cp:lastModifiedBy>
  <cp:revision>8</cp:revision>
  <dcterms:created xsi:type="dcterms:W3CDTF">2024-04-18T14:56:12Z</dcterms:created>
  <dcterms:modified xsi:type="dcterms:W3CDTF">2024-07-25T15:13:56Z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0x01010026D6E9B91A6C104E922FEF17F7207026</vt:lpwstr>
  </property>
  <property fmtid="{D5CDD505-2E9C-101B-9397-08002B2CF9AE}" pid="3" name="MediaServiceImageTags">
    <vt:lpwstr/>
  </property>
</Properties>
</file>