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>
  <p:sldMasterIdLst>
    <p:sldMasterId id="2147483664" r:id="rId4"/>
  </p:sldMasterIdLst>
  <p:notesMasterIdLst>
    <p:notesMasterId r:id="rId29"/>
  </p:notesMasterIdLst>
  <p:handoutMasterIdLst>
    <p:handoutMasterId r:id="rId30"/>
  </p:handoutMasterIdLst>
  <p:sldIdLst>
    <p:sldId id="256" r:id="rId5"/>
    <p:sldId id="384" r:id="rId6"/>
    <p:sldId id="426" r:id="rId7"/>
    <p:sldId id="427" r:id="rId8"/>
    <p:sldId id="425" r:id="rId9"/>
    <p:sldId id="428" r:id="rId10"/>
    <p:sldId id="386" r:id="rId11"/>
    <p:sldId id="408" r:id="rId12"/>
    <p:sldId id="407" r:id="rId13"/>
    <p:sldId id="412" r:id="rId14"/>
    <p:sldId id="416" r:id="rId15"/>
    <p:sldId id="418" r:id="rId16"/>
    <p:sldId id="424" r:id="rId17"/>
    <p:sldId id="417" r:id="rId18"/>
    <p:sldId id="390" r:id="rId19"/>
    <p:sldId id="419" r:id="rId20"/>
    <p:sldId id="415" r:id="rId21"/>
    <p:sldId id="421" r:id="rId22"/>
    <p:sldId id="389" r:id="rId23"/>
    <p:sldId id="420" r:id="rId24"/>
    <p:sldId id="414" r:id="rId25"/>
    <p:sldId id="422" r:id="rId26"/>
    <p:sldId id="423" r:id="rId27"/>
    <p:sldId id="370" r:id="rId28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69"/>
    <a:srgbClr val="3F1C49"/>
    <a:srgbClr val="6F9A2C"/>
    <a:srgbClr val="9B961E"/>
    <a:srgbClr val="0B2434"/>
    <a:srgbClr val="004C3B"/>
    <a:srgbClr val="0F612D"/>
    <a:srgbClr val="2C426A"/>
    <a:srgbClr val="2F534E"/>
    <a:srgbClr val="C889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86452" autoAdjust="0"/>
  </p:normalViewPr>
  <p:slideViewPr>
    <p:cSldViewPr snapToGrid="0">
      <p:cViewPr varScale="1">
        <p:scale>
          <a:sx n="95" d="100"/>
          <a:sy n="95" d="100"/>
        </p:scale>
        <p:origin x="37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166311-F3E0-4E83-AD6A-5FCB2EFDF8AD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9F0D706-341F-4437-8061-5761531E95AA}">
      <dgm:prSet phldrT="[Texto]"/>
      <dgm:spPr/>
      <dgm:t>
        <a:bodyPr/>
        <a:lstStyle/>
        <a:p>
          <a:r>
            <a:rPr lang="pt-BR" dirty="0"/>
            <a:t>DTPAR</a:t>
          </a:r>
        </a:p>
      </dgm:t>
    </dgm:pt>
    <dgm:pt modelId="{C83B60AD-CABA-402B-B7E1-FF7A8EB23A23}" type="parTrans" cxnId="{23F512B2-C0E5-4B23-83F1-2FD11E7CE927}">
      <dgm:prSet/>
      <dgm:spPr/>
      <dgm:t>
        <a:bodyPr/>
        <a:lstStyle/>
        <a:p>
          <a:endParaRPr lang="pt-BR"/>
        </a:p>
      </dgm:t>
    </dgm:pt>
    <dgm:pt modelId="{2BFBC312-5F7F-426B-A3FF-E16000CAB80E}" type="sibTrans" cxnId="{23F512B2-C0E5-4B23-83F1-2FD11E7CE927}">
      <dgm:prSet/>
      <dgm:spPr/>
      <dgm:t>
        <a:bodyPr/>
        <a:lstStyle/>
        <a:p>
          <a:endParaRPr lang="pt-BR"/>
        </a:p>
      </dgm:t>
    </dgm:pt>
    <dgm:pt modelId="{829B8736-1054-472F-8802-DDF55CD1DC3F}" type="asst">
      <dgm:prSet phldrT="[Texto]"/>
      <dgm:spPr/>
      <dgm:t>
        <a:bodyPr/>
        <a:lstStyle/>
        <a:p>
          <a:r>
            <a:rPr lang="pt-BR" dirty="0"/>
            <a:t>GABINETE</a:t>
          </a:r>
        </a:p>
      </dgm:t>
    </dgm:pt>
    <dgm:pt modelId="{CF5186DA-4766-404E-9023-420B3A9ABFFD}" type="parTrans" cxnId="{2FD84DEF-C021-4C81-ADB8-985E4F4686D5}">
      <dgm:prSet/>
      <dgm:spPr/>
      <dgm:t>
        <a:bodyPr/>
        <a:lstStyle/>
        <a:p>
          <a:endParaRPr lang="pt-BR"/>
        </a:p>
      </dgm:t>
    </dgm:pt>
    <dgm:pt modelId="{29B3E6EC-2675-4D17-B6D8-DE4F579EFD70}" type="sibTrans" cxnId="{2FD84DEF-C021-4C81-ADB8-985E4F4686D5}">
      <dgm:prSet/>
      <dgm:spPr/>
      <dgm:t>
        <a:bodyPr/>
        <a:lstStyle/>
        <a:p>
          <a:endParaRPr lang="pt-BR"/>
        </a:p>
      </dgm:t>
    </dgm:pt>
    <dgm:pt modelId="{D7AB96EC-237E-46AF-9537-268D76CEBDED}">
      <dgm:prSet phldrT="[Texto]"/>
      <dgm:spPr/>
      <dgm:t>
        <a:bodyPr/>
        <a:lstStyle/>
        <a:p>
          <a:r>
            <a:rPr lang="pt-BR" dirty="0"/>
            <a:t>CGTEC</a:t>
          </a:r>
        </a:p>
      </dgm:t>
    </dgm:pt>
    <dgm:pt modelId="{D99D0978-3CA4-4E44-B113-9F5617D75C76}" type="parTrans" cxnId="{296ED630-1256-404A-B242-A10E004C6C6B}">
      <dgm:prSet/>
      <dgm:spPr/>
      <dgm:t>
        <a:bodyPr/>
        <a:lstStyle/>
        <a:p>
          <a:endParaRPr lang="pt-BR"/>
        </a:p>
      </dgm:t>
    </dgm:pt>
    <dgm:pt modelId="{A8FD9D1F-AE93-49B1-A608-5C522918AAF7}" type="sibTrans" cxnId="{296ED630-1256-404A-B242-A10E004C6C6B}">
      <dgm:prSet/>
      <dgm:spPr/>
      <dgm:t>
        <a:bodyPr/>
        <a:lstStyle/>
        <a:p>
          <a:endParaRPr lang="pt-BR"/>
        </a:p>
      </dgm:t>
    </dgm:pt>
    <dgm:pt modelId="{FEF1C533-1BDF-4615-A0BE-B9AE01F6D296}">
      <dgm:prSet phldrT="[Texto]"/>
      <dgm:spPr/>
      <dgm:t>
        <a:bodyPr/>
        <a:lstStyle/>
        <a:p>
          <a:r>
            <a:rPr lang="pt-BR" dirty="0"/>
            <a:t>CGGCO</a:t>
          </a:r>
        </a:p>
      </dgm:t>
    </dgm:pt>
    <dgm:pt modelId="{0F316DCB-FD3E-4DFB-8A87-E5677E7F0BAE}" type="parTrans" cxnId="{F593DBD8-0002-42B6-B325-4C6FF77AA28F}">
      <dgm:prSet/>
      <dgm:spPr/>
      <dgm:t>
        <a:bodyPr/>
        <a:lstStyle/>
        <a:p>
          <a:endParaRPr lang="pt-BR"/>
        </a:p>
      </dgm:t>
    </dgm:pt>
    <dgm:pt modelId="{D5116079-E322-4C19-828F-5B120839F011}" type="sibTrans" cxnId="{F593DBD8-0002-42B6-B325-4C6FF77AA28F}">
      <dgm:prSet/>
      <dgm:spPr/>
      <dgm:t>
        <a:bodyPr/>
        <a:lstStyle/>
        <a:p>
          <a:endParaRPr lang="pt-BR"/>
        </a:p>
      </dgm:t>
    </dgm:pt>
    <dgm:pt modelId="{B7832C75-D31B-461B-BB2D-F301FB7933D4}">
      <dgm:prSet phldrT="[Texto]"/>
      <dgm:spPr/>
      <dgm:t>
        <a:bodyPr/>
        <a:lstStyle/>
        <a:p>
          <a:r>
            <a:rPr lang="pt-BR" dirty="0"/>
            <a:t>CGCAP</a:t>
          </a:r>
        </a:p>
      </dgm:t>
    </dgm:pt>
    <dgm:pt modelId="{0B065036-D397-47E7-937B-B96ED05159F8}" type="parTrans" cxnId="{518CFFC7-3A2F-4608-80EE-2045C32D3CB6}">
      <dgm:prSet/>
      <dgm:spPr/>
      <dgm:t>
        <a:bodyPr/>
        <a:lstStyle/>
        <a:p>
          <a:endParaRPr lang="pt-BR"/>
        </a:p>
      </dgm:t>
    </dgm:pt>
    <dgm:pt modelId="{AAFE8AE6-7D21-4427-A1FC-D88DF7D4D77A}" type="sibTrans" cxnId="{518CFFC7-3A2F-4608-80EE-2045C32D3CB6}">
      <dgm:prSet/>
      <dgm:spPr/>
      <dgm:t>
        <a:bodyPr/>
        <a:lstStyle/>
        <a:p>
          <a:endParaRPr lang="pt-BR"/>
        </a:p>
      </dgm:t>
    </dgm:pt>
    <dgm:pt modelId="{05708BF9-243B-43C8-8ED5-5731D45B1459}">
      <dgm:prSet phldrT="[Texto]"/>
      <dgm:spPr/>
      <dgm:t>
        <a:bodyPr/>
        <a:lstStyle/>
        <a:p>
          <a:r>
            <a:rPr lang="pt-BR" dirty="0"/>
            <a:t>CGNOP</a:t>
          </a:r>
        </a:p>
      </dgm:t>
    </dgm:pt>
    <dgm:pt modelId="{B38D703C-844C-4861-A5AD-8715F1215DB2}" type="parTrans" cxnId="{CFB432FC-F666-4D15-9ADB-AAA14FDD41F8}">
      <dgm:prSet/>
      <dgm:spPr/>
      <dgm:t>
        <a:bodyPr/>
        <a:lstStyle/>
        <a:p>
          <a:endParaRPr lang="pt-BR"/>
        </a:p>
      </dgm:t>
    </dgm:pt>
    <dgm:pt modelId="{1B5B23B9-22B2-4DF3-AAAC-E4818AB4511E}" type="sibTrans" cxnId="{CFB432FC-F666-4D15-9ADB-AAA14FDD41F8}">
      <dgm:prSet/>
      <dgm:spPr/>
      <dgm:t>
        <a:bodyPr/>
        <a:lstStyle/>
        <a:p>
          <a:endParaRPr lang="pt-BR"/>
        </a:p>
      </dgm:t>
    </dgm:pt>
    <dgm:pt modelId="{39185F94-C53E-4F37-AB32-6274B6851E6F}">
      <dgm:prSet phldrT="[Texto]"/>
      <dgm:spPr/>
      <dgm:t>
        <a:bodyPr/>
        <a:lstStyle/>
        <a:p>
          <a:r>
            <a:rPr lang="pt-BR" dirty="0"/>
            <a:t>CGIMO</a:t>
          </a:r>
        </a:p>
      </dgm:t>
    </dgm:pt>
    <dgm:pt modelId="{CF9EB9EE-EC1F-4854-B312-47D45B377C21}" type="parTrans" cxnId="{1024EE20-9250-4181-9FBA-B77B47AF4448}">
      <dgm:prSet/>
      <dgm:spPr/>
      <dgm:t>
        <a:bodyPr/>
        <a:lstStyle/>
        <a:p>
          <a:endParaRPr lang="pt-BR"/>
        </a:p>
      </dgm:t>
    </dgm:pt>
    <dgm:pt modelId="{79221CCF-0EC9-4C4E-8E0C-8D5AC615CA7E}" type="sibTrans" cxnId="{1024EE20-9250-4181-9FBA-B77B47AF4448}">
      <dgm:prSet/>
      <dgm:spPr/>
      <dgm:t>
        <a:bodyPr/>
        <a:lstStyle/>
        <a:p>
          <a:endParaRPr lang="pt-BR"/>
        </a:p>
      </dgm:t>
    </dgm:pt>
    <dgm:pt modelId="{EC1A114B-04CA-4247-A92D-8B05102E8D6F}">
      <dgm:prSet/>
      <dgm:spPr/>
      <dgm:t>
        <a:bodyPr/>
        <a:lstStyle/>
        <a:p>
          <a:r>
            <a:rPr lang="pt-BR" dirty="0"/>
            <a:t>SEGES</a:t>
          </a:r>
        </a:p>
      </dgm:t>
    </dgm:pt>
    <dgm:pt modelId="{462D27DF-DF48-45E6-9263-7F324D115938}" type="parTrans" cxnId="{C47D2FC1-6DC8-4226-9BD6-EF7B696E5266}">
      <dgm:prSet/>
      <dgm:spPr/>
      <dgm:t>
        <a:bodyPr/>
        <a:lstStyle/>
        <a:p>
          <a:endParaRPr lang="pt-BR"/>
        </a:p>
      </dgm:t>
    </dgm:pt>
    <dgm:pt modelId="{16E1E337-0F0C-4FD0-BD90-B07E8F236D95}" type="sibTrans" cxnId="{C47D2FC1-6DC8-4226-9BD6-EF7B696E5266}">
      <dgm:prSet/>
      <dgm:spPr/>
      <dgm:t>
        <a:bodyPr/>
        <a:lstStyle/>
        <a:p>
          <a:endParaRPr lang="pt-BR"/>
        </a:p>
      </dgm:t>
    </dgm:pt>
    <dgm:pt modelId="{30DAF78D-E8FD-43A6-9B4E-C74DB888EBF8}" type="pres">
      <dgm:prSet presAssocID="{1F166311-F3E0-4E83-AD6A-5FCB2EFDF8AD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737C707-86A1-45EC-A902-B0725B8A597E}" type="pres">
      <dgm:prSet presAssocID="{C9F0D706-341F-4437-8061-5761531E95AA}" presName="hierRoot1" presStyleCnt="0">
        <dgm:presLayoutVars>
          <dgm:hierBranch val="init"/>
        </dgm:presLayoutVars>
      </dgm:prSet>
      <dgm:spPr/>
    </dgm:pt>
    <dgm:pt modelId="{EC98E8A1-800C-4D28-831E-75B7EDC9AA42}" type="pres">
      <dgm:prSet presAssocID="{C9F0D706-341F-4437-8061-5761531E95AA}" presName="rootComposite1" presStyleCnt="0"/>
      <dgm:spPr/>
    </dgm:pt>
    <dgm:pt modelId="{849D30E0-7826-4A1F-8811-9C855450B4E3}" type="pres">
      <dgm:prSet presAssocID="{C9F0D706-341F-4437-8061-5761531E95AA}" presName="rootText1" presStyleLbl="alignAcc1" presStyleIdx="0" presStyleCnt="0">
        <dgm:presLayoutVars>
          <dgm:chPref val="3"/>
        </dgm:presLayoutVars>
      </dgm:prSet>
      <dgm:spPr/>
    </dgm:pt>
    <dgm:pt modelId="{61EBD9CD-01F4-44E5-8F3F-C570FE1239A1}" type="pres">
      <dgm:prSet presAssocID="{C9F0D706-341F-4437-8061-5761531E95AA}" presName="topArc1" presStyleLbl="parChTrans1D1" presStyleIdx="0" presStyleCnt="16"/>
      <dgm:spPr/>
    </dgm:pt>
    <dgm:pt modelId="{182C1942-E407-433B-B830-4280953835A1}" type="pres">
      <dgm:prSet presAssocID="{C9F0D706-341F-4437-8061-5761531E95AA}" presName="bottomArc1" presStyleLbl="parChTrans1D1" presStyleIdx="1" presStyleCnt="16"/>
      <dgm:spPr/>
    </dgm:pt>
    <dgm:pt modelId="{9B4624D8-C414-419E-AA41-678C1C721E20}" type="pres">
      <dgm:prSet presAssocID="{C9F0D706-341F-4437-8061-5761531E95AA}" presName="topConnNode1" presStyleLbl="node1" presStyleIdx="0" presStyleCnt="0"/>
      <dgm:spPr/>
    </dgm:pt>
    <dgm:pt modelId="{92B0961A-A1CC-4C62-A3C2-231ACC0E6582}" type="pres">
      <dgm:prSet presAssocID="{C9F0D706-341F-4437-8061-5761531E95AA}" presName="hierChild2" presStyleCnt="0"/>
      <dgm:spPr/>
    </dgm:pt>
    <dgm:pt modelId="{8A408B2E-9EE8-422F-A888-AF71AF449285}" type="pres">
      <dgm:prSet presAssocID="{D99D0978-3CA4-4E44-B113-9F5617D75C76}" presName="Name28" presStyleLbl="parChTrans1D2" presStyleIdx="0" presStyleCnt="6"/>
      <dgm:spPr/>
    </dgm:pt>
    <dgm:pt modelId="{43C9A47F-7F16-4FD2-B483-C13F5609F0A8}" type="pres">
      <dgm:prSet presAssocID="{D7AB96EC-237E-46AF-9537-268D76CEBDED}" presName="hierRoot2" presStyleCnt="0">
        <dgm:presLayoutVars>
          <dgm:hierBranch val="init"/>
        </dgm:presLayoutVars>
      </dgm:prSet>
      <dgm:spPr/>
    </dgm:pt>
    <dgm:pt modelId="{1B02BD3B-ECD6-44D2-8C37-D0A0D0E1B950}" type="pres">
      <dgm:prSet presAssocID="{D7AB96EC-237E-46AF-9537-268D76CEBDED}" presName="rootComposite2" presStyleCnt="0"/>
      <dgm:spPr/>
    </dgm:pt>
    <dgm:pt modelId="{0F2C140C-68B1-4F2D-9312-B5641003B3A4}" type="pres">
      <dgm:prSet presAssocID="{D7AB96EC-237E-46AF-9537-268D76CEBDED}" presName="rootText2" presStyleLbl="alignAcc1" presStyleIdx="0" presStyleCnt="0">
        <dgm:presLayoutVars>
          <dgm:chPref val="3"/>
        </dgm:presLayoutVars>
      </dgm:prSet>
      <dgm:spPr/>
    </dgm:pt>
    <dgm:pt modelId="{D0D46DD7-0CCE-4A01-9557-71045E33D6DC}" type="pres">
      <dgm:prSet presAssocID="{D7AB96EC-237E-46AF-9537-268D76CEBDED}" presName="topArc2" presStyleLbl="parChTrans1D1" presStyleIdx="2" presStyleCnt="16"/>
      <dgm:spPr/>
    </dgm:pt>
    <dgm:pt modelId="{C4D06CBE-0CFC-409A-8CF7-27644A299BF6}" type="pres">
      <dgm:prSet presAssocID="{D7AB96EC-237E-46AF-9537-268D76CEBDED}" presName="bottomArc2" presStyleLbl="parChTrans1D1" presStyleIdx="3" presStyleCnt="16"/>
      <dgm:spPr/>
    </dgm:pt>
    <dgm:pt modelId="{FC9A07E7-E08A-47D5-B543-14C220659276}" type="pres">
      <dgm:prSet presAssocID="{D7AB96EC-237E-46AF-9537-268D76CEBDED}" presName="topConnNode2" presStyleLbl="node2" presStyleIdx="0" presStyleCnt="0"/>
      <dgm:spPr/>
    </dgm:pt>
    <dgm:pt modelId="{C9CF456E-8069-4C51-8863-0675145E521F}" type="pres">
      <dgm:prSet presAssocID="{D7AB96EC-237E-46AF-9537-268D76CEBDED}" presName="hierChild4" presStyleCnt="0"/>
      <dgm:spPr/>
    </dgm:pt>
    <dgm:pt modelId="{F4B43B7E-02C9-4DC2-B458-30AA6CD941F4}" type="pres">
      <dgm:prSet presAssocID="{D7AB96EC-237E-46AF-9537-268D76CEBDED}" presName="hierChild5" presStyleCnt="0"/>
      <dgm:spPr/>
    </dgm:pt>
    <dgm:pt modelId="{E0459F44-6429-47E3-91F7-F965B5D741F5}" type="pres">
      <dgm:prSet presAssocID="{B38D703C-844C-4861-A5AD-8715F1215DB2}" presName="Name28" presStyleLbl="parChTrans1D2" presStyleIdx="1" presStyleCnt="6"/>
      <dgm:spPr/>
    </dgm:pt>
    <dgm:pt modelId="{1675A13D-29C2-4AE2-A731-8D83A283656C}" type="pres">
      <dgm:prSet presAssocID="{05708BF9-243B-43C8-8ED5-5731D45B1459}" presName="hierRoot2" presStyleCnt="0">
        <dgm:presLayoutVars>
          <dgm:hierBranch val="init"/>
        </dgm:presLayoutVars>
      </dgm:prSet>
      <dgm:spPr/>
    </dgm:pt>
    <dgm:pt modelId="{5456DBE3-1105-477C-8EF6-47C4E7184A19}" type="pres">
      <dgm:prSet presAssocID="{05708BF9-243B-43C8-8ED5-5731D45B1459}" presName="rootComposite2" presStyleCnt="0"/>
      <dgm:spPr/>
    </dgm:pt>
    <dgm:pt modelId="{AAA0A9A6-9924-4508-9FE8-8D50CC9EAF3A}" type="pres">
      <dgm:prSet presAssocID="{05708BF9-243B-43C8-8ED5-5731D45B1459}" presName="rootText2" presStyleLbl="alignAcc1" presStyleIdx="0" presStyleCnt="0">
        <dgm:presLayoutVars>
          <dgm:chPref val="3"/>
        </dgm:presLayoutVars>
      </dgm:prSet>
      <dgm:spPr/>
    </dgm:pt>
    <dgm:pt modelId="{BBF13AF0-F843-4481-81A0-955868037117}" type="pres">
      <dgm:prSet presAssocID="{05708BF9-243B-43C8-8ED5-5731D45B1459}" presName="topArc2" presStyleLbl="parChTrans1D1" presStyleIdx="4" presStyleCnt="16"/>
      <dgm:spPr/>
    </dgm:pt>
    <dgm:pt modelId="{C5FF65FC-FADA-4190-916A-7D7AAC8D2142}" type="pres">
      <dgm:prSet presAssocID="{05708BF9-243B-43C8-8ED5-5731D45B1459}" presName="bottomArc2" presStyleLbl="parChTrans1D1" presStyleIdx="5" presStyleCnt="16"/>
      <dgm:spPr/>
    </dgm:pt>
    <dgm:pt modelId="{C7AD978F-D538-40BA-8F6F-575374F1B864}" type="pres">
      <dgm:prSet presAssocID="{05708BF9-243B-43C8-8ED5-5731D45B1459}" presName="topConnNode2" presStyleLbl="node2" presStyleIdx="0" presStyleCnt="0"/>
      <dgm:spPr/>
    </dgm:pt>
    <dgm:pt modelId="{6584D312-BEEC-48A9-BDC1-39FD3B14C88E}" type="pres">
      <dgm:prSet presAssocID="{05708BF9-243B-43C8-8ED5-5731D45B1459}" presName="hierChild4" presStyleCnt="0"/>
      <dgm:spPr/>
    </dgm:pt>
    <dgm:pt modelId="{EB188981-1E25-4A12-8369-1A6F4D9293F4}" type="pres">
      <dgm:prSet presAssocID="{05708BF9-243B-43C8-8ED5-5731D45B1459}" presName="hierChild5" presStyleCnt="0"/>
      <dgm:spPr/>
    </dgm:pt>
    <dgm:pt modelId="{F9486D24-93AB-4A43-A455-69B47A330839}" type="pres">
      <dgm:prSet presAssocID="{0F316DCB-FD3E-4DFB-8A87-E5677E7F0BAE}" presName="Name28" presStyleLbl="parChTrans1D2" presStyleIdx="2" presStyleCnt="6"/>
      <dgm:spPr/>
    </dgm:pt>
    <dgm:pt modelId="{D845D71E-584B-4FF0-A212-BAB4EA3F5C58}" type="pres">
      <dgm:prSet presAssocID="{FEF1C533-1BDF-4615-A0BE-B9AE01F6D296}" presName="hierRoot2" presStyleCnt="0">
        <dgm:presLayoutVars>
          <dgm:hierBranch val="init"/>
        </dgm:presLayoutVars>
      </dgm:prSet>
      <dgm:spPr/>
    </dgm:pt>
    <dgm:pt modelId="{4DDCEA41-9EB3-4255-864F-5E0791E448EE}" type="pres">
      <dgm:prSet presAssocID="{FEF1C533-1BDF-4615-A0BE-B9AE01F6D296}" presName="rootComposite2" presStyleCnt="0"/>
      <dgm:spPr/>
    </dgm:pt>
    <dgm:pt modelId="{539D5E04-1746-40E7-8E35-2106405AE581}" type="pres">
      <dgm:prSet presAssocID="{FEF1C533-1BDF-4615-A0BE-B9AE01F6D296}" presName="rootText2" presStyleLbl="alignAcc1" presStyleIdx="0" presStyleCnt="0">
        <dgm:presLayoutVars>
          <dgm:chPref val="3"/>
        </dgm:presLayoutVars>
      </dgm:prSet>
      <dgm:spPr/>
    </dgm:pt>
    <dgm:pt modelId="{17D0FE6B-0092-439A-8223-730B59D2A858}" type="pres">
      <dgm:prSet presAssocID="{FEF1C533-1BDF-4615-A0BE-B9AE01F6D296}" presName="topArc2" presStyleLbl="parChTrans1D1" presStyleIdx="6" presStyleCnt="16"/>
      <dgm:spPr/>
    </dgm:pt>
    <dgm:pt modelId="{2D5E3795-A76E-4824-A68A-72DEC60141C9}" type="pres">
      <dgm:prSet presAssocID="{FEF1C533-1BDF-4615-A0BE-B9AE01F6D296}" presName="bottomArc2" presStyleLbl="parChTrans1D1" presStyleIdx="7" presStyleCnt="16"/>
      <dgm:spPr/>
    </dgm:pt>
    <dgm:pt modelId="{ED0446DB-7646-4FF5-B7B9-44AE7BCD2192}" type="pres">
      <dgm:prSet presAssocID="{FEF1C533-1BDF-4615-A0BE-B9AE01F6D296}" presName="topConnNode2" presStyleLbl="node2" presStyleIdx="0" presStyleCnt="0"/>
      <dgm:spPr/>
    </dgm:pt>
    <dgm:pt modelId="{5EEA7D2D-790C-46AA-A73C-94EDDEE73A45}" type="pres">
      <dgm:prSet presAssocID="{FEF1C533-1BDF-4615-A0BE-B9AE01F6D296}" presName="hierChild4" presStyleCnt="0"/>
      <dgm:spPr/>
    </dgm:pt>
    <dgm:pt modelId="{CBA8ADAF-7431-4714-B8CB-0703921AB1FB}" type="pres">
      <dgm:prSet presAssocID="{FEF1C533-1BDF-4615-A0BE-B9AE01F6D296}" presName="hierChild5" presStyleCnt="0"/>
      <dgm:spPr/>
    </dgm:pt>
    <dgm:pt modelId="{F10D9231-035D-4EBE-8FFC-53460E85796E}" type="pres">
      <dgm:prSet presAssocID="{0B065036-D397-47E7-937B-B96ED05159F8}" presName="Name28" presStyleLbl="parChTrans1D2" presStyleIdx="3" presStyleCnt="6"/>
      <dgm:spPr/>
    </dgm:pt>
    <dgm:pt modelId="{FA3A2F7D-E2BE-434B-B5A9-96D329A336CC}" type="pres">
      <dgm:prSet presAssocID="{B7832C75-D31B-461B-BB2D-F301FB7933D4}" presName="hierRoot2" presStyleCnt="0">
        <dgm:presLayoutVars>
          <dgm:hierBranch val="init"/>
        </dgm:presLayoutVars>
      </dgm:prSet>
      <dgm:spPr/>
    </dgm:pt>
    <dgm:pt modelId="{5CCEEA07-D587-47A5-9E6D-B48B62398F4D}" type="pres">
      <dgm:prSet presAssocID="{B7832C75-D31B-461B-BB2D-F301FB7933D4}" presName="rootComposite2" presStyleCnt="0"/>
      <dgm:spPr/>
    </dgm:pt>
    <dgm:pt modelId="{93267840-B71C-4347-BF22-2667D0C0841A}" type="pres">
      <dgm:prSet presAssocID="{B7832C75-D31B-461B-BB2D-F301FB7933D4}" presName="rootText2" presStyleLbl="alignAcc1" presStyleIdx="0" presStyleCnt="0">
        <dgm:presLayoutVars>
          <dgm:chPref val="3"/>
        </dgm:presLayoutVars>
      </dgm:prSet>
      <dgm:spPr/>
    </dgm:pt>
    <dgm:pt modelId="{C8A19135-F576-43FC-99B1-5BAB111780CB}" type="pres">
      <dgm:prSet presAssocID="{B7832C75-D31B-461B-BB2D-F301FB7933D4}" presName="topArc2" presStyleLbl="parChTrans1D1" presStyleIdx="8" presStyleCnt="16"/>
      <dgm:spPr/>
    </dgm:pt>
    <dgm:pt modelId="{B1802059-8854-4549-80EB-E4C77D792B3A}" type="pres">
      <dgm:prSet presAssocID="{B7832C75-D31B-461B-BB2D-F301FB7933D4}" presName="bottomArc2" presStyleLbl="parChTrans1D1" presStyleIdx="9" presStyleCnt="16"/>
      <dgm:spPr/>
    </dgm:pt>
    <dgm:pt modelId="{54B829E2-3087-48DF-B4AE-BACF4CB78333}" type="pres">
      <dgm:prSet presAssocID="{B7832C75-D31B-461B-BB2D-F301FB7933D4}" presName="topConnNode2" presStyleLbl="node2" presStyleIdx="0" presStyleCnt="0"/>
      <dgm:spPr/>
    </dgm:pt>
    <dgm:pt modelId="{BFAC0212-88DD-4630-A74F-5CBB880D7DEC}" type="pres">
      <dgm:prSet presAssocID="{B7832C75-D31B-461B-BB2D-F301FB7933D4}" presName="hierChild4" presStyleCnt="0"/>
      <dgm:spPr/>
    </dgm:pt>
    <dgm:pt modelId="{6A14081F-17ED-4D1E-98A2-AAEEB0F470F9}" type="pres">
      <dgm:prSet presAssocID="{B7832C75-D31B-461B-BB2D-F301FB7933D4}" presName="hierChild5" presStyleCnt="0"/>
      <dgm:spPr/>
    </dgm:pt>
    <dgm:pt modelId="{0E15BE78-9048-4797-B6E7-155371C8F584}" type="pres">
      <dgm:prSet presAssocID="{CF9EB9EE-EC1F-4854-B312-47D45B377C21}" presName="Name28" presStyleLbl="parChTrans1D2" presStyleIdx="4" presStyleCnt="6"/>
      <dgm:spPr/>
    </dgm:pt>
    <dgm:pt modelId="{6EC25EED-59A6-4A24-8CD5-211511384AA9}" type="pres">
      <dgm:prSet presAssocID="{39185F94-C53E-4F37-AB32-6274B6851E6F}" presName="hierRoot2" presStyleCnt="0">
        <dgm:presLayoutVars>
          <dgm:hierBranch val="init"/>
        </dgm:presLayoutVars>
      </dgm:prSet>
      <dgm:spPr/>
    </dgm:pt>
    <dgm:pt modelId="{78E46259-A792-4DE6-8C52-3A6BE477D023}" type="pres">
      <dgm:prSet presAssocID="{39185F94-C53E-4F37-AB32-6274B6851E6F}" presName="rootComposite2" presStyleCnt="0"/>
      <dgm:spPr/>
    </dgm:pt>
    <dgm:pt modelId="{FD219296-7123-4332-AA29-8C99376BED69}" type="pres">
      <dgm:prSet presAssocID="{39185F94-C53E-4F37-AB32-6274B6851E6F}" presName="rootText2" presStyleLbl="alignAcc1" presStyleIdx="0" presStyleCnt="0">
        <dgm:presLayoutVars>
          <dgm:chPref val="3"/>
        </dgm:presLayoutVars>
      </dgm:prSet>
      <dgm:spPr/>
    </dgm:pt>
    <dgm:pt modelId="{CEEA4670-E316-41C7-8EE7-2491EEE1CF22}" type="pres">
      <dgm:prSet presAssocID="{39185F94-C53E-4F37-AB32-6274B6851E6F}" presName="topArc2" presStyleLbl="parChTrans1D1" presStyleIdx="10" presStyleCnt="16"/>
      <dgm:spPr/>
    </dgm:pt>
    <dgm:pt modelId="{C9960CAD-1D4A-4631-B5C1-BD60199DC859}" type="pres">
      <dgm:prSet presAssocID="{39185F94-C53E-4F37-AB32-6274B6851E6F}" presName="bottomArc2" presStyleLbl="parChTrans1D1" presStyleIdx="11" presStyleCnt="16"/>
      <dgm:spPr/>
    </dgm:pt>
    <dgm:pt modelId="{CB4C0179-16AB-4FA3-8105-24F3CD137649}" type="pres">
      <dgm:prSet presAssocID="{39185F94-C53E-4F37-AB32-6274B6851E6F}" presName="topConnNode2" presStyleLbl="node2" presStyleIdx="0" presStyleCnt="0"/>
      <dgm:spPr/>
    </dgm:pt>
    <dgm:pt modelId="{4DA31276-5103-44E0-AC3E-23817363E691}" type="pres">
      <dgm:prSet presAssocID="{39185F94-C53E-4F37-AB32-6274B6851E6F}" presName="hierChild4" presStyleCnt="0"/>
      <dgm:spPr/>
    </dgm:pt>
    <dgm:pt modelId="{8137D5CA-85E2-415C-83F2-C6C4BC729E65}" type="pres">
      <dgm:prSet presAssocID="{39185F94-C53E-4F37-AB32-6274B6851E6F}" presName="hierChild5" presStyleCnt="0"/>
      <dgm:spPr/>
    </dgm:pt>
    <dgm:pt modelId="{B476260F-E5E6-4CAC-A3E4-694EDF897C75}" type="pres">
      <dgm:prSet presAssocID="{C9F0D706-341F-4437-8061-5761531E95AA}" presName="hierChild3" presStyleCnt="0"/>
      <dgm:spPr/>
    </dgm:pt>
    <dgm:pt modelId="{7DE459BD-ECEA-49DC-83EA-22ED06419042}" type="pres">
      <dgm:prSet presAssocID="{CF5186DA-4766-404E-9023-420B3A9ABFFD}" presName="Name101" presStyleLbl="parChTrans1D2" presStyleIdx="5" presStyleCnt="6"/>
      <dgm:spPr/>
    </dgm:pt>
    <dgm:pt modelId="{708A61CE-9437-4566-9A6D-AA5714D366A6}" type="pres">
      <dgm:prSet presAssocID="{829B8736-1054-472F-8802-DDF55CD1DC3F}" presName="hierRoot3" presStyleCnt="0">
        <dgm:presLayoutVars>
          <dgm:hierBranch val="init"/>
        </dgm:presLayoutVars>
      </dgm:prSet>
      <dgm:spPr/>
    </dgm:pt>
    <dgm:pt modelId="{43392F8A-AAFB-4AA1-8F50-E554590CA97E}" type="pres">
      <dgm:prSet presAssocID="{829B8736-1054-472F-8802-DDF55CD1DC3F}" presName="rootComposite3" presStyleCnt="0"/>
      <dgm:spPr/>
    </dgm:pt>
    <dgm:pt modelId="{9EDD6495-72E6-4511-8EF9-91BEBE3DD82D}" type="pres">
      <dgm:prSet presAssocID="{829B8736-1054-472F-8802-DDF55CD1DC3F}" presName="rootText3" presStyleLbl="alignAcc1" presStyleIdx="0" presStyleCnt="0">
        <dgm:presLayoutVars>
          <dgm:chPref val="3"/>
        </dgm:presLayoutVars>
      </dgm:prSet>
      <dgm:spPr/>
    </dgm:pt>
    <dgm:pt modelId="{D61C044B-FDE4-486B-B277-F0F48F7E6108}" type="pres">
      <dgm:prSet presAssocID="{829B8736-1054-472F-8802-DDF55CD1DC3F}" presName="topArc3" presStyleLbl="parChTrans1D1" presStyleIdx="12" presStyleCnt="16"/>
      <dgm:spPr/>
    </dgm:pt>
    <dgm:pt modelId="{229F6479-7BF0-4F31-80FE-758A6C3C5EF3}" type="pres">
      <dgm:prSet presAssocID="{829B8736-1054-472F-8802-DDF55CD1DC3F}" presName="bottomArc3" presStyleLbl="parChTrans1D1" presStyleIdx="13" presStyleCnt="16"/>
      <dgm:spPr/>
    </dgm:pt>
    <dgm:pt modelId="{9BB368AC-B02E-4D4D-A8B3-9DB670878BDB}" type="pres">
      <dgm:prSet presAssocID="{829B8736-1054-472F-8802-DDF55CD1DC3F}" presName="topConnNode3" presStyleLbl="asst1" presStyleIdx="0" presStyleCnt="0"/>
      <dgm:spPr/>
    </dgm:pt>
    <dgm:pt modelId="{B8B69BAD-1C0C-4DAB-B8D9-A7375F13D7C7}" type="pres">
      <dgm:prSet presAssocID="{829B8736-1054-472F-8802-DDF55CD1DC3F}" presName="hierChild6" presStyleCnt="0"/>
      <dgm:spPr/>
    </dgm:pt>
    <dgm:pt modelId="{A203068D-B083-49B1-814F-13F64AE28DFC}" type="pres">
      <dgm:prSet presAssocID="{829B8736-1054-472F-8802-DDF55CD1DC3F}" presName="hierChild7" presStyleCnt="0"/>
      <dgm:spPr/>
    </dgm:pt>
    <dgm:pt modelId="{5D859B1C-268E-40B7-AD35-69CB3AA8EC68}" type="pres">
      <dgm:prSet presAssocID="{EC1A114B-04CA-4247-A92D-8B05102E8D6F}" presName="hierRoot1" presStyleCnt="0">
        <dgm:presLayoutVars>
          <dgm:hierBranch val="init"/>
        </dgm:presLayoutVars>
      </dgm:prSet>
      <dgm:spPr/>
    </dgm:pt>
    <dgm:pt modelId="{E8F72FAF-0EEE-4F5A-A044-55886C190782}" type="pres">
      <dgm:prSet presAssocID="{EC1A114B-04CA-4247-A92D-8B05102E8D6F}" presName="rootComposite1" presStyleCnt="0"/>
      <dgm:spPr/>
    </dgm:pt>
    <dgm:pt modelId="{CCEE2E2E-D1CB-46C0-B064-360DBBE75FE0}" type="pres">
      <dgm:prSet presAssocID="{EC1A114B-04CA-4247-A92D-8B05102E8D6F}" presName="rootText1" presStyleLbl="alignAcc1" presStyleIdx="0" presStyleCnt="0" custLinFactX="-25409" custLinFactY="-100000" custLinFactNeighborX="-100000" custLinFactNeighborY="-198736">
        <dgm:presLayoutVars>
          <dgm:chPref val="3"/>
        </dgm:presLayoutVars>
      </dgm:prSet>
      <dgm:spPr/>
    </dgm:pt>
    <dgm:pt modelId="{3CFA9A5E-A03D-4EBF-AF8C-A0D45F4CFFCE}" type="pres">
      <dgm:prSet presAssocID="{EC1A114B-04CA-4247-A92D-8B05102E8D6F}" presName="topArc1" presStyleLbl="parChTrans1D1" presStyleIdx="14" presStyleCnt="16"/>
      <dgm:spPr/>
    </dgm:pt>
    <dgm:pt modelId="{BCD8BA20-0E76-4AFD-BC9A-02CD6EF0232B}" type="pres">
      <dgm:prSet presAssocID="{EC1A114B-04CA-4247-A92D-8B05102E8D6F}" presName="bottomArc1" presStyleLbl="parChTrans1D1" presStyleIdx="15" presStyleCnt="16"/>
      <dgm:spPr/>
    </dgm:pt>
    <dgm:pt modelId="{799EA48B-EBF5-41C0-87BC-E878CF210FEC}" type="pres">
      <dgm:prSet presAssocID="{EC1A114B-04CA-4247-A92D-8B05102E8D6F}" presName="topConnNode1" presStyleLbl="node1" presStyleIdx="0" presStyleCnt="0"/>
      <dgm:spPr/>
    </dgm:pt>
    <dgm:pt modelId="{1250E193-6A1D-4527-A7F0-240D7FD4247B}" type="pres">
      <dgm:prSet presAssocID="{EC1A114B-04CA-4247-A92D-8B05102E8D6F}" presName="hierChild2" presStyleCnt="0"/>
      <dgm:spPr/>
    </dgm:pt>
    <dgm:pt modelId="{DD36F57A-C3F1-437D-A77E-451A77F5BB88}" type="pres">
      <dgm:prSet presAssocID="{EC1A114B-04CA-4247-A92D-8B05102E8D6F}" presName="hierChild3" presStyleCnt="0"/>
      <dgm:spPr/>
    </dgm:pt>
  </dgm:ptLst>
  <dgm:cxnLst>
    <dgm:cxn modelId="{FE929403-E22C-45FC-B1DF-4F54BCB7428C}" type="presOf" srcId="{D7AB96EC-237E-46AF-9537-268D76CEBDED}" destId="{0F2C140C-68B1-4F2D-9312-B5641003B3A4}" srcOrd="0" destOrd="0" presId="urn:microsoft.com/office/officeart/2008/layout/HalfCircleOrganizationChart"/>
    <dgm:cxn modelId="{C073ED1B-F927-497E-B220-C029F100C88C}" type="presOf" srcId="{1F166311-F3E0-4E83-AD6A-5FCB2EFDF8AD}" destId="{30DAF78D-E8FD-43A6-9B4E-C74DB888EBF8}" srcOrd="0" destOrd="0" presId="urn:microsoft.com/office/officeart/2008/layout/HalfCircleOrganizationChart"/>
    <dgm:cxn modelId="{1024EE20-9250-4181-9FBA-B77B47AF4448}" srcId="{C9F0D706-341F-4437-8061-5761531E95AA}" destId="{39185F94-C53E-4F37-AB32-6274B6851E6F}" srcOrd="5" destOrd="0" parTransId="{CF9EB9EE-EC1F-4854-B312-47D45B377C21}" sibTransId="{79221CCF-0EC9-4C4E-8E0C-8D5AC615CA7E}"/>
    <dgm:cxn modelId="{E9FF3428-A0F6-4637-B5A8-0EDA12960104}" type="presOf" srcId="{05708BF9-243B-43C8-8ED5-5731D45B1459}" destId="{C7AD978F-D538-40BA-8F6F-575374F1B864}" srcOrd="1" destOrd="0" presId="urn:microsoft.com/office/officeart/2008/layout/HalfCircleOrganizationChart"/>
    <dgm:cxn modelId="{F1C0322C-7FE0-407D-A54B-424C873A2B35}" type="presOf" srcId="{D7AB96EC-237E-46AF-9537-268D76CEBDED}" destId="{FC9A07E7-E08A-47D5-B543-14C220659276}" srcOrd="1" destOrd="0" presId="urn:microsoft.com/office/officeart/2008/layout/HalfCircleOrganizationChart"/>
    <dgm:cxn modelId="{B579FC2E-1D8B-49DA-89C7-3AB0189C964C}" type="presOf" srcId="{C9F0D706-341F-4437-8061-5761531E95AA}" destId="{9B4624D8-C414-419E-AA41-678C1C721E20}" srcOrd="1" destOrd="0" presId="urn:microsoft.com/office/officeart/2008/layout/HalfCircleOrganizationChart"/>
    <dgm:cxn modelId="{296ED630-1256-404A-B242-A10E004C6C6B}" srcId="{C9F0D706-341F-4437-8061-5761531E95AA}" destId="{D7AB96EC-237E-46AF-9537-268D76CEBDED}" srcOrd="1" destOrd="0" parTransId="{D99D0978-3CA4-4E44-B113-9F5617D75C76}" sibTransId="{A8FD9D1F-AE93-49B1-A608-5C522918AAF7}"/>
    <dgm:cxn modelId="{DD203431-C305-4C3E-8443-53A6BECD66EE}" type="presOf" srcId="{B7832C75-D31B-461B-BB2D-F301FB7933D4}" destId="{93267840-B71C-4347-BF22-2667D0C0841A}" srcOrd="0" destOrd="0" presId="urn:microsoft.com/office/officeart/2008/layout/HalfCircleOrganizationChart"/>
    <dgm:cxn modelId="{40B6A03D-985F-4FB1-BDD6-AA196A4373B1}" type="presOf" srcId="{829B8736-1054-472F-8802-DDF55CD1DC3F}" destId="{9EDD6495-72E6-4511-8EF9-91BEBE3DD82D}" srcOrd="0" destOrd="0" presId="urn:microsoft.com/office/officeart/2008/layout/HalfCircleOrganizationChart"/>
    <dgm:cxn modelId="{C1611473-570F-4C5B-A418-41CAA51CEBB3}" type="presOf" srcId="{B7832C75-D31B-461B-BB2D-F301FB7933D4}" destId="{54B829E2-3087-48DF-B4AE-BACF4CB78333}" srcOrd="1" destOrd="0" presId="urn:microsoft.com/office/officeart/2008/layout/HalfCircleOrganizationChart"/>
    <dgm:cxn modelId="{93326B54-B3AD-4DB6-9D5D-B10C9C0E334E}" type="presOf" srcId="{B38D703C-844C-4861-A5AD-8715F1215DB2}" destId="{E0459F44-6429-47E3-91F7-F965B5D741F5}" srcOrd="0" destOrd="0" presId="urn:microsoft.com/office/officeart/2008/layout/HalfCircleOrganizationChart"/>
    <dgm:cxn modelId="{2426E47E-87BC-4863-B789-F29E4CD6AE41}" type="presOf" srcId="{39185F94-C53E-4F37-AB32-6274B6851E6F}" destId="{CB4C0179-16AB-4FA3-8105-24F3CD137649}" srcOrd="1" destOrd="0" presId="urn:microsoft.com/office/officeart/2008/layout/HalfCircleOrganizationChart"/>
    <dgm:cxn modelId="{FEFDD185-7469-454B-849B-7870DEA8E555}" type="presOf" srcId="{05708BF9-243B-43C8-8ED5-5731D45B1459}" destId="{AAA0A9A6-9924-4508-9FE8-8D50CC9EAF3A}" srcOrd="0" destOrd="0" presId="urn:microsoft.com/office/officeart/2008/layout/HalfCircleOrganizationChart"/>
    <dgm:cxn modelId="{67E4F88D-53E2-46DF-91FE-977E638E4A5C}" type="presOf" srcId="{CF5186DA-4766-404E-9023-420B3A9ABFFD}" destId="{7DE459BD-ECEA-49DC-83EA-22ED06419042}" srcOrd="0" destOrd="0" presId="urn:microsoft.com/office/officeart/2008/layout/HalfCircleOrganizationChart"/>
    <dgm:cxn modelId="{795CA9AA-6DE8-4107-8069-2C0714CD0939}" type="presOf" srcId="{FEF1C533-1BDF-4615-A0BE-B9AE01F6D296}" destId="{539D5E04-1746-40E7-8E35-2106405AE581}" srcOrd="0" destOrd="0" presId="urn:microsoft.com/office/officeart/2008/layout/HalfCircleOrganizationChart"/>
    <dgm:cxn modelId="{23F512B2-C0E5-4B23-83F1-2FD11E7CE927}" srcId="{1F166311-F3E0-4E83-AD6A-5FCB2EFDF8AD}" destId="{C9F0D706-341F-4437-8061-5761531E95AA}" srcOrd="0" destOrd="0" parTransId="{C83B60AD-CABA-402B-B7E1-FF7A8EB23A23}" sibTransId="{2BFBC312-5F7F-426B-A3FF-E16000CAB80E}"/>
    <dgm:cxn modelId="{072DFDBB-1471-4230-9FF7-310181577585}" type="presOf" srcId="{0F316DCB-FD3E-4DFB-8A87-E5677E7F0BAE}" destId="{F9486D24-93AB-4A43-A455-69B47A330839}" srcOrd="0" destOrd="0" presId="urn:microsoft.com/office/officeart/2008/layout/HalfCircleOrganizationChart"/>
    <dgm:cxn modelId="{381898BF-931C-46E2-9792-E258CB9D9211}" type="presOf" srcId="{0B065036-D397-47E7-937B-B96ED05159F8}" destId="{F10D9231-035D-4EBE-8FFC-53460E85796E}" srcOrd="0" destOrd="0" presId="urn:microsoft.com/office/officeart/2008/layout/HalfCircleOrganizationChart"/>
    <dgm:cxn modelId="{C47D2FC1-6DC8-4226-9BD6-EF7B696E5266}" srcId="{1F166311-F3E0-4E83-AD6A-5FCB2EFDF8AD}" destId="{EC1A114B-04CA-4247-A92D-8B05102E8D6F}" srcOrd="1" destOrd="0" parTransId="{462D27DF-DF48-45E6-9263-7F324D115938}" sibTransId="{16E1E337-0F0C-4FD0-BD90-B07E8F236D95}"/>
    <dgm:cxn modelId="{65DE5BC1-7A36-4DC2-8B35-680B7966654C}" type="presOf" srcId="{EC1A114B-04CA-4247-A92D-8B05102E8D6F}" destId="{799EA48B-EBF5-41C0-87BC-E878CF210FEC}" srcOrd="1" destOrd="0" presId="urn:microsoft.com/office/officeart/2008/layout/HalfCircleOrganizationChart"/>
    <dgm:cxn modelId="{518CFFC7-3A2F-4608-80EE-2045C32D3CB6}" srcId="{C9F0D706-341F-4437-8061-5761531E95AA}" destId="{B7832C75-D31B-461B-BB2D-F301FB7933D4}" srcOrd="4" destOrd="0" parTransId="{0B065036-D397-47E7-937B-B96ED05159F8}" sibTransId="{AAFE8AE6-7D21-4427-A1FC-D88DF7D4D77A}"/>
    <dgm:cxn modelId="{4C8FDFD4-3686-4C93-9B6D-36CD0AF5E643}" type="presOf" srcId="{EC1A114B-04CA-4247-A92D-8B05102E8D6F}" destId="{CCEE2E2E-D1CB-46C0-B064-360DBBE75FE0}" srcOrd="0" destOrd="0" presId="urn:microsoft.com/office/officeart/2008/layout/HalfCircleOrganizationChart"/>
    <dgm:cxn modelId="{AA1546D7-7D4D-4498-8424-FCF7BCAF63C8}" type="presOf" srcId="{829B8736-1054-472F-8802-DDF55CD1DC3F}" destId="{9BB368AC-B02E-4D4D-A8B3-9DB670878BDB}" srcOrd="1" destOrd="0" presId="urn:microsoft.com/office/officeart/2008/layout/HalfCircleOrganizationChart"/>
    <dgm:cxn modelId="{F593DBD8-0002-42B6-B325-4C6FF77AA28F}" srcId="{C9F0D706-341F-4437-8061-5761531E95AA}" destId="{FEF1C533-1BDF-4615-A0BE-B9AE01F6D296}" srcOrd="3" destOrd="0" parTransId="{0F316DCB-FD3E-4DFB-8A87-E5677E7F0BAE}" sibTransId="{D5116079-E322-4C19-828F-5B120839F011}"/>
    <dgm:cxn modelId="{952E0EE2-3760-4916-898C-F516A728ED8B}" type="presOf" srcId="{C9F0D706-341F-4437-8061-5761531E95AA}" destId="{849D30E0-7826-4A1F-8811-9C855450B4E3}" srcOrd="0" destOrd="0" presId="urn:microsoft.com/office/officeart/2008/layout/HalfCircleOrganizationChart"/>
    <dgm:cxn modelId="{833213E5-C30B-4E17-84E1-455A9CC49023}" type="presOf" srcId="{D99D0978-3CA4-4E44-B113-9F5617D75C76}" destId="{8A408B2E-9EE8-422F-A888-AF71AF449285}" srcOrd="0" destOrd="0" presId="urn:microsoft.com/office/officeart/2008/layout/HalfCircleOrganizationChart"/>
    <dgm:cxn modelId="{3096C2E6-802B-49F2-A87E-841671899321}" type="presOf" srcId="{39185F94-C53E-4F37-AB32-6274B6851E6F}" destId="{FD219296-7123-4332-AA29-8C99376BED69}" srcOrd="0" destOrd="0" presId="urn:microsoft.com/office/officeart/2008/layout/HalfCircleOrganizationChart"/>
    <dgm:cxn modelId="{2FD84DEF-C021-4C81-ADB8-985E4F4686D5}" srcId="{C9F0D706-341F-4437-8061-5761531E95AA}" destId="{829B8736-1054-472F-8802-DDF55CD1DC3F}" srcOrd="0" destOrd="0" parTransId="{CF5186DA-4766-404E-9023-420B3A9ABFFD}" sibTransId="{29B3E6EC-2675-4D17-B6D8-DE4F579EFD70}"/>
    <dgm:cxn modelId="{058096F6-921E-48C7-9B22-2F38AA02F00C}" type="presOf" srcId="{CF9EB9EE-EC1F-4854-B312-47D45B377C21}" destId="{0E15BE78-9048-4797-B6E7-155371C8F584}" srcOrd="0" destOrd="0" presId="urn:microsoft.com/office/officeart/2008/layout/HalfCircleOrganizationChart"/>
    <dgm:cxn modelId="{CFB432FC-F666-4D15-9ADB-AAA14FDD41F8}" srcId="{C9F0D706-341F-4437-8061-5761531E95AA}" destId="{05708BF9-243B-43C8-8ED5-5731D45B1459}" srcOrd="2" destOrd="0" parTransId="{B38D703C-844C-4861-A5AD-8715F1215DB2}" sibTransId="{1B5B23B9-22B2-4DF3-AAAC-E4818AB4511E}"/>
    <dgm:cxn modelId="{DA34DCFF-62DE-489A-A4F9-AC632636733A}" type="presOf" srcId="{FEF1C533-1BDF-4615-A0BE-B9AE01F6D296}" destId="{ED0446DB-7646-4FF5-B7B9-44AE7BCD2192}" srcOrd="1" destOrd="0" presId="urn:microsoft.com/office/officeart/2008/layout/HalfCircleOrganizationChart"/>
    <dgm:cxn modelId="{51896B0F-44A7-405C-8220-827E8E835A7C}" type="presParOf" srcId="{30DAF78D-E8FD-43A6-9B4E-C74DB888EBF8}" destId="{0737C707-86A1-45EC-A902-B0725B8A597E}" srcOrd="0" destOrd="0" presId="urn:microsoft.com/office/officeart/2008/layout/HalfCircleOrganizationChart"/>
    <dgm:cxn modelId="{1B36F3F7-7F66-4B94-BCDB-7B186159D247}" type="presParOf" srcId="{0737C707-86A1-45EC-A902-B0725B8A597E}" destId="{EC98E8A1-800C-4D28-831E-75B7EDC9AA42}" srcOrd="0" destOrd="0" presId="urn:microsoft.com/office/officeart/2008/layout/HalfCircleOrganizationChart"/>
    <dgm:cxn modelId="{DD411997-684D-4240-AB78-A5B2C2AF87E6}" type="presParOf" srcId="{EC98E8A1-800C-4D28-831E-75B7EDC9AA42}" destId="{849D30E0-7826-4A1F-8811-9C855450B4E3}" srcOrd="0" destOrd="0" presId="urn:microsoft.com/office/officeart/2008/layout/HalfCircleOrganizationChart"/>
    <dgm:cxn modelId="{40E09C44-D97A-4D42-9D2A-A349723A2D96}" type="presParOf" srcId="{EC98E8A1-800C-4D28-831E-75B7EDC9AA42}" destId="{61EBD9CD-01F4-44E5-8F3F-C570FE1239A1}" srcOrd="1" destOrd="0" presId="urn:microsoft.com/office/officeart/2008/layout/HalfCircleOrganizationChart"/>
    <dgm:cxn modelId="{76C52C40-EC13-468D-A006-AB88BFE952A0}" type="presParOf" srcId="{EC98E8A1-800C-4D28-831E-75B7EDC9AA42}" destId="{182C1942-E407-433B-B830-4280953835A1}" srcOrd="2" destOrd="0" presId="urn:microsoft.com/office/officeart/2008/layout/HalfCircleOrganizationChart"/>
    <dgm:cxn modelId="{0C508C3E-4B67-4D5E-8D3A-2A7FE84C44E9}" type="presParOf" srcId="{EC98E8A1-800C-4D28-831E-75B7EDC9AA42}" destId="{9B4624D8-C414-419E-AA41-678C1C721E20}" srcOrd="3" destOrd="0" presId="urn:microsoft.com/office/officeart/2008/layout/HalfCircleOrganizationChart"/>
    <dgm:cxn modelId="{8A48AA1C-39DE-4498-8311-68AE1D8DD7E1}" type="presParOf" srcId="{0737C707-86A1-45EC-A902-B0725B8A597E}" destId="{92B0961A-A1CC-4C62-A3C2-231ACC0E6582}" srcOrd="1" destOrd="0" presId="urn:microsoft.com/office/officeart/2008/layout/HalfCircleOrganizationChart"/>
    <dgm:cxn modelId="{3181973E-F23C-437E-ABDC-E013105A5DE1}" type="presParOf" srcId="{92B0961A-A1CC-4C62-A3C2-231ACC0E6582}" destId="{8A408B2E-9EE8-422F-A888-AF71AF449285}" srcOrd="0" destOrd="0" presId="urn:microsoft.com/office/officeart/2008/layout/HalfCircleOrganizationChart"/>
    <dgm:cxn modelId="{2BC3337C-7A8D-4E98-BBDB-1AE53084D42A}" type="presParOf" srcId="{92B0961A-A1CC-4C62-A3C2-231ACC0E6582}" destId="{43C9A47F-7F16-4FD2-B483-C13F5609F0A8}" srcOrd="1" destOrd="0" presId="urn:microsoft.com/office/officeart/2008/layout/HalfCircleOrganizationChart"/>
    <dgm:cxn modelId="{2A24F970-1632-468A-BC2A-851291310E1F}" type="presParOf" srcId="{43C9A47F-7F16-4FD2-B483-C13F5609F0A8}" destId="{1B02BD3B-ECD6-44D2-8C37-D0A0D0E1B950}" srcOrd="0" destOrd="0" presId="urn:microsoft.com/office/officeart/2008/layout/HalfCircleOrganizationChart"/>
    <dgm:cxn modelId="{C73039D5-0113-48CF-A5A2-582ADFF121C1}" type="presParOf" srcId="{1B02BD3B-ECD6-44D2-8C37-D0A0D0E1B950}" destId="{0F2C140C-68B1-4F2D-9312-B5641003B3A4}" srcOrd="0" destOrd="0" presId="urn:microsoft.com/office/officeart/2008/layout/HalfCircleOrganizationChart"/>
    <dgm:cxn modelId="{13BA8962-FFEA-46C9-BF10-ABE70A0E9DEA}" type="presParOf" srcId="{1B02BD3B-ECD6-44D2-8C37-D0A0D0E1B950}" destId="{D0D46DD7-0CCE-4A01-9557-71045E33D6DC}" srcOrd="1" destOrd="0" presId="urn:microsoft.com/office/officeart/2008/layout/HalfCircleOrganizationChart"/>
    <dgm:cxn modelId="{085C393D-B0FF-4423-B18A-7201803B0B36}" type="presParOf" srcId="{1B02BD3B-ECD6-44D2-8C37-D0A0D0E1B950}" destId="{C4D06CBE-0CFC-409A-8CF7-27644A299BF6}" srcOrd="2" destOrd="0" presId="urn:microsoft.com/office/officeart/2008/layout/HalfCircleOrganizationChart"/>
    <dgm:cxn modelId="{B84EF105-AA47-481F-A1DF-932666262343}" type="presParOf" srcId="{1B02BD3B-ECD6-44D2-8C37-D0A0D0E1B950}" destId="{FC9A07E7-E08A-47D5-B543-14C220659276}" srcOrd="3" destOrd="0" presId="urn:microsoft.com/office/officeart/2008/layout/HalfCircleOrganizationChart"/>
    <dgm:cxn modelId="{E10E2CE7-1A0C-4CC2-815E-B73D900A8B83}" type="presParOf" srcId="{43C9A47F-7F16-4FD2-B483-C13F5609F0A8}" destId="{C9CF456E-8069-4C51-8863-0675145E521F}" srcOrd="1" destOrd="0" presId="urn:microsoft.com/office/officeart/2008/layout/HalfCircleOrganizationChart"/>
    <dgm:cxn modelId="{EC7838F2-0E1D-489C-9258-19E4D15F21A1}" type="presParOf" srcId="{43C9A47F-7F16-4FD2-B483-C13F5609F0A8}" destId="{F4B43B7E-02C9-4DC2-B458-30AA6CD941F4}" srcOrd="2" destOrd="0" presId="urn:microsoft.com/office/officeart/2008/layout/HalfCircleOrganizationChart"/>
    <dgm:cxn modelId="{E4B3D523-7103-4AF0-ABBD-0FC417553009}" type="presParOf" srcId="{92B0961A-A1CC-4C62-A3C2-231ACC0E6582}" destId="{E0459F44-6429-47E3-91F7-F965B5D741F5}" srcOrd="2" destOrd="0" presId="urn:microsoft.com/office/officeart/2008/layout/HalfCircleOrganizationChart"/>
    <dgm:cxn modelId="{7B601CEF-CD23-4DFF-BE53-C20FB850D711}" type="presParOf" srcId="{92B0961A-A1CC-4C62-A3C2-231ACC0E6582}" destId="{1675A13D-29C2-4AE2-A731-8D83A283656C}" srcOrd="3" destOrd="0" presId="urn:microsoft.com/office/officeart/2008/layout/HalfCircleOrganizationChart"/>
    <dgm:cxn modelId="{00C6E873-83F0-438C-B2CB-A5DB1C116154}" type="presParOf" srcId="{1675A13D-29C2-4AE2-A731-8D83A283656C}" destId="{5456DBE3-1105-477C-8EF6-47C4E7184A19}" srcOrd="0" destOrd="0" presId="urn:microsoft.com/office/officeart/2008/layout/HalfCircleOrganizationChart"/>
    <dgm:cxn modelId="{5EEF12AF-295B-4F9A-A846-0312DA6BABFF}" type="presParOf" srcId="{5456DBE3-1105-477C-8EF6-47C4E7184A19}" destId="{AAA0A9A6-9924-4508-9FE8-8D50CC9EAF3A}" srcOrd="0" destOrd="0" presId="urn:microsoft.com/office/officeart/2008/layout/HalfCircleOrganizationChart"/>
    <dgm:cxn modelId="{508700C2-2841-4CEF-9E18-14DDE4824B7B}" type="presParOf" srcId="{5456DBE3-1105-477C-8EF6-47C4E7184A19}" destId="{BBF13AF0-F843-4481-81A0-955868037117}" srcOrd="1" destOrd="0" presId="urn:microsoft.com/office/officeart/2008/layout/HalfCircleOrganizationChart"/>
    <dgm:cxn modelId="{84176CBF-E41C-4482-8630-7CA6CA54BE79}" type="presParOf" srcId="{5456DBE3-1105-477C-8EF6-47C4E7184A19}" destId="{C5FF65FC-FADA-4190-916A-7D7AAC8D2142}" srcOrd="2" destOrd="0" presId="urn:microsoft.com/office/officeart/2008/layout/HalfCircleOrganizationChart"/>
    <dgm:cxn modelId="{ABF82353-C789-4498-82C3-D9C00E31B956}" type="presParOf" srcId="{5456DBE3-1105-477C-8EF6-47C4E7184A19}" destId="{C7AD978F-D538-40BA-8F6F-575374F1B864}" srcOrd="3" destOrd="0" presId="urn:microsoft.com/office/officeart/2008/layout/HalfCircleOrganizationChart"/>
    <dgm:cxn modelId="{36FD718B-4390-45C9-A4EE-0C6DB23C5ABB}" type="presParOf" srcId="{1675A13D-29C2-4AE2-A731-8D83A283656C}" destId="{6584D312-BEEC-48A9-BDC1-39FD3B14C88E}" srcOrd="1" destOrd="0" presId="urn:microsoft.com/office/officeart/2008/layout/HalfCircleOrganizationChart"/>
    <dgm:cxn modelId="{F168FF65-0551-47C3-A910-E7B4AA9B4A76}" type="presParOf" srcId="{1675A13D-29C2-4AE2-A731-8D83A283656C}" destId="{EB188981-1E25-4A12-8369-1A6F4D9293F4}" srcOrd="2" destOrd="0" presId="urn:microsoft.com/office/officeart/2008/layout/HalfCircleOrganizationChart"/>
    <dgm:cxn modelId="{43843A23-1460-4C16-A6EE-403B8359137D}" type="presParOf" srcId="{92B0961A-A1CC-4C62-A3C2-231ACC0E6582}" destId="{F9486D24-93AB-4A43-A455-69B47A330839}" srcOrd="4" destOrd="0" presId="urn:microsoft.com/office/officeart/2008/layout/HalfCircleOrganizationChart"/>
    <dgm:cxn modelId="{F89EE8FA-08CA-4113-BCA2-218389DB3F9A}" type="presParOf" srcId="{92B0961A-A1CC-4C62-A3C2-231ACC0E6582}" destId="{D845D71E-584B-4FF0-A212-BAB4EA3F5C58}" srcOrd="5" destOrd="0" presId="urn:microsoft.com/office/officeart/2008/layout/HalfCircleOrganizationChart"/>
    <dgm:cxn modelId="{61D27262-4404-4A1A-AE62-17FD2AA4347A}" type="presParOf" srcId="{D845D71E-584B-4FF0-A212-BAB4EA3F5C58}" destId="{4DDCEA41-9EB3-4255-864F-5E0791E448EE}" srcOrd="0" destOrd="0" presId="urn:microsoft.com/office/officeart/2008/layout/HalfCircleOrganizationChart"/>
    <dgm:cxn modelId="{66DABC0F-0D6D-4796-A73E-443082E4A45C}" type="presParOf" srcId="{4DDCEA41-9EB3-4255-864F-5E0791E448EE}" destId="{539D5E04-1746-40E7-8E35-2106405AE581}" srcOrd="0" destOrd="0" presId="urn:microsoft.com/office/officeart/2008/layout/HalfCircleOrganizationChart"/>
    <dgm:cxn modelId="{2277D275-02B0-45E6-8C7B-57C8884A8716}" type="presParOf" srcId="{4DDCEA41-9EB3-4255-864F-5E0791E448EE}" destId="{17D0FE6B-0092-439A-8223-730B59D2A858}" srcOrd="1" destOrd="0" presId="urn:microsoft.com/office/officeart/2008/layout/HalfCircleOrganizationChart"/>
    <dgm:cxn modelId="{38A4F076-83D2-4B9F-9E3D-6412FC176855}" type="presParOf" srcId="{4DDCEA41-9EB3-4255-864F-5E0791E448EE}" destId="{2D5E3795-A76E-4824-A68A-72DEC60141C9}" srcOrd="2" destOrd="0" presId="urn:microsoft.com/office/officeart/2008/layout/HalfCircleOrganizationChart"/>
    <dgm:cxn modelId="{DB957FB8-FCDF-426E-8810-2AD22BCF4EE9}" type="presParOf" srcId="{4DDCEA41-9EB3-4255-864F-5E0791E448EE}" destId="{ED0446DB-7646-4FF5-B7B9-44AE7BCD2192}" srcOrd="3" destOrd="0" presId="urn:microsoft.com/office/officeart/2008/layout/HalfCircleOrganizationChart"/>
    <dgm:cxn modelId="{DC9D822C-3014-4FF9-A630-222E49B64F14}" type="presParOf" srcId="{D845D71E-584B-4FF0-A212-BAB4EA3F5C58}" destId="{5EEA7D2D-790C-46AA-A73C-94EDDEE73A45}" srcOrd="1" destOrd="0" presId="urn:microsoft.com/office/officeart/2008/layout/HalfCircleOrganizationChart"/>
    <dgm:cxn modelId="{7EBE2CC6-707B-4F1C-8235-FA1929E161A4}" type="presParOf" srcId="{D845D71E-584B-4FF0-A212-BAB4EA3F5C58}" destId="{CBA8ADAF-7431-4714-B8CB-0703921AB1FB}" srcOrd="2" destOrd="0" presId="urn:microsoft.com/office/officeart/2008/layout/HalfCircleOrganizationChart"/>
    <dgm:cxn modelId="{BF32BAD2-B225-4752-9EE6-23708146CC8F}" type="presParOf" srcId="{92B0961A-A1CC-4C62-A3C2-231ACC0E6582}" destId="{F10D9231-035D-4EBE-8FFC-53460E85796E}" srcOrd="6" destOrd="0" presId="urn:microsoft.com/office/officeart/2008/layout/HalfCircleOrganizationChart"/>
    <dgm:cxn modelId="{AD007BF0-33B9-441E-A126-3367D0868F21}" type="presParOf" srcId="{92B0961A-A1CC-4C62-A3C2-231ACC0E6582}" destId="{FA3A2F7D-E2BE-434B-B5A9-96D329A336CC}" srcOrd="7" destOrd="0" presId="urn:microsoft.com/office/officeart/2008/layout/HalfCircleOrganizationChart"/>
    <dgm:cxn modelId="{B11DD585-58B7-45D0-9FD5-3FF312FF3709}" type="presParOf" srcId="{FA3A2F7D-E2BE-434B-B5A9-96D329A336CC}" destId="{5CCEEA07-D587-47A5-9E6D-B48B62398F4D}" srcOrd="0" destOrd="0" presId="urn:microsoft.com/office/officeart/2008/layout/HalfCircleOrganizationChart"/>
    <dgm:cxn modelId="{8D21D04F-26BF-411A-B728-624E2CA7048A}" type="presParOf" srcId="{5CCEEA07-D587-47A5-9E6D-B48B62398F4D}" destId="{93267840-B71C-4347-BF22-2667D0C0841A}" srcOrd="0" destOrd="0" presId="urn:microsoft.com/office/officeart/2008/layout/HalfCircleOrganizationChart"/>
    <dgm:cxn modelId="{9D346B60-1E6C-475F-A904-D91ACD04C705}" type="presParOf" srcId="{5CCEEA07-D587-47A5-9E6D-B48B62398F4D}" destId="{C8A19135-F576-43FC-99B1-5BAB111780CB}" srcOrd="1" destOrd="0" presId="urn:microsoft.com/office/officeart/2008/layout/HalfCircleOrganizationChart"/>
    <dgm:cxn modelId="{2D2DB5A0-88B2-40ED-85DF-59817A0E3969}" type="presParOf" srcId="{5CCEEA07-D587-47A5-9E6D-B48B62398F4D}" destId="{B1802059-8854-4549-80EB-E4C77D792B3A}" srcOrd="2" destOrd="0" presId="urn:microsoft.com/office/officeart/2008/layout/HalfCircleOrganizationChart"/>
    <dgm:cxn modelId="{4D4F6BF6-C290-4C02-85E4-7316D6D47ACA}" type="presParOf" srcId="{5CCEEA07-D587-47A5-9E6D-B48B62398F4D}" destId="{54B829E2-3087-48DF-B4AE-BACF4CB78333}" srcOrd="3" destOrd="0" presId="urn:microsoft.com/office/officeart/2008/layout/HalfCircleOrganizationChart"/>
    <dgm:cxn modelId="{9DF67152-BB4E-4B8B-B5D3-C63557271DF7}" type="presParOf" srcId="{FA3A2F7D-E2BE-434B-B5A9-96D329A336CC}" destId="{BFAC0212-88DD-4630-A74F-5CBB880D7DEC}" srcOrd="1" destOrd="0" presId="urn:microsoft.com/office/officeart/2008/layout/HalfCircleOrganizationChart"/>
    <dgm:cxn modelId="{0FF96D45-8AD8-4770-A757-9E16FBB97879}" type="presParOf" srcId="{FA3A2F7D-E2BE-434B-B5A9-96D329A336CC}" destId="{6A14081F-17ED-4D1E-98A2-AAEEB0F470F9}" srcOrd="2" destOrd="0" presId="urn:microsoft.com/office/officeart/2008/layout/HalfCircleOrganizationChart"/>
    <dgm:cxn modelId="{E7276944-80F9-478C-8F19-4A0608BDCFE8}" type="presParOf" srcId="{92B0961A-A1CC-4C62-A3C2-231ACC0E6582}" destId="{0E15BE78-9048-4797-B6E7-155371C8F584}" srcOrd="8" destOrd="0" presId="urn:microsoft.com/office/officeart/2008/layout/HalfCircleOrganizationChart"/>
    <dgm:cxn modelId="{A157FFD6-7C11-4A07-BE14-0DB682B8543A}" type="presParOf" srcId="{92B0961A-A1CC-4C62-A3C2-231ACC0E6582}" destId="{6EC25EED-59A6-4A24-8CD5-211511384AA9}" srcOrd="9" destOrd="0" presId="urn:microsoft.com/office/officeart/2008/layout/HalfCircleOrganizationChart"/>
    <dgm:cxn modelId="{30ACEB95-7277-4D3F-9890-7D2E857CF345}" type="presParOf" srcId="{6EC25EED-59A6-4A24-8CD5-211511384AA9}" destId="{78E46259-A792-4DE6-8C52-3A6BE477D023}" srcOrd="0" destOrd="0" presId="urn:microsoft.com/office/officeart/2008/layout/HalfCircleOrganizationChart"/>
    <dgm:cxn modelId="{960CC988-FDAC-4F0B-A3F3-6DAB2AF2EB08}" type="presParOf" srcId="{78E46259-A792-4DE6-8C52-3A6BE477D023}" destId="{FD219296-7123-4332-AA29-8C99376BED69}" srcOrd="0" destOrd="0" presId="urn:microsoft.com/office/officeart/2008/layout/HalfCircleOrganizationChart"/>
    <dgm:cxn modelId="{92B395D2-E6C5-4B54-9AA7-291B1B754DFA}" type="presParOf" srcId="{78E46259-A792-4DE6-8C52-3A6BE477D023}" destId="{CEEA4670-E316-41C7-8EE7-2491EEE1CF22}" srcOrd="1" destOrd="0" presId="urn:microsoft.com/office/officeart/2008/layout/HalfCircleOrganizationChart"/>
    <dgm:cxn modelId="{030DEFDE-24D4-4CCA-B1DB-FEAA34EB50B1}" type="presParOf" srcId="{78E46259-A792-4DE6-8C52-3A6BE477D023}" destId="{C9960CAD-1D4A-4631-B5C1-BD60199DC859}" srcOrd="2" destOrd="0" presId="urn:microsoft.com/office/officeart/2008/layout/HalfCircleOrganizationChart"/>
    <dgm:cxn modelId="{CA2EBE63-8C81-4A7D-BF9B-8EBE0985A54C}" type="presParOf" srcId="{78E46259-A792-4DE6-8C52-3A6BE477D023}" destId="{CB4C0179-16AB-4FA3-8105-24F3CD137649}" srcOrd="3" destOrd="0" presId="urn:microsoft.com/office/officeart/2008/layout/HalfCircleOrganizationChart"/>
    <dgm:cxn modelId="{0216260E-811E-46B2-94D3-A6F7A042C0E5}" type="presParOf" srcId="{6EC25EED-59A6-4A24-8CD5-211511384AA9}" destId="{4DA31276-5103-44E0-AC3E-23817363E691}" srcOrd="1" destOrd="0" presId="urn:microsoft.com/office/officeart/2008/layout/HalfCircleOrganizationChart"/>
    <dgm:cxn modelId="{99301125-3C26-4B46-8B4C-0CCDF0E66468}" type="presParOf" srcId="{6EC25EED-59A6-4A24-8CD5-211511384AA9}" destId="{8137D5CA-85E2-415C-83F2-C6C4BC729E65}" srcOrd="2" destOrd="0" presId="urn:microsoft.com/office/officeart/2008/layout/HalfCircleOrganizationChart"/>
    <dgm:cxn modelId="{46481A8C-1829-487D-97BC-A349D569C31E}" type="presParOf" srcId="{0737C707-86A1-45EC-A902-B0725B8A597E}" destId="{B476260F-E5E6-4CAC-A3E4-694EDF897C75}" srcOrd="2" destOrd="0" presId="urn:microsoft.com/office/officeart/2008/layout/HalfCircleOrganizationChart"/>
    <dgm:cxn modelId="{E7E3385D-0D1F-461E-BA0D-A15E2FEACB51}" type="presParOf" srcId="{B476260F-E5E6-4CAC-A3E4-694EDF897C75}" destId="{7DE459BD-ECEA-49DC-83EA-22ED06419042}" srcOrd="0" destOrd="0" presId="urn:microsoft.com/office/officeart/2008/layout/HalfCircleOrganizationChart"/>
    <dgm:cxn modelId="{686ABC97-9B31-45A1-A7D1-9652ACBBC053}" type="presParOf" srcId="{B476260F-E5E6-4CAC-A3E4-694EDF897C75}" destId="{708A61CE-9437-4566-9A6D-AA5714D366A6}" srcOrd="1" destOrd="0" presId="urn:microsoft.com/office/officeart/2008/layout/HalfCircleOrganizationChart"/>
    <dgm:cxn modelId="{DF76FB1C-3624-4897-AA08-5DDDDFA8DDE4}" type="presParOf" srcId="{708A61CE-9437-4566-9A6D-AA5714D366A6}" destId="{43392F8A-AAFB-4AA1-8F50-E554590CA97E}" srcOrd="0" destOrd="0" presId="urn:microsoft.com/office/officeart/2008/layout/HalfCircleOrganizationChart"/>
    <dgm:cxn modelId="{5A1853D8-FD2A-416E-B449-41BE0731EC00}" type="presParOf" srcId="{43392F8A-AAFB-4AA1-8F50-E554590CA97E}" destId="{9EDD6495-72E6-4511-8EF9-91BEBE3DD82D}" srcOrd="0" destOrd="0" presId="urn:microsoft.com/office/officeart/2008/layout/HalfCircleOrganizationChart"/>
    <dgm:cxn modelId="{6C5F4CCB-0F49-441C-863C-91536AD209CB}" type="presParOf" srcId="{43392F8A-AAFB-4AA1-8F50-E554590CA97E}" destId="{D61C044B-FDE4-486B-B277-F0F48F7E6108}" srcOrd="1" destOrd="0" presId="urn:microsoft.com/office/officeart/2008/layout/HalfCircleOrganizationChart"/>
    <dgm:cxn modelId="{9C170E48-1442-4C9D-A901-ADF823F98748}" type="presParOf" srcId="{43392F8A-AAFB-4AA1-8F50-E554590CA97E}" destId="{229F6479-7BF0-4F31-80FE-758A6C3C5EF3}" srcOrd="2" destOrd="0" presId="urn:microsoft.com/office/officeart/2008/layout/HalfCircleOrganizationChart"/>
    <dgm:cxn modelId="{384DD570-390D-4AA6-A6B6-0009B0658112}" type="presParOf" srcId="{43392F8A-AAFB-4AA1-8F50-E554590CA97E}" destId="{9BB368AC-B02E-4D4D-A8B3-9DB670878BDB}" srcOrd="3" destOrd="0" presId="urn:microsoft.com/office/officeart/2008/layout/HalfCircleOrganizationChart"/>
    <dgm:cxn modelId="{1E0EC437-0EF4-4799-A909-42A720B585D7}" type="presParOf" srcId="{708A61CE-9437-4566-9A6D-AA5714D366A6}" destId="{B8B69BAD-1C0C-4DAB-B8D9-A7375F13D7C7}" srcOrd="1" destOrd="0" presId="urn:microsoft.com/office/officeart/2008/layout/HalfCircleOrganizationChart"/>
    <dgm:cxn modelId="{1A9DD6F7-9D52-47FB-8980-F204636FED9C}" type="presParOf" srcId="{708A61CE-9437-4566-9A6D-AA5714D366A6}" destId="{A203068D-B083-49B1-814F-13F64AE28DFC}" srcOrd="2" destOrd="0" presId="urn:microsoft.com/office/officeart/2008/layout/HalfCircleOrganizationChart"/>
    <dgm:cxn modelId="{BD3C0969-7EE5-4A30-9F5E-E367AA8C28B2}" type="presParOf" srcId="{30DAF78D-E8FD-43A6-9B4E-C74DB888EBF8}" destId="{5D859B1C-268E-40B7-AD35-69CB3AA8EC68}" srcOrd="1" destOrd="0" presId="urn:microsoft.com/office/officeart/2008/layout/HalfCircleOrganizationChart"/>
    <dgm:cxn modelId="{874C98DE-B50D-4D14-9A40-7C3ACE7B9E84}" type="presParOf" srcId="{5D859B1C-268E-40B7-AD35-69CB3AA8EC68}" destId="{E8F72FAF-0EEE-4F5A-A044-55886C190782}" srcOrd="0" destOrd="0" presId="urn:microsoft.com/office/officeart/2008/layout/HalfCircleOrganizationChart"/>
    <dgm:cxn modelId="{7F322308-04EE-4625-8FB6-51844FFB7683}" type="presParOf" srcId="{E8F72FAF-0EEE-4F5A-A044-55886C190782}" destId="{CCEE2E2E-D1CB-46C0-B064-360DBBE75FE0}" srcOrd="0" destOrd="0" presId="urn:microsoft.com/office/officeart/2008/layout/HalfCircleOrganizationChart"/>
    <dgm:cxn modelId="{24479C7B-A84B-4109-BE34-1D93593DA6A0}" type="presParOf" srcId="{E8F72FAF-0EEE-4F5A-A044-55886C190782}" destId="{3CFA9A5E-A03D-4EBF-AF8C-A0D45F4CFFCE}" srcOrd="1" destOrd="0" presId="urn:microsoft.com/office/officeart/2008/layout/HalfCircleOrganizationChart"/>
    <dgm:cxn modelId="{07CDDA84-BAC9-4F0C-9E00-EA9D2C4728E2}" type="presParOf" srcId="{E8F72FAF-0EEE-4F5A-A044-55886C190782}" destId="{BCD8BA20-0E76-4AFD-BC9A-02CD6EF0232B}" srcOrd="2" destOrd="0" presId="urn:microsoft.com/office/officeart/2008/layout/HalfCircleOrganizationChart"/>
    <dgm:cxn modelId="{45CBF3D8-AFEB-42A8-8FD7-CB61DF7FA692}" type="presParOf" srcId="{E8F72FAF-0EEE-4F5A-A044-55886C190782}" destId="{799EA48B-EBF5-41C0-87BC-E878CF210FEC}" srcOrd="3" destOrd="0" presId="urn:microsoft.com/office/officeart/2008/layout/HalfCircleOrganizationChart"/>
    <dgm:cxn modelId="{D175DE38-A051-4C12-9DFC-79A29DD7F2B8}" type="presParOf" srcId="{5D859B1C-268E-40B7-AD35-69CB3AA8EC68}" destId="{1250E193-6A1D-4527-A7F0-240D7FD4247B}" srcOrd="1" destOrd="0" presId="urn:microsoft.com/office/officeart/2008/layout/HalfCircleOrganizationChart"/>
    <dgm:cxn modelId="{63E086FF-5AB7-4E69-9922-881EDAFFCC33}" type="presParOf" srcId="{5D859B1C-268E-40B7-AD35-69CB3AA8EC68}" destId="{DD36F57A-C3F1-437D-A77E-451A77F5BB88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0A881F-1A85-40EA-BC8A-9D77EF34FFB9}" type="doc">
      <dgm:prSet loTypeId="urn:microsoft.com/office/officeart/2005/8/layout/h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EE6FD035-3BE6-43DB-A322-A6B4DCB05481}">
      <dgm:prSet phldrT="[Texto]" phldr="0"/>
      <dgm:spPr>
        <a:solidFill>
          <a:srgbClr val="002060"/>
        </a:solidFill>
      </dgm:spPr>
      <dgm:t>
        <a:bodyPr/>
        <a:lstStyle/>
        <a:p>
          <a:r>
            <a:rPr lang="pt-BR" b="1" dirty="0">
              <a:latin typeface="Arial"/>
            </a:rPr>
            <a:t>Programas</a:t>
          </a:r>
          <a:endParaRPr lang="pt-BR" b="1" dirty="0"/>
        </a:p>
      </dgm:t>
    </dgm:pt>
    <dgm:pt modelId="{95EAB46B-85B9-4DB8-8815-002E3039B390}" type="parTrans" cxnId="{38931374-972A-43C5-922B-22A8BCEB2CDC}">
      <dgm:prSet/>
      <dgm:spPr/>
      <dgm:t>
        <a:bodyPr/>
        <a:lstStyle/>
        <a:p>
          <a:endParaRPr lang="pt-BR"/>
        </a:p>
      </dgm:t>
    </dgm:pt>
    <dgm:pt modelId="{6DCE98D9-31A4-43E5-9872-0F5382C8B239}" type="sibTrans" cxnId="{38931374-972A-43C5-922B-22A8BCEB2CDC}">
      <dgm:prSet/>
      <dgm:spPr/>
      <dgm:t>
        <a:bodyPr/>
        <a:lstStyle/>
        <a:p>
          <a:endParaRPr lang="pt-BR"/>
        </a:p>
      </dgm:t>
    </dgm:pt>
    <dgm:pt modelId="{A2100B5C-5CBA-4873-871C-C22E89E4F79A}">
      <dgm:prSet phldrT="[Texto]" phldr="0" custT="1"/>
      <dgm:spPr/>
      <dgm:t>
        <a:bodyPr/>
        <a:lstStyle/>
        <a:p>
          <a:r>
            <a:rPr lang="pt-BR" sz="1400" b="1" dirty="0">
              <a:latin typeface="Arial"/>
            </a:rPr>
            <a:t>Cadastro</a:t>
          </a:r>
          <a:endParaRPr lang="pt-BR" sz="1400" b="1" dirty="0"/>
        </a:p>
      </dgm:t>
    </dgm:pt>
    <dgm:pt modelId="{9B3C35D9-2F7F-4F8F-B9ED-EE11EADFF150}" type="parTrans" cxnId="{DBB0603F-7B4E-4481-A3E7-EBF5F09AD3D9}">
      <dgm:prSet/>
      <dgm:spPr/>
      <dgm:t>
        <a:bodyPr/>
        <a:lstStyle/>
        <a:p>
          <a:endParaRPr lang="pt-BR"/>
        </a:p>
      </dgm:t>
    </dgm:pt>
    <dgm:pt modelId="{D17A222F-9890-4026-A926-AA4690C6D47B}" type="sibTrans" cxnId="{DBB0603F-7B4E-4481-A3E7-EBF5F09AD3D9}">
      <dgm:prSet/>
      <dgm:spPr/>
      <dgm:t>
        <a:bodyPr/>
        <a:lstStyle/>
        <a:p>
          <a:endParaRPr lang="pt-BR"/>
        </a:p>
      </dgm:t>
    </dgm:pt>
    <dgm:pt modelId="{0B7586E3-20EB-4B76-9D62-691420BEF56E}">
      <dgm:prSet phldrT="[Texto]" phldr="0" custT="1"/>
      <dgm:spPr/>
      <dgm:t>
        <a:bodyPr/>
        <a:lstStyle/>
        <a:p>
          <a:pPr rtl="0"/>
          <a:r>
            <a:rPr lang="pt-BR" sz="1400" b="1" dirty="0">
              <a:latin typeface="Arial"/>
            </a:rPr>
            <a:t>Beneficiários</a:t>
          </a:r>
          <a:endParaRPr lang="pt-BR" sz="1400" b="1" dirty="0"/>
        </a:p>
      </dgm:t>
    </dgm:pt>
    <dgm:pt modelId="{919512D4-667D-46F8-B349-B14A5054A7C7}" type="parTrans" cxnId="{E234D229-C6DE-4664-9150-92A199D8E2F9}">
      <dgm:prSet/>
      <dgm:spPr/>
      <dgm:t>
        <a:bodyPr/>
        <a:lstStyle/>
        <a:p>
          <a:endParaRPr lang="pt-BR"/>
        </a:p>
      </dgm:t>
    </dgm:pt>
    <dgm:pt modelId="{41C82860-C96C-4E6A-BB48-2078621D589F}" type="sibTrans" cxnId="{E234D229-C6DE-4664-9150-92A199D8E2F9}">
      <dgm:prSet/>
      <dgm:spPr/>
      <dgm:t>
        <a:bodyPr/>
        <a:lstStyle/>
        <a:p>
          <a:endParaRPr lang="pt-BR"/>
        </a:p>
      </dgm:t>
    </dgm:pt>
    <dgm:pt modelId="{229A9150-D104-4BB2-9132-544E152CBCBB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1600" b="1" dirty="0"/>
            <a:t>Formalização</a:t>
          </a:r>
        </a:p>
      </dgm:t>
    </dgm:pt>
    <dgm:pt modelId="{33B025BA-25BD-4C85-9425-13BAA3230E09}" type="parTrans" cxnId="{ECA147D3-4CC0-4C60-B82B-689152B6C7E4}">
      <dgm:prSet/>
      <dgm:spPr/>
      <dgm:t>
        <a:bodyPr/>
        <a:lstStyle/>
        <a:p>
          <a:endParaRPr lang="pt-BR"/>
        </a:p>
      </dgm:t>
    </dgm:pt>
    <dgm:pt modelId="{10E1DFD0-E2A5-401E-8F8F-90F86C43D063}" type="sibTrans" cxnId="{ECA147D3-4CC0-4C60-B82B-689152B6C7E4}">
      <dgm:prSet/>
      <dgm:spPr/>
      <dgm:t>
        <a:bodyPr/>
        <a:lstStyle/>
        <a:p>
          <a:endParaRPr lang="pt-BR"/>
        </a:p>
      </dgm:t>
    </dgm:pt>
    <dgm:pt modelId="{06AB0956-2AEB-4CF0-B21A-4D9D90A54C72}">
      <dgm:prSet phldrT="[Texto]" phldr="0" custT="1"/>
      <dgm:spPr/>
      <dgm:t>
        <a:bodyPr/>
        <a:lstStyle/>
        <a:p>
          <a:pPr rtl="0"/>
          <a:r>
            <a:rPr lang="pt-BR" sz="1400" b="1" dirty="0">
              <a:latin typeface="Arial"/>
            </a:rPr>
            <a:t>Plano de Trabalho</a:t>
          </a:r>
          <a:endParaRPr lang="pt-BR" sz="1400" b="1" dirty="0"/>
        </a:p>
      </dgm:t>
    </dgm:pt>
    <dgm:pt modelId="{988D1A5D-EC23-40B5-942D-91140392605C}" type="parTrans" cxnId="{EC5AE6ED-B689-4EA6-8EC4-DD42C89F0314}">
      <dgm:prSet/>
      <dgm:spPr/>
      <dgm:t>
        <a:bodyPr/>
        <a:lstStyle/>
        <a:p>
          <a:endParaRPr lang="pt-BR"/>
        </a:p>
      </dgm:t>
    </dgm:pt>
    <dgm:pt modelId="{B46066F8-A9A6-4972-955E-83A6AB3BC5C8}" type="sibTrans" cxnId="{EC5AE6ED-B689-4EA6-8EC4-DD42C89F0314}">
      <dgm:prSet/>
      <dgm:spPr/>
      <dgm:t>
        <a:bodyPr/>
        <a:lstStyle/>
        <a:p>
          <a:endParaRPr lang="pt-BR"/>
        </a:p>
      </dgm:t>
    </dgm:pt>
    <dgm:pt modelId="{1176E20A-8D67-4B75-97C9-92F69BA68BB9}">
      <dgm:prSet phldrT="[Texto]" phldr="0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b="1" dirty="0">
              <a:latin typeface="Arial"/>
            </a:rPr>
            <a:t>Monitoramento</a:t>
          </a:r>
          <a:endParaRPr lang="pt-BR" b="1" dirty="0"/>
        </a:p>
      </dgm:t>
    </dgm:pt>
    <dgm:pt modelId="{85AF28C5-EBF6-4395-BA99-A75D444E6C7C}" type="parTrans" cxnId="{EC842FD3-58A5-4047-9F04-BEAD529C20A1}">
      <dgm:prSet/>
      <dgm:spPr/>
      <dgm:t>
        <a:bodyPr/>
        <a:lstStyle/>
        <a:p>
          <a:endParaRPr lang="pt-BR"/>
        </a:p>
      </dgm:t>
    </dgm:pt>
    <dgm:pt modelId="{D5AF79D2-1E0D-4A3A-971F-3E3F7487BFE2}" type="sibTrans" cxnId="{EC842FD3-58A5-4047-9F04-BEAD529C20A1}">
      <dgm:prSet/>
      <dgm:spPr/>
      <dgm:t>
        <a:bodyPr/>
        <a:lstStyle/>
        <a:p>
          <a:endParaRPr lang="pt-BR"/>
        </a:p>
      </dgm:t>
    </dgm:pt>
    <dgm:pt modelId="{BAD28954-B8E2-49ED-B25B-479DF578B03B}">
      <dgm:prSet phldrT="[Texto]" phldr="0" custT="1"/>
      <dgm:spPr/>
      <dgm:t>
        <a:bodyPr/>
        <a:lstStyle/>
        <a:p>
          <a:pPr rtl="0"/>
          <a:r>
            <a:rPr lang="pt-BR" sz="1600" b="1" dirty="0"/>
            <a:t>VRPL</a:t>
          </a:r>
        </a:p>
      </dgm:t>
    </dgm:pt>
    <dgm:pt modelId="{27993394-70DF-4428-B117-485149438414}" type="parTrans" cxnId="{54A335CD-2070-4230-A7AC-80A5D458BCB1}">
      <dgm:prSet/>
      <dgm:spPr/>
      <dgm:t>
        <a:bodyPr/>
        <a:lstStyle/>
        <a:p>
          <a:endParaRPr lang="pt-BR"/>
        </a:p>
      </dgm:t>
    </dgm:pt>
    <dgm:pt modelId="{CF6F8225-FE75-4177-AFB5-D81DCFC29DCC}" type="sibTrans" cxnId="{54A335CD-2070-4230-A7AC-80A5D458BCB1}">
      <dgm:prSet/>
      <dgm:spPr/>
      <dgm:t>
        <a:bodyPr/>
        <a:lstStyle/>
        <a:p>
          <a:endParaRPr lang="pt-BR"/>
        </a:p>
      </dgm:t>
    </dgm:pt>
    <dgm:pt modelId="{6DDF988E-56EC-42F9-9387-721E52D9A24C}">
      <dgm:prSet phldr="0" custT="1"/>
      <dgm:spPr/>
      <dgm:t>
        <a:bodyPr/>
        <a:lstStyle/>
        <a:p>
          <a:pPr rtl="0"/>
          <a:r>
            <a:rPr lang="pt-BR" sz="1600" b="1" dirty="0">
              <a:latin typeface="Arial"/>
            </a:rPr>
            <a:t>Eventos Contábeis</a:t>
          </a:r>
        </a:p>
      </dgm:t>
    </dgm:pt>
    <dgm:pt modelId="{7AF343EC-4AA9-4CA8-9D26-77DDB909F5A5}" type="parTrans" cxnId="{790BDE98-C45F-4DD7-B4EA-B847E9707C25}">
      <dgm:prSet/>
      <dgm:spPr/>
      <dgm:t>
        <a:bodyPr/>
        <a:lstStyle/>
        <a:p>
          <a:endParaRPr lang="pt-BR"/>
        </a:p>
      </dgm:t>
    </dgm:pt>
    <dgm:pt modelId="{8362D61E-9E33-4CE1-9855-C1E54BF7B6A6}" type="sibTrans" cxnId="{790BDE98-C45F-4DD7-B4EA-B847E9707C25}">
      <dgm:prSet/>
      <dgm:spPr/>
      <dgm:t>
        <a:bodyPr/>
        <a:lstStyle/>
        <a:p>
          <a:endParaRPr lang="pt-BR"/>
        </a:p>
      </dgm:t>
    </dgm:pt>
    <dgm:pt modelId="{F95F82F4-93B0-4084-8424-1F2609B67A2D}">
      <dgm:prSet phldr="0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pt-BR" b="1" dirty="0">
              <a:latin typeface="Arial"/>
            </a:rPr>
            <a:t>Prestação de Contas</a:t>
          </a:r>
        </a:p>
      </dgm:t>
    </dgm:pt>
    <dgm:pt modelId="{DDD1D6C4-92A9-4FF6-BD7F-5D95B1703BA1}" type="parTrans" cxnId="{725AC6C9-BC1C-4E70-B46A-45F98A332EF5}">
      <dgm:prSet/>
      <dgm:spPr/>
      <dgm:t>
        <a:bodyPr/>
        <a:lstStyle/>
        <a:p>
          <a:endParaRPr lang="pt-BR"/>
        </a:p>
      </dgm:t>
    </dgm:pt>
    <dgm:pt modelId="{93CD0C36-ADEE-4655-A48C-11CE9EB61F8F}" type="sibTrans" cxnId="{725AC6C9-BC1C-4E70-B46A-45F98A332EF5}">
      <dgm:prSet/>
      <dgm:spPr/>
      <dgm:t>
        <a:bodyPr/>
        <a:lstStyle/>
        <a:p>
          <a:endParaRPr lang="pt-BR"/>
        </a:p>
      </dgm:t>
    </dgm:pt>
    <dgm:pt modelId="{7152D4CE-F41B-4342-85D1-C5BAA1D51CDE}">
      <dgm:prSet phldr="0" custT="1"/>
      <dgm:spPr/>
      <dgm:t>
        <a:bodyPr/>
        <a:lstStyle/>
        <a:p>
          <a:r>
            <a:rPr lang="pt-BR" sz="1600" b="1" dirty="0">
              <a:latin typeface="Arial"/>
            </a:rPr>
            <a:t>Análises</a:t>
          </a:r>
        </a:p>
      </dgm:t>
    </dgm:pt>
    <dgm:pt modelId="{1F4DFCDF-502B-433B-BD83-D8533A1D5935}" type="parTrans" cxnId="{B779743E-71C0-41A5-BE45-611B0CD55350}">
      <dgm:prSet/>
      <dgm:spPr/>
      <dgm:t>
        <a:bodyPr/>
        <a:lstStyle/>
        <a:p>
          <a:endParaRPr lang="pt-BR"/>
        </a:p>
      </dgm:t>
    </dgm:pt>
    <dgm:pt modelId="{55281E18-ED5D-472C-9D68-4AC21317EA8C}" type="sibTrans" cxnId="{B779743E-71C0-41A5-BE45-611B0CD55350}">
      <dgm:prSet/>
      <dgm:spPr/>
      <dgm:t>
        <a:bodyPr/>
        <a:lstStyle/>
        <a:p>
          <a:endParaRPr lang="pt-BR"/>
        </a:p>
      </dgm:t>
    </dgm:pt>
    <dgm:pt modelId="{626603F2-5BED-41C6-AB1A-AC5B46549784}">
      <dgm:prSet phldr="0"/>
      <dgm:spPr>
        <a:solidFill>
          <a:srgbClr val="002060"/>
        </a:solidFill>
      </dgm:spPr>
      <dgm:t>
        <a:bodyPr/>
        <a:lstStyle/>
        <a:p>
          <a:r>
            <a:rPr lang="pt-BR" b="1" dirty="0">
              <a:latin typeface="Arial"/>
            </a:rPr>
            <a:t>Execução</a:t>
          </a:r>
        </a:p>
      </dgm:t>
    </dgm:pt>
    <dgm:pt modelId="{9BA4505B-6FB5-4334-9BC1-62E5A1065488}" type="parTrans" cxnId="{10632F5F-1E8B-4BFB-8288-11EE1229338D}">
      <dgm:prSet/>
      <dgm:spPr/>
      <dgm:t>
        <a:bodyPr/>
        <a:lstStyle/>
        <a:p>
          <a:endParaRPr lang="pt-BR"/>
        </a:p>
      </dgm:t>
    </dgm:pt>
    <dgm:pt modelId="{DC98E5D9-1CFB-4F97-A64F-836CCF14A02D}" type="sibTrans" cxnId="{10632F5F-1E8B-4BFB-8288-11EE1229338D}">
      <dgm:prSet/>
      <dgm:spPr/>
      <dgm:t>
        <a:bodyPr/>
        <a:lstStyle/>
        <a:p>
          <a:endParaRPr lang="pt-BR"/>
        </a:p>
      </dgm:t>
    </dgm:pt>
    <dgm:pt modelId="{287922A9-B7A2-4AFC-8B08-03060653F28E}">
      <dgm:prSet phldr="0" custT="1"/>
      <dgm:spPr/>
      <dgm:t>
        <a:bodyPr/>
        <a:lstStyle/>
        <a:p>
          <a:pPr rtl="0"/>
          <a:r>
            <a:rPr lang="pt-BR" sz="1400" b="1" dirty="0">
              <a:latin typeface="Arial"/>
            </a:rPr>
            <a:t>DH e OP</a:t>
          </a:r>
        </a:p>
      </dgm:t>
    </dgm:pt>
    <dgm:pt modelId="{5C900342-D1D8-41FE-A12A-DCDE2B4CC5EA}" type="parTrans" cxnId="{34765906-143F-4A52-90FC-464C3B4CE4C4}">
      <dgm:prSet/>
      <dgm:spPr/>
      <dgm:t>
        <a:bodyPr/>
        <a:lstStyle/>
        <a:p>
          <a:endParaRPr lang="pt-BR"/>
        </a:p>
      </dgm:t>
    </dgm:pt>
    <dgm:pt modelId="{F4D4F1C3-CA5E-4DE6-A0A8-B42EB3F532B3}" type="sibTrans" cxnId="{34765906-143F-4A52-90FC-464C3B4CE4C4}">
      <dgm:prSet/>
      <dgm:spPr/>
      <dgm:t>
        <a:bodyPr/>
        <a:lstStyle/>
        <a:p>
          <a:endParaRPr lang="pt-BR"/>
        </a:p>
      </dgm:t>
    </dgm:pt>
    <dgm:pt modelId="{6F1EEA3F-C446-44BD-B50D-31E2EE195FBA}">
      <dgm:prSet phldr="0" custT="1"/>
      <dgm:spPr/>
      <dgm:t>
        <a:bodyPr/>
        <a:lstStyle/>
        <a:p>
          <a:pPr rtl="0"/>
          <a:r>
            <a:rPr lang="pt-BR" sz="1400" b="1" dirty="0">
              <a:latin typeface="Arial"/>
            </a:rPr>
            <a:t>Parametrização</a:t>
          </a:r>
        </a:p>
      </dgm:t>
    </dgm:pt>
    <dgm:pt modelId="{20C4C5C1-0FE8-44DB-AD40-C77EA9B58BFD}" type="parTrans" cxnId="{BF2783D8-DEC8-4727-B953-B874A58400B4}">
      <dgm:prSet/>
      <dgm:spPr/>
      <dgm:t>
        <a:bodyPr/>
        <a:lstStyle/>
        <a:p>
          <a:endParaRPr lang="pt-BR"/>
        </a:p>
      </dgm:t>
    </dgm:pt>
    <dgm:pt modelId="{C9142A35-4FDA-42DF-9D56-1AB0F8A26C59}" type="sibTrans" cxnId="{BF2783D8-DEC8-4727-B953-B874A58400B4}">
      <dgm:prSet/>
      <dgm:spPr/>
      <dgm:t>
        <a:bodyPr/>
        <a:lstStyle/>
        <a:p>
          <a:endParaRPr lang="pt-BR"/>
        </a:p>
      </dgm:t>
    </dgm:pt>
    <dgm:pt modelId="{7CCF19B8-5EF6-4280-A8D4-6A6F7F90912F}">
      <dgm:prSet phldrT="[Texto]" phldr="0" custT="1"/>
      <dgm:spPr/>
      <dgm:t>
        <a:bodyPr/>
        <a:lstStyle/>
        <a:p>
          <a:pPr rtl="0"/>
          <a:r>
            <a:rPr lang="pt-BR" sz="1400" b="1" dirty="0">
              <a:latin typeface="Arial" panose="020B0604020202020204" pitchFamily="34" charset="0"/>
              <a:cs typeface="Arial" panose="020B0604020202020204" pitchFamily="34" charset="0"/>
            </a:rPr>
            <a:t>Empenho</a:t>
          </a:r>
        </a:p>
      </dgm:t>
    </dgm:pt>
    <dgm:pt modelId="{FCB8F0E9-9AE1-42D6-9A8B-2B4998D888E5}" type="parTrans" cxnId="{E82D00E1-E982-4736-8D8A-E9A926567547}">
      <dgm:prSet/>
      <dgm:spPr/>
      <dgm:t>
        <a:bodyPr/>
        <a:lstStyle/>
        <a:p>
          <a:endParaRPr lang="en-US"/>
        </a:p>
      </dgm:t>
    </dgm:pt>
    <dgm:pt modelId="{DEEB0C17-4FAE-4717-91DE-5DC14F0A5C20}" type="sibTrans" cxnId="{E82D00E1-E982-4736-8D8A-E9A926567547}">
      <dgm:prSet/>
      <dgm:spPr/>
      <dgm:t>
        <a:bodyPr/>
        <a:lstStyle/>
        <a:p>
          <a:endParaRPr lang="en-US"/>
        </a:p>
      </dgm:t>
    </dgm:pt>
    <dgm:pt modelId="{69FD64C6-5EEC-45B7-91DD-E2A46519F1B4}">
      <dgm:prSet phldrT="[Texto]" phldr="0" custT="1"/>
      <dgm:spPr/>
      <dgm:t>
        <a:bodyPr/>
        <a:lstStyle/>
        <a:p>
          <a:pPr rtl="0"/>
          <a:r>
            <a:rPr lang="pt-BR" sz="1400" b="1" dirty="0">
              <a:latin typeface="Arial" panose="020B0604020202020204" pitchFamily="34" charset="0"/>
              <a:cs typeface="Arial" panose="020B0604020202020204" pitchFamily="34" charset="0"/>
            </a:rPr>
            <a:t>Assinatura</a:t>
          </a:r>
        </a:p>
      </dgm:t>
    </dgm:pt>
    <dgm:pt modelId="{54C9940F-7330-486C-85E2-4A4521C565B4}" type="parTrans" cxnId="{0051D691-834B-4FC1-8223-E6CC65B0810A}">
      <dgm:prSet/>
      <dgm:spPr/>
      <dgm:t>
        <a:bodyPr/>
        <a:lstStyle/>
        <a:p>
          <a:endParaRPr lang="en-US"/>
        </a:p>
      </dgm:t>
    </dgm:pt>
    <dgm:pt modelId="{1EB2B29F-8F0A-4CCE-893C-FFDC33FCCAE7}" type="sibTrans" cxnId="{0051D691-834B-4FC1-8223-E6CC65B0810A}">
      <dgm:prSet/>
      <dgm:spPr/>
      <dgm:t>
        <a:bodyPr/>
        <a:lstStyle/>
        <a:p>
          <a:endParaRPr lang="en-US"/>
        </a:p>
      </dgm:t>
    </dgm:pt>
    <dgm:pt modelId="{A1BF576C-D7C7-4D82-AFF3-1263D59B47E6}">
      <dgm:prSet phldrT="[Texto]" phldr="0" custT="1"/>
      <dgm:spPr/>
      <dgm:t>
        <a:bodyPr/>
        <a:lstStyle/>
        <a:p>
          <a:pPr rtl="0"/>
          <a:r>
            <a:rPr lang="pt-BR" sz="1400" b="1" dirty="0">
              <a:latin typeface="Arial" panose="020B0604020202020204" pitchFamily="34" charset="0"/>
              <a:cs typeface="Arial" panose="020B0604020202020204" pitchFamily="34" charset="0"/>
            </a:rPr>
            <a:t>Publicação</a:t>
          </a:r>
        </a:p>
      </dgm:t>
    </dgm:pt>
    <dgm:pt modelId="{DABECB65-F6D0-41D9-9F28-783766F5C57B}" type="parTrans" cxnId="{27F139C2-1C32-4C33-869A-5390161F4C14}">
      <dgm:prSet/>
      <dgm:spPr/>
      <dgm:t>
        <a:bodyPr/>
        <a:lstStyle/>
        <a:p>
          <a:endParaRPr lang="en-US"/>
        </a:p>
      </dgm:t>
    </dgm:pt>
    <dgm:pt modelId="{B97F86E4-7F48-48BE-8FFD-B7259AAB60FE}" type="sibTrans" cxnId="{27F139C2-1C32-4C33-869A-5390161F4C14}">
      <dgm:prSet/>
      <dgm:spPr/>
      <dgm:t>
        <a:bodyPr/>
        <a:lstStyle/>
        <a:p>
          <a:endParaRPr lang="en-US"/>
        </a:p>
      </dgm:t>
    </dgm:pt>
    <dgm:pt modelId="{229394E9-A592-46AA-9D61-AA31731FBEBF}">
      <dgm:prSet phldr="0" custT="1"/>
      <dgm:spPr/>
      <dgm:t>
        <a:bodyPr/>
        <a:lstStyle/>
        <a:p>
          <a:pPr rtl="0"/>
          <a:r>
            <a:rPr lang="pt-BR" sz="1400" b="1" dirty="0">
              <a:latin typeface="Arial"/>
            </a:rPr>
            <a:t>OBTV</a:t>
          </a:r>
        </a:p>
      </dgm:t>
    </dgm:pt>
    <dgm:pt modelId="{319D8457-798A-4FFA-9B49-52E960D1E19D}" type="parTrans" cxnId="{76ED99C9-D0AB-4F21-8080-A59B3CD406AD}">
      <dgm:prSet/>
      <dgm:spPr/>
      <dgm:t>
        <a:bodyPr/>
        <a:lstStyle/>
        <a:p>
          <a:endParaRPr lang="en-US"/>
        </a:p>
      </dgm:t>
    </dgm:pt>
    <dgm:pt modelId="{A9963B68-6FD0-43E8-AF66-C20ACC1726F4}" type="sibTrans" cxnId="{76ED99C9-D0AB-4F21-8080-A59B3CD406AD}">
      <dgm:prSet/>
      <dgm:spPr/>
      <dgm:t>
        <a:bodyPr/>
        <a:lstStyle/>
        <a:p>
          <a:endParaRPr lang="en-US"/>
        </a:p>
      </dgm:t>
    </dgm:pt>
    <dgm:pt modelId="{B7716AE9-7601-4BEF-BA35-E37A4A9418EA}">
      <dgm:prSet phldr="0"/>
      <dgm:spPr/>
      <dgm:t>
        <a:bodyPr/>
        <a:lstStyle/>
        <a:p>
          <a:pPr rtl="0"/>
          <a:endParaRPr lang="pt-BR" sz="1000" dirty="0">
            <a:latin typeface="Arial"/>
          </a:endParaRPr>
        </a:p>
      </dgm:t>
    </dgm:pt>
    <dgm:pt modelId="{9518ABCD-9536-42F4-ADA3-8719AAAF2612}" type="parTrans" cxnId="{1642A67E-7B09-4411-BA6D-783C3AE61BFE}">
      <dgm:prSet/>
      <dgm:spPr/>
      <dgm:t>
        <a:bodyPr/>
        <a:lstStyle/>
        <a:p>
          <a:endParaRPr lang="en-US"/>
        </a:p>
      </dgm:t>
    </dgm:pt>
    <dgm:pt modelId="{1065E85E-DDBF-4327-80D5-A37652C8CD40}" type="sibTrans" cxnId="{1642A67E-7B09-4411-BA6D-783C3AE61BFE}">
      <dgm:prSet/>
      <dgm:spPr/>
      <dgm:t>
        <a:bodyPr/>
        <a:lstStyle/>
        <a:p>
          <a:endParaRPr lang="en-US"/>
        </a:p>
      </dgm:t>
    </dgm:pt>
    <dgm:pt modelId="{5161E508-4B80-4743-A44E-6B8EE7766878}">
      <dgm:prSet phldr="0" custT="1"/>
      <dgm:spPr/>
      <dgm:t>
        <a:bodyPr/>
        <a:lstStyle/>
        <a:p>
          <a:pPr rtl="0"/>
          <a:r>
            <a:rPr lang="pt-BR" sz="1400" b="1" dirty="0">
              <a:latin typeface="Arial"/>
            </a:rPr>
            <a:t>Licitação</a:t>
          </a:r>
        </a:p>
      </dgm:t>
    </dgm:pt>
    <dgm:pt modelId="{66235E81-8796-45F0-A1E8-BB1244B5C4FF}" type="parTrans" cxnId="{BA66D392-683C-4048-A2CC-C992A14CA4FC}">
      <dgm:prSet/>
      <dgm:spPr/>
      <dgm:t>
        <a:bodyPr/>
        <a:lstStyle/>
        <a:p>
          <a:endParaRPr lang="en-US"/>
        </a:p>
      </dgm:t>
    </dgm:pt>
    <dgm:pt modelId="{8A72FC7D-3784-4A89-B9BC-CE0E3B09E81F}" type="sibTrans" cxnId="{BA66D392-683C-4048-A2CC-C992A14CA4FC}">
      <dgm:prSet/>
      <dgm:spPr/>
      <dgm:t>
        <a:bodyPr/>
        <a:lstStyle/>
        <a:p>
          <a:endParaRPr lang="en-US"/>
        </a:p>
      </dgm:t>
    </dgm:pt>
    <dgm:pt modelId="{13046448-C5E5-44EF-9CE2-6792FF87A13C}">
      <dgm:prSet phldr="0" custT="1"/>
      <dgm:spPr/>
      <dgm:t>
        <a:bodyPr/>
        <a:lstStyle/>
        <a:p>
          <a:pPr rtl="0"/>
          <a:r>
            <a:rPr lang="pt-BR" sz="1400" b="1" dirty="0">
              <a:latin typeface="Arial"/>
            </a:rPr>
            <a:t>Contratos</a:t>
          </a:r>
        </a:p>
      </dgm:t>
    </dgm:pt>
    <dgm:pt modelId="{5F3F9830-3CCE-4BC8-803B-B1F08CAAFF61}" type="parTrans" cxnId="{0B0AC700-8AE1-408D-955D-D2B6BED8873D}">
      <dgm:prSet/>
      <dgm:spPr/>
      <dgm:t>
        <a:bodyPr/>
        <a:lstStyle/>
        <a:p>
          <a:endParaRPr lang="en-US"/>
        </a:p>
      </dgm:t>
    </dgm:pt>
    <dgm:pt modelId="{A2CCEC30-63A6-48E1-84C2-9533E0EE55D3}" type="sibTrans" cxnId="{0B0AC700-8AE1-408D-955D-D2B6BED8873D}">
      <dgm:prSet/>
      <dgm:spPr/>
      <dgm:t>
        <a:bodyPr/>
        <a:lstStyle/>
        <a:p>
          <a:endParaRPr lang="en-US"/>
        </a:p>
      </dgm:t>
    </dgm:pt>
    <dgm:pt modelId="{4C74ED3B-486B-4941-B788-DCF7D7FCB737}">
      <dgm:prSet phldrT="[Texto]" phldr="0" custT="1"/>
      <dgm:spPr/>
      <dgm:t>
        <a:bodyPr/>
        <a:lstStyle/>
        <a:p>
          <a:pPr rtl="0"/>
          <a:r>
            <a:rPr lang="pt-BR" sz="1600" b="1" dirty="0"/>
            <a:t>Fiscalização</a:t>
          </a:r>
        </a:p>
      </dgm:t>
    </dgm:pt>
    <dgm:pt modelId="{43F1398F-867C-4BAB-B474-174906320CD7}" type="parTrans" cxnId="{9CC6022E-E20F-4CD3-A4B9-00E7BBDF7887}">
      <dgm:prSet/>
      <dgm:spPr/>
      <dgm:t>
        <a:bodyPr/>
        <a:lstStyle/>
        <a:p>
          <a:endParaRPr lang="en-US"/>
        </a:p>
      </dgm:t>
    </dgm:pt>
    <dgm:pt modelId="{D01E4576-735A-4EEF-8B14-EB979060CA68}" type="sibTrans" cxnId="{9CC6022E-E20F-4CD3-A4B9-00E7BBDF7887}">
      <dgm:prSet/>
      <dgm:spPr/>
      <dgm:t>
        <a:bodyPr/>
        <a:lstStyle/>
        <a:p>
          <a:endParaRPr lang="en-US"/>
        </a:p>
      </dgm:t>
    </dgm:pt>
    <dgm:pt modelId="{6BFA43E8-6E95-4241-9BDF-6104FEABDF96}">
      <dgm:prSet phldrT="[Texto]" phldr="0" custT="1"/>
      <dgm:spPr/>
      <dgm:t>
        <a:bodyPr/>
        <a:lstStyle/>
        <a:p>
          <a:pPr rtl="0"/>
          <a:r>
            <a:rPr lang="pt-BR" sz="1600" b="1" dirty="0"/>
            <a:t>BM</a:t>
          </a:r>
        </a:p>
      </dgm:t>
    </dgm:pt>
    <dgm:pt modelId="{F4C5EECA-DBA2-48F3-88D7-5A5BAA14D0FE}" type="parTrans" cxnId="{6934E200-036A-4098-8D6A-F93F7684002D}">
      <dgm:prSet/>
      <dgm:spPr/>
      <dgm:t>
        <a:bodyPr/>
        <a:lstStyle/>
        <a:p>
          <a:endParaRPr lang="en-US"/>
        </a:p>
      </dgm:t>
    </dgm:pt>
    <dgm:pt modelId="{888EC141-2B7A-4150-9AF5-AC3D610E6F4B}" type="sibTrans" cxnId="{6934E200-036A-4098-8D6A-F93F7684002D}">
      <dgm:prSet/>
      <dgm:spPr/>
      <dgm:t>
        <a:bodyPr/>
        <a:lstStyle/>
        <a:p>
          <a:endParaRPr lang="en-US"/>
        </a:p>
      </dgm:t>
    </dgm:pt>
    <dgm:pt modelId="{78F98FF2-3C2E-4048-B1EE-A7C59D4689EB}" type="pres">
      <dgm:prSet presAssocID="{420A881F-1A85-40EA-BC8A-9D77EF34FFB9}" presName="Name0" presStyleCnt="0">
        <dgm:presLayoutVars>
          <dgm:dir/>
          <dgm:animLvl val="lvl"/>
          <dgm:resizeHandles val="exact"/>
        </dgm:presLayoutVars>
      </dgm:prSet>
      <dgm:spPr/>
    </dgm:pt>
    <dgm:pt modelId="{1CCD57AC-5AF8-416A-9B7D-A8875D8EB2AB}" type="pres">
      <dgm:prSet presAssocID="{420A881F-1A85-40EA-BC8A-9D77EF34FFB9}" presName="tSp" presStyleCnt="0"/>
      <dgm:spPr/>
    </dgm:pt>
    <dgm:pt modelId="{4B8A6A12-408A-49E4-A064-321C5A42566B}" type="pres">
      <dgm:prSet presAssocID="{420A881F-1A85-40EA-BC8A-9D77EF34FFB9}" presName="bSp" presStyleCnt="0"/>
      <dgm:spPr/>
    </dgm:pt>
    <dgm:pt modelId="{5F612205-55A7-47F1-96FD-18F07B08C31C}" type="pres">
      <dgm:prSet presAssocID="{420A881F-1A85-40EA-BC8A-9D77EF34FFB9}" presName="process" presStyleCnt="0"/>
      <dgm:spPr/>
    </dgm:pt>
    <dgm:pt modelId="{4A3798E4-5789-4E01-8831-83A7A8D8EF0B}" type="pres">
      <dgm:prSet presAssocID="{EE6FD035-3BE6-43DB-A322-A6B4DCB05481}" presName="composite1" presStyleCnt="0"/>
      <dgm:spPr/>
    </dgm:pt>
    <dgm:pt modelId="{7A3EC363-CB17-455F-875E-8589D6F4E98C}" type="pres">
      <dgm:prSet presAssocID="{EE6FD035-3BE6-43DB-A322-A6B4DCB05481}" presName="dummyNode1" presStyleLbl="node1" presStyleIdx="0" presStyleCnt="5"/>
      <dgm:spPr/>
    </dgm:pt>
    <dgm:pt modelId="{4F74036A-8A9D-4603-97CA-A63A42CD0B62}" type="pres">
      <dgm:prSet presAssocID="{EE6FD035-3BE6-43DB-A322-A6B4DCB05481}" presName="childNode1" presStyleLbl="bgAcc1" presStyleIdx="0" presStyleCnt="5" custScaleX="118861">
        <dgm:presLayoutVars>
          <dgm:bulletEnabled val="1"/>
        </dgm:presLayoutVars>
      </dgm:prSet>
      <dgm:spPr/>
    </dgm:pt>
    <dgm:pt modelId="{4911FC88-8ADD-4E53-A1D5-631CA4DE6D9A}" type="pres">
      <dgm:prSet presAssocID="{EE6FD035-3BE6-43DB-A322-A6B4DCB05481}" presName="childNode1tx" presStyleLbl="bgAcc1" presStyleIdx="0" presStyleCnt="5">
        <dgm:presLayoutVars>
          <dgm:bulletEnabled val="1"/>
        </dgm:presLayoutVars>
      </dgm:prSet>
      <dgm:spPr/>
    </dgm:pt>
    <dgm:pt modelId="{898B60F5-2951-4557-B5A0-A8861327343B}" type="pres">
      <dgm:prSet presAssocID="{EE6FD035-3BE6-43DB-A322-A6B4DCB05481}" presName="parentNode1" presStyleLbl="node1" presStyleIdx="0" presStyleCnt="5">
        <dgm:presLayoutVars>
          <dgm:chMax val="1"/>
          <dgm:bulletEnabled val="1"/>
        </dgm:presLayoutVars>
      </dgm:prSet>
      <dgm:spPr/>
    </dgm:pt>
    <dgm:pt modelId="{F4D022A9-8B3A-4138-8C56-37E038851C52}" type="pres">
      <dgm:prSet presAssocID="{EE6FD035-3BE6-43DB-A322-A6B4DCB05481}" presName="connSite1" presStyleCnt="0"/>
      <dgm:spPr/>
    </dgm:pt>
    <dgm:pt modelId="{53855676-DA1B-4FED-B9CD-59E24DA088DE}" type="pres">
      <dgm:prSet presAssocID="{6DCE98D9-31A4-43E5-9872-0F5382C8B239}" presName="Name9" presStyleLbl="sibTrans2D1" presStyleIdx="0" presStyleCnt="4"/>
      <dgm:spPr/>
    </dgm:pt>
    <dgm:pt modelId="{F0F52BBE-C811-4F6B-9AED-C5D5E999F5FC}" type="pres">
      <dgm:prSet presAssocID="{229A9150-D104-4BB2-9132-544E152CBCBB}" presName="composite2" presStyleCnt="0"/>
      <dgm:spPr/>
    </dgm:pt>
    <dgm:pt modelId="{669F1787-F474-4B18-995B-016A02286358}" type="pres">
      <dgm:prSet presAssocID="{229A9150-D104-4BB2-9132-544E152CBCBB}" presName="dummyNode2" presStyleLbl="node1" presStyleIdx="0" presStyleCnt="5"/>
      <dgm:spPr/>
    </dgm:pt>
    <dgm:pt modelId="{B8E98EEC-79F1-490B-8C55-0E4432DE9E55}" type="pres">
      <dgm:prSet presAssocID="{229A9150-D104-4BB2-9132-544E152CBCBB}" presName="childNode2" presStyleLbl="bgAcc1" presStyleIdx="1" presStyleCnt="5" custScaleY="123046">
        <dgm:presLayoutVars>
          <dgm:bulletEnabled val="1"/>
        </dgm:presLayoutVars>
      </dgm:prSet>
      <dgm:spPr/>
    </dgm:pt>
    <dgm:pt modelId="{0A4C4767-CFD1-4294-BB53-2EC195046421}" type="pres">
      <dgm:prSet presAssocID="{229A9150-D104-4BB2-9132-544E152CBCBB}" presName="childNode2tx" presStyleLbl="bgAcc1" presStyleIdx="1" presStyleCnt="5">
        <dgm:presLayoutVars>
          <dgm:bulletEnabled val="1"/>
        </dgm:presLayoutVars>
      </dgm:prSet>
      <dgm:spPr/>
    </dgm:pt>
    <dgm:pt modelId="{DE6E68E5-C16B-43A9-95FA-B1C604408FCA}" type="pres">
      <dgm:prSet presAssocID="{229A9150-D104-4BB2-9132-544E152CBCBB}" presName="parentNode2" presStyleLbl="node1" presStyleIdx="1" presStyleCnt="5" custLinFactNeighborY="-15540">
        <dgm:presLayoutVars>
          <dgm:chMax val="0"/>
          <dgm:bulletEnabled val="1"/>
        </dgm:presLayoutVars>
      </dgm:prSet>
      <dgm:spPr/>
    </dgm:pt>
    <dgm:pt modelId="{4203F2E7-1421-49B6-9D68-5B4AA4E7A057}" type="pres">
      <dgm:prSet presAssocID="{229A9150-D104-4BB2-9132-544E152CBCBB}" presName="connSite2" presStyleCnt="0"/>
      <dgm:spPr/>
    </dgm:pt>
    <dgm:pt modelId="{5078EF82-B1B0-4576-8041-378C29B8CE39}" type="pres">
      <dgm:prSet presAssocID="{10E1DFD0-E2A5-401E-8F8F-90F86C43D063}" presName="Name18" presStyleLbl="sibTrans2D1" presStyleIdx="1" presStyleCnt="4"/>
      <dgm:spPr/>
    </dgm:pt>
    <dgm:pt modelId="{9B7F098E-93AA-45EB-8E0D-272E9E85E7A7}" type="pres">
      <dgm:prSet presAssocID="{626603F2-5BED-41C6-AB1A-AC5B46549784}" presName="composite1" presStyleCnt="0"/>
      <dgm:spPr/>
    </dgm:pt>
    <dgm:pt modelId="{81E20F31-8277-47FD-8C24-9DB5029160AD}" type="pres">
      <dgm:prSet presAssocID="{626603F2-5BED-41C6-AB1A-AC5B46549784}" presName="dummyNode1" presStyleLbl="node1" presStyleIdx="1" presStyleCnt="5"/>
      <dgm:spPr/>
    </dgm:pt>
    <dgm:pt modelId="{E9573744-DB9F-45E2-89F5-4E86D6606005}" type="pres">
      <dgm:prSet presAssocID="{626603F2-5BED-41C6-AB1A-AC5B46549784}" presName="childNode1" presStyleLbl="bgAcc1" presStyleIdx="2" presStyleCnt="5" custLinFactNeighborX="915" custLinFactNeighborY="-3330">
        <dgm:presLayoutVars>
          <dgm:bulletEnabled val="1"/>
        </dgm:presLayoutVars>
      </dgm:prSet>
      <dgm:spPr/>
    </dgm:pt>
    <dgm:pt modelId="{FB9C12D4-0971-44D2-9EE8-7F252ECE7D9E}" type="pres">
      <dgm:prSet presAssocID="{626603F2-5BED-41C6-AB1A-AC5B46549784}" presName="childNode1tx" presStyleLbl="bgAcc1" presStyleIdx="2" presStyleCnt="5">
        <dgm:presLayoutVars>
          <dgm:bulletEnabled val="1"/>
        </dgm:presLayoutVars>
      </dgm:prSet>
      <dgm:spPr/>
    </dgm:pt>
    <dgm:pt modelId="{DDEF629A-F214-4D13-92AF-737B2B06A4B5}" type="pres">
      <dgm:prSet presAssocID="{626603F2-5BED-41C6-AB1A-AC5B46549784}" presName="parentNode1" presStyleLbl="node1" presStyleIdx="2" presStyleCnt="5" custLinFactNeighborX="-3267" custLinFactNeighborY="16662">
        <dgm:presLayoutVars>
          <dgm:chMax val="1"/>
          <dgm:bulletEnabled val="1"/>
        </dgm:presLayoutVars>
      </dgm:prSet>
      <dgm:spPr/>
    </dgm:pt>
    <dgm:pt modelId="{9F2567DA-C39F-4F05-A550-ADD1CC950DAB}" type="pres">
      <dgm:prSet presAssocID="{626603F2-5BED-41C6-AB1A-AC5B46549784}" presName="connSite1" presStyleCnt="0"/>
      <dgm:spPr/>
    </dgm:pt>
    <dgm:pt modelId="{637A69D2-5617-40B9-957F-A681F86AB4A4}" type="pres">
      <dgm:prSet presAssocID="{DC98E5D9-1CFB-4F97-A64F-836CCF14A02D}" presName="Name9" presStyleLbl="sibTrans2D1" presStyleIdx="2" presStyleCnt="4"/>
      <dgm:spPr/>
    </dgm:pt>
    <dgm:pt modelId="{1ED37022-2D5B-46A9-A2DD-3D9D34165486}" type="pres">
      <dgm:prSet presAssocID="{1176E20A-8D67-4B75-97C9-92F69BA68BB9}" presName="composite2" presStyleCnt="0"/>
      <dgm:spPr/>
    </dgm:pt>
    <dgm:pt modelId="{70DAA20F-2CD8-4F24-9F2E-608ECF810360}" type="pres">
      <dgm:prSet presAssocID="{1176E20A-8D67-4B75-97C9-92F69BA68BB9}" presName="dummyNode2" presStyleLbl="node1" presStyleIdx="2" presStyleCnt="5"/>
      <dgm:spPr/>
    </dgm:pt>
    <dgm:pt modelId="{0FBFE345-DEE7-43F1-BCF3-52CC7BD39475}" type="pres">
      <dgm:prSet presAssocID="{1176E20A-8D67-4B75-97C9-92F69BA68BB9}" presName="childNode2" presStyleLbl="bgAcc1" presStyleIdx="3" presStyleCnt="5">
        <dgm:presLayoutVars>
          <dgm:bulletEnabled val="1"/>
        </dgm:presLayoutVars>
      </dgm:prSet>
      <dgm:spPr/>
    </dgm:pt>
    <dgm:pt modelId="{6836729B-1EB2-41A3-ADD3-81EFD06B4498}" type="pres">
      <dgm:prSet presAssocID="{1176E20A-8D67-4B75-97C9-92F69BA68BB9}" presName="childNode2tx" presStyleLbl="bgAcc1" presStyleIdx="3" presStyleCnt="5">
        <dgm:presLayoutVars>
          <dgm:bulletEnabled val="1"/>
        </dgm:presLayoutVars>
      </dgm:prSet>
      <dgm:spPr/>
    </dgm:pt>
    <dgm:pt modelId="{94E3D369-6ACB-42B3-993E-9B28851CA992}" type="pres">
      <dgm:prSet presAssocID="{1176E20A-8D67-4B75-97C9-92F69BA68BB9}" presName="parentNode2" presStyleLbl="node1" presStyleIdx="3" presStyleCnt="5">
        <dgm:presLayoutVars>
          <dgm:chMax val="0"/>
          <dgm:bulletEnabled val="1"/>
        </dgm:presLayoutVars>
      </dgm:prSet>
      <dgm:spPr/>
    </dgm:pt>
    <dgm:pt modelId="{37992C14-86C9-4CD1-B9D5-DE9A83FD2E77}" type="pres">
      <dgm:prSet presAssocID="{1176E20A-8D67-4B75-97C9-92F69BA68BB9}" presName="connSite2" presStyleCnt="0"/>
      <dgm:spPr/>
    </dgm:pt>
    <dgm:pt modelId="{8C8ADE6B-D95C-4714-94C3-1A4298600575}" type="pres">
      <dgm:prSet presAssocID="{D5AF79D2-1E0D-4A3A-971F-3E3F7487BFE2}" presName="Name18" presStyleLbl="sibTrans2D1" presStyleIdx="3" presStyleCnt="4"/>
      <dgm:spPr/>
    </dgm:pt>
    <dgm:pt modelId="{B7A69466-21B4-4CA9-906E-03F13EBA5945}" type="pres">
      <dgm:prSet presAssocID="{F95F82F4-93B0-4084-8424-1F2609B67A2D}" presName="composite1" presStyleCnt="0"/>
      <dgm:spPr/>
    </dgm:pt>
    <dgm:pt modelId="{2E9D678B-00C8-4319-BF38-B17DBFBFF1FB}" type="pres">
      <dgm:prSet presAssocID="{F95F82F4-93B0-4084-8424-1F2609B67A2D}" presName="dummyNode1" presStyleLbl="node1" presStyleIdx="3" presStyleCnt="5"/>
      <dgm:spPr/>
    </dgm:pt>
    <dgm:pt modelId="{C8E6E335-5EDD-4540-9A6F-1E2326B8B037}" type="pres">
      <dgm:prSet presAssocID="{F95F82F4-93B0-4084-8424-1F2609B67A2D}" presName="childNode1" presStyleLbl="bgAcc1" presStyleIdx="4" presStyleCnt="5">
        <dgm:presLayoutVars>
          <dgm:bulletEnabled val="1"/>
        </dgm:presLayoutVars>
      </dgm:prSet>
      <dgm:spPr/>
    </dgm:pt>
    <dgm:pt modelId="{D43E7FBD-3D4B-4343-9853-7C7B4801F82D}" type="pres">
      <dgm:prSet presAssocID="{F95F82F4-93B0-4084-8424-1F2609B67A2D}" presName="childNode1tx" presStyleLbl="bgAcc1" presStyleIdx="4" presStyleCnt="5">
        <dgm:presLayoutVars>
          <dgm:bulletEnabled val="1"/>
        </dgm:presLayoutVars>
      </dgm:prSet>
      <dgm:spPr/>
    </dgm:pt>
    <dgm:pt modelId="{E83CD37A-C49D-4A1A-9F9D-66DE19C87D3B}" type="pres">
      <dgm:prSet presAssocID="{F95F82F4-93B0-4084-8424-1F2609B67A2D}" presName="parentNode1" presStyleLbl="node1" presStyleIdx="4" presStyleCnt="5">
        <dgm:presLayoutVars>
          <dgm:chMax val="1"/>
          <dgm:bulletEnabled val="1"/>
        </dgm:presLayoutVars>
      </dgm:prSet>
      <dgm:spPr/>
    </dgm:pt>
    <dgm:pt modelId="{03A79E07-D54D-466E-95C7-4A815DCAB9B5}" type="pres">
      <dgm:prSet presAssocID="{F95F82F4-93B0-4084-8424-1F2609B67A2D}" presName="connSite1" presStyleCnt="0"/>
      <dgm:spPr/>
    </dgm:pt>
  </dgm:ptLst>
  <dgm:cxnLst>
    <dgm:cxn modelId="{0B0AC700-8AE1-408D-955D-D2B6BED8873D}" srcId="{626603F2-5BED-41C6-AB1A-AC5B46549784}" destId="{13046448-C5E5-44EF-9CE2-6792FF87A13C}" srcOrd="2" destOrd="0" parTransId="{5F3F9830-3CCE-4BC8-803B-B1F08CAAFF61}" sibTransId="{A2CCEC30-63A6-48E1-84C2-9533E0EE55D3}"/>
    <dgm:cxn modelId="{6934E200-036A-4098-8D6A-F93F7684002D}" srcId="{1176E20A-8D67-4B75-97C9-92F69BA68BB9}" destId="{6BFA43E8-6E95-4241-9BDF-6104FEABDF96}" srcOrd="2" destOrd="0" parTransId="{F4C5EECA-DBA2-48F3-88D7-5A5BAA14D0FE}" sibTransId="{888EC141-2B7A-4150-9AF5-AC3D610E6F4B}"/>
    <dgm:cxn modelId="{34765906-143F-4A52-90FC-464C3B4CE4C4}" srcId="{626603F2-5BED-41C6-AB1A-AC5B46549784}" destId="{287922A9-B7A2-4AFC-8B08-03060653F28E}" srcOrd="0" destOrd="0" parTransId="{5C900342-D1D8-41FE-A12A-DCDE2B4CC5EA}" sibTransId="{F4D4F1C3-CA5E-4DE6-A0A8-B42EB3F532B3}"/>
    <dgm:cxn modelId="{5C86CE09-C9CB-426E-9003-735B57C4B525}" type="presOf" srcId="{A1BF576C-D7C7-4D82-AFF3-1263D59B47E6}" destId="{B8E98EEC-79F1-490B-8C55-0E4432DE9E55}" srcOrd="0" destOrd="3" presId="urn:microsoft.com/office/officeart/2005/8/layout/hProcess4"/>
    <dgm:cxn modelId="{9DE3000B-19A4-477A-A600-F7C97DEF5E97}" type="presOf" srcId="{4C74ED3B-486B-4941-B788-DCF7D7FCB737}" destId="{6836729B-1EB2-41A3-ADD3-81EFD06B4498}" srcOrd="1" destOrd="1" presId="urn:microsoft.com/office/officeart/2005/8/layout/hProcess4"/>
    <dgm:cxn modelId="{2070FB0B-652D-48F2-9CCB-FDAE52ECC0F2}" type="presOf" srcId="{06AB0956-2AEB-4CF0-B21A-4D9D90A54C72}" destId="{B8E98EEC-79F1-490B-8C55-0E4432DE9E55}" srcOrd="0" destOrd="0" presId="urn:microsoft.com/office/officeart/2005/8/layout/hProcess4"/>
    <dgm:cxn modelId="{8E25EB0C-8CF1-4CD8-B804-9168EB20D504}" type="presOf" srcId="{BAD28954-B8E2-49ED-B25B-479DF578B03B}" destId="{6836729B-1EB2-41A3-ADD3-81EFD06B4498}" srcOrd="1" destOrd="0" presId="urn:microsoft.com/office/officeart/2005/8/layout/hProcess4"/>
    <dgm:cxn modelId="{516BEE0D-51CD-4317-82BB-4FF2029A9250}" type="presOf" srcId="{7152D4CE-F41B-4342-85D1-C5BAA1D51CDE}" destId="{D43E7FBD-3D4B-4343-9853-7C7B4801F82D}" srcOrd="1" destOrd="1" presId="urn:microsoft.com/office/officeart/2005/8/layout/hProcess4"/>
    <dgm:cxn modelId="{EF2CA410-A5F3-454A-81FD-614A176D0827}" type="presOf" srcId="{5161E508-4B80-4743-A44E-6B8EE7766878}" destId="{FB9C12D4-0971-44D2-9EE8-7F252ECE7D9E}" srcOrd="1" destOrd="1" presId="urn:microsoft.com/office/officeart/2005/8/layout/hProcess4"/>
    <dgm:cxn modelId="{7D382D1D-D740-43BD-AD8E-1C76BFEEA490}" type="presOf" srcId="{B7716AE9-7601-4BEF-BA35-E37A4A9418EA}" destId="{FB9C12D4-0971-44D2-9EE8-7F252ECE7D9E}" srcOrd="1" destOrd="4" presId="urn:microsoft.com/office/officeart/2005/8/layout/hProcess4"/>
    <dgm:cxn modelId="{9E60BE20-B3E4-4AD7-A77B-9500BED5BCE3}" type="presOf" srcId="{287922A9-B7A2-4AFC-8B08-03060653F28E}" destId="{E9573744-DB9F-45E2-89F5-4E86D6606005}" srcOrd="0" destOrd="0" presId="urn:microsoft.com/office/officeart/2005/8/layout/hProcess4"/>
    <dgm:cxn modelId="{2C9BAD21-D7CD-43EC-8335-26B6525DE4F8}" type="presOf" srcId="{69FD64C6-5EEC-45B7-91DD-E2A46519F1B4}" destId="{B8E98EEC-79F1-490B-8C55-0E4432DE9E55}" srcOrd="0" destOrd="2" presId="urn:microsoft.com/office/officeart/2005/8/layout/hProcess4"/>
    <dgm:cxn modelId="{E8BF9C29-D88F-403F-96A2-DC679FB92088}" type="presOf" srcId="{4C74ED3B-486B-4941-B788-DCF7D7FCB737}" destId="{0FBFE345-DEE7-43F1-BCF3-52CC7BD39475}" srcOrd="0" destOrd="1" presId="urn:microsoft.com/office/officeart/2005/8/layout/hProcess4"/>
    <dgm:cxn modelId="{E234D229-C6DE-4664-9150-92A199D8E2F9}" srcId="{EE6FD035-3BE6-43DB-A322-A6B4DCB05481}" destId="{0B7586E3-20EB-4B76-9D62-691420BEF56E}" srcOrd="1" destOrd="0" parTransId="{919512D4-667D-46F8-B349-B14A5054A7C7}" sibTransId="{41C82860-C96C-4E6A-BB48-2078621D589F}"/>
    <dgm:cxn modelId="{9CC6022E-E20F-4CD3-A4B9-00E7BBDF7887}" srcId="{1176E20A-8D67-4B75-97C9-92F69BA68BB9}" destId="{4C74ED3B-486B-4941-B788-DCF7D7FCB737}" srcOrd="1" destOrd="0" parTransId="{43F1398F-867C-4BAB-B474-174906320CD7}" sibTransId="{D01E4576-735A-4EEF-8B14-EB979060CA68}"/>
    <dgm:cxn modelId="{E1616F3C-E517-4B45-A70D-14AB9BD8E517}" type="presOf" srcId="{0B7586E3-20EB-4B76-9D62-691420BEF56E}" destId="{4F74036A-8A9D-4603-97CA-A63A42CD0B62}" srcOrd="0" destOrd="1" presId="urn:microsoft.com/office/officeart/2005/8/layout/hProcess4"/>
    <dgm:cxn modelId="{B779743E-71C0-41A5-BE45-611B0CD55350}" srcId="{F95F82F4-93B0-4084-8424-1F2609B67A2D}" destId="{7152D4CE-F41B-4342-85D1-C5BAA1D51CDE}" srcOrd="1" destOrd="0" parTransId="{1F4DFCDF-502B-433B-BD83-D8533A1D5935}" sibTransId="{55281E18-ED5D-472C-9D68-4AC21317EA8C}"/>
    <dgm:cxn modelId="{DBB0603F-7B4E-4481-A3E7-EBF5F09AD3D9}" srcId="{EE6FD035-3BE6-43DB-A322-A6B4DCB05481}" destId="{A2100B5C-5CBA-4873-871C-C22E89E4F79A}" srcOrd="0" destOrd="0" parTransId="{9B3C35D9-2F7F-4F8F-B9ED-EE11EADFF150}" sibTransId="{D17A222F-9890-4026-A926-AA4690C6D47B}"/>
    <dgm:cxn modelId="{10632F5F-1E8B-4BFB-8288-11EE1229338D}" srcId="{420A881F-1A85-40EA-BC8A-9D77EF34FFB9}" destId="{626603F2-5BED-41C6-AB1A-AC5B46549784}" srcOrd="2" destOrd="0" parTransId="{9BA4505B-6FB5-4334-9BC1-62E5A1065488}" sibTransId="{DC98E5D9-1CFB-4F97-A64F-836CCF14A02D}"/>
    <dgm:cxn modelId="{5C09365F-CEF7-4F51-BCB6-ECFFBA265C52}" type="presOf" srcId="{6BFA43E8-6E95-4241-9BDF-6104FEABDF96}" destId="{6836729B-1EB2-41A3-ADD3-81EFD06B4498}" srcOrd="1" destOrd="2" presId="urn:microsoft.com/office/officeart/2005/8/layout/hProcess4"/>
    <dgm:cxn modelId="{5CE52E41-CD45-4989-A375-B62F88389640}" type="presOf" srcId="{6DDF988E-56EC-42F9-9387-721E52D9A24C}" destId="{C8E6E335-5EDD-4540-9A6F-1E2326B8B037}" srcOrd="0" destOrd="0" presId="urn:microsoft.com/office/officeart/2005/8/layout/hProcess4"/>
    <dgm:cxn modelId="{39316641-D0FC-4EA4-BC79-371E5675E1B0}" type="presOf" srcId="{1176E20A-8D67-4B75-97C9-92F69BA68BB9}" destId="{94E3D369-6ACB-42B3-993E-9B28851CA992}" srcOrd="0" destOrd="0" presId="urn:microsoft.com/office/officeart/2005/8/layout/hProcess4"/>
    <dgm:cxn modelId="{AA836661-0939-48DF-8B3A-7087EA7B6516}" type="presOf" srcId="{6BFA43E8-6E95-4241-9BDF-6104FEABDF96}" destId="{0FBFE345-DEE7-43F1-BCF3-52CC7BD39475}" srcOrd="0" destOrd="2" presId="urn:microsoft.com/office/officeart/2005/8/layout/hProcess4"/>
    <dgm:cxn modelId="{43B85745-9CBA-4139-8268-B8F94E094542}" type="presOf" srcId="{6DCE98D9-31A4-43E5-9872-0F5382C8B239}" destId="{53855676-DA1B-4FED-B9CD-59E24DA088DE}" srcOrd="0" destOrd="0" presId="urn:microsoft.com/office/officeart/2005/8/layout/hProcess4"/>
    <dgm:cxn modelId="{60A1FF49-5140-452D-B7A6-44049878DA25}" type="presOf" srcId="{229394E9-A592-46AA-9D61-AA31731FBEBF}" destId="{E9573744-DB9F-45E2-89F5-4E86D6606005}" srcOrd="0" destOrd="3" presId="urn:microsoft.com/office/officeart/2005/8/layout/hProcess4"/>
    <dgm:cxn modelId="{EAD42D4A-2FA0-4285-8267-618B46EB07A5}" type="presOf" srcId="{69FD64C6-5EEC-45B7-91DD-E2A46519F1B4}" destId="{0A4C4767-CFD1-4294-BB53-2EC195046421}" srcOrd="1" destOrd="2" presId="urn:microsoft.com/office/officeart/2005/8/layout/hProcess4"/>
    <dgm:cxn modelId="{8C48A76E-409A-4840-8C58-940DF16391B4}" type="presOf" srcId="{EE6FD035-3BE6-43DB-A322-A6B4DCB05481}" destId="{898B60F5-2951-4557-B5A0-A8861327343B}" srcOrd="0" destOrd="0" presId="urn:microsoft.com/office/officeart/2005/8/layout/hProcess4"/>
    <dgm:cxn modelId="{38931374-972A-43C5-922B-22A8BCEB2CDC}" srcId="{420A881F-1A85-40EA-BC8A-9D77EF34FFB9}" destId="{EE6FD035-3BE6-43DB-A322-A6B4DCB05481}" srcOrd="0" destOrd="0" parTransId="{95EAB46B-85B9-4DB8-8815-002E3039B390}" sibTransId="{6DCE98D9-31A4-43E5-9872-0F5382C8B239}"/>
    <dgm:cxn modelId="{8FB50355-53BD-4B03-BF69-EDE458E0731C}" type="presOf" srcId="{7CCF19B8-5EF6-4280-A8D4-6A6F7F90912F}" destId="{0A4C4767-CFD1-4294-BB53-2EC195046421}" srcOrd="1" destOrd="1" presId="urn:microsoft.com/office/officeart/2005/8/layout/hProcess4"/>
    <dgm:cxn modelId="{6923F157-A453-4315-8CEE-14FFC3438EBB}" type="presOf" srcId="{6F1EEA3F-C446-44BD-B50D-31E2EE195FBA}" destId="{4911FC88-8ADD-4E53-A1D5-631CA4DE6D9A}" srcOrd="1" destOrd="2" presId="urn:microsoft.com/office/officeart/2005/8/layout/hProcess4"/>
    <dgm:cxn modelId="{EC30FF78-0D8B-455A-9C44-A19AA023E963}" type="presOf" srcId="{420A881F-1A85-40EA-BC8A-9D77EF34FFB9}" destId="{78F98FF2-3C2E-4048-B1EE-A7C59D4689EB}" srcOrd="0" destOrd="0" presId="urn:microsoft.com/office/officeart/2005/8/layout/hProcess4"/>
    <dgm:cxn modelId="{DE3A7A59-614E-4CC9-B25A-0848896109CE}" type="presOf" srcId="{6F1EEA3F-C446-44BD-B50D-31E2EE195FBA}" destId="{4F74036A-8A9D-4603-97CA-A63A42CD0B62}" srcOrd="0" destOrd="2" presId="urn:microsoft.com/office/officeart/2005/8/layout/hProcess4"/>
    <dgm:cxn modelId="{4166B559-FF19-4152-B1E3-CA0D327ECB33}" type="presOf" srcId="{287922A9-B7A2-4AFC-8B08-03060653F28E}" destId="{FB9C12D4-0971-44D2-9EE8-7F252ECE7D9E}" srcOrd="1" destOrd="0" presId="urn:microsoft.com/office/officeart/2005/8/layout/hProcess4"/>
    <dgm:cxn modelId="{1642A67E-7B09-4411-BA6D-783C3AE61BFE}" srcId="{626603F2-5BED-41C6-AB1A-AC5B46549784}" destId="{B7716AE9-7601-4BEF-BA35-E37A4A9418EA}" srcOrd="4" destOrd="0" parTransId="{9518ABCD-9536-42F4-ADA3-8719AAAF2612}" sibTransId="{1065E85E-DDBF-4327-80D5-A37652C8CD40}"/>
    <dgm:cxn modelId="{14C6F287-CA2C-497E-A02A-D63229A8719F}" type="presOf" srcId="{7CCF19B8-5EF6-4280-A8D4-6A6F7F90912F}" destId="{B8E98EEC-79F1-490B-8C55-0E4432DE9E55}" srcOrd="0" destOrd="1" presId="urn:microsoft.com/office/officeart/2005/8/layout/hProcess4"/>
    <dgm:cxn modelId="{ECB7408D-6EE3-4B5D-8B47-57DC43F58709}" type="presOf" srcId="{B7716AE9-7601-4BEF-BA35-E37A4A9418EA}" destId="{E9573744-DB9F-45E2-89F5-4E86D6606005}" srcOrd="0" destOrd="4" presId="urn:microsoft.com/office/officeart/2005/8/layout/hProcess4"/>
    <dgm:cxn modelId="{0051D691-834B-4FC1-8223-E6CC65B0810A}" srcId="{229A9150-D104-4BB2-9132-544E152CBCBB}" destId="{69FD64C6-5EEC-45B7-91DD-E2A46519F1B4}" srcOrd="2" destOrd="0" parTransId="{54C9940F-7330-486C-85E2-4A4521C565B4}" sibTransId="{1EB2B29F-8F0A-4CCE-893C-FFDC33FCCAE7}"/>
    <dgm:cxn modelId="{BA66D392-683C-4048-A2CC-C992A14CA4FC}" srcId="{626603F2-5BED-41C6-AB1A-AC5B46549784}" destId="{5161E508-4B80-4743-A44E-6B8EE7766878}" srcOrd="1" destOrd="0" parTransId="{66235E81-8796-45F0-A1E8-BB1244B5C4FF}" sibTransId="{8A72FC7D-3784-4A89-B9BC-CE0E3B09E81F}"/>
    <dgm:cxn modelId="{5FDE9E96-9E02-49CE-B3CE-73335CF2F467}" type="presOf" srcId="{F95F82F4-93B0-4084-8424-1F2609B67A2D}" destId="{E83CD37A-C49D-4A1A-9F9D-66DE19C87D3B}" srcOrd="0" destOrd="0" presId="urn:microsoft.com/office/officeart/2005/8/layout/hProcess4"/>
    <dgm:cxn modelId="{790BDE98-C45F-4DD7-B4EA-B847E9707C25}" srcId="{F95F82F4-93B0-4084-8424-1F2609B67A2D}" destId="{6DDF988E-56EC-42F9-9387-721E52D9A24C}" srcOrd="0" destOrd="0" parTransId="{7AF343EC-4AA9-4CA8-9D26-77DDB909F5A5}" sibTransId="{8362D61E-9E33-4CE1-9855-C1E54BF7B6A6}"/>
    <dgm:cxn modelId="{400083A3-49DA-47CC-909C-FE3DDA7ABE7F}" type="presOf" srcId="{7152D4CE-F41B-4342-85D1-C5BAA1D51CDE}" destId="{C8E6E335-5EDD-4540-9A6F-1E2326B8B037}" srcOrd="0" destOrd="1" presId="urn:microsoft.com/office/officeart/2005/8/layout/hProcess4"/>
    <dgm:cxn modelId="{7E9D2CA4-4977-4597-A870-168BD6B1DC2D}" type="presOf" srcId="{A2100B5C-5CBA-4873-871C-C22E89E4F79A}" destId="{4911FC88-8ADD-4E53-A1D5-631CA4DE6D9A}" srcOrd="1" destOrd="0" presId="urn:microsoft.com/office/officeart/2005/8/layout/hProcess4"/>
    <dgm:cxn modelId="{225961A4-93BE-4673-9E35-5D542E6D924E}" type="presOf" srcId="{BAD28954-B8E2-49ED-B25B-479DF578B03B}" destId="{0FBFE345-DEE7-43F1-BCF3-52CC7BD39475}" srcOrd="0" destOrd="0" presId="urn:microsoft.com/office/officeart/2005/8/layout/hProcess4"/>
    <dgm:cxn modelId="{4C1ABFA6-EB96-451A-91FA-6F535F3B1E28}" type="presOf" srcId="{D5AF79D2-1E0D-4A3A-971F-3E3F7487BFE2}" destId="{8C8ADE6B-D95C-4714-94C3-1A4298600575}" srcOrd="0" destOrd="0" presId="urn:microsoft.com/office/officeart/2005/8/layout/hProcess4"/>
    <dgm:cxn modelId="{A8DEF2A8-5FDB-4C1A-B345-E2A4AAB78890}" type="presOf" srcId="{06AB0956-2AEB-4CF0-B21A-4D9D90A54C72}" destId="{0A4C4767-CFD1-4294-BB53-2EC195046421}" srcOrd="1" destOrd="0" presId="urn:microsoft.com/office/officeart/2005/8/layout/hProcess4"/>
    <dgm:cxn modelId="{A40816BB-A985-405D-8630-35A1EE31B959}" type="presOf" srcId="{5161E508-4B80-4743-A44E-6B8EE7766878}" destId="{E9573744-DB9F-45E2-89F5-4E86D6606005}" srcOrd="0" destOrd="1" presId="urn:microsoft.com/office/officeart/2005/8/layout/hProcess4"/>
    <dgm:cxn modelId="{3A8E02BE-07EA-4ADA-ACE6-B91B9F12B44C}" type="presOf" srcId="{0B7586E3-20EB-4B76-9D62-691420BEF56E}" destId="{4911FC88-8ADD-4E53-A1D5-631CA4DE6D9A}" srcOrd="1" destOrd="1" presId="urn:microsoft.com/office/officeart/2005/8/layout/hProcess4"/>
    <dgm:cxn modelId="{2C97D8C1-65D1-4C50-B8C7-F6E2BE0C198B}" type="presOf" srcId="{A1BF576C-D7C7-4D82-AFF3-1263D59B47E6}" destId="{0A4C4767-CFD1-4294-BB53-2EC195046421}" srcOrd="1" destOrd="3" presId="urn:microsoft.com/office/officeart/2005/8/layout/hProcess4"/>
    <dgm:cxn modelId="{27F139C2-1C32-4C33-869A-5390161F4C14}" srcId="{229A9150-D104-4BB2-9132-544E152CBCBB}" destId="{A1BF576C-D7C7-4D82-AFF3-1263D59B47E6}" srcOrd="3" destOrd="0" parTransId="{DABECB65-F6D0-41D9-9F28-783766F5C57B}" sibTransId="{B97F86E4-7F48-48BE-8FFD-B7259AAB60FE}"/>
    <dgm:cxn modelId="{76ED99C9-D0AB-4F21-8080-A59B3CD406AD}" srcId="{626603F2-5BED-41C6-AB1A-AC5B46549784}" destId="{229394E9-A592-46AA-9D61-AA31731FBEBF}" srcOrd="3" destOrd="0" parTransId="{319D8457-798A-4FFA-9B49-52E960D1E19D}" sibTransId="{A9963B68-6FD0-43E8-AF66-C20ACC1726F4}"/>
    <dgm:cxn modelId="{725AC6C9-BC1C-4E70-B46A-45F98A332EF5}" srcId="{420A881F-1A85-40EA-BC8A-9D77EF34FFB9}" destId="{F95F82F4-93B0-4084-8424-1F2609B67A2D}" srcOrd="4" destOrd="0" parTransId="{DDD1D6C4-92A9-4FF6-BD7F-5D95B1703BA1}" sibTransId="{93CD0C36-ADEE-4655-A48C-11CE9EB61F8F}"/>
    <dgm:cxn modelId="{FDCF87CB-DAAC-482D-B73F-DFD4B1ECBDF8}" type="presOf" srcId="{A2100B5C-5CBA-4873-871C-C22E89E4F79A}" destId="{4F74036A-8A9D-4603-97CA-A63A42CD0B62}" srcOrd="0" destOrd="0" presId="urn:microsoft.com/office/officeart/2005/8/layout/hProcess4"/>
    <dgm:cxn modelId="{54A335CD-2070-4230-A7AC-80A5D458BCB1}" srcId="{1176E20A-8D67-4B75-97C9-92F69BA68BB9}" destId="{BAD28954-B8E2-49ED-B25B-479DF578B03B}" srcOrd="0" destOrd="0" parTransId="{27993394-70DF-4428-B117-485149438414}" sibTransId="{CF6F8225-FE75-4177-AFB5-D81DCFC29DCC}"/>
    <dgm:cxn modelId="{EC842FD3-58A5-4047-9F04-BEAD529C20A1}" srcId="{420A881F-1A85-40EA-BC8A-9D77EF34FFB9}" destId="{1176E20A-8D67-4B75-97C9-92F69BA68BB9}" srcOrd="3" destOrd="0" parTransId="{85AF28C5-EBF6-4395-BA99-A75D444E6C7C}" sibTransId="{D5AF79D2-1E0D-4A3A-971F-3E3F7487BFE2}"/>
    <dgm:cxn modelId="{ECA147D3-4CC0-4C60-B82B-689152B6C7E4}" srcId="{420A881F-1A85-40EA-BC8A-9D77EF34FFB9}" destId="{229A9150-D104-4BB2-9132-544E152CBCBB}" srcOrd="1" destOrd="0" parTransId="{33B025BA-25BD-4C85-9425-13BAA3230E09}" sibTransId="{10E1DFD0-E2A5-401E-8F8F-90F86C43D063}"/>
    <dgm:cxn modelId="{CDD9EFD3-47F4-4183-BAB0-8FD132919741}" type="presOf" srcId="{13046448-C5E5-44EF-9CE2-6792FF87A13C}" destId="{E9573744-DB9F-45E2-89F5-4E86D6606005}" srcOrd="0" destOrd="2" presId="urn:microsoft.com/office/officeart/2005/8/layout/hProcess4"/>
    <dgm:cxn modelId="{BF2783D8-DEC8-4727-B953-B874A58400B4}" srcId="{EE6FD035-3BE6-43DB-A322-A6B4DCB05481}" destId="{6F1EEA3F-C446-44BD-B50D-31E2EE195FBA}" srcOrd="2" destOrd="0" parTransId="{20C4C5C1-0FE8-44DB-AD40-C77EA9B58BFD}" sibTransId="{C9142A35-4FDA-42DF-9D56-1AB0F8A26C59}"/>
    <dgm:cxn modelId="{D92F63DF-A19F-44CB-87FE-4AFB8977A830}" type="presOf" srcId="{229394E9-A592-46AA-9D61-AA31731FBEBF}" destId="{FB9C12D4-0971-44D2-9EE8-7F252ECE7D9E}" srcOrd="1" destOrd="3" presId="urn:microsoft.com/office/officeart/2005/8/layout/hProcess4"/>
    <dgm:cxn modelId="{E82D00E1-E982-4736-8D8A-E9A926567547}" srcId="{229A9150-D104-4BB2-9132-544E152CBCBB}" destId="{7CCF19B8-5EF6-4280-A8D4-6A6F7F90912F}" srcOrd="1" destOrd="0" parTransId="{FCB8F0E9-9AE1-42D6-9A8B-2B4998D888E5}" sibTransId="{DEEB0C17-4FAE-4717-91DE-5DC14F0A5C20}"/>
    <dgm:cxn modelId="{9AAD6BEA-27AB-491A-8655-FC4C44C3F285}" type="presOf" srcId="{626603F2-5BED-41C6-AB1A-AC5B46549784}" destId="{DDEF629A-F214-4D13-92AF-737B2B06A4B5}" srcOrd="0" destOrd="0" presId="urn:microsoft.com/office/officeart/2005/8/layout/hProcess4"/>
    <dgm:cxn modelId="{DCF681ED-49BE-4AD4-AFA5-7CC4C26E50CE}" type="presOf" srcId="{DC98E5D9-1CFB-4F97-A64F-836CCF14A02D}" destId="{637A69D2-5617-40B9-957F-A681F86AB4A4}" srcOrd="0" destOrd="0" presId="urn:microsoft.com/office/officeart/2005/8/layout/hProcess4"/>
    <dgm:cxn modelId="{EC5AE6ED-B689-4EA6-8EC4-DD42C89F0314}" srcId="{229A9150-D104-4BB2-9132-544E152CBCBB}" destId="{06AB0956-2AEB-4CF0-B21A-4D9D90A54C72}" srcOrd="0" destOrd="0" parTransId="{988D1A5D-EC23-40B5-942D-91140392605C}" sibTransId="{B46066F8-A9A6-4972-955E-83A6AB3BC5C8}"/>
    <dgm:cxn modelId="{6631F2ED-2607-4750-AAB4-CF4820D95E13}" type="presOf" srcId="{6DDF988E-56EC-42F9-9387-721E52D9A24C}" destId="{D43E7FBD-3D4B-4343-9853-7C7B4801F82D}" srcOrd="1" destOrd="0" presId="urn:microsoft.com/office/officeart/2005/8/layout/hProcess4"/>
    <dgm:cxn modelId="{1FAC21F0-0232-4F0C-96BD-E1AA27D11604}" type="presOf" srcId="{10E1DFD0-E2A5-401E-8F8F-90F86C43D063}" destId="{5078EF82-B1B0-4576-8041-378C29B8CE39}" srcOrd="0" destOrd="0" presId="urn:microsoft.com/office/officeart/2005/8/layout/hProcess4"/>
    <dgm:cxn modelId="{7F6ADDF1-8AF5-4CA5-AE4F-0047ED4A04D0}" type="presOf" srcId="{229A9150-D104-4BB2-9132-544E152CBCBB}" destId="{DE6E68E5-C16B-43A9-95FA-B1C604408FCA}" srcOrd="0" destOrd="0" presId="urn:microsoft.com/office/officeart/2005/8/layout/hProcess4"/>
    <dgm:cxn modelId="{0E936FFE-D76A-460B-BC51-D27D65742D1F}" type="presOf" srcId="{13046448-C5E5-44EF-9CE2-6792FF87A13C}" destId="{FB9C12D4-0971-44D2-9EE8-7F252ECE7D9E}" srcOrd="1" destOrd="2" presId="urn:microsoft.com/office/officeart/2005/8/layout/hProcess4"/>
    <dgm:cxn modelId="{0A6261A3-C8E7-4B5F-9B38-69840578EB30}" type="presParOf" srcId="{78F98FF2-3C2E-4048-B1EE-A7C59D4689EB}" destId="{1CCD57AC-5AF8-416A-9B7D-A8875D8EB2AB}" srcOrd="0" destOrd="0" presId="urn:microsoft.com/office/officeart/2005/8/layout/hProcess4"/>
    <dgm:cxn modelId="{3DF71C5D-388C-4F1E-A29D-99D4C4E700D6}" type="presParOf" srcId="{78F98FF2-3C2E-4048-B1EE-A7C59D4689EB}" destId="{4B8A6A12-408A-49E4-A064-321C5A42566B}" srcOrd="1" destOrd="0" presId="urn:microsoft.com/office/officeart/2005/8/layout/hProcess4"/>
    <dgm:cxn modelId="{15B51E53-3791-49C2-8C31-A4157E7D60D3}" type="presParOf" srcId="{78F98FF2-3C2E-4048-B1EE-A7C59D4689EB}" destId="{5F612205-55A7-47F1-96FD-18F07B08C31C}" srcOrd="2" destOrd="0" presId="urn:microsoft.com/office/officeart/2005/8/layout/hProcess4"/>
    <dgm:cxn modelId="{D62CAB02-C90B-4A78-920D-FBAD6F632DA9}" type="presParOf" srcId="{5F612205-55A7-47F1-96FD-18F07B08C31C}" destId="{4A3798E4-5789-4E01-8831-83A7A8D8EF0B}" srcOrd="0" destOrd="0" presId="urn:microsoft.com/office/officeart/2005/8/layout/hProcess4"/>
    <dgm:cxn modelId="{1D2829CD-D1E1-4B32-94F9-2E699D463F7D}" type="presParOf" srcId="{4A3798E4-5789-4E01-8831-83A7A8D8EF0B}" destId="{7A3EC363-CB17-455F-875E-8589D6F4E98C}" srcOrd="0" destOrd="0" presId="urn:microsoft.com/office/officeart/2005/8/layout/hProcess4"/>
    <dgm:cxn modelId="{A564E89A-F53C-4E5C-8149-5C4B2E596C95}" type="presParOf" srcId="{4A3798E4-5789-4E01-8831-83A7A8D8EF0B}" destId="{4F74036A-8A9D-4603-97CA-A63A42CD0B62}" srcOrd="1" destOrd="0" presId="urn:microsoft.com/office/officeart/2005/8/layout/hProcess4"/>
    <dgm:cxn modelId="{2A4609A0-6A10-4034-B019-99B291FE2978}" type="presParOf" srcId="{4A3798E4-5789-4E01-8831-83A7A8D8EF0B}" destId="{4911FC88-8ADD-4E53-A1D5-631CA4DE6D9A}" srcOrd="2" destOrd="0" presId="urn:microsoft.com/office/officeart/2005/8/layout/hProcess4"/>
    <dgm:cxn modelId="{FC89250E-997F-436A-8B27-96E563AD581A}" type="presParOf" srcId="{4A3798E4-5789-4E01-8831-83A7A8D8EF0B}" destId="{898B60F5-2951-4557-B5A0-A8861327343B}" srcOrd="3" destOrd="0" presId="urn:microsoft.com/office/officeart/2005/8/layout/hProcess4"/>
    <dgm:cxn modelId="{387DC8AB-5F3E-4032-8A77-46ED250D84E3}" type="presParOf" srcId="{4A3798E4-5789-4E01-8831-83A7A8D8EF0B}" destId="{F4D022A9-8B3A-4138-8C56-37E038851C52}" srcOrd="4" destOrd="0" presId="urn:microsoft.com/office/officeart/2005/8/layout/hProcess4"/>
    <dgm:cxn modelId="{A6193CCD-6A0E-49C3-BBE3-B51356EB8F42}" type="presParOf" srcId="{5F612205-55A7-47F1-96FD-18F07B08C31C}" destId="{53855676-DA1B-4FED-B9CD-59E24DA088DE}" srcOrd="1" destOrd="0" presId="urn:microsoft.com/office/officeart/2005/8/layout/hProcess4"/>
    <dgm:cxn modelId="{68D52740-9E60-4FA0-9EE9-F806F801E309}" type="presParOf" srcId="{5F612205-55A7-47F1-96FD-18F07B08C31C}" destId="{F0F52BBE-C811-4F6B-9AED-C5D5E999F5FC}" srcOrd="2" destOrd="0" presId="urn:microsoft.com/office/officeart/2005/8/layout/hProcess4"/>
    <dgm:cxn modelId="{77C3BF6F-F313-4A01-9BF0-BF6B30B73C30}" type="presParOf" srcId="{F0F52BBE-C811-4F6B-9AED-C5D5E999F5FC}" destId="{669F1787-F474-4B18-995B-016A02286358}" srcOrd="0" destOrd="0" presId="urn:microsoft.com/office/officeart/2005/8/layout/hProcess4"/>
    <dgm:cxn modelId="{055E4CBD-61C0-4600-B369-7DE2470E7183}" type="presParOf" srcId="{F0F52BBE-C811-4F6B-9AED-C5D5E999F5FC}" destId="{B8E98EEC-79F1-490B-8C55-0E4432DE9E55}" srcOrd="1" destOrd="0" presId="urn:microsoft.com/office/officeart/2005/8/layout/hProcess4"/>
    <dgm:cxn modelId="{2354B858-48FE-473F-9986-828417C564CB}" type="presParOf" srcId="{F0F52BBE-C811-4F6B-9AED-C5D5E999F5FC}" destId="{0A4C4767-CFD1-4294-BB53-2EC195046421}" srcOrd="2" destOrd="0" presId="urn:microsoft.com/office/officeart/2005/8/layout/hProcess4"/>
    <dgm:cxn modelId="{2AA71161-EC32-46B4-9F83-F406DE070D1C}" type="presParOf" srcId="{F0F52BBE-C811-4F6B-9AED-C5D5E999F5FC}" destId="{DE6E68E5-C16B-43A9-95FA-B1C604408FCA}" srcOrd="3" destOrd="0" presId="urn:microsoft.com/office/officeart/2005/8/layout/hProcess4"/>
    <dgm:cxn modelId="{3DD8D8A8-F18B-4B2C-AE62-3ED798284797}" type="presParOf" srcId="{F0F52BBE-C811-4F6B-9AED-C5D5E999F5FC}" destId="{4203F2E7-1421-49B6-9D68-5B4AA4E7A057}" srcOrd="4" destOrd="0" presId="urn:microsoft.com/office/officeart/2005/8/layout/hProcess4"/>
    <dgm:cxn modelId="{1625DAF3-785D-4454-8E75-D88A3FE21217}" type="presParOf" srcId="{5F612205-55A7-47F1-96FD-18F07B08C31C}" destId="{5078EF82-B1B0-4576-8041-378C29B8CE39}" srcOrd="3" destOrd="0" presId="urn:microsoft.com/office/officeart/2005/8/layout/hProcess4"/>
    <dgm:cxn modelId="{877636E2-A52E-4238-BC35-81F56FC91D94}" type="presParOf" srcId="{5F612205-55A7-47F1-96FD-18F07B08C31C}" destId="{9B7F098E-93AA-45EB-8E0D-272E9E85E7A7}" srcOrd="4" destOrd="0" presId="urn:microsoft.com/office/officeart/2005/8/layout/hProcess4"/>
    <dgm:cxn modelId="{5E784CF1-A463-4D4D-8448-0C39230834CF}" type="presParOf" srcId="{9B7F098E-93AA-45EB-8E0D-272E9E85E7A7}" destId="{81E20F31-8277-47FD-8C24-9DB5029160AD}" srcOrd="0" destOrd="0" presId="urn:microsoft.com/office/officeart/2005/8/layout/hProcess4"/>
    <dgm:cxn modelId="{4A6AA9B8-683A-4713-AA9E-256C0DC2C7F2}" type="presParOf" srcId="{9B7F098E-93AA-45EB-8E0D-272E9E85E7A7}" destId="{E9573744-DB9F-45E2-89F5-4E86D6606005}" srcOrd="1" destOrd="0" presId="urn:microsoft.com/office/officeart/2005/8/layout/hProcess4"/>
    <dgm:cxn modelId="{ACC88286-C148-49A7-A707-FC655CB17F13}" type="presParOf" srcId="{9B7F098E-93AA-45EB-8E0D-272E9E85E7A7}" destId="{FB9C12D4-0971-44D2-9EE8-7F252ECE7D9E}" srcOrd="2" destOrd="0" presId="urn:microsoft.com/office/officeart/2005/8/layout/hProcess4"/>
    <dgm:cxn modelId="{5A8BCD9A-9276-4893-9C8B-D8923DA8F573}" type="presParOf" srcId="{9B7F098E-93AA-45EB-8E0D-272E9E85E7A7}" destId="{DDEF629A-F214-4D13-92AF-737B2B06A4B5}" srcOrd="3" destOrd="0" presId="urn:microsoft.com/office/officeart/2005/8/layout/hProcess4"/>
    <dgm:cxn modelId="{7E0C8F67-B3C9-4437-A242-615B4177DEE4}" type="presParOf" srcId="{9B7F098E-93AA-45EB-8E0D-272E9E85E7A7}" destId="{9F2567DA-C39F-4F05-A550-ADD1CC950DAB}" srcOrd="4" destOrd="0" presId="urn:microsoft.com/office/officeart/2005/8/layout/hProcess4"/>
    <dgm:cxn modelId="{88E19C21-AF28-4E60-A3CB-913ECD372871}" type="presParOf" srcId="{5F612205-55A7-47F1-96FD-18F07B08C31C}" destId="{637A69D2-5617-40B9-957F-A681F86AB4A4}" srcOrd="5" destOrd="0" presId="urn:microsoft.com/office/officeart/2005/8/layout/hProcess4"/>
    <dgm:cxn modelId="{0E4DD807-B7C3-4FD9-84DB-E3889DAA745E}" type="presParOf" srcId="{5F612205-55A7-47F1-96FD-18F07B08C31C}" destId="{1ED37022-2D5B-46A9-A2DD-3D9D34165486}" srcOrd="6" destOrd="0" presId="urn:microsoft.com/office/officeart/2005/8/layout/hProcess4"/>
    <dgm:cxn modelId="{3E54DFD1-AF71-44E2-BABA-4A8FEEBFA736}" type="presParOf" srcId="{1ED37022-2D5B-46A9-A2DD-3D9D34165486}" destId="{70DAA20F-2CD8-4F24-9F2E-608ECF810360}" srcOrd="0" destOrd="0" presId="urn:microsoft.com/office/officeart/2005/8/layout/hProcess4"/>
    <dgm:cxn modelId="{E098C239-BE70-4E22-80FF-EA00A2177B45}" type="presParOf" srcId="{1ED37022-2D5B-46A9-A2DD-3D9D34165486}" destId="{0FBFE345-DEE7-43F1-BCF3-52CC7BD39475}" srcOrd="1" destOrd="0" presId="urn:microsoft.com/office/officeart/2005/8/layout/hProcess4"/>
    <dgm:cxn modelId="{A4F94A2E-D358-4835-9AC9-35803892A805}" type="presParOf" srcId="{1ED37022-2D5B-46A9-A2DD-3D9D34165486}" destId="{6836729B-1EB2-41A3-ADD3-81EFD06B4498}" srcOrd="2" destOrd="0" presId="urn:microsoft.com/office/officeart/2005/8/layout/hProcess4"/>
    <dgm:cxn modelId="{1F80B811-006D-46AB-A0E9-1EB2F23D2FCB}" type="presParOf" srcId="{1ED37022-2D5B-46A9-A2DD-3D9D34165486}" destId="{94E3D369-6ACB-42B3-993E-9B28851CA992}" srcOrd="3" destOrd="0" presId="urn:microsoft.com/office/officeart/2005/8/layout/hProcess4"/>
    <dgm:cxn modelId="{5AC7C87D-B59C-482F-8E48-6ADE58F0ED09}" type="presParOf" srcId="{1ED37022-2D5B-46A9-A2DD-3D9D34165486}" destId="{37992C14-86C9-4CD1-B9D5-DE9A83FD2E77}" srcOrd="4" destOrd="0" presId="urn:microsoft.com/office/officeart/2005/8/layout/hProcess4"/>
    <dgm:cxn modelId="{AEE9FA7B-9E43-450A-BB5A-21048D63AD64}" type="presParOf" srcId="{5F612205-55A7-47F1-96FD-18F07B08C31C}" destId="{8C8ADE6B-D95C-4714-94C3-1A4298600575}" srcOrd="7" destOrd="0" presId="urn:microsoft.com/office/officeart/2005/8/layout/hProcess4"/>
    <dgm:cxn modelId="{4026BE25-872D-4B58-BB0F-0AFADB2DAD3C}" type="presParOf" srcId="{5F612205-55A7-47F1-96FD-18F07B08C31C}" destId="{B7A69466-21B4-4CA9-906E-03F13EBA5945}" srcOrd="8" destOrd="0" presId="urn:microsoft.com/office/officeart/2005/8/layout/hProcess4"/>
    <dgm:cxn modelId="{3E37E2CC-ECC9-462A-A453-E8CF00C7BB64}" type="presParOf" srcId="{B7A69466-21B4-4CA9-906E-03F13EBA5945}" destId="{2E9D678B-00C8-4319-BF38-B17DBFBFF1FB}" srcOrd="0" destOrd="0" presId="urn:microsoft.com/office/officeart/2005/8/layout/hProcess4"/>
    <dgm:cxn modelId="{AA2B166E-57CD-4F81-8B2A-6BB43CC2D6B0}" type="presParOf" srcId="{B7A69466-21B4-4CA9-906E-03F13EBA5945}" destId="{C8E6E335-5EDD-4540-9A6F-1E2326B8B037}" srcOrd="1" destOrd="0" presId="urn:microsoft.com/office/officeart/2005/8/layout/hProcess4"/>
    <dgm:cxn modelId="{94D8A1BC-AC24-491E-8B37-53DC3B8D7A47}" type="presParOf" srcId="{B7A69466-21B4-4CA9-906E-03F13EBA5945}" destId="{D43E7FBD-3D4B-4343-9853-7C7B4801F82D}" srcOrd="2" destOrd="0" presId="urn:microsoft.com/office/officeart/2005/8/layout/hProcess4"/>
    <dgm:cxn modelId="{D920D24A-2577-49C1-A5A4-737A4431EAAE}" type="presParOf" srcId="{B7A69466-21B4-4CA9-906E-03F13EBA5945}" destId="{E83CD37A-C49D-4A1A-9F9D-66DE19C87D3B}" srcOrd="3" destOrd="0" presId="urn:microsoft.com/office/officeart/2005/8/layout/hProcess4"/>
    <dgm:cxn modelId="{41E53375-E22A-4ECD-99DB-18BF633EA883}" type="presParOf" srcId="{B7A69466-21B4-4CA9-906E-03F13EBA5945}" destId="{03A79E07-D54D-466E-95C7-4A815DCAB9B5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0A881F-1A85-40EA-BC8A-9D77EF34FFB9}" type="doc">
      <dgm:prSet loTypeId="urn:microsoft.com/office/officeart/2005/8/layout/h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EE6FD035-3BE6-43DB-A322-A6B4DCB05481}">
      <dgm:prSet phldrT="[Texto]" phldr="0"/>
      <dgm:spPr>
        <a:solidFill>
          <a:srgbClr val="004C3B"/>
        </a:solidFill>
      </dgm:spPr>
      <dgm:t>
        <a:bodyPr/>
        <a:lstStyle/>
        <a:p>
          <a:r>
            <a:rPr lang="pt-BR" b="1" dirty="0">
              <a:latin typeface="Arial"/>
            </a:rPr>
            <a:t>Programas</a:t>
          </a:r>
          <a:endParaRPr lang="pt-BR" b="1" dirty="0"/>
        </a:p>
      </dgm:t>
    </dgm:pt>
    <dgm:pt modelId="{95EAB46B-85B9-4DB8-8815-002E3039B390}" type="parTrans" cxnId="{38931374-972A-43C5-922B-22A8BCEB2CDC}">
      <dgm:prSet/>
      <dgm:spPr/>
      <dgm:t>
        <a:bodyPr/>
        <a:lstStyle/>
        <a:p>
          <a:endParaRPr lang="pt-BR" b="1"/>
        </a:p>
      </dgm:t>
    </dgm:pt>
    <dgm:pt modelId="{6DCE98D9-31A4-43E5-9872-0F5382C8B239}" type="sibTrans" cxnId="{38931374-972A-43C5-922B-22A8BCEB2CDC}">
      <dgm:prSet/>
      <dgm:spPr/>
      <dgm:t>
        <a:bodyPr/>
        <a:lstStyle/>
        <a:p>
          <a:endParaRPr lang="pt-BR" b="1"/>
        </a:p>
      </dgm:t>
    </dgm:pt>
    <dgm:pt modelId="{A2100B5C-5CBA-4873-871C-C22E89E4F79A}">
      <dgm:prSet phldrT="[Texto]" phldr="0" custT="1"/>
      <dgm:spPr/>
      <dgm:t>
        <a:bodyPr/>
        <a:lstStyle/>
        <a:p>
          <a:r>
            <a:rPr lang="pt-BR" sz="1600" b="1" dirty="0">
              <a:latin typeface="Arial"/>
            </a:rPr>
            <a:t>Cadastro</a:t>
          </a:r>
          <a:endParaRPr lang="pt-BR" sz="1600" b="1" dirty="0"/>
        </a:p>
      </dgm:t>
    </dgm:pt>
    <dgm:pt modelId="{9B3C35D9-2F7F-4F8F-B9ED-EE11EADFF150}" type="parTrans" cxnId="{DBB0603F-7B4E-4481-A3E7-EBF5F09AD3D9}">
      <dgm:prSet/>
      <dgm:spPr/>
      <dgm:t>
        <a:bodyPr/>
        <a:lstStyle/>
        <a:p>
          <a:endParaRPr lang="pt-BR" b="1"/>
        </a:p>
      </dgm:t>
    </dgm:pt>
    <dgm:pt modelId="{D17A222F-9890-4026-A926-AA4690C6D47B}" type="sibTrans" cxnId="{DBB0603F-7B4E-4481-A3E7-EBF5F09AD3D9}">
      <dgm:prSet/>
      <dgm:spPr/>
      <dgm:t>
        <a:bodyPr/>
        <a:lstStyle/>
        <a:p>
          <a:endParaRPr lang="pt-BR" b="1"/>
        </a:p>
      </dgm:t>
    </dgm:pt>
    <dgm:pt modelId="{0B7586E3-20EB-4B76-9D62-691420BEF56E}">
      <dgm:prSet phldrT="[Texto]" phldr="0" custT="1"/>
      <dgm:spPr/>
      <dgm:t>
        <a:bodyPr/>
        <a:lstStyle/>
        <a:p>
          <a:pPr rtl="0"/>
          <a:r>
            <a:rPr lang="pt-BR" sz="1600" b="1" dirty="0">
              <a:latin typeface="Arial"/>
            </a:rPr>
            <a:t>Beneficiários</a:t>
          </a:r>
          <a:endParaRPr lang="pt-BR" sz="1600" b="1" dirty="0"/>
        </a:p>
      </dgm:t>
    </dgm:pt>
    <dgm:pt modelId="{919512D4-667D-46F8-B349-B14A5054A7C7}" type="parTrans" cxnId="{E234D229-C6DE-4664-9150-92A199D8E2F9}">
      <dgm:prSet/>
      <dgm:spPr/>
      <dgm:t>
        <a:bodyPr/>
        <a:lstStyle/>
        <a:p>
          <a:endParaRPr lang="pt-BR" b="1"/>
        </a:p>
      </dgm:t>
    </dgm:pt>
    <dgm:pt modelId="{41C82860-C96C-4E6A-BB48-2078621D589F}" type="sibTrans" cxnId="{E234D229-C6DE-4664-9150-92A199D8E2F9}">
      <dgm:prSet/>
      <dgm:spPr/>
      <dgm:t>
        <a:bodyPr/>
        <a:lstStyle/>
        <a:p>
          <a:endParaRPr lang="pt-BR" b="1"/>
        </a:p>
      </dgm:t>
    </dgm:pt>
    <dgm:pt modelId="{229A9150-D104-4BB2-9132-544E152CBCBB}">
      <dgm:prSet phldrT="[Texto]" phldr="0"/>
      <dgm:spPr>
        <a:solidFill>
          <a:srgbClr val="00B050"/>
        </a:solidFill>
      </dgm:spPr>
      <dgm:t>
        <a:bodyPr/>
        <a:lstStyle/>
        <a:p>
          <a:r>
            <a:rPr lang="pt-BR" b="1" dirty="0"/>
            <a:t>Formalização</a:t>
          </a:r>
        </a:p>
      </dgm:t>
    </dgm:pt>
    <dgm:pt modelId="{33B025BA-25BD-4C85-9425-13BAA3230E09}" type="parTrans" cxnId="{ECA147D3-4CC0-4C60-B82B-689152B6C7E4}">
      <dgm:prSet/>
      <dgm:spPr/>
      <dgm:t>
        <a:bodyPr/>
        <a:lstStyle/>
        <a:p>
          <a:endParaRPr lang="pt-BR" b="1"/>
        </a:p>
      </dgm:t>
    </dgm:pt>
    <dgm:pt modelId="{10E1DFD0-E2A5-401E-8F8F-90F86C43D063}" type="sibTrans" cxnId="{ECA147D3-4CC0-4C60-B82B-689152B6C7E4}">
      <dgm:prSet/>
      <dgm:spPr/>
      <dgm:t>
        <a:bodyPr/>
        <a:lstStyle/>
        <a:p>
          <a:endParaRPr lang="pt-BR" b="1"/>
        </a:p>
      </dgm:t>
    </dgm:pt>
    <dgm:pt modelId="{06AB0956-2AEB-4CF0-B21A-4D9D90A54C72}">
      <dgm:prSet phldrT="[Texto]" phldr="0" custT="1"/>
      <dgm:spPr/>
      <dgm:t>
        <a:bodyPr/>
        <a:lstStyle/>
        <a:p>
          <a:pPr rtl="0"/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Plano de Ação</a:t>
          </a:r>
        </a:p>
      </dgm:t>
    </dgm:pt>
    <dgm:pt modelId="{988D1A5D-EC23-40B5-942D-91140392605C}" type="parTrans" cxnId="{EC5AE6ED-B689-4EA6-8EC4-DD42C89F0314}">
      <dgm:prSet/>
      <dgm:spPr/>
      <dgm:t>
        <a:bodyPr/>
        <a:lstStyle/>
        <a:p>
          <a:endParaRPr lang="pt-BR" b="1"/>
        </a:p>
      </dgm:t>
    </dgm:pt>
    <dgm:pt modelId="{B46066F8-A9A6-4972-955E-83A6AB3BC5C8}" type="sibTrans" cxnId="{EC5AE6ED-B689-4EA6-8EC4-DD42C89F0314}">
      <dgm:prSet/>
      <dgm:spPr/>
      <dgm:t>
        <a:bodyPr/>
        <a:lstStyle/>
        <a:p>
          <a:endParaRPr lang="pt-BR" b="1"/>
        </a:p>
      </dgm:t>
    </dgm:pt>
    <dgm:pt modelId="{1176E20A-8D67-4B75-97C9-92F69BA68BB9}">
      <dgm:prSet phldrT="[Texto]" phldr="0"/>
      <dgm:spPr>
        <a:solidFill>
          <a:srgbClr val="00B050"/>
        </a:solidFill>
      </dgm:spPr>
      <dgm:t>
        <a:bodyPr/>
        <a:lstStyle/>
        <a:p>
          <a:r>
            <a:rPr lang="pt-BR" b="1" dirty="0">
              <a:latin typeface="Arial"/>
            </a:rPr>
            <a:t>Monitoramento</a:t>
          </a:r>
          <a:endParaRPr lang="pt-BR" b="1" dirty="0"/>
        </a:p>
      </dgm:t>
    </dgm:pt>
    <dgm:pt modelId="{85AF28C5-EBF6-4395-BA99-A75D444E6C7C}" type="parTrans" cxnId="{EC842FD3-58A5-4047-9F04-BEAD529C20A1}">
      <dgm:prSet/>
      <dgm:spPr/>
      <dgm:t>
        <a:bodyPr/>
        <a:lstStyle/>
        <a:p>
          <a:endParaRPr lang="pt-BR" b="1"/>
        </a:p>
      </dgm:t>
    </dgm:pt>
    <dgm:pt modelId="{D5AF79D2-1E0D-4A3A-971F-3E3F7487BFE2}" type="sibTrans" cxnId="{EC842FD3-58A5-4047-9F04-BEAD529C20A1}">
      <dgm:prSet/>
      <dgm:spPr/>
      <dgm:t>
        <a:bodyPr/>
        <a:lstStyle/>
        <a:p>
          <a:endParaRPr lang="pt-BR" b="1"/>
        </a:p>
      </dgm:t>
    </dgm:pt>
    <dgm:pt modelId="{BAD28954-B8E2-49ED-B25B-479DF578B03B}">
      <dgm:prSet phldrT="[Texto]" phldr="0" custT="1"/>
      <dgm:spPr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24765" tIns="24765" rIns="24765" bIns="24765" numCol="1" spcCol="1270" anchor="t" anchorCtr="0"/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+mn-cs"/>
            </a:rPr>
            <a:t>Relatórios de Gestão</a:t>
          </a:r>
        </a:p>
      </dgm:t>
    </dgm:pt>
    <dgm:pt modelId="{27993394-70DF-4428-B117-485149438414}" type="parTrans" cxnId="{54A335CD-2070-4230-A7AC-80A5D458BCB1}">
      <dgm:prSet/>
      <dgm:spPr/>
      <dgm:t>
        <a:bodyPr/>
        <a:lstStyle/>
        <a:p>
          <a:endParaRPr lang="pt-BR" b="1"/>
        </a:p>
      </dgm:t>
    </dgm:pt>
    <dgm:pt modelId="{CF6F8225-FE75-4177-AFB5-D81DCFC29DCC}" type="sibTrans" cxnId="{54A335CD-2070-4230-A7AC-80A5D458BCB1}">
      <dgm:prSet/>
      <dgm:spPr/>
      <dgm:t>
        <a:bodyPr/>
        <a:lstStyle/>
        <a:p>
          <a:endParaRPr lang="pt-BR" b="1"/>
        </a:p>
      </dgm:t>
    </dgm:pt>
    <dgm:pt modelId="{626603F2-5BED-41C6-AB1A-AC5B46549784}">
      <dgm:prSet phldr="0"/>
      <dgm:spPr>
        <a:solidFill>
          <a:srgbClr val="004C3B"/>
        </a:solidFill>
      </dgm:spPr>
      <dgm:t>
        <a:bodyPr/>
        <a:lstStyle/>
        <a:p>
          <a:r>
            <a:rPr lang="pt-BR" b="1" dirty="0">
              <a:latin typeface="Arial"/>
            </a:rPr>
            <a:t>Execução</a:t>
          </a:r>
        </a:p>
      </dgm:t>
    </dgm:pt>
    <dgm:pt modelId="{9BA4505B-6FB5-4334-9BC1-62E5A1065488}" type="parTrans" cxnId="{10632F5F-1E8B-4BFB-8288-11EE1229338D}">
      <dgm:prSet/>
      <dgm:spPr/>
      <dgm:t>
        <a:bodyPr/>
        <a:lstStyle/>
        <a:p>
          <a:endParaRPr lang="pt-BR" b="1"/>
        </a:p>
      </dgm:t>
    </dgm:pt>
    <dgm:pt modelId="{DC98E5D9-1CFB-4F97-A64F-836CCF14A02D}" type="sibTrans" cxnId="{10632F5F-1E8B-4BFB-8288-11EE1229338D}">
      <dgm:prSet/>
      <dgm:spPr/>
      <dgm:t>
        <a:bodyPr/>
        <a:lstStyle/>
        <a:p>
          <a:endParaRPr lang="pt-BR" b="1"/>
        </a:p>
      </dgm:t>
    </dgm:pt>
    <dgm:pt modelId="{287922A9-B7A2-4AFC-8B08-03060653F28E}">
      <dgm:prSet phldr="0" custT="1"/>
      <dgm:spPr/>
      <dgm:t>
        <a:bodyPr/>
        <a:lstStyle/>
        <a:p>
          <a:pPr rtl="0"/>
          <a:r>
            <a:rPr lang="pt-BR" sz="1600" b="1" dirty="0">
              <a:latin typeface="Arial"/>
            </a:rPr>
            <a:t>Repasses dos Recursos</a:t>
          </a:r>
        </a:p>
      </dgm:t>
    </dgm:pt>
    <dgm:pt modelId="{5C900342-D1D8-41FE-A12A-DCDE2B4CC5EA}" type="parTrans" cxnId="{34765906-143F-4A52-90FC-464C3B4CE4C4}">
      <dgm:prSet/>
      <dgm:spPr/>
      <dgm:t>
        <a:bodyPr/>
        <a:lstStyle/>
        <a:p>
          <a:endParaRPr lang="pt-BR" b="1"/>
        </a:p>
      </dgm:t>
    </dgm:pt>
    <dgm:pt modelId="{F4D4F1C3-CA5E-4DE6-A0A8-B42EB3F532B3}" type="sibTrans" cxnId="{34765906-143F-4A52-90FC-464C3B4CE4C4}">
      <dgm:prSet/>
      <dgm:spPr/>
      <dgm:t>
        <a:bodyPr/>
        <a:lstStyle/>
        <a:p>
          <a:endParaRPr lang="pt-BR" b="1"/>
        </a:p>
      </dgm:t>
    </dgm:pt>
    <dgm:pt modelId="{6F1EEA3F-C446-44BD-B50D-31E2EE195FBA}">
      <dgm:prSet phldr="0" custT="1"/>
      <dgm:spPr/>
      <dgm:t>
        <a:bodyPr/>
        <a:lstStyle/>
        <a:p>
          <a:pPr rtl="0"/>
          <a:r>
            <a:rPr lang="pt-BR" sz="1600" b="1" dirty="0">
              <a:latin typeface="Arial"/>
            </a:rPr>
            <a:t>Parametrização</a:t>
          </a:r>
        </a:p>
      </dgm:t>
    </dgm:pt>
    <dgm:pt modelId="{20C4C5C1-0FE8-44DB-AD40-C77EA9B58BFD}" type="parTrans" cxnId="{BF2783D8-DEC8-4727-B953-B874A58400B4}">
      <dgm:prSet/>
      <dgm:spPr/>
      <dgm:t>
        <a:bodyPr/>
        <a:lstStyle/>
        <a:p>
          <a:endParaRPr lang="pt-BR" b="1"/>
        </a:p>
      </dgm:t>
    </dgm:pt>
    <dgm:pt modelId="{C9142A35-4FDA-42DF-9D56-1AB0F8A26C59}" type="sibTrans" cxnId="{BF2783D8-DEC8-4727-B953-B874A58400B4}">
      <dgm:prSet/>
      <dgm:spPr/>
      <dgm:t>
        <a:bodyPr/>
        <a:lstStyle/>
        <a:p>
          <a:endParaRPr lang="pt-BR" b="1"/>
        </a:p>
      </dgm:t>
    </dgm:pt>
    <dgm:pt modelId="{B7716AE9-7601-4BEF-BA35-E37A4A9418EA}">
      <dgm:prSet phldr="0" custT="1"/>
      <dgm:spPr/>
      <dgm:t>
        <a:bodyPr/>
        <a:lstStyle/>
        <a:p>
          <a:pPr rtl="0"/>
          <a:endParaRPr lang="pt-BR" sz="1600" b="1" dirty="0">
            <a:latin typeface="Arial"/>
          </a:endParaRPr>
        </a:p>
      </dgm:t>
    </dgm:pt>
    <dgm:pt modelId="{9518ABCD-9536-42F4-ADA3-8719AAAF2612}" type="parTrans" cxnId="{1642A67E-7B09-4411-BA6D-783C3AE61BFE}">
      <dgm:prSet/>
      <dgm:spPr/>
      <dgm:t>
        <a:bodyPr/>
        <a:lstStyle/>
        <a:p>
          <a:endParaRPr lang="en-US" b="1"/>
        </a:p>
      </dgm:t>
    </dgm:pt>
    <dgm:pt modelId="{1065E85E-DDBF-4327-80D5-A37652C8CD40}" type="sibTrans" cxnId="{1642A67E-7B09-4411-BA6D-783C3AE61BFE}">
      <dgm:prSet/>
      <dgm:spPr/>
      <dgm:t>
        <a:bodyPr/>
        <a:lstStyle/>
        <a:p>
          <a:endParaRPr lang="en-US" b="1"/>
        </a:p>
      </dgm:t>
    </dgm:pt>
    <dgm:pt modelId="{6FD3E285-E9AF-429E-9642-E76BD4FB073B}">
      <dgm:prSet phldrT="[Texto]" phldr="0" custT="1"/>
      <dgm:spPr/>
      <dgm:t>
        <a:bodyPr/>
        <a:lstStyle/>
        <a:p>
          <a:pPr rtl="0"/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Abertura de Contas</a:t>
          </a:r>
        </a:p>
      </dgm:t>
    </dgm:pt>
    <dgm:pt modelId="{64A56F22-7787-4C88-A595-345F929FE494}" type="parTrans" cxnId="{8D211F8B-15D8-4A7A-9C9E-7DD156D1BA37}">
      <dgm:prSet/>
      <dgm:spPr/>
      <dgm:t>
        <a:bodyPr/>
        <a:lstStyle/>
        <a:p>
          <a:endParaRPr lang="en-US"/>
        </a:p>
      </dgm:t>
    </dgm:pt>
    <dgm:pt modelId="{E6725AD3-5780-43DC-B3D6-57BF916BC0FA}" type="sibTrans" cxnId="{8D211F8B-15D8-4A7A-9C9E-7DD156D1BA37}">
      <dgm:prSet/>
      <dgm:spPr/>
      <dgm:t>
        <a:bodyPr/>
        <a:lstStyle/>
        <a:p>
          <a:endParaRPr lang="en-US"/>
        </a:p>
      </dgm:t>
    </dgm:pt>
    <dgm:pt modelId="{09670EAB-0437-4A50-924E-EFC338546A44}">
      <dgm:prSet phldrT="[Texto]" phldr="0" custT="1"/>
      <dgm:spPr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24765" tIns="24765" rIns="24765" bIns="24765" numCol="1" spcCol="1270" anchor="t" anchorCtr="0"/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/>
            <a:ea typeface="+mn-ea"/>
            <a:cs typeface="+mn-cs"/>
          </a:endParaRPr>
        </a:p>
      </dgm:t>
    </dgm:pt>
    <dgm:pt modelId="{2324264A-AD55-4CEA-A90F-54F62CE871F0}" type="parTrans" cxnId="{CEBB16C4-3A88-4C52-AC9B-0CD22F27764D}">
      <dgm:prSet/>
      <dgm:spPr/>
      <dgm:t>
        <a:bodyPr/>
        <a:lstStyle/>
        <a:p>
          <a:endParaRPr lang="en-US"/>
        </a:p>
      </dgm:t>
    </dgm:pt>
    <dgm:pt modelId="{4FBAE79A-5B0E-49FE-9938-2B729CFF53BB}" type="sibTrans" cxnId="{CEBB16C4-3A88-4C52-AC9B-0CD22F27764D}">
      <dgm:prSet/>
      <dgm:spPr/>
      <dgm:t>
        <a:bodyPr/>
        <a:lstStyle/>
        <a:p>
          <a:endParaRPr lang="en-US"/>
        </a:p>
      </dgm:t>
    </dgm:pt>
    <dgm:pt modelId="{C0A258F7-A90D-4491-9B52-DE3B1DFD9B49}">
      <dgm:prSet phldrT="[Texto]" phldr="0" custT="1"/>
      <dgm:spPr/>
      <dgm:t>
        <a:bodyPr/>
        <a:lstStyle/>
        <a:p>
          <a:pPr rtl="0"/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Indicação da Política Pública</a:t>
          </a:r>
        </a:p>
      </dgm:t>
    </dgm:pt>
    <dgm:pt modelId="{69E4C378-4C1F-44D4-AA73-0BF4E7DF366C}" type="parTrans" cxnId="{7262F60E-A15E-4ABE-8308-79C95AF3C3E2}">
      <dgm:prSet/>
      <dgm:spPr/>
      <dgm:t>
        <a:bodyPr/>
        <a:lstStyle/>
        <a:p>
          <a:endParaRPr lang="en-US"/>
        </a:p>
      </dgm:t>
    </dgm:pt>
    <dgm:pt modelId="{EF11A3FE-F0B1-4599-BA49-8804818DF979}" type="sibTrans" cxnId="{7262F60E-A15E-4ABE-8308-79C95AF3C3E2}">
      <dgm:prSet/>
      <dgm:spPr/>
      <dgm:t>
        <a:bodyPr/>
        <a:lstStyle/>
        <a:p>
          <a:endParaRPr lang="en-US"/>
        </a:p>
      </dgm:t>
    </dgm:pt>
    <dgm:pt modelId="{8FE35A21-734C-45E1-ADC1-829AB1DA4840}">
      <dgm:prSet phldr="0" custT="1"/>
      <dgm:spPr/>
      <dgm:t>
        <a:bodyPr/>
        <a:lstStyle/>
        <a:p>
          <a:pPr rtl="0"/>
          <a:r>
            <a:rPr lang="pt-BR" sz="1600" b="1" dirty="0">
              <a:latin typeface="Arial"/>
            </a:rPr>
            <a:t>Execução</a:t>
          </a:r>
        </a:p>
      </dgm:t>
    </dgm:pt>
    <dgm:pt modelId="{98F2DD8D-24EF-4449-878F-4F8EB13E2EB3}" type="parTrans" cxnId="{DED62DD7-746C-4C0C-A619-5D6E94B97CF6}">
      <dgm:prSet/>
      <dgm:spPr/>
      <dgm:t>
        <a:bodyPr/>
        <a:lstStyle/>
        <a:p>
          <a:endParaRPr lang="en-US"/>
        </a:p>
      </dgm:t>
    </dgm:pt>
    <dgm:pt modelId="{4C20B23D-1ACD-4EA2-83E6-EF08511FED9F}" type="sibTrans" cxnId="{DED62DD7-746C-4C0C-A619-5D6E94B97CF6}">
      <dgm:prSet/>
      <dgm:spPr/>
      <dgm:t>
        <a:bodyPr/>
        <a:lstStyle/>
        <a:p>
          <a:endParaRPr lang="en-US"/>
        </a:p>
      </dgm:t>
    </dgm:pt>
    <dgm:pt modelId="{A31EFB71-E46E-4C54-A801-CDD5B88340E8}">
      <dgm:prSet phldr="0" custT="1"/>
      <dgm:spPr/>
      <dgm:t>
        <a:bodyPr/>
        <a:lstStyle/>
        <a:p>
          <a:pPr rtl="0"/>
          <a:endParaRPr lang="pt-BR" sz="1600" b="1" dirty="0">
            <a:latin typeface="Arial"/>
          </a:endParaRPr>
        </a:p>
      </dgm:t>
    </dgm:pt>
    <dgm:pt modelId="{8B1E5871-9752-4AB2-9A56-D231AC743C91}" type="parTrans" cxnId="{2542B5B6-3CCD-4FEA-8FEF-F84EE4AB11DC}">
      <dgm:prSet/>
      <dgm:spPr/>
      <dgm:t>
        <a:bodyPr/>
        <a:lstStyle/>
        <a:p>
          <a:endParaRPr lang="en-US"/>
        </a:p>
      </dgm:t>
    </dgm:pt>
    <dgm:pt modelId="{FEDDF476-CB61-4E27-8AA2-E6375840FF9E}" type="sibTrans" cxnId="{2542B5B6-3CCD-4FEA-8FEF-F84EE4AB11DC}">
      <dgm:prSet/>
      <dgm:spPr/>
      <dgm:t>
        <a:bodyPr/>
        <a:lstStyle/>
        <a:p>
          <a:endParaRPr lang="en-US"/>
        </a:p>
      </dgm:t>
    </dgm:pt>
    <dgm:pt modelId="{4E97C0CF-8954-4452-A7DD-61D0FDC89D27}">
      <dgm:prSet phldr="0" custT="1"/>
      <dgm:spPr/>
      <dgm:t>
        <a:bodyPr/>
        <a:lstStyle/>
        <a:p>
          <a:pPr rtl="0"/>
          <a:r>
            <a:rPr lang="pt-BR" sz="1600" b="1" dirty="0">
              <a:latin typeface="Arial"/>
            </a:rPr>
            <a:t>Impedimentos Técnicos</a:t>
          </a:r>
        </a:p>
      </dgm:t>
    </dgm:pt>
    <dgm:pt modelId="{6821A9A4-4BC8-4CFA-9228-B9609ADFE2F6}" type="parTrans" cxnId="{767964BF-AA13-4F0D-8D03-1D016B528ADC}">
      <dgm:prSet/>
      <dgm:spPr/>
      <dgm:t>
        <a:bodyPr/>
        <a:lstStyle/>
        <a:p>
          <a:endParaRPr lang="en-US"/>
        </a:p>
      </dgm:t>
    </dgm:pt>
    <dgm:pt modelId="{4C12271B-E77C-4B62-84CF-50D837B73A6C}" type="sibTrans" cxnId="{767964BF-AA13-4F0D-8D03-1D016B528ADC}">
      <dgm:prSet/>
      <dgm:spPr/>
      <dgm:t>
        <a:bodyPr/>
        <a:lstStyle/>
        <a:p>
          <a:endParaRPr lang="en-US"/>
        </a:p>
      </dgm:t>
    </dgm:pt>
    <dgm:pt modelId="{98C2CAC8-074F-4E13-8E24-5BAF60B14034}">
      <dgm:prSet phldrT="[Texto]" phldr="0" custT="1"/>
      <dgm:spPr/>
      <dgm:t>
        <a:bodyPr/>
        <a:lstStyle/>
        <a:p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Termo de Ciência</a:t>
          </a:r>
        </a:p>
      </dgm:t>
    </dgm:pt>
    <dgm:pt modelId="{76E41843-F7F9-423E-9A42-1B8EF041458F}" type="parTrans" cxnId="{289C8AE0-847A-49B7-9C68-180EEC816384}">
      <dgm:prSet/>
      <dgm:spPr/>
      <dgm:t>
        <a:bodyPr/>
        <a:lstStyle/>
        <a:p>
          <a:endParaRPr lang="en-US"/>
        </a:p>
      </dgm:t>
    </dgm:pt>
    <dgm:pt modelId="{25DE4BF3-1BEE-4331-8B16-072A15F6C14E}" type="sibTrans" cxnId="{289C8AE0-847A-49B7-9C68-180EEC816384}">
      <dgm:prSet/>
      <dgm:spPr/>
      <dgm:t>
        <a:bodyPr/>
        <a:lstStyle/>
        <a:p>
          <a:endParaRPr lang="en-US"/>
        </a:p>
      </dgm:t>
    </dgm:pt>
    <dgm:pt modelId="{78F98FF2-3C2E-4048-B1EE-A7C59D4689EB}" type="pres">
      <dgm:prSet presAssocID="{420A881F-1A85-40EA-BC8A-9D77EF34FFB9}" presName="Name0" presStyleCnt="0">
        <dgm:presLayoutVars>
          <dgm:dir/>
          <dgm:animLvl val="lvl"/>
          <dgm:resizeHandles val="exact"/>
        </dgm:presLayoutVars>
      </dgm:prSet>
      <dgm:spPr/>
    </dgm:pt>
    <dgm:pt modelId="{1CCD57AC-5AF8-416A-9B7D-A8875D8EB2AB}" type="pres">
      <dgm:prSet presAssocID="{420A881F-1A85-40EA-BC8A-9D77EF34FFB9}" presName="tSp" presStyleCnt="0"/>
      <dgm:spPr/>
    </dgm:pt>
    <dgm:pt modelId="{4B8A6A12-408A-49E4-A064-321C5A42566B}" type="pres">
      <dgm:prSet presAssocID="{420A881F-1A85-40EA-BC8A-9D77EF34FFB9}" presName="bSp" presStyleCnt="0"/>
      <dgm:spPr/>
    </dgm:pt>
    <dgm:pt modelId="{5F612205-55A7-47F1-96FD-18F07B08C31C}" type="pres">
      <dgm:prSet presAssocID="{420A881F-1A85-40EA-BC8A-9D77EF34FFB9}" presName="process" presStyleCnt="0"/>
      <dgm:spPr/>
    </dgm:pt>
    <dgm:pt modelId="{4A3798E4-5789-4E01-8831-83A7A8D8EF0B}" type="pres">
      <dgm:prSet presAssocID="{EE6FD035-3BE6-43DB-A322-A6B4DCB05481}" presName="composite1" presStyleCnt="0"/>
      <dgm:spPr/>
    </dgm:pt>
    <dgm:pt modelId="{7A3EC363-CB17-455F-875E-8589D6F4E98C}" type="pres">
      <dgm:prSet presAssocID="{EE6FD035-3BE6-43DB-A322-A6B4DCB05481}" presName="dummyNode1" presStyleLbl="node1" presStyleIdx="0" presStyleCnt="4"/>
      <dgm:spPr/>
    </dgm:pt>
    <dgm:pt modelId="{4F74036A-8A9D-4603-97CA-A63A42CD0B62}" type="pres">
      <dgm:prSet presAssocID="{EE6FD035-3BE6-43DB-A322-A6B4DCB05481}" presName="childNode1" presStyleLbl="bgAcc1" presStyleIdx="0" presStyleCnt="4" custScaleX="105678">
        <dgm:presLayoutVars>
          <dgm:bulletEnabled val="1"/>
        </dgm:presLayoutVars>
      </dgm:prSet>
      <dgm:spPr/>
    </dgm:pt>
    <dgm:pt modelId="{4911FC88-8ADD-4E53-A1D5-631CA4DE6D9A}" type="pres">
      <dgm:prSet presAssocID="{EE6FD035-3BE6-43DB-A322-A6B4DCB05481}" presName="childNode1tx" presStyleLbl="bgAcc1" presStyleIdx="0" presStyleCnt="4">
        <dgm:presLayoutVars>
          <dgm:bulletEnabled val="1"/>
        </dgm:presLayoutVars>
      </dgm:prSet>
      <dgm:spPr/>
    </dgm:pt>
    <dgm:pt modelId="{898B60F5-2951-4557-B5A0-A8861327343B}" type="pres">
      <dgm:prSet presAssocID="{EE6FD035-3BE6-43DB-A322-A6B4DCB05481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F4D022A9-8B3A-4138-8C56-37E038851C52}" type="pres">
      <dgm:prSet presAssocID="{EE6FD035-3BE6-43DB-A322-A6B4DCB05481}" presName="connSite1" presStyleCnt="0"/>
      <dgm:spPr/>
    </dgm:pt>
    <dgm:pt modelId="{53855676-DA1B-4FED-B9CD-59E24DA088DE}" type="pres">
      <dgm:prSet presAssocID="{6DCE98D9-31A4-43E5-9872-0F5382C8B239}" presName="Name9" presStyleLbl="sibTrans2D1" presStyleIdx="0" presStyleCnt="3"/>
      <dgm:spPr/>
    </dgm:pt>
    <dgm:pt modelId="{F0F52BBE-C811-4F6B-9AED-C5D5E999F5FC}" type="pres">
      <dgm:prSet presAssocID="{229A9150-D104-4BB2-9132-544E152CBCBB}" presName="composite2" presStyleCnt="0"/>
      <dgm:spPr/>
    </dgm:pt>
    <dgm:pt modelId="{669F1787-F474-4B18-995B-016A02286358}" type="pres">
      <dgm:prSet presAssocID="{229A9150-D104-4BB2-9132-544E152CBCBB}" presName="dummyNode2" presStyleLbl="node1" presStyleIdx="0" presStyleCnt="4"/>
      <dgm:spPr/>
    </dgm:pt>
    <dgm:pt modelId="{B8E98EEC-79F1-490B-8C55-0E4432DE9E55}" type="pres">
      <dgm:prSet presAssocID="{229A9150-D104-4BB2-9132-544E152CBCBB}" presName="childNode2" presStyleLbl="bgAcc1" presStyleIdx="1" presStyleCnt="4" custScaleX="115708" custScaleY="123046">
        <dgm:presLayoutVars>
          <dgm:bulletEnabled val="1"/>
        </dgm:presLayoutVars>
      </dgm:prSet>
      <dgm:spPr/>
    </dgm:pt>
    <dgm:pt modelId="{0A4C4767-CFD1-4294-BB53-2EC195046421}" type="pres">
      <dgm:prSet presAssocID="{229A9150-D104-4BB2-9132-544E152CBCBB}" presName="childNode2tx" presStyleLbl="bgAcc1" presStyleIdx="1" presStyleCnt="4">
        <dgm:presLayoutVars>
          <dgm:bulletEnabled val="1"/>
        </dgm:presLayoutVars>
      </dgm:prSet>
      <dgm:spPr/>
    </dgm:pt>
    <dgm:pt modelId="{DE6E68E5-C16B-43A9-95FA-B1C604408FCA}" type="pres">
      <dgm:prSet presAssocID="{229A9150-D104-4BB2-9132-544E152CBCBB}" presName="parentNode2" presStyleLbl="node1" presStyleIdx="1" presStyleCnt="4" custLinFactNeighborY="-15540">
        <dgm:presLayoutVars>
          <dgm:chMax val="0"/>
          <dgm:bulletEnabled val="1"/>
        </dgm:presLayoutVars>
      </dgm:prSet>
      <dgm:spPr/>
    </dgm:pt>
    <dgm:pt modelId="{4203F2E7-1421-49B6-9D68-5B4AA4E7A057}" type="pres">
      <dgm:prSet presAssocID="{229A9150-D104-4BB2-9132-544E152CBCBB}" presName="connSite2" presStyleCnt="0"/>
      <dgm:spPr/>
    </dgm:pt>
    <dgm:pt modelId="{5078EF82-B1B0-4576-8041-378C29B8CE39}" type="pres">
      <dgm:prSet presAssocID="{10E1DFD0-E2A5-401E-8F8F-90F86C43D063}" presName="Name18" presStyleLbl="sibTrans2D1" presStyleIdx="1" presStyleCnt="3"/>
      <dgm:spPr/>
    </dgm:pt>
    <dgm:pt modelId="{9B7F098E-93AA-45EB-8E0D-272E9E85E7A7}" type="pres">
      <dgm:prSet presAssocID="{626603F2-5BED-41C6-AB1A-AC5B46549784}" presName="composite1" presStyleCnt="0"/>
      <dgm:spPr/>
    </dgm:pt>
    <dgm:pt modelId="{81E20F31-8277-47FD-8C24-9DB5029160AD}" type="pres">
      <dgm:prSet presAssocID="{626603F2-5BED-41C6-AB1A-AC5B46549784}" presName="dummyNode1" presStyleLbl="node1" presStyleIdx="1" presStyleCnt="4"/>
      <dgm:spPr/>
    </dgm:pt>
    <dgm:pt modelId="{E9573744-DB9F-45E2-89F5-4E86D6606005}" type="pres">
      <dgm:prSet presAssocID="{626603F2-5BED-41C6-AB1A-AC5B46549784}" presName="childNode1" presStyleLbl="bgAcc1" presStyleIdx="2" presStyleCnt="4" custScaleX="146638" custLinFactNeighborX="915" custLinFactNeighborY="-3330">
        <dgm:presLayoutVars>
          <dgm:bulletEnabled val="1"/>
        </dgm:presLayoutVars>
      </dgm:prSet>
      <dgm:spPr/>
    </dgm:pt>
    <dgm:pt modelId="{FB9C12D4-0971-44D2-9EE8-7F252ECE7D9E}" type="pres">
      <dgm:prSet presAssocID="{626603F2-5BED-41C6-AB1A-AC5B46549784}" presName="childNode1tx" presStyleLbl="bgAcc1" presStyleIdx="2" presStyleCnt="4">
        <dgm:presLayoutVars>
          <dgm:bulletEnabled val="1"/>
        </dgm:presLayoutVars>
      </dgm:prSet>
      <dgm:spPr/>
    </dgm:pt>
    <dgm:pt modelId="{DDEF629A-F214-4D13-92AF-737B2B06A4B5}" type="pres">
      <dgm:prSet presAssocID="{626603F2-5BED-41C6-AB1A-AC5B46549784}" presName="parentNode1" presStyleLbl="node1" presStyleIdx="2" presStyleCnt="4" custLinFactNeighborX="-3267" custLinFactNeighborY="16662">
        <dgm:presLayoutVars>
          <dgm:chMax val="1"/>
          <dgm:bulletEnabled val="1"/>
        </dgm:presLayoutVars>
      </dgm:prSet>
      <dgm:spPr/>
    </dgm:pt>
    <dgm:pt modelId="{9F2567DA-C39F-4F05-A550-ADD1CC950DAB}" type="pres">
      <dgm:prSet presAssocID="{626603F2-5BED-41C6-AB1A-AC5B46549784}" presName="connSite1" presStyleCnt="0"/>
      <dgm:spPr/>
    </dgm:pt>
    <dgm:pt modelId="{637A69D2-5617-40B9-957F-A681F86AB4A4}" type="pres">
      <dgm:prSet presAssocID="{DC98E5D9-1CFB-4F97-A64F-836CCF14A02D}" presName="Name9" presStyleLbl="sibTrans2D1" presStyleIdx="2" presStyleCnt="3"/>
      <dgm:spPr/>
    </dgm:pt>
    <dgm:pt modelId="{1ED37022-2D5B-46A9-A2DD-3D9D34165486}" type="pres">
      <dgm:prSet presAssocID="{1176E20A-8D67-4B75-97C9-92F69BA68BB9}" presName="composite2" presStyleCnt="0"/>
      <dgm:spPr/>
    </dgm:pt>
    <dgm:pt modelId="{70DAA20F-2CD8-4F24-9F2E-608ECF810360}" type="pres">
      <dgm:prSet presAssocID="{1176E20A-8D67-4B75-97C9-92F69BA68BB9}" presName="dummyNode2" presStyleLbl="node1" presStyleIdx="2" presStyleCnt="4"/>
      <dgm:spPr/>
    </dgm:pt>
    <dgm:pt modelId="{0FBFE345-DEE7-43F1-BCF3-52CC7BD39475}" type="pres">
      <dgm:prSet presAssocID="{1176E20A-8D67-4B75-97C9-92F69BA68BB9}" presName="childNode2" presStyleLbl="bgAcc1" presStyleIdx="3" presStyleCnt="4">
        <dgm:presLayoutVars>
          <dgm:bulletEnabled val="1"/>
        </dgm:presLayoutVars>
      </dgm:prSet>
      <dgm:spPr>
        <a:xfrm>
          <a:off x="6437863" y="1803136"/>
          <a:ext cx="1455779" cy="1200713"/>
        </a:xfrm>
        <a:prstGeom prst="roundRect">
          <a:avLst>
            <a:gd name="adj" fmla="val 10000"/>
          </a:avLst>
        </a:prstGeom>
      </dgm:spPr>
    </dgm:pt>
    <dgm:pt modelId="{6836729B-1EB2-41A3-ADD3-81EFD06B4498}" type="pres">
      <dgm:prSet presAssocID="{1176E20A-8D67-4B75-97C9-92F69BA68BB9}" presName="childNode2tx" presStyleLbl="bgAcc1" presStyleIdx="3" presStyleCnt="4">
        <dgm:presLayoutVars>
          <dgm:bulletEnabled val="1"/>
        </dgm:presLayoutVars>
      </dgm:prSet>
      <dgm:spPr/>
    </dgm:pt>
    <dgm:pt modelId="{94E3D369-6ACB-42B3-993E-9B28851CA992}" type="pres">
      <dgm:prSet presAssocID="{1176E20A-8D67-4B75-97C9-92F69BA68BB9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37992C14-86C9-4CD1-B9D5-DE9A83FD2E77}" type="pres">
      <dgm:prSet presAssocID="{1176E20A-8D67-4B75-97C9-92F69BA68BB9}" presName="connSite2" presStyleCnt="0"/>
      <dgm:spPr/>
    </dgm:pt>
  </dgm:ptLst>
  <dgm:cxnLst>
    <dgm:cxn modelId="{34765906-143F-4A52-90FC-464C3B4CE4C4}" srcId="{626603F2-5BED-41C6-AB1A-AC5B46549784}" destId="{287922A9-B7A2-4AFC-8B08-03060653F28E}" srcOrd="1" destOrd="0" parTransId="{5C900342-D1D8-41FE-A12A-DCDE2B4CC5EA}" sibTransId="{F4D4F1C3-CA5E-4DE6-A0A8-B42EB3F532B3}"/>
    <dgm:cxn modelId="{2070FB0B-652D-48F2-9CCB-FDAE52ECC0F2}" type="presOf" srcId="{06AB0956-2AEB-4CF0-B21A-4D9D90A54C72}" destId="{B8E98EEC-79F1-490B-8C55-0E4432DE9E55}" srcOrd="0" destOrd="0" presId="urn:microsoft.com/office/officeart/2005/8/layout/hProcess4"/>
    <dgm:cxn modelId="{8E25EB0C-8CF1-4CD8-B804-9168EB20D504}" type="presOf" srcId="{BAD28954-B8E2-49ED-B25B-479DF578B03B}" destId="{6836729B-1EB2-41A3-ADD3-81EFD06B4498}" srcOrd="1" destOrd="1" presId="urn:microsoft.com/office/officeart/2005/8/layout/hProcess4"/>
    <dgm:cxn modelId="{949DD70D-51BE-4DE1-AD19-8102CE3C7CB8}" type="presOf" srcId="{98C2CAC8-074F-4E13-8E24-5BAF60B14034}" destId="{0A4C4767-CFD1-4294-BB53-2EC195046421}" srcOrd="1" destOrd="3" presId="urn:microsoft.com/office/officeart/2005/8/layout/hProcess4"/>
    <dgm:cxn modelId="{7262F60E-A15E-4ABE-8308-79C95AF3C3E2}" srcId="{229A9150-D104-4BB2-9132-544E152CBCBB}" destId="{C0A258F7-A90D-4491-9B52-DE3B1DFD9B49}" srcOrd="2" destOrd="0" parTransId="{69E4C378-4C1F-44D4-AA73-0BF4E7DF366C}" sibTransId="{EF11A3FE-F0B1-4599-BA49-8804818DF979}"/>
    <dgm:cxn modelId="{2E141D1D-608E-44AA-AAB4-06E9673ECB76}" type="presOf" srcId="{09670EAB-0437-4A50-924E-EFC338546A44}" destId="{6836729B-1EB2-41A3-ADD3-81EFD06B4498}" srcOrd="1" destOrd="0" presId="urn:microsoft.com/office/officeart/2005/8/layout/hProcess4"/>
    <dgm:cxn modelId="{7D382D1D-D740-43BD-AD8E-1C76BFEEA490}" type="presOf" srcId="{B7716AE9-7601-4BEF-BA35-E37A4A9418EA}" destId="{FB9C12D4-0971-44D2-9EE8-7F252ECE7D9E}" srcOrd="1" destOrd="4" presId="urn:microsoft.com/office/officeart/2005/8/layout/hProcess4"/>
    <dgm:cxn modelId="{9E60BE20-B3E4-4AD7-A77B-9500BED5BCE3}" type="presOf" srcId="{287922A9-B7A2-4AFC-8B08-03060653F28E}" destId="{E9573744-DB9F-45E2-89F5-4E86D6606005}" srcOrd="0" destOrd="1" presId="urn:microsoft.com/office/officeart/2005/8/layout/hProcess4"/>
    <dgm:cxn modelId="{E234D229-C6DE-4664-9150-92A199D8E2F9}" srcId="{EE6FD035-3BE6-43DB-A322-A6B4DCB05481}" destId="{0B7586E3-20EB-4B76-9D62-691420BEF56E}" srcOrd="1" destOrd="0" parTransId="{919512D4-667D-46F8-B349-B14A5054A7C7}" sibTransId="{41C82860-C96C-4E6A-BB48-2078621D589F}"/>
    <dgm:cxn modelId="{E1616F3C-E517-4B45-A70D-14AB9BD8E517}" type="presOf" srcId="{0B7586E3-20EB-4B76-9D62-691420BEF56E}" destId="{4F74036A-8A9D-4603-97CA-A63A42CD0B62}" srcOrd="0" destOrd="1" presId="urn:microsoft.com/office/officeart/2005/8/layout/hProcess4"/>
    <dgm:cxn modelId="{A8A1443D-989B-468E-B403-49A181722BD3}" type="presOf" srcId="{A31EFB71-E46E-4C54-A801-CDD5B88340E8}" destId="{FB9C12D4-0971-44D2-9EE8-7F252ECE7D9E}" srcOrd="1" destOrd="3" presId="urn:microsoft.com/office/officeart/2005/8/layout/hProcess4"/>
    <dgm:cxn modelId="{DBB0603F-7B4E-4481-A3E7-EBF5F09AD3D9}" srcId="{EE6FD035-3BE6-43DB-A322-A6B4DCB05481}" destId="{A2100B5C-5CBA-4873-871C-C22E89E4F79A}" srcOrd="0" destOrd="0" parTransId="{9B3C35D9-2F7F-4F8F-B9ED-EE11EADFF150}" sibTransId="{D17A222F-9890-4026-A926-AA4690C6D47B}"/>
    <dgm:cxn modelId="{40BD5E5D-E1AE-4D51-AEFC-F66FD5AD7D6F}" type="presOf" srcId="{8FE35A21-734C-45E1-ADC1-829AB1DA4840}" destId="{E9573744-DB9F-45E2-89F5-4E86D6606005}" srcOrd="0" destOrd="2" presId="urn:microsoft.com/office/officeart/2005/8/layout/hProcess4"/>
    <dgm:cxn modelId="{10632F5F-1E8B-4BFB-8288-11EE1229338D}" srcId="{420A881F-1A85-40EA-BC8A-9D77EF34FFB9}" destId="{626603F2-5BED-41C6-AB1A-AC5B46549784}" srcOrd="2" destOrd="0" parTransId="{9BA4505B-6FB5-4334-9BC1-62E5A1065488}" sibTransId="{DC98E5D9-1CFB-4F97-A64F-836CCF14A02D}"/>
    <dgm:cxn modelId="{953A835F-3142-4FF7-B742-AD22089D120B}" type="presOf" srcId="{8FE35A21-734C-45E1-ADC1-829AB1DA4840}" destId="{FB9C12D4-0971-44D2-9EE8-7F252ECE7D9E}" srcOrd="1" destOrd="2" presId="urn:microsoft.com/office/officeart/2005/8/layout/hProcess4"/>
    <dgm:cxn modelId="{39316641-D0FC-4EA4-BC79-371E5675E1B0}" type="presOf" srcId="{1176E20A-8D67-4B75-97C9-92F69BA68BB9}" destId="{94E3D369-6ACB-42B3-993E-9B28851CA992}" srcOrd="0" destOrd="0" presId="urn:microsoft.com/office/officeart/2005/8/layout/hProcess4"/>
    <dgm:cxn modelId="{43B85745-9CBA-4139-8268-B8F94E094542}" type="presOf" srcId="{6DCE98D9-31A4-43E5-9872-0F5382C8B239}" destId="{53855676-DA1B-4FED-B9CD-59E24DA088DE}" srcOrd="0" destOrd="0" presId="urn:microsoft.com/office/officeart/2005/8/layout/hProcess4"/>
    <dgm:cxn modelId="{CDE85367-8382-4473-ACDC-771B9F89E3BC}" type="presOf" srcId="{A31EFB71-E46E-4C54-A801-CDD5B88340E8}" destId="{E9573744-DB9F-45E2-89F5-4E86D6606005}" srcOrd="0" destOrd="3" presId="urn:microsoft.com/office/officeart/2005/8/layout/hProcess4"/>
    <dgm:cxn modelId="{8C48A76E-409A-4840-8C58-940DF16391B4}" type="presOf" srcId="{EE6FD035-3BE6-43DB-A322-A6B4DCB05481}" destId="{898B60F5-2951-4557-B5A0-A8861327343B}" srcOrd="0" destOrd="0" presId="urn:microsoft.com/office/officeart/2005/8/layout/hProcess4"/>
    <dgm:cxn modelId="{4A0E5452-11A2-45B7-9E26-BF2833DFA8BF}" type="presOf" srcId="{6FD3E285-E9AF-429E-9642-E76BD4FB073B}" destId="{B8E98EEC-79F1-490B-8C55-0E4432DE9E55}" srcOrd="0" destOrd="1" presId="urn:microsoft.com/office/officeart/2005/8/layout/hProcess4"/>
    <dgm:cxn modelId="{BB9F4D53-03A2-44C3-A873-86539F3FFC0D}" type="presOf" srcId="{98C2CAC8-074F-4E13-8E24-5BAF60B14034}" destId="{B8E98EEC-79F1-490B-8C55-0E4432DE9E55}" srcOrd="0" destOrd="3" presId="urn:microsoft.com/office/officeart/2005/8/layout/hProcess4"/>
    <dgm:cxn modelId="{38931374-972A-43C5-922B-22A8BCEB2CDC}" srcId="{420A881F-1A85-40EA-BC8A-9D77EF34FFB9}" destId="{EE6FD035-3BE6-43DB-A322-A6B4DCB05481}" srcOrd="0" destOrd="0" parTransId="{95EAB46B-85B9-4DB8-8815-002E3039B390}" sibTransId="{6DCE98D9-31A4-43E5-9872-0F5382C8B239}"/>
    <dgm:cxn modelId="{0BF70E77-B06B-4CF5-91A4-CE1470878136}" type="presOf" srcId="{4E97C0CF-8954-4452-A7DD-61D0FDC89D27}" destId="{E9573744-DB9F-45E2-89F5-4E86D6606005}" srcOrd="0" destOrd="0" presId="urn:microsoft.com/office/officeart/2005/8/layout/hProcess4"/>
    <dgm:cxn modelId="{6923F157-A453-4315-8CEE-14FFC3438EBB}" type="presOf" srcId="{6F1EEA3F-C446-44BD-B50D-31E2EE195FBA}" destId="{4911FC88-8ADD-4E53-A1D5-631CA4DE6D9A}" srcOrd="1" destOrd="2" presId="urn:microsoft.com/office/officeart/2005/8/layout/hProcess4"/>
    <dgm:cxn modelId="{EC30FF78-0D8B-455A-9C44-A19AA023E963}" type="presOf" srcId="{420A881F-1A85-40EA-BC8A-9D77EF34FFB9}" destId="{78F98FF2-3C2E-4048-B1EE-A7C59D4689EB}" srcOrd="0" destOrd="0" presId="urn:microsoft.com/office/officeart/2005/8/layout/hProcess4"/>
    <dgm:cxn modelId="{DE3A7A59-614E-4CC9-B25A-0848896109CE}" type="presOf" srcId="{6F1EEA3F-C446-44BD-B50D-31E2EE195FBA}" destId="{4F74036A-8A9D-4603-97CA-A63A42CD0B62}" srcOrd="0" destOrd="2" presId="urn:microsoft.com/office/officeart/2005/8/layout/hProcess4"/>
    <dgm:cxn modelId="{4166B559-FF19-4152-B1E3-CA0D327ECB33}" type="presOf" srcId="{287922A9-B7A2-4AFC-8B08-03060653F28E}" destId="{FB9C12D4-0971-44D2-9EE8-7F252ECE7D9E}" srcOrd="1" destOrd="1" presId="urn:microsoft.com/office/officeart/2005/8/layout/hProcess4"/>
    <dgm:cxn modelId="{1642A67E-7B09-4411-BA6D-783C3AE61BFE}" srcId="{626603F2-5BED-41C6-AB1A-AC5B46549784}" destId="{B7716AE9-7601-4BEF-BA35-E37A4A9418EA}" srcOrd="4" destOrd="0" parTransId="{9518ABCD-9536-42F4-ADA3-8719AAAF2612}" sibTransId="{1065E85E-DDBF-4327-80D5-A37652C8CD40}"/>
    <dgm:cxn modelId="{2A20BD85-C462-4128-9214-52D37B9A268E}" type="presOf" srcId="{C0A258F7-A90D-4491-9B52-DE3B1DFD9B49}" destId="{B8E98EEC-79F1-490B-8C55-0E4432DE9E55}" srcOrd="0" destOrd="2" presId="urn:microsoft.com/office/officeart/2005/8/layout/hProcess4"/>
    <dgm:cxn modelId="{8D211F8B-15D8-4A7A-9C9E-7DD156D1BA37}" srcId="{229A9150-D104-4BB2-9132-544E152CBCBB}" destId="{6FD3E285-E9AF-429E-9642-E76BD4FB073B}" srcOrd="1" destOrd="0" parTransId="{64A56F22-7787-4C88-A595-345F929FE494}" sibTransId="{E6725AD3-5780-43DC-B3D6-57BF916BC0FA}"/>
    <dgm:cxn modelId="{ECB7408D-6EE3-4B5D-8B47-57DC43F58709}" type="presOf" srcId="{B7716AE9-7601-4BEF-BA35-E37A4A9418EA}" destId="{E9573744-DB9F-45E2-89F5-4E86D6606005}" srcOrd="0" destOrd="4" presId="urn:microsoft.com/office/officeart/2005/8/layout/hProcess4"/>
    <dgm:cxn modelId="{2165A38D-8F86-44C8-97C1-AB27C678D381}" type="presOf" srcId="{6FD3E285-E9AF-429E-9642-E76BD4FB073B}" destId="{0A4C4767-CFD1-4294-BB53-2EC195046421}" srcOrd="1" destOrd="1" presId="urn:microsoft.com/office/officeart/2005/8/layout/hProcess4"/>
    <dgm:cxn modelId="{7E9D2CA4-4977-4597-A870-168BD6B1DC2D}" type="presOf" srcId="{A2100B5C-5CBA-4873-871C-C22E89E4F79A}" destId="{4911FC88-8ADD-4E53-A1D5-631CA4DE6D9A}" srcOrd="1" destOrd="0" presId="urn:microsoft.com/office/officeart/2005/8/layout/hProcess4"/>
    <dgm:cxn modelId="{225961A4-93BE-4673-9E35-5D542E6D924E}" type="presOf" srcId="{BAD28954-B8E2-49ED-B25B-479DF578B03B}" destId="{0FBFE345-DEE7-43F1-BCF3-52CC7BD39475}" srcOrd="0" destOrd="1" presId="urn:microsoft.com/office/officeart/2005/8/layout/hProcess4"/>
    <dgm:cxn modelId="{A8DEF2A8-5FDB-4C1A-B345-E2A4AAB78890}" type="presOf" srcId="{06AB0956-2AEB-4CF0-B21A-4D9D90A54C72}" destId="{0A4C4767-CFD1-4294-BB53-2EC195046421}" srcOrd="1" destOrd="0" presId="urn:microsoft.com/office/officeart/2005/8/layout/hProcess4"/>
    <dgm:cxn modelId="{2542B5B6-3CCD-4FEA-8FEF-F84EE4AB11DC}" srcId="{626603F2-5BED-41C6-AB1A-AC5B46549784}" destId="{A31EFB71-E46E-4C54-A801-CDD5B88340E8}" srcOrd="3" destOrd="0" parTransId="{8B1E5871-9752-4AB2-9A56-D231AC743C91}" sibTransId="{FEDDF476-CB61-4E27-8AA2-E6375840FF9E}"/>
    <dgm:cxn modelId="{3A8E02BE-07EA-4ADA-ACE6-B91B9F12B44C}" type="presOf" srcId="{0B7586E3-20EB-4B76-9D62-691420BEF56E}" destId="{4911FC88-8ADD-4E53-A1D5-631CA4DE6D9A}" srcOrd="1" destOrd="1" presId="urn:microsoft.com/office/officeart/2005/8/layout/hProcess4"/>
    <dgm:cxn modelId="{767964BF-AA13-4F0D-8D03-1D016B528ADC}" srcId="{626603F2-5BED-41C6-AB1A-AC5B46549784}" destId="{4E97C0CF-8954-4452-A7DD-61D0FDC89D27}" srcOrd="0" destOrd="0" parTransId="{6821A9A4-4BC8-4CFA-9228-B9609ADFE2F6}" sibTransId="{4C12271B-E77C-4B62-84CF-50D837B73A6C}"/>
    <dgm:cxn modelId="{CEBB16C4-3A88-4C52-AC9B-0CD22F27764D}" srcId="{1176E20A-8D67-4B75-97C9-92F69BA68BB9}" destId="{09670EAB-0437-4A50-924E-EFC338546A44}" srcOrd="0" destOrd="0" parTransId="{2324264A-AD55-4CEA-A90F-54F62CE871F0}" sibTransId="{4FBAE79A-5B0E-49FE-9938-2B729CFF53BB}"/>
    <dgm:cxn modelId="{062251CA-285F-49C2-9C11-D2584DD59B7E}" type="presOf" srcId="{09670EAB-0437-4A50-924E-EFC338546A44}" destId="{0FBFE345-DEE7-43F1-BCF3-52CC7BD39475}" srcOrd="0" destOrd="0" presId="urn:microsoft.com/office/officeart/2005/8/layout/hProcess4"/>
    <dgm:cxn modelId="{FDCF87CB-DAAC-482D-B73F-DFD4B1ECBDF8}" type="presOf" srcId="{A2100B5C-5CBA-4873-871C-C22E89E4F79A}" destId="{4F74036A-8A9D-4603-97CA-A63A42CD0B62}" srcOrd="0" destOrd="0" presId="urn:microsoft.com/office/officeart/2005/8/layout/hProcess4"/>
    <dgm:cxn modelId="{54A335CD-2070-4230-A7AC-80A5D458BCB1}" srcId="{1176E20A-8D67-4B75-97C9-92F69BA68BB9}" destId="{BAD28954-B8E2-49ED-B25B-479DF578B03B}" srcOrd="1" destOrd="0" parTransId="{27993394-70DF-4428-B117-485149438414}" sibTransId="{CF6F8225-FE75-4177-AFB5-D81DCFC29DCC}"/>
    <dgm:cxn modelId="{EC842FD3-58A5-4047-9F04-BEAD529C20A1}" srcId="{420A881F-1A85-40EA-BC8A-9D77EF34FFB9}" destId="{1176E20A-8D67-4B75-97C9-92F69BA68BB9}" srcOrd="3" destOrd="0" parTransId="{85AF28C5-EBF6-4395-BA99-A75D444E6C7C}" sibTransId="{D5AF79D2-1E0D-4A3A-971F-3E3F7487BFE2}"/>
    <dgm:cxn modelId="{ECA147D3-4CC0-4C60-B82B-689152B6C7E4}" srcId="{420A881F-1A85-40EA-BC8A-9D77EF34FFB9}" destId="{229A9150-D104-4BB2-9132-544E152CBCBB}" srcOrd="1" destOrd="0" parTransId="{33B025BA-25BD-4C85-9425-13BAA3230E09}" sibTransId="{10E1DFD0-E2A5-401E-8F8F-90F86C43D063}"/>
    <dgm:cxn modelId="{18E358D4-1FF7-4279-8FB5-1E90EEA8C5B9}" type="presOf" srcId="{4E97C0CF-8954-4452-A7DD-61D0FDC89D27}" destId="{FB9C12D4-0971-44D2-9EE8-7F252ECE7D9E}" srcOrd="1" destOrd="0" presId="urn:microsoft.com/office/officeart/2005/8/layout/hProcess4"/>
    <dgm:cxn modelId="{DED62DD7-746C-4C0C-A619-5D6E94B97CF6}" srcId="{626603F2-5BED-41C6-AB1A-AC5B46549784}" destId="{8FE35A21-734C-45E1-ADC1-829AB1DA4840}" srcOrd="2" destOrd="0" parTransId="{98F2DD8D-24EF-4449-878F-4F8EB13E2EB3}" sibTransId="{4C20B23D-1ACD-4EA2-83E6-EF08511FED9F}"/>
    <dgm:cxn modelId="{BF2783D8-DEC8-4727-B953-B874A58400B4}" srcId="{EE6FD035-3BE6-43DB-A322-A6B4DCB05481}" destId="{6F1EEA3F-C446-44BD-B50D-31E2EE195FBA}" srcOrd="2" destOrd="0" parTransId="{20C4C5C1-0FE8-44DB-AD40-C77EA9B58BFD}" sibTransId="{C9142A35-4FDA-42DF-9D56-1AB0F8A26C59}"/>
    <dgm:cxn modelId="{289C8AE0-847A-49B7-9C68-180EEC816384}" srcId="{229A9150-D104-4BB2-9132-544E152CBCBB}" destId="{98C2CAC8-074F-4E13-8E24-5BAF60B14034}" srcOrd="3" destOrd="0" parTransId="{76E41843-F7F9-423E-9A42-1B8EF041458F}" sibTransId="{25DE4BF3-1BEE-4331-8B16-072A15F6C14E}"/>
    <dgm:cxn modelId="{9AAD6BEA-27AB-491A-8655-FC4C44C3F285}" type="presOf" srcId="{626603F2-5BED-41C6-AB1A-AC5B46549784}" destId="{DDEF629A-F214-4D13-92AF-737B2B06A4B5}" srcOrd="0" destOrd="0" presId="urn:microsoft.com/office/officeart/2005/8/layout/hProcess4"/>
    <dgm:cxn modelId="{DCF681ED-49BE-4AD4-AFA5-7CC4C26E50CE}" type="presOf" srcId="{DC98E5D9-1CFB-4F97-A64F-836CCF14A02D}" destId="{637A69D2-5617-40B9-957F-A681F86AB4A4}" srcOrd="0" destOrd="0" presId="urn:microsoft.com/office/officeart/2005/8/layout/hProcess4"/>
    <dgm:cxn modelId="{EC5AE6ED-B689-4EA6-8EC4-DD42C89F0314}" srcId="{229A9150-D104-4BB2-9132-544E152CBCBB}" destId="{06AB0956-2AEB-4CF0-B21A-4D9D90A54C72}" srcOrd="0" destOrd="0" parTransId="{988D1A5D-EC23-40B5-942D-91140392605C}" sibTransId="{B46066F8-A9A6-4972-955E-83A6AB3BC5C8}"/>
    <dgm:cxn modelId="{1FAC21F0-0232-4F0C-96BD-E1AA27D11604}" type="presOf" srcId="{10E1DFD0-E2A5-401E-8F8F-90F86C43D063}" destId="{5078EF82-B1B0-4576-8041-378C29B8CE39}" srcOrd="0" destOrd="0" presId="urn:microsoft.com/office/officeart/2005/8/layout/hProcess4"/>
    <dgm:cxn modelId="{7F6ADDF1-8AF5-4CA5-AE4F-0047ED4A04D0}" type="presOf" srcId="{229A9150-D104-4BB2-9132-544E152CBCBB}" destId="{DE6E68E5-C16B-43A9-95FA-B1C604408FCA}" srcOrd="0" destOrd="0" presId="urn:microsoft.com/office/officeart/2005/8/layout/hProcess4"/>
    <dgm:cxn modelId="{77A3BEF5-1526-4602-8E30-14E442783716}" type="presOf" srcId="{C0A258F7-A90D-4491-9B52-DE3B1DFD9B49}" destId="{0A4C4767-CFD1-4294-BB53-2EC195046421}" srcOrd="1" destOrd="2" presId="urn:microsoft.com/office/officeart/2005/8/layout/hProcess4"/>
    <dgm:cxn modelId="{0A6261A3-C8E7-4B5F-9B38-69840578EB30}" type="presParOf" srcId="{78F98FF2-3C2E-4048-B1EE-A7C59D4689EB}" destId="{1CCD57AC-5AF8-416A-9B7D-A8875D8EB2AB}" srcOrd="0" destOrd="0" presId="urn:microsoft.com/office/officeart/2005/8/layout/hProcess4"/>
    <dgm:cxn modelId="{3DF71C5D-388C-4F1E-A29D-99D4C4E700D6}" type="presParOf" srcId="{78F98FF2-3C2E-4048-B1EE-A7C59D4689EB}" destId="{4B8A6A12-408A-49E4-A064-321C5A42566B}" srcOrd="1" destOrd="0" presId="urn:microsoft.com/office/officeart/2005/8/layout/hProcess4"/>
    <dgm:cxn modelId="{15B51E53-3791-49C2-8C31-A4157E7D60D3}" type="presParOf" srcId="{78F98FF2-3C2E-4048-B1EE-A7C59D4689EB}" destId="{5F612205-55A7-47F1-96FD-18F07B08C31C}" srcOrd="2" destOrd="0" presId="urn:microsoft.com/office/officeart/2005/8/layout/hProcess4"/>
    <dgm:cxn modelId="{D62CAB02-C90B-4A78-920D-FBAD6F632DA9}" type="presParOf" srcId="{5F612205-55A7-47F1-96FD-18F07B08C31C}" destId="{4A3798E4-5789-4E01-8831-83A7A8D8EF0B}" srcOrd="0" destOrd="0" presId="urn:microsoft.com/office/officeart/2005/8/layout/hProcess4"/>
    <dgm:cxn modelId="{1D2829CD-D1E1-4B32-94F9-2E699D463F7D}" type="presParOf" srcId="{4A3798E4-5789-4E01-8831-83A7A8D8EF0B}" destId="{7A3EC363-CB17-455F-875E-8589D6F4E98C}" srcOrd="0" destOrd="0" presId="urn:microsoft.com/office/officeart/2005/8/layout/hProcess4"/>
    <dgm:cxn modelId="{A564E89A-F53C-4E5C-8149-5C4B2E596C95}" type="presParOf" srcId="{4A3798E4-5789-4E01-8831-83A7A8D8EF0B}" destId="{4F74036A-8A9D-4603-97CA-A63A42CD0B62}" srcOrd="1" destOrd="0" presId="urn:microsoft.com/office/officeart/2005/8/layout/hProcess4"/>
    <dgm:cxn modelId="{2A4609A0-6A10-4034-B019-99B291FE2978}" type="presParOf" srcId="{4A3798E4-5789-4E01-8831-83A7A8D8EF0B}" destId="{4911FC88-8ADD-4E53-A1D5-631CA4DE6D9A}" srcOrd="2" destOrd="0" presId="urn:microsoft.com/office/officeart/2005/8/layout/hProcess4"/>
    <dgm:cxn modelId="{FC89250E-997F-436A-8B27-96E563AD581A}" type="presParOf" srcId="{4A3798E4-5789-4E01-8831-83A7A8D8EF0B}" destId="{898B60F5-2951-4557-B5A0-A8861327343B}" srcOrd="3" destOrd="0" presId="urn:microsoft.com/office/officeart/2005/8/layout/hProcess4"/>
    <dgm:cxn modelId="{387DC8AB-5F3E-4032-8A77-46ED250D84E3}" type="presParOf" srcId="{4A3798E4-5789-4E01-8831-83A7A8D8EF0B}" destId="{F4D022A9-8B3A-4138-8C56-37E038851C52}" srcOrd="4" destOrd="0" presId="urn:microsoft.com/office/officeart/2005/8/layout/hProcess4"/>
    <dgm:cxn modelId="{A6193CCD-6A0E-49C3-BBE3-B51356EB8F42}" type="presParOf" srcId="{5F612205-55A7-47F1-96FD-18F07B08C31C}" destId="{53855676-DA1B-4FED-B9CD-59E24DA088DE}" srcOrd="1" destOrd="0" presId="urn:microsoft.com/office/officeart/2005/8/layout/hProcess4"/>
    <dgm:cxn modelId="{68D52740-9E60-4FA0-9EE9-F806F801E309}" type="presParOf" srcId="{5F612205-55A7-47F1-96FD-18F07B08C31C}" destId="{F0F52BBE-C811-4F6B-9AED-C5D5E999F5FC}" srcOrd="2" destOrd="0" presId="urn:microsoft.com/office/officeart/2005/8/layout/hProcess4"/>
    <dgm:cxn modelId="{77C3BF6F-F313-4A01-9BF0-BF6B30B73C30}" type="presParOf" srcId="{F0F52BBE-C811-4F6B-9AED-C5D5E999F5FC}" destId="{669F1787-F474-4B18-995B-016A02286358}" srcOrd="0" destOrd="0" presId="urn:microsoft.com/office/officeart/2005/8/layout/hProcess4"/>
    <dgm:cxn modelId="{055E4CBD-61C0-4600-B369-7DE2470E7183}" type="presParOf" srcId="{F0F52BBE-C811-4F6B-9AED-C5D5E999F5FC}" destId="{B8E98EEC-79F1-490B-8C55-0E4432DE9E55}" srcOrd="1" destOrd="0" presId="urn:microsoft.com/office/officeart/2005/8/layout/hProcess4"/>
    <dgm:cxn modelId="{2354B858-48FE-473F-9986-828417C564CB}" type="presParOf" srcId="{F0F52BBE-C811-4F6B-9AED-C5D5E999F5FC}" destId="{0A4C4767-CFD1-4294-BB53-2EC195046421}" srcOrd="2" destOrd="0" presId="urn:microsoft.com/office/officeart/2005/8/layout/hProcess4"/>
    <dgm:cxn modelId="{2AA71161-EC32-46B4-9F83-F406DE070D1C}" type="presParOf" srcId="{F0F52BBE-C811-4F6B-9AED-C5D5E999F5FC}" destId="{DE6E68E5-C16B-43A9-95FA-B1C604408FCA}" srcOrd="3" destOrd="0" presId="urn:microsoft.com/office/officeart/2005/8/layout/hProcess4"/>
    <dgm:cxn modelId="{3DD8D8A8-F18B-4B2C-AE62-3ED798284797}" type="presParOf" srcId="{F0F52BBE-C811-4F6B-9AED-C5D5E999F5FC}" destId="{4203F2E7-1421-49B6-9D68-5B4AA4E7A057}" srcOrd="4" destOrd="0" presId="urn:microsoft.com/office/officeart/2005/8/layout/hProcess4"/>
    <dgm:cxn modelId="{1625DAF3-785D-4454-8E75-D88A3FE21217}" type="presParOf" srcId="{5F612205-55A7-47F1-96FD-18F07B08C31C}" destId="{5078EF82-B1B0-4576-8041-378C29B8CE39}" srcOrd="3" destOrd="0" presId="urn:microsoft.com/office/officeart/2005/8/layout/hProcess4"/>
    <dgm:cxn modelId="{877636E2-A52E-4238-BC35-81F56FC91D94}" type="presParOf" srcId="{5F612205-55A7-47F1-96FD-18F07B08C31C}" destId="{9B7F098E-93AA-45EB-8E0D-272E9E85E7A7}" srcOrd="4" destOrd="0" presId="urn:microsoft.com/office/officeart/2005/8/layout/hProcess4"/>
    <dgm:cxn modelId="{5E784CF1-A463-4D4D-8448-0C39230834CF}" type="presParOf" srcId="{9B7F098E-93AA-45EB-8E0D-272E9E85E7A7}" destId="{81E20F31-8277-47FD-8C24-9DB5029160AD}" srcOrd="0" destOrd="0" presId="urn:microsoft.com/office/officeart/2005/8/layout/hProcess4"/>
    <dgm:cxn modelId="{4A6AA9B8-683A-4713-AA9E-256C0DC2C7F2}" type="presParOf" srcId="{9B7F098E-93AA-45EB-8E0D-272E9E85E7A7}" destId="{E9573744-DB9F-45E2-89F5-4E86D6606005}" srcOrd="1" destOrd="0" presId="urn:microsoft.com/office/officeart/2005/8/layout/hProcess4"/>
    <dgm:cxn modelId="{ACC88286-C148-49A7-A707-FC655CB17F13}" type="presParOf" srcId="{9B7F098E-93AA-45EB-8E0D-272E9E85E7A7}" destId="{FB9C12D4-0971-44D2-9EE8-7F252ECE7D9E}" srcOrd="2" destOrd="0" presId="urn:microsoft.com/office/officeart/2005/8/layout/hProcess4"/>
    <dgm:cxn modelId="{5A8BCD9A-9276-4893-9C8B-D8923DA8F573}" type="presParOf" srcId="{9B7F098E-93AA-45EB-8E0D-272E9E85E7A7}" destId="{DDEF629A-F214-4D13-92AF-737B2B06A4B5}" srcOrd="3" destOrd="0" presId="urn:microsoft.com/office/officeart/2005/8/layout/hProcess4"/>
    <dgm:cxn modelId="{7E0C8F67-B3C9-4437-A242-615B4177DEE4}" type="presParOf" srcId="{9B7F098E-93AA-45EB-8E0D-272E9E85E7A7}" destId="{9F2567DA-C39F-4F05-A550-ADD1CC950DAB}" srcOrd="4" destOrd="0" presId="urn:microsoft.com/office/officeart/2005/8/layout/hProcess4"/>
    <dgm:cxn modelId="{88E19C21-AF28-4E60-A3CB-913ECD372871}" type="presParOf" srcId="{5F612205-55A7-47F1-96FD-18F07B08C31C}" destId="{637A69D2-5617-40B9-957F-A681F86AB4A4}" srcOrd="5" destOrd="0" presId="urn:microsoft.com/office/officeart/2005/8/layout/hProcess4"/>
    <dgm:cxn modelId="{0E4DD807-B7C3-4FD9-84DB-E3889DAA745E}" type="presParOf" srcId="{5F612205-55A7-47F1-96FD-18F07B08C31C}" destId="{1ED37022-2D5B-46A9-A2DD-3D9D34165486}" srcOrd="6" destOrd="0" presId="urn:microsoft.com/office/officeart/2005/8/layout/hProcess4"/>
    <dgm:cxn modelId="{3E54DFD1-AF71-44E2-BABA-4A8FEEBFA736}" type="presParOf" srcId="{1ED37022-2D5B-46A9-A2DD-3D9D34165486}" destId="{70DAA20F-2CD8-4F24-9F2E-608ECF810360}" srcOrd="0" destOrd="0" presId="urn:microsoft.com/office/officeart/2005/8/layout/hProcess4"/>
    <dgm:cxn modelId="{E098C239-BE70-4E22-80FF-EA00A2177B45}" type="presParOf" srcId="{1ED37022-2D5B-46A9-A2DD-3D9D34165486}" destId="{0FBFE345-DEE7-43F1-BCF3-52CC7BD39475}" srcOrd="1" destOrd="0" presId="urn:microsoft.com/office/officeart/2005/8/layout/hProcess4"/>
    <dgm:cxn modelId="{A4F94A2E-D358-4835-9AC9-35803892A805}" type="presParOf" srcId="{1ED37022-2D5B-46A9-A2DD-3D9D34165486}" destId="{6836729B-1EB2-41A3-ADD3-81EFD06B4498}" srcOrd="2" destOrd="0" presId="urn:microsoft.com/office/officeart/2005/8/layout/hProcess4"/>
    <dgm:cxn modelId="{1F80B811-006D-46AB-A0E9-1EB2F23D2FCB}" type="presParOf" srcId="{1ED37022-2D5B-46A9-A2DD-3D9D34165486}" destId="{94E3D369-6ACB-42B3-993E-9B28851CA992}" srcOrd="3" destOrd="0" presId="urn:microsoft.com/office/officeart/2005/8/layout/hProcess4"/>
    <dgm:cxn modelId="{5AC7C87D-B59C-482F-8E48-6ADE58F0ED09}" type="presParOf" srcId="{1ED37022-2D5B-46A9-A2DD-3D9D34165486}" destId="{37992C14-86C9-4CD1-B9D5-DE9A83FD2E77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0A881F-1A85-40EA-BC8A-9D77EF34FFB9}" type="doc">
      <dgm:prSet loTypeId="urn:microsoft.com/office/officeart/2005/8/layout/h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EE6FD035-3BE6-43DB-A322-A6B4DCB05481}">
      <dgm:prSet phldrT="[Texto]" phldr="0"/>
      <dgm:spPr>
        <a:solidFill>
          <a:srgbClr val="0B2434"/>
        </a:solidFill>
      </dgm:spPr>
      <dgm:t>
        <a:bodyPr/>
        <a:lstStyle/>
        <a:p>
          <a:r>
            <a:rPr lang="pt-BR" b="1" dirty="0">
              <a:latin typeface="Arial"/>
            </a:rPr>
            <a:t>Programas</a:t>
          </a:r>
          <a:endParaRPr lang="pt-BR" b="1" dirty="0"/>
        </a:p>
      </dgm:t>
    </dgm:pt>
    <dgm:pt modelId="{95EAB46B-85B9-4DB8-8815-002E3039B390}" type="parTrans" cxnId="{38931374-972A-43C5-922B-22A8BCEB2CDC}">
      <dgm:prSet/>
      <dgm:spPr/>
      <dgm:t>
        <a:bodyPr/>
        <a:lstStyle/>
        <a:p>
          <a:endParaRPr lang="pt-BR" b="1"/>
        </a:p>
      </dgm:t>
    </dgm:pt>
    <dgm:pt modelId="{6DCE98D9-31A4-43E5-9872-0F5382C8B239}" type="sibTrans" cxnId="{38931374-972A-43C5-922B-22A8BCEB2CDC}">
      <dgm:prSet/>
      <dgm:spPr/>
      <dgm:t>
        <a:bodyPr/>
        <a:lstStyle/>
        <a:p>
          <a:endParaRPr lang="pt-BR" b="1"/>
        </a:p>
      </dgm:t>
    </dgm:pt>
    <dgm:pt modelId="{A2100B5C-5CBA-4873-871C-C22E89E4F79A}">
      <dgm:prSet phldrT="[Texto]" phldr="0" custT="1"/>
      <dgm:spPr/>
      <dgm:t>
        <a:bodyPr/>
        <a:lstStyle/>
        <a:p>
          <a:r>
            <a:rPr lang="pt-BR" sz="1600" b="1" dirty="0">
              <a:latin typeface="Arial"/>
            </a:rPr>
            <a:t>Cadastro</a:t>
          </a:r>
          <a:endParaRPr lang="pt-BR" sz="1600" b="1" dirty="0"/>
        </a:p>
      </dgm:t>
    </dgm:pt>
    <dgm:pt modelId="{9B3C35D9-2F7F-4F8F-B9ED-EE11EADFF150}" type="parTrans" cxnId="{DBB0603F-7B4E-4481-A3E7-EBF5F09AD3D9}">
      <dgm:prSet/>
      <dgm:spPr/>
      <dgm:t>
        <a:bodyPr/>
        <a:lstStyle/>
        <a:p>
          <a:endParaRPr lang="pt-BR" b="1"/>
        </a:p>
      </dgm:t>
    </dgm:pt>
    <dgm:pt modelId="{D17A222F-9890-4026-A926-AA4690C6D47B}" type="sibTrans" cxnId="{DBB0603F-7B4E-4481-A3E7-EBF5F09AD3D9}">
      <dgm:prSet/>
      <dgm:spPr/>
      <dgm:t>
        <a:bodyPr/>
        <a:lstStyle/>
        <a:p>
          <a:endParaRPr lang="pt-BR" b="1"/>
        </a:p>
      </dgm:t>
    </dgm:pt>
    <dgm:pt modelId="{0B7586E3-20EB-4B76-9D62-691420BEF56E}">
      <dgm:prSet phldrT="[Texto]" phldr="0" custT="1"/>
      <dgm:spPr/>
      <dgm:t>
        <a:bodyPr/>
        <a:lstStyle/>
        <a:p>
          <a:pPr rtl="0"/>
          <a:r>
            <a:rPr lang="pt-BR" sz="1600" b="1" dirty="0">
              <a:latin typeface="Arial"/>
            </a:rPr>
            <a:t>Beneficiários</a:t>
          </a:r>
          <a:endParaRPr lang="pt-BR" sz="1600" b="1" dirty="0"/>
        </a:p>
      </dgm:t>
    </dgm:pt>
    <dgm:pt modelId="{919512D4-667D-46F8-B349-B14A5054A7C7}" type="parTrans" cxnId="{E234D229-C6DE-4664-9150-92A199D8E2F9}">
      <dgm:prSet/>
      <dgm:spPr/>
      <dgm:t>
        <a:bodyPr/>
        <a:lstStyle/>
        <a:p>
          <a:endParaRPr lang="pt-BR" b="1"/>
        </a:p>
      </dgm:t>
    </dgm:pt>
    <dgm:pt modelId="{41C82860-C96C-4E6A-BB48-2078621D589F}" type="sibTrans" cxnId="{E234D229-C6DE-4664-9150-92A199D8E2F9}">
      <dgm:prSet/>
      <dgm:spPr/>
      <dgm:t>
        <a:bodyPr/>
        <a:lstStyle/>
        <a:p>
          <a:endParaRPr lang="pt-BR" b="1"/>
        </a:p>
      </dgm:t>
    </dgm:pt>
    <dgm:pt modelId="{229A9150-D104-4BB2-9132-544E152CBCBB}">
      <dgm:prSet phldrT="[Texto]" phldr="0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BR" b="1" dirty="0"/>
            <a:t>Formalização</a:t>
          </a:r>
        </a:p>
      </dgm:t>
    </dgm:pt>
    <dgm:pt modelId="{33B025BA-25BD-4C85-9425-13BAA3230E09}" type="parTrans" cxnId="{ECA147D3-4CC0-4C60-B82B-689152B6C7E4}">
      <dgm:prSet/>
      <dgm:spPr/>
      <dgm:t>
        <a:bodyPr/>
        <a:lstStyle/>
        <a:p>
          <a:endParaRPr lang="pt-BR" b="1"/>
        </a:p>
      </dgm:t>
    </dgm:pt>
    <dgm:pt modelId="{10E1DFD0-E2A5-401E-8F8F-90F86C43D063}" type="sibTrans" cxnId="{ECA147D3-4CC0-4C60-B82B-689152B6C7E4}">
      <dgm:prSet/>
      <dgm:spPr/>
      <dgm:t>
        <a:bodyPr/>
        <a:lstStyle/>
        <a:p>
          <a:endParaRPr lang="pt-BR" b="1"/>
        </a:p>
      </dgm:t>
    </dgm:pt>
    <dgm:pt modelId="{06AB0956-2AEB-4CF0-B21A-4D9D90A54C72}">
      <dgm:prSet phldrT="[Texto]" phldr="0" custT="1"/>
      <dgm:spPr/>
      <dgm:t>
        <a:bodyPr/>
        <a:lstStyle/>
        <a:p>
          <a:pPr rtl="0"/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Plano de Trabalho</a:t>
          </a:r>
        </a:p>
      </dgm:t>
    </dgm:pt>
    <dgm:pt modelId="{988D1A5D-EC23-40B5-942D-91140392605C}" type="parTrans" cxnId="{EC5AE6ED-B689-4EA6-8EC4-DD42C89F0314}">
      <dgm:prSet/>
      <dgm:spPr/>
      <dgm:t>
        <a:bodyPr/>
        <a:lstStyle/>
        <a:p>
          <a:endParaRPr lang="pt-BR" b="1"/>
        </a:p>
      </dgm:t>
    </dgm:pt>
    <dgm:pt modelId="{B46066F8-A9A6-4972-955E-83A6AB3BC5C8}" type="sibTrans" cxnId="{EC5AE6ED-B689-4EA6-8EC4-DD42C89F0314}">
      <dgm:prSet/>
      <dgm:spPr/>
      <dgm:t>
        <a:bodyPr/>
        <a:lstStyle/>
        <a:p>
          <a:endParaRPr lang="pt-BR" b="1"/>
        </a:p>
      </dgm:t>
    </dgm:pt>
    <dgm:pt modelId="{1176E20A-8D67-4B75-97C9-92F69BA68BB9}">
      <dgm:prSet phldrT="[Texto]" phldr="0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BR" b="1" dirty="0">
              <a:latin typeface="Arial"/>
            </a:rPr>
            <a:t>Monitoramento</a:t>
          </a:r>
          <a:endParaRPr lang="pt-BR" b="1" dirty="0"/>
        </a:p>
      </dgm:t>
    </dgm:pt>
    <dgm:pt modelId="{85AF28C5-EBF6-4395-BA99-A75D444E6C7C}" type="parTrans" cxnId="{EC842FD3-58A5-4047-9F04-BEAD529C20A1}">
      <dgm:prSet/>
      <dgm:spPr/>
      <dgm:t>
        <a:bodyPr/>
        <a:lstStyle/>
        <a:p>
          <a:endParaRPr lang="pt-BR" b="1"/>
        </a:p>
      </dgm:t>
    </dgm:pt>
    <dgm:pt modelId="{D5AF79D2-1E0D-4A3A-971F-3E3F7487BFE2}" type="sibTrans" cxnId="{EC842FD3-58A5-4047-9F04-BEAD529C20A1}">
      <dgm:prSet/>
      <dgm:spPr/>
      <dgm:t>
        <a:bodyPr/>
        <a:lstStyle/>
        <a:p>
          <a:endParaRPr lang="pt-BR" b="1"/>
        </a:p>
      </dgm:t>
    </dgm:pt>
    <dgm:pt modelId="{BAD28954-B8E2-49ED-B25B-479DF578B03B}">
      <dgm:prSet phldrT="[Texto]" phldr="0" custT="1"/>
      <dgm:spPr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24765" tIns="24765" rIns="24765" bIns="24765" numCol="1" spcCol="1270" anchor="t" anchorCtr="0"/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+mn-cs"/>
            </a:rPr>
            <a:t>Relatórios de Gestão</a:t>
          </a:r>
        </a:p>
      </dgm:t>
    </dgm:pt>
    <dgm:pt modelId="{27993394-70DF-4428-B117-485149438414}" type="parTrans" cxnId="{54A335CD-2070-4230-A7AC-80A5D458BCB1}">
      <dgm:prSet/>
      <dgm:spPr/>
      <dgm:t>
        <a:bodyPr/>
        <a:lstStyle/>
        <a:p>
          <a:endParaRPr lang="pt-BR" b="1"/>
        </a:p>
      </dgm:t>
    </dgm:pt>
    <dgm:pt modelId="{CF6F8225-FE75-4177-AFB5-D81DCFC29DCC}" type="sibTrans" cxnId="{54A335CD-2070-4230-A7AC-80A5D458BCB1}">
      <dgm:prSet/>
      <dgm:spPr/>
      <dgm:t>
        <a:bodyPr/>
        <a:lstStyle/>
        <a:p>
          <a:endParaRPr lang="pt-BR" b="1"/>
        </a:p>
      </dgm:t>
    </dgm:pt>
    <dgm:pt modelId="{626603F2-5BED-41C6-AB1A-AC5B46549784}">
      <dgm:prSet phldr="0"/>
      <dgm:spPr>
        <a:solidFill>
          <a:srgbClr val="0B2434"/>
        </a:solidFill>
      </dgm:spPr>
      <dgm:t>
        <a:bodyPr/>
        <a:lstStyle/>
        <a:p>
          <a:r>
            <a:rPr lang="pt-BR" b="1" dirty="0">
              <a:latin typeface="Arial"/>
            </a:rPr>
            <a:t>Execução</a:t>
          </a:r>
        </a:p>
      </dgm:t>
    </dgm:pt>
    <dgm:pt modelId="{9BA4505B-6FB5-4334-9BC1-62E5A1065488}" type="parTrans" cxnId="{10632F5F-1E8B-4BFB-8288-11EE1229338D}">
      <dgm:prSet/>
      <dgm:spPr/>
      <dgm:t>
        <a:bodyPr/>
        <a:lstStyle/>
        <a:p>
          <a:endParaRPr lang="pt-BR" b="1"/>
        </a:p>
      </dgm:t>
    </dgm:pt>
    <dgm:pt modelId="{DC98E5D9-1CFB-4F97-A64F-836CCF14A02D}" type="sibTrans" cxnId="{10632F5F-1E8B-4BFB-8288-11EE1229338D}">
      <dgm:prSet/>
      <dgm:spPr/>
      <dgm:t>
        <a:bodyPr/>
        <a:lstStyle/>
        <a:p>
          <a:endParaRPr lang="pt-BR" b="1"/>
        </a:p>
      </dgm:t>
    </dgm:pt>
    <dgm:pt modelId="{287922A9-B7A2-4AFC-8B08-03060653F28E}">
      <dgm:prSet phldr="0" custT="1"/>
      <dgm:spPr/>
      <dgm:t>
        <a:bodyPr/>
        <a:lstStyle/>
        <a:p>
          <a:pPr rtl="0"/>
          <a:r>
            <a:rPr lang="pt-BR" sz="1600" b="1" dirty="0">
              <a:latin typeface="Arial"/>
            </a:rPr>
            <a:t>Reprogramações</a:t>
          </a:r>
        </a:p>
      </dgm:t>
    </dgm:pt>
    <dgm:pt modelId="{5C900342-D1D8-41FE-A12A-DCDE2B4CC5EA}" type="parTrans" cxnId="{34765906-143F-4A52-90FC-464C3B4CE4C4}">
      <dgm:prSet/>
      <dgm:spPr/>
      <dgm:t>
        <a:bodyPr/>
        <a:lstStyle/>
        <a:p>
          <a:endParaRPr lang="pt-BR" b="1"/>
        </a:p>
      </dgm:t>
    </dgm:pt>
    <dgm:pt modelId="{F4D4F1C3-CA5E-4DE6-A0A8-B42EB3F532B3}" type="sibTrans" cxnId="{34765906-143F-4A52-90FC-464C3B4CE4C4}">
      <dgm:prSet/>
      <dgm:spPr/>
      <dgm:t>
        <a:bodyPr/>
        <a:lstStyle/>
        <a:p>
          <a:endParaRPr lang="pt-BR" b="1"/>
        </a:p>
      </dgm:t>
    </dgm:pt>
    <dgm:pt modelId="{6F1EEA3F-C446-44BD-B50D-31E2EE195FBA}">
      <dgm:prSet phldr="0" custT="1"/>
      <dgm:spPr/>
      <dgm:t>
        <a:bodyPr/>
        <a:lstStyle/>
        <a:p>
          <a:pPr rtl="0"/>
          <a:r>
            <a:rPr lang="pt-BR" sz="1600" b="1" dirty="0">
              <a:latin typeface="Arial"/>
            </a:rPr>
            <a:t>Parametrização</a:t>
          </a:r>
        </a:p>
      </dgm:t>
    </dgm:pt>
    <dgm:pt modelId="{20C4C5C1-0FE8-44DB-AD40-C77EA9B58BFD}" type="parTrans" cxnId="{BF2783D8-DEC8-4727-B953-B874A58400B4}">
      <dgm:prSet/>
      <dgm:spPr/>
      <dgm:t>
        <a:bodyPr/>
        <a:lstStyle/>
        <a:p>
          <a:endParaRPr lang="pt-BR" b="1"/>
        </a:p>
      </dgm:t>
    </dgm:pt>
    <dgm:pt modelId="{C9142A35-4FDA-42DF-9D56-1AB0F8A26C59}" type="sibTrans" cxnId="{BF2783D8-DEC8-4727-B953-B874A58400B4}">
      <dgm:prSet/>
      <dgm:spPr/>
      <dgm:t>
        <a:bodyPr/>
        <a:lstStyle/>
        <a:p>
          <a:endParaRPr lang="pt-BR" b="1"/>
        </a:p>
      </dgm:t>
    </dgm:pt>
    <dgm:pt modelId="{69FD64C6-5EEC-45B7-91DD-E2A46519F1B4}">
      <dgm:prSet phldrT="[Texto]" phldr="0" custT="1"/>
      <dgm:spPr/>
      <dgm:t>
        <a:bodyPr/>
        <a:lstStyle/>
        <a:p>
          <a:pPr rtl="0"/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Assinatura</a:t>
          </a:r>
        </a:p>
      </dgm:t>
    </dgm:pt>
    <dgm:pt modelId="{54C9940F-7330-486C-85E2-4A4521C565B4}" type="parTrans" cxnId="{0051D691-834B-4FC1-8223-E6CC65B0810A}">
      <dgm:prSet/>
      <dgm:spPr/>
      <dgm:t>
        <a:bodyPr/>
        <a:lstStyle/>
        <a:p>
          <a:endParaRPr lang="en-US" b="1"/>
        </a:p>
      </dgm:t>
    </dgm:pt>
    <dgm:pt modelId="{1EB2B29F-8F0A-4CCE-893C-FFDC33FCCAE7}" type="sibTrans" cxnId="{0051D691-834B-4FC1-8223-E6CC65B0810A}">
      <dgm:prSet/>
      <dgm:spPr/>
      <dgm:t>
        <a:bodyPr/>
        <a:lstStyle/>
        <a:p>
          <a:endParaRPr lang="en-US" b="1"/>
        </a:p>
      </dgm:t>
    </dgm:pt>
    <dgm:pt modelId="{A1BF576C-D7C7-4D82-AFF3-1263D59B47E6}">
      <dgm:prSet phldrT="[Texto]" phldr="0" custT="1"/>
      <dgm:spPr/>
      <dgm:t>
        <a:bodyPr/>
        <a:lstStyle/>
        <a:p>
          <a:pPr rtl="0"/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Adesão</a:t>
          </a:r>
        </a:p>
      </dgm:t>
    </dgm:pt>
    <dgm:pt modelId="{DABECB65-F6D0-41D9-9F28-783766F5C57B}" type="parTrans" cxnId="{27F139C2-1C32-4C33-869A-5390161F4C14}">
      <dgm:prSet/>
      <dgm:spPr/>
      <dgm:t>
        <a:bodyPr/>
        <a:lstStyle/>
        <a:p>
          <a:endParaRPr lang="en-US" b="1"/>
        </a:p>
      </dgm:t>
    </dgm:pt>
    <dgm:pt modelId="{B97F86E4-7F48-48BE-8FFD-B7259AAB60FE}" type="sibTrans" cxnId="{27F139C2-1C32-4C33-869A-5390161F4C14}">
      <dgm:prSet/>
      <dgm:spPr/>
      <dgm:t>
        <a:bodyPr/>
        <a:lstStyle/>
        <a:p>
          <a:endParaRPr lang="en-US" b="1"/>
        </a:p>
      </dgm:t>
    </dgm:pt>
    <dgm:pt modelId="{406D1ADE-0D81-4427-899A-4224480649FB}">
      <dgm:prSet phldr="0" custT="1"/>
      <dgm:spPr/>
      <dgm:t>
        <a:bodyPr/>
        <a:lstStyle/>
        <a:p>
          <a:pPr rtl="0"/>
          <a:r>
            <a:rPr lang="pt-BR" sz="1600" b="1" dirty="0">
              <a:latin typeface="Arial"/>
            </a:rPr>
            <a:t>Termos Aditivos</a:t>
          </a:r>
        </a:p>
      </dgm:t>
    </dgm:pt>
    <dgm:pt modelId="{73D958D2-E3A7-4815-BEAF-2AC1922ADD82}" type="parTrans" cxnId="{BCEC2B98-EC5F-4BF4-A6A3-16B8957C7B0F}">
      <dgm:prSet/>
      <dgm:spPr/>
      <dgm:t>
        <a:bodyPr/>
        <a:lstStyle/>
        <a:p>
          <a:endParaRPr lang="en-US"/>
        </a:p>
      </dgm:t>
    </dgm:pt>
    <dgm:pt modelId="{D2C94254-43EA-4C54-8A54-A829A7ECEE89}" type="sibTrans" cxnId="{BCEC2B98-EC5F-4BF4-A6A3-16B8957C7B0F}">
      <dgm:prSet/>
      <dgm:spPr/>
      <dgm:t>
        <a:bodyPr/>
        <a:lstStyle/>
        <a:p>
          <a:endParaRPr lang="en-US"/>
        </a:p>
      </dgm:t>
    </dgm:pt>
    <dgm:pt modelId="{50683387-108D-47B4-ACF4-0FDC17DDA89D}">
      <dgm:prSet phldr="0" custT="1"/>
      <dgm:spPr/>
      <dgm:t>
        <a:bodyPr/>
        <a:lstStyle/>
        <a:p>
          <a:pPr rtl="0"/>
          <a:r>
            <a:rPr lang="pt-BR" sz="1600" b="1" dirty="0">
              <a:latin typeface="Arial"/>
            </a:rPr>
            <a:t>Extrato de Contas</a:t>
          </a:r>
        </a:p>
      </dgm:t>
    </dgm:pt>
    <dgm:pt modelId="{9787ABB7-7DB2-493F-A94C-54A6F621C770}" type="parTrans" cxnId="{517CC0CB-4A1D-4DBE-8582-D07C47729B3E}">
      <dgm:prSet/>
      <dgm:spPr/>
      <dgm:t>
        <a:bodyPr/>
        <a:lstStyle/>
        <a:p>
          <a:endParaRPr lang="en-US"/>
        </a:p>
      </dgm:t>
    </dgm:pt>
    <dgm:pt modelId="{CB49EDE3-A24E-4C3C-B309-12C1083E0874}" type="sibTrans" cxnId="{517CC0CB-4A1D-4DBE-8582-D07C47729B3E}">
      <dgm:prSet/>
      <dgm:spPr/>
      <dgm:t>
        <a:bodyPr/>
        <a:lstStyle/>
        <a:p>
          <a:endParaRPr lang="en-US"/>
        </a:p>
      </dgm:t>
    </dgm:pt>
    <dgm:pt modelId="{6FD3E285-E9AF-429E-9642-E76BD4FB073B}">
      <dgm:prSet phldrT="[Texto]" phldr="0" custT="1"/>
      <dgm:spPr/>
      <dgm:t>
        <a:bodyPr/>
        <a:lstStyle/>
        <a:p>
          <a:pPr rtl="0"/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Abertura de Contas</a:t>
          </a:r>
        </a:p>
      </dgm:t>
    </dgm:pt>
    <dgm:pt modelId="{64A56F22-7787-4C88-A595-345F929FE494}" type="parTrans" cxnId="{8D211F8B-15D8-4A7A-9C9E-7DD156D1BA37}">
      <dgm:prSet/>
      <dgm:spPr/>
      <dgm:t>
        <a:bodyPr/>
        <a:lstStyle/>
        <a:p>
          <a:endParaRPr lang="en-US"/>
        </a:p>
      </dgm:t>
    </dgm:pt>
    <dgm:pt modelId="{E6725AD3-5780-43DC-B3D6-57BF916BC0FA}" type="sibTrans" cxnId="{8D211F8B-15D8-4A7A-9C9E-7DD156D1BA37}">
      <dgm:prSet/>
      <dgm:spPr/>
      <dgm:t>
        <a:bodyPr/>
        <a:lstStyle/>
        <a:p>
          <a:endParaRPr lang="en-US"/>
        </a:p>
      </dgm:t>
    </dgm:pt>
    <dgm:pt modelId="{09670EAB-0437-4A50-924E-EFC338546A44}">
      <dgm:prSet phldrT="[Texto]" phldr="0" custT="1"/>
      <dgm:spPr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24765" tIns="24765" rIns="24765" bIns="24765" numCol="1" spcCol="1270" anchor="t" anchorCtr="0"/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/>
            <a:ea typeface="+mn-ea"/>
            <a:cs typeface="+mn-cs"/>
          </a:endParaRPr>
        </a:p>
      </dgm:t>
    </dgm:pt>
    <dgm:pt modelId="{2324264A-AD55-4CEA-A90F-54F62CE871F0}" type="parTrans" cxnId="{CEBB16C4-3A88-4C52-AC9B-0CD22F27764D}">
      <dgm:prSet/>
      <dgm:spPr/>
      <dgm:t>
        <a:bodyPr/>
        <a:lstStyle/>
        <a:p>
          <a:endParaRPr lang="en-US"/>
        </a:p>
      </dgm:t>
    </dgm:pt>
    <dgm:pt modelId="{4FBAE79A-5B0E-49FE-9938-2B729CFF53BB}" type="sibTrans" cxnId="{CEBB16C4-3A88-4C52-AC9B-0CD22F27764D}">
      <dgm:prSet/>
      <dgm:spPr/>
      <dgm:t>
        <a:bodyPr/>
        <a:lstStyle/>
        <a:p>
          <a:endParaRPr lang="en-US"/>
        </a:p>
      </dgm:t>
    </dgm:pt>
    <dgm:pt modelId="{78F98FF2-3C2E-4048-B1EE-A7C59D4689EB}" type="pres">
      <dgm:prSet presAssocID="{420A881F-1A85-40EA-BC8A-9D77EF34FFB9}" presName="Name0" presStyleCnt="0">
        <dgm:presLayoutVars>
          <dgm:dir/>
          <dgm:animLvl val="lvl"/>
          <dgm:resizeHandles val="exact"/>
        </dgm:presLayoutVars>
      </dgm:prSet>
      <dgm:spPr/>
    </dgm:pt>
    <dgm:pt modelId="{1CCD57AC-5AF8-416A-9B7D-A8875D8EB2AB}" type="pres">
      <dgm:prSet presAssocID="{420A881F-1A85-40EA-BC8A-9D77EF34FFB9}" presName="tSp" presStyleCnt="0"/>
      <dgm:spPr/>
    </dgm:pt>
    <dgm:pt modelId="{4B8A6A12-408A-49E4-A064-321C5A42566B}" type="pres">
      <dgm:prSet presAssocID="{420A881F-1A85-40EA-BC8A-9D77EF34FFB9}" presName="bSp" presStyleCnt="0"/>
      <dgm:spPr/>
    </dgm:pt>
    <dgm:pt modelId="{5F612205-55A7-47F1-96FD-18F07B08C31C}" type="pres">
      <dgm:prSet presAssocID="{420A881F-1A85-40EA-BC8A-9D77EF34FFB9}" presName="process" presStyleCnt="0"/>
      <dgm:spPr/>
    </dgm:pt>
    <dgm:pt modelId="{4A3798E4-5789-4E01-8831-83A7A8D8EF0B}" type="pres">
      <dgm:prSet presAssocID="{EE6FD035-3BE6-43DB-A322-A6B4DCB05481}" presName="composite1" presStyleCnt="0"/>
      <dgm:spPr/>
    </dgm:pt>
    <dgm:pt modelId="{7A3EC363-CB17-455F-875E-8589D6F4E98C}" type="pres">
      <dgm:prSet presAssocID="{EE6FD035-3BE6-43DB-A322-A6B4DCB05481}" presName="dummyNode1" presStyleLbl="node1" presStyleIdx="0" presStyleCnt="4"/>
      <dgm:spPr/>
    </dgm:pt>
    <dgm:pt modelId="{4F74036A-8A9D-4603-97CA-A63A42CD0B62}" type="pres">
      <dgm:prSet presAssocID="{EE6FD035-3BE6-43DB-A322-A6B4DCB05481}" presName="childNode1" presStyleLbl="bgAcc1" presStyleIdx="0" presStyleCnt="4" custScaleX="105678">
        <dgm:presLayoutVars>
          <dgm:bulletEnabled val="1"/>
        </dgm:presLayoutVars>
      </dgm:prSet>
      <dgm:spPr/>
    </dgm:pt>
    <dgm:pt modelId="{4911FC88-8ADD-4E53-A1D5-631CA4DE6D9A}" type="pres">
      <dgm:prSet presAssocID="{EE6FD035-3BE6-43DB-A322-A6B4DCB05481}" presName="childNode1tx" presStyleLbl="bgAcc1" presStyleIdx="0" presStyleCnt="4">
        <dgm:presLayoutVars>
          <dgm:bulletEnabled val="1"/>
        </dgm:presLayoutVars>
      </dgm:prSet>
      <dgm:spPr/>
    </dgm:pt>
    <dgm:pt modelId="{898B60F5-2951-4557-B5A0-A8861327343B}" type="pres">
      <dgm:prSet presAssocID="{EE6FD035-3BE6-43DB-A322-A6B4DCB05481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F4D022A9-8B3A-4138-8C56-37E038851C52}" type="pres">
      <dgm:prSet presAssocID="{EE6FD035-3BE6-43DB-A322-A6B4DCB05481}" presName="connSite1" presStyleCnt="0"/>
      <dgm:spPr/>
    </dgm:pt>
    <dgm:pt modelId="{53855676-DA1B-4FED-B9CD-59E24DA088DE}" type="pres">
      <dgm:prSet presAssocID="{6DCE98D9-31A4-43E5-9872-0F5382C8B239}" presName="Name9" presStyleLbl="sibTrans2D1" presStyleIdx="0" presStyleCnt="3"/>
      <dgm:spPr/>
    </dgm:pt>
    <dgm:pt modelId="{F0F52BBE-C811-4F6B-9AED-C5D5E999F5FC}" type="pres">
      <dgm:prSet presAssocID="{229A9150-D104-4BB2-9132-544E152CBCBB}" presName="composite2" presStyleCnt="0"/>
      <dgm:spPr/>
    </dgm:pt>
    <dgm:pt modelId="{669F1787-F474-4B18-995B-016A02286358}" type="pres">
      <dgm:prSet presAssocID="{229A9150-D104-4BB2-9132-544E152CBCBB}" presName="dummyNode2" presStyleLbl="node1" presStyleIdx="0" presStyleCnt="4"/>
      <dgm:spPr/>
    </dgm:pt>
    <dgm:pt modelId="{B8E98EEC-79F1-490B-8C55-0E4432DE9E55}" type="pres">
      <dgm:prSet presAssocID="{229A9150-D104-4BB2-9132-544E152CBCBB}" presName="childNode2" presStyleLbl="bgAcc1" presStyleIdx="1" presStyleCnt="4" custScaleX="115708" custScaleY="123046">
        <dgm:presLayoutVars>
          <dgm:bulletEnabled val="1"/>
        </dgm:presLayoutVars>
      </dgm:prSet>
      <dgm:spPr/>
    </dgm:pt>
    <dgm:pt modelId="{0A4C4767-CFD1-4294-BB53-2EC195046421}" type="pres">
      <dgm:prSet presAssocID="{229A9150-D104-4BB2-9132-544E152CBCBB}" presName="childNode2tx" presStyleLbl="bgAcc1" presStyleIdx="1" presStyleCnt="4">
        <dgm:presLayoutVars>
          <dgm:bulletEnabled val="1"/>
        </dgm:presLayoutVars>
      </dgm:prSet>
      <dgm:spPr/>
    </dgm:pt>
    <dgm:pt modelId="{DE6E68E5-C16B-43A9-95FA-B1C604408FCA}" type="pres">
      <dgm:prSet presAssocID="{229A9150-D104-4BB2-9132-544E152CBCBB}" presName="parentNode2" presStyleLbl="node1" presStyleIdx="1" presStyleCnt="4" custLinFactNeighborY="-15540">
        <dgm:presLayoutVars>
          <dgm:chMax val="0"/>
          <dgm:bulletEnabled val="1"/>
        </dgm:presLayoutVars>
      </dgm:prSet>
      <dgm:spPr/>
    </dgm:pt>
    <dgm:pt modelId="{4203F2E7-1421-49B6-9D68-5B4AA4E7A057}" type="pres">
      <dgm:prSet presAssocID="{229A9150-D104-4BB2-9132-544E152CBCBB}" presName="connSite2" presStyleCnt="0"/>
      <dgm:spPr/>
    </dgm:pt>
    <dgm:pt modelId="{5078EF82-B1B0-4576-8041-378C29B8CE39}" type="pres">
      <dgm:prSet presAssocID="{10E1DFD0-E2A5-401E-8F8F-90F86C43D063}" presName="Name18" presStyleLbl="sibTrans2D1" presStyleIdx="1" presStyleCnt="3"/>
      <dgm:spPr/>
    </dgm:pt>
    <dgm:pt modelId="{9B7F098E-93AA-45EB-8E0D-272E9E85E7A7}" type="pres">
      <dgm:prSet presAssocID="{626603F2-5BED-41C6-AB1A-AC5B46549784}" presName="composite1" presStyleCnt="0"/>
      <dgm:spPr/>
    </dgm:pt>
    <dgm:pt modelId="{81E20F31-8277-47FD-8C24-9DB5029160AD}" type="pres">
      <dgm:prSet presAssocID="{626603F2-5BED-41C6-AB1A-AC5B46549784}" presName="dummyNode1" presStyleLbl="node1" presStyleIdx="1" presStyleCnt="4"/>
      <dgm:spPr/>
    </dgm:pt>
    <dgm:pt modelId="{E9573744-DB9F-45E2-89F5-4E86D6606005}" type="pres">
      <dgm:prSet presAssocID="{626603F2-5BED-41C6-AB1A-AC5B46549784}" presName="childNode1" presStyleLbl="bgAcc1" presStyleIdx="2" presStyleCnt="4" custScaleX="146638" custLinFactNeighborX="915" custLinFactNeighborY="-3330">
        <dgm:presLayoutVars>
          <dgm:bulletEnabled val="1"/>
        </dgm:presLayoutVars>
      </dgm:prSet>
      <dgm:spPr/>
    </dgm:pt>
    <dgm:pt modelId="{FB9C12D4-0971-44D2-9EE8-7F252ECE7D9E}" type="pres">
      <dgm:prSet presAssocID="{626603F2-5BED-41C6-AB1A-AC5B46549784}" presName="childNode1tx" presStyleLbl="bgAcc1" presStyleIdx="2" presStyleCnt="4">
        <dgm:presLayoutVars>
          <dgm:bulletEnabled val="1"/>
        </dgm:presLayoutVars>
      </dgm:prSet>
      <dgm:spPr/>
    </dgm:pt>
    <dgm:pt modelId="{DDEF629A-F214-4D13-92AF-737B2B06A4B5}" type="pres">
      <dgm:prSet presAssocID="{626603F2-5BED-41C6-AB1A-AC5B46549784}" presName="parentNode1" presStyleLbl="node1" presStyleIdx="2" presStyleCnt="4" custLinFactNeighborX="-3267" custLinFactNeighborY="16662">
        <dgm:presLayoutVars>
          <dgm:chMax val="1"/>
          <dgm:bulletEnabled val="1"/>
        </dgm:presLayoutVars>
      </dgm:prSet>
      <dgm:spPr/>
    </dgm:pt>
    <dgm:pt modelId="{9F2567DA-C39F-4F05-A550-ADD1CC950DAB}" type="pres">
      <dgm:prSet presAssocID="{626603F2-5BED-41C6-AB1A-AC5B46549784}" presName="connSite1" presStyleCnt="0"/>
      <dgm:spPr/>
    </dgm:pt>
    <dgm:pt modelId="{637A69D2-5617-40B9-957F-A681F86AB4A4}" type="pres">
      <dgm:prSet presAssocID="{DC98E5D9-1CFB-4F97-A64F-836CCF14A02D}" presName="Name9" presStyleLbl="sibTrans2D1" presStyleIdx="2" presStyleCnt="3"/>
      <dgm:spPr/>
    </dgm:pt>
    <dgm:pt modelId="{1ED37022-2D5B-46A9-A2DD-3D9D34165486}" type="pres">
      <dgm:prSet presAssocID="{1176E20A-8D67-4B75-97C9-92F69BA68BB9}" presName="composite2" presStyleCnt="0"/>
      <dgm:spPr/>
    </dgm:pt>
    <dgm:pt modelId="{70DAA20F-2CD8-4F24-9F2E-608ECF810360}" type="pres">
      <dgm:prSet presAssocID="{1176E20A-8D67-4B75-97C9-92F69BA68BB9}" presName="dummyNode2" presStyleLbl="node1" presStyleIdx="2" presStyleCnt="4"/>
      <dgm:spPr/>
    </dgm:pt>
    <dgm:pt modelId="{0FBFE345-DEE7-43F1-BCF3-52CC7BD39475}" type="pres">
      <dgm:prSet presAssocID="{1176E20A-8D67-4B75-97C9-92F69BA68BB9}" presName="childNode2" presStyleLbl="bgAcc1" presStyleIdx="3" presStyleCnt="4">
        <dgm:presLayoutVars>
          <dgm:bulletEnabled val="1"/>
        </dgm:presLayoutVars>
      </dgm:prSet>
      <dgm:spPr>
        <a:xfrm>
          <a:off x="6437863" y="1803136"/>
          <a:ext cx="1455779" cy="1200713"/>
        </a:xfrm>
        <a:prstGeom prst="roundRect">
          <a:avLst>
            <a:gd name="adj" fmla="val 10000"/>
          </a:avLst>
        </a:prstGeom>
      </dgm:spPr>
    </dgm:pt>
    <dgm:pt modelId="{6836729B-1EB2-41A3-ADD3-81EFD06B4498}" type="pres">
      <dgm:prSet presAssocID="{1176E20A-8D67-4B75-97C9-92F69BA68BB9}" presName="childNode2tx" presStyleLbl="bgAcc1" presStyleIdx="3" presStyleCnt="4">
        <dgm:presLayoutVars>
          <dgm:bulletEnabled val="1"/>
        </dgm:presLayoutVars>
      </dgm:prSet>
      <dgm:spPr/>
    </dgm:pt>
    <dgm:pt modelId="{94E3D369-6ACB-42B3-993E-9B28851CA992}" type="pres">
      <dgm:prSet presAssocID="{1176E20A-8D67-4B75-97C9-92F69BA68BB9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37992C14-86C9-4CD1-B9D5-DE9A83FD2E77}" type="pres">
      <dgm:prSet presAssocID="{1176E20A-8D67-4B75-97C9-92F69BA68BB9}" presName="connSite2" presStyleCnt="0"/>
      <dgm:spPr/>
    </dgm:pt>
  </dgm:ptLst>
  <dgm:cxnLst>
    <dgm:cxn modelId="{FCFE0E03-F82A-429D-9BEF-B249614DF464}" type="presOf" srcId="{50683387-108D-47B4-ACF4-0FDC17DDA89D}" destId="{FB9C12D4-0971-44D2-9EE8-7F252ECE7D9E}" srcOrd="1" destOrd="2" presId="urn:microsoft.com/office/officeart/2005/8/layout/hProcess4"/>
    <dgm:cxn modelId="{34765906-143F-4A52-90FC-464C3B4CE4C4}" srcId="{626603F2-5BED-41C6-AB1A-AC5B46549784}" destId="{287922A9-B7A2-4AFC-8B08-03060653F28E}" srcOrd="0" destOrd="0" parTransId="{5C900342-D1D8-41FE-A12A-DCDE2B4CC5EA}" sibTransId="{F4D4F1C3-CA5E-4DE6-A0A8-B42EB3F532B3}"/>
    <dgm:cxn modelId="{5C86CE09-C9CB-426E-9003-735B57C4B525}" type="presOf" srcId="{A1BF576C-D7C7-4D82-AFF3-1263D59B47E6}" destId="{B8E98EEC-79F1-490B-8C55-0E4432DE9E55}" srcOrd="0" destOrd="3" presId="urn:microsoft.com/office/officeart/2005/8/layout/hProcess4"/>
    <dgm:cxn modelId="{2070FB0B-652D-48F2-9CCB-FDAE52ECC0F2}" type="presOf" srcId="{06AB0956-2AEB-4CF0-B21A-4D9D90A54C72}" destId="{B8E98EEC-79F1-490B-8C55-0E4432DE9E55}" srcOrd="0" destOrd="0" presId="urn:microsoft.com/office/officeart/2005/8/layout/hProcess4"/>
    <dgm:cxn modelId="{8E25EB0C-8CF1-4CD8-B804-9168EB20D504}" type="presOf" srcId="{BAD28954-B8E2-49ED-B25B-479DF578B03B}" destId="{6836729B-1EB2-41A3-ADD3-81EFD06B4498}" srcOrd="1" destOrd="1" presId="urn:microsoft.com/office/officeart/2005/8/layout/hProcess4"/>
    <dgm:cxn modelId="{2E141D1D-608E-44AA-AAB4-06E9673ECB76}" type="presOf" srcId="{09670EAB-0437-4A50-924E-EFC338546A44}" destId="{6836729B-1EB2-41A3-ADD3-81EFD06B4498}" srcOrd="1" destOrd="0" presId="urn:microsoft.com/office/officeart/2005/8/layout/hProcess4"/>
    <dgm:cxn modelId="{9E60BE20-B3E4-4AD7-A77B-9500BED5BCE3}" type="presOf" srcId="{287922A9-B7A2-4AFC-8B08-03060653F28E}" destId="{E9573744-DB9F-45E2-89F5-4E86D6606005}" srcOrd="0" destOrd="0" presId="urn:microsoft.com/office/officeart/2005/8/layout/hProcess4"/>
    <dgm:cxn modelId="{2C9BAD21-D7CD-43EC-8335-26B6525DE4F8}" type="presOf" srcId="{69FD64C6-5EEC-45B7-91DD-E2A46519F1B4}" destId="{B8E98EEC-79F1-490B-8C55-0E4432DE9E55}" srcOrd="0" destOrd="2" presId="urn:microsoft.com/office/officeart/2005/8/layout/hProcess4"/>
    <dgm:cxn modelId="{E234D229-C6DE-4664-9150-92A199D8E2F9}" srcId="{EE6FD035-3BE6-43DB-A322-A6B4DCB05481}" destId="{0B7586E3-20EB-4B76-9D62-691420BEF56E}" srcOrd="1" destOrd="0" parTransId="{919512D4-667D-46F8-B349-B14A5054A7C7}" sibTransId="{41C82860-C96C-4E6A-BB48-2078621D589F}"/>
    <dgm:cxn modelId="{E1616F3C-E517-4B45-A70D-14AB9BD8E517}" type="presOf" srcId="{0B7586E3-20EB-4B76-9D62-691420BEF56E}" destId="{4F74036A-8A9D-4603-97CA-A63A42CD0B62}" srcOrd="0" destOrd="1" presId="urn:microsoft.com/office/officeart/2005/8/layout/hProcess4"/>
    <dgm:cxn modelId="{DBB0603F-7B4E-4481-A3E7-EBF5F09AD3D9}" srcId="{EE6FD035-3BE6-43DB-A322-A6B4DCB05481}" destId="{A2100B5C-5CBA-4873-871C-C22E89E4F79A}" srcOrd="0" destOrd="0" parTransId="{9B3C35D9-2F7F-4F8F-B9ED-EE11EADFF150}" sibTransId="{D17A222F-9890-4026-A926-AA4690C6D47B}"/>
    <dgm:cxn modelId="{10632F5F-1E8B-4BFB-8288-11EE1229338D}" srcId="{420A881F-1A85-40EA-BC8A-9D77EF34FFB9}" destId="{626603F2-5BED-41C6-AB1A-AC5B46549784}" srcOrd="2" destOrd="0" parTransId="{9BA4505B-6FB5-4334-9BC1-62E5A1065488}" sibTransId="{DC98E5D9-1CFB-4F97-A64F-836CCF14A02D}"/>
    <dgm:cxn modelId="{39316641-D0FC-4EA4-BC79-371E5675E1B0}" type="presOf" srcId="{1176E20A-8D67-4B75-97C9-92F69BA68BB9}" destId="{94E3D369-6ACB-42B3-993E-9B28851CA992}" srcOrd="0" destOrd="0" presId="urn:microsoft.com/office/officeart/2005/8/layout/hProcess4"/>
    <dgm:cxn modelId="{43B85745-9CBA-4139-8268-B8F94E094542}" type="presOf" srcId="{6DCE98D9-31A4-43E5-9872-0F5382C8B239}" destId="{53855676-DA1B-4FED-B9CD-59E24DA088DE}" srcOrd="0" destOrd="0" presId="urn:microsoft.com/office/officeart/2005/8/layout/hProcess4"/>
    <dgm:cxn modelId="{EAD42D4A-2FA0-4285-8267-618B46EB07A5}" type="presOf" srcId="{69FD64C6-5EEC-45B7-91DD-E2A46519F1B4}" destId="{0A4C4767-CFD1-4294-BB53-2EC195046421}" srcOrd="1" destOrd="2" presId="urn:microsoft.com/office/officeart/2005/8/layout/hProcess4"/>
    <dgm:cxn modelId="{8C48A76E-409A-4840-8C58-940DF16391B4}" type="presOf" srcId="{EE6FD035-3BE6-43DB-A322-A6B4DCB05481}" destId="{898B60F5-2951-4557-B5A0-A8861327343B}" srcOrd="0" destOrd="0" presId="urn:microsoft.com/office/officeart/2005/8/layout/hProcess4"/>
    <dgm:cxn modelId="{4A0E5452-11A2-45B7-9E26-BF2833DFA8BF}" type="presOf" srcId="{6FD3E285-E9AF-429E-9642-E76BD4FB073B}" destId="{B8E98EEC-79F1-490B-8C55-0E4432DE9E55}" srcOrd="0" destOrd="1" presId="urn:microsoft.com/office/officeart/2005/8/layout/hProcess4"/>
    <dgm:cxn modelId="{38931374-972A-43C5-922B-22A8BCEB2CDC}" srcId="{420A881F-1A85-40EA-BC8A-9D77EF34FFB9}" destId="{EE6FD035-3BE6-43DB-A322-A6B4DCB05481}" srcOrd="0" destOrd="0" parTransId="{95EAB46B-85B9-4DB8-8815-002E3039B390}" sibTransId="{6DCE98D9-31A4-43E5-9872-0F5382C8B239}"/>
    <dgm:cxn modelId="{6923F157-A453-4315-8CEE-14FFC3438EBB}" type="presOf" srcId="{6F1EEA3F-C446-44BD-B50D-31E2EE195FBA}" destId="{4911FC88-8ADD-4E53-A1D5-631CA4DE6D9A}" srcOrd="1" destOrd="2" presId="urn:microsoft.com/office/officeart/2005/8/layout/hProcess4"/>
    <dgm:cxn modelId="{EC30FF78-0D8B-455A-9C44-A19AA023E963}" type="presOf" srcId="{420A881F-1A85-40EA-BC8A-9D77EF34FFB9}" destId="{78F98FF2-3C2E-4048-B1EE-A7C59D4689EB}" srcOrd="0" destOrd="0" presId="urn:microsoft.com/office/officeart/2005/8/layout/hProcess4"/>
    <dgm:cxn modelId="{DE3A7A59-614E-4CC9-B25A-0848896109CE}" type="presOf" srcId="{6F1EEA3F-C446-44BD-B50D-31E2EE195FBA}" destId="{4F74036A-8A9D-4603-97CA-A63A42CD0B62}" srcOrd="0" destOrd="2" presId="urn:microsoft.com/office/officeart/2005/8/layout/hProcess4"/>
    <dgm:cxn modelId="{4166B559-FF19-4152-B1E3-CA0D327ECB33}" type="presOf" srcId="{287922A9-B7A2-4AFC-8B08-03060653F28E}" destId="{FB9C12D4-0971-44D2-9EE8-7F252ECE7D9E}" srcOrd="1" destOrd="0" presId="urn:microsoft.com/office/officeart/2005/8/layout/hProcess4"/>
    <dgm:cxn modelId="{8D211F8B-15D8-4A7A-9C9E-7DD156D1BA37}" srcId="{229A9150-D104-4BB2-9132-544E152CBCBB}" destId="{6FD3E285-E9AF-429E-9642-E76BD4FB073B}" srcOrd="1" destOrd="0" parTransId="{64A56F22-7787-4C88-A595-345F929FE494}" sibTransId="{E6725AD3-5780-43DC-B3D6-57BF916BC0FA}"/>
    <dgm:cxn modelId="{2165A38D-8F86-44C8-97C1-AB27C678D381}" type="presOf" srcId="{6FD3E285-E9AF-429E-9642-E76BD4FB073B}" destId="{0A4C4767-CFD1-4294-BB53-2EC195046421}" srcOrd="1" destOrd="1" presId="urn:microsoft.com/office/officeart/2005/8/layout/hProcess4"/>
    <dgm:cxn modelId="{0051D691-834B-4FC1-8223-E6CC65B0810A}" srcId="{229A9150-D104-4BB2-9132-544E152CBCBB}" destId="{69FD64C6-5EEC-45B7-91DD-E2A46519F1B4}" srcOrd="2" destOrd="0" parTransId="{54C9940F-7330-486C-85E2-4A4521C565B4}" sibTransId="{1EB2B29F-8F0A-4CCE-893C-FFDC33FCCAE7}"/>
    <dgm:cxn modelId="{BCEC2B98-EC5F-4BF4-A6A3-16B8957C7B0F}" srcId="{626603F2-5BED-41C6-AB1A-AC5B46549784}" destId="{406D1ADE-0D81-4427-899A-4224480649FB}" srcOrd="1" destOrd="0" parTransId="{73D958D2-E3A7-4815-BEAF-2AC1922ADD82}" sibTransId="{D2C94254-43EA-4C54-8A54-A829A7ECEE89}"/>
    <dgm:cxn modelId="{7E9D2CA4-4977-4597-A870-168BD6B1DC2D}" type="presOf" srcId="{A2100B5C-5CBA-4873-871C-C22E89E4F79A}" destId="{4911FC88-8ADD-4E53-A1D5-631CA4DE6D9A}" srcOrd="1" destOrd="0" presId="urn:microsoft.com/office/officeart/2005/8/layout/hProcess4"/>
    <dgm:cxn modelId="{225961A4-93BE-4673-9E35-5D542E6D924E}" type="presOf" srcId="{BAD28954-B8E2-49ED-B25B-479DF578B03B}" destId="{0FBFE345-DEE7-43F1-BCF3-52CC7BD39475}" srcOrd="0" destOrd="1" presId="urn:microsoft.com/office/officeart/2005/8/layout/hProcess4"/>
    <dgm:cxn modelId="{A8DEF2A8-5FDB-4C1A-B345-E2A4AAB78890}" type="presOf" srcId="{06AB0956-2AEB-4CF0-B21A-4D9D90A54C72}" destId="{0A4C4767-CFD1-4294-BB53-2EC195046421}" srcOrd="1" destOrd="0" presId="urn:microsoft.com/office/officeart/2005/8/layout/hProcess4"/>
    <dgm:cxn modelId="{3A8E02BE-07EA-4ADA-ACE6-B91B9F12B44C}" type="presOf" srcId="{0B7586E3-20EB-4B76-9D62-691420BEF56E}" destId="{4911FC88-8ADD-4E53-A1D5-631CA4DE6D9A}" srcOrd="1" destOrd="1" presId="urn:microsoft.com/office/officeart/2005/8/layout/hProcess4"/>
    <dgm:cxn modelId="{2C97D8C1-65D1-4C50-B8C7-F6E2BE0C198B}" type="presOf" srcId="{A1BF576C-D7C7-4D82-AFF3-1263D59B47E6}" destId="{0A4C4767-CFD1-4294-BB53-2EC195046421}" srcOrd="1" destOrd="3" presId="urn:microsoft.com/office/officeart/2005/8/layout/hProcess4"/>
    <dgm:cxn modelId="{27F139C2-1C32-4C33-869A-5390161F4C14}" srcId="{229A9150-D104-4BB2-9132-544E152CBCBB}" destId="{A1BF576C-D7C7-4D82-AFF3-1263D59B47E6}" srcOrd="3" destOrd="0" parTransId="{DABECB65-F6D0-41D9-9F28-783766F5C57B}" sibTransId="{B97F86E4-7F48-48BE-8FFD-B7259AAB60FE}"/>
    <dgm:cxn modelId="{CEBB16C4-3A88-4C52-AC9B-0CD22F27764D}" srcId="{1176E20A-8D67-4B75-97C9-92F69BA68BB9}" destId="{09670EAB-0437-4A50-924E-EFC338546A44}" srcOrd="0" destOrd="0" parTransId="{2324264A-AD55-4CEA-A90F-54F62CE871F0}" sibTransId="{4FBAE79A-5B0E-49FE-9938-2B729CFF53BB}"/>
    <dgm:cxn modelId="{062251CA-285F-49C2-9C11-D2584DD59B7E}" type="presOf" srcId="{09670EAB-0437-4A50-924E-EFC338546A44}" destId="{0FBFE345-DEE7-43F1-BCF3-52CC7BD39475}" srcOrd="0" destOrd="0" presId="urn:microsoft.com/office/officeart/2005/8/layout/hProcess4"/>
    <dgm:cxn modelId="{FDCF87CB-DAAC-482D-B73F-DFD4B1ECBDF8}" type="presOf" srcId="{A2100B5C-5CBA-4873-871C-C22E89E4F79A}" destId="{4F74036A-8A9D-4603-97CA-A63A42CD0B62}" srcOrd="0" destOrd="0" presId="urn:microsoft.com/office/officeart/2005/8/layout/hProcess4"/>
    <dgm:cxn modelId="{517CC0CB-4A1D-4DBE-8582-D07C47729B3E}" srcId="{626603F2-5BED-41C6-AB1A-AC5B46549784}" destId="{50683387-108D-47B4-ACF4-0FDC17DDA89D}" srcOrd="2" destOrd="0" parTransId="{9787ABB7-7DB2-493F-A94C-54A6F621C770}" sibTransId="{CB49EDE3-A24E-4C3C-B309-12C1083E0874}"/>
    <dgm:cxn modelId="{DFC61DCD-E049-4C0B-9289-CF5DE5D2FB13}" type="presOf" srcId="{50683387-108D-47B4-ACF4-0FDC17DDA89D}" destId="{E9573744-DB9F-45E2-89F5-4E86D6606005}" srcOrd="0" destOrd="2" presId="urn:microsoft.com/office/officeart/2005/8/layout/hProcess4"/>
    <dgm:cxn modelId="{54A335CD-2070-4230-A7AC-80A5D458BCB1}" srcId="{1176E20A-8D67-4B75-97C9-92F69BA68BB9}" destId="{BAD28954-B8E2-49ED-B25B-479DF578B03B}" srcOrd="1" destOrd="0" parTransId="{27993394-70DF-4428-B117-485149438414}" sibTransId="{CF6F8225-FE75-4177-AFB5-D81DCFC29DCC}"/>
    <dgm:cxn modelId="{EC842FD3-58A5-4047-9F04-BEAD529C20A1}" srcId="{420A881F-1A85-40EA-BC8A-9D77EF34FFB9}" destId="{1176E20A-8D67-4B75-97C9-92F69BA68BB9}" srcOrd="3" destOrd="0" parTransId="{85AF28C5-EBF6-4395-BA99-A75D444E6C7C}" sibTransId="{D5AF79D2-1E0D-4A3A-971F-3E3F7487BFE2}"/>
    <dgm:cxn modelId="{ECA147D3-4CC0-4C60-B82B-689152B6C7E4}" srcId="{420A881F-1A85-40EA-BC8A-9D77EF34FFB9}" destId="{229A9150-D104-4BB2-9132-544E152CBCBB}" srcOrd="1" destOrd="0" parTransId="{33B025BA-25BD-4C85-9425-13BAA3230E09}" sibTransId="{10E1DFD0-E2A5-401E-8F8F-90F86C43D063}"/>
    <dgm:cxn modelId="{C6340BD5-E224-463C-B114-368CB9CAECD0}" type="presOf" srcId="{406D1ADE-0D81-4427-899A-4224480649FB}" destId="{E9573744-DB9F-45E2-89F5-4E86D6606005}" srcOrd="0" destOrd="1" presId="urn:microsoft.com/office/officeart/2005/8/layout/hProcess4"/>
    <dgm:cxn modelId="{EBE0A6D5-6CE0-445B-AE0F-6B8D42023633}" type="presOf" srcId="{406D1ADE-0D81-4427-899A-4224480649FB}" destId="{FB9C12D4-0971-44D2-9EE8-7F252ECE7D9E}" srcOrd="1" destOrd="1" presId="urn:microsoft.com/office/officeart/2005/8/layout/hProcess4"/>
    <dgm:cxn modelId="{BF2783D8-DEC8-4727-B953-B874A58400B4}" srcId="{EE6FD035-3BE6-43DB-A322-A6B4DCB05481}" destId="{6F1EEA3F-C446-44BD-B50D-31E2EE195FBA}" srcOrd="2" destOrd="0" parTransId="{20C4C5C1-0FE8-44DB-AD40-C77EA9B58BFD}" sibTransId="{C9142A35-4FDA-42DF-9D56-1AB0F8A26C59}"/>
    <dgm:cxn modelId="{9AAD6BEA-27AB-491A-8655-FC4C44C3F285}" type="presOf" srcId="{626603F2-5BED-41C6-AB1A-AC5B46549784}" destId="{DDEF629A-F214-4D13-92AF-737B2B06A4B5}" srcOrd="0" destOrd="0" presId="urn:microsoft.com/office/officeart/2005/8/layout/hProcess4"/>
    <dgm:cxn modelId="{DCF681ED-49BE-4AD4-AFA5-7CC4C26E50CE}" type="presOf" srcId="{DC98E5D9-1CFB-4F97-A64F-836CCF14A02D}" destId="{637A69D2-5617-40B9-957F-A681F86AB4A4}" srcOrd="0" destOrd="0" presId="urn:microsoft.com/office/officeart/2005/8/layout/hProcess4"/>
    <dgm:cxn modelId="{EC5AE6ED-B689-4EA6-8EC4-DD42C89F0314}" srcId="{229A9150-D104-4BB2-9132-544E152CBCBB}" destId="{06AB0956-2AEB-4CF0-B21A-4D9D90A54C72}" srcOrd="0" destOrd="0" parTransId="{988D1A5D-EC23-40B5-942D-91140392605C}" sibTransId="{B46066F8-A9A6-4972-955E-83A6AB3BC5C8}"/>
    <dgm:cxn modelId="{1FAC21F0-0232-4F0C-96BD-E1AA27D11604}" type="presOf" srcId="{10E1DFD0-E2A5-401E-8F8F-90F86C43D063}" destId="{5078EF82-B1B0-4576-8041-378C29B8CE39}" srcOrd="0" destOrd="0" presId="urn:microsoft.com/office/officeart/2005/8/layout/hProcess4"/>
    <dgm:cxn modelId="{7F6ADDF1-8AF5-4CA5-AE4F-0047ED4A04D0}" type="presOf" srcId="{229A9150-D104-4BB2-9132-544E152CBCBB}" destId="{DE6E68E5-C16B-43A9-95FA-B1C604408FCA}" srcOrd="0" destOrd="0" presId="urn:microsoft.com/office/officeart/2005/8/layout/hProcess4"/>
    <dgm:cxn modelId="{0A6261A3-C8E7-4B5F-9B38-69840578EB30}" type="presParOf" srcId="{78F98FF2-3C2E-4048-B1EE-A7C59D4689EB}" destId="{1CCD57AC-5AF8-416A-9B7D-A8875D8EB2AB}" srcOrd="0" destOrd="0" presId="urn:microsoft.com/office/officeart/2005/8/layout/hProcess4"/>
    <dgm:cxn modelId="{3DF71C5D-388C-4F1E-A29D-99D4C4E700D6}" type="presParOf" srcId="{78F98FF2-3C2E-4048-B1EE-A7C59D4689EB}" destId="{4B8A6A12-408A-49E4-A064-321C5A42566B}" srcOrd="1" destOrd="0" presId="urn:microsoft.com/office/officeart/2005/8/layout/hProcess4"/>
    <dgm:cxn modelId="{15B51E53-3791-49C2-8C31-A4157E7D60D3}" type="presParOf" srcId="{78F98FF2-3C2E-4048-B1EE-A7C59D4689EB}" destId="{5F612205-55A7-47F1-96FD-18F07B08C31C}" srcOrd="2" destOrd="0" presId="urn:microsoft.com/office/officeart/2005/8/layout/hProcess4"/>
    <dgm:cxn modelId="{D62CAB02-C90B-4A78-920D-FBAD6F632DA9}" type="presParOf" srcId="{5F612205-55A7-47F1-96FD-18F07B08C31C}" destId="{4A3798E4-5789-4E01-8831-83A7A8D8EF0B}" srcOrd="0" destOrd="0" presId="urn:microsoft.com/office/officeart/2005/8/layout/hProcess4"/>
    <dgm:cxn modelId="{1D2829CD-D1E1-4B32-94F9-2E699D463F7D}" type="presParOf" srcId="{4A3798E4-5789-4E01-8831-83A7A8D8EF0B}" destId="{7A3EC363-CB17-455F-875E-8589D6F4E98C}" srcOrd="0" destOrd="0" presId="urn:microsoft.com/office/officeart/2005/8/layout/hProcess4"/>
    <dgm:cxn modelId="{A564E89A-F53C-4E5C-8149-5C4B2E596C95}" type="presParOf" srcId="{4A3798E4-5789-4E01-8831-83A7A8D8EF0B}" destId="{4F74036A-8A9D-4603-97CA-A63A42CD0B62}" srcOrd="1" destOrd="0" presId="urn:microsoft.com/office/officeart/2005/8/layout/hProcess4"/>
    <dgm:cxn modelId="{2A4609A0-6A10-4034-B019-99B291FE2978}" type="presParOf" srcId="{4A3798E4-5789-4E01-8831-83A7A8D8EF0B}" destId="{4911FC88-8ADD-4E53-A1D5-631CA4DE6D9A}" srcOrd="2" destOrd="0" presId="urn:microsoft.com/office/officeart/2005/8/layout/hProcess4"/>
    <dgm:cxn modelId="{FC89250E-997F-436A-8B27-96E563AD581A}" type="presParOf" srcId="{4A3798E4-5789-4E01-8831-83A7A8D8EF0B}" destId="{898B60F5-2951-4557-B5A0-A8861327343B}" srcOrd="3" destOrd="0" presId="urn:microsoft.com/office/officeart/2005/8/layout/hProcess4"/>
    <dgm:cxn modelId="{387DC8AB-5F3E-4032-8A77-46ED250D84E3}" type="presParOf" srcId="{4A3798E4-5789-4E01-8831-83A7A8D8EF0B}" destId="{F4D022A9-8B3A-4138-8C56-37E038851C52}" srcOrd="4" destOrd="0" presId="urn:microsoft.com/office/officeart/2005/8/layout/hProcess4"/>
    <dgm:cxn modelId="{A6193CCD-6A0E-49C3-BBE3-B51356EB8F42}" type="presParOf" srcId="{5F612205-55A7-47F1-96FD-18F07B08C31C}" destId="{53855676-DA1B-4FED-B9CD-59E24DA088DE}" srcOrd="1" destOrd="0" presId="urn:microsoft.com/office/officeart/2005/8/layout/hProcess4"/>
    <dgm:cxn modelId="{68D52740-9E60-4FA0-9EE9-F806F801E309}" type="presParOf" srcId="{5F612205-55A7-47F1-96FD-18F07B08C31C}" destId="{F0F52BBE-C811-4F6B-9AED-C5D5E999F5FC}" srcOrd="2" destOrd="0" presId="urn:microsoft.com/office/officeart/2005/8/layout/hProcess4"/>
    <dgm:cxn modelId="{77C3BF6F-F313-4A01-9BF0-BF6B30B73C30}" type="presParOf" srcId="{F0F52BBE-C811-4F6B-9AED-C5D5E999F5FC}" destId="{669F1787-F474-4B18-995B-016A02286358}" srcOrd="0" destOrd="0" presId="urn:microsoft.com/office/officeart/2005/8/layout/hProcess4"/>
    <dgm:cxn modelId="{055E4CBD-61C0-4600-B369-7DE2470E7183}" type="presParOf" srcId="{F0F52BBE-C811-4F6B-9AED-C5D5E999F5FC}" destId="{B8E98EEC-79F1-490B-8C55-0E4432DE9E55}" srcOrd="1" destOrd="0" presId="urn:microsoft.com/office/officeart/2005/8/layout/hProcess4"/>
    <dgm:cxn modelId="{2354B858-48FE-473F-9986-828417C564CB}" type="presParOf" srcId="{F0F52BBE-C811-4F6B-9AED-C5D5E999F5FC}" destId="{0A4C4767-CFD1-4294-BB53-2EC195046421}" srcOrd="2" destOrd="0" presId="urn:microsoft.com/office/officeart/2005/8/layout/hProcess4"/>
    <dgm:cxn modelId="{2AA71161-EC32-46B4-9F83-F406DE070D1C}" type="presParOf" srcId="{F0F52BBE-C811-4F6B-9AED-C5D5E999F5FC}" destId="{DE6E68E5-C16B-43A9-95FA-B1C604408FCA}" srcOrd="3" destOrd="0" presId="urn:microsoft.com/office/officeart/2005/8/layout/hProcess4"/>
    <dgm:cxn modelId="{3DD8D8A8-F18B-4B2C-AE62-3ED798284797}" type="presParOf" srcId="{F0F52BBE-C811-4F6B-9AED-C5D5E999F5FC}" destId="{4203F2E7-1421-49B6-9D68-5B4AA4E7A057}" srcOrd="4" destOrd="0" presId="urn:microsoft.com/office/officeart/2005/8/layout/hProcess4"/>
    <dgm:cxn modelId="{1625DAF3-785D-4454-8E75-D88A3FE21217}" type="presParOf" srcId="{5F612205-55A7-47F1-96FD-18F07B08C31C}" destId="{5078EF82-B1B0-4576-8041-378C29B8CE39}" srcOrd="3" destOrd="0" presId="urn:microsoft.com/office/officeart/2005/8/layout/hProcess4"/>
    <dgm:cxn modelId="{877636E2-A52E-4238-BC35-81F56FC91D94}" type="presParOf" srcId="{5F612205-55A7-47F1-96FD-18F07B08C31C}" destId="{9B7F098E-93AA-45EB-8E0D-272E9E85E7A7}" srcOrd="4" destOrd="0" presId="urn:microsoft.com/office/officeart/2005/8/layout/hProcess4"/>
    <dgm:cxn modelId="{5E784CF1-A463-4D4D-8448-0C39230834CF}" type="presParOf" srcId="{9B7F098E-93AA-45EB-8E0D-272E9E85E7A7}" destId="{81E20F31-8277-47FD-8C24-9DB5029160AD}" srcOrd="0" destOrd="0" presId="urn:microsoft.com/office/officeart/2005/8/layout/hProcess4"/>
    <dgm:cxn modelId="{4A6AA9B8-683A-4713-AA9E-256C0DC2C7F2}" type="presParOf" srcId="{9B7F098E-93AA-45EB-8E0D-272E9E85E7A7}" destId="{E9573744-DB9F-45E2-89F5-4E86D6606005}" srcOrd="1" destOrd="0" presId="urn:microsoft.com/office/officeart/2005/8/layout/hProcess4"/>
    <dgm:cxn modelId="{ACC88286-C148-49A7-A707-FC655CB17F13}" type="presParOf" srcId="{9B7F098E-93AA-45EB-8E0D-272E9E85E7A7}" destId="{FB9C12D4-0971-44D2-9EE8-7F252ECE7D9E}" srcOrd="2" destOrd="0" presId="urn:microsoft.com/office/officeart/2005/8/layout/hProcess4"/>
    <dgm:cxn modelId="{5A8BCD9A-9276-4893-9C8B-D8923DA8F573}" type="presParOf" srcId="{9B7F098E-93AA-45EB-8E0D-272E9E85E7A7}" destId="{DDEF629A-F214-4D13-92AF-737B2B06A4B5}" srcOrd="3" destOrd="0" presId="urn:microsoft.com/office/officeart/2005/8/layout/hProcess4"/>
    <dgm:cxn modelId="{7E0C8F67-B3C9-4437-A242-615B4177DEE4}" type="presParOf" srcId="{9B7F098E-93AA-45EB-8E0D-272E9E85E7A7}" destId="{9F2567DA-C39F-4F05-A550-ADD1CC950DAB}" srcOrd="4" destOrd="0" presId="urn:microsoft.com/office/officeart/2005/8/layout/hProcess4"/>
    <dgm:cxn modelId="{88E19C21-AF28-4E60-A3CB-913ECD372871}" type="presParOf" srcId="{5F612205-55A7-47F1-96FD-18F07B08C31C}" destId="{637A69D2-5617-40B9-957F-A681F86AB4A4}" srcOrd="5" destOrd="0" presId="urn:microsoft.com/office/officeart/2005/8/layout/hProcess4"/>
    <dgm:cxn modelId="{0E4DD807-B7C3-4FD9-84DB-E3889DAA745E}" type="presParOf" srcId="{5F612205-55A7-47F1-96FD-18F07B08C31C}" destId="{1ED37022-2D5B-46A9-A2DD-3D9D34165486}" srcOrd="6" destOrd="0" presId="urn:microsoft.com/office/officeart/2005/8/layout/hProcess4"/>
    <dgm:cxn modelId="{3E54DFD1-AF71-44E2-BABA-4A8FEEBFA736}" type="presParOf" srcId="{1ED37022-2D5B-46A9-A2DD-3D9D34165486}" destId="{70DAA20F-2CD8-4F24-9F2E-608ECF810360}" srcOrd="0" destOrd="0" presId="urn:microsoft.com/office/officeart/2005/8/layout/hProcess4"/>
    <dgm:cxn modelId="{E098C239-BE70-4E22-80FF-EA00A2177B45}" type="presParOf" srcId="{1ED37022-2D5B-46A9-A2DD-3D9D34165486}" destId="{0FBFE345-DEE7-43F1-BCF3-52CC7BD39475}" srcOrd="1" destOrd="0" presId="urn:microsoft.com/office/officeart/2005/8/layout/hProcess4"/>
    <dgm:cxn modelId="{A4F94A2E-D358-4835-9AC9-35803892A805}" type="presParOf" srcId="{1ED37022-2D5B-46A9-A2DD-3D9D34165486}" destId="{6836729B-1EB2-41A3-ADD3-81EFD06B4498}" srcOrd="2" destOrd="0" presId="urn:microsoft.com/office/officeart/2005/8/layout/hProcess4"/>
    <dgm:cxn modelId="{1F80B811-006D-46AB-A0E9-1EB2F23D2FCB}" type="presParOf" srcId="{1ED37022-2D5B-46A9-A2DD-3D9D34165486}" destId="{94E3D369-6ACB-42B3-993E-9B28851CA992}" srcOrd="3" destOrd="0" presId="urn:microsoft.com/office/officeart/2005/8/layout/hProcess4"/>
    <dgm:cxn modelId="{5AC7C87D-B59C-482F-8E48-6ADE58F0ED09}" type="presParOf" srcId="{1ED37022-2D5B-46A9-A2DD-3D9D34165486}" destId="{37992C14-86C9-4CD1-B9D5-DE9A83FD2E77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459BD-ECEA-49DC-83EA-22ED06419042}">
      <dsp:nvSpPr>
        <dsp:cNvPr id="0" name=""/>
        <dsp:cNvSpPr/>
      </dsp:nvSpPr>
      <dsp:spPr>
        <a:xfrm>
          <a:off x="4795125" y="1846958"/>
          <a:ext cx="794243" cy="574152"/>
        </a:xfrm>
        <a:custGeom>
          <a:avLst/>
          <a:gdLst/>
          <a:ahLst/>
          <a:cxnLst/>
          <a:rect l="0" t="0" r="0" b="0"/>
          <a:pathLst>
            <a:path>
              <a:moveTo>
                <a:pt x="794243" y="0"/>
              </a:moveTo>
              <a:lnTo>
                <a:pt x="794243" y="574152"/>
              </a:lnTo>
              <a:lnTo>
                <a:pt x="0" y="5741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15BE78-9048-4797-B6E7-155371C8F584}">
      <dsp:nvSpPr>
        <dsp:cNvPr id="0" name=""/>
        <dsp:cNvSpPr/>
      </dsp:nvSpPr>
      <dsp:spPr>
        <a:xfrm>
          <a:off x="5589369" y="1846958"/>
          <a:ext cx="4631493" cy="1760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9779"/>
              </a:lnTo>
              <a:lnTo>
                <a:pt x="4631493" y="1559779"/>
              </a:lnTo>
              <a:lnTo>
                <a:pt x="4631493" y="17607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0D9231-035D-4EBE-8FFC-53460E85796E}">
      <dsp:nvSpPr>
        <dsp:cNvPr id="0" name=""/>
        <dsp:cNvSpPr/>
      </dsp:nvSpPr>
      <dsp:spPr>
        <a:xfrm>
          <a:off x="5589369" y="1846958"/>
          <a:ext cx="2315746" cy="1760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9779"/>
              </a:lnTo>
              <a:lnTo>
                <a:pt x="2315746" y="1559779"/>
              </a:lnTo>
              <a:lnTo>
                <a:pt x="2315746" y="17607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86D24-93AB-4A43-A455-69B47A330839}">
      <dsp:nvSpPr>
        <dsp:cNvPr id="0" name=""/>
        <dsp:cNvSpPr/>
      </dsp:nvSpPr>
      <dsp:spPr>
        <a:xfrm>
          <a:off x="5543649" y="1846958"/>
          <a:ext cx="91440" cy="17607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607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59F44-6429-47E3-91F7-F965B5D741F5}">
      <dsp:nvSpPr>
        <dsp:cNvPr id="0" name=""/>
        <dsp:cNvSpPr/>
      </dsp:nvSpPr>
      <dsp:spPr>
        <a:xfrm>
          <a:off x="3273622" y="1846958"/>
          <a:ext cx="2315746" cy="1760733"/>
        </a:xfrm>
        <a:custGeom>
          <a:avLst/>
          <a:gdLst/>
          <a:ahLst/>
          <a:cxnLst/>
          <a:rect l="0" t="0" r="0" b="0"/>
          <a:pathLst>
            <a:path>
              <a:moveTo>
                <a:pt x="2315746" y="0"/>
              </a:moveTo>
              <a:lnTo>
                <a:pt x="2315746" y="1559779"/>
              </a:lnTo>
              <a:lnTo>
                <a:pt x="0" y="1559779"/>
              </a:lnTo>
              <a:lnTo>
                <a:pt x="0" y="17607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408B2E-9EE8-422F-A888-AF71AF449285}">
      <dsp:nvSpPr>
        <dsp:cNvPr id="0" name=""/>
        <dsp:cNvSpPr/>
      </dsp:nvSpPr>
      <dsp:spPr>
        <a:xfrm>
          <a:off x="957875" y="1846958"/>
          <a:ext cx="4631493" cy="1760733"/>
        </a:xfrm>
        <a:custGeom>
          <a:avLst/>
          <a:gdLst/>
          <a:ahLst/>
          <a:cxnLst/>
          <a:rect l="0" t="0" r="0" b="0"/>
          <a:pathLst>
            <a:path>
              <a:moveTo>
                <a:pt x="4631493" y="0"/>
              </a:moveTo>
              <a:lnTo>
                <a:pt x="4631493" y="1559779"/>
              </a:lnTo>
              <a:lnTo>
                <a:pt x="0" y="1559779"/>
              </a:lnTo>
              <a:lnTo>
                <a:pt x="0" y="17607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EBD9CD-01F4-44E5-8F3F-C570FE1239A1}">
      <dsp:nvSpPr>
        <dsp:cNvPr id="0" name=""/>
        <dsp:cNvSpPr/>
      </dsp:nvSpPr>
      <dsp:spPr>
        <a:xfrm>
          <a:off x="5110908" y="890038"/>
          <a:ext cx="956920" cy="95692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2C1942-E407-433B-B830-4280953835A1}">
      <dsp:nvSpPr>
        <dsp:cNvPr id="0" name=""/>
        <dsp:cNvSpPr/>
      </dsp:nvSpPr>
      <dsp:spPr>
        <a:xfrm>
          <a:off x="5110908" y="890038"/>
          <a:ext cx="956920" cy="95692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9D30E0-7826-4A1F-8811-9C855450B4E3}">
      <dsp:nvSpPr>
        <dsp:cNvPr id="0" name=""/>
        <dsp:cNvSpPr/>
      </dsp:nvSpPr>
      <dsp:spPr>
        <a:xfrm>
          <a:off x="4632448" y="1062283"/>
          <a:ext cx="1913840" cy="61242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/>
            <a:t>DTPAR</a:t>
          </a:r>
        </a:p>
      </dsp:txBody>
      <dsp:txXfrm>
        <a:off x="4632448" y="1062283"/>
        <a:ext cx="1913840" cy="612428"/>
      </dsp:txXfrm>
    </dsp:sp>
    <dsp:sp modelId="{D0D46DD7-0CCE-4A01-9557-71045E33D6DC}">
      <dsp:nvSpPr>
        <dsp:cNvPr id="0" name=""/>
        <dsp:cNvSpPr/>
      </dsp:nvSpPr>
      <dsp:spPr>
        <a:xfrm>
          <a:off x="479415" y="3607691"/>
          <a:ext cx="956920" cy="95692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06CBE-0CFC-409A-8CF7-27644A299BF6}">
      <dsp:nvSpPr>
        <dsp:cNvPr id="0" name=""/>
        <dsp:cNvSpPr/>
      </dsp:nvSpPr>
      <dsp:spPr>
        <a:xfrm>
          <a:off x="479415" y="3607691"/>
          <a:ext cx="956920" cy="95692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2C140C-68B1-4F2D-9312-B5641003B3A4}">
      <dsp:nvSpPr>
        <dsp:cNvPr id="0" name=""/>
        <dsp:cNvSpPr/>
      </dsp:nvSpPr>
      <dsp:spPr>
        <a:xfrm>
          <a:off x="955" y="3779937"/>
          <a:ext cx="1913840" cy="61242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/>
            <a:t>CGTEC</a:t>
          </a:r>
        </a:p>
      </dsp:txBody>
      <dsp:txXfrm>
        <a:off x="955" y="3779937"/>
        <a:ext cx="1913840" cy="612428"/>
      </dsp:txXfrm>
    </dsp:sp>
    <dsp:sp modelId="{BBF13AF0-F843-4481-81A0-955868037117}">
      <dsp:nvSpPr>
        <dsp:cNvPr id="0" name=""/>
        <dsp:cNvSpPr/>
      </dsp:nvSpPr>
      <dsp:spPr>
        <a:xfrm>
          <a:off x="2795162" y="3607691"/>
          <a:ext cx="956920" cy="95692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FF65FC-FADA-4190-916A-7D7AAC8D2142}">
      <dsp:nvSpPr>
        <dsp:cNvPr id="0" name=""/>
        <dsp:cNvSpPr/>
      </dsp:nvSpPr>
      <dsp:spPr>
        <a:xfrm>
          <a:off x="2795162" y="3607691"/>
          <a:ext cx="956920" cy="95692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0A9A6-9924-4508-9FE8-8D50CC9EAF3A}">
      <dsp:nvSpPr>
        <dsp:cNvPr id="0" name=""/>
        <dsp:cNvSpPr/>
      </dsp:nvSpPr>
      <dsp:spPr>
        <a:xfrm>
          <a:off x="2316702" y="3779937"/>
          <a:ext cx="1913840" cy="61242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/>
            <a:t>CGNOP</a:t>
          </a:r>
        </a:p>
      </dsp:txBody>
      <dsp:txXfrm>
        <a:off x="2316702" y="3779937"/>
        <a:ext cx="1913840" cy="612428"/>
      </dsp:txXfrm>
    </dsp:sp>
    <dsp:sp modelId="{17D0FE6B-0092-439A-8223-730B59D2A858}">
      <dsp:nvSpPr>
        <dsp:cNvPr id="0" name=""/>
        <dsp:cNvSpPr/>
      </dsp:nvSpPr>
      <dsp:spPr>
        <a:xfrm>
          <a:off x="5110908" y="3607691"/>
          <a:ext cx="956920" cy="95692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5E3795-A76E-4824-A68A-72DEC60141C9}">
      <dsp:nvSpPr>
        <dsp:cNvPr id="0" name=""/>
        <dsp:cNvSpPr/>
      </dsp:nvSpPr>
      <dsp:spPr>
        <a:xfrm>
          <a:off x="5110908" y="3607691"/>
          <a:ext cx="956920" cy="95692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D5E04-1746-40E7-8E35-2106405AE581}">
      <dsp:nvSpPr>
        <dsp:cNvPr id="0" name=""/>
        <dsp:cNvSpPr/>
      </dsp:nvSpPr>
      <dsp:spPr>
        <a:xfrm>
          <a:off x="4632448" y="3779937"/>
          <a:ext cx="1913840" cy="61242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/>
            <a:t>CGGCO</a:t>
          </a:r>
        </a:p>
      </dsp:txBody>
      <dsp:txXfrm>
        <a:off x="4632448" y="3779937"/>
        <a:ext cx="1913840" cy="612428"/>
      </dsp:txXfrm>
    </dsp:sp>
    <dsp:sp modelId="{C8A19135-F576-43FC-99B1-5BAB111780CB}">
      <dsp:nvSpPr>
        <dsp:cNvPr id="0" name=""/>
        <dsp:cNvSpPr/>
      </dsp:nvSpPr>
      <dsp:spPr>
        <a:xfrm>
          <a:off x="7426655" y="3607691"/>
          <a:ext cx="956920" cy="95692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02059-8854-4549-80EB-E4C77D792B3A}">
      <dsp:nvSpPr>
        <dsp:cNvPr id="0" name=""/>
        <dsp:cNvSpPr/>
      </dsp:nvSpPr>
      <dsp:spPr>
        <a:xfrm>
          <a:off x="7426655" y="3607691"/>
          <a:ext cx="956920" cy="95692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267840-B71C-4347-BF22-2667D0C0841A}">
      <dsp:nvSpPr>
        <dsp:cNvPr id="0" name=""/>
        <dsp:cNvSpPr/>
      </dsp:nvSpPr>
      <dsp:spPr>
        <a:xfrm>
          <a:off x="6948195" y="3779937"/>
          <a:ext cx="1913840" cy="61242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/>
            <a:t>CGCAP</a:t>
          </a:r>
        </a:p>
      </dsp:txBody>
      <dsp:txXfrm>
        <a:off x="6948195" y="3779937"/>
        <a:ext cx="1913840" cy="612428"/>
      </dsp:txXfrm>
    </dsp:sp>
    <dsp:sp modelId="{CEEA4670-E316-41C7-8EE7-2491EEE1CF22}">
      <dsp:nvSpPr>
        <dsp:cNvPr id="0" name=""/>
        <dsp:cNvSpPr/>
      </dsp:nvSpPr>
      <dsp:spPr>
        <a:xfrm>
          <a:off x="9742402" y="3607691"/>
          <a:ext cx="956920" cy="95692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960CAD-1D4A-4631-B5C1-BD60199DC859}">
      <dsp:nvSpPr>
        <dsp:cNvPr id="0" name=""/>
        <dsp:cNvSpPr/>
      </dsp:nvSpPr>
      <dsp:spPr>
        <a:xfrm>
          <a:off x="9742402" y="3607691"/>
          <a:ext cx="956920" cy="95692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19296-7123-4332-AA29-8C99376BED69}">
      <dsp:nvSpPr>
        <dsp:cNvPr id="0" name=""/>
        <dsp:cNvSpPr/>
      </dsp:nvSpPr>
      <dsp:spPr>
        <a:xfrm>
          <a:off x="9263942" y="3779937"/>
          <a:ext cx="1913840" cy="61242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/>
            <a:t>CGIMO</a:t>
          </a:r>
        </a:p>
      </dsp:txBody>
      <dsp:txXfrm>
        <a:off x="9263942" y="3779937"/>
        <a:ext cx="1913840" cy="612428"/>
      </dsp:txXfrm>
    </dsp:sp>
    <dsp:sp modelId="{D61C044B-FDE4-486B-B277-F0F48F7E6108}">
      <dsp:nvSpPr>
        <dsp:cNvPr id="0" name=""/>
        <dsp:cNvSpPr/>
      </dsp:nvSpPr>
      <dsp:spPr>
        <a:xfrm>
          <a:off x="3953035" y="2248864"/>
          <a:ext cx="956920" cy="95692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9F6479-7BF0-4F31-80FE-758A6C3C5EF3}">
      <dsp:nvSpPr>
        <dsp:cNvPr id="0" name=""/>
        <dsp:cNvSpPr/>
      </dsp:nvSpPr>
      <dsp:spPr>
        <a:xfrm>
          <a:off x="3953035" y="2248864"/>
          <a:ext cx="956920" cy="95692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D6495-72E6-4511-8EF9-91BEBE3DD82D}">
      <dsp:nvSpPr>
        <dsp:cNvPr id="0" name=""/>
        <dsp:cNvSpPr/>
      </dsp:nvSpPr>
      <dsp:spPr>
        <a:xfrm>
          <a:off x="3474575" y="2421110"/>
          <a:ext cx="1913840" cy="61242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/>
            <a:t>GABINETE</a:t>
          </a:r>
        </a:p>
      </dsp:txBody>
      <dsp:txXfrm>
        <a:off x="3474575" y="2421110"/>
        <a:ext cx="1913840" cy="612428"/>
      </dsp:txXfrm>
    </dsp:sp>
    <dsp:sp modelId="{3CFA9A5E-A03D-4EBF-AF8C-A0D45F4CFFCE}">
      <dsp:nvSpPr>
        <dsp:cNvPr id="0" name=""/>
        <dsp:cNvSpPr/>
      </dsp:nvSpPr>
      <dsp:spPr>
        <a:xfrm>
          <a:off x="5026527" y="-172245"/>
          <a:ext cx="956920" cy="95692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D8BA20-0E76-4AFD-BC9A-02CD6EF0232B}">
      <dsp:nvSpPr>
        <dsp:cNvPr id="0" name=""/>
        <dsp:cNvSpPr/>
      </dsp:nvSpPr>
      <dsp:spPr>
        <a:xfrm>
          <a:off x="5026527" y="-172245"/>
          <a:ext cx="956920" cy="95692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EE2E2E-D1CB-46C0-B064-360DBBE75FE0}">
      <dsp:nvSpPr>
        <dsp:cNvPr id="0" name=""/>
        <dsp:cNvSpPr/>
      </dsp:nvSpPr>
      <dsp:spPr>
        <a:xfrm>
          <a:off x="4548067" y="0"/>
          <a:ext cx="1913840" cy="61242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/>
            <a:t>SEGES</a:t>
          </a:r>
        </a:p>
      </dsp:txBody>
      <dsp:txXfrm>
        <a:off x="4548067" y="0"/>
        <a:ext cx="1913840" cy="612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4036A-8A9D-4603-97CA-A63A42CD0B62}">
      <dsp:nvSpPr>
        <dsp:cNvPr id="0" name=""/>
        <dsp:cNvSpPr/>
      </dsp:nvSpPr>
      <dsp:spPr>
        <a:xfrm>
          <a:off x="1218" y="1646721"/>
          <a:ext cx="2181174" cy="15135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latin typeface="Arial"/>
            </a:rPr>
            <a:t>Cadastro</a:t>
          </a:r>
          <a:endParaRPr lang="pt-BR" sz="14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latin typeface="Arial"/>
            </a:rPr>
            <a:t>Beneficiários</a:t>
          </a:r>
          <a:endParaRPr lang="pt-BR" sz="14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latin typeface="Arial"/>
            </a:rPr>
            <a:t>Parametrização</a:t>
          </a:r>
        </a:p>
      </dsp:txBody>
      <dsp:txXfrm>
        <a:off x="36049" y="1681552"/>
        <a:ext cx="2111512" cy="1119550"/>
      </dsp:txXfrm>
    </dsp:sp>
    <dsp:sp modelId="{53855676-DA1B-4FED-B9CD-59E24DA088DE}">
      <dsp:nvSpPr>
        <dsp:cNvPr id="0" name=""/>
        <dsp:cNvSpPr/>
      </dsp:nvSpPr>
      <dsp:spPr>
        <a:xfrm>
          <a:off x="1182186" y="1922710"/>
          <a:ext cx="2149470" cy="2149470"/>
        </a:xfrm>
        <a:prstGeom prst="leftCircularArrow">
          <a:avLst>
            <a:gd name="adj1" fmla="val 3735"/>
            <a:gd name="adj2" fmla="val 466070"/>
            <a:gd name="adj3" fmla="val 2244074"/>
            <a:gd name="adj4" fmla="val 9026982"/>
            <a:gd name="adj5" fmla="val 4358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B60F5-2951-4557-B5A0-A8861327343B}">
      <dsp:nvSpPr>
        <dsp:cNvPr id="0" name=""/>
        <dsp:cNvSpPr/>
      </dsp:nvSpPr>
      <dsp:spPr>
        <a:xfrm>
          <a:off x="582065" y="2835933"/>
          <a:ext cx="1631167" cy="648661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Arial"/>
            </a:rPr>
            <a:t>Programas</a:t>
          </a:r>
          <a:endParaRPr lang="pt-BR" sz="1600" b="1" kern="1200" dirty="0"/>
        </a:p>
      </dsp:txBody>
      <dsp:txXfrm>
        <a:off x="601064" y="2854932"/>
        <a:ext cx="1593169" cy="610663"/>
      </dsp:txXfrm>
    </dsp:sp>
    <dsp:sp modelId="{B8E98EEC-79F1-490B-8C55-0E4432DE9E55}">
      <dsp:nvSpPr>
        <dsp:cNvPr id="0" name=""/>
        <dsp:cNvSpPr/>
      </dsp:nvSpPr>
      <dsp:spPr>
        <a:xfrm>
          <a:off x="2595552" y="1471069"/>
          <a:ext cx="1835063" cy="18623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latin typeface="Arial"/>
            </a:rPr>
            <a:t>Plano de Trabalho</a:t>
          </a:r>
          <a:endParaRPr lang="pt-BR" sz="14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latin typeface="Arial" panose="020B0604020202020204" pitchFamily="34" charset="0"/>
              <a:cs typeface="Arial" panose="020B0604020202020204" pitchFamily="34" charset="0"/>
            </a:rPr>
            <a:t>Empenho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latin typeface="Arial" panose="020B0604020202020204" pitchFamily="34" charset="0"/>
              <a:cs typeface="Arial" panose="020B0604020202020204" pitchFamily="34" charset="0"/>
            </a:rPr>
            <a:t>Assinatura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latin typeface="Arial" panose="020B0604020202020204" pitchFamily="34" charset="0"/>
              <a:cs typeface="Arial" panose="020B0604020202020204" pitchFamily="34" charset="0"/>
            </a:rPr>
            <a:t>Publicação</a:t>
          </a:r>
        </a:p>
      </dsp:txBody>
      <dsp:txXfrm>
        <a:off x="2638410" y="1913003"/>
        <a:ext cx="1749347" cy="1377562"/>
      </dsp:txXfrm>
    </dsp:sp>
    <dsp:sp modelId="{5078EF82-B1B0-4576-8041-378C29B8CE39}">
      <dsp:nvSpPr>
        <dsp:cNvPr id="0" name=""/>
        <dsp:cNvSpPr/>
      </dsp:nvSpPr>
      <dsp:spPr>
        <a:xfrm>
          <a:off x="3571500" y="594576"/>
          <a:ext cx="2404050" cy="2404050"/>
        </a:xfrm>
        <a:prstGeom prst="circularArrow">
          <a:avLst>
            <a:gd name="adj1" fmla="val 3340"/>
            <a:gd name="adj2" fmla="val 412797"/>
            <a:gd name="adj3" fmla="val 19503260"/>
            <a:gd name="adj4" fmla="val 12667079"/>
            <a:gd name="adj5" fmla="val 3896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6E68E5-C16B-43A9-95FA-B1C604408FCA}">
      <dsp:nvSpPr>
        <dsp:cNvPr id="0" name=""/>
        <dsp:cNvSpPr/>
      </dsp:nvSpPr>
      <dsp:spPr>
        <a:xfrm>
          <a:off x="3003344" y="1220342"/>
          <a:ext cx="1631167" cy="64866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Formalização</a:t>
          </a:r>
        </a:p>
      </dsp:txBody>
      <dsp:txXfrm>
        <a:off x="3022343" y="1239341"/>
        <a:ext cx="1593169" cy="610663"/>
      </dsp:txXfrm>
    </dsp:sp>
    <dsp:sp modelId="{E9573744-DB9F-45E2-89F5-4E86D6606005}">
      <dsp:nvSpPr>
        <dsp:cNvPr id="0" name=""/>
        <dsp:cNvSpPr/>
      </dsp:nvSpPr>
      <dsp:spPr>
        <a:xfrm>
          <a:off x="5033623" y="1596320"/>
          <a:ext cx="1835063" cy="15135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latin typeface="Arial"/>
            </a:rPr>
            <a:t>DH e OP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latin typeface="Arial"/>
            </a:rPr>
            <a:t>Licitação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latin typeface="Arial"/>
            </a:rPr>
            <a:t>Contratos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latin typeface="Arial"/>
            </a:rPr>
            <a:t>OBTV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000" kern="1200" dirty="0">
            <a:latin typeface="Arial"/>
          </a:endParaRPr>
        </a:p>
      </dsp:txBody>
      <dsp:txXfrm>
        <a:off x="5068454" y="1631151"/>
        <a:ext cx="1765401" cy="1119550"/>
      </dsp:txXfrm>
    </dsp:sp>
    <dsp:sp modelId="{637A69D2-5617-40B9-957F-A681F86AB4A4}">
      <dsp:nvSpPr>
        <dsp:cNvPr id="0" name=""/>
        <dsp:cNvSpPr/>
      </dsp:nvSpPr>
      <dsp:spPr>
        <a:xfrm>
          <a:off x="5934521" y="1928460"/>
          <a:ext cx="2214542" cy="2214542"/>
        </a:xfrm>
        <a:prstGeom prst="leftCircularArrow">
          <a:avLst>
            <a:gd name="adj1" fmla="val 3625"/>
            <a:gd name="adj2" fmla="val 451186"/>
            <a:gd name="adj3" fmla="val 2017174"/>
            <a:gd name="adj4" fmla="val 8814967"/>
            <a:gd name="adj5" fmla="val 423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F629A-F214-4D13-92AF-737B2B06A4B5}">
      <dsp:nvSpPr>
        <dsp:cNvPr id="0" name=""/>
        <dsp:cNvSpPr/>
      </dsp:nvSpPr>
      <dsp:spPr>
        <a:xfrm>
          <a:off x="5371333" y="2944013"/>
          <a:ext cx="1631167" cy="648661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Arial"/>
            </a:rPr>
            <a:t>Execução</a:t>
          </a:r>
        </a:p>
      </dsp:txBody>
      <dsp:txXfrm>
        <a:off x="5390332" y="2963012"/>
        <a:ext cx="1593169" cy="610663"/>
      </dsp:txXfrm>
    </dsp:sp>
    <dsp:sp modelId="{0FBFE345-DEE7-43F1-BCF3-52CC7BD39475}">
      <dsp:nvSpPr>
        <dsp:cNvPr id="0" name=""/>
        <dsp:cNvSpPr/>
      </dsp:nvSpPr>
      <dsp:spPr>
        <a:xfrm>
          <a:off x="7438111" y="1646721"/>
          <a:ext cx="1835063" cy="15135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/>
            <a:t>VRPL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/>
            <a:t>Fiscalização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/>
            <a:t>BM</a:t>
          </a:r>
        </a:p>
      </dsp:txBody>
      <dsp:txXfrm>
        <a:off x="7472942" y="2005883"/>
        <a:ext cx="1765401" cy="1119550"/>
      </dsp:txXfrm>
    </dsp:sp>
    <dsp:sp modelId="{8C8ADE6B-D95C-4714-94C3-1A4298600575}">
      <dsp:nvSpPr>
        <dsp:cNvPr id="0" name=""/>
        <dsp:cNvSpPr/>
      </dsp:nvSpPr>
      <dsp:spPr>
        <a:xfrm>
          <a:off x="8430379" y="676083"/>
          <a:ext cx="2383950" cy="2383950"/>
        </a:xfrm>
        <a:prstGeom prst="circularArrow">
          <a:avLst>
            <a:gd name="adj1" fmla="val 3368"/>
            <a:gd name="adj2" fmla="val 416556"/>
            <a:gd name="adj3" fmla="val 19407933"/>
            <a:gd name="adj4" fmla="val 12575511"/>
            <a:gd name="adj5" fmla="val 392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E3D369-6ACB-42B3-993E-9B28851CA992}">
      <dsp:nvSpPr>
        <dsp:cNvPr id="0" name=""/>
        <dsp:cNvSpPr/>
      </dsp:nvSpPr>
      <dsp:spPr>
        <a:xfrm>
          <a:off x="7845903" y="1322390"/>
          <a:ext cx="1631167" cy="64866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Arial"/>
            </a:rPr>
            <a:t>Monitoramento</a:t>
          </a:r>
          <a:endParaRPr lang="pt-BR" sz="1600" b="1" kern="1200" dirty="0"/>
        </a:p>
      </dsp:txBody>
      <dsp:txXfrm>
        <a:off x="7864902" y="1341389"/>
        <a:ext cx="1593169" cy="610663"/>
      </dsp:txXfrm>
    </dsp:sp>
    <dsp:sp modelId="{C8E6E335-5EDD-4540-9A6F-1E2326B8B037}">
      <dsp:nvSpPr>
        <dsp:cNvPr id="0" name=""/>
        <dsp:cNvSpPr/>
      </dsp:nvSpPr>
      <dsp:spPr>
        <a:xfrm>
          <a:off x="9859390" y="1646721"/>
          <a:ext cx="1835063" cy="15135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latin typeface="Arial"/>
            </a:rPr>
            <a:t>Eventos Contábeis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latin typeface="Arial"/>
            </a:rPr>
            <a:t>Análises</a:t>
          </a:r>
        </a:p>
      </dsp:txBody>
      <dsp:txXfrm>
        <a:off x="9894221" y="1681552"/>
        <a:ext cx="1765401" cy="1119550"/>
      </dsp:txXfrm>
    </dsp:sp>
    <dsp:sp modelId="{E83CD37A-C49D-4A1A-9F9D-66DE19C87D3B}">
      <dsp:nvSpPr>
        <dsp:cNvPr id="0" name=""/>
        <dsp:cNvSpPr/>
      </dsp:nvSpPr>
      <dsp:spPr>
        <a:xfrm>
          <a:off x="10267182" y="2835933"/>
          <a:ext cx="1631167" cy="64866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Arial"/>
            </a:rPr>
            <a:t>Prestação de Contas</a:t>
          </a:r>
        </a:p>
      </dsp:txBody>
      <dsp:txXfrm>
        <a:off x="10286181" y="2854932"/>
        <a:ext cx="1593169" cy="6106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4036A-8A9D-4603-97CA-A63A42CD0B62}">
      <dsp:nvSpPr>
        <dsp:cNvPr id="0" name=""/>
        <dsp:cNvSpPr/>
      </dsp:nvSpPr>
      <dsp:spPr>
        <a:xfrm>
          <a:off x="2678" y="1516758"/>
          <a:ext cx="2272291" cy="177346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latin typeface="Arial"/>
            </a:rPr>
            <a:t>Cadastro</a:t>
          </a:r>
          <a:endParaRPr lang="pt-BR" sz="16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latin typeface="Arial"/>
            </a:rPr>
            <a:t>Beneficiários</a:t>
          </a:r>
          <a:endParaRPr lang="pt-BR" sz="16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latin typeface="Arial"/>
            </a:rPr>
            <a:t>Parametrização</a:t>
          </a:r>
        </a:p>
      </dsp:txBody>
      <dsp:txXfrm>
        <a:off x="43490" y="1557570"/>
        <a:ext cx="2190667" cy="1311815"/>
      </dsp:txXfrm>
    </dsp:sp>
    <dsp:sp modelId="{53855676-DA1B-4FED-B9CD-59E24DA088DE}">
      <dsp:nvSpPr>
        <dsp:cNvPr id="0" name=""/>
        <dsp:cNvSpPr/>
      </dsp:nvSpPr>
      <dsp:spPr>
        <a:xfrm>
          <a:off x="1232061" y="1695088"/>
          <a:ext cx="2712812" cy="2712812"/>
        </a:xfrm>
        <a:prstGeom prst="leftCircularArrow">
          <a:avLst>
            <a:gd name="adj1" fmla="val 3468"/>
            <a:gd name="adj2" fmla="val 429945"/>
            <a:gd name="adj3" fmla="val 2207756"/>
            <a:gd name="adj4" fmla="val 9026789"/>
            <a:gd name="adj5" fmla="val 4046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B60F5-2951-4557-B5A0-A8861327343B}">
      <dsp:nvSpPr>
        <dsp:cNvPr id="0" name=""/>
        <dsp:cNvSpPr/>
      </dsp:nvSpPr>
      <dsp:spPr>
        <a:xfrm>
          <a:off x="541545" y="2910198"/>
          <a:ext cx="1911291" cy="760057"/>
        </a:xfrm>
        <a:prstGeom prst="roundRect">
          <a:avLst>
            <a:gd name="adj" fmla="val 10000"/>
          </a:avLst>
        </a:prstGeom>
        <a:solidFill>
          <a:srgbClr val="004C3B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latin typeface="Arial"/>
            </a:rPr>
            <a:t>Programas</a:t>
          </a:r>
          <a:endParaRPr lang="pt-BR" sz="1900" b="1" kern="1200" dirty="0"/>
        </a:p>
      </dsp:txBody>
      <dsp:txXfrm>
        <a:off x="563806" y="2932459"/>
        <a:ext cx="1866769" cy="715535"/>
      </dsp:txXfrm>
    </dsp:sp>
    <dsp:sp modelId="{B8E98EEC-79F1-490B-8C55-0E4432DE9E55}">
      <dsp:nvSpPr>
        <dsp:cNvPr id="0" name=""/>
        <dsp:cNvSpPr/>
      </dsp:nvSpPr>
      <dsp:spPr>
        <a:xfrm>
          <a:off x="2900814" y="1310942"/>
          <a:ext cx="2487957" cy="218218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latin typeface="Arial" panose="020B0604020202020204" pitchFamily="34" charset="0"/>
              <a:cs typeface="Arial" panose="020B0604020202020204" pitchFamily="34" charset="0"/>
            </a:rPr>
            <a:t>Plano de Ação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latin typeface="Arial" panose="020B0604020202020204" pitchFamily="34" charset="0"/>
              <a:cs typeface="Arial" panose="020B0604020202020204" pitchFamily="34" charset="0"/>
            </a:rPr>
            <a:t>Abertura de Contas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latin typeface="Arial" panose="020B0604020202020204" pitchFamily="34" charset="0"/>
              <a:cs typeface="Arial" panose="020B0604020202020204" pitchFamily="34" charset="0"/>
            </a:rPr>
            <a:t>Indicação da Política Pública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latin typeface="Arial" panose="020B0604020202020204" pitchFamily="34" charset="0"/>
              <a:cs typeface="Arial" panose="020B0604020202020204" pitchFamily="34" charset="0"/>
            </a:rPr>
            <a:t>Termo de Ciência</a:t>
          </a:r>
        </a:p>
      </dsp:txBody>
      <dsp:txXfrm>
        <a:off x="2951032" y="1828770"/>
        <a:ext cx="2387521" cy="1614135"/>
      </dsp:txXfrm>
    </dsp:sp>
    <dsp:sp modelId="{5078EF82-B1B0-4576-8041-378C29B8CE39}">
      <dsp:nvSpPr>
        <dsp:cNvPr id="0" name=""/>
        <dsp:cNvSpPr/>
      </dsp:nvSpPr>
      <dsp:spPr>
        <a:xfrm>
          <a:off x="4175719" y="138073"/>
          <a:ext cx="3393353" cy="3393353"/>
        </a:xfrm>
        <a:prstGeom prst="circularArrow">
          <a:avLst>
            <a:gd name="adj1" fmla="val 2772"/>
            <a:gd name="adj2" fmla="val 338125"/>
            <a:gd name="adj3" fmla="val 19561380"/>
            <a:gd name="adj4" fmla="val 12650526"/>
            <a:gd name="adj5" fmla="val 3234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6E68E5-C16B-43A9-95FA-B1C604408FCA}">
      <dsp:nvSpPr>
        <dsp:cNvPr id="0" name=""/>
        <dsp:cNvSpPr/>
      </dsp:nvSpPr>
      <dsp:spPr>
        <a:xfrm>
          <a:off x="3547514" y="1017157"/>
          <a:ext cx="1911291" cy="76005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Formalização</a:t>
          </a:r>
        </a:p>
      </dsp:txBody>
      <dsp:txXfrm>
        <a:off x="3569775" y="1039418"/>
        <a:ext cx="1866769" cy="715535"/>
      </dsp:txXfrm>
    </dsp:sp>
    <dsp:sp modelId="{E9573744-DB9F-45E2-89F5-4E86D6606005}">
      <dsp:nvSpPr>
        <dsp:cNvPr id="0" name=""/>
        <dsp:cNvSpPr/>
      </dsp:nvSpPr>
      <dsp:spPr>
        <a:xfrm>
          <a:off x="5926457" y="1457702"/>
          <a:ext cx="3153015" cy="177346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latin typeface="Arial"/>
            </a:rPr>
            <a:t>Impedimentos Técnicos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latin typeface="Arial"/>
            </a:rPr>
            <a:t>Repasses dos Recursos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latin typeface="Arial"/>
            </a:rPr>
            <a:t>Execução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600" b="1" kern="1200" dirty="0">
            <a:latin typeface="Arial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600" b="1" kern="1200" dirty="0">
            <a:latin typeface="Arial"/>
          </a:endParaRPr>
        </a:p>
      </dsp:txBody>
      <dsp:txXfrm>
        <a:off x="5967269" y="1498514"/>
        <a:ext cx="3071391" cy="1311815"/>
      </dsp:txXfrm>
    </dsp:sp>
    <dsp:sp modelId="{637A69D2-5617-40B9-957F-A681F86AB4A4}">
      <dsp:nvSpPr>
        <dsp:cNvPr id="0" name=""/>
        <dsp:cNvSpPr/>
      </dsp:nvSpPr>
      <dsp:spPr>
        <a:xfrm>
          <a:off x="7464037" y="1621662"/>
          <a:ext cx="2896222" cy="2896222"/>
        </a:xfrm>
        <a:prstGeom prst="leftCircularArrow">
          <a:avLst>
            <a:gd name="adj1" fmla="val 3248"/>
            <a:gd name="adj2" fmla="val 400622"/>
            <a:gd name="adj3" fmla="val 1990087"/>
            <a:gd name="adj4" fmla="val 8838444"/>
            <a:gd name="adj5" fmla="val 379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F629A-F214-4D13-92AF-737B2B06A4B5}">
      <dsp:nvSpPr>
        <dsp:cNvPr id="0" name=""/>
        <dsp:cNvSpPr/>
      </dsp:nvSpPr>
      <dsp:spPr>
        <a:xfrm>
          <a:off x="6823569" y="3036838"/>
          <a:ext cx="1911291" cy="760057"/>
        </a:xfrm>
        <a:prstGeom prst="roundRect">
          <a:avLst>
            <a:gd name="adj" fmla="val 10000"/>
          </a:avLst>
        </a:prstGeom>
        <a:solidFill>
          <a:srgbClr val="004C3B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latin typeface="Arial"/>
            </a:rPr>
            <a:t>Execução</a:t>
          </a:r>
        </a:p>
      </dsp:txBody>
      <dsp:txXfrm>
        <a:off x="6845830" y="3059099"/>
        <a:ext cx="1866769" cy="715535"/>
      </dsp:txXfrm>
    </dsp:sp>
    <dsp:sp modelId="{0FBFE345-DEE7-43F1-BCF3-52CC7BD39475}">
      <dsp:nvSpPr>
        <dsp:cNvPr id="0" name=""/>
        <dsp:cNvSpPr/>
      </dsp:nvSpPr>
      <dsp:spPr>
        <a:xfrm>
          <a:off x="9507774" y="1516758"/>
          <a:ext cx="2150203" cy="1773468"/>
        </a:xfrm>
        <a:prstGeom prst="roundRect">
          <a:avLst>
            <a:gd name="adj" fmla="val 10000"/>
          </a:avLst>
        </a:prstGeom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/>
            <a:ea typeface="+mn-ea"/>
            <a:cs typeface="+mn-cs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+mn-cs"/>
            </a:rPr>
            <a:t>Relatórios de Gestão</a:t>
          </a:r>
        </a:p>
      </dsp:txBody>
      <dsp:txXfrm>
        <a:off x="9548586" y="1937599"/>
        <a:ext cx="2068579" cy="1311815"/>
      </dsp:txXfrm>
    </dsp:sp>
    <dsp:sp modelId="{94E3D369-6ACB-42B3-993E-9B28851CA992}">
      <dsp:nvSpPr>
        <dsp:cNvPr id="0" name=""/>
        <dsp:cNvSpPr/>
      </dsp:nvSpPr>
      <dsp:spPr>
        <a:xfrm>
          <a:off x="9985597" y="1136730"/>
          <a:ext cx="1911291" cy="76005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latin typeface="Arial"/>
            </a:rPr>
            <a:t>Monitoramento</a:t>
          </a:r>
          <a:endParaRPr lang="pt-BR" sz="1900" b="1" kern="1200" dirty="0"/>
        </a:p>
      </dsp:txBody>
      <dsp:txXfrm>
        <a:off x="10007858" y="1158991"/>
        <a:ext cx="1866769" cy="7155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4036A-8A9D-4603-97CA-A63A42CD0B62}">
      <dsp:nvSpPr>
        <dsp:cNvPr id="0" name=""/>
        <dsp:cNvSpPr/>
      </dsp:nvSpPr>
      <dsp:spPr>
        <a:xfrm>
          <a:off x="2678" y="1516758"/>
          <a:ext cx="2272291" cy="177346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latin typeface="Arial"/>
            </a:rPr>
            <a:t>Cadastro</a:t>
          </a:r>
          <a:endParaRPr lang="pt-BR" sz="16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latin typeface="Arial"/>
            </a:rPr>
            <a:t>Beneficiários</a:t>
          </a:r>
          <a:endParaRPr lang="pt-BR" sz="16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latin typeface="Arial"/>
            </a:rPr>
            <a:t>Parametrização</a:t>
          </a:r>
        </a:p>
      </dsp:txBody>
      <dsp:txXfrm>
        <a:off x="43490" y="1557570"/>
        <a:ext cx="2190667" cy="1311815"/>
      </dsp:txXfrm>
    </dsp:sp>
    <dsp:sp modelId="{53855676-DA1B-4FED-B9CD-59E24DA088DE}">
      <dsp:nvSpPr>
        <dsp:cNvPr id="0" name=""/>
        <dsp:cNvSpPr/>
      </dsp:nvSpPr>
      <dsp:spPr>
        <a:xfrm>
          <a:off x="1232061" y="1695088"/>
          <a:ext cx="2712812" cy="2712812"/>
        </a:xfrm>
        <a:prstGeom prst="leftCircularArrow">
          <a:avLst>
            <a:gd name="adj1" fmla="val 3468"/>
            <a:gd name="adj2" fmla="val 429945"/>
            <a:gd name="adj3" fmla="val 2207756"/>
            <a:gd name="adj4" fmla="val 9026789"/>
            <a:gd name="adj5" fmla="val 4046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B60F5-2951-4557-B5A0-A8861327343B}">
      <dsp:nvSpPr>
        <dsp:cNvPr id="0" name=""/>
        <dsp:cNvSpPr/>
      </dsp:nvSpPr>
      <dsp:spPr>
        <a:xfrm>
          <a:off x="541545" y="2910198"/>
          <a:ext cx="1911291" cy="760057"/>
        </a:xfrm>
        <a:prstGeom prst="roundRect">
          <a:avLst>
            <a:gd name="adj" fmla="val 10000"/>
          </a:avLst>
        </a:prstGeom>
        <a:solidFill>
          <a:srgbClr val="0B2434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latin typeface="Arial"/>
            </a:rPr>
            <a:t>Programas</a:t>
          </a:r>
          <a:endParaRPr lang="pt-BR" sz="1900" b="1" kern="1200" dirty="0"/>
        </a:p>
      </dsp:txBody>
      <dsp:txXfrm>
        <a:off x="563806" y="2932459"/>
        <a:ext cx="1866769" cy="715535"/>
      </dsp:txXfrm>
    </dsp:sp>
    <dsp:sp modelId="{B8E98EEC-79F1-490B-8C55-0E4432DE9E55}">
      <dsp:nvSpPr>
        <dsp:cNvPr id="0" name=""/>
        <dsp:cNvSpPr/>
      </dsp:nvSpPr>
      <dsp:spPr>
        <a:xfrm>
          <a:off x="2900814" y="1310942"/>
          <a:ext cx="2487957" cy="218218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latin typeface="Arial" panose="020B0604020202020204" pitchFamily="34" charset="0"/>
              <a:cs typeface="Arial" panose="020B0604020202020204" pitchFamily="34" charset="0"/>
            </a:rPr>
            <a:t>Plano de Trabalho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latin typeface="Arial" panose="020B0604020202020204" pitchFamily="34" charset="0"/>
              <a:cs typeface="Arial" panose="020B0604020202020204" pitchFamily="34" charset="0"/>
            </a:rPr>
            <a:t>Abertura de Contas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latin typeface="Arial" panose="020B0604020202020204" pitchFamily="34" charset="0"/>
              <a:cs typeface="Arial" panose="020B0604020202020204" pitchFamily="34" charset="0"/>
            </a:rPr>
            <a:t>Assinatura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latin typeface="Arial" panose="020B0604020202020204" pitchFamily="34" charset="0"/>
              <a:cs typeface="Arial" panose="020B0604020202020204" pitchFamily="34" charset="0"/>
            </a:rPr>
            <a:t>Adesão</a:t>
          </a:r>
        </a:p>
      </dsp:txBody>
      <dsp:txXfrm>
        <a:off x="2951032" y="1828770"/>
        <a:ext cx="2387521" cy="1614135"/>
      </dsp:txXfrm>
    </dsp:sp>
    <dsp:sp modelId="{5078EF82-B1B0-4576-8041-378C29B8CE39}">
      <dsp:nvSpPr>
        <dsp:cNvPr id="0" name=""/>
        <dsp:cNvSpPr/>
      </dsp:nvSpPr>
      <dsp:spPr>
        <a:xfrm>
          <a:off x="4175719" y="138073"/>
          <a:ext cx="3393353" cy="3393353"/>
        </a:xfrm>
        <a:prstGeom prst="circularArrow">
          <a:avLst>
            <a:gd name="adj1" fmla="val 2772"/>
            <a:gd name="adj2" fmla="val 338125"/>
            <a:gd name="adj3" fmla="val 19561380"/>
            <a:gd name="adj4" fmla="val 12650526"/>
            <a:gd name="adj5" fmla="val 3234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6E68E5-C16B-43A9-95FA-B1C604408FCA}">
      <dsp:nvSpPr>
        <dsp:cNvPr id="0" name=""/>
        <dsp:cNvSpPr/>
      </dsp:nvSpPr>
      <dsp:spPr>
        <a:xfrm>
          <a:off x="3547514" y="1017157"/>
          <a:ext cx="1911291" cy="760057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Formalização</a:t>
          </a:r>
        </a:p>
      </dsp:txBody>
      <dsp:txXfrm>
        <a:off x="3569775" y="1039418"/>
        <a:ext cx="1866769" cy="715535"/>
      </dsp:txXfrm>
    </dsp:sp>
    <dsp:sp modelId="{E9573744-DB9F-45E2-89F5-4E86D6606005}">
      <dsp:nvSpPr>
        <dsp:cNvPr id="0" name=""/>
        <dsp:cNvSpPr/>
      </dsp:nvSpPr>
      <dsp:spPr>
        <a:xfrm>
          <a:off x="5926457" y="1457702"/>
          <a:ext cx="3153015" cy="177346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latin typeface="Arial"/>
            </a:rPr>
            <a:t>Reprogramações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latin typeface="Arial"/>
            </a:rPr>
            <a:t>Termos Aditivos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latin typeface="Arial"/>
            </a:rPr>
            <a:t>Extrato de Contas</a:t>
          </a:r>
        </a:p>
      </dsp:txBody>
      <dsp:txXfrm>
        <a:off x="5967269" y="1498514"/>
        <a:ext cx="3071391" cy="1311815"/>
      </dsp:txXfrm>
    </dsp:sp>
    <dsp:sp modelId="{637A69D2-5617-40B9-957F-A681F86AB4A4}">
      <dsp:nvSpPr>
        <dsp:cNvPr id="0" name=""/>
        <dsp:cNvSpPr/>
      </dsp:nvSpPr>
      <dsp:spPr>
        <a:xfrm>
          <a:off x="7464037" y="1621662"/>
          <a:ext cx="2896222" cy="2896222"/>
        </a:xfrm>
        <a:prstGeom prst="leftCircularArrow">
          <a:avLst>
            <a:gd name="adj1" fmla="val 3248"/>
            <a:gd name="adj2" fmla="val 400622"/>
            <a:gd name="adj3" fmla="val 1990087"/>
            <a:gd name="adj4" fmla="val 8838444"/>
            <a:gd name="adj5" fmla="val 379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F629A-F214-4D13-92AF-737B2B06A4B5}">
      <dsp:nvSpPr>
        <dsp:cNvPr id="0" name=""/>
        <dsp:cNvSpPr/>
      </dsp:nvSpPr>
      <dsp:spPr>
        <a:xfrm>
          <a:off x="6823569" y="3036838"/>
          <a:ext cx="1911291" cy="760057"/>
        </a:xfrm>
        <a:prstGeom prst="roundRect">
          <a:avLst>
            <a:gd name="adj" fmla="val 10000"/>
          </a:avLst>
        </a:prstGeom>
        <a:solidFill>
          <a:srgbClr val="0B2434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latin typeface="Arial"/>
            </a:rPr>
            <a:t>Execução</a:t>
          </a:r>
        </a:p>
      </dsp:txBody>
      <dsp:txXfrm>
        <a:off x="6845830" y="3059099"/>
        <a:ext cx="1866769" cy="715535"/>
      </dsp:txXfrm>
    </dsp:sp>
    <dsp:sp modelId="{0FBFE345-DEE7-43F1-BCF3-52CC7BD39475}">
      <dsp:nvSpPr>
        <dsp:cNvPr id="0" name=""/>
        <dsp:cNvSpPr/>
      </dsp:nvSpPr>
      <dsp:spPr>
        <a:xfrm>
          <a:off x="9507774" y="1516758"/>
          <a:ext cx="2150203" cy="1773468"/>
        </a:xfrm>
        <a:prstGeom prst="roundRect">
          <a:avLst>
            <a:gd name="adj" fmla="val 10000"/>
          </a:avLst>
        </a:prstGeom>
        <a:solidFill>
          <a:srgbClr val="E7E6E6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/>
            <a:ea typeface="+mn-ea"/>
            <a:cs typeface="+mn-cs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+mn-cs"/>
            </a:rPr>
            <a:t>Relatórios de Gestão</a:t>
          </a:r>
        </a:p>
      </dsp:txBody>
      <dsp:txXfrm>
        <a:off x="9548586" y="1937599"/>
        <a:ext cx="2068579" cy="1311815"/>
      </dsp:txXfrm>
    </dsp:sp>
    <dsp:sp modelId="{94E3D369-6ACB-42B3-993E-9B28851CA992}">
      <dsp:nvSpPr>
        <dsp:cNvPr id="0" name=""/>
        <dsp:cNvSpPr/>
      </dsp:nvSpPr>
      <dsp:spPr>
        <a:xfrm>
          <a:off x="9985597" y="1136730"/>
          <a:ext cx="1911291" cy="760057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latin typeface="Arial"/>
            </a:rPr>
            <a:t>Monitoramento</a:t>
          </a:r>
          <a:endParaRPr lang="pt-BR" sz="1900" b="1" kern="1200" dirty="0"/>
        </a:p>
      </dsp:txBody>
      <dsp:txXfrm>
        <a:off x="10007858" y="1158991"/>
        <a:ext cx="1866769" cy="715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CB34A-B1A9-4D2B-A024-A0A7FA3BF313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A1D3F-38FF-4B49-BC67-CBB66C4EE1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6342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8" cy="498055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8" cy="498055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61E1CBFE-39ED-46BC-9C9C-103DDCE6E370}" type="datetimeFigureOut">
              <a:rPr lang="pt-BR" smtClean="0"/>
              <a:t>09/07/2024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9" y="4777194"/>
            <a:ext cx="5438140" cy="3908614"/>
          </a:xfrm>
          <a:prstGeom prst="rect">
            <a:avLst/>
          </a:prstGeom>
        </p:spPr>
        <p:txBody>
          <a:bodyPr vert="horz" lIns="91420" tIns="45710" rIns="91420" bIns="4571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3" y="9428585"/>
            <a:ext cx="2945658" cy="498054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8" cy="498054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393F1803-DC00-4827-808B-B52F3F5BBA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321169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F1803-DC00-4827-808B-B52F3F5BBA78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1498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F1803-DC00-4827-808B-B52F3F5BBA78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148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file:////Users/VivianeBarros/Library/CloudStorage/OneDrive-BibliotecasCompartilhadas-TesouroNacional/ASCOM%20-%20Criac&#807;a&#771;o/Compartilhado/04_Logos/01_Tesouro%20Nacional/2023_%20Regua%20de%20marcas_Tesouro/10x/Tesouro%20Nacional%20ME%20-%20logo@10x.png" TargetMode="External"/><Relationship Id="rId3" Type="http://schemas.openxmlformats.org/officeDocument/2006/relationships/image" Target="file:////Volumes/Criac&#807;a&#771;o/Compartilhado/03_Padrao%20Tesouro/02_Word/2019_/Cabecalhos%202019/Fundo@3x.png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file:////Volumes/Criac&#807;a&#771;o/ASCOM/01_Projetos/03_SUCON/2019_08_11-22%20Setembro%20-%20Econtro%20com%20as%20Setoriais%20de%20Contabildiade%20do%20GF/Logo%20Evento%20-Branca.pn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riac&#807;a&#771;o/ASCOM/01_Projetos/03_SUCON/2019_08_11-22%20Setembro%20-%20Econtro%20com%20as%20Setoriais%20de%20Contabildiade%20do%20GF/Logo%20Evento%20-Branca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riac&#807;a&#771;o/ASCOM/01_Projetos/03_SUCON/2019_08_11-22%20Setembro%20-%20Econtro%20com%20as%20Setoriais%20de%20Contabildiade%20do%20GF/Logo%20Evento%20-Branca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riac&#807;a&#771;o/ASCOM/01_Projetos/03_SUCON/2019_08_11-22%20Setembro%20-%20Econtro%20com%20as%20Setoriais%20de%20Contabildiade%20do%20GF/Logo%20Evento%20-Branca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riac&#807;a&#771;o/ASCOM/01_Projetos/03_SUCON/2019_08_11-22%20Setembro%20-%20Econtro%20com%20as%20Setoriais%20de%20Contabildiade%20do%20GF/Logo%20Evento%20-Branca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riac&#807;a&#771;o/ASCOM/01_Projetos/03_SUCON/2019_08_11-22%20Setembro%20-%20Econtro%20com%20as%20Setoriais%20de%20Contabildiade%20do%20GF/Logo%20Evento%20-Branca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riac&#807;a&#771;o/ASCOM/01_Projetos/03_SUCON/2019_08_11-22%20Setembro%20-%20Econtro%20com%20as%20Setoriais%20de%20Contabildiade%20do%20GF/Logo%20Evento%20-Branca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riac&#807;a&#771;o/ASCOM/01_Projetos/03_SUCON/2019_08_11-22%20Setembro%20-%20Econtro%20com%20as%20Setoriais%20de%20Contabildiade%20do%20GF/Logo%20Evento%20-Branca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riac&#807;a&#771;o/ASCOM/01_Projetos/03_SUCON/2019_08_11-22%20Setembro%20-%20Econtro%20com%20as%20Setoriais%20de%20Contabildiade%20do%20GF/Logo%20Evento%20-Branca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file:////Users/VivianeBarros/Library/CloudStorage/OneDrive-BibliotecasCompartilhadas-TesouroNacional/ASCOM%20-%20Criac&#807;a&#771;o/Compartilhado/04_Logos/01_Tesouro%20Nacional/2023_%20Regua%20de%20marcas_Tesouro/10x/Tesouro%20Nacional%20ME%20-%20logo@10x.png" TargetMode="External"/><Relationship Id="rId3" Type="http://schemas.openxmlformats.org/officeDocument/2006/relationships/image" Target="file:////Volumes/Criac&#807;a&#771;o/Compartilhado/03_Padrao%20Tesouro/02_Word/2019_/Cabecalhos%202019/Fundo@3x.png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emf"/><Relationship Id="rId5" Type="http://schemas.openxmlformats.org/officeDocument/2006/relationships/image" Target="file:////Volumes/Criac&#807;a&#771;o/ASCOM/01_Projetos/03_SUCON/2019_08_11-22%20Setembro%20-%20Econtro%20com%20as%20Setoriais%20de%20Contabildiade%20do%20GF/Logo%20Evento%20-Branca.png" TargetMode="Externa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riac&#807;a&#771;o/ASCOM/01_Projetos/03_SUCON/2019_08_11-22%20Setembro%20-%20Econtro%20com%20as%20Setoriais%20de%20Contabildiade%20do%20GF/Logo%20Evento%20-Branca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riac&#807;a&#771;o/ASCOM/01_Projetos/03_SUCON/2019_08_11-22%20Setembro%20-%20Econtro%20com%20as%20Setoriais%20de%20Contabildiade%20do%20GF/Logo%20Evento%20-Branca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riac&#807;a&#771;o/ASCOM/01_Projetos/03_SUCON/2019_08_11-22%20Setembro%20-%20Econtro%20com%20as%20Setoriais%20de%20Contabildiade%20do%20GF/Logo%20Evento%20-Branca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riac&#807;a&#771;o/ASCOM/01_Projetos/03_SUCON/2019_08_11-22%20Setembro%20-%20Econtro%20com%20as%20Setoriais%20de%20Contabildiade%20do%20GF/Logo%20Evento%20-Branca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riac&#807;a&#771;o/ASCOM/01_Projetos/03_SUCON/2019_08_11-22%20Setembro%20-%20Econtro%20com%20as%20Setoriais%20de%20Contabildiade%20do%20GF/Logo%20Evento%20-Branca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riac&#807;a&#771;o/ASCOM/01_Projetos/03_SUCON/2019_08_11-22%20Setembro%20-%20Econtro%20com%20as%20Setoriais%20de%20Contabildiade%20do%20GF/Logo%20Evento%20-Branca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riac&#807;a&#771;o/ASCOM/01_Projetos/03_SUCON/2019_08_11-22%20Setembro%20-%20Econtro%20com%20as%20Setoriais%20de%20Contabildiade%20do%20GF/Logo%20Evento%20-Branca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Criac&#807;a&#771;o/ASCOM/01_Projetos/03_SUCON/2019_08_11-22%20Setembro%20-%20Econtro%20com%20as%20Setoriais%20de%20Contabildiade%20do%20GF/Logo%20Evento%20-Branca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apa_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231E8B41-E6CC-426A-9EE0-5A0E53FE5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/>
          <a:stretch>
            <a:fillRect/>
          </a:stretch>
        </p:blipFill>
        <p:spPr>
          <a:xfrm>
            <a:off x="0" y="0"/>
            <a:ext cx="12190652" cy="688433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7DB1F754-5603-2D4C-9DCB-81E7CEBB6FCA}"/>
              </a:ext>
            </a:extLst>
          </p:cNvPr>
          <p:cNvSpPr/>
          <p:nvPr userDrawn="1"/>
        </p:nvSpPr>
        <p:spPr>
          <a:xfrm>
            <a:off x="1009047" y="3916"/>
            <a:ext cx="1542919" cy="6279954"/>
          </a:xfrm>
          <a:prstGeom prst="rect">
            <a:avLst/>
          </a:prstGeom>
          <a:solidFill>
            <a:schemeClr val="accent1">
              <a:lumMod val="50000"/>
              <a:alpha val="91000"/>
            </a:schemeClr>
          </a:solidFill>
          <a:ln>
            <a:noFill/>
          </a:ln>
          <a:effectLst>
            <a:outerShdw blurRad="63500" dist="139700" dir="342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Espaço Reservado para Data 3">
            <a:extLst>
              <a:ext uri="{FF2B5EF4-FFF2-40B4-BE49-F238E27FC236}">
                <a16:creationId xmlns:a16="http://schemas.microsoft.com/office/drawing/2014/main" id="{F8CA0AEF-02E4-DC4C-9621-2CEB0509E4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9072" y="5789079"/>
            <a:ext cx="1371337" cy="271581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pt-BR"/>
              <a:t>Última atualização</a:t>
            </a:r>
            <a:br>
              <a:rPr lang="pt-BR"/>
            </a:br>
            <a:r>
              <a:rPr lang="pt-BR"/>
              <a:t>20 de outubro de 2022</a:t>
            </a:r>
          </a:p>
        </p:txBody>
      </p:sp>
      <p:pic>
        <p:nvPicPr>
          <p:cNvPr id="15" name="Imagem 14" descr="Bacground">
            <a:extLst>
              <a:ext uri="{FF2B5EF4-FFF2-40B4-BE49-F238E27FC236}">
                <a16:creationId xmlns:a16="http://schemas.microsoft.com/office/drawing/2014/main" id="{BFA16247-9662-124C-9E2C-D543B91D1D30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5"/>
          <a:stretch>
            <a:fillRect/>
          </a:stretch>
        </p:blipFill>
        <p:spPr bwMode="auto">
          <a:xfrm rot="5400000">
            <a:off x="1757413" y="5482359"/>
            <a:ext cx="50597" cy="1538507"/>
          </a:xfrm>
          <a:prstGeom prst="rect">
            <a:avLst/>
          </a:prstGeom>
          <a:noFill/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60EA003F-6608-A444-8D70-219F7D25E06E}"/>
              </a:ext>
            </a:extLst>
          </p:cNvPr>
          <p:cNvCxnSpPr>
            <a:cxnSpLocks/>
          </p:cNvCxnSpPr>
          <p:nvPr userDrawn="1"/>
        </p:nvCxnSpPr>
        <p:spPr>
          <a:xfrm>
            <a:off x="1100603" y="3505656"/>
            <a:ext cx="13598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B41F69D0-B884-324E-9746-1AD38CD56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1163" y="426120"/>
            <a:ext cx="8668329" cy="3076223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/>
              <a:t>Clique para editar o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18E3E7-349B-A54A-BEC3-8A1A501C0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41163" y="3649979"/>
            <a:ext cx="8668329" cy="21391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subtítulo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258918E-0E8F-483A-8451-18D91BC66B7D}"/>
              </a:ext>
            </a:extLst>
          </p:cNvPr>
          <p:cNvSpPr txBox="1"/>
          <p:nvPr userDrawn="1"/>
        </p:nvSpPr>
        <p:spPr>
          <a:xfrm>
            <a:off x="1049089" y="2848114"/>
            <a:ext cx="1453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2023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2E00FC8-D9BF-4844-B67F-E5C86397EAAC}"/>
              </a:ext>
            </a:extLst>
          </p:cNvPr>
          <p:cNvSpPr txBox="1"/>
          <p:nvPr userDrawn="1"/>
        </p:nvSpPr>
        <p:spPr>
          <a:xfrm>
            <a:off x="1049090" y="3580939"/>
            <a:ext cx="1453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1ª Edição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8A36F64C-E8FF-4D98-AF76-0231D91E0F4B}"/>
              </a:ext>
            </a:extLst>
          </p:cNvPr>
          <p:cNvPicPr>
            <a:picLocks noChangeAspect="1"/>
          </p:cNvPicPr>
          <p:nvPr userDrawn="1"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832" y="606203"/>
            <a:ext cx="1387316" cy="75146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65196D9-8F18-597B-CAF7-820FFAD85CE7}"/>
              </a:ext>
            </a:extLst>
          </p:cNvPr>
          <p:cNvPicPr>
            <a:picLocks noChangeAspect="1"/>
          </p:cNvPicPr>
          <p:nvPr userDrawn="1"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39031" y="6331630"/>
            <a:ext cx="2652969" cy="55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37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ítulo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Título 1">
            <a:extLst>
              <a:ext uri="{FF2B5EF4-FFF2-40B4-BE49-F238E27FC236}">
                <a16:creationId xmlns:a16="http://schemas.microsoft.com/office/drawing/2014/main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Título Mestre</a:t>
            </a:r>
          </a:p>
        </p:txBody>
      </p:sp>
      <p:sp>
        <p:nvSpPr>
          <p:cNvPr id="16" name="Elipse 4">
            <a:extLst>
              <a:ext uri="{FF2B5EF4-FFF2-40B4-BE49-F238E27FC236}">
                <a16:creationId xmlns:a16="http://schemas.microsoft.com/office/drawing/2014/main" id="{45754641-F0B5-0741-B6F6-ADF6D267F61B}"/>
              </a:ext>
            </a:extLst>
          </p:cNvPr>
          <p:cNvSpPr/>
          <p:nvPr userDrawn="1"/>
        </p:nvSpPr>
        <p:spPr>
          <a:xfrm>
            <a:off x="588574" y="480840"/>
            <a:ext cx="518055" cy="518055"/>
          </a:xfrm>
          <a:prstGeom prst="ellipse">
            <a:avLst/>
          </a:prstGeom>
          <a:solidFill>
            <a:srgbClr val="C88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/>
              <a:t>8</a:t>
            </a:r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008FAA79-492F-3E42-9029-FA91101D5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8207F20-1269-0545-7F86-79DB65C6C441}"/>
              </a:ext>
            </a:extLst>
          </p:cNvPr>
          <p:cNvSpPr/>
          <p:nvPr userDrawn="1"/>
        </p:nvSpPr>
        <p:spPr>
          <a:xfrm>
            <a:off x="0" y="0"/>
            <a:ext cx="12192000" cy="395716"/>
          </a:xfrm>
          <a:prstGeom prst="rect">
            <a:avLst/>
          </a:prstGeom>
          <a:solidFill>
            <a:srgbClr val="2C4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5CCAAE02-5057-48F0-E1D9-A1B1F2ADDD26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5904B6-C2E7-9C8C-BE7F-66008427A2D1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C5461A9-CE52-2D11-99FC-6A858FE22487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70231" y="27429"/>
            <a:ext cx="624900" cy="33848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BB4E9A9-E667-913E-20D4-2C4DD8B13423}"/>
              </a:ext>
            </a:extLst>
          </p:cNvPr>
          <p:cNvSpPr txBox="1"/>
          <p:nvPr userDrawn="1"/>
        </p:nvSpPr>
        <p:spPr>
          <a:xfrm>
            <a:off x="675860" y="59509"/>
            <a:ext cx="9682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200" dirty="0">
                <a:solidFill>
                  <a:schemeClr val="bg1"/>
                </a:solidFill>
              </a:rPr>
              <a:t>I ENCONT 2023</a:t>
            </a:r>
          </a:p>
        </p:txBody>
      </p:sp>
    </p:spTree>
    <p:extLst>
      <p:ext uri="{BB962C8B-B14F-4D97-AF65-F5344CB8AC3E}">
        <p14:creationId xmlns:p14="http://schemas.microsoft.com/office/powerpoint/2010/main" val="4151049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ítulo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Título 1">
            <a:extLst>
              <a:ext uri="{FF2B5EF4-FFF2-40B4-BE49-F238E27FC236}">
                <a16:creationId xmlns:a16="http://schemas.microsoft.com/office/drawing/2014/main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Título Mestre</a:t>
            </a:r>
          </a:p>
        </p:txBody>
      </p:sp>
      <p:sp>
        <p:nvSpPr>
          <p:cNvPr id="14" name="Elipse 4">
            <a:extLst>
              <a:ext uri="{FF2B5EF4-FFF2-40B4-BE49-F238E27FC236}">
                <a16:creationId xmlns:a16="http://schemas.microsoft.com/office/drawing/2014/main" id="{B1AE6BBC-E884-6041-9C6F-70B6CF1EC9BD}"/>
              </a:ext>
            </a:extLst>
          </p:cNvPr>
          <p:cNvSpPr/>
          <p:nvPr userDrawn="1"/>
        </p:nvSpPr>
        <p:spPr>
          <a:xfrm>
            <a:off x="588574" y="480841"/>
            <a:ext cx="518055" cy="518055"/>
          </a:xfrm>
          <a:prstGeom prst="ellipse">
            <a:avLst/>
          </a:prstGeom>
          <a:solidFill>
            <a:srgbClr val="4F1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/>
              <a:t>9</a:t>
            </a: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4479C281-1DA9-8543-B31F-34ACD8DEA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FAE7593-9949-27D9-E1D4-CA19722DE7A3}"/>
              </a:ext>
            </a:extLst>
          </p:cNvPr>
          <p:cNvSpPr/>
          <p:nvPr userDrawn="1"/>
        </p:nvSpPr>
        <p:spPr>
          <a:xfrm>
            <a:off x="0" y="0"/>
            <a:ext cx="12192000" cy="395716"/>
          </a:xfrm>
          <a:prstGeom prst="rect">
            <a:avLst/>
          </a:prstGeom>
          <a:solidFill>
            <a:srgbClr val="2C4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ED7968AD-5944-63EB-1293-9BB8A322C616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7C3369-9D51-864F-35C1-49BCF43A2F62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9CEA0CD-68DC-3E64-2B73-95F5B5C44358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70231" y="27429"/>
            <a:ext cx="624900" cy="33848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6D434C5-6816-AA2B-452C-D9D7328B0645}"/>
              </a:ext>
            </a:extLst>
          </p:cNvPr>
          <p:cNvSpPr txBox="1"/>
          <p:nvPr userDrawn="1"/>
        </p:nvSpPr>
        <p:spPr>
          <a:xfrm>
            <a:off x="675860" y="59509"/>
            <a:ext cx="9682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200" dirty="0">
                <a:solidFill>
                  <a:schemeClr val="bg1"/>
                </a:solidFill>
              </a:rPr>
              <a:t>I ENCONT 2023</a:t>
            </a:r>
          </a:p>
        </p:txBody>
      </p:sp>
    </p:spTree>
    <p:extLst>
      <p:ext uri="{BB962C8B-B14F-4D97-AF65-F5344CB8AC3E}">
        <p14:creationId xmlns:p14="http://schemas.microsoft.com/office/powerpoint/2010/main" val="1891085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ítulo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Título 1">
            <a:extLst>
              <a:ext uri="{FF2B5EF4-FFF2-40B4-BE49-F238E27FC236}">
                <a16:creationId xmlns:a16="http://schemas.microsoft.com/office/drawing/2014/main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Título Mestre</a:t>
            </a:r>
          </a:p>
        </p:txBody>
      </p:sp>
      <p:sp>
        <p:nvSpPr>
          <p:cNvPr id="13" name="Elipse 4">
            <a:extLst>
              <a:ext uri="{FF2B5EF4-FFF2-40B4-BE49-F238E27FC236}">
                <a16:creationId xmlns:a16="http://schemas.microsoft.com/office/drawing/2014/main" id="{C8D19084-4190-AF43-B0E6-0B362E0F1C53}"/>
              </a:ext>
            </a:extLst>
          </p:cNvPr>
          <p:cNvSpPr/>
          <p:nvPr userDrawn="1"/>
        </p:nvSpPr>
        <p:spPr>
          <a:xfrm>
            <a:off x="588574" y="480840"/>
            <a:ext cx="518055" cy="518055"/>
          </a:xfrm>
          <a:prstGeom prst="ellipse">
            <a:avLst/>
          </a:prstGeom>
          <a:solidFill>
            <a:srgbClr val="3F1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/>
              <a:t>10</a:t>
            </a:r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5C2E0332-CD43-CA42-9BDD-2B166A1E0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A6A122C-99A2-57B7-587D-38F174A4E03B}"/>
              </a:ext>
            </a:extLst>
          </p:cNvPr>
          <p:cNvSpPr/>
          <p:nvPr userDrawn="1"/>
        </p:nvSpPr>
        <p:spPr>
          <a:xfrm>
            <a:off x="0" y="0"/>
            <a:ext cx="12192000" cy="395716"/>
          </a:xfrm>
          <a:prstGeom prst="rect">
            <a:avLst/>
          </a:prstGeom>
          <a:solidFill>
            <a:srgbClr val="2C4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0088DCDF-92F3-6F74-AC9E-0A106F1A72C6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E7E1E5-3DF8-FCEF-DD7C-8FC9B72AC00E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A7251EF-2BD9-BFD5-4ABA-C34D9C4779AE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70231" y="27429"/>
            <a:ext cx="624900" cy="33848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CD1B2EE-CBA4-D22C-875A-15FE81822EFD}"/>
              </a:ext>
            </a:extLst>
          </p:cNvPr>
          <p:cNvSpPr txBox="1"/>
          <p:nvPr userDrawn="1"/>
        </p:nvSpPr>
        <p:spPr>
          <a:xfrm>
            <a:off x="675860" y="59509"/>
            <a:ext cx="9682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200" dirty="0">
                <a:solidFill>
                  <a:schemeClr val="bg1"/>
                </a:solidFill>
              </a:rPr>
              <a:t>I ENCONT 2023</a:t>
            </a:r>
          </a:p>
        </p:txBody>
      </p:sp>
    </p:spTree>
    <p:extLst>
      <p:ext uri="{BB962C8B-B14F-4D97-AF65-F5344CB8AC3E}">
        <p14:creationId xmlns:p14="http://schemas.microsoft.com/office/powerpoint/2010/main" val="1116180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+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46778E-19B7-A341-9179-BF5C6F0C9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563238"/>
            <a:ext cx="11147367" cy="50661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C8016DD-A1D8-9047-8984-1F75AC7761BF}"/>
              </a:ext>
            </a:extLst>
          </p:cNvPr>
          <p:cNvCxnSpPr/>
          <p:nvPr userDrawn="1"/>
        </p:nvCxnSpPr>
        <p:spPr>
          <a:xfrm>
            <a:off x="523701" y="1438102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6" name="Título 1">
            <a:extLst>
              <a:ext uri="{FF2B5EF4-FFF2-40B4-BE49-F238E27FC236}">
                <a16:creationId xmlns:a16="http://schemas.microsoft.com/office/drawing/2014/main" id="{D3AFF164-2ECD-B047-9BE4-5C1699D73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7" y="448688"/>
            <a:ext cx="11147368" cy="982644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7082847-6A96-BE60-8298-4BED4245C094}"/>
              </a:ext>
            </a:extLst>
          </p:cNvPr>
          <p:cNvSpPr/>
          <p:nvPr userDrawn="1"/>
        </p:nvSpPr>
        <p:spPr>
          <a:xfrm>
            <a:off x="0" y="0"/>
            <a:ext cx="12192000" cy="395716"/>
          </a:xfrm>
          <a:prstGeom prst="rect">
            <a:avLst/>
          </a:prstGeom>
          <a:solidFill>
            <a:srgbClr val="2C4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66A180A7-8390-5FBB-32A6-E26549D2A2F8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781FC337-E98D-D617-9153-225257033C22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3465948-2600-B7AA-AC46-9E0420EAFB4C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70231" y="27429"/>
            <a:ext cx="624900" cy="33848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DCD9A2D-3E92-2788-5123-C1C7EC29A6C7}"/>
              </a:ext>
            </a:extLst>
          </p:cNvPr>
          <p:cNvSpPr txBox="1"/>
          <p:nvPr userDrawn="1"/>
        </p:nvSpPr>
        <p:spPr>
          <a:xfrm>
            <a:off x="675860" y="59509"/>
            <a:ext cx="9682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200" dirty="0">
                <a:solidFill>
                  <a:schemeClr val="bg1"/>
                </a:solidFill>
              </a:rPr>
              <a:t>I ENCONT 2023</a:t>
            </a:r>
          </a:p>
        </p:txBody>
      </p:sp>
    </p:spTree>
    <p:extLst>
      <p:ext uri="{BB962C8B-B14F-4D97-AF65-F5344CB8AC3E}">
        <p14:creationId xmlns:p14="http://schemas.microsoft.com/office/powerpoint/2010/main" val="4262800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+Duas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84B511-1DD1-7141-9892-2115394887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327" y="1563238"/>
            <a:ext cx="5439292" cy="499549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4355BBA-3EEC-554F-9AEA-ECB851642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90" y="1563238"/>
            <a:ext cx="5439292" cy="499549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86BA34D7-4489-274C-8C01-0182E5ACFF0A}"/>
              </a:ext>
            </a:extLst>
          </p:cNvPr>
          <p:cNvCxnSpPr/>
          <p:nvPr userDrawn="1"/>
        </p:nvCxnSpPr>
        <p:spPr>
          <a:xfrm>
            <a:off x="523701" y="1438102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Título 1">
            <a:extLst>
              <a:ext uri="{FF2B5EF4-FFF2-40B4-BE49-F238E27FC236}">
                <a16:creationId xmlns:a16="http://schemas.microsoft.com/office/drawing/2014/main" id="{6DECA8FC-4B7E-6D41-A938-3993B4D50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7" y="448688"/>
            <a:ext cx="11147368" cy="982644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E50AF69-69E8-ED41-C993-A5C4F3584E66}"/>
              </a:ext>
            </a:extLst>
          </p:cNvPr>
          <p:cNvSpPr/>
          <p:nvPr userDrawn="1"/>
        </p:nvSpPr>
        <p:spPr>
          <a:xfrm>
            <a:off x="0" y="0"/>
            <a:ext cx="12192000" cy="395716"/>
          </a:xfrm>
          <a:prstGeom prst="rect">
            <a:avLst/>
          </a:prstGeom>
          <a:solidFill>
            <a:srgbClr val="2C4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/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6DEBCDF1-1E7F-B1DB-3DE3-546756CC6242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060D569A-A46B-A1D6-8EE3-E4CEF914573E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9FF4C5A-E234-249D-9953-7CEEB57F3DFE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70231" y="27429"/>
            <a:ext cx="624900" cy="338488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AEBD1770-BB53-5F4B-76E8-E3B052DB80B7}"/>
              </a:ext>
            </a:extLst>
          </p:cNvPr>
          <p:cNvSpPr txBox="1"/>
          <p:nvPr userDrawn="1"/>
        </p:nvSpPr>
        <p:spPr>
          <a:xfrm>
            <a:off x="675860" y="59509"/>
            <a:ext cx="9682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200" dirty="0">
                <a:solidFill>
                  <a:schemeClr val="bg1"/>
                </a:solidFill>
              </a:rPr>
              <a:t>I ENCONT 2023</a:t>
            </a:r>
          </a:p>
        </p:txBody>
      </p:sp>
    </p:spTree>
    <p:extLst>
      <p:ext uri="{BB962C8B-B14F-4D97-AF65-F5344CB8AC3E}">
        <p14:creationId xmlns:p14="http://schemas.microsoft.com/office/powerpoint/2010/main" val="1411323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+DuasColunas+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0CC1D0-3781-9344-953B-706A0F394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14" y="1559632"/>
            <a:ext cx="546326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CBFF70E-AE82-C54D-8E0D-0C67CE4C3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314" y="2505075"/>
            <a:ext cx="5463262" cy="398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5413922-FEBC-6F45-B072-F79687B484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1473" y="1559632"/>
            <a:ext cx="549016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A5C94A0-7D22-BE43-824A-AC2A2FD16E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1473" y="2505075"/>
            <a:ext cx="5490168" cy="398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2496CEBC-26D4-3341-B3EA-E9FF390B846A}"/>
              </a:ext>
            </a:extLst>
          </p:cNvPr>
          <p:cNvCxnSpPr/>
          <p:nvPr userDrawn="1"/>
        </p:nvCxnSpPr>
        <p:spPr>
          <a:xfrm>
            <a:off x="523701" y="1438102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Título 1">
            <a:extLst>
              <a:ext uri="{FF2B5EF4-FFF2-40B4-BE49-F238E27FC236}">
                <a16:creationId xmlns:a16="http://schemas.microsoft.com/office/drawing/2014/main" id="{72A74EFC-1859-7341-B708-9746C723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7" y="448688"/>
            <a:ext cx="11147368" cy="982644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B1B34B0-F751-D409-498D-96F82A56D32C}"/>
              </a:ext>
            </a:extLst>
          </p:cNvPr>
          <p:cNvSpPr/>
          <p:nvPr userDrawn="1"/>
        </p:nvSpPr>
        <p:spPr>
          <a:xfrm>
            <a:off x="0" y="0"/>
            <a:ext cx="12192000" cy="395716"/>
          </a:xfrm>
          <a:prstGeom prst="rect">
            <a:avLst/>
          </a:prstGeom>
          <a:solidFill>
            <a:srgbClr val="2C4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71A952F2-9F69-1AE1-B574-4AF582E3ABA8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Número de Slide 5">
            <a:extLst>
              <a:ext uri="{FF2B5EF4-FFF2-40B4-BE49-F238E27FC236}">
                <a16:creationId xmlns:a16="http://schemas.microsoft.com/office/drawing/2014/main" id="{479355C5-24B2-DC8D-D917-182CC7094C2F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8DF4E52-54E8-B610-7689-96FE0C6A3551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70231" y="27429"/>
            <a:ext cx="624900" cy="338488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BF2DF05E-1ABC-BA8E-2D16-EB0F8C4E9649}"/>
              </a:ext>
            </a:extLst>
          </p:cNvPr>
          <p:cNvSpPr txBox="1"/>
          <p:nvPr userDrawn="1"/>
        </p:nvSpPr>
        <p:spPr>
          <a:xfrm>
            <a:off x="675860" y="59509"/>
            <a:ext cx="9682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200" dirty="0">
                <a:solidFill>
                  <a:schemeClr val="bg1"/>
                </a:solidFill>
              </a:rPr>
              <a:t>I ENCONT 2023</a:t>
            </a:r>
          </a:p>
        </p:txBody>
      </p:sp>
    </p:spTree>
    <p:extLst>
      <p:ext uri="{BB962C8B-B14F-4D97-AF65-F5344CB8AC3E}">
        <p14:creationId xmlns:p14="http://schemas.microsoft.com/office/powerpoint/2010/main" val="1657251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ulo+Espaço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9FA45-3D4A-AF4B-840B-2EF154BCC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7" y="448688"/>
            <a:ext cx="11147368" cy="982644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C162C497-6874-F047-90C1-2FC3CC39E83E}"/>
              </a:ext>
            </a:extLst>
          </p:cNvPr>
          <p:cNvCxnSpPr/>
          <p:nvPr userDrawn="1"/>
        </p:nvCxnSpPr>
        <p:spPr>
          <a:xfrm>
            <a:off x="523701" y="1438102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" name="Retângulo 4">
            <a:extLst>
              <a:ext uri="{FF2B5EF4-FFF2-40B4-BE49-F238E27FC236}">
                <a16:creationId xmlns:a16="http://schemas.microsoft.com/office/drawing/2014/main" id="{7FA1600B-029D-7958-5022-F029D72F7736}"/>
              </a:ext>
            </a:extLst>
          </p:cNvPr>
          <p:cNvSpPr/>
          <p:nvPr userDrawn="1"/>
        </p:nvSpPr>
        <p:spPr>
          <a:xfrm>
            <a:off x="0" y="0"/>
            <a:ext cx="12192000" cy="395716"/>
          </a:xfrm>
          <a:prstGeom prst="rect">
            <a:avLst/>
          </a:prstGeom>
          <a:solidFill>
            <a:srgbClr val="2C4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04A8837E-0E25-AFC9-E42C-D282DEAA069A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A8DAFEE9-DC56-F497-0B89-1158BECD7BC4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B2C7E04-B059-C258-C1BA-8A4846BCA670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70231" y="27429"/>
            <a:ext cx="624900" cy="338488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93BCE81-4055-9F13-475C-DDA728B9C904}"/>
              </a:ext>
            </a:extLst>
          </p:cNvPr>
          <p:cNvSpPr txBox="1"/>
          <p:nvPr userDrawn="1"/>
        </p:nvSpPr>
        <p:spPr>
          <a:xfrm>
            <a:off x="675860" y="59509"/>
            <a:ext cx="9682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200" dirty="0">
                <a:solidFill>
                  <a:schemeClr val="bg1"/>
                </a:solidFill>
              </a:rPr>
              <a:t>I ENCONT 2023</a:t>
            </a:r>
          </a:p>
        </p:txBody>
      </p:sp>
    </p:spTree>
    <p:extLst>
      <p:ext uri="{BB962C8B-B14F-4D97-AF65-F5344CB8AC3E}">
        <p14:creationId xmlns:p14="http://schemas.microsoft.com/office/powerpoint/2010/main" val="2947931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ítulo+Conteúdo+ColunaLat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FB3375CB-34A3-4F42-B473-9313B505B1E4}"/>
              </a:ext>
            </a:extLst>
          </p:cNvPr>
          <p:cNvSpPr/>
          <p:nvPr userDrawn="1"/>
        </p:nvSpPr>
        <p:spPr>
          <a:xfrm>
            <a:off x="266007" y="1238596"/>
            <a:ext cx="11637818" cy="374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91131E-A4F4-574A-BAD3-D9F2A84A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04" y="449262"/>
            <a:ext cx="3932237" cy="963902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D352B2-E6E3-D54B-8A5A-F13F18105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835" y="449262"/>
            <a:ext cx="6973860" cy="60180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12824CE-EAC2-0A48-8283-B56D1359F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3904" y="1637607"/>
            <a:ext cx="3932237" cy="4829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497370B-07ED-994B-919E-FEE3619A1E98}"/>
              </a:ext>
            </a:extLst>
          </p:cNvPr>
          <p:cNvCxnSpPr>
            <a:cxnSpLocks/>
          </p:cNvCxnSpPr>
          <p:nvPr userDrawn="1"/>
        </p:nvCxnSpPr>
        <p:spPr>
          <a:xfrm>
            <a:off x="523701" y="1438102"/>
            <a:ext cx="393244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" name="Retângulo 4">
            <a:extLst>
              <a:ext uri="{FF2B5EF4-FFF2-40B4-BE49-F238E27FC236}">
                <a16:creationId xmlns:a16="http://schemas.microsoft.com/office/drawing/2014/main" id="{40827B8A-8DF4-DEA2-AFB9-029F2DDC0ED6}"/>
              </a:ext>
            </a:extLst>
          </p:cNvPr>
          <p:cNvSpPr/>
          <p:nvPr userDrawn="1"/>
        </p:nvSpPr>
        <p:spPr>
          <a:xfrm>
            <a:off x="0" y="0"/>
            <a:ext cx="12192000" cy="395716"/>
          </a:xfrm>
          <a:prstGeom prst="rect">
            <a:avLst/>
          </a:prstGeom>
          <a:solidFill>
            <a:srgbClr val="2C4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C6905239-FA1C-399A-9D66-7DDF77178572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B16073EF-345E-F085-D55E-7597F3904978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F1CD6F0-9FC6-7FDA-3642-C4B249BD6697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70231" y="27429"/>
            <a:ext cx="624900" cy="338488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A88CA545-B668-8848-C301-26107AD55340}"/>
              </a:ext>
            </a:extLst>
          </p:cNvPr>
          <p:cNvSpPr txBox="1"/>
          <p:nvPr userDrawn="1"/>
        </p:nvSpPr>
        <p:spPr>
          <a:xfrm>
            <a:off x="675860" y="59509"/>
            <a:ext cx="9682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200" dirty="0">
                <a:solidFill>
                  <a:schemeClr val="bg1"/>
                </a:solidFill>
              </a:rPr>
              <a:t>I ENCONT 2023</a:t>
            </a:r>
          </a:p>
        </p:txBody>
      </p:sp>
    </p:spTree>
    <p:extLst>
      <p:ext uri="{BB962C8B-B14F-4D97-AF65-F5344CB8AC3E}">
        <p14:creationId xmlns:p14="http://schemas.microsoft.com/office/powerpoint/2010/main" val="3097443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radecimento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66BEBF13-9085-45E0-8035-12FA310765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/>
          <a:stretch>
            <a:fillRect/>
          </a:stretch>
        </p:blipFill>
        <p:spPr>
          <a:xfrm>
            <a:off x="0" y="0"/>
            <a:ext cx="12190652" cy="688433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B6E0F41-A6EF-46AE-A0EC-4EB0E0372F58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763" y="268400"/>
            <a:ext cx="2438402" cy="1320800"/>
          </a:xfrm>
          <a:prstGeom prst="rect">
            <a:avLst/>
          </a:prstGeom>
        </p:spPr>
      </p:pic>
      <p:pic>
        <p:nvPicPr>
          <p:cNvPr id="15" name="Imagem 14" descr="Bacground">
            <a:extLst>
              <a:ext uri="{FF2B5EF4-FFF2-40B4-BE49-F238E27FC236}">
                <a16:creationId xmlns:a16="http://schemas.microsoft.com/office/drawing/2014/main" id="{BFA16247-9662-124C-9E2C-D543B91D1D30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5"/>
          <a:stretch>
            <a:fillRect/>
          </a:stretch>
        </p:blipFill>
        <p:spPr bwMode="auto">
          <a:xfrm rot="5400000">
            <a:off x="6065661" y="-1293162"/>
            <a:ext cx="58526" cy="12190653"/>
          </a:xfrm>
          <a:prstGeom prst="rect">
            <a:avLst/>
          </a:prstGeom>
          <a:noFill/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36EEB00-F784-1426-842E-E1BF913C677D}"/>
              </a:ext>
            </a:extLst>
          </p:cNvPr>
          <p:cNvPicPr>
            <a:picLocks noChangeAspect="1"/>
          </p:cNvPicPr>
          <p:nvPr userDrawn="1"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39031" y="6331630"/>
            <a:ext cx="2652969" cy="55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08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C5C4D4-EF65-498E-867B-0FF82F059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EB45D0-0A57-45AF-82F0-D6442B915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F54820-D3F9-47BC-B7EA-718443551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2CDD4-044A-4B04-921F-13D6B451EB87}" type="datetimeFigureOut">
              <a:rPr lang="pt-BR" smtClean="0"/>
              <a:t>09/07/2024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576182-B81E-41D6-A634-649379274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1FF69E-5847-4373-A0C9-A5BB8525C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C236-FAF1-41B6-9320-06301ACC82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974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á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6" name="Título 1">
            <a:extLst>
              <a:ext uri="{FF2B5EF4-FFF2-40B4-BE49-F238E27FC236}">
                <a16:creationId xmlns:a16="http://schemas.microsoft.com/office/drawing/2014/main" id="{D3AFF164-2ECD-B047-9BE4-5C1699D73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7" y="488793"/>
            <a:ext cx="11147368" cy="505817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4" name="Elipse 4">
            <a:extLst>
              <a:ext uri="{FF2B5EF4-FFF2-40B4-BE49-F238E27FC236}">
                <a16:creationId xmlns:a16="http://schemas.microsoft.com/office/drawing/2014/main" id="{928537A7-C6B2-BA4D-B9B8-DF8D955867FB}"/>
              </a:ext>
            </a:extLst>
          </p:cNvPr>
          <p:cNvSpPr/>
          <p:nvPr userDrawn="1"/>
        </p:nvSpPr>
        <p:spPr>
          <a:xfrm>
            <a:off x="588574" y="5139444"/>
            <a:ext cx="518055" cy="518055"/>
          </a:xfrm>
          <a:prstGeom prst="ellipse">
            <a:avLst/>
          </a:prstGeom>
          <a:solidFill>
            <a:srgbClr val="C88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/>
              <a:t>8</a:t>
            </a:r>
          </a:p>
        </p:txBody>
      </p:sp>
      <p:sp>
        <p:nvSpPr>
          <p:cNvPr id="35" name="Elipse 4">
            <a:extLst>
              <a:ext uri="{FF2B5EF4-FFF2-40B4-BE49-F238E27FC236}">
                <a16:creationId xmlns:a16="http://schemas.microsoft.com/office/drawing/2014/main" id="{01E7F24E-2FC5-0240-8DC2-498906C6B142}"/>
              </a:ext>
            </a:extLst>
          </p:cNvPr>
          <p:cNvSpPr/>
          <p:nvPr userDrawn="1"/>
        </p:nvSpPr>
        <p:spPr>
          <a:xfrm>
            <a:off x="588574" y="1712082"/>
            <a:ext cx="518055" cy="518055"/>
          </a:xfrm>
          <a:prstGeom prst="ellipse">
            <a:avLst/>
          </a:prstGeom>
          <a:solidFill>
            <a:srgbClr val="2C4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/>
              <a:t>2</a:t>
            </a:r>
          </a:p>
        </p:txBody>
      </p:sp>
      <p:sp>
        <p:nvSpPr>
          <p:cNvPr id="36" name="Elipse 4">
            <a:extLst>
              <a:ext uri="{FF2B5EF4-FFF2-40B4-BE49-F238E27FC236}">
                <a16:creationId xmlns:a16="http://schemas.microsoft.com/office/drawing/2014/main" id="{4D413C3D-2EBF-914D-AC9F-70AE7A1A8387}"/>
              </a:ext>
            </a:extLst>
          </p:cNvPr>
          <p:cNvSpPr/>
          <p:nvPr userDrawn="1"/>
        </p:nvSpPr>
        <p:spPr>
          <a:xfrm>
            <a:off x="588574" y="5710671"/>
            <a:ext cx="518055" cy="518055"/>
          </a:xfrm>
          <a:prstGeom prst="ellipse">
            <a:avLst/>
          </a:prstGeom>
          <a:solidFill>
            <a:srgbClr val="4F1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/>
              <a:t>9</a:t>
            </a:r>
          </a:p>
        </p:txBody>
      </p:sp>
      <p:sp>
        <p:nvSpPr>
          <p:cNvPr id="37" name="Elipse 4">
            <a:extLst>
              <a:ext uri="{FF2B5EF4-FFF2-40B4-BE49-F238E27FC236}">
                <a16:creationId xmlns:a16="http://schemas.microsoft.com/office/drawing/2014/main" id="{9BF7E78E-306F-1143-9549-2CA3A14CDEE0}"/>
              </a:ext>
            </a:extLst>
          </p:cNvPr>
          <p:cNvSpPr/>
          <p:nvPr userDrawn="1"/>
        </p:nvSpPr>
        <p:spPr>
          <a:xfrm>
            <a:off x="588574" y="3425763"/>
            <a:ext cx="518055" cy="518055"/>
          </a:xfrm>
          <a:prstGeom prst="ellipse">
            <a:avLst/>
          </a:prstGeom>
          <a:solidFill>
            <a:srgbClr val="9B9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/>
              <a:t>5</a:t>
            </a:r>
          </a:p>
        </p:txBody>
      </p:sp>
      <p:sp>
        <p:nvSpPr>
          <p:cNvPr id="38" name="Elipse 4">
            <a:extLst>
              <a:ext uri="{FF2B5EF4-FFF2-40B4-BE49-F238E27FC236}">
                <a16:creationId xmlns:a16="http://schemas.microsoft.com/office/drawing/2014/main" id="{3B2F0FB0-40DE-184E-9A8D-5C29601DA94C}"/>
              </a:ext>
            </a:extLst>
          </p:cNvPr>
          <p:cNvSpPr/>
          <p:nvPr userDrawn="1"/>
        </p:nvSpPr>
        <p:spPr>
          <a:xfrm>
            <a:off x="588574" y="3996990"/>
            <a:ext cx="518055" cy="518055"/>
          </a:xfrm>
          <a:prstGeom prst="ellipse">
            <a:avLst/>
          </a:prstGeom>
          <a:solidFill>
            <a:srgbClr val="6F9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/>
              <a:t>6</a:t>
            </a:r>
          </a:p>
        </p:txBody>
      </p:sp>
      <p:sp>
        <p:nvSpPr>
          <p:cNvPr id="39" name="Elipse 4">
            <a:extLst>
              <a:ext uri="{FF2B5EF4-FFF2-40B4-BE49-F238E27FC236}">
                <a16:creationId xmlns:a16="http://schemas.microsoft.com/office/drawing/2014/main" id="{FDB1E210-F032-1E4D-8AD2-50772D2DC91C}"/>
              </a:ext>
            </a:extLst>
          </p:cNvPr>
          <p:cNvSpPr/>
          <p:nvPr userDrawn="1"/>
        </p:nvSpPr>
        <p:spPr>
          <a:xfrm>
            <a:off x="588574" y="4568217"/>
            <a:ext cx="518055" cy="518055"/>
          </a:xfrm>
          <a:prstGeom prst="ellipse">
            <a:avLst/>
          </a:prstGeom>
          <a:solidFill>
            <a:srgbClr val="004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/>
              <a:t>7</a:t>
            </a:r>
          </a:p>
        </p:txBody>
      </p:sp>
      <p:sp>
        <p:nvSpPr>
          <p:cNvPr id="40" name="Elipse 4">
            <a:extLst>
              <a:ext uri="{FF2B5EF4-FFF2-40B4-BE49-F238E27FC236}">
                <a16:creationId xmlns:a16="http://schemas.microsoft.com/office/drawing/2014/main" id="{A9AD157B-BC1E-FE4F-9F75-DDA01DDFB0B9}"/>
              </a:ext>
            </a:extLst>
          </p:cNvPr>
          <p:cNvSpPr/>
          <p:nvPr userDrawn="1"/>
        </p:nvSpPr>
        <p:spPr>
          <a:xfrm>
            <a:off x="588574" y="2854536"/>
            <a:ext cx="518055" cy="518055"/>
          </a:xfrm>
          <a:prstGeom prst="ellipse">
            <a:avLst/>
          </a:prstGeom>
          <a:solidFill>
            <a:srgbClr val="2F5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/>
              <a:t>4</a:t>
            </a:r>
          </a:p>
        </p:txBody>
      </p:sp>
      <p:sp>
        <p:nvSpPr>
          <p:cNvPr id="41" name="Elipse 4">
            <a:extLst>
              <a:ext uri="{FF2B5EF4-FFF2-40B4-BE49-F238E27FC236}">
                <a16:creationId xmlns:a16="http://schemas.microsoft.com/office/drawing/2014/main" id="{4EEDC153-CA8E-E14D-86F6-905244AF0E76}"/>
              </a:ext>
            </a:extLst>
          </p:cNvPr>
          <p:cNvSpPr/>
          <p:nvPr userDrawn="1"/>
        </p:nvSpPr>
        <p:spPr>
          <a:xfrm>
            <a:off x="588574" y="2283309"/>
            <a:ext cx="518055" cy="518055"/>
          </a:xfrm>
          <a:prstGeom prst="ellipse">
            <a:avLst/>
          </a:prstGeom>
          <a:solidFill>
            <a:srgbClr val="005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/>
              <a:t>3</a:t>
            </a:r>
          </a:p>
        </p:txBody>
      </p:sp>
      <p:sp>
        <p:nvSpPr>
          <p:cNvPr id="42" name="Elipse 4">
            <a:extLst>
              <a:ext uri="{FF2B5EF4-FFF2-40B4-BE49-F238E27FC236}">
                <a16:creationId xmlns:a16="http://schemas.microsoft.com/office/drawing/2014/main" id="{F15A51A8-9CA9-4948-A49E-5B523970157E}"/>
              </a:ext>
            </a:extLst>
          </p:cNvPr>
          <p:cNvSpPr/>
          <p:nvPr userDrawn="1"/>
        </p:nvSpPr>
        <p:spPr>
          <a:xfrm>
            <a:off x="588574" y="1140855"/>
            <a:ext cx="518055" cy="518055"/>
          </a:xfrm>
          <a:prstGeom prst="ellipse">
            <a:avLst/>
          </a:prstGeom>
          <a:solidFill>
            <a:srgbClr val="0B2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/>
              <a:t>1</a:t>
            </a:r>
          </a:p>
        </p:txBody>
      </p:sp>
      <p:sp>
        <p:nvSpPr>
          <p:cNvPr id="43" name="Elipse 4">
            <a:extLst>
              <a:ext uri="{FF2B5EF4-FFF2-40B4-BE49-F238E27FC236}">
                <a16:creationId xmlns:a16="http://schemas.microsoft.com/office/drawing/2014/main" id="{156BED6D-F108-C845-961D-4F0877AEE10C}"/>
              </a:ext>
            </a:extLst>
          </p:cNvPr>
          <p:cNvSpPr/>
          <p:nvPr userDrawn="1"/>
        </p:nvSpPr>
        <p:spPr>
          <a:xfrm>
            <a:off x="588574" y="6281897"/>
            <a:ext cx="518055" cy="518055"/>
          </a:xfrm>
          <a:prstGeom prst="ellipse">
            <a:avLst/>
          </a:prstGeom>
          <a:solidFill>
            <a:srgbClr val="3F1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/>
              <a:t>10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4A06828-18CB-DFFD-3429-B56328A908CF}"/>
              </a:ext>
            </a:extLst>
          </p:cNvPr>
          <p:cNvSpPr/>
          <p:nvPr userDrawn="1"/>
        </p:nvSpPr>
        <p:spPr>
          <a:xfrm>
            <a:off x="0" y="0"/>
            <a:ext cx="12192000" cy="395716"/>
          </a:xfrm>
          <a:prstGeom prst="rect">
            <a:avLst/>
          </a:prstGeom>
          <a:solidFill>
            <a:srgbClr val="2C4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/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73305E08-3C1B-CBE7-6652-AC2D98B1CED8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ço Reservado para Número de Slide 5">
            <a:extLst>
              <a:ext uri="{FF2B5EF4-FFF2-40B4-BE49-F238E27FC236}">
                <a16:creationId xmlns:a16="http://schemas.microsoft.com/office/drawing/2014/main" id="{A8DB7E29-B6F6-096C-419B-065A392B6BF8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D74DFE3-9DB6-AC19-0D24-916794C591AF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70231" y="27429"/>
            <a:ext cx="624900" cy="338488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73807E0-04CC-3547-2421-2288DF07DF39}"/>
              </a:ext>
            </a:extLst>
          </p:cNvPr>
          <p:cNvSpPr txBox="1"/>
          <p:nvPr userDrawn="1"/>
        </p:nvSpPr>
        <p:spPr>
          <a:xfrm>
            <a:off x="675860" y="59509"/>
            <a:ext cx="9682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200" dirty="0">
                <a:solidFill>
                  <a:schemeClr val="bg1"/>
                </a:solidFill>
              </a:rPr>
              <a:t>I ENCONT 2023</a:t>
            </a:r>
          </a:p>
        </p:txBody>
      </p:sp>
    </p:spTree>
    <p:extLst>
      <p:ext uri="{BB962C8B-B14F-4D97-AF65-F5344CB8AC3E}">
        <p14:creationId xmlns:p14="http://schemas.microsoft.com/office/powerpoint/2010/main" val="30762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ítul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2" name="Elipse 4">
            <a:extLst>
              <a:ext uri="{FF2B5EF4-FFF2-40B4-BE49-F238E27FC236}">
                <a16:creationId xmlns:a16="http://schemas.microsoft.com/office/drawing/2014/main" id="{F15A51A8-9CA9-4948-A49E-5B523970157E}"/>
              </a:ext>
            </a:extLst>
          </p:cNvPr>
          <p:cNvSpPr/>
          <p:nvPr userDrawn="1"/>
        </p:nvSpPr>
        <p:spPr>
          <a:xfrm>
            <a:off x="588574" y="476555"/>
            <a:ext cx="518055" cy="518055"/>
          </a:xfrm>
          <a:prstGeom prst="ellipse">
            <a:avLst/>
          </a:prstGeom>
          <a:solidFill>
            <a:srgbClr val="0B2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/>
              <a:t>1</a:t>
            </a: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/>
          <a:p>
            <a:r>
              <a:rPr lang="pt-BR"/>
              <a:t>Título Mestre</a:t>
            </a:r>
          </a:p>
        </p:txBody>
      </p:sp>
      <p:sp>
        <p:nvSpPr>
          <p:cNvPr id="24" name="Espaço Reservado para Conteúdo 2">
            <a:extLst>
              <a:ext uri="{FF2B5EF4-FFF2-40B4-BE49-F238E27FC236}">
                <a16:creationId xmlns:a16="http://schemas.microsoft.com/office/drawing/2014/main" id="{5A9F8B15-760A-FA48-8C8A-B5D1FB872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B9A2B9E-4D77-0C8D-2AD2-F290E1AF7737}"/>
              </a:ext>
            </a:extLst>
          </p:cNvPr>
          <p:cNvSpPr/>
          <p:nvPr userDrawn="1"/>
        </p:nvSpPr>
        <p:spPr>
          <a:xfrm>
            <a:off x="0" y="0"/>
            <a:ext cx="12192000" cy="395716"/>
          </a:xfrm>
          <a:prstGeom prst="rect">
            <a:avLst/>
          </a:prstGeom>
          <a:solidFill>
            <a:srgbClr val="2C4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001B0A1-5B14-228B-21E9-A6D38AF1CEF4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46995DDE-3D46-5DD7-E813-6E512B03098D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410ACFF-992B-9B8B-B302-4FA994878C67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70231" y="27429"/>
            <a:ext cx="624900" cy="33848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99D8C2EF-6934-37C9-4A89-1046D3C0DC28}"/>
              </a:ext>
            </a:extLst>
          </p:cNvPr>
          <p:cNvSpPr txBox="1"/>
          <p:nvPr userDrawn="1"/>
        </p:nvSpPr>
        <p:spPr>
          <a:xfrm>
            <a:off x="675860" y="59509"/>
            <a:ext cx="9682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200" dirty="0">
                <a:solidFill>
                  <a:schemeClr val="bg1"/>
                </a:solidFill>
              </a:rPr>
              <a:t>I ENCONT 2023</a:t>
            </a:r>
          </a:p>
        </p:txBody>
      </p:sp>
    </p:spTree>
    <p:extLst>
      <p:ext uri="{BB962C8B-B14F-4D97-AF65-F5344CB8AC3E}">
        <p14:creationId xmlns:p14="http://schemas.microsoft.com/office/powerpoint/2010/main" val="209170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Título 1">
            <a:extLst>
              <a:ext uri="{FF2B5EF4-FFF2-40B4-BE49-F238E27FC236}">
                <a16:creationId xmlns:a16="http://schemas.microsoft.com/office/drawing/2014/main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Título Mestre</a:t>
            </a:r>
          </a:p>
        </p:txBody>
      </p:sp>
      <p:sp>
        <p:nvSpPr>
          <p:cNvPr id="23" name="Elipse 4">
            <a:extLst>
              <a:ext uri="{FF2B5EF4-FFF2-40B4-BE49-F238E27FC236}">
                <a16:creationId xmlns:a16="http://schemas.microsoft.com/office/drawing/2014/main" id="{EFE2DA66-B7DC-E145-8F35-6A2938CFA8CE}"/>
              </a:ext>
            </a:extLst>
          </p:cNvPr>
          <p:cNvSpPr/>
          <p:nvPr userDrawn="1"/>
        </p:nvSpPr>
        <p:spPr>
          <a:xfrm>
            <a:off x="588574" y="476555"/>
            <a:ext cx="518055" cy="518055"/>
          </a:xfrm>
          <a:prstGeom prst="ellipse">
            <a:avLst/>
          </a:prstGeom>
          <a:solidFill>
            <a:srgbClr val="2C4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/>
              <a:t>2</a:t>
            </a:r>
          </a:p>
        </p:txBody>
      </p:sp>
      <p:sp>
        <p:nvSpPr>
          <p:cNvPr id="26" name="Espaço Reservado para Conteúdo 2">
            <a:extLst>
              <a:ext uri="{FF2B5EF4-FFF2-40B4-BE49-F238E27FC236}">
                <a16:creationId xmlns:a16="http://schemas.microsoft.com/office/drawing/2014/main" id="{E21552F2-7417-3646-B688-856156C09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92A6B3E-D9D5-2351-161B-0E968FF23A64}"/>
              </a:ext>
            </a:extLst>
          </p:cNvPr>
          <p:cNvSpPr/>
          <p:nvPr userDrawn="1"/>
        </p:nvSpPr>
        <p:spPr>
          <a:xfrm>
            <a:off x="0" y="0"/>
            <a:ext cx="12192000" cy="395716"/>
          </a:xfrm>
          <a:prstGeom prst="rect">
            <a:avLst/>
          </a:prstGeom>
          <a:solidFill>
            <a:srgbClr val="2C4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65541B2C-7E15-B169-EDB5-B2471F1CE17B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Número de Slide 5">
            <a:extLst>
              <a:ext uri="{FF2B5EF4-FFF2-40B4-BE49-F238E27FC236}">
                <a16:creationId xmlns:a16="http://schemas.microsoft.com/office/drawing/2014/main" id="{5FDDF63F-6725-9193-76F4-9162042E49D3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D260FB8C-CC6E-8B0D-08BC-C8E1945AEA7E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70231" y="27429"/>
            <a:ext cx="624900" cy="338488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94FEFAB1-D1B7-7274-190D-556C1CAC326A}"/>
              </a:ext>
            </a:extLst>
          </p:cNvPr>
          <p:cNvSpPr txBox="1"/>
          <p:nvPr userDrawn="1"/>
        </p:nvSpPr>
        <p:spPr>
          <a:xfrm>
            <a:off x="675860" y="59509"/>
            <a:ext cx="9682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200" dirty="0">
                <a:solidFill>
                  <a:schemeClr val="bg1"/>
                </a:solidFill>
              </a:rPr>
              <a:t>I ENCONT 2023</a:t>
            </a:r>
          </a:p>
        </p:txBody>
      </p:sp>
    </p:spTree>
    <p:extLst>
      <p:ext uri="{BB962C8B-B14F-4D97-AF65-F5344CB8AC3E}">
        <p14:creationId xmlns:p14="http://schemas.microsoft.com/office/powerpoint/2010/main" val="383005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ítul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Título 1">
            <a:extLst>
              <a:ext uri="{FF2B5EF4-FFF2-40B4-BE49-F238E27FC236}">
                <a16:creationId xmlns:a16="http://schemas.microsoft.com/office/drawing/2014/main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Título Mestre</a:t>
            </a:r>
          </a:p>
        </p:txBody>
      </p:sp>
      <p:sp>
        <p:nvSpPr>
          <p:cNvPr id="22" name="Elipse 4">
            <a:extLst>
              <a:ext uri="{FF2B5EF4-FFF2-40B4-BE49-F238E27FC236}">
                <a16:creationId xmlns:a16="http://schemas.microsoft.com/office/drawing/2014/main" id="{76348CEA-5F85-714F-BF21-95C17F8BFFF9}"/>
              </a:ext>
            </a:extLst>
          </p:cNvPr>
          <p:cNvSpPr/>
          <p:nvPr userDrawn="1"/>
        </p:nvSpPr>
        <p:spPr>
          <a:xfrm>
            <a:off x="588574" y="480772"/>
            <a:ext cx="518055" cy="518055"/>
          </a:xfrm>
          <a:prstGeom prst="ellipse">
            <a:avLst/>
          </a:prstGeom>
          <a:solidFill>
            <a:srgbClr val="005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/>
              <a:t>3</a:t>
            </a:r>
          </a:p>
        </p:txBody>
      </p:sp>
      <p:sp>
        <p:nvSpPr>
          <p:cNvPr id="25" name="Espaço Reservado para Conteúdo 2">
            <a:extLst>
              <a:ext uri="{FF2B5EF4-FFF2-40B4-BE49-F238E27FC236}">
                <a16:creationId xmlns:a16="http://schemas.microsoft.com/office/drawing/2014/main" id="{CA8BE14E-99A7-3448-9312-4080874DB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3FA29A4-44E7-5420-9E15-D9D4DDBD42E7}"/>
              </a:ext>
            </a:extLst>
          </p:cNvPr>
          <p:cNvSpPr/>
          <p:nvPr userDrawn="1"/>
        </p:nvSpPr>
        <p:spPr>
          <a:xfrm>
            <a:off x="0" y="0"/>
            <a:ext cx="12192000" cy="395716"/>
          </a:xfrm>
          <a:prstGeom prst="rect">
            <a:avLst/>
          </a:prstGeom>
          <a:solidFill>
            <a:srgbClr val="2C4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/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EF1D04D3-0299-D92D-DF55-18A61B323290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Número de Slide 5">
            <a:extLst>
              <a:ext uri="{FF2B5EF4-FFF2-40B4-BE49-F238E27FC236}">
                <a16:creationId xmlns:a16="http://schemas.microsoft.com/office/drawing/2014/main" id="{F44CED26-7F2C-4BA9-CEAE-8174F161CD4B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8D5E5A0-87A5-EC0B-FF9D-35504EFF807D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70231" y="27429"/>
            <a:ext cx="624900" cy="338488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61E5D5A-00AA-E7DD-4FEE-0C46F0041639}"/>
              </a:ext>
            </a:extLst>
          </p:cNvPr>
          <p:cNvSpPr txBox="1"/>
          <p:nvPr userDrawn="1"/>
        </p:nvSpPr>
        <p:spPr>
          <a:xfrm>
            <a:off x="675860" y="59509"/>
            <a:ext cx="9682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200" dirty="0">
                <a:solidFill>
                  <a:schemeClr val="bg1"/>
                </a:solidFill>
              </a:rPr>
              <a:t>I ENCONT 2023</a:t>
            </a:r>
          </a:p>
        </p:txBody>
      </p:sp>
    </p:spTree>
    <p:extLst>
      <p:ext uri="{BB962C8B-B14F-4D97-AF65-F5344CB8AC3E}">
        <p14:creationId xmlns:p14="http://schemas.microsoft.com/office/powerpoint/2010/main" val="725461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ítul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Título 1">
            <a:extLst>
              <a:ext uri="{FF2B5EF4-FFF2-40B4-BE49-F238E27FC236}">
                <a16:creationId xmlns:a16="http://schemas.microsoft.com/office/drawing/2014/main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Título Mestre</a:t>
            </a:r>
          </a:p>
        </p:txBody>
      </p:sp>
      <p:sp>
        <p:nvSpPr>
          <p:cNvPr id="20" name="Elipse 4">
            <a:extLst>
              <a:ext uri="{FF2B5EF4-FFF2-40B4-BE49-F238E27FC236}">
                <a16:creationId xmlns:a16="http://schemas.microsoft.com/office/drawing/2014/main" id="{B29B8339-CF04-4A41-BA5F-E3CB138C06EA}"/>
              </a:ext>
            </a:extLst>
          </p:cNvPr>
          <p:cNvSpPr/>
          <p:nvPr userDrawn="1"/>
        </p:nvSpPr>
        <p:spPr>
          <a:xfrm>
            <a:off x="588574" y="480304"/>
            <a:ext cx="518055" cy="518055"/>
          </a:xfrm>
          <a:prstGeom prst="ellipse">
            <a:avLst/>
          </a:prstGeom>
          <a:solidFill>
            <a:srgbClr val="2F5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/>
              <a:t>4</a:t>
            </a:r>
          </a:p>
        </p:txBody>
      </p:sp>
      <p:sp>
        <p:nvSpPr>
          <p:cNvPr id="24" name="Espaço Reservado para Conteúdo 2">
            <a:extLst>
              <a:ext uri="{FF2B5EF4-FFF2-40B4-BE49-F238E27FC236}">
                <a16:creationId xmlns:a16="http://schemas.microsoft.com/office/drawing/2014/main" id="{836B625A-4B50-CA41-93C7-3B2398C51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FECCBA4-F690-FC15-7DCB-387F9C3FC49F}"/>
              </a:ext>
            </a:extLst>
          </p:cNvPr>
          <p:cNvSpPr/>
          <p:nvPr userDrawn="1"/>
        </p:nvSpPr>
        <p:spPr>
          <a:xfrm>
            <a:off x="0" y="0"/>
            <a:ext cx="12192000" cy="395716"/>
          </a:xfrm>
          <a:prstGeom prst="rect">
            <a:avLst/>
          </a:prstGeom>
          <a:solidFill>
            <a:srgbClr val="2C4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47AAE6C4-7A01-9BEF-ABF8-B652359E60D4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16D70848-91B9-F7AB-B038-8B83EE261B6C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0C4987F-3F89-B35C-71F3-C8DBBEB0CD03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70231" y="27429"/>
            <a:ext cx="624900" cy="33848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E40B951F-3E09-98AD-93D6-104CCE98C97D}"/>
              </a:ext>
            </a:extLst>
          </p:cNvPr>
          <p:cNvSpPr txBox="1"/>
          <p:nvPr userDrawn="1"/>
        </p:nvSpPr>
        <p:spPr>
          <a:xfrm>
            <a:off x="675860" y="59509"/>
            <a:ext cx="9682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200" dirty="0">
                <a:solidFill>
                  <a:schemeClr val="bg1"/>
                </a:solidFill>
              </a:rPr>
              <a:t>I ENCONT 2023</a:t>
            </a:r>
          </a:p>
        </p:txBody>
      </p:sp>
    </p:spTree>
    <p:extLst>
      <p:ext uri="{BB962C8B-B14F-4D97-AF65-F5344CB8AC3E}">
        <p14:creationId xmlns:p14="http://schemas.microsoft.com/office/powerpoint/2010/main" val="384776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ítulo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Título 1">
            <a:extLst>
              <a:ext uri="{FF2B5EF4-FFF2-40B4-BE49-F238E27FC236}">
                <a16:creationId xmlns:a16="http://schemas.microsoft.com/office/drawing/2014/main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Título Mestre</a:t>
            </a:r>
          </a:p>
        </p:txBody>
      </p:sp>
      <p:sp>
        <p:nvSpPr>
          <p:cNvPr id="19" name="Elipse 4">
            <a:extLst>
              <a:ext uri="{FF2B5EF4-FFF2-40B4-BE49-F238E27FC236}">
                <a16:creationId xmlns:a16="http://schemas.microsoft.com/office/drawing/2014/main" id="{C5D2FBF3-8C5C-1549-AC40-32A914F3BFF7}"/>
              </a:ext>
            </a:extLst>
          </p:cNvPr>
          <p:cNvSpPr/>
          <p:nvPr userDrawn="1"/>
        </p:nvSpPr>
        <p:spPr>
          <a:xfrm>
            <a:off x="588574" y="480841"/>
            <a:ext cx="518055" cy="518055"/>
          </a:xfrm>
          <a:prstGeom prst="ellipse">
            <a:avLst/>
          </a:prstGeom>
          <a:solidFill>
            <a:srgbClr val="9B96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/>
              <a:t>5</a:t>
            </a:r>
          </a:p>
        </p:txBody>
      </p:sp>
      <p:sp>
        <p:nvSpPr>
          <p:cNvPr id="23" name="Espaço Reservado para Conteúdo 2">
            <a:extLst>
              <a:ext uri="{FF2B5EF4-FFF2-40B4-BE49-F238E27FC236}">
                <a16:creationId xmlns:a16="http://schemas.microsoft.com/office/drawing/2014/main" id="{BB78B758-CFFA-3B40-BD4A-4061A7C7D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1916E05-2F74-21C4-7481-72EE60478516}"/>
              </a:ext>
            </a:extLst>
          </p:cNvPr>
          <p:cNvSpPr/>
          <p:nvPr userDrawn="1"/>
        </p:nvSpPr>
        <p:spPr>
          <a:xfrm>
            <a:off x="0" y="0"/>
            <a:ext cx="12192000" cy="395716"/>
          </a:xfrm>
          <a:prstGeom prst="rect">
            <a:avLst/>
          </a:prstGeom>
          <a:solidFill>
            <a:srgbClr val="2C4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79847287-EAD1-9174-808C-D3F201465E90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67CE48-8651-5BF9-4587-293B916699CE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9D6BA5A-2D7B-C2A1-AE78-D661F4F905A9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70231" y="27429"/>
            <a:ext cx="624900" cy="33848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78177D1-EAD5-090E-1B74-01CB0E3457B0}"/>
              </a:ext>
            </a:extLst>
          </p:cNvPr>
          <p:cNvSpPr txBox="1"/>
          <p:nvPr userDrawn="1"/>
        </p:nvSpPr>
        <p:spPr>
          <a:xfrm>
            <a:off x="675860" y="59509"/>
            <a:ext cx="9682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200" dirty="0">
                <a:solidFill>
                  <a:schemeClr val="bg1"/>
                </a:solidFill>
              </a:rPr>
              <a:t>I ENCONT 2023</a:t>
            </a:r>
          </a:p>
        </p:txBody>
      </p:sp>
    </p:spTree>
    <p:extLst>
      <p:ext uri="{BB962C8B-B14F-4D97-AF65-F5344CB8AC3E}">
        <p14:creationId xmlns:p14="http://schemas.microsoft.com/office/powerpoint/2010/main" val="2468687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ítulo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Título 1">
            <a:extLst>
              <a:ext uri="{FF2B5EF4-FFF2-40B4-BE49-F238E27FC236}">
                <a16:creationId xmlns:a16="http://schemas.microsoft.com/office/drawing/2014/main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Título Mestre</a:t>
            </a:r>
          </a:p>
        </p:txBody>
      </p:sp>
      <p:sp>
        <p:nvSpPr>
          <p:cNvPr id="18" name="Elipse 4">
            <a:extLst>
              <a:ext uri="{FF2B5EF4-FFF2-40B4-BE49-F238E27FC236}">
                <a16:creationId xmlns:a16="http://schemas.microsoft.com/office/drawing/2014/main" id="{0385E0BC-32A5-4A4A-B657-D1FA90D90709}"/>
              </a:ext>
            </a:extLst>
          </p:cNvPr>
          <p:cNvSpPr/>
          <p:nvPr userDrawn="1"/>
        </p:nvSpPr>
        <p:spPr>
          <a:xfrm>
            <a:off x="588574" y="480841"/>
            <a:ext cx="518055" cy="518055"/>
          </a:xfrm>
          <a:prstGeom prst="ellipse">
            <a:avLst/>
          </a:prstGeom>
          <a:solidFill>
            <a:srgbClr val="6F9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/>
              <a:t>6</a:t>
            </a:r>
          </a:p>
        </p:txBody>
      </p:sp>
      <p:sp>
        <p:nvSpPr>
          <p:cNvPr id="22" name="Espaço Reservado para Conteúdo 2">
            <a:extLst>
              <a:ext uri="{FF2B5EF4-FFF2-40B4-BE49-F238E27FC236}">
                <a16:creationId xmlns:a16="http://schemas.microsoft.com/office/drawing/2014/main" id="{DE482813-AA91-A94B-8B8E-DB8FF5EF3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DF57A4D-FB5C-70FB-EFCC-244BCC9A568E}"/>
              </a:ext>
            </a:extLst>
          </p:cNvPr>
          <p:cNvSpPr/>
          <p:nvPr userDrawn="1"/>
        </p:nvSpPr>
        <p:spPr>
          <a:xfrm>
            <a:off x="0" y="0"/>
            <a:ext cx="12192000" cy="395716"/>
          </a:xfrm>
          <a:prstGeom prst="rect">
            <a:avLst/>
          </a:prstGeom>
          <a:solidFill>
            <a:srgbClr val="2C4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62BB125D-D309-CFF0-3677-C4978E62DBB9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2DB3C2-8D9F-5978-3DD8-917AEE0CD35D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8392443-F38C-97BC-3AE0-F77B0961F9CB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70231" y="27429"/>
            <a:ext cx="624900" cy="33848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22C91C6-2B97-A84A-FCCC-2996C2E62442}"/>
              </a:ext>
            </a:extLst>
          </p:cNvPr>
          <p:cNvSpPr txBox="1"/>
          <p:nvPr userDrawn="1"/>
        </p:nvSpPr>
        <p:spPr>
          <a:xfrm>
            <a:off x="675860" y="59509"/>
            <a:ext cx="9682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200" dirty="0">
                <a:solidFill>
                  <a:schemeClr val="bg1"/>
                </a:solidFill>
              </a:rPr>
              <a:t>I ENCONT 2023</a:t>
            </a:r>
          </a:p>
        </p:txBody>
      </p:sp>
    </p:spTree>
    <p:extLst>
      <p:ext uri="{BB962C8B-B14F-4D97-AF65-F5344CB8AC3E}">
        <p14:creationId xmlns:p14="http://schemas.microsoft.com/office/powerpoint/2010/main" val="292041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ítulo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C8016DD-A1D8-9047-8984-1F75AC7761BF}"/>
              </a:ext>
            </a:extLst>
          </p:cNvPr>
          <p:cNvCxnSpPr/>
          <p:nvPr userDrawn="1"/>
        </p:nvCxnSpPr>
        <p:spPr>
          <a:xfrm>
            <a:off x="523701" y="1037050"/>
            <a:ext cx="11147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Título 1">
            <a:extLst>
              <a:ext uri="{FF2B5EF4-FFF2-40B4-BE49-F238E27FC236}">
                <a16:creationId xmlns:a16="http://schemas.microsoft.com/office/drawing/2014/main" id="{C4E2D507-5544-9943-B531-AA3A2764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6629" y="488793"/>
            <a:ext cx="10581066" cy="505817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Título Mestre</a:t>
            </a:r>
          </a:p>
        </p:txBody>
      </p:sp>
      <p:sp>
        <p:nvSpPr>
          <p:cNvPr id="17" name="Elipse 4">
            <a:extLst>
              <a:ext uri="{FF2B5EF4-FFF2-40B4-BE49-F238E27FC236}">
                <a16:creationId xmlns:a16="http://schemas.microsoft.com/office/drawing/2014/main" id="{A1BFF539-2DFB-2E49-9432-162E3AC74AD3}"/>
              </a:ext>
            </a:extLst>
          </p:cNvPr>
          <p:cNvSpPr/>
          <p:nvPr userDrawn="1"/>
        </p:nvSpPr>
        <p:spPr>
          <a:xfrm>
            <a:off x="588574" y="480841"/>
            <a:ext cx="518055" cy="518055"/>
          </a:xfrm>
          <a:prstGeom prst="ellipse">
            <a:avLst/>
          </a:prstGeom>
          <a:solidFill>
            <a:srgbClr val="004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/>
              <a:t>7</a:t>
            </a:r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id="{1CB5074B-D761-0343-BA6C-5F535129A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64" y="1174175"/>
            <a:ext cx="11147367" cy="545522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1DADEE8-08B8-159C-7C3D-A11D3E972CDD}"/>
              </a:ext>
            </a:extLst>
          </p:cNvPr>
          <p:cNvSpPr/>
          <p:nvPr userDrawn="1"/>
        </p:nvSpPr>
        <p:spPr>
          <a:xfrm>
            <a:off x="0" y="0"/>
            <a:ext cx="12192000" cy="395716"/>
          </a:xfrm>
          <a:prstGeom prst="rect">
            <a:avLst/>
          </a:prstGeom>
          <a:solidFill>
            <a:srgbClr val="2C4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2E3289EB-28A6-A7F3-BCC9-0206CF3EF656}"/>
              </a:ext>
            </a:extLst>
          </p:cNvPr>
          <p:cNvCxnSpPr/>
          <p:nvPr userDrawn="1"/>
        </p:nvCxnSpPr>
        <p:spPr>
          <a:xfrm>
            <a:off x="657726" y="63171"/>
            <a:ext cx="0" cy="2612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E52522-0BE6-D97F-47D3-E7955234BB01}"/>
              </a:ext>
            </a:extLst>
          </p:cNvPr>
          <p:cNvSpPr txBox="1">
            <a:spLocks/>
          </p:cNvSpPr>
          <p:nvPr userDrawn="1"/>
        </p:nvSpPr>
        <p:spPr>
          <a:xfrm>
            <a:off x="110837" y="81857"/>
            <a:ext cx="412864" cy="223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789EB80-92C3-2544-A46A-04E64625DFAD}" type="slidenum">
              <a:rPr lang="pt-BR" smtClean="0"/>
              <a:pPr algn="ctr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78906A0-2671-931E-4653-2F999A4D946E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70231" y="27429"/>
            <a:ext cx="624900" cy="33848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B206E4B-3F49-02E3-7D92-6254B6CC1338}"/>
              </a:ext>
            </a:extLst>
          </p:cNvPr>
          <p:cNvSpPr txBox="1"/>
          <p:nvPr userDrawn="1"/>
        </p:nvSpPr>
        <p:spPr>
          <a:xfrm>
            <a:off x="675860" y="59509"/>
            <a:ext cx="9682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200" dirty="0">
                <a:solidFill>
                  <a:schemeClr val="bg1"/>
                </a:solidFill>
              </a:rPr>
              <a:t>I ENCONT 2023</a:t>
            </a:r>
          </a:p>
        </p:txBody>
      </p:sp>
    </p:spTree>
    <p:extLst>
      <p:ext uri="{BB962C8B-B14F-4D97-AF65-F5344CB8AC3E}">
        <p14:creationId xmlns:p14="http://schemas.microsoft.com/office/powerpoint/2010/main" val="241085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9EFF1FD-4EA4-CA4C-BF90-9157FE9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7" y="365126"/>
            <a:ext cx="11147368" cy="10662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3782940-2FB4-094F-A049-2152445B8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327" y="1645926"/>
            <a:ext cx="11147368" cy="4846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06675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66" r:id="rId13"/>
    <p:sldLayoutId id="2147483668" r:id="rId14"/>
    <p:sldLayoutId id="2147483669" r:id="rId15"/>
    <p:sldLayoutId id="2147483670" r:id="rId16"/>
    <p:sldLayoutId id="2147483672" r:id="rId17"/>
    <p:sldLayoutId id="2147483674" r:id="rId18"/>
    <p:sldLayoutId id="2147483696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epositorio.dados.gov.br/seges/detru/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7wmiS2mSXY?feature=oembed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hyperlink" Target="https://postgrest.org/en/v11/references/api/tables_views.html#operators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ocs.api.transferegov.gestao.gov.br/transferenciasespeciais/" TargetMode="Externa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ocs.api.transferegov.gestao.gov.br/transferenciasespeciais/" TargetMode="Externa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api.transferegov.gestao.gov.br/transferenciasespeciais/programa_especial?ano_programa=eq.2023" TargetMode="External"/><Relationship Id="rId4" Type="http://schemas.openxmlformats.org/officeDocument/2006/relationships/hyperlink" Target="https://api.transferegov.gestao.gov.br/transferenciasespeciais/programa_especial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1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ocs.api.transferegov.gestao.gov.br/fundoafundo/" TargetMode="Externa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ocs.api.transferegov.gestao.gov.br/fundoafundo/" TargetMode="Externa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api.transferegov.gestao.gov.br/fundoafundo/programa?nome_orgao_superior_programa=in.(%22Minist%C3%A9rio%20do%20Turismo%22)" TargetMode="External"/><Relationship Id="rId4" Type="http://schemas.openxmlformats.org/officeDocument/2006/relationships/hyperlink" Target="https://api.transferegov.gestao.gov.br/fundoafundo/programa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hyperlink" Target="https://tableconvert.com/json-to-exce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v.br/transferegov/pt-br/ferramentas-gestao/dados-abertos" TargetMode="External"/><Relationship Id="rId5" Type="http://schemas.openxmlformats.org/officeDocument/2006/relationships/hyperlink" Target="https://www.gov.br/transferegov/pt-br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9122CC2F-9716-4E14-A61C-FC7D9AF1B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78465"/>
          </a:xfrm>
          <a:prstGeom prst="rect">
            <a:avLst/>
          </a:prstGeom>
        </p:spPr>
      </p:pic>
      <p:sp>
        <p:nvSpPr>
          <p:cNvPr id="4" name="Subtítulo 2">
            <a:extLst>
              <a:ext uri="{FF2B5EF4-FFF2-40B4-BE49-F238E27FC236}">
                <a16:creationId xmlns:a16="http://schemas.microsoft.com/office/drawing/2014/main" id="{7FFAC7C3-50DF-5A01-5B6B-62BBB2A7C607}"/>
              </a:ext>
            </a:extLst>
          </p:cNvPr>
          <p:cNvSpPr txBox="1">
            <a:spLocks/>
          </p:cNvSpPr>
          <p:nvPr/>
        </p:nvSpPr>
        <p:spPr>
          <a:xfrm>
            <a:off x="324604" y="3611556"/>
            <a:ext cx="8795954" cy="213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pt-BR" sz="2400" b="1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t-BR" sz="2000" b="1" dirty="0">
                <a:solidFill>
                  <a:srgbClr val="002060"/>
                </a:solidFill>
              </a:rPr>
              <a:t>Ministério da Gestão e Inovação em Serviços Públicos - MGI</a:t>
            </a:r>
            <a:br>
              <a:rPr lang="pt-BR" sz="2000" b="1" dirty="0">
                <a:solidFill>
                  <a:srgbClr val="002060"/>
                </a:solidFill>
              </a:rPr>
            </a:br>
            <a:r>
              <a:rPr lang="pt-BR" sz="2000" b="1" dirty="0">
                <a:solidFill>
                  <a:srgbClr val="002060"/>
                </a:solidFill>
              </a:rPr>
              <a:t>Secretaria de Gestão e Inovação - SEGES</a:t>
            </a:r>
            <a:br>
              <a:rPr lang="pt-BR" sz="2000" b="1" dirty="0">
                <a:solidFill>
                  <a:srgbClr val="002060"/>
                </a:solidFill>
              </a:rPr>
            </a:br>
            <a:r>
              <a:rPr lang="pt-BR" sz="2000" b="1" dirty="0">
                <a:solidFill>
                  <a:srgbClr val="002060"/>
                </a:solidFill>
              </a:rPr>
              <a:t>Diretoria de Transferências e Parcerias da União – DTPAR</a:t>
            </a:r>
            <a:br>
              <a:rPr lang="pt-BR" sz="2000" b="1" dirty="0">
                <a:solidFill>
                  <a:srgbClr val="002060"/>
                </a:solidFill>
              </a:rPr>
            </a:br>
            <a:endParaRPr lang="pt-BR" sz="2000" b="1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pt-BR" sz="2000" b="1" i="1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t-BR" sz="1600" b="1" i="1" dirty="0">
                <a:solidFill>
                  <a:srgbClr val="002060"/>
                </a:solidFill>
              </a:rPr>
              <a:t>Alexandre Fonseca e Felipe La Rocca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600" i="1" dirty="0">
                <a:solidFill>
                  <a:srgbClr val="002060"/>
                </a:solidFill>
              </a:rPr>
              <a:t>09 de julho de 2024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210F886-38B3-C598-C79A-2573080010A8}"/>
              </a:ext>
            </a:extLst>
          </p:cNvPr>
          <p:cNvSpPr txBox="1"/>
          <p:nvPr/>
        </p:nvSpPr>
        <p:spPr>
          <a:xfrm>
            <a:off x="324604" y="1378959"/>
            <a:ext cx="759708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sz="2600" b="1" dirty="0">
                <a:solidFill>
                  <a:srgbClr val="002060"/>
                </a:solidFill>
              </a:rPr>
              <a:t>Webinar - Dados Abertos e Ferramentas de Transparência – DTPAR (APIs e Download de Dados)</a:t>
            </a:r>
          </a:p>
        </p:txBody>
      </p:sp>
      <p:pic>
        <p:nvPicPr>
          <p:cNvPr id="1026" name="Picture 2" descr="Entenda a importância do painel gerencial na gestão de processos">
            <a:extLst>
              <a:ext uri="{FF2B5EF4-FFF2-40B4-BE49-F238E27FC236}">
                <a16:creationId xmlns:a16="http://schemas.microsoft.com/office/drawing/2014/main" id="{41B76477-BF30-D91E-6829-96975B798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608" y="979931"/>
            <a:ext cx="3525245" cy="263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Gráfico&#10;&#10;Descrição gerada automaticamente com confiança média">
            <a:extLst>
              <a:ext uri="{FF2B5EF4-FFF2-40B4-BE49-F238E27FC236}">
                <a16:creationId xmlns:a16="http://schemas.microsoft.com/office/drawing/2014/main" id="{02AEBEC3-2DCC-4D63-A96E-48F8A6CAA7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04" y="5517900"/>
            <a:ext cx="3616049" cy="1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3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1BF6EA-B585-4038-7CB4-22B36DAD8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Download de Dados do Módulo Discricionárias e Legais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C7E8E51-B220-2ED4-0B61-BAD165DC9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5" y="41141"/>
            <a:ext cx="552450" cy="1571625"/>
          </a:xfrm>
          <a:prstGeom prst="rect">
            <a:avLst/>
          </a:prstGeom>
        </p:spPr>
      </p:pic>
      <p:pic>
        <p:nvPicPr>
          <p:cNvPr id="3" name="Imagem 2" descr="Gráfico&#10;&#10;Descrição gerada automaticamente com confiança média">
            <a:extLst>
              <a:ext uri="{FF2B5EF4-FFF2-40B4-BE49-F238E27FC236}">
                <a16:creationId xmlns:a16="http://schemas.microsoft.com/office/drawing/2014/main" id="{989614E6-1B4B-8683-4FF0-0F3C59CA6A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697" y="6041717"/>
            <a:ext cx="2174155" cy="80573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C7A72A4-0060-4E51-23C2-D89D46EE6C1E}"/>
              </a:ext>
            </a:extLst>
          </p:cNvPr>
          <p:cNvSpPr txBox="1"/>
          <p:nvPr/>
        </p:nvSpPr>
        <p:spPr>
          <a:xfrm>
            <a:off x="1106629" y="1612766"/>
            <a:ext cx="929700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Os dados do Módulo Discricionárias e Legais são disponibilizados diariamente para download em arquivos no formato aberto (CSV).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 arquivo CSV (valores separados por vírgulas) é um arquivo de texto com formato específico para possibilitar o salvamento dos dados em um formato estruturado de tabela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9D2EC57-A93C-2BD3-1594-ACBED4AC1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963" y="3428181"/>
            <a:ext cx="7509220" cy="3016404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A88C0A1-1439-A4FF-52A4-1A8B41C319BA}"/>
              </a:ext>
            </a:extLst>
          </p:cNvPr>
          <p:cNvSpPr txBox="1"/>
          <p:nvPr/>
        </p:nvSpPr>
        <p:spPr>
          <a:xfrm>
            <a:off x="1106629" y="1041743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5"/>
              </a:rPr>
              <a:t>http://repositorio.dados.gov.br/seges/detru/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5995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1BF6EA-B585-4038-7CB4-22B36DAD8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APIs de Dados Abertos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C7E8E51-B220-2ED4-0B61-BAD165DC9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5" y="41141"/>
            <a:ext cx="552450" cy="1571625"/>
          </a:xfrm>
          <a:prstGeom prst="rect">
            <a:avLst/>
          </a:prstGeom>
        </p:spPr>
      </p:pic>
      <p:pic>
        <p:nvPicPr>
          <p:cNvPr id="3" name="Imagem 2" descr="Gráfico&#10;&#10;Descrição gerada automaticamente com confiança média">
            <a:extLst>
              <a:ext uri="{FF2B5EF4-FFF2-40B4-BE49-F238E27FC236}">
                <a16:creationId xmlns:a16="http://schemas.microsoft.com/office/drawing/2014/main" id="{A08C209D-5D0C-149C-D17F-B19476A8A8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697" y="6041717"/>
            <a:ext cx="2174155" cy="80573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85C302B-C6F9-9B0E-2FB7-2319A6445FF9}"/>
              </a:ext>
            </a:extLst>
          </p:cNvPr>
          <p:cNvSpPr txBox="1"/>
          <p:nvPr/>
        </p:nvSpPr>
        <p:spPr>
          <a:xfrm>
            <a:off x="1106629" y="1204199"/>
            <a:ext cx="1058106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API é a sigla em inglês para </a:t>
            </a:r>
            <a:r>
              <a:rPr lang="pt-BR" b="1" i="1" dirty="0" err="1"/>
              <a:t>Application</a:t>
            </a:r>
            <a:r>
              <a:rPr lang="pt-BR" b="1" i="1" dirty="0"/>
              <a:t> </a:t>
            </a:r>
            <a:r>
              <a:rPr lang="pt-BR" b="1" i="1" dirty="0" err="1"/>
              <a:t>Programming</a:t>
            </a:r>
            <a:r>
              <a:rPr lang="pt-BR" b="1" i="1" dirty="0"/>
              <a:t> Interface</a:t>
            </a:r>
            <a:r>
              <a:rPr lang="pt-BR" dirty="0"/>
              <a:t>, ou Interface de Programação de Aplicações.</a:t>
            </a:r>
          </a:p>
          <a:p>
            <a:endParaRPr lang="pt-BR" dirty="0"/>
          </a:p>
          <a:p>
            <a:r>
              <a:rPr lang="pt-BR" dirty="0"/>
              <a:t>As Interfaces de Programação de Aplicações (APIs) são conjuntos de ferramentas, definições e protocolos para a criação de aplicações de software possibilitando a conexão entre soluções e serviços, sem a necessidade de saber como essas soluções foram implementadas.</a:t>
            </a:r>
          </a:p>
        </p:txBody>
      </p:sp>
      <p:pic>
        <p:nvPicPr>
          <p:cNvPr id="7" name="Imagem 6" descr="Diagrama&#10;&#10;Descrição gerada automaticamente">
            <a:extLst>
              <a:ext uri="{FF2B5EF4-FFF2-40B4-BE49-F238E27FC236}">
                <a16:creationId xmlns:a16="http://schemas.microsoft.com/office/drawing/2014/main" id="{457C74C5-CC4A-CE14-7E57-6D6D5D233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2681527"/>
            <a:ext cx="4227106" cy="408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83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1BF6EA-B585-4038-7CB4-22B36DAD8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APIs de Dados Abertos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C7E8E51-B220-2ED4-0B61-BAD165DC9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5" y="41141"/>
            <a:ext cx="552450" cy="1571625"/>
          </a:xfrm>
          <a:prstGeom prst="rect">
            <a:avLst/>
          </a:prstGeom>
        </p:spPr>
      </p:pic>
      <p:pic>
        <p:nvPicPr>
          <p:cNvPr id="3" name="Imagem 2" descr="Gráfico&#10;&#10;Descrição gerada automaticamente com confiança média">
            <a:extLst>
              <a:ext uri="{FF2B5EF4-FFF2-40B4-BE49-F238E27FC236}">
                <a16:creationId xmlns:a16="http://schemas.microsoft.com/office/drawing/2014/main" id="{A08C209D-5D0C-149C-D17F-B19476A8A8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697" y="6041717"/>
            <a:ext cx="2174155" cy="80573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85C302B-C6F9-9B0E-2FB7-2319A6445FF9}"/>
              </a:ext>
            </a:extLst>
          </p:cNvPr>
          <p:cNvSpPr txBox="1"/>
          <p:nvPr/>
        </p:nvSpPr>
        <p:spPr>
          <a:xfrm>
            <a:off x="1106629" y="1151101"/>
            <a:ext cx="105810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As APIs possibilitam que usuários possam consumir dados sem precisar navegar pelos Painéis Gerenciais do Transferegov.br. Através da API, os usuários podem desenvolver aplicações que se conectam diretamente ao nosso portal e filtrar (se assim desejarem) somente os dados que necessitarem.</a:t>
            </a:r>
          </a:p>
        </p:txBody>
      </p:sp>
      <p:pic>
        <p:nvPicPr>
          <p:cNvPr id="8" name="Imagem 7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845342BF-E532-4CCA-81F7-503E919BF8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29" y="2546042"/>
            <a:ext cx="838200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91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1BF6EA-B585-4038-7CB4-22B36DAD8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APIs de Dados Abertos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C7E8E51-B220-2ED4-0B61-BAD165DC9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5" y="41141"/>
            <a:ext cx="552450" cy="1571625"/>
          </a:xfrm>
          <a:prstGeom prst="rect">
            <a:avLst/>
          </a:prstGeom>
        </p:spPr>
      </p:pic>
      <p:pic>
        <p:nvPicPr>
          <p:cNvPr id="3" name="Imagem 2" descr="Gráfico&#10;&#10;Descrição gerada automaticamente com confiança média">
            <a:extLst>
              <a:ext uri="{FF2B5EF4-FFF2-40B4-BE49-F238E27FC236}">
                <a16:creationId xmlns:a16="http://schemas.microsoft.com/office/drawing/2014/main" id="{A08C209D-5D0C-149C-D17F-B19476A8A8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697" y="6041717"/>
            <a:ext cx="2174155" cy="805737"/>
          </a:xfrm>
          <a:prstGeom prst="rect">
            <a:avLst/>
          </a:prstGeom>
        </p:spPr>
      </p:pic>
      <p:pic>
        <p:nvPicPr>
          <p:cNvPr id="5" name="Mídia Online 4" title="What is an API?">
            <a:hlinkClick r:id="" action="ppaction://media"/>
            <a:extLst>
              <a:ext uri="{FF2B5EF4-FFF2-40B4-BE49-F238E27FC236}">
                <a16:creationId xmlns:a16="http://schemas.microsoft.com/office/drawing/2014/main" id="{10D1F8E8-C0FD-1D0C-9F69-BEDA7AC0801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625489" y="994300"/>
            <a:ext cx="8941022" cy="504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0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1BF6EA-B585-4038-7CB4-22B36DAD8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APIs de Dados Abertos - Operadores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C7E8E51-B220-2ED4-0B61-BAD165DC9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5" y="41141"/>
            <a:ext cx="552450" cy="1571625"/>
          </a:xfrm>
          <a:prstGeom prst="rect">
            <a:avLst/>
          </a:prstGeom>
        </p:spPr>
      </p:pic>
      <p:pic>
        <p:nvPicPr>
          <p:cNvPr id="3" name="Imagem 2" descr="Gráfico&#10;&#10;Descrição gerada automaticamente com confiança média">
            <a:extLst>
              <a:ext uri="{FF2B5EF4-FFF2-40B4-BE49-F238E27FC236}">
                <a16:creationId xmlns:a16="http://schemas.microsoft.com/office/drawing/2014/main" id="{A08C209D-5D0C-149C-D17F-B19476A8A8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697" y="6041717"/>
            <a:ext cx="2174155" cy="80573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85C302B-C6F9-9B0E-2FB7-2319A6445FF9}"/>
              </a:ext>
            </a:extLst>
          </p:cNvPr>
          <p:cNvSpPr txBox="1"/>
          <p:nvPr/>
        </p:nvSpPr>
        <p:spPr>
          <a:xfrm>
            <a:off x="1106629" y="1074313"/>
            <a:ext cx="105810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As APIs oferecem diversos operadores para filtrar e ordenar dados, conforme descrito na documentação oficial do </a:t>
            </a:r>
            <a:r>
              <a:rPr lang="pt-BR" dirty="0" err="1">
                <a:hlinkClick r:id="rId4"/>
              </a:rPr>
              <a:t>PostgREST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4F76227-FEA0-B280-57CC-A750ADDF3D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629" y="2028019"/>
            <a:ext cx="9274629" cy="401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52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B9422-B760-D9EA-854B-74AD064C8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Transferências Especiais - Emenda Constitucional n° 105/2019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FD92A28-7581-3B8E-FDA6-AD03928F6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1726736"/>
              </p:ext>
            </p:extLst>
          </p:nvPr>
        </p:nvGraphicFramePr>
        <p:xfrm>
          <a:off x="146216" y="1322533"/>
          <a:ext cx="11899568" cy="4806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m 9">
            <a:extLst>
              <a:ext uri="{FF2B5EF4-FFF2-40B4-BE49-F238E27FC236}">
                <a16:creationId xmlns:a16="http://schemas.microsoft.com/office/drawing/2014/main" id="{2AE61A62-1BD7-927A-5DC8-C98BA5BBF0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5030"/>
            <a:ext cx="552450" cy="1571625"/>
          </a:xfrm>
          <a:prstGeom prst="rect">
            <a:avLst/>
          </a:prstGeom>
        </p:spPr>
      </p:pic>
      <p:pic>
        <p:nvPicPr>
          <p:cNvPr id="4" name="Imagem 3" descr="Gráfico&#10;&#10;Descrição gerada automaticamente com confiança média">
            <a:extLst>
              <a:ext uri="{FF2B5EF4-FFF2-40B4-BE49-F238E27FC236}">
                <a16:creationId xmlns:a16="http://schemas.microsoft.com/office/drawing/2014/main" id="{B37B74AB-FCC8-8BEF-9BB3-5E313EDD36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697" y="6041717"/>
            <a:ext cx="2174155" cy="80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24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B9422-B760-D9EA-854B-74AD064C8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API de Dados Abertos do Módulo de Transferências Especiais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AE61A62-1BD7-927A-5DC8-C98BA5BBF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30"/>
            <a:ext cx="552450" cy="1571625"/>
          </a:xfrm>
          <a:prstGeom prst="rect">
            <a:avLst/>
          </a:prstGeom>
        </p:spPr>
      </p:pic>
      <p:pic>
        <p:nvPicPr>
          <p:cNvPr id="4" name="Imagem 3" descr="Gráfico&#10;&#10;Descrição gerada automaticamente com confiança média">
            <a:extLst>
              <a:ext uri="{FF2B5EF4-FFF2-40B4-BE49-F238E27FC236}">
                <a16:creationId xmlns:a16="http://schemas.microsoft.com/office/drawing/2014/main" id="{B37B74AB-FCC8-8BEF-9BB3-5E313EDD36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697" y="6041717"/>
            <a:ext cx="2174155" cy="80573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E595F07-477B-6869-24F4-16BAED357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50" y="1687808"/>
            <a:ext cx="11514100" cy="435390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E51B244-56D9-09F9-0677-0793938D303A}"/>
              </a:ext>
            </a:extLst>
          </p:cNvPr>
          <p:cNvSpPr txBox="1"/>
          <p:nvPr/>
        </p:nvSpPr>
        <p:spPr>
          <a:xfrm>
            <a:off x="1106629" y="1079199"/>
            <a:ext cx="8233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5"/>
              </a:rPr>
              <a:t>https://docs.api.transferegov.gestao.gov.br/transferenciasespeciais/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6906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1BF6EA-B585-4038-7CB4-22B36DAD8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API de Dados Abertos do Módulo de Transferências Especiais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C7E8E51-B220-2ED4-0B61-BAD165DC9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5" y="41141"/>
            <a:ext cx="552450" cy="1571625"/>
          </a:xfrm>
          <a:prstGeom prst="rect">
            <a:avLst/>
          </a:prstGeom>
        </p:spPr>
      </p:pic>
      <p:pic>
        <p:nvPicPr>
          <p:cNvPr id="3" name="Imagem 2" descr="Gráfico&#10;&#10;Descrição gerada automaticamente com confiança média">
            <a:extLst>
              <a:ext uri="{FF2B5EF4-FFF2-40B4-BE49-F238E27FC236}">
                <a16:creationId xmlns:a16="http://schemas.microsoft.com/office/drawing/2014/main" id="{989614E6-1B4B-8683-4FF0-0F3C59CA6A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697" y="6041717"/>
            <a:ext cx="2174155" cy="80573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E5042A2-9D32-64DA-2DB7-B6C98EFAC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629" y="1623833"/>
            <a:ext cx="9722609" cy="441788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2CC5F0C7-E28C-2791-4E76-7846AA2DF231}"/>
              </a:ext>
            </a:extLst>
          </p:cNvPr>
          <p:cNvSpPr txBox="1"/>
          <p:nvPr/>
        </p:nvSpPr>
        <p:spPr>
          <a:xfrm>
            <a:off x="1106629" y="1079199"/>
            <a:ext cx="8233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5"/>
              </a:rPr>
              <a:t>https://docs.api.transferegov.gestao.gov.br/transferenciasespeciais/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3120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1BF6EA-B585-4038-7CB4-22B36DAD8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API de Dados Abertos do Módulo de Transferências Especiais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C7E8E51-B220-2ED4-0B61-BAD165DC9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5" y="41141"/>
            <a:ext cx="552450" cy="1571625"/>
          </a:xfrm>
          <a:prstGeom prst="rect">
            <a:avLst/>
          </a:prstGeom>
        </p:spPr>
      </p:pic>
      <p:pic>
        <p:nvPicPr>
          <p:cNvPr id="3" name="Imagem 2" descr="Gráfico&#10;&#10;Descrição gerada automaticamente com confiança média">
            <a:extLst>
              <a:ext uri="{FF2B5EF4-FFF2-40B4-BE49-F238E27FC236}">
                <a16:creationId xmlns:a16="http://schemas.microsoft.com/office/drawing/2014/main" id="{989614E6-1B4B-8683-4FF0-0F3C59CA6A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697" y="6041717"/>
            <a:ext cx="2174155" cy="80573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2CC5F0C7-E28C-2791-4E76-7846AA2DF231}"/>
              </a:ext>
            </a:extLst>
          </p:cNvPr>
          <p:cNvSpPr txBox="1"/>
          <p:nvPr/>
        </p:nvSpPr>
        <p:spPr>
          <a:xfrm>
            <a:off x="1106629" y="1079199"/>
            <a:ext cx="8233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4"/>
              </a:rPr>
              <a:t>https://api.transferegov.gestao.gov.br/transferenciasespeciais/programa_especial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9D3BB8E-CA04-0D41-043E-A1CB2A6C1143}"/>
              </a:ext>
            </a:extLst>
          </p:cNvPr>
          <p:cNvSpPr txBox="1"/>
          <p:nvPr/>
        </p:nvSpPr>
        <p:spPr>
          <a:xfrm>
            <a:off x="1106629" y="1664042"/>
            <a:ext cx="105810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/>
              <a:t>Ex</a:t>
            </a:r>
            <a:r>
              <a:rPr lang="pt-BR" dirty="0"/>
              <a:t>: Filtrando o Ano do Programa para retornar somente os programas cadastrados em </a:t>
            </a:r>
            <a:r>
              <a:rPr lang="pt-BR" u="sng" dirty="0"/>
              <a:t>2023</a:t>
            </a:r>
            <a:r>
              <a:rPr lang="pt-BR" dirty="0"/>
              <a:t>:</a:t>
            </a:r>
          </a:p>
          <a:p>
            <a:endParaRPr lang="pt-BR" dirty="0"/>
          </a:p>
          <a:p>
            <a:r>
              <a:rPr lang="pt-BR" dirty="0">
                <a:hlinkClick r:id="rId5"/>
              </a:rPr>
              <a:t>https://api.transferegov.gestao.gov.br/transferenciasespeciais/programa_especial?ano_programa=eq.2023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7A77102-5639-8A1E-06D5-B906DC4D443A}"/>
              </a:ext>
            </a:extLst>
          </p:cNvPr>
          <p:cNvSpPr txBox="1"/>
          <p:nvPr/>
        </p:nvSpPr>
        <p:spPr>
          <a:xfrm>
            <a:off x="1106629" y="2802883"/>
            <a:ext cx="99277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Entendendo a URL acima:</a:t>
            </a:r>
          </a:p>
          <a:p>
            <a:endParaRPr lang="pt-BR" dirty="0"/>
          </a:p>
          <a:p>
            <a:r>
              <a:rPr lang="pt-BR" b="1" dirty="0"/>
              <a:t>URL Base: </a:t>
            </a:r>
            <a:r>
              <a:rPr lang="pt-BR" dirty="0"/>
              <a:t>https://api.transferegov.gestao.gov.br</a:t>
            </a:r>
          </a:p>
          <a:p>
            <a:r>
              <a:rPr lang="pt-BR" b="1" dirty="0"/>
              <a:t>Caminho: </a:t>
            </a:r>
            <a:r>
              <a:rPr lang="pt-BR" dirty="0" err="1"/>
              <a:t>transferenciasespeciais</a:t>
            </a:r>
            <a:endParaRPr lang="pt-BR" dirty="0"/>
          </a:p>
          <a:p>
            <a:r>
              <a:rPr lang="pt-BR" b="1" dirty="0"/>
              <a:t>Recurso (</a:t>
            </a:r>
            <a:r>
              <a:rPr lang="pt-BR" b="1" dirty="0" err="1"/>
              <a:t>endpoint</a:t>
            </a:r>
            <a:r>
              <a:rPr lang="pt-BR" b="1" dirty="0"/>
              <a:t>): </a:t>
            </a:r>
            <a:r>
              <a:rPr lang="pt-BR" dirty="0" err="1"/>
              <a:t>programa_especial</a:t>
            </a:r>
            <a:endParaRPr lang="pt-BR" dirty="0"/>
          </a:p>
          <a:p>
            <a:r>
              <a:rPr lang="pt-BR" b="1" dirty="0"/>
              <a:t>Parâmetro: </a:t>
            </a:r>
            <a:r>
              <a:rPr lang="pt-BR" dirty="0" err="1"/>
              <a:t>ano_programa</a:t>
            </a:r>
            <a:br>
              <a:rPr lang="pt-BR" dirty="0"/>
            </a:br>
            <a:r>
              <a:rPr lang="pt-BR" b="1" dirty="0"/>
              <a:t>Operador: </a:t>
            </a:r>
            <a:r>
              <a:rPr lang="pt-BR" dirty="0" err="1"/>
              <a:t>eq</a:t>
            </a:r>
            <a:r>
              <a:rPr lang="pt-BR" dirty="0"/>
              <a:t> (igual)</a:t>
            </a:r>
          </a:p>
          <a:p>
            <a:r>
              <a:rPr lang="pt-BR" b="1" dirty="0"/>
              <a:t>Valor: </a:t>
            </a:r>
            <a:r>
              <a:rPr lang="pt-BR" dirty="0"/>
              <a:t>2023</a:t>
            </a:r>
          </a:p>
          <a:p>
            <a:endParaRPr lang="pt-BR" dirty="0"/>
          </a:p>
          <a:p>
            <a:r>
              <a:rPr lang="pt-BR" b="1" dirty="0"/>
              <a:t>OBS: </a:t>
            </a:r>
            <a:r>
              <a:rPr lang="pt-BR" dirty="0"/>
              <a:t>Devemos utilizar o (?) entre o recurso e o primeiro parâmetro da URL. Em seguida devemos utilizar o (=) entre o parâmetro e o operador e o (.) entre o operador e o valor desejado. Caso queira utilizar mais de um parâmetro devemos utilizar o (&amp;) entre o valor do parâmetro anterior e o novo parâmetro.</a:t>
            </a:r>
          </a:p>
        </p:txBody>
      </p:sp>
    </p:spTree>
    <p:extLst>
      <p:ext uri="{BB962C8B-B14F-4D97-AF65-F5344CB8AC3E}">
        <p14:creationId xmlns:p14="http://schemas.microsoft.com/office/powerpoint/2010/main" val="712193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B9422-B760-D9EA-854B-74AD064C8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solidFill>
                  <a:schemeClr val="tx1"/>
                </a:solidFill>
              </a:rPr>
              <a:t>Transferências Fundo a Fundo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32A4B6F-3964-34F9-2B17-BE54B808D8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9257931"/>
              </p:ext>
            </p:extLst>
          </p:nvPr>
        </p:nvGraphicFramePr>
        <p:xfrm>
          <a:off x="146216" y="1322533"/>
          <a:ext cx="11899568" cy="4806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m 9">
            <a:extLst>
              <a:ext uri="{FF2B5EF4-FFF2-40B4-BE49-F238E27FC236}">
                <a16:creationId xmlns:a16="http://schemas.microsoft.com/office/drawing/2014/main" id="{3255E5F3-565B-C0F6-F730-D796B0B306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5030"/>
            <a:ext cx="552450" cy="1571625"/>
          </a:xfrm>
          <a:prstGeom prst="rect">
            <a:avLst/>
          </a:prstGeom>
        </p:spPr>
      </p:pic>
      <p:pic>
        <p:nvPicPr>
          <p:cNvPr id="4" name="Imagem 3" descr="Gráfico&#10;&#10;Descrição gerada automaticamente com confiança média">
            <a:extLst>
              <a:ext uri="{FF2B5EF4-FFF2-40B4-BE49-F238E27FC236}">
                <a16:creationId xmlns:a16="http://schemas.microsoft.com/office/drawing/2014/main" id="{C1CAD0D0-74C2-A372-7D38-56CB980E1A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697" y="6041717"/>
            <a:ext cx="2174155" cy="80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89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uxograma: Conector 10">
            <a:extLst>
              <a:ext uri="{FF2B5EF4-FFF2-40B4-BE49-F238E27FC236}">
                <a16:creationId xmlns:a16="http://schemas.microsoft.com/office/drawing/2014/main" id="{0E55208B-169E-5911-F89A-4E9D04C3C3C3}"/>
              </a:ext>
            </a:extLst>
          </p:cNvPr>
          <p:cNvSpPr/>
          <p:nvPr/>
        </p:nvSpPr>
        <p:spPr>
          <a:xfrm>
            <a:off x="9696659" y="4190163"/>
            <a:ext cx="1738365" cy="1688123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4">
            <a:extLst>
              <a:ext uri="{FF2B5EF4-FFF2-40B4-BE49-F238E27FC236}">
                <a16:creationId xmlns:a16="http://schemas.microsoft.com/office/drawing/2014/main" id="{8C2B3344-42EB-CBB8-3508-446CB55A3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629" y="488793"/>
            <a:ext cx="10581066" cy="505817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Quem Somos 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5186011-7C05-87FD-21A2-B59EA4DA9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2162" y="1"/>
            <a:ext cx="337314" cy="622827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2F27893-61C3-5CEC-96FD-9055C523D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5" y="41141"/>
            <a:ext cx="552450" cy="1571625"/>
          </a:xfrm>
          <a:prstGeom prst="rect">
            <a:avLst/>
          </a:prstGeom>
        </p:spPr>
      </p:pic>
      <p:pic>
        <p:nvPicPr>
          <p:cNvPr id="5" name="Imagem 4" descr="Gráfico&#10;&#10;Descrição gerada automaticamente com confiança média">
            <a:extLst>
              <a:ext uri="{FF2B5EF4-FFF2-40B4-BE49-F238E27FC236}">
                <a16:creationId xmlns:a16="http://schemas.microsoft.com/office/drawing/2014/main" id="{00503B20-E83A-984C-B07E-B8A0249D9E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697" y="6041717"/>
            <a:ext cx="2174155" cy="805737"/>
          </a:xfrm>
          <a:prstGeom prst="rect">
            <a:avLst/>
          </a:prstGeom>
        </p:spPr>
      </p:pic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5F3E16AA-A433-0E66-279F-AA21EB5B25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15694"/>
              </p:ext>
            </p:extLst>
          </p:nvPr>
        </p:nvGraphicFramePr>
        <p:xfrm>
          <a:off x="376866" y="994610"/>
          <a:ext cx="11178738" cy="545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29996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B9422-B760-D9EA-854B-74AD064C8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API de Dados Abertos do Módulo de Transferências Fundo a Fundo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255E5F3-565B-C0F6-F730-D796B0B30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30"/>
            <a:ext cx="552450" cy="1571625"/>
          </a:xfrm>
          <a:prstGeom prst="rect">
            <a:avLst/>
          </a:prstGeom>
        </p:spPr>
      </p:pic>
      <p:pic>
        <p:nvPicPr>
          <p:cNvPr id="4" name="Imagem 3" descr="Gráfico&#10;&#10;Descrição gerada automaticamente com confiança média">
            <a:extLst>
              <a:ext uri="{FF2B5EF4-FFF2-40B4-BE49-F238E27FC236}">
                <a16:creationId xmlns:a16="http://schemas.microsoft.com/office/drawing/2014/main" id="{C1CAD0D0-74C2-A372-7D38-56CB980E1A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697" y="6041717"/>
            <a:ext cx="2174155" cy="80573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9C193CF-B1A6-B30E-A2C6-E4F4135FD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946" y="1650013"/>
            <a:ext cx="9634512" cy="439402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66B34F4-93D7-D764-50D5-53F821769765}"/>
              </a:ext>
            </a:extLst>
          </p:cNvPr>
          <p:cNvSpPr txBox="1"/>
          <p:nvPr/>
        </p:nvSpPr>
        <p:spPr>
          <a:xfrm>
            <a:off x="1106629" y="1109995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5"/>
              </a:rPr>
              <a:t>https://docs.api.transferegov.gestao.gov.br/fundoafundo/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1444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1BF6EA-B585-4038-7CB4-22B36DAD8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API de Dados Abertos do Módulo de Transferências Fundo a Fundo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C7E8E51-B220-2ED4-0B61-BAD165DC9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5" y="41141"/>
            <a:ext cx="552450" cy="1571625"/>
          </a:xfrm>
          <a:prstGeom prst="rect">
            <a:avLst/>
          </a:prstGeom>
        </p:spPr>
      </p:pic>
      <p:pic>
        <p:nvPicPr>
          <p:cNvPr id="3" name="Imagem 2" descr="Gráfico&#10;&#10;Descrição gerada automaticamente com confiança média">
            <a:extLst>
              <a:ext uri="{FF2B5EF4-FFF2-40B4-BE49-F238E27FC236}">
                <a16:creationId xmlns:a16="http://schemas.microsoft.com/office/drawing/2014/main" id="{A08C209D-5D0C-149C-D17F-B19476A8A8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697" y="6041717"/>
            <a:ext cx="2174155" cy="80573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B242B07-5D25-48B6-6B48-38E4EAAC4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629" y="1736399"/>
            <a:ext cx="9775371" cy="444732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B63DB27-56E2-B19B-55F9-CBEEF34B2D60}"/>
              </a:ext>
            </a:extLst>
          </p:cNvPr>
          <p:cNvSpPr txBox="1"/>
          <p:nvPr/>
        </p:nvSpPr>
        <p:spPr>
          <a:xfrm>
            <a:off x="1106629" y="1109995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5"/>
              </a:rPr>
              <a:t>https://docs.api.transferegov.gestao.gov.br/fundoafundo/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1122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1BF6EA-B585-4038-7CB4-22B36DAD8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API de Dados Abertos do Módulo de Transferências Fundo a Fundo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C7E8E51-B220-2ED4-0B61-BAD165DC9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5" y="41141"/>
            <a:ext cx="552450" cy="1571625"/>
          </a:xfrm>
          <a:prstGeom prst="rect">
            <a:avLst/>
          </a:prstGeom>
        </p:spPr>
      </p:pic>
      <p:pic>
        <p:nvPicPr>
          <p:cNvPr id="3" name="Imagem 2" descr="Gráfico&#10;&#10;Descrição gerada automaticamente com confiança média">
            <a:extLst>
              <a:ext uri="{FF2B5EF4-FFF2-40B4-BE49-F238E27FC236}">
                <a16:creationId xmlns:a16="http://schemas.microsoft.com/office/drawing/2014/main" id="{A08C209D-5D0C-149C-D17F-B19476A8A8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697" y="6041717"/>
            <a:ext cx="2174155" cy="80573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B63DB27-56E2-B19B-55F9-CBEEF34B2D60}"/>
              </a:ext>
            </a:extLst>
          </p:cNvPr>
          <p:cNvSpPr txBox="1"/>
          <p:nvPr/>
        </p:nvSpPr>
        <p:spPr>
          <a:xfrm>
            <a:off x="1106629" y="1052783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4"/>
              </a:rPr>
              <a:t>https://api.transferegov.gestao.gov.br/fundoafundo/programa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397BED4-04C8-4ACA-9CAD-406EE94DBEEB}"/>
              </a:ext>
            </a:extLst>
          </p:cNvPr>
          <p:cNvSpPr txBox="1"/>
          <p:nvPr/>
        </p:nvSpPr>
        <p:spPr>
          <a:xfrm>
            <a:off x="1106629" y="1567231"/>
            <a:ext cx="105810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/>
              <a:t>Ex</a:t>
            </a:r>
            <a:r>
              <a:rPr lang="pt-BR" dirty="0"/>
              <a:t>: Filtrando o Nome do Órgão do Programa para retornar somente os programas do </a:t>
            </a:r>
            <a:r>
              <a:rPr lang="pt-BR" u="sng" dirty="0"/>
              <a:t>Ministério do Turismo</a:t>
            </a:r>
            <a:r>
              <a:rPr lang="pt-BR" dirty="0"/>
              <a:t>:</a:t>
            </a:r>
          </a:p>
          <a:p>
            <a:endParaRPr lang="pt-BR" dirty="0"/>
          </a:p>
          <a:p>
            <a:r>
              <a:rPr lang="pt-BR" dirty="0">
                <a:hlinkClick r:id="rId5"/>
              </a:rPr>
              <a:t>https://api.transferegov.gestao.gov.br/</a:t>
            </a:r>
            <a:r>
              <a:rPr lang="pt-BR" dirty="0" err="1">
                <a:hlinkClick r:id="rId5"/>
              </a:rPr>
              <a:t>fundoafundo</a:t>
            </a:r>
            <a:r>
              <a:rPr lang="pt-BR" dirty="0">
                <a:hlinkClick r:id="rId5"/>
              </a:rPr>
              <a:t>/</a:t>
            </a:r>
            <a:r>
              <a:rPr lang="pt-BR" dirty="0" err="1">
                <a:hlinkClick r:id="rId5"/>
              </a:rPr>
              <a:t>programa?nome_orgao_superior_programa</a:t>
            </a:r>
            <a:r>
              <a:rPr lang="pt-BR" dirty="0">
                <a:hlinkClick r:id="rId5"/>
              </a:rPr>
              <a:t>=in.("Ministério do Turismo")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4594605-0567-4560-137E-D8D1DCF0D71C}"/>
              </a:ext>
            </a:extLst>
          </p:cNvPr>
          <p:cNvSpPr txBox="1"/>
          <p:nvPr/>
        </p:nvSpPr>
        <p:spPr>
          <a:xfrm>
            <a:off x="1106629" y="2799265"/>
            <a:ext cx="99277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Entendendo a URL acima:</a:t>
            </a:r>
          </a:p>
          <a:p>
            <a:endParaRPr lang="pt-BR" dirty="0"/>
          </a:p>
          <a:p>
            <a:r>
              <a:rPr lang="pt-BR" b="1" dirty="0"/>
              <a:t>URL Base: </a:t>
            </a:r>
            <a:r>
              <a:rPr lang="pt-BR" dirty="0"/>
              <a:t>https://api.transferegov.gestao.gov.br</a:t>
            </a:r>
          </a:p>
          <a:p>
            <a:r>
              <a:rPr lang="pt-BR" b="1" dirty="0"/>
              <a:t>Caminho: </a:t>
            </a:r>
            <a:r>
              <a:rPr lang="pt-BR" dirty="0" err="1"/>
              <a:t>fundoafundo</a:t>
            </a:r>
            <a:endParaRPr lang="pt-BR" dirty="0"/>
          </a:p>
          <a:p>
            <a:r>
              <a:rPr lang="pt-BR" b="1" dirty="0"/>
              <a:t>Recurso (</a:t>
            </a:r>
            <a:r>
              <a:rPr lang="pt-BR" b="1" dirty="0" err="1"/>
              <a:t>endpoint</a:t>
            </a:r>
            <a:r>
              <a:rPr lang="pt-BR" b="1" dirty="0"/>
              <a:t>): </a:t>
            </a:r>
            <a:r>
              <a:rPr lang="pt-BR" dirty="0"/>
              <a:t>programa</a:t>
            </a:r>
          </a:p>
          <a:p>
            <a:r>
              <a:rPr lang="pt-BR" b="1" dirty="0"/>
              <a:t>Parâmetro: </a:t>
            </a:r>
            <a:r>
              <a:rPr lang="pt-BR" dirty="0" err="1"/>
              <a:t>nome_orgao_superior_programa</a:t>
            </a:r>
            <a:br>
              <a:rPr lang="pt-BR" dirty="0"/>
            </a:br>
            <a:r>
              <a:rPr lang="pt-BR" b="1" dirty="0"/>
              <a:t>Operador: </a:t>
            </a:r>
            <a:r>
              <a:rPr lang="pt-BR" dirty="0"/>
              <a:t>in (está contido em)</a:t>
            </a:r>
          </a:p>
          <a:p>
            <a:r>
              <a:rPr lang="pt-BR" b="1" dirty="0"/>
              <a:t>Valor: </a:t>
            </a:r>
            <a:r>
              <a:rPr lang="pt-BR" dirty="0"/>
              <a:t>"Ministério do Turismo"</a:t>
            </a:r>
          </a:p>
          <a:p>
            <a:endParaRPr lang="pt-BR" dirty="0"/>
          </a:p>
          <a:p>
            <a:r>
              <a:rPr lang="pt-BR" b="1" dirty="0"/>
              <a:t>OBS: </a:t>
            </a:r>
            <a:r>
              <a:rPr lang="pt-BR" dirty="0"/>
              <a:t>Devemos utilizar o (?) entre o recurso e o primeiro parâmetro da URL. Em seguida devemos utilizar o (=) entre o parâmetro e o operador e o (.) entre o operador e o valor desejado. Caso queira utilizar mais de um parâmetro devemos utilizar o (&amp;) entre o valor do parâmetro anterior e o novo parâmetro.</a:t>
            </a:r>
          </a:p>
        </p:txBody>
      </p:sp>
    </p:spTree>
    <p:extLst>
      <p:ext uri="{BB962C8B-B14F-4D97-AF65-F5344CB8AC3E}">
        <p14:creationId xmlns:p14="http://schemas.microsoft.com/office/powerpoint/2010/main" val="391823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1BF6EA-B585-4038-7CB4-22B36DAD8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APIs de Dados Abertos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C7E8E51-B220-2ED4-0B61-BAD165DC9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5" y="41141"/>
            <a:ext cx="552450" cy="1571625"/>
          </a:xfrm>
          <a:prstGeom prst="rect">
            <a:avLst/>
          </a:prstGeom>
        </p:spPr>
      </p:pic>
      <p:pic>
        <p:nvPicPr>
          <p:cNvPr id="3" name="Imagem 2" descr="Gráfico&#10;&#10;Descrição gerada automaticamente com confiança média">
            <a:extLst>
              <a:ext uri="{FF2B5EF4-FFF2-40B4-BE49-F238E27FC236}">
                <a16:creationId xmlns:a16="http://schemas.microsoft.com/office/drawing/2014/main" id="{A08C209D-5D0C-149C-D17F-B19476A8A8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697" y="6041717"/>
            <a:ext cx="2174155" cy="8057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397BED4-04C8-4ACA-9CAD-406EE94DBEEB}"/>
              </a:ext>
            </a:extLst>
          </p:cNvPr>
          <p:cNvSpPr txBox="1"/>
          <p:nvPr/>
        </p:nvSpPr>
        <p:spPr>
          <a:xfrm>
            <a:off x="1106629" y="1265199"/>
            <a:ext cx="105810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É possível visualizar os dados de uma requisição API em formato mais amigável (tabelas) no Excel ou em ferramentas online como o </a:t>
            </a:r>
            <a:r>
              <a:rPr lang="pt-BR" dirty="0">
                <a:hlinkClick r:id="rId4"/>
              </a:rPr>
              <a:t>https://tableconvert.com/json-to-excel</a:t>
            </a:r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1AD0A3A7-B497-AD3A-904D-FBE9772DBC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629" y="2068286"/>
            <a:ext cx="7652615" cy="430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95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344062E0-88E3-4C27-A407-174FE4F18C7C}"/>
              </a:ext>
            </a:extLst>
          </p:cNvPr>
          <p:cNvSpPr txBox="1">
            <a:spLocks/>
          </p:cNvSpPr>
          <p:nvPr/>
        </p:nvSpPr>
        <p:spPr>
          <a:xfrm>
            <a:off x="3050019" y="1171895"/>
            <a:ext cx="8668329" cy="101018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002060"/>
                </a:solidFill>
              </a:rPr>
              <a:t>Obrigado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AB24071D-4B28-419A-800F-2C40B8801A9F}"/>
              </a:ext>
            </a:extLst>
          </p:cNvPr>
          <p:cNvSpPr txBox="1">
            <a:spLocks/>
          </p:cNvSpPr>
          <p:nvPr/>
        </p:nvSpPr>
        <p:spPr>
          <a:xfrm>
            <a:off x="3050018" y="2608663"/>
            <a:ext cx="8668329" cy="4724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>
                <a:solidFill>
                  <a:srgbClr val="002060"/>
                </a:solidFill>
              </a:rPr>
              <a:t>E-mail: cgimo.dtpar@gestao.gov.br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C74B6AEC-E3A5-045C-1174-E801A456F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78465"/>
          </a:xfrm>
          <a:prstGeom prst="rect">
            <a:avLst/>
          </a:prstGeom>
        </p:spPr>
      </p:pic>
      <p:pic>
        <p:nvPicPr>
          <p:cNvPr id="3" name="Imagem 2" descr="Gráfico&#10;&#10;Descrição gerada automaticamente com confiança média">
            <a:extLst>
              <a:ext uri="{FF2B5EF4-FFF2-40B4-BE49-F238E27FC236}">
                <a16:creationId xmlns:a16="http://schemas.microsoft.com/office/drawing/2014/main" id="{D77A16B6-1A4A-F337-718E-9733E0171A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697" y="6041717"/>
            <a:ext cx="2174155" cy="80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12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4">
            <a:extLst>
              <a:ext uri="{FF2B5EF4-FFF2-40B4-BE49-F238E27FC236}">
                <a16:creationId xmlns:a16="http://schemas.microsoft.com/office/drawing/2014/main" id="{8C2B3344-42EB-CBB8-3508-446CB55A3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629" y="488793"/>
            <a:ext cx="10581066" cy="505817"/>
          </a:xfrm>
        </p:spPr>
        <p:txBody>
          <a:bodyPr>
            <a:normAutofit fontScale="90000"/>
          </a:bodyPr>
          <a:lstStyle/>
          <a:p>
            <a:br>
              <a:rPr lang="pt-BR" sz="2800" b="1" dirty="0"/>
            </a:br>
            <a:r>
              <a:rPr lang="pt-BR" sz="2700" dirty="0">
                <a:solidFill>
                  <a:schemeClr val="tx1"/>
                </a:solidFill>
              </a:rPr>
              <a:t>Coordenação-Geral de Informações e Monitoramento de Obras </a:t>
            </a:r>
            <a:r>
              <a:rPr lang="pt-BR" sz="2700" b="1" dirty="0"/>
              <a:t>- </a:t>
            </a:r>
            <a:r>
              <a:rPr lang="pt-BR" sz="2700" dirty="0">
                <a:solidFill>
                  <a:schemeClr val="tx1"/>
                </a:solidFill>
              </a:rPr>
              <a:t>CGIMO</a:t>
            </a:r>
            <a:endParaRPr lang="en-US" sz="2700" dirty="0">
              <a:solidFill>
                <a:schemeClr val="tx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5186011-7C05-87FD-21A2-B59EA4DA9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2162" y="1"/>
            <a:ext cx="337314" cy="622827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2F27893-61C3-5CEC-96FD-9055C523D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5" y="41141"/>
            <a:ext cx="552450" cy="1571625"/>
          </a:xfrm>
          <a:prstGeom prst="rect">
            <a:avLst/>
          </a:prstGeom>
        </p:spPr>
      </p:pic>
      <p:pic>
        <p:nvPicPr>
          <p:cNvPr id="5" name="Imagem 4" descr="Gráfico&#10;&#10;Descrição gerada automaticamente com confiança média">
            <a:extLst>
              <a:ext uri="{FF2B5EF4-FFF2-40B4-BE49-F238E27FC236}">
                <a16:creationId xmlns:a16="http://schemas.microsoft.com/office/drawing/2014/main" id="{00503B20-E83A-984C-B07E-B8A0249D9E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697" y="6041717"/>
            <a:ext cx="2174155" cy="80573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FF5733F-AD9F-262B-E0B2-4FD5B5AE0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29" y="1493284"/>
            <a:ext cx="1847586" cy="65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186CD64-75FB-2F94-FB88-B5BA0CF7ABA5}"/>
              </a:ext>
            </a:extLst>
          </p:cNvPr>
          <p:cNvSpPr txBox="1"/>
          <p:nvPr/>
        </p:nvSpPr>
        <p:spPr>
          <a:xfrm>
            <a:off x="99540" y="2767516"/>
            <a:ext cx="294163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pt-BR" sz="2000" b="1" u="sng" dirty="0"/>
              <a:t>Tratamento dos dados</a:t>
            </a:r>
          </a:p>
          <a:p>
            <a:pPr marL="342900" indent="-342900">
              <a:buAutoNum type="arabicPeriod"/>
            </a:pPr>
            <a:endParaRPr lang="pt-BR" dirty="0"/>
          </a:p>
          <a:p>
            <a:r>
              <a:rPr lang="pt-BR" dirty="0"/>
              <a:t>Quartzo – </a:t>
            </a:r>
            <a:r>
              <a:rPr lang="pt-BR" dirty="0" err="1"/>
              <a:t>Datalake</a:t>
            </a:r>
            <a:r>
              <a:rPr lang="pt-BR" dirty="0"/>
              <a:t> – Extrator</a:t>
            </a:r>
          </a:p>
          <a:p>
            <a:endParaRPr lang="pt-BR" dirty="0"/>
          </a:p>
          <a:p>
            <a:r>
              <a:rPr lang="pt-BR" sz="1600" dirty="0"/>
              <a:t>Parceiro: CGINF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C65F9DB-04B9-7163-AFF0-94EB5BDBAF50}"/>
              </a:ext>
            </a:extLst>
          </p:cNvPr>
          <p:cNvSpPr txBox="1"/>
          <p:nvPr/>
        </p:nvSpPr>
        <p:spPr>
          <a:xfrm>
            <a:off x="3470031" y="2767516"/>
            <a:ext cx="3191964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u="sng" dirty="0"/>
              <a:t>2. Disponibilização de dados</a:t>
            </a:r>
          </a:p>
          <a:p>
            <a:endParaRPr lang="pt-BR" dirty="0"/>
          </a:p>
          <a:p>
            <a:r>
              <a:rPr lang="pt-BR" dirty="0"/>
              <a:t>2.1 </a:t>
            </a:r>
            <a:r>
              <a:rPr lang="pt-BR" dirty="0" err="1"/>
              <a:t>Owncloud</a:t>
            </a:r>
            <a:endParaRPr lang="pt-BR" dirty="0"/>
          </a:p>
          <a:p>
            <a:r>
              <a:rPr lang="pt-BR" dirty="0"/>
              <a:t>2.2 </a:t>
            </a:r>
            <a:r>
              <a:rPr lang="pt-BR" dirty="0" err="1"/>
              <a:t>Datalake</a:t>
            </a:r>
            <a:endParaRPr lang="pt-BR" dirty="0"/>
          </a:p>
          <a:p>
            <a:r>
              <a:rPr lang="pt-BR" dirty="0"/>
              <a:t>2.3 Download de dados (</a:t>
            </a:r>
            <a:r>
              <a:rPr lang="pt-BR" dirty="0" err="1"/>
              <a:t>csv</a:t>
            </a:r>
            <a:r>
              <a:rPr lang="pt-BR" dirty="0"/>
              <a:t>)</a:t>
            </a:r>
          </a:p>
          <a:p>
            <a:r>
              <a:rPr lang="pt-BR" dirty="0"/>
              <a:t>2.4 </a:t>
            </a:r>
            <a:r>
              <a:rPr lang="pt-BR" dirty="0" err="1"/>
              <a:t>Dump</a:t>
            </a:r>
            <a:endParaRPr lang="pt-BR" dirty="0"/>
          </a:p>
          <a:p>
            <a:r>
              <a:rPr lang="pt-BR" dirty="0"/>
              <a:t>2.5 API</a:t>
            </a:r>
          </a:p>
          <a:p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B17511F-2535-2B53-D9FD-F6ED6E56D682}"/>
              </a:ext>
            </a:extLst>
          </p:cNvPr>
          <p:cNvSpPr txBox="1"/>
          <p:nvPr/>
        </p:nvSpPr>
        <p:spPr>
          <a:xfrm>
            <a:off x="7090847" y="2475128"/>
            <a:ext cx="486283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/>
              <a:t>3. Elaboração e manutenção de ferramentas de gestão e transparência</a:t>
            </a:r>
          </a:p>
          <a:p>
            <a:endParaRPr lang="pt-BR" dirty="0"/>
          </a:p>
          <a:p>
            <a:r>
              <a:rPr lang="pt-BR" dirty="0"/>
              <a:t>3.1 Painel </a:t>
            </a:r>
            <a:r>
              <a:rPr lang="pt-BR" dirty="0" err="1"/>
              <a:t>Transferegov</a:t>
            </a:r>
            <a:endParaRPr lang="pt-BR" dirty="0"/>
          </a:p>
          <a:p>
            <a:r>
              <a:rPr lang="pt-BR" dirty="0"/>
              <a:t>3.2 Painel Gestão </a:t>
            </a:r>
            <a:r>
              <a:rPr lang="pt-BR" dirty="0" err="1"/>
              <a:t>Transferegov</a:t>
            </a:r>
            <a:r>
              <a:rPr lang="pt-BR" dirty="0"/>
              <a:t> (logado)</a:t>
            </a:r>
          </a:p>
          <a:p>
            <a:r>
              <a:rPr lang="pt-BR" dirty="0"/>
              <a:t>3.3 Painel Indicadores</a:t>
            </a:r>
          </a:p>
          <a:p>
            <a:r>
              <a:rPr lang="pt-BR" dirty="0"/>
              <a:t>3.4 Painel Parlamentar</a:t>
            </a:r>
          </a:p>
          <a:p>
            <a:r>
              <a:rPr lang="pt-BR" dirty="0"/>
              <a:t>3.5 Aplicativo </a:t>
            </a:r>
            <a:r>
              <a:rPr lang="pt-BR" dirty="0" err="1"/>
              <a:t>Fiscalgov</a:t>
            </a:r>
            <a:endParaRPr lang="pt-BR" dirty="0"/>
          </a:p>
          <a:p>
            <a:r>
              <a:rPr lang="pt-BR" dirty="0"/>
              <a:t>3.6 Aplicativo </a:t>
            </a:r>
            <a:r>
              <a:rPr lang="pt-BR" dirty="0" err="1"/>
              <a:t>Gestorgov</a:t>
            </a:r>
            <a:endParaRPr lang="pt-BR" dirty="0"/>
          </a:p>
          <a:p>
            <a:r>
              <a:rPr lang="pt-BR" dirty="0"/>
              <a:t>3.7 Aplicativo </a:t>
            </a:r>
            <a:r>
              <a:rPr lang="pt-BR" dirty="0" err="1"/>
              <a:t>Cidadãogov</a:t>
            </a:r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FE6576D-5179-DFED-5C25-3A831D79915B}"/>
              </a:ext>
            </a:extLst>
          </p:cNvPr>
          <p:cNvSpPr txBox="1"/>
          <p:nvPr/>
        </p:nvSpPr>
        <p:spPr>
          <a:xfrm>
            <a:off x="2501754" y="5718551"/>
            <a:ext cx="5128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pt-BR" dirty="0"/>
              <a:t>Os painéis possuem menu ajuda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pt-BR" dirty="0"/>
              <a:t>Aplicativo </a:t>
            </a:r>
            <a:r>
              <a:rPr lang="pt-BR" dirty="0" err="1"/>
              <a:t>Fiscalgov</a:t>
            </a:r>
            <a:r>
              <a:rPr lang="pt-BR" dirty="0"/>
              <a:t> possui Manual</a:t>
            </a:r>
          </a:p>
        </p:txBody>
      </p:sp>
    </p:spTree>
    <p:extLst>
      <p:ext uri="{BB962C8B-B14F-4D97-AF65-F5344CB8AC3E}">
        <p14:creationId xmlns:p14="http://schemas.microsoft.com/office/powerpoint/2010/main" val="1419212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4">
            <a:extLst>
              <a:ext uri="{FF2B5EF4-FFF2-40B4-BE49-F238E27FC236}">
                <a16:creationId xmlns:a16="http://schemas.microsoft.com/office/drawing/2014/main" id="{8C2B3344-42EB-CBB8-3508-446CB55A3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629" y="488793"/>
            <a:ext cx="10581066" cy="505817"/>
          </a:xfrm>
        </p:spPr>
        <p:txBody>
          <a:bodyPr>
            <a:normAutofit fontScale="90000"/>
          </a:bodyPr>
          <a:lstStyle/>
          <a:p>
            <a:br>
              <a:rPr lang="pt-BR" sz="2800" b="1" dirty="0"/>
            </a:br>
            <a:r>
              <a:rPr lang="pt-BR" sz="2700" dirty="0">
                <a:solidFill>
                  <a:schemeClr val="tx1"/>
                </a:solidFill>
              </a:rPr>
              <a:t>Coordenação-Geral de Informações e Monitoramento de Obras </a:t>
            </a:r>
            <a:r>
              <a:rPr lang="pt-BR" sz="2700" b="1" dirty="0"/>
              <a:t>- </a:t>
            </a:r>
            <a:r>
              <a:rPr lang="pt-BR" sz="2700" dirty="0">
                <a:solidFill>
                  <a:schemeClr val="tx1"/>
                </a:solidFill>
              </a:rPr>
              <a:t>CGIMO</a:t>
            </a:r>
            <a:endParaRPr lang="en-US" sz="2700" dirty="0">
              <a:solidFill>
                <a:schemeClr val="tx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5186011-7C05-87FD-21A2-B59EA4DA9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2162" y="1"/>
            <a:ext cx="337314" cy="622827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2F27893-61C3-5CEC-96FD-9055C523D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5" y="41141"/>
            <a:ext cx="552450" cy="1571625"/>
          </a:xfrm>
          <a:prstGeom prst="rect">
            <a:avLst/>
          </a:prstGeom>
        </p:spPr>
      </p:pic>
      <p:pic>
        <p:nvPicPr>
          <p:cNvPr id="5" name="Imagem 4" descr="Gráfico&#10;&#10;Descrição gerada automaticamente com confiança média">
            <a:extLst>
              <a:ext uri="{FF2B5EF4-FFF2-40B4-BE49-F238E27FC236}">
                <a16:creationId xmlns:a16="http://schemas.microsoft.com/office/drawing/2014/main" id="{00503B20-E83A-984C-B07E-B8A0249D9E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697" y="6041717"/>
            <a:ext cx="2174155" cy="80573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C45B90A-952D-62D0-4269-DD45C2549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629" y="1326674"/>
            <a:ext cx="1604643" cy="82163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26AF1E9-8F33-A3A4-8D60-7578CDD935F5}"/>
              </a:ext>
            </a:extLst>
          </p:cNvPr>
          <p:cNvSpPr txBox="1"/>
          <p:nvPr/>
        </p:nvSpPr>
        <p:spPr>
          <a:xfrm>
            <a:off x="218894" y="2729925"/>
            <a:ext cx="141570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pt-BR" sz="2000" b="1" u="sng" dirty="0"/>
              <a:t>Norma</a:t>
            </a:r>
          </a:p>
          <a:p>
            <a:pPr marL="342900" indent="-342900">
              <a:buAutoNum type="arabicPeriod"/>
            </a:pPr>
            <a:endParaRPr lang="pt-BR" dirty="0"/>
          </a:p>
          <a:p>
            <a:r>
              <a:rPr lang="pt-BR" dirty="0"/>
              <a:t>2.1 Decretos </a:t>
            </a:r>
          </a:p>
          <a:p>
            <a:r>
              <a:rPr lang="pt-BR" dirty="0"/>
              <a:t>2.2 Portaria</a:t>
            </a:r>
            <a:endParaRPr lang="pt-BR" sz="16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09271A7-5D9A-68AB-14E2-BC53282CB9E1}"/>
              </a:ext>
            </a:extLst>
          </p:cNvPr>
          <p:cNvSpPr txBox="1"/>
          <p:nvPr/>
        </p:nvSpPr>
        <p:spPr>
          <a:xfrm>
            <a:off x="2434939" y="2738407"/>
            <a:ext cx="378404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u="sng" dirty="0"/>
              <a:t>2. Solução Tecnológica</a:t>
            </a:r>
          </a:p>
          <a:p>
            <a:endParaRPr lang="pt-BR" dirty="0"/>
          </a:p>
          <a:p>
            <a:r>
              <a:rPr lang="pt-BR" dirty="0"/>
              <a:t>2.1 </a:t>
            </a:r>
            <a:r>
              <a:rPr lang="pt-BR" dirty="0" err="1"/>
              <a:t>Elicitação</a:t>
            </a:r>
            <a:r>
              <a:rPr lang="pt-BR" dirty="0"/>
              <a:t> de requisitos</a:t>
            </a:r>
          </a:p>
          <a:p>
            <a:r>
              <a:rPr lang="pt-BR" dirty="0"/>
              <a:t>2.2 Scrum master do desenvolvimento</a:t>
            </a:r>
          </a:p>
          <a:p>
            <a:r>
              <a:rPr lang="pt-BR" dirty="0"/>
              <a:t>2.3 Atendimento</a:t>
            </a:r>
          </a:p>
          <a:p>
            <a:r>
              <a:rPr lang="pt-BR" dirty="0"/>
              <a:t>2.4 Integrações</a:t>
            </a:r>
          </a:p>
          <a:p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F4F043C-6D0B-B812-1483-817B40DA7CEB}"/>
              </a:ext>
            </a:extLst>
          </p:cNvPr>
          <p:cNvSpPr txBox="1"/>
          <p:nvPr/>
        </p:nvSpPr>
        <p:spPr>
          <a:xfrm>
            <a:off x="7019324" y="2382559"/>
            <a:ext cx="48628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/>
              <a:t>3. Tratamento e disponibilização dos dados/informações</a:t>
            </a:r>
          </a:p>
          <a:p>
            <a:endParaRPr lang="pt-BR" dirty="0"/>
          </a:p>
          <a:p>
            <a:r>
              <a:rPr lang="pt-BR" dirty="0"/>
              <a:t>3.1 Download de dados</a:t>
            </a:r>
          </a:p>
          <a:p>
            <a:r>
              <a:rPr lang="pt-BR" dirty="0"/>
              <a:t>3.2 Painel </a:t>
            </a:r>
            <a:r>
              <a:rPr lang="pt-BR" dirty="0" err="1"/>
              <a:t>Obrasgov</a:t>
            </a:r>
            <a:endParaRPr lang="pt-BR" dirty="0"/>
          </a:p>
          <a:p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3.3 Aplicativo </a:t>
            </a:r>
            <a:r>
              <a:rPr lang="pt-BR" dirty="0" err="1">
                <a:solidFill>
                  <a:schemeClr val="bg1">
                    <a:lumMod val="65000"/>
                  </a:schemeClr>
                </a:solidFill>
              </a:rPr>
              <a:t>Fiscalgov</a:t>
            </a:r>
            <a:endParaRPr lang="pt-BR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3.4 Aplicativo </a:t>
            </a:r>
            <a:r>
              <a:rPr lang="pt-BR" dirty="0" err="1">
                <a:solidFill>
                  <a:schemeClr val="bg1">
                    <a:lumMod val="65000"/>
                  </a:schemeClr>
                </a:solidFill>
              </a:rPr>
              <a:t>Cidadãogov</a:t>
            </a:r>
            <a:endParaRPr lang="pt-B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2D74A57-46EE-F764-79CE-73A08B581A56}"/>
              </a:ext>
            </a:extLst>
          </p:cNvPr>
          <p:cNvSpPr txBox="1"/>
          <p:nvPr/>
        </p:nvSpPr>
        <p:spPr>
          <a:xfrm>
            <a:off x="1681352" y="5168878"/>
            <a:ext cx="7093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pt-BR" dirty="0"/>
              <a:t>O sistema possui manual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pt-BR" dirty="0"/>
              <a:t>Documentação tecnológica para instrução de integração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pt-BR" dirty="0"/>
              <a:t>Processo detalhado do histórico da construção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pt-BR" dirty="0"/>
              <a:t>Vídeos explicando as funcionalidades</a:t>
            </a:r>
          </a:p>
        </p:txBody>
      </p:sp>
    </p:spTree>
    <p:extLst>
      <p:ext uri="{BB962C8B-B14F-4D97-AF65-F5344CB8AC3E}">
        <p14:creationId xmlns:p14="http://schemas.microsoft.com/office/powerpoint/2010/main" val="2580710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2415DBFE-4BF1-EE45-8F5A-C4B4A6694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796" y="1612766"/>
            <a:ext cx="10952900" cy="4615511"/>
          </a:xfrm>
        </p:spPr>
        <p:txBody>
          <a:bodyPr>
            <a:normAutofit fontScale="92500" lnSpcReduction="20000"/>
          </a:bodyPr>
          <a:lstStyle/>
          <a:p>
            <a:r>
              <a:rPr lang="pt-BR" b="1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Transferências Discricionárias e Legais;</a:t>
            </a:r>
          </a:p>
          <a:p>
            <a:pPr marL="457200" lvl="1" indent="0">
              <a:buNone/>
            </a:pPr>
            <a:r>
              <a:rPr lang="pt-BR" sz="2200" b="1" dirty="0">
                <a:solidFill>
                  <a:schemeClr val="tx1"/>
                </a:solidFill>
                <a:cs typeface="Arial" panose="020B0604020202020204" pitchFamily="34" charset="0"/>
              </a:rPr>
              <a:t>Convênios, Contratos de Repasses, Termos de Fomento e Colaboração, Termo de Compromisso, Termo de Compromisso Cultural e Convênios de ECTI.</a:t>
            </a:r>
          </a:p>
          <a:p>
            <a:pPr marL="457200" lvl="1" indent="0">
              <a:buNone/>
            </a:pPr>
            <a:endParaRPr lang="pt-BR" sz="22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pt-BR" b="1" dirty="0">
                <a:solidFill>
                  <a:schemeClr val="tx1"/>
                </a:solidFill>
                <a:cs typeface="Arial" panose="020B0604020202020204" pitchFamily="34" charset="0"/>
              </a:rPr>
              <a:t>Transferências Fundo a Fundo;</a:t>
            </a:r>
          </a:p>
          <a:p>
            <a:pPr marL="457200" lvl="1" indent="0">
              <a:buNone/>
            </a:pPr>
            <a:r>
              <a:rPr lang="pt-BR" sz="2200" b="1" dirty="0">
                <a:solidFill>
                  <a:schemeClr val="tx1"/>
                </a:solidFill>
                <a:cs typeface="Arial" panose="020B0604020202020204" pitchFamily="34" charset="0"/>
              </a:rPr>
              <a:t>Fundo a Fundo (MJSP e MTE)</a:t>
            </a:r>
          </a:p>
          <a:p>
            <a:pPr marL="457200" lvl="1" indent="0">
              <a:buNone/>
            </a:pPr>
            <a:r>
              <a:rPr lang="pt-BR" sz="2200" b="1" dirty="0">
                <a:solidFill>
                  <a:schemeClr val="tx1"/>
                </a:solidFill>
                <a:cs typeface="Arial" panose="020B0604020202020204" pitchFamily="34" charset="0"/>
              </a:rPr>
              <a:t>Lei Aldir Blanc e Lei Paulo Gustavo (Minc) </a:t>
            </a:r>
          </a:p>
          <a:p>
            <a:pPr marL="457200" lvl="1" indent="0">
              <a:buNone/>
            </a:pPr>
            <a:r>
              <a:rPr lang="pt-BR" sz="2200" b="1" dirty="0">
                <a:solidFill>
                  <a:schemeClr val="tx1"/>
                </a:solidFill>
                <a:cs typeface="Arial" panose="020B0604020202020204" pitchFamily="34" charset="0"/>
              </a:rPr>
              <a:t>Lei Emergencial de Conectividade Digital (MEC-FNDE) </a:t>
            </a:r>
          </a:p>
          <a:p>
            <a:pPr marL="457200" lvl="1" indent="0">
              <a:buNone/>
            </a:pPr>
            <a:r>
              <a:rPr lang="pt-BR" sz="2200" b="1" dirty="0">
                <a:solidFill>
                  <a:schemeClr val="tx1"/>
                </a:solidFill>
                <a:cs typeface="Arial" panose="020B0604020202020204" pitchFamily="34" charset="0"/>
              </a:rPr>
              <a:t>Lei da Gratuidade – EC n° 123/2022 (MIDR)</a:t>
            </a:r>
          </a:p>
          <a:p>
            <a:pPr marL="457200" lvl="1" indent="0">
              <a:buNone/>
            </a:pPr>
            <a:endParaRPr lang="pt-BR" sz="22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pt-BR" b="1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Transferências Especiais;</a:t>
            </a:r>
          </a:p>
          <a:p>
            <a:endParaRPr lang="pt-BR" b="1" i="0" dirty="0"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r>
              <a:rPr lang="pt-BR" sz="2900" b="1" dirty="0">
                <a:solidFill>
                  <a:schemeClr val="tx1"/>
                </a:solidFill>
                <a:cs typeface="Arial" panose="020B0604020202020204" pitchFamily="34" charset="0"/>
              </a:rPr>
              <a:t>Obrasgov.br</a:t>
            </a:r>
            <a:br>
              <a:rPr lang="pt-BR" sz="22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endParaRPr lang="pt-BR" sz="22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" name="Título 4">
            <a:extLst>
              <a:ext uri="{FF2B5EF4-FFF2-40B4-BE49-F238E27FC236}">
                <a16:creationId xmlns:a16="http://schemas.microsoft.com/office/drawing/2014/main" id="{8C2B3344-42EB-CBB8-3508-446CB55A3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629" y="488793"/>
            <a:ext cx="10581066" cy="505817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Dados Disponíveis - Dados Abertos e Ferramentas de Transparência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5186011-7C05-87FD-21A2-B59EA4DA9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2162" y="1"/>
            <a:ext cx="337314" cy="622827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2F27893-61C3-5CEC-96FD-9055C523D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5" y="41141"/>
            <a:ext cx="552450" cy="1571625"/>
          </a:xfrm>
          <a:prstGeom prst="rect">
            <a:avLst/>
          </a:prstGeom>
        </p:spPr>
      </p:pic>
      <p:pic>
        <p:nvPicPr>
          <p:cNvPr id="5" name="Imagem 4" descr="Gráfico&#10;&#10;Descrição gerada automaticamente com confiança média">
            <a:extLst>
              <a:ext uri="{FF2B5EF4-FFF2-40B4-BE49-F238E27FC236}">
                <a16:creationId xmlns:a16="http://schemas.microsoft.com/office/drawing/2014/main" id="{00503B20-E83A-984C-B07E-B8A0249D9E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697" y="6041717"/>
            <a:ext cx="2174155" cy="80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86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2415DBFE-4BF1-EE45-8F5A-C4B4A6694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796" y="1612766"/>
            <a:ext cx="10952900" cy="4615511"/>
          </a:xfrm>
        </p:spPr>
        <p:txBody>
          <a:bodyPr>
            <a:normAutofit/>
          </a:bodyPr>
          <a:lstStyle/>
          <a:p>
            <a:r>
              <a:rPr lang="pt-BR" sz="2200" b="1" dirty="0">
                <a:solidFill>
                  <a:schemeClr val="tx1"/>
                </a:solidFill>
                <a:cs typeface="Arial" panose="020B0604020202020204" pitchFamily="34" charset="0"/>
              </a:rPr>
              <a:t>Nova API do módulo Termo de Execução Descentralizada (TED)  </a:t>
            </a:r>
          </a:p>
          <a:p>
            <a:endParaRPr lang="pt-BR" sz="22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pt-BR" sz="2200" b="1" dirty="0">
                <a:solidFill>
                  <a:schemeClr val="tx1"/>
                </a:solidFill>
                <a:cs typeface="Arial" panose="020B0604020202020204" pitchFamily="34" charset="0"/>
              </a:rPr>
              <a:t>Novo Painel de Necessidades: </a:t>
            </a:r>
            <a:r>
              <a:rPr lang="pt-BR" sz="2000" dirty="0"/>
              <a:t>Apresenta as indicações de neces­sidades de políticas públicas no seu município cadastradas através do Aplicativo </a:t>
            </a:r>
            <a:r>
              <a:rPr lang="pt-BR" sz="2000" dirty="0" err="1"/>
              <a:t>Cidadãogov</a:t>
            </a:r>
            <a:endParaRPr lang="pt-BR" sz="2000" dirty="0"/>
          </a:p>
          <a:p>
            <a:endParaRPr lang="pt-BR" sz="2000" dirty="0"/>
          </a:p>
          <a:p>
            <a:r>
              <a:rPr lang="pt-BR" sz="2200" b="1" dirty="0">
                <a:solidFill>
                  <a:schemeClr val="tx1"/>
                </a:solidFill>
                <a:cs typeface="Arial" panose="020B0604020202020204" pitchFamily="34" charset="0"/>
              </a:rPr>
              <a:t>Painéis voltados para o cidadão: </a:t>
            </a:r>
            <a:r>
              <a:rPr lang="pt-BR" sz="2000" dirty="0"/>
              <a:t>Linguagem Simples aproxima o governo do cidadão e transmite informações de maneira simples, objetiva e inclusiva</a:t>
            </a:r>
          </a:p>
          <a:p>
            <a:endParaRPr lang="pt-BR" sz="2000" dirty="0"/>
          </a:p>
          <a:p>
            <a:r>
              <a:rPr lang="pt-BR" sz="2200" b="1" dirty="0">
                <a:solidFill>
                  <a:schemeClr val="tx1"/>
                </a:solidFill>
                <a:cs typeface="Arial" panose="020B0604020202020204" pitchFamily="34" charset="0"/>
              </a:rPr>
              <a:t>Novo modelo de dados: </a:t>
            </a:r>
            <a:r>
              <a:rPr lang="pt-BR" sz="2000" dirty="0"/>
              <a:t>Utilizando uma estrutura de dados multidimensional para prover dados de forma ágil e estruturada</a:t>
            </a: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" name="Título 4">
            <a:extLst>
              <a:ext uri="{FF2B5EF4-FFF2-40B4-BE49-F238E27FC236}">
                <a16:creationId xmlns:a16="http://schemas.microsoft.com/office/drawing/2014/main" id="{8C2B3344-42EB-CBB8-3508-446CB55A3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629" y="488793"/>
            <a:ext cx="10581066" cy="505817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Novidades - Dados Abertos e Ferramentas de Transparência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5186011-7C05-87FD-21A2-B59EA4DA9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2162" y="1"/>
            <a:ext cx="337314" cy="622827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2F27893-61C3-5CEC-96FD-9055C523D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5" y="41141"/>
            <a:ext cx="552450" cy="1571625"/>
          </a:xfrm>
          <a:prstGeom prst="rect">
            <a:avLst/>
          </a:prstGeom>
        </p:spPr>
      </p:pic>
      <p:pic>
        <p:nvPicPr>
          <p:cNvPr id="5" name="Imagem 4" descr="Gráfico&#10;&#10;Descrição gerada automaticamente com confiança média">
            <a:extLst>
              <a:ext uri="{FF2B5EF4-FFF2-40B4-BE49-F238E27FC236}">
                <a16:creationId xmlns:a16="http://schemas.microsoft.com/office/drawing/2014/main" id="{00503B20-E83A-984C-B07E-B8A0249D9E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697" y="6041717"/>
            <a:ext cx="2174155" cy="80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62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1BF6EA-B585-4038-7CB4-22B36DAD8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Base de Dados do Transferegov.br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C7E8E51-B220-2ED4-0B61-BAD165DC9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5" y="41141"/>
            <a:ext cx="552450" cy="1571625"/>
          </a:xfrm>
          <a:prstGeom prst="rect">
            <a:avLst/>
          </a:prstGeom>
        </p:spPr>
      </p:pic>
      <p:pic>
        <p:nvPicPr>
          <p:cNvPr id="3" name="Picture 2" descr="O que é banco de dados e qual a importância para o seu site">
            <a:extLst>
              <a:ext uri="{FF2B5EF4-FFF2-40B4-BE49-F238E27FC236}">
                <a16:creationId xmlns:a16="http://schemas.microsoft.com/office/drawing/2014/main" id="{4BD53599-FCF5-8C66-770D-89DD9DAD9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29" y="1500428"/>
            <a:ext cx="9153327" cy="454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Gráfico&#10;&#10;Descrição gerada automaticamente com confiança média">
            <a:extLst>
              <a:ext uri="{FF2B5EF4-FFF2-40B4-BE49-F238E27FC236}">
                <a16:creationId xmlns:a16="http://schemas.microsoft.com/office/drawing/2014/main" id="{B1172163-4C8A-5C40-85E1-6847018C6B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697" y="6041717"/>
            <a:ext cx="2174155" cy="8057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C9BF138-9AEF-B541-D37C-44C25AF66FD3}"/>
              </a:ext>
            </a:extLst>
          </p:cNvPr>
          <p:cNvSpPr txBox="1"/>
          <p:nvPr/>
        </p:nvSpPr>
        <p:spPr>
          <a:xfrm>
            <a:off x="1106629" y="994610"/>
            <a:ext cx="105810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Atualização diária com os dados do dia anterior </a:t>
            </a:r>
            <a:r>
              <a:rPr lang="pt-BR" b="1" dirty="0">
                <a:solidFill>
                  <a:srgbClr val="FF0000"/>
                </a:solidFill>
              </a:rPr>
              <a:t>(D-1)</a:t>
            </a:r>
          </a:p>
        </p:txBody>
      </p:sp>
    </p:spTree>
    <p:extLst>
      <p:ext uri="{BB962C8B-B14F-4D97-AF65-F5344CB8AC3E}">
        <p14:creationId xmlns:p14="http://schemas.microsoft.com/office/powerpoint/2010/main" val="1876870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1BF6EA-B585-4038-7CB4-22B36DAD8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Acesso aos Dados Abertos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C7E8E51-B220-2ED4-0B61-BAD165DC9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5" y="41141"/>
            <a:ext cx="552450" cy="1571625"/>
          </a:xfrm>
          <a:prstGeom prst="rect">
            <a:avLst/>
          </a:prstGeom>
        </p:spPr>
      </p:pic>
      <p:pic>
        <p:nvPicPr>
          <p:cNvPr id="3" name="Imagem 2" descr="Gráfico&#10;&#10;Descrição gerada automaticamente com confiança média">
            <a:extLst>
              <a:ext uri="{FF2B5EF4-FFF2-40B4-BE49-F238E27FC236}">
                <a16:creationId xmlns:a16="http://schemas.microsoft.com/office/drawing/2014/main" id="{BE97D984-D8A8-4BFF-0487-DE9A81FE29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697" y="6041717"/>
            <a:ext cx="2174155" cy="80573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C6F65F1-89AA-F45A-CCC1-EF4CC8CDF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354" y="2162319"/>
            <a:ext cx="6176217" cy="242293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C5B30EA-3AEB-8D76-AA6E-BEAEADF899D4}"/>
              </a:ext>
            </a:extLst>
          </p:cNvPr>
          <p:cNvSpPr txBox="1"/>
          <p:nvPr/>
        </p:nvSpPr>
        <p:spPr>
          <a:xfrm>
            <a:off x="1106629" y="1177632"/>
            <a:ext cx="105810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5"/>
              </a:rPr>
              <a:t>https://www.gov.br/transferegov/pt-br</a:t>
            </a:r>
            <a:endParaRPr lang="pt-BR" dirty="0"/>
          </a:p>
          <a:p>
            <a:r>
              <a:rPr lang="pt-BR" dirty="0">
                <a:hlinkClick r:id="rId6"/>
              </a:rPr>
              <a:t>https://www.gov.br/transferegov/pt-br/ferramentas-gestao/dados-abertos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F8598BB-63CB-60D1-EB17-9AE46416B9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354" y="4610291"/>
            <a:ext cx="8247209" cy="198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33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1BF6EA-B585-4038-7CB4-22B36DAD8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Módulo das Transferências Discricionárias e Legais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C7E8E51-B220-2ED4-0B61-BAD165DC9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5" y="41141"/>
            <a:ext cx="552450" cy="1571625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B453E00E-C49A-3ECB-15E6-8567695271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1435565"/>
              </p:ext>
            </p:extLst>
          </p:nvPr>
        </p:nvGraphicFramePr>
        <p:xfrm>
          <a:off x="146216" y="1224060"/>
          <a:ext cx="11899568" cy="4806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m 8" descr="Gráfico&#10;&#10;Descrição gerada automaticamente com confiança média">
            <a:extLst>
              <a:ext uri="{FF2B5EF4-FFF2-40B4-BE49-F238E27FC236}">
                <a16:creationId xmlns:a16="http://schemas.microsoft.com/office/drawing/2014/main" id="{F7A57A95-3694-F052-44D2-2FD7212614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697" y="6041717"/>
            <a:ext cx="2174155" cy="80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38937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203243294DAD64F9DE23F777522CCF2" ma:contentTypeVersion="14" ma:contentTypeDescription="Crie um novo documento." ma:contentTypeScope="" ma:versionID="7c12bf0b5c16d7e7b483fdd2b0fc98eb">
  <xsd:schema xmlns:xsd="http://www.w3.org/2001/XMLSchema" xmlns:xs="http://www.w3.org/2001/XMLSchema" xmlns:p="http://schemas.microsoft.com/office/2006/metadata/properties" xmlns:ns2="8b6d968b-36a4-4d67-8fe3-9ecbb18e5e6a" xmlns:ns3="349841df-46b4-4bad-a0c1-d324e2d898db" targetNamespace="http://schemas.microsoft.com/office/2006/metadata/properties" ma:root="true" ma:fieldsID="f93ce8d39cacbdd5f44d899ae25f8066" ns2:_="" ns3:_="">
    <xsd:import namespace="8b6d968b-36a4-4d67-8fe3-9ecbb18e5e6a"/>
    <xsd:import namespace="349841df-46b4-4bad-a0c1-d324e2d898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d968b-36a4-4d67-8fe3-9ecbb18e5e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Marcações de imagem" ma:readOnly="false" ma:fieldId="{5cf76f15-5ced-4ddc-b409-7134ff3c332f}" ma:taxonomyMulti="true" ma:sspId="bf897d17-34fd-4a01-8f80-908009a6c4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9841df-46b4-4bad-a0c1-d324e2d898d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abfc9c6-ab6c-4cf0-b706-a2562e11b2d4}" ma:internalName="TaxCatchAll" ma:showField="CatchAllData" ma:web="349841df-46b4-4bad-a0c1-d324e2d898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49841df-46b4-4bad-a0c1-d324e2d898db">
      <UserInfo>
        <DisplayName>Viviane Gomes de Barros Nóbrega</DisplayName>
        <AccountId>145</AccountId>
        <AccountType/>
      </UserInfo>
    </SharedWithUsers>
    <lcf76f155ced4ddcb4097134ff3c332f xmlns="8b6d968b-36a4-4d67-8fe3-9ecbb18e5e6a">
      <Terms xmlns="http://schemas.microsoft.com/office/infopath/2007/PartnerControls"/>
    </lcf76f155ced4ddcb4097134ff3c332f>
    <TaxCatchAll xmlns="349841df-46b4-4bad-a0c1-d324e2d898db" xsi:nil="true"/>
  </documentManagement>
</p:properties>
</file>

<file path=customXml/itemProps1.xml><?xml version="1.0" encoding="utf-8"?>
<ds:datastoreItem xmlns:ds="http://schemas.openxmlformats.org/officeDocument/2006/customXml" ds:itemID="{3317D73A-DAFA-45AB-8962-5350EB3185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C8447B-C7B9-456F-AC27-B7D746DB633B}"/>
</file>

<file path=customXml/itemProps3.xml><?xml version="1.0" encoding="utf-8"?>
<ds:datastoreItem xmlns:ds="http://schemas.openxmlformats.org/officeDocument/2006/customXml" ds:itemID="{515EA107-4860-4C71-9AD2-5994311348B8}">
  <ds:schemaRefs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f5b39d81-9aff-4298-8607-65895adecd83"/>
    <ds:schemaRef ds:uri="0fe2acdb-a1ff-4e5d-abe7-2c69aba3e26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1925</TotalTime>
  <Words>1276</Words>
  <Application>Microsoft Office PowerPoint</Application>
  <PresentationFormat>Widescreen</PresentationFormat>
  <Paragraphs>196</Paragraphs>
  <Slides>24</Slides>
  <Notes>2</Notes>
  <HiddenSlides>0</HiddenSlides>
  <MMClips>1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Personalizar design</vt:lpstr>
      <vt:lpstr>Apresentação do PowerPoint</vt:lpstr>
      <vt:lpstr>Quem Somos ?</vt:lpstr>
      <vt:lpstr> Coordenação-Geral de Informações e Monitoramento de Obras - CGIMO</vt:lpstr>
      <vt:lpstr> Coordenação-Geral de Informações e Monitoramento de Obras - CGIMO</vt:lpstr>
      <vt:lpstr>Dados Disponíveis - Dados Abertos e Ferramentas de Transparência </vt:lpstr>
      <vt:lpstr>Novidades - Dados Abertos e Ferramentas de Transparência </vt:lpstr>
      <vt:lpstr>Base de Dados do Transferegov.br</vt:lpstr>
      <vt:lpstr>Acesso aos Dados Abertos</vt:lpstr>
      <vt:lpstr>Módulo das Transferências Discricionárias e Legais</vt:lpstr>
      <vt:lpstr>Download de Dados do Módulo Discricionárias e Legais</vt:lpstr>
      <vt:lpstr>APIs de Dados Abertos</vt:lpstr>
      <vt:lpstr>APIs de Dados Abertos</vt:lpstr>
      <vt:lpstr>APIs de Dados Abertos</vt:lpstr>
      <vt:lpstr>APIs de Dados Abertos - Operadores</vt:lpstr>
      <vt:lpstr>Transferências Especiais - Emenda Constitucional n° 105/2019</vt:lpstr>
      <vt:lpstr>API de Dados Abertos do Módulo de Transferências Especiais</vt:lpstr>
      <vt:lpstr>API de Dados Abertos do Módulo de Transferências Especiais</vt:lpstr>
      <vt:lpstr>API de Dados Abertos do Módulo de Transferências Especiais</vt:lpstr>
      <vt:lpstr>Transferências Fundo a Fundo</vt:lpstr>
      <vt:lpstr>API de Dados Abertos do Módulo de Transferências Fundo a Fundo</vt:lpstr>
      <vt:lpstr>API de Dados Abertos do Módulo de Transferências Fundo a Fundo</vt:lpstr>
      <vt:lpstr>API de Dados Abertos do Módulo de Transferências Fundo a Fundo</vt:lpstr>
      <vt:lpstr>APIs de Dados Abertos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Viviane Aparecida da Silva</dc:creator>
  <cp:lastModifiedBy>Felipe La Rocca Teixeira</cp:lastModifiedBy>
  <cp:revision>161</cp:revision>
  <cp:lastPrinted>2016-11-04T20:09:11Z</cp:lastPrinted>
  <dcterms:created xsi:type="dcterms:W3CDTF">2016-09-22T17:58:40Z</dcterms:created>
  <dcterms:modified xsi:type="dcterms:W3CDTF">2024-07-09T12:16:00Z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0x010100E203243294DAD64F9DE23F777522CCF2</vt:lpwstr>
  </property>
  <property fmtid="{D5CDD505-2E9C-101B-9397-08002B2CF9AE}" pid="3" name="Order">
    <vt:r8>91100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  <property fmtid="{D5CDD505-2E9C-101B-9397-08002B2CF9AE}" pid="11" name="SharedWithUsers">
    <vt:lpwstr>145;#Viviane Gomes de Barros Nóbrega</vt:lpwstr>
  </property>
</Properties>
</file>