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48" r:id="rId5"/>
    <p:sldMasterId id="2147483664" r:id="rId6"/>
  </p:sldMasterIdLst>
  <p:notesMasterIdLst>
    <p:notesMasterId r:id="rId21"/>
  </p:notesMasterIdLst>
  <p:handoutMasterIdLst>
    <p:handoutMasterId r:id="rId22"/>
  </p:handoutMasterIdLst>
  <p:sldIdLst>
    <p:sldId id="317" r:id="rId7"/>
    <p:sldId id="295" r:id="rId8"/>
    <p:sldId id="325" r:id="rId9"/>
    <p:sldId id="326" r:id="rId10"/>
    <p:sldId id="327" r:id="rId11"/>
    <p:sldId id="328" r:id="rId12"/>
    <p:sldId id="329" r:id="rId13"/>
    <p:sldId id="330" r:id="rId14"/>
    <p:sldId id="313" r:id="rId15"/>
    <p:sldId id="315" r:id="rId16"/>
    <p:sldId id="331" r:id="rId17"/>
    <p:sldId id="332" r:id="rId18"/>
    <p:sldId id="316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A5A5A5"/>
    <a:srgbClr val="FFCCFF"/>
    <a:srgbClr val="008000"/>
    <a:srgbClr val="FFD13F"/>
    <a:srgbClr val="93C900"/>
    <a:srgbClr val="009674"/>
    <a:srgbClr val="008CC9"/>
    <a:srgbClr val="C14779"/>
    <a:srgbClr val="B66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042DA-FB21-6CE7-76C1-1AEF492BC905}" v="47" dt="2023-05-30T14:23:26.115"/>
    <p1510:client id="{0DCC452D-CABF-9D1E-0F01-F9D0064FAFA5}" v="2" dt="2023-05-11T19:03:56.316"/>
    <p1510:client id="{0E2EC5F6-27D8-4536-B301-B5C6E70F03B2}" v="2" dt="2023-07-16T12:27:27.322"/>
    <p1510:client id="{147922FB-7A21-4854-8F19-CF7C257BD17B}" v="1" dt="2023-05-04T22:21:27.677"/>
    <p1510:client id="{5CD099EB-CDB1-6E2E-8DBC-AD7023F76260}" v="21" dt="2023-05-09T18:51:58.434"/>
    <p1510:client id="{8D5AB14A-9042-7226-E4C1-5055F8DDB541}" v="619" dt="2023-05-17T17:46:07.499"/>
    <p1510:client id="{AC3FC1C2-7D81-822D-7614-3E9F64186466}" v="1251" dt="2023-07-19T13:54:41.725"/>
    <p1510:client id="{CC41834A-DFEC-516D-2AA7-CC737976994A}" v="74" dt="2023-05-29T22:10:12.637"/>
    <p1510:client id="{DC183485-B75A-CB8B-7D27-9BB7EF004864}" v="35" dt="2023-06-27T19:13:42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a Alexsandra Barreto Ferreira" userId="S::giovanna.ferreira@gestao.gov.br::e13c30c4-7021-4ce7-aa54-b33767d1791b" providerId="AD" clId="Web-{AC3FC1C2-7D81-822D-7614-3E9F64186466}"/>
    <pc:docChg chg="addSld delSld modSld sldOrd">
      <pc:chgData name="Giovanna Alexsandra Barreto Ferreira" userId="S::giovanna.ferreira@gestao.gov.br::e13c30c4-7021-4ce7-aa54-b33767d1791b" providerId="AD" clId="Web-{AC3FC1C2-7D81-822D-7614-3E9F64186466}" dt="2023-07-19T13:54:41.725" v="944" actId="1076"/>
      <pc:docMkLst>
        <pc:docMk/>
      </pc:docMkLst>
      <pc:sldChg chg="del">
        <pc:chgData name="Giovanna Alexsandra Barreto Ferreira" userId="S::giovanna.ferreira@gestao.gov.br::e13c30c4-7021-4ce7-aa54-b33767d1791b" providerId="AD" clId="Web-{AC3FC1C2-7D81-822D-7614-3E9F64186466}" dt="2023-07-19T13:32:30.287" v="767"/>
        <pc:sldMkLst>
          <pc:docMk/>
          <pc:sldMk cId="0" sldId="266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2:43:35.763" v="7"/>
        <pc:sldMkLst>
          <pc:docMk/>
          <pc:sldMk cId="3053814365" sldId="280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1:26.192" v="759"/>
        <pc:sldMkLst>
          <pc:docMk/>
          <pc:sldMk cId="2271729201" sldId="281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2:43:27.216" v="1"/>
        <pc:sldMkLst>
          <pc:docMk/>
          <pc:sldMk cId="3834575893" sldId="283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2:43:28.169" v="2"/>
        <pc:sldMkLst>
          <pc:docMk/>
          <pc:sldMk cId="671308407" sldId="286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2:14.755" v="764"/>
        <pc:sldMkLst>
          <pc:docMk/>
          <pc:sldMk cId="2839019457" sldId="288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1:26.176" v="756"/>
        <pc:sldMkLst>
          <pc:docMk/>
          <pc:sldMk cId="1733883261" sldId="290"/>
        </pc:sldMkLst>
      </pc:sldChg>
      <pc:sldChg chg="addSp delSp modSp addAnim delAnim modAnim">
        <pc:chgData name="Giovanna Alexsandra Barreto Ferreira" userId="S::giovanna.ferreira@gestao.gov.br::e13c30c4-7021-4ce7-aa54-b33767d1791b" providerId="AD" clId="Web-{AC3FC1C2-7D81-822D-7614-3E9F64186466}" dt="2023-07-19T13:54:01.193" v="943" actId="20577"/>
        <pc:sldMkLst>
          <pc:docMk/>
          <pc:sldMk cId="0" sldId="295"/>
        </pc:sldMkLst>
        <pc:spChg chg="del">
          <ac:chgData name="Giovanna Alexsandra Barreto Ferreira" userId="S::giovanna.ferreira@gestao.gov.br::e13c30c4-7021-4ce7-aa54-b33767d1791b" providerId="AD" clId="Web-{AC3FC1C2-7D81-822D-7614-3E9F64186466}" dt="2023-07-19T12:44:36.593" v="9"/>
          <ac:spMkLst>
            <pc:docMk/>
            <pc:sldMk cId="0" sldId="295"/>
            <ac:spMk id="2" creationId="{F3F9B836-DCEF-4068-85A4-4CA5B9C54C05}"/>
          </ac:spMkLst>
        </pc:spChg>
        <pc:spChg chg="add del mod">
          <ac:chgData name="Giovanna Alexsandra Barreto Ferreira" userId="S::giovanna.ferreira@gestao.gov.br::e13c30c4-7021-4ce7-aa54-b33767d1791b" providerId="AD" clId="Web-{AC3FC1C2-7D81-822D-7614-3E9F64186466}" dt="2023-07-19T13:09:55.614" v="313"/>
          <ac:spMkLst>
            <pc:docMk/>
            <pc:sldMk cId="0" sldId="295"/>
            <ac:spMk id="3" creationId="{418A2DF5-25CA-BB86-AD2D-261129D0E3EC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3:32:38.350" v="770" actId="20577"/>
          <ac:spMkLst>
            <pc:docMk/>
            <pc:sldMk cId="0" sldId="295"/>
            <ac:spMk id="4" creationId="{0FA707D1-AE98-1A37-B2B1-F3A06C363625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14" creationId="{BE1EFDBC-7CA8-0C4B-615A-7EEB3A2A8BB8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15" creationId="{0F3E7BF5-1A37-5E59-7585-4F9625347896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16" creationId="{BE6CBDE5-AFAE-2F70-99EE-681D23B5B3B6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17" creationId="{08C443B7-AC22-4CB9-454E-70C1611F6382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18" creationId="{CBB568B5-3C93-0F9A-3342-25E00094E3AA}"/>
          </ac:spMkLst>
        </pc:spChg>
        <pc:spChg chg="add del">
          <ac:chgData name="Giovanna Alexsandra Barreto Ferreira" userId="S::giovanna.ferreira@gestao.gov.br::e13c30c4-7021-4ce7-aa54-b33767d1791b" providerId="AD" clId="Web-{AC3FC1C2-7D81-822D-7614-3E9F64186466}" dt="2023-07-19T12:53:42.293" v="86"/>
          <ac:spMkLst>
            <pc:docMk/>
            <pc:sldMk cId="0" sldId="295"/>
            <ac:spMk id="19" creationId="{A2A49670-FD1F-1ED8-1ADB-48FA289C1B5A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20" creationId="{FA77B38F-F71D-3BC6-80E4-4A2F37A6127E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21" creationId="{50E073F1-B927-7071-0C81-DF0436FCF03F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22" creationId="{F22834B8-CA16-9D38-2846-832320A67EB0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23" creationId="{58115677-91E0-BBAB-BC28-998F2A541EB1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24" creationId="{040DEC98-A80F-FD62-96FE-9B8A10E92620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25" creationId="{BD24FD4E-5DDD-FAAD-0F8B-19F5C7D19483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26" creationId="{F9FEC944-06EE-C8F2-436F-E71772836AA3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27" creationId="{586E1809-56EE-0B79-1939-98448D13EE76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28" creationId="{D4D9A531-51AD-62AF-9CE9-7B4E7C87A03E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29" creationId="{89D77C3C-F5F4-A455-F3AB-4EDB59451477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0" creationId="{7417F0F7-24ED-6D83-DE10-16DA61BFB312}"/>
          </ac:spMkLst>
        </pc:spChg>
        <pc:spChg chg="add del">
          <ac:chgData name="Giovanna Alexsandra Barreto Ferreira" userId="S::giovanna.ferreira@gestao.gov.br::e13c30c4-7021-4ce7-aa54-b33767d1791b" providerId="AD" clId="Web-{AC3FC1C2-7D81-822D-7614-3E9F64186466}" dt="2023-07-19T12:53:39.465" v="85"/>
          <ac:spMkLst>
            <pc:docMk/>
            <pc:sldMk cId="0" sldId="295"/>
            <ac:spMk id="31" creationId="{52F571EF-7F83-75F1-D6DA-E96AE7B73985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2" creationId="{644C3F04-4F5A-D47E-C27E-2BBDAF3A2CBF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3" creationId="{8E99AE9A-6230-0829-D574-E2CF4C9F72A5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4" creationId="{A668CC78-8DDB-637B-EE48-784F174A72B0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5" creationId="{5BCBF6E4-EFE2-A41F-BEE1-F91DA8E15543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6" creationId="{49F865D4-D079-2BDC-1FD1-685693FAF061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7" creationId="{3B023853-F6FC-92E4-BB8A-58E6C605E6F0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8" creationId="{EA703FB8-C57B-A67C-C937-7C8FE8E01FB1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9" creationId="{7A8D5394-94AA-0F45-C8BA-C36E392C8C93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3:01:31.523" v="162" actId="20577"/>
          <ac:spMkLst>
            <pc:docMk/>
            <pc:sldMk cId="0" sldId="295"/>
            <ac:spMk id="40" creationId="{53B11224-E55A-8D75-1434-A79F5A85CB34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41" creationId="{D047A494-5DA6-26FF-2BD0-4CEE3486839E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42" creationId="{DFB7CE25-82A6-3C9F-2EE5-C040C632CEEE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43" creationId="{AC1C7554-3EB6-640B-47DC-9A5DAFFCF5E5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44" creationId="{DF553C28-B2FE-F0BF-4DB5-E8EC99DA67E4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45" creationId="{6F750A33-78D6-E964-61DA-BA6AF76D167C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46" creationId="{C86359A9-E037-C791-49B7-0248B7778FF7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47" creationId="{23C107A9-DB91-8357-4D9D-390C66FFEC02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2:53:35.356" v="84" actId="20577"/>
          <ac:spMkLst>
            <pc:docMk/>
            <pc:sldMk cId="0" sldId="295"/>
            <ac:spMk id="48" creationId="{7E5D4959-D264-5127-9FBD-09EBA4BFC169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49" creationId="{6A4C1338-0282-47B3-5DAC-CAF537C9E952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50" creationId="{4753B3BE-F1C5-729F-FCEB-84F5B91327E5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51" creationId="{FE044D6F-0C6B-BC55-2298-CA0F90D5BC41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52" creationId="{DFBBD587-95E7-3524-4BBE-21FAFA2B2C0C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2:53:14.558" v="74" actId="20577"/>
          <ac:spMkLst>
            <pc:docMk/>
            <pc:sldMk cId="0" sldId="295"/>
            <ac:spMk id="53" creationId="{2FAA5DE4-E2E9-4282-C908-2DCC8F9B48B5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54" creationId="{2445926F-B7CD-1A6F-3EEF-F26117407906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55" creationId="{1795E30E-B8E6-6E12-547E-98C1524F57F0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56" creationId="{99B791C1-488B-D169-1887-248010663803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57" creationId="{FC28B06A-5B04-3329-2A3F-D3F5D10DCFC6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3:08:55.565" v="292" actId="20577"/>
          <ac:spMkLst>
            <pc:docMk/>
            <pc:sldMk cId="0" sldId="295"/>
            <ac:spMk id="58" creationId="{7D649550-F3FA-0227-9E56-0001C4D9C79B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10:03.645" v="314"/>
          <ac:spMkLst>
            <pc:docMk/>
            <pc:sldMk cId="0" sldId="295"/>
            <ac:spMk id="59" creationId="{71E5AFD8-3B3B-86C4-FF6E-FD3ED64BBDA3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09:55.614" v="312"/>
          <ac:spMkLst>
            <pc:docMk/>
            <pc:sldMk cId="0" sldId="295"/>
            <ac:spMk id="60" creationId="{8E5A8B57-1B28-C156-81B2-2D7A2EABD607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09:55.614" v="311"/>
          <ac:spMkLst>
            <pc:docMk/>
            <pc:sldMk cId="0" sldId="295"/>
            <ac:spMk id="61" creationId="{7C72DA4C-533B-D5A7-FAD9-B3B0F544B252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10:43.709" v="327"/>
          <ac:spMkLst>
            <pc:docMk/>
            <pc:sldMk cId="0" sldId="295"/>
            <ac:spMk id="62" creationId="{414FBAB5-501F-7CF8-EAAA-DC8BEC5ED3CA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10:45.365" v="328"/>
          <ac:spMkLst>
            <pc:docMk/>
            <pc:sldMk cId="0" sldId="295"/>
            <ac:spMk id="63" creationId="{D28781BC-A1ED-494A-D964-CF789C117C86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09:55.614" v="310"/>
          <ac:spMkLst>
            <pc:docMk/>
            <pc:sldMk cId="0" sldId="295"/>
            <ac:spMk id="320" creationId="{40312AE3-02C0-CDBF-EC65-8A2124EC71E7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09:55.614" v="309"/>
          <ac:spMkLst>
            <pc:docMk/>
            <pc:sldMk cId="0" sldId="295"/>
            <ac:spMk id="321" creationId="{CAE49FD6-42CF-D917-7A73-0400D7BCCC5F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09:55.614" v="308"/>
          <ac:spMkLst>
            <pc:docMk/>
            <pc:sldMk cId="0" sldId="295"/>
            <ac:spMk id="322" creationId="{BDF225C5-84EC-52CE-4CF0-9ACF4432D0C4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09:55.614" v="307"/>
          <ac:spMkLst>
            <pc:docMk/>
            <pc:sldMk cId="0" sldId="295"/>
            <ac:spMk id="323" creationId="{17B41884-E006-A7F5-2E79-CEEDF5421A72}"/>
          </ac:spMkLst>
        </pc:spChg>
        <pc:spChg chg="del">
          <ac:chgData name="Giovanna Alexsandra Barreto Ferreira" userId="S::giovanna.ferreira@gestao.gov.br::e13c30c4-7021-4ce7-aa54-b33767d1791b" providerId="AD" clId="Web-{AC3FC1C2-7D81-822D-7614-3E9F64186466}" dt="2023-07-19T12:45:01.234" v="16"/>
          <ac:spMkLst>
            <pc:docMk/>
            <pc:sldMk cId="0" sldId="295"/>
            <ac:spMk id="324" creationId="{00000000-0000-0000-0000-000000000000}"/>
          </ac:spMkLst>
        </pc:spChg>
        <pc:spChg chg="del">
          <ac:chgData name="Giovanna Alexsandra Barreto Ferreira" userId="S::giovanna.ferreira@gestao.gov.br::e13c30c4-7021-4ce7-aa54-b33767d1791b" providerId="AD" clId="Web-{AC3FC1C2-7D81-822D-7614-3E9F64186466}" dt="2023-07-19T12:44:36.593" v="12"/>
          <ac:spMkLst>
            <pc:docMk/>
            <pc:sldMk cId="0" sldId="295"/>
            <ac:spMk id="325" creationId="{00000000-0000-0000-0000-000000000000}"/>
          </ac:spMkLst>
        </pc:spChg>
        <pc:spChg chg="del">
          <ac:chgData name="Giovanna Alexsandra Barreto Ferreira" userId="S::giovanna.ferreira@gestao.gov.br::e13c30c4-7021-4ce7-aa54-b33767d1791b" providerId="AD" clId="Web-{AC3FC1C2-7D81-822D-7614-3E9F64186466}" dt="2023-07-19T12:44:36.593" v="11"/>
          <ac:spMkLst>
            <pc:docMk/>
            <pc:sldMk cId="0" sldId="295"/>
            <ac:spMk id="326" creationId="{00000000-0000-0000-0000-000000000000}"/>
          </ac:spMkLst>
        </pc:spChg>
        <pc:spChg chg="del">
          <ac:chgData name="Giovanna Alexsandra Barreto Ferreira" userId="S::giovanna.ferreira@gestao.gov.br::e13c30c4-7021-4ce7-aa54-b33767d1791b" providerId="AD" clId="Web-{AC3FC1C2-7D81-822D-7614-3E9F64186466}" dt="2023-07-19T12:44:36.593" v="10"/>
          <ac:spMkLst>
            <pc:docMk/>
            <pc:sldMk cId="0" sldId="295"/>
            <ac:spMk id="327" creationId="{00000000-0000-0000-0000-000000000000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09:55.614" v="306"/>
          <ac:spMkLst>
            <pc:docMk/>
            <pc:sldMk cId="0" sldId="295"/>
            <ac:spMk id="328" creationId="{B5D60080-A2EC-B6E9-6F75-2EB100B34A10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09:55.614" v="305"/>
          <ac:spMkLst>
            <pc:docMk/>
            <pc:sldMk cId="0" sldId="295"/>
            <ac:spMk id="329" creationId="{85C18C23-0276-3093-C514-E252EDCAF4E8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09:55.614" v="304"/>
          <ac:spMkLst>
            <pc:docMk/>
            <pc:sldMk cId="0" sldId="295"/>
            <ac:spMk id="330" creationId="{845433C4-726B-C831-549B-98EB0B09E330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09:55.614" v="303"/>
          <ac:spMkLst>
            <pc:docMk/>
            <pc:sldMk cId="0" sldId="295"/>
            <ac:spMk id="331" creationId="{494C36C6-05F9-A5A9-980A-C2F1FF8CF7E6}"/>
          </ac:spMkLst>
        </pc:spChg>
        <pc:spChg chg="add del mod topLvl">
          <ac:chgData name="Giovanna Alexsandra Barreto Ferreira" userId="S::giovanna.ferreira@gestao.gov.br::e13c30c4-7021-4ce7-aa54-b33767d1791b" providerId="AD" clId="Web-{AC3FC1C2-7D81-822D-7614-3E9F64186466}" dt="2023-07-19T13:10:40.302" v="326"/>
          <ac:spMkLst>
            <pc:docMk/>
            <pc:sldMk cId="0" sldId="295"/>
            <ac:spMk id="332" creationId="{090D5896-6EBF-D991-5F1C-FA4BE3902F2A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33" creationId="{1BAAAD57-13B3-F866-3BF6-47821875A7E0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34" creationId="{38B2A913-FE1A-9297-EFD6-A0BE936A5C67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35" creationId="{5CB57DB4-0CD8-2608-B6B5-06F2EE05E154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36" creationId="{E33E86F5-9E1F-1424-8C71-AF2131F3F6EE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37" creationId="{54341E7A-EE73-98ED-935F-009B08DB0B79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38" creationId="{05E93CDE-23DE-004E-A3AA-7559DB3717DA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39" creationId="{21702005-BDEF-9146-EB23-28F79EF377A1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40" creationId="{AAEB2A4A-6555-58DE-952B-A80C9682B531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41" creationId="{AB8CB584-D480-50AE-667F-DA702C9F11FC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42" creationId="{048A4460-D14E-F893-5247-015C52024EDF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43" creationId="{4E7E6E4A-53D8-EA91-0D2D-F1A3F6B6B2AE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2:52:13.354" v="58" actId="20577"/>
          <ac:spMkLst>
            <pc:docMk/>
            <pc:sldMk cId="0" sldId="295"/>
            <ac:spMk id="344" creationId="{07A98401-FD69-F711-9ACF-ECA02D1FBE6C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45" creationId="{9186B626-0440-3717-7F27-64A0CDB46D90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46" creationId="{88CC0B86-5DE0-F914-5683-78585F2D5784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47" creationId="{238FE2B2-3609-9382-7B2C-8F49316876DF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48" creationId="{4B234F4A-EC5F-4E6C-792A-32C3E6BD8331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49" creationId="{018B9180-FE23-86E7-C926-C2AFDC84763A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50" creationId="{DD2663E5-7070-9307-FA14-8274CCB4E9D8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51" creationId="{A0E9FDDD-4583-88BD-274E-3D553A46035A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52" creationId="{4605F456-7E16-A585-99B1-D88BA41FE456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2:44:43.562" v="13"/>
          <ac:spMkLst>
            <pc:docMk/>
            <pc:sldMk cId="0" sldId="295"/>
            <ac:spMk id="353" creationId="{DB4C2FD4-5154-12B7-A0CC-A168E0220DE0}"/>
          </ac:spMkLst>
        </pc:spChg>
        <pc:spChg chg="add del topLvl">
          <ac:chgData name="Giovanna Alexsandra Barreto Ferreira" userId="S::giovanna.ferreira@gestao.gov.br::e13c30c4-7021-4ce7-aa54-b33767d1791b" providerId="AD" clId="Web-{AC3FC1C2-7D81-822D-7614-3E9F64186466}" dt="2023-07-19T13:10:19.052" v="317"/>
          <ac:spMkLst>
            <pc:docMk/>
            <pc:sldMk cId="0" sldId="295"/>
            <ac:spMk id="354" creationId="{179D13C7-3112-E6F2-2568-5F9A3C3D5EFB}"/>
          </ac:spMkLst>
        </pc:spChg>
        <pc:spChg chg="add mod topLvl">
          <ac:chgData name="Giovanna Alexsandra Barreto Ferreira" userId="S::giovanna.ferreira@gestao.gov.br::e13c30c4-7021-4ce7-aa54-b33767d1791b" providerId="AD" clId="Web-{AC3FC1C2-7D81-822D-7614-3E9F64186466}" dt="2023-07-19T13:10:31.927" v="319" actId="1076"/>
          <ac:spMkLst>
            <pc:docMk/>
            <pc:sldMk cId="0" sldId="295"/>
            <ac:spMk id="355" creationId="{115B787A-9A62-6A30-EE8D-576697A6D69A}"/>
          </ac:spMkLst>
        </pc:spChg>
        <pc:spChg chg="add mod topLvl">
          <ac:chgData name="Giovanna Alexsandra Barreto Ferreira" userId="S::giovanna.ferreira@gestao.gov.br::e13c30c4-7021-4ce7-aa54-b33767d1791b" providerId="AD" clId="Web-{AC3FC1C2-7D81-822D-7614-3E9F64186466}" dt="2023-07-19T13:10:31.927" v="320" actId="1076"/>
          <ac:spMkLst>
            <pc:docMk/>
            <pc:sldMk cId="0" sldId="295"/>
            <ac:spMk id="356" creationId="{C02F7ABC-4DB4-3859-0A12-FD8CBFDB31C6}"/>
          </ac:spMkLst>
        </pc:spChg>
        <pc:spChg chg="add mod topLvl">
          <ac:chgData name="Giovanna Alexsandra Barreto Ferreira" userId="S::giovanna.ferreira@gestao.gov.br::e13c30c4-7021-4ce7-aa54-b33767d1791b" providerId="AD" clId="Web-{AC3FC1C2-7D81-822D-7614-3E9F64186466}" dt="2023-07-19T13:10:31.958" v="325" actId="1076"/>
          <ac:spMkLst>
            <pc:docMk/>
            <pc:sldMk cId="0" sldId="295"/>
            <ac:spMk id="357" creationId="{54D82189-B43A-D358-D740-C82544D082CE}"/>
          </ac:spMkLst>
        </pc:spChg>
        <pc:spChg chg="add mod topLvl">
          <ac:chgData name="Giovanna Alexsandra Barreto Ferreira" userId="S::giovanna.ferreira@gestao.gov.br::e13c30c4-7021-4ce7-aa54-b33767d1791b" providerId="AD" clId="Web-{AC3FC1C2-7D81-822D-7614-3E9F64186466}" dt="2023-07-19T13:10:31.943" v="321" actId="1076"/>
          <ac:spMkLst>
            <pc:docMk/>
            <pc:sldMk cId="0" sldId="295"/>
            <ac:spMk id="358" creationId="{7E3F9FA7-3209-4003-1FFE-16F0BD298413}"/>
          </ac:spMkLst>
        </pc:spChg>
        <pc:spChg chg="add mod topLvl">
          <ac:chgData name="Giovanna Alexsandra Barreto Ferreira" userId="S::giovanna.ferreira@gestao.gov.br::e13c30c4-7021-4ce7-aa54-b33767d1791b" providerId="AD" clId="Web-{AC3FC1C2-7D81-822D-7614-3E9F64186466}" dt="2023-07-19T13:10:31.943" v="322" actId="1076"/>
          <ac:spMkLst>
            <pc:docMk/>
            <pc:sldMk cId="0" sldId="295"/>
            <ac:spMk id="359" creationId="{E9BB339D-C85A-5ED9-28AA-73D72FD7F520}"/>
          </ac:spMkLst>
        </pc:spChg>
        <pc:spChg chg="add mod topLvl">
          <ac:chgData name="Giovanna Alexsandra Barreto Ferreira" userId="S::giovanna.ferreira@gestao.gov.br::e13c30c4-7021-4ce7-aa54-b33767d1791b" providerId="AD" clId="Web-{AC3FC1C2-7D81-822D-7614-3E9F64186466}" dt="2023-07-19T13:10:31.943" v="323" actId="1076"/>
          <ac:spMkLst>
            <pc:docMk/>
            <pc:sldMk cId="0" sldId="295"/>
            <ac:spMk id="360" creationId="{9D7E19D8-4C4B-503D-2057-AC6DEC6BBD5C}"/>
          </ac:spMkLst>
        </pc:spChg>
        <pc:spChg chg="add mod topLvl">
          <ac:chgData name="Giovanna Alexsandra Barreto Ferreira" userId="S::giovanna.ferreira@gestao.gov.br::e13c30c4-7021-4ce7-aa54-b33767d1791b" providerId="AD" clId="Web-{AC3FC1C2-7D81-822D-7614-3E9F64186466}" dt="2023-07-19T13:12:28.602" v="367" actId="20577"/>
          <ac:spMkLst>
            <pc:docMk/>
            <pc:sldMk cId="0" sldId="295"/>
            <ac:spMk id="361" creationId="{7324CD3B-0249-30F7-E753-AECD90317935}"/>
          </ac:spMkLst>
        </pc:spChg>
        <pc:spChg chg="del topLvl">
          <ac:chgData name="Giovanna Alexsandra Barreto Ferreira" userId="S::giovanna.ferreira@gestao.gov.br::e13c30c4-7021-4ce7-aa54-b33767d1791b" providerId="AD" clId="Web-{AC3FC1C2-7D81-822D-7614-3E9F64186466}" dt="2023-07-19T12:54:58.264" v="99"/>
          <ac:spMkLst>
            <pc:docMk/>
            <pc:sldMk cId="0" sldId="295"/>
            <ac:spMk id="363" creationId="{EB258A67-30C6-D03C-72E1-361CC275F115}"/>
          </ac:spMkLst>
        </pc:spChg>
        <pc:spChg chg="del topLvl">
          <ac:chgData name="Giovanna Alexsandra Barreto Ferreira" userId="S::giovanna.ferreira@gestao.gov.br::e13c30c4-7021-4ce7-aa54-b33767d1791b" providerId="AD" clId="Web-{AC3FC1C2-7D81-822D-7614-3E9F64186466}" dt="2023-07-19T12:55:07.936" v="101"/>
          <ac:spMkLst>
            <pc:docMk/>
            <pc:sldMk cId="0" sldId="295"/>
            <ac:spMk id="364" creationId="{C9700CD1-63C3-F541-599A-CADDFFCF7EE6}"/>
          </ac:spMkLst>
        </pc:spChg>
        <pc:spChg chg="del topLvl">
          <ac:chgData name="Giovanna Alexsandra Barreto Ferreira" userId="S::giovanna.ferreira@gestao.gov.br::e13c30c4-7021-4ce7-aa54-b33767d1791b" providerId="AD" clId="Web-{AC3FC1C2-7D81-822D-7614-3E9F64186466}" dt="2023-07-19T12:55:05.717" v="100"/>
          <ac:spMkLst>
            <pc:docMk/>
            <pc:sldMk cId="0" sldId="295"/>
            <ac:spMk id="365" creationId="{ED82D85F-B0EA-92B4-56F9-B94DBE3F2713}"/>
          </ac:spMkLst>
        </pc:spChg>
        <pc:spChg chg="del topLvl">
          <ac:chgData name="Giovanna Alexsandra Barreto Ferreira" userId="S::giovanna.ferreira@gestao.gov.br::e13c30c4-7021-4ce7-aa54-b33767d1791b" providerId="AD" clId="Web-{AC3FC1C2-7D81-822D-7614-3E9F64186466}" dt="2023-07-19T12:55:37.046" v="109"/>
          <ac:spMkLst>
            <pc:docMk/>
            <pc:sldMk cId="0" sldId="295"/>
            <ac:spMk id="366" creationId="{42BAED9F-C7D8-0C08-6691-8CAA892CA4AC}"/>
          </ac:spMkLst>
        </pc:spChg>
        <pc:spChg chg="topLvl">
          <ac:chgData name="Giovanna Alexsandra Barreto Ferreira" userId="S::giovanna.ferreira@gestao.gov.br::e13c30c4-7021-4ce7-aa54-b33767d1791b" providerId="AD" clId="Web-{AC3FC1C2-7D81-822D-7614-3E9F64186466}" dt="2023-07-19T12:54:54.280" v="98"/>
          <ac:spMkLst>
            <pc:docMk/>
            <pc:sldMk cId="0" sldId="295"/>
            <ac:spMk id="367" creationId="{87882BD8-527B-0467-27B3-C1AD6118DF50}"/>
          </ac:spMkLst>
        </pc:spChg>
        <pc:spChg chg="topLvl">
          <ac:chgData name="Giovanna Alexsandra Barreto Ferreira" userId="S::giovanna.ferreira@gestao.gov.br::e13c30c4-7021-4ce7-aa54-b33767d1791b" providerId="AD" clId="Web-{AC3FC1C2-7D81-822D-7614-3E9F64186466}" dt="2023-07-19T12:54:54.280" v="98"/>
          <ac:spMkLst>
            <pc:docMk/>
            <pc:sldMk cId="0" sldId="295"/>
            <ac:spMk id="368" creationId="{2F464C93-6ADE-A50B-740F-C2DA1676D11C}"/>
          </ac:spMkLst>
        </pc:spChg>
        <pc:spChg chg="mod topLvl">
          <ac:chgData name="Giovanna Alexsandra Barreto Ferreira" userId="S::giovanna.ferreira@gestao.gov.br::e13c30c4-7021-4ce7-aa54-b33767d1791b" providerId="AD" clId="Web-{AC3FC1C2-7D81-822D-7614-3E9F64186466}" dt="2023-07-19T12:55:16.405" v="105" actId="1076"/>
          <ac:spMkLst>
            <pc:docMk/>
            <pc:sldMk cId="0" sldId="295"/>
            <ac:spMk id="369" creationId="{C82393BE-2759-F0AD-14E6-96F8D9108EEA}"/>
          </ac:spMkLst>
        </pc:spChg>
        <pc:spChg chg="mod topLvl">
          <ac:chgData name="Giovanna Alexsandra Barreto Ferreira" userId="S::giovanna.ferreira@gestao.gov.br::e13c30c4-7021-4ce7-aa54-b33767d1791b" providerId="AD" clId="Web-{AC3FC1C2-7D81-822D-7614-3E9F64186466}" dt="2023-07-19T12:55:15.280" v="104" actId="1076"/>
          <ac:spMkLst>
            <pc:docMk/>
            <pc:sldMk cId="0" sldId="295"/>
            <ac:spMk id="370" creationId="{66647137-0D78-1E6E-AC04-30AA19F69C4B}"/>
          </ac:spMkLst>
        </pc:spChg>
        <pc:spChg chg="del mod topLvl">
          <ac:chgData name="Giovanna Alexsandra Barreto Ferreira" userId="S::giovanna.ferreira@gestao.gov.br::e13c30c4-7021-4ce7-aa54-b33767d1791b" providerId="AD" clId="Web-{AC3FC1C2-7D81-822D-7614-3E9F64186466}" dt="2023-07-19T13:09:55.598" v="299"/>
          <ac:spMkLst>
            <pc:docMk/>
            <pc:sldMk cId="0" sldId="295"/>
            <ac:spMk id="371" creationId="{7E5B2BF8-8840-803D-410A-F005703C56D3}"/>
          </ac:spMkLst>
        </pc:spChg>
        <pc:spChg chg="add del mod">
          <ac:chgData name="Giovanna Alexsandra Barreto Ferreira" userId="S::giovanna.ferreira@gestao.gov.br::e13c30c4-7021-4ce7-aa54-b33767d1791b" providerId="AD" clId="Web-{AC3FC1C2-7D81-822D-7614-3E9F64186466}" dt="2023-07-19T13:01:57.118" v="173" actId="20577"/>
          <ac:spMkLst>
            <pc:docMk/>
            <pc:sldMk cId="0" sldId="295"/>
            <ac:spMk id="401" creationId="{09F58FDE-2BE9-8214-088B-329211DBF455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01:46.602" v="172" actId="20577"/>
          <ac:spMkLst>
            <pc:docMk/>
            <pc:sldMk cId="0" sldId="295"/>
            <ac:spMk id="410" creationId="{0F0E0D87-5838-710A-DA5D-17F4E405C095}"/>
          </ac:spMkLst>
        </pc:spChg>
        <pc:spChg chg="add del mod">
          <ac:chgData name="Giovanna Alexsandra Barreto Ferreira" userId="S::giovanna.ferreira@gestao.gov.br::e13c30c4-7021-4ce7-aa54-b33767d1791b" providerId="AD" clId="Web-{AC3FC1C2-7D81-822D-7614-3E9F64186466}" dt="2023-07-19T13:09:55.598" v="297"/>
          <ac:spMkLst>
            <pc:docMk/>
            <pc:sldMk cId="0" sldId="295"/>
            <ac:spMk id="444" creationId="{CAE6A59A-E3E5-2A5A-1907-EECFE555BA29}"/>
          </ac:spMkLst>
        </pc:spChg>
        <pc:spChg chg="add del">
          <ac:chgData name="Giovanna Alexsandra Barreto Ferreira" userId="S::giovanna.ferreira@gestao.gov.br::e13c30c4-7021-4ce7-aa54-b33767d1791b" providerId="AD" clId="Web-{AC3FC1C2-7D81-822D-7614-3E9F64186466}" dt="2023-07-19T13:03:25.417" v="184"/>
          <ac:spMkLst>
            <pc:docMk/>
            <pc:sldMk cId="0" sldId="295"/>
            <ac:spMk id="445" creationId="{B125D7F1-A1CD-DB7A-C2FA-EAA93076A487}"/>
          </ac:spMkLst>
        </pc:spChg>
        <pc:spChg chg="add del">
          <ac:chgData name="Giovanna Alexsandra Barreto Ferreira" userId="S::giovanna.ferreira@gestao.gov.br::e13c30c4-7021-4ce7-aa54-b33767d1791b" providerId="AD" clId="Web-{AC3FC1C2-7D81-822D-7614-3E9F64186466}" dt="2023-07-19T13:03:40.292" v="186"/>
          <ac:spMkLst>
            <pc:docMk/>
            <pc:sldMk cId="0" sldId="295"/>
            <ac:spMk id="446" creationId="{6F75ADB9-9420-D49F-EADB-704A3EF7C3FE}"/>
          </ac:spMkLst>
        </pc:spChg>
        <pc:spChg chg="add del">
          <ac:chgData name="Giovanna Alexsandra Barreto Ferreira" userId="S::giovanna.ferreira@gestao.gov.br::e13c30c4-7021-4ce7-aa54-b33767d1791b" providerId="AD" clId="Web-{AC3FC1C2-7D81-822D-7614-3E9F64186466}" dt="2023-07-19T13:04:15.810" v="188"/>
          <ac:spMkLst>
            <pc:docMk/>
            <pc:sldMk cId="0" sldId="295"/>
            <ac:spMk id="447" creationId="{9C3CEBE2-3AA0-535D-DD4F-9DB638863B1E}"/>
          </ac:spMkLst>
        </pc:spChg>
        <pc:spChg chg="add del">
          <ac:chgData name="Giovanna Alexsandra Barreto Ferreira" userId="S::giovanna.ferreira@gestao.gov.br::e13c30c4-7021-4ce7-aa54-b33767d1791b" providerId="AD" clId="Web-{AC3FC1C2-7D81-822D-7614-3E9F64186466}" dt="2023-07-19T13:04:15.810" v="188"/>
          <ac:spMkLst>
            <pc:docMk/>
            <pc:sldMk cId="0" sldId="295"/>
            <ac:spMk id="448" creationId="{A8D767F7-4B6B-4866-98C1-2156279F91B7}"/>
          </ac:spMkLst>
        </pc:spChg>
        <pc:spChg chg="add del">
          <ac:chgData name="Giovanna Alexsandra Barreto Ferreira" userId="S::giovanna.ferreira@gestao.gov.br::e13c30c4-7021-4ce7-aa54-b33767d1791b" providerId="AD" clId="Web-{AC3FC1C2-7D81-822D-7614-3E9F64186466}" dt="2023-07-19T13:04:15.810" v="188"/>
          <ac:spMkLst>
            <pc:docMk/>
            <pc:sldMk cId="0" sldId="295"/>
            <ac:spMk id="449" creationId="{D0677E87-2BD2-D284-F376-D5098EEB8E48}"/>
          </ac:spMkLst>
        </pc:spChg>
        <pc:spChg chg="add del">
          <ac:chgData name="Giovanna Alexsandra Barreto Ferreira" userId="S::giovanna.ferreira@gestao.gov.br::e13c30c4-7021-4ce7-aa54-b33767d1791b" providerId="AD" clId="Web-{AC3FC1C2-7D81-822D-7614-3E9F64186466}" dt="2023-07-19T13:04:15.810" v="188"/>
          <ac:spMkLst>
            <pc:docMk/>
            <pc:sldMk cId="0" sldId="295"/>
            <ac:spMk id="450" creationId="{8DD9C152-8D5D-34A3-499B-8C684F00CE36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05:01.700" v="214"/>
          <ac:spMkLst>
            <pc:docMk/>
            <pc:sldMk cId="0" sldId="295"/>
            <ac:spMk id="452" creationId="{7B249233-7BCF-3240-F4FC-7537B5A66A84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05:01.700" v="214"/>
          <ac:spMkLst>
            <pc:docMk/>
            <pc:sldMk cId="0" sldId="295"/>
            <ac:spMk id="453" creationId="{22FB1110-71EC-E227-20B1-AECF4AC04824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05:01.700" v="214"/>
          <ac:spMkLst>
            <pc:docMk/>
            <pc:sldMk cId="0" sldId="295"/>
            <ac:spMk id="454" creationId="{88B23746-84CB-1E1F-4EE5-5738E0FD17D9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05:01.700" v="214"/>
          <ac:spMkLst>
            <pc:docMk/>
            <pc:sldMk cId="0" sldId="295"/>
            <ac:spMk id="455" creationId="{728E0AAF-28F6-D7B0-3C32-BAEE571EF430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3:07:49.220" v="256" actId="20577"/>
          <ac:spMkLst>
            <pc:docMk/>
            <pc:sldMk cId="0" sldId="295"/>
            <ac:spMk id="456" creationId="{9DEF1488-FCC5-CA75-9DCD-BFA2D628E224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05:01.700" v="214"/>
          <ac:spMkLst>
            <pc:docMk/>
            <pc:sldMk cId="0" sldId="295"/>
            <ac:spMk id="457" creationId="{624C537A-C840-4EC4-7753-9379EDDA3B8F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05:01.700" v="214"/>
          <ac:spMkLst>
            <pc:docMk/>
            <pc:sldMk cId="0" sldId="295"/>
            <ac:spMk id="458" creationId="{DC66DA5B-A380-3665-03C2-B4F5E4375A8A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05:01.700" v="214"/>
          <ac:spMkLst>
            <pc:docMk/>
            <pc:sldMk cId="0" sldId="295"/>
            <ac:spMk id="459" creationId="{3CA71F77-326D-99E7-3FBA-00100B50DEA8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05:01.700" v="214"/>
          <ac:spMkLst>
            <pc:docMk/>
            <pc:sldMk cId="0" sldId="295"/>
            <ac:spMk id="460" creationId="{8CB8380D-A6F5-F602-20A2-96334C3D06A9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3:08:06.627" v="280" actId="20577"/>
          <ac:spMkLst>
            <pc:docMk/>
            <pc:sldMk cId="0" sldId="295"/>
            <ac:spMk id="461" creationId="{9077E1C2-C3F0-9EB1-650E-223E43C0AD66}"/>
          </ac:spMkLst>
        </pc:spChg>
        <pc:spChg chg="add del">
          <ac:chgData name="Giovanna Alexsandra Barreto Ferreira" userId="S::giovanna.ferreira@gestao.gov.br::e13c30c4-7021-4ce7-aa54-b33767d1791b" providerId="AD" clId="Web-{AC3FC1C2-7D81-822D-7614-3E9F64186466}" dt="2023-07-19T13:05:23.935" v="220"/>
          <ac:spMkLst>
            <pc:docMk/>
            <pc:sldMk cId="0" sldId="295"/>
            <ac:spMk id="463" creationId="{A0922F04-980C-3C02-BB19-A44848B72D93}"/>
          </ac:spMkLst>
        </pc:spChg>
        <pc:spChg chg="add del">
          <ac:chgData name="Giovanna Alexsandra Barreto Ferreira" userId="S::giovanna.ferreira@gestao.gov.br::e13c30c4-7021-4ce7-aa54-b33767d1791b" providerId="AD" clId="Web-{AC3FC1C2-7D81-822D-7614-3E9F64186466}" dt="2023-07-19T13:05:23.935" v="219"/>
          <ac:spMkLst>
            <pc:docMk/>
            <pc:sldMk cId="0" sldId="295"/>
            <ac:spMk id="465" creationId="{65B1E9D3-CE7E-5AAA-799B-D3022B80DA72}"/>
          </ac:spMkLst>
        </pc:spChg>
        <pc:spChg chg="add del">
          <ac:chgData name="Giovanna Alexsandra Barreto Ferreira" userId="S::giovanna.ferreira@gestao.gov.br::e13c30c4-7021-4ce7-aa54-b33767d1791b" providerId="AD" clId="Web-{AC3FC1C2-7D81-822D-7614-3E9F64186466}" dt="2023-07-19T13:06:25.843" v="222"/>
          <ac:spMkLst>
            <pc:docMk/>
            <pc:sldMk cId="0" sldId="295"/>
            <ac:spMk id="467" creationId="{8792E390-C6FE-D743-4B8C-2B5E40CE005D}"/>
          </ac:spMkLst>
        </pc:spChg>
        <pc:spChg chg="add del mod">
          <ac:chgData name="Giovanna Alexsandra Barreto Ferreira" userId="S::giovanna.ferreira@gestao.gov.br::e13c30c4-7021-4ce7-aa54-b33767d1791b" providerId="AD" clId="Web-{AC3FC1C2-7D81-822D-7614-3E9F64186466}" dt="2023-07-19T13:09:55.598" v="294"/>
          <ac:spMkLst>
            <pc:docMk/>
            <pc:sldMk cId="0" sldId="295"/>
            <ac:spMk id="473" creationId="{E60AA5A0-7072-BFFF-D443-2A3687594A46}"/>
          </ac:spMkLst>
        </pc:spChg>
        <pc:spChg chg="add del mod">
          <ac:chgData name="Giovanna Alexsandra Barreto Ferreira" userId="S::giovanna.ferreira@gestao.gov.br::e13c30c4-7021-4ce7-aa54-b33767d1791b" providerId="AD" clId="Web-{AC3FC1C2-7D81-822D-7614-3E9F64186466}" dt="2023-07-19T13:10:53.725" v="332"/>
          <ac:spMkLst>
            <pc:docMk/>
            <pc:sldMk cId="0" sldId="295"/>
            <ac:spMk id="474" creationId="{A380F861-6C4F-528A-4B11-2F40FD97AC64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3:15:23.950" v="408" actId="20577"/>
          <ac:spMkLst>
            <pc:docMk/>
            <pc:sldMk cId="0" sldId="295"/>
            <ac:spMk id="475" creationId="{B64ECD24-FAF9-FFFD-AEE9-0C5ACBCEA156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3:53:48.349" v="935" actId="20577"/>
          <ac:spMkLst>
            <pc:docMk/>
            <pc:sldMk cId="0" sldId="295"/>
            <ac:spMk id="476" creationId="{15BC966F-7491-D430-2BE8-02C98041E35B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3:25:56.699" v="634" actId="14100"/>
          <ac:spMkLst>
            <pc:docMk/>
            <pc:sldMk cId="0" sldId="295"/>
            <ac:spMk id="477" creationId="{9918A03C-6870-FE6F-1A39-73855C37D14A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3:26:02.965" v="636" actId="1076"/>
          <ac:spMkLst>
            <pc:docMk/>
            <pc:sldMk cId="0" sldId="295"/>
            <ac:spMk id="478" creationId="{0AD83FA5-E907-2FB7-D623-CD7DBE3E4FE2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3:54:01.193" v="943" actId="20577"/>
          <ac:spMkLst>
            <pc:docMk/>
            <pc:sldMk cId="0" sldId="295"/>
            <ac:spMk id="479" creationId="{F465F58B-7981-B3CF-78BE-075D2D533908}"/>
          </ac:spMkLst>
        </pc:spChg>
        <pc:grpChg chg="add del mod">
          <ac:chgData name="Giovanna Alexsandra Barreto Ferreira" userId="S::giovanna.ferreira@gestao.gov.br::e13c30c4-7021-4ce7-aa54-b33767d1791b" providerId="AD" clId="Web-{AC3FC1C2-7D81-822D-7614-3E9F64186466}" dt="2023-07-19T13:10:15.911" v="316"/>
          <ac:grpSpMkLst>
            <pc:docMk/>
            <pc:sldMk cId="0" sldId="295"/>
            <ac:grpSpMk id="6" creationId="{F8768620-A260-83FB-0B08-11BD817B2197}"/>
          </ac:grpSpMkLst>
        </pc:grpChg>
        <pc:grpChg chg="add del">
          <ac:chgData name="Giovanna Alexsandra Barreto Ferreira" userId="S::giovanna.ferreira@gestao.gov.br::e13c30c4-7021-4ce7-aa54-b33767d1791b" providerId="AD" clId="Web-{AC3FC1C2-7D81-822D-7614-3E9F64186466}" dt="2023-07-19T12:52:10.338" v="56"/>
          <ac:grpSpMkLst>
            <pc:docMk/>
            <pc:sldMk cId="0" sldId="295"/>
            <ac:grpSpMk id="7" creationId="{E9D95B38-BEFD-70EB-0BFB-70D90A911D6A}"/>
          </ac:grpSpMkLst>
        </pc:grpChg>
        <pc:grpChg chg="add del mod">
          <ac:chgData name="Giovanna Alexsandra Barreto Ferreira" userId="S::giovanna.ferreira@gestao.gov.br::e13c30c4-7021-4ce7-aa54-b33767d1791b" providerId="AD" clId="Web-{AC3FC1C2-7D81-822D-7614-3E9F64186466}" dt="2023-07-19T12:52:24.463" v="61"/>
          <ac:grpSpMkLst>
            <pc:docMk/>
            <pc:sldMk cId="0" sldId="295"/>
            <ac:grpSpMk id="8" creationId="{CB94FD12-9CB2-AF21-95F0-EB67762C60BD}"/>
          </ac:grpSpMkLst>
        </pc:grpChg>
        <pc:grpChg chg="add del mod">
          <ac:chgData name="Giovanna Alexsandra Barreto Ferreira" userId="S::giovanna.ferreira@gestao.gov.br::e13c30c4-7021-4ce7-aa54-b33767d1791b" providerId="AD" clId="Web-{AC3FC1C2-7D81-822D-7614-3E9F64186466}" dt="2023-07-19T13:00:49.304" v="155"/>
          <ac:grpSpMkLst>
            <pc:docMk/>
            <pc:sldMk cId="0" sldId="295"/>
            <ac:grpSpMk id="9" creationId="{0715EBA0-4023-5CA1-F329-8512551B03BD}"/>
          </ac:grpSpMkLst>
        </pc:grpChg>
        <pc:grpChg chg="add del mod">
          <ac:chgData name="Giovanna Alexsandra Barreto Ferreira" userId="S::giovanna.ferreira@gestao.gov.br::e13c30c4-7021-4ce7-aa54-b33767d1791b" providerId="AD" clId="Web-{AC3FC1C2-7D81-822D-7614-3E9F64186466}" dt="2023-07-19T13:09:55.598" v="302"/>
          <ac:grpSpMkLst>
            <pc:docMk/>
            <pc:sldMk cId="0" sldId="295"/>
            <ac:grpSpMk id="10" creationId="{337A345B-6D83-1026-712F-4A58C11F25F2}"/>
          </ac:grpSpMkLst>
        </pc:grpChg>
        <pc:grpChg chg="add del mod">
          <ac:chgData name="Giovanna Alexsandra Barreto Ferreira" userId="S::giovanna.ferreira@gestao.gov.br::e13c30c4-7021-4ce7-aa54-b33767d1791b" providerId="AD" clId="Web-{AC3FC1C2-7D81-822D-7614-3E9F64186466}" dt="2023-07-19T13:09:55.598" v="301"/>
          <ac:grpSpMkLst>
            <pc:docMk/>
            <pc:sldMk cId="0" sldId="295"/>
            <ac:grpSpMk id="11" creationId="{26671791-BA2E-23D1-C774-FE63BD1E9F55}"/>
          </ac:grpSpMkLst>
        </pc:grpChg>
        <pc:grpChg chg="add del mod">
          <ac:chgData name="Giovanna Alexsandra Barreto Ferreira" userId="S::giovanna.ferreira@gestao.gov.br::e13c30c4-7021-4ce7-aa54-b33767d1791b" providerId="AD" clId="Web-{AC3FC1C2-7D81-822D-7614-3E9F64186466}" dt="2023-07-19T12:53:44.653" v="87"/>
          <ac:grpSpMkLst>
            <pc:docMk/>
            <pc:sldMk cId="0" sldId="295"/>
            <ac:grpSpMk id="12" creationId="{7E26AC70-1056-E1C5-7AF7-8BBDF920B2FB}"/>
          </ac:grpSpMkLst>
        </pc:grpChg>
        <pc:grpChg chg="add del">
          <ac:chgData name="Giovanna Alexsandra Barreto Ferreira" userId="S::giovanna.ferreira@gestao.gov.br::e13c30c4-7021-4ce7-aa54-b33767d1791b" providerId="AD" clId="Web-{AC3FC1C2-7D81-822D-7614-3E9F64186466}" dt="2023-07-19T12:53:45.981" v="88"/>
          <ac:grpSpMkLst>
            <pc:docMk/>
            <pc:sldMk cId="0" sldId="295"/>
            <ac:grpSpMk id="13" creationId="{DE3B15C1-403C-884F-C7DF-F995C94C0C18}"/>
          </ac:grpSpMkLst>
        </pc:grpChg>
        <pc:grpChg chg="add del">
          <ac:chgData name="Giovanna Alexsandra Barreto Ferreira" userId="S::giovanna.ferreira@gestao.gov.br::e13c30c4-7021-4ce7-aa54-b33767d1791b" providerId="AD" clId="Web-{AC3FC1C2-7D81-822D-7614-3E9F64186466}" dt="2023-07-19T12:54:54.280" v="98"/>
          <ac:grpSpMkLst>
            <pc:docMk/>
            <pc:sldMk cId="0" sldId="295"/>
            <ac:grpSpMk id="372" creationId="{3A566845-B101-B4F7-E9BE-9203BEDA5345}"/>
          </ac:grpSpMkLst>
        </pc:grpChg>
        <pc:grpChg chg="add del mod">
          <ac:chgData name="Giovanna Alexsandra Barreto Ferreira" userId="S::giovanna.ferreira@gestao.gov.br::e13c30c4-7021-4ce7-aa54-b33767d1791b" providerId="AD" clId="Web-{AC3FC1C2-7D81-822D-7614-3E9F64186466}" dt="2023-07-19T13:09:55.598" v="300"/>
          <ac:grpSpMkLst>
            <pc:docMk/>
            <pc:sldMk cId="0" sldId="295"/>
            <ac:grpSpMk id="373" creationId="{D5A65D98-E6B4-BB2C-1082-7D3D5B0A6D33}"/>
          </ac:grpSpMkLst>
        </pc:grpChg>
        <pc:grpChg chg="add del">
          <ac:chgData name="Giovanna Alexsandra Barreto Ferreira" userId="S::giovanna.ferreira@gestao.gov.br::e13c30c4-7021-4ce7-aa54-b33767d1791b" providerId="AD" clId="Web-{AC3FC1C2-7D81-822D-7614-3E9F64186466}" dt="2023-07-19T12:56:03.047" v="114"/>
          <ac:grpSpMkLst>
            <pc:docMk/>
            <pc:sldMk cId="0" sldId="295"/>
            <ac:grpSpMk id="384" creationId="{33D1220B-E6E7-EBD4-D8E1-B812B8E6C2B5}"/>
          </ac:grpSpMkLst>
        </pc:grpChg>
        <pc:grpChg chg="add del">
          <ac:chgData name="Giovanna Alexsandra Barreto Ferreira" userId="S::giovanna.ferreira@gestao.gov.br::e13c30c4-7021-4ce7-aa54-b33767d1791b" providerId="AD" clId="Web-{AC3FC1C2-7D81-822D-7614-3E9F64186466}" dt="2023-07-19T12:56:10.969" v="116"/>
          <ac:grpSpMkLst>
            <pc:docMk/>
            <pc:sldMk cId="0" sldId="295"/>
            <ac:grpSpMk id="395" creationId="{1FCF1185-ED5E-89AA-38EC-2064B1D8631E}"/>
          </ac:grpSpMkLst>
        </pc:grpChg>
        <pc:grpChg chg="add del mod">
          <ac:chgData name="Giovanna Alexsandra Barreto Ferreira" userId="S::giovanna.ferreira@gestao.gov.br::e13c30c4-7021-4ce7-aa54-b33767d1791b" providerId="AD" clId="Web-{AC3FC1C2-7D81-822D-7614-3E9F64186466}" dt="2023-07-19T13:09:55.598" v="298"/>
          <ac:grpSpMkLst>
            <pc:docMk/>
            <pc:sldMk cId="0" sldId="295"/>
            <ac:grpSpMk id="411" creationId="{568164B3-C7D4-F420-03F8-B44B59DADEB8}"/>
          </ac:grpSpMkLst>
        </pc:grpChg>
        <pc:grpChg chg="add del">
          <ac:chgData name="Giovanna Alexsandra Barreto Ferreira" userId="S::giovanna.ferreira@gestao.gov.br::e13c30c4-7021-4ce7-aa54-b33767d1791b" providerId="AD" clId="Web-{AC3FC1C2-7D81-822D-7614-3E9F64186466}" dt="2023-07-19T13:00:34.506" v="154"/>
          <ac:grpSpMkLst>
            <pc:docMk/>
            <pc:sldMk cId="0" sldId="295"/>
            <ac:grpSpMk id="427" creationId="{09EF608D-F7F8-A74C-2BA4-566AB16377CC}"/>
          </ac:grpSpMkLst>
        </pc:grpChg>
        <pc:grpChg chg="add del">
          <ac:chgData name="Giovanna Alexsandra Barreto Ferreira" userId="S::giovanna.ferreira@gestao.gov.br::e13c30c4-7021-4ce7-aa54-b33767d1791b" providerId="AD" clId="Web-{AC3FC1C2-7D81-822D-7614-3E9F64186466}" dt="2023-07-19T13:01:01.163" v="157"/>
          <ac:grpSpMkLst>
            <pc:docMk/>
            <pc:sldMk cId="0" sldId="295"/>
            <ac:grpSpMk id="443" creationId="{2F56A350-DE63-844D-E9C4-8A88C108C8D5}"/>
          </ac:grpSpMkLst>
        </pc:grpChg>
        <pc:grpChg chg="add del mod">
          <ac:chgData name="Giovanna Alexsandra Barreto Ferreira" userId="S::giovanna.ferreira@gestao.gov.br::e13c30c4-7021-4ce7-aa54-b33767d1791b" providerId="AD" clId="Web-{AC3FC1C2-7D81-822D-7614-3E9F64186466}" dt="2023-07-19T13:09:55.598" v="296"/>
          <ac:grpSpMkLst>
            <pc:docMk/>
            <pc:sldMk cId="0" sldId="295"/>
            <ac:grpSpMk id="451" creationId="{1D8E0135-1A39-72AD-616D-F9CE4DA41E54}"/>
          </ac:grpSpMkLst>
        </pc:grpChg>
        <pc:grpChg chg="add del mod">
          <ac:chgData name="Giovanna Alexsandra Barreto Ferreira" userId="S::giovanna.ferreira@gestao.gov.br::e13c30c4-7021-4ce7-aa54-b33767d1791b" providerId="AD" clId="Web-{AC3FC1C2-7D81-822D-7614-3E9F64186466}" dt="2023-07-19T13:09:55.598" v="295"/>
          <ac:grpSpMkLst>
            <pc:docMk/>
            <pc:sldMk cId="0" sldId="295"/>
            <ac:grpSpMk id="468" creationId="{DA66859C-B15C-9E6B-D42E-EC410D0D751C}"/>
          </ac:grpSpMkLst>
        </pc:grpChg>
        <pc:picChg chg="del">
          <ac:chgData name="Giovanna Alexsandra Barreto Ferreira" userId="S::giovanna.ferreira@gestao.gov.br::e13c30c4-7021-4ce7-aa54-b33767d1791b" providerId="AD" clId="Web-{AC3FC1C2-7D81-822D-7614-3E9F64186466}" dt="2023-07-19T12:44:36.593" v="8"/>
          <ac:picMkLst>
            <pc:docMk/>
            <pc:sldMk cId="0" sldId="295"/>
            <ac:picMk id="5" creationId="{00000000-0000-0000-0000-000000000000}"/>
          </ac:picMkLst>
        </pc:picChg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1:26.176" v="757"/>
        <pc:sldMkLst>
          <pc:docMk/>
          <pc:sldMk cId="0" sldId="296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2:22.177" v="765"/>
        <pc:sldMkLst>
          <pc:docMk/>
          <pc:sldMk cId="3054219820" sldId="299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2:11.490" v="763"/>
        <pc:sldMkLst>
          <pc:docMk/>
          <pc:sldMk cId="604132074" sldId="301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1:26.176" v="755"/>
        <pc:sldMkLst>
          <pc:docMk/>
          <pc:sldMk cId="2037257818" sldId="302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2:43:34.810" v="6"/>
        <pc:sldMkLst>
          <pc:docMk/>
          <pc:sldMk cId="3152000342" sldId="304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1:26.192" v="758"/>
        <pc:sldMkLst>
          <pc:docMk/>
          <pc:sldMk cId="3953600983" sldId="307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1:26.160" v="754"/>
        <pc:sldMkLst>
          <pc:docMk/>
          <pc:sldMk cId="2959540378" sldId="309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2:03.849" v="760"/>
        <pc:sldMkLst>
          <pc:docMk/>
          <pc:sldMk cId="2495790436" sldId="310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1:26.145" v="753"/>
        <pc:sldMkLst>
          <pc:docMk/>
          <pc:sldMk cId="1894918325" sldId="311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5:54.136" v="805"/>
        <pc:sldMkLst>
          <pc:docMk/>
          <pc:sldMk cId="633592585" sldId="314"/>
        </pc:sldMkLst>
      </pc:sldChg>
      <pc:sldChg chg="addSp delSp modSp">
        <pc:chgData name="Giovanna Alexsandra Barreto Ferreira" userId="S::giovanna.ferreira@gestao.gov.br::e13c30c4-7021-4ce7-aa54-b33767d1791b" providerId="AD" clId="Web-{AC3FC1C2-7D81-822D-7614-3E9F64186466}" dt="2023-07-19T13:35:46.557" v="804" actId="1076"/>
        <pc:sldMkLst>
          <pc:docMk/>
          <pc:sldMk cId="208081520" sldId="316"/>
        </pc:sldMkLst>
        <pc:spChg chg="del">
          <ac:chgData name="Giovanna Alexsandra Barreto Ferreira" userId="S::giovanna.ferreira@gestao.gov.br::e13c30c4-7021-4ce7-aa54-b33767d1791b" providerId="AD" clId="Web-{AC3FC1C2-7D81-822D-7614-3E9F64186466}" dt="2023-07-19T13:34:12.446" v="774"/>
          <ac:spMkLst>
            <pc:docMk/>
            <pc:sldMk cId="208081520" sldId="316"/>
            <ac:spMk id="2" creationId="{4F59E4A2-38E0-E73E-B6F2-BB4F809AD4EA}"/>
          </ac:spMkLst>
        </pc:spChg>
        <pc:spChg chg="add mod">
          <ac:chgData name="Giovanna Alexsandra Barreto Ferreira" userId="S::giovanna.ferreira@gestao.gov.br::e13c30c4-7021-4ce7-aa54-b33767d1791b" providerId="AD" clId="Web-{AC3FC1C2-7D81-822D-7614-3E9F64186466}" dt="2023-07-19T13:35:12.244" v="794" actId="20577"/>
          <ac:spMkLst>
            <pc:docMk/>
            <pc:sldMk cId="208081520" sldId="316"/>
            <ac:spMk id="3" creationId="{EB66167B-BF5D-0D6E-C0F6-B87FA7F44950}"/>
          </ac:spMkLst>
        </pc:spChg>
        <pc:spChg chg="del">
          <ac:chgData name="Giovanna Alexsandra Barreto Ferreira" userId="S::giovanna.ferreira@gestao.gov.br::e13c30c4-7021-4ce7-aa54-b33767d1791b" providerId="AD" clId="Web-{AC3FC1C2-7D81-822D-7614-3E9F64186466}" dt="2023-07-19T13:34:12.446" v="773"/>
          <ac:spMkLst>
            <pc:docMk/>
            <pc:sldMk cId="208081520" sldId="316"/>
            <ac:spMk id="4" creationId="{2AC1C93E-C9FC-1B90-8F21-F1EE42615F12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34:28.509" v="780"/>
          <ac:spMkLst>
            <pc:docMk/>
            <pc:sldMk cId="208081520" sldId="316"/>
            <ac:spMk id="22" creationId="{FABA7951-FB59-70D2-0DE5-CBD90B78BD6C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34:28.509" v="780"/>
          <ac:spMkLst>
            <pc:docMk/>
            <pc:sldMk cId="208081520" sldId="316"/>
            <ac:spMk id="23" creationId="{D8A5D65A-E99D-E11B-B047-ECE4A756F65D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34:28.509" v="780"/>
          <ac:spMkLst>
            <pc:docMk/>
            <pc:sldMk cId="208081520" sldId="316"/>
            <ac:spMk id="24" creationId="{2DDA2033-BBA5-E06F-11C4-CA8D9FB0554F}"/>
          </ac:spMkLst>
        </pc:spChg>
        <pc:spChg chg="add">
          <ac:chgData name="Giovanna Alexsandra Barreto Ferreira" userId="S::giovanna.ferreira@gestao.gov.br::e13c30c4-7021-4ce7-aa54-b33767d1791b" providerId="AD" clId="Web-{AC3FC1C2-7D81-822D-7614-3E9F64186466}" dt="2023-07-19T13:34:28.509" v="780"/>
          <ac:spMkLst>
            <pc:docMk/>
            <pc:sldMk cId="208081520" sldId="316"/>
            <ac:spMk id="25" creationId="{616D6D87-C248-919E-CA24-818731E1431D}"/>
          </ac:spMkLst>
        </pc:spChg>
        <pc:grpChg chg="add">
          <ac:chgData name="Giovanna Alexsandra Barreto Ferreira" userId="S::giovanna.ferreira@gestao.gov.br::e13c30c4-7021-4ce7-aa54-b33767d1791b" providerId="AD" clId="Web-{AC3FC1C2-7D81-822D-7614-3E9F64186466}" dt="2023-07-19T13:34:28.509" v="780"/>
          <ac:grpSpMkLst>
            <pc:docMk/>
            <pc:sldMk cId="208081520" sldId="316"/>
            <ac:grpSpMk id="7" creationId="{CF9D01E0-EB15-B71C-2C66-176BC7BF24FC}"/>
          </ac:grpSpMkLst>
        </pc:grpChg>
        <pc:picChg chg="del">
          <ac:chgData name="Giovanna Alexsandra Barreto Ferreira" userId="S::giovanna.ferreira@gestao.gov.br::e13c30c4-7021-4ce7-aa54-b33767d1791b" providerId="AD" clId="Web-{AC3FC1C2-7D81-822D-7614-3E9F64186466}" dt="2023-07-19T13:34:16.821" v="775"/>
          <ac:picMkLst>
            <pc:docMk/>
            <pc:sldMk cId="208081520" sldId="316"/>
            <ac:picMk id="5" creationId="{721F9D0F-C1C5-2590-7306-D48BC4B014A0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4:24.477" v="779"/>
          <ac:picMkLst>
            <pc:docMk/>
            <pc:sldMk cId="208081520" sldId="316"/>
            <ac:picMk id="6" creationId="{6A509542-D3C1-F970-6585-491E6E88804A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4:19.430" v="776"/>
          <ac:picMkLst>
            <pc:docMk/>
            <pc:sldMk cId="208081520" sldId="316"/>
            <ac:picMk id="8" creationId="{C7DCE290-9DDD-240F-A5C2-80385BF2AB9D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4:12.446" v="771"/>
          <ac:picMkLst>
            <pc:docMk/>
            <pc:sldMk cId="208081520" sldId="316"/>
            <ac:picMk id="9" creationId="{F7A56AFE-B4DB-6A2E-6A9F-10756FF7A6B2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4:20.633" v="777"/>
          <ac:picMkLst>
            <pc:docMk/>
            <pc:sldMk cId="208081520" sldId="316"/>
            <ac:picMk id="10" creationId="{90833EFE-C562-A27B-937C-0E388A69565A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4:22.180" v="778"/>
          <ac:picMkLst>
            <pc:docMk/>
            <pc:sldMk cId="208081520" sldId="316"/>
            <ac:picMk id="11" creationId="{4DF87329-EE34-12C7-ABB3-18506D460DA0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4:38.165" v="782"/>
          <ac:picMkLst>
            <pc:docMk/>
            <pc:sldMk cId="208081520" sldId="316"/>
            <ac:picMk id="12" creationId="{99D5F2A9-88A8-FF29-22A5-3E4450D816C8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4:12.446" v="772"/>
          <ac:picMkLst>
            <pc:docMk/>
            <pc:sldMk cId="208081520" sldId="316"/>
            <ac:picMk id="13" creationId="{ED58525C-D252-4550-EC20-1A03DB0AD851}"/>
          </ac:picMkLst>
        </pc:picChg>
        <pc:picChg chg="add">
          <ac:chgData name="Giovanna Alexsandra Barreto Ferreira" userId="S::giovanna.ferreira@gestao.gov.br::e13c30c4-7021-4ce7-aa54-b33767d1791b" providerId="AD" clId="Web-{AC3FC1C2-7D81-822D-7614-3E9F64186466}" dt="2023-07-19T13:34:28.509" v="780"/>
          <ac:picMkLst>
            <pc:docMk/>
            <pc:sldMk cId="208081520" sldId="316"/>
            <ac:picMk id="14" creationId="{189145E6-ED15-42B1-A794-9FA4C5406B0B}"/>
          </ac:picMkLst>
        </pc:picChg>
        <pc:picChg chg="add">
          <ac:chgData name="Giovanna Alexsandra Barreto Ferreira" userId="S::giovanna.ferreira@gestao.gov.br::e13c30c4-7021-4ce7-aa54-b33767d1791b" providerId="AD" clId="Web-{AC3FC1C2-7D81-822D-7614-3E9F64186466}" dt="2023-07-19T13:34:28.509" v="780"/>
          <ac:picMkLst>
            <pc:docMk/>
            <pc:sldMk cId="208081520" sldId="316"/>
            <ac:picMk id="15" creationId="{EB73B593-3A76-0AF8-63E7-AEE28C6C0DE8}"/>
          </ac:picMkLst>
        </pc:picChg>
        <pc:picChg chg="add del">
          <ac:chgData name="Giovanna Alexsandra Barreto Ferreira" userId="S::giovanna.ferreira@gestao.gov.br::e13c30c4-7021-4ce7-aa54-b33767d1791b" providerId="AD" clId="Web-{AC3FC1C2-7D81-822D-7614-3E9F64186466}" dt="2023-07-19T13:34:41.368" v="783"/>
          <ac:picMkLst>
            <pc:docMk/>
            <pc:sldMk cId="208081520" sldId="316"/>
            <ac:picMk id="16" creationId="{BD884290-0F01-BF5D-0DEC-DAFC42443389}"/>
          </ac:picMkLst>
        </pc:picChg>
        <pc:picChg chg="add del">
          <ac:chgData name="Giovanna Alexsandra Barreto Ferreira" userId="S::giovanna.ferreira@gestao.gov.br::e13c30c4-7021-4ce7-aa54-b33767d1791b" providerId="AD" clId="Web-{AC3FC1C2-7D81-822D-7614-3E9F64186466}" dt="2023-07-19T13:35:33.307" v="799"/>
          <ac:picMkLst>
            <pc:docMk/>
            <pc:sldMk cId="208081520" sldId="316"/>
            <ac:picMk id="17" creationId="{5CED4210-86E1-306A-06CA-C383E3BF59B5}"/>
          </ac:picMkLst>
        </pc:picChg>
        <pc:picChg chg="add mod">
          <ac:chgData name="Giovanna Alexsandra Barreto Ferreira" userId="S::giovanna.ferreira@gestao.gov.br::e13c30c4-7021-4ce7-aa54-b33767d1791b" providerId="AD" clId="Web-{AC3FC1C2-7D81-822D-7614-3E9F64186466}" dt="2023-07-19T13:34:36.431" v="781" actId="1076"/>
          <ac:picMkLst>
            <pc:docMk/>
            <pc:sldMk cId="208081520" sldId="316"/>
            <ac:picMk id="18" creationId="{986DA979-E031-3A42-1AED-189323DB62DB}"/>
          </ac:picMkLst>
        </pc:picChg>
        <pc:picChg chg="add">
          <ac:chgData name="Giovanna Alexsandra Barreto Ferreira" userId="S::giovanna.ferreira@gestao.gov.br::e13c30c4-7021-4ce7-aa54-b33767d1791b" providerId="AD" clId="Web-{AC3FC1C2-7D81-822D-7614-3E9F64186466}" dt="2023-07-19T13:34:28.509" v="780"/>
          <ac:picMkLst>
            <pc:docMk/>
            <pc:sldMk cId="208081520" sldId="316"/>
            <ac:picMk id="19" creationId="{1077E02F-926D-D26F-76FC-2B68634D54DB}"/>
          </ac:picMkLst>
        </pc:picChg>
        <pc:picChg chg="add">
          <ac:chgData name="Giovanna Alexsandra Barreto Ferreira" userId="S::giovanna.ferreira@gestao.gov.br::e13c30c4-7021-4ce7-aa54-b33767d1791b" providerId="AD" clId="Web-{AC3FC1C2-7D81-822D-7614-3E9F64186466}" dt="2023-07-19T13:34:28.509" v="780"/>
          <ac:picMkLst>
            <pc:docMk/>
            <pc:sldMk cId="208081520" sldId="316"/>
            <ac:picMk id="20" creationId="{EBE849A8-3D97-B358-96C8-1E46A174511B}"/>
          </ac:picMkLst>
        </pc:picChg>
        <pc:picChg chg="add mod">
          <ac:chgData name="Giovanna Alexsandra Barreto Ferreira" userId="S::giovanna.ferreira@gestao.gov.br::e13c30c4-7021-4ce7-aa54-b33767d1791b" providerId="AD" clId="Web-{AC3FC1C2-7D81-822D-7614-3E9F64186466}" dt="2023-07-19T13:35:46.557" v="804" actId="1076"/>
          <ac:picMkLst>
            <pc:docMk/>
            <pc:sldMk cId="208081520" sldId="316"/>
            <ac:picMk id="21" creationId="{277F826D-C35F-0E1B-7C9A-7DBFE95C6276}"/>
          </ac:picMkLst>
        </pc:picChg>
        <pc:picChg chg="add mod">
          <ac:chgData name="Giovanna Alexsandra Barreto Ferreira" userId="S::giovanna.ferreira@gestao.gov.br::e13c30c4-7021-4ce7-aa54-b33767d1791b" providerId="AD" clId="Web-{AC3FC1C2-7D81-822D-7614-3E9F64186466}" dt="2023-07-19T13:35:24.557" v="798" actId="1076"/>
          <ac:picMkLst>
            <pc:docMk/>
            <pc:sldMk cId="208081520" sldId="316"/>
            <ac:picMk id="26" creationId="{262963D4-60A9-672A-0916-09BABF76C462}"/>
          </ac:picMkLst>
        </pc:picChg>
        <pc:picChg chg="add mod">
          <ac:chgData name="Giovanna Alexsandra Barreto Ferreira" userId="S::giovanna.ferreira@gestao.gov.br::e13c30c4-7021-4ce7-aa54-b33767d1791b" providerId="AD" clId="Web-{AC3FC1C2-7D81-822D-7614-3E9F64186466}" dt="2023-07-19T13:35:43.073" v="803" actId="1076"/>
          <ac:picMkLst>
            <pc:docMk/>
            <pc:sldMk cId="208081520" sldId="316"/>
            <ac:picMk id="27" creationId="{A905E062-CA85-CF03-DC1B-91C510E40923}"/>
          </ac:picMkLst>
        </pc:picChg>
      </pc:sldChg>
      <pc:sldChg chg="del">
        <pc:chgData name="Giovanna Alexsandra Barreto Ferreira" userId="S::giovanna.ferreira@gestao.gov.br::e13c30c4-7021-4ce7-aa54-b33767d1791b" providerId="AD" clId="Web-{AC3FC1C2-7D81-822D-7614-3E9F64186466}" dt="2023-07-19T12:43:30.076" v="3"/>
        <pc:sldMkLst>
          <pc:docMk/>
          <pc:sldMk cId="1629262222" sldId="318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2:43:25.044" v="0"/>
        <pc:sldMkLst>
          <pc:docMk/>
          <pc:sldMk cId="2891964398" sldId="319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2:43:31.794" v="4"/>
        <pc:sldMkLst>
          <pc:docMk/>
          <pc:sldMk cId="3601335093" sldId="320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2:10.302" v="762"/>
        <pc:sldMkLst>
          <pc:docMk/>
          <pc:sldMk cId="890464659" sldId="321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2:28.724" v="766"/>
        <pc:sldMkLst>
          <pc:docMk/>
          <pc:sldMk cId="425945261" sldId="323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3:32:06.224" v="761"/>
        <pc:sldMkLst>
          <pc:docMk/>
          <pc:sldMk cId="2430132809" sldId="324"/>
        </pc:sldMkLst>
      </pc:sldChg>
      <pc:sldChg chg="del">
        <pc:chgData name="Giovanna Alexsandra Barreto Ferreira" userId="S::giovanna.ferreira@gestao.gov.br::e13c30c4-7021-4ce7-aa54-b33767d1791b" providerId="AD" clId="Web-{AC3FC1C2-7D81-822D-7614-3E9F64186466}" dt="2023-07-19T12:43:33.404" v="5"/>
        <pc:sldMkLst>
          <pc:docMk/>
          <pc:sldMk cId="337722911" sldId="325"/>
        </pc:sldMkLst>
      </pc:sldChg>
      <pc:sldChg chg="addSp delSp modSp add replId">
        <pc:chgData name="Giovanna Alexsandra Barreto Ferreira" userId="S::giovanna.ferreira@gestao.gov.br::e13c30c4-7021-4ce7-aa54-b33767d1791b" providerId="AD" clId="Web-{AC3FC1C2-7D81-822D-7614-3E9F64186466}" dt="2023-07-19T13:20:56.942" v="500" actId="20577"/>
        <pc:sldMkLst>
          <pc:docMk/>
          <pc:sldMk cId="882568353" sldId="325"/>
        </pc:sldMkLst>
        <pc:spChg chg="add mod">
          <ac:chgData name="Giovanna Alexsandra Barreto Ferreira" userId="S::giovanna.ferreira@gestao.gov.br::e13c30c4-7021-4ce7-aa54-b33767d1791b" providerId="AD" clId="Web-{AC3FC1C2-7D81-822D-7614-3E9F64186466}" dt="2023-07-19T13:20:56.942" v="500" actId="20577"/>
          <ac:spMkLst>
            <pc:docMk/>
            <pc:sldMk cId="882568353" sldId="325"/>
            <ac:spMk id="2" creationId="{94585466-50E3-AFC6-1EE6-3F1C6FCDB0D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18:06.391" v="460"/>
          <ac:spMkLst>
            <pc:docMk/>
            <pc:sldMk cId="882568353" sldId="325"/>
            <ac:spMk id="357" creationId="{54D82189-B43A-D358-D740-C82544D082CE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18:13.626" v="461"/>
          <ac:spMkLst>
            <pc:docMk/>
            <pc:sldMk cId="882568353" sldId="325"/>
            <ac:spMk id="358" creationId="{7E3F9FA7-3209-4003-1FFE-16F0BD298413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18:17.141" v="462"/>
          <ac:spMkLst>
            <pc:docMk/>
            <pc:sldMk cId="882568353" sldId="325"/>
            <ac:spMk id="360" creationId="{9D7E19D8-4C4B-503D-2057-AC6DEC6BBD5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16:35.264" v="428" actId="20577"/>
          <ac:spMkLst>
            <pc:docMk/>
            <pc:sldMk cId="882568353" sldId="325"/>
            <ac:spMk id="361" creationId="{7324CD3B-0249-30F7-E753-AECD90317935}"/>
          </ac:spMkLst>
        </pc:spChg>
        <pc:spChg chg="del">
          <ac:chgData name="Giovanna Alexsandra Barreto Ferreira" userId="S::giovanna.ferreira@gestao.gov.br::e13c30c4-7021-4ce7-aa54-b33767d1791b" providerId="AD" clId="Web-{AC3FC1C2-7D81-822D-7614-3E9F64186466}" dt="2023-07-19T13:16:04.607" v="421"/>
          <ac:spMkLst>
            <pc:docMk/>
            <pc:sldMk cId="882568353" sldId="325"/>
            <ac:spMk id="475" creationId="{B64ECD24-FAF9-FFFD-AEE9-0C5ACBCEA156}"/>
          </ac:spMkLst>
        </pc:spChg>
        <pc:spChg chg="del">
          <ac:chgData name="Giovanna Alexsandra Barreto Ferreira" userId="S::giovanna.ferreira@gestao.gov.br::e13c30c4-7021-4ce7-aa54-b33767d1791b" providerId="AD" clId="Web-{AC3FC1C2-7D81-822D-7614-3E9F64186466}" dt="2023-07-19T13:16:04.607" v="420"/>
          <ac:spMkLst>
            <pc:docMk/>
            <pc:sldMk cId="882568353" sldId="325"/>
            <ac:spMk id="476" creationId="{15BC966F-7491-D430-2BE8-02C98041E35B}"/>
          </ac:spMkLst>
        </pc:spChg>
        <pc:spChg chg="del">
          <ac:chgData name="Giovanna Alexsandra Barreto Ferreira" userId="S::giovanna.ferreira@gestao.gov.br::e13c30c4-7021-4ce7-aa54-b33767d1791b" providerId="AD" clId="Web-{AC3FC1C2-7D81-822D-7614-3E9F64186466}" dt="2023-07-19T13:16:04.607" v="419"/>
          <ac:spMkLst>
            <pc:docMk/>
            <pc:sldMk cId="882568353" sldId="325"/>
            <ac:spMk id="477" creationId="{9918A03C-6870-FE6F-1A39-73855C37D14A}"/>
          </ac:spMkLst>
        </pc:spChg>
        <pc:spChg chg="del">
          <ac:chgData name="Giovanna Alexsandra Barreto Ferreira" userId="S::giovanna.ferreira@gestao.gov.br::e13c30c4-7021-4ce7-aa54-b33767d1791b" providerId="AD" clId="Web-{AC3FC1C2-7D81-822D-7614-3E9F64186466}" dt="2023-07-19T13:16:04.607" v="418"/>
          <ac:spMkLst>
            <pc:docMk/>
            <pc:sldMk cId="882568353" sldId="325"/>
            <ac:spMk id="478" creationId="{0AD83FA5-E907-2FB7-D623-CD7DBE3E4FE2}"/>
          </ac:spMkLst>
        </pc:spChg>
        <pc:spChg chg="del">
          <ac:chgData name="Giovanna Alexsandra Barreto Ferreira" userId="S::giovanna.ferreira@gestao.gov.br::e13c30c4-7021-4ce7-aa54-b33767d1791b" providerId="AD" clId="Web-{AC3FC1C2-7D81-822D-7614-3E9F64186466}" dt="2023-07-19T13:16:04.607" v="417"/>
          <ac:spMkLst>
            <pc:docMk/>
            <pc:sldMk cId="882568353" sldId="325"/>
            <ac:spMk id="479" creationId="{F465F58B-7981-B3CF-78BE-075D2D533908}"/>
          </ac:spMkLst>
        </pc:spChg>
      </pc:sldChg>
      <pc:sldChg chg="add del replId">
        <pc:chgData name="Giovanna Alexsandra Barreto Ferreira" userId="S::giovanna.ferreira@gestao.gov.br::e13c30c4-7021-4ce7-aa54-b33767d1791b" providerId="AD" clId="Web-{AC3FC1C2-7D81-822D-7614-3E9F64186466}" dt="2023-07-19T13:15:42.388" v="415"/>
        <pc:sldMkLst>
          <pc:docMk/>
          <pc:sldMk cId="2535181056" sldId="325"/>
        </pc:sldMkLst>
      </pc:sldChg>
      <pc:sldChg chg="modSp add replId">
        <pc:chgData name="Giovanna Alexsandra Barreto Ferreira" userId="S::giovanna.ferreira@gestao.gov.br::e13c30c4-7021-4ce7-aa54-b33767d1791b" providerId="AD" clId="Web-{AC3FC1C2-7D81-822D-7614-3E9F64186466}" dt="2023-07-19T13:21:38.053" v="505" actId="20577"/>
        <pc:sldMkLst>
          <pc:docMk/>
          <pc:sldMk cId="4287145834" sldId="326"/>
        </pc:sldMkLst>
        <pc:spChg chg="mod">
          <ac:chgData name="Giovanna Alexsandra Barreto Ferreira" userId="S::giovanna.ferreira@gestao.gov.br::e13c30c4-7021-4ce7-aa54-b33767d1791b" providerId="AD" clId="Web-{AC3FC1C2-7D81-822D-7614-3E9F64186466}" dt="2023-07-19T13:21:06.130" v="501" actId="14100"/>
          <ac:spMkLst>
            <pc:docMk/>
            <pc:sldMk cId="4287145834" sldId="326"/>
            <ac:spMk id="2" creationId="{94585466-50E3-AFC6-1EE6-3F1C6FCDB0D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0:14.519" v="487"/>
          <ac:spMkLst>
            <pc:docMk/>
            <pc:sldMk cId="4287145834" sldId="326"/>
            <ac:spMk id="357" creationId="{54D82189-B43A-D358-D740-C82544D082CE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0:29.569" v="490"/>
          <ac:spMkLst>
            <pc:docMk/>
            <pc:sldMk cId="4287145834" sldId="326"/>
            <ac:spMk id="358" creationId="{7E3F9FA7-3209-4003-1FFE-16F0BD298413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0:20.738" v="489"/>
          <ac:spMkLst>
            <pc:docMk/>
            <pc:sldMk cId="4287145834" sldId="326"/>
            <ac:spMk id="359" creationId="{E9BB339D-C85A-5ED9-28AA-73D72FD7F520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0:32.410" v="491"/>
          <ac:spMkLst>
            <pc:docMk/>
            <pc:sldMk cId="4287145834" sldId="326"/>
            <ac:spMk id="360" creationId="{9D7E19D8-4C4B-503D-2057-AC6DEC6BBD5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1:38.053" v="505" actId="20577"/>
          <ac:spMkLst>
            <pc:docMk/>
            <pc:sldMk cId="4287145834" sldId="326"/>
            <ac:spMk id="361" creationId="{7324CD3B-0249-30F7-E753-AECD90317935}"/>
          </ac:spMkLst>
        </pc:spChg>
      </pc:sldChg>
      <pc:sldChg chg="modSp add replId">
        <pc:chgData name="Giovanna Alexsandra Barreto Ferreira" userId="S::giovanna.ferreira@gestao.gov.br::e13c30c4-7021-4ce7-aa54-b33767d1791b" providerId="AD" clId="Web-{AC3FC1C2-7D81-822D-7614-3E9F64186466}" dt="2023-07-19T13:41:44.207" v="870" actId="20577"/>
        <pc:sldMkLst>
          <pc:docMk/>
          <pc:sldMk cId="968120670" sldId="327"/>
        </pc:sldMkLst>
        <pc:spChg chg="mod">
          <ac:chgData name="Giovanna Alexsandra Barreto Ferreira" userId="S::giovanna.ferreira@gestao.gov.br::e13c30c4-7021-4ce7-aa54-b33767d1791b" providerId="AD" clId="Web-{AC3FC1C2-7D81-822D-7614-3E9F64186466}" dt="2023-07-19T13:41:44.207" v="870" actId="20577"/>
          <ac:spMkLst>
            <pc:docMk/>
            <pc:sldMk cId="968120670" sldId="327"/>
            <ac:spMk id="2" creationId="{94585466-50E3-AFC6-1EE6-3F1C6FCDB0D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2:21.194" v="514" actId="20577"/>
          <ac:spMkLst>
            <pc:docMk/>
            <pc:sldMk cId="968120670" sldId="327"/>
            <ac:spMk id="357" creationId="{54D82189-B43A-D358-D740-C82544D082CE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2:01.100" v="508"/>
          <ac:spMkLst>
            <pc:docMk/>
            <pc:sldMk cId="968120670" sldId="327"/>
            <ac:spMk id="358" creationId="{7E3F9FA7-3209-4003-1FFE-16F0BD298413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2:03.444" v="509"/>
          <ac:spMkLst>
            <pc:docMk/>
            <pc:sldMk cId="968120670" sldId="327"/>
            <ac:spMk id="360" creationId="{9D7E19D8-4C4B-503D-2057-AC6DEC6BBD5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1:30.490" v="504" actId="20577"/>
          <ac:spMkLst>
            <pc:docMk/>
            <pc:sldMk cId="968120670" sldId="327"/>
            <ac:spMk id="361" creationId="{7324CD3B-0249-30F7-E753-AECD90317935}"/>
          </ac:spMkLst>
        </pc:spChg>
      </pc:sldChg>
      <pc:sldChg chg="modSp add replId">
        <pc:chgData name="Giovanna Alexsandra Barreto Ferreira" userId="S::giovanna.ferreira@gestao.gov.br::e13c30c4-7021-4ce7-aa54-b33767d1791b" providerId="AD" clId="Web-{AC3FC1C2-7D81-822D-7614-3E9F64186466}" dt="2023-07-19T13:27:25.936" v="649" actId="20577"/>
        <pc:sldMkLst>
          <pc:docMk/>
          <pc:sldMk cId="2689163348" sldId="328"/>
        </pc:sldMkLst>
        <pc:spChg chg="mod">
          <ac:chgData name="Giovanna Alexsandra Barreto Ferreira" userId="S::giovanna.ferreira@gestao.gov.br::e13c30c4-7021-4ce7-aa54-b33767d1791b" providerId="AD" clId="Web-{AC3FC1C2-7D81-822D-7614-3E9F64186466}" dt="2023-07-19T13:26:47.498" v="644" actId="20577"/>
          <ac:spMkLst>
            <pc:docMk/>
            <pc:sldMk cId="2689163348" sldId="328"/>
            <ac:spMk id="2" creationId="{94585466-50E3-AFC6-1EE6-3F1C6FCDB0D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6:16.716" v="637"/>
          <ac:spMkLst>
            <pc:docMk/>
            <pc:sldMk cId="2689163348" sldId="328"/>
            <ac:spMk id="357" creationId="{54D82189-B43A-D358-D740-C82544D082CE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6:29.560" v="639"/>
          <ac:spMkLst>
            <pc:docMk/>
            <pc:sldMk cId="2689163348" sldId="328"/>
            <ac:spMk id="358" creationId="{7E3F9FA7-3209-4003-1FFE-16F0BD298413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6:31.591" v="640"/>
          <ac:spMkLst>
            <pc:docMk/>
            <pc:sldMk cId="2689163348" sldId="328"/>
            <ac:spMk id="360" creationId="{9D7E19D8-4C4B-503D-2057-AC6DEC6BBD5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7:25.936" v="649" actId="20577"/>
          <ac:spMkLst>
            <pc:docMk/>
            <pc:sldMk cId="2689163348" sldId="328"/>
            <ac:spMk id="361" creationId="{7324CD3B-0249-30F7-E753-AECD90317935}"/>
          </ac:spMkLst>
        </pc:spChg>
      </pc:sldChg>
      <pc:sldChg chg="modSp add replId">
        <pc:chgData name="Giovanna Alexsandra Barreto Ferreira" userId="S::giovanna.ferreira@gestao.gov.br::e13c30c4-7021-4ce7-aa54-b33767d1791b" providerId="AD" clId="Web-{AC3FC1C2-7D81-822D-7614-3E9F64186466}" dt="2023-07-19T13:54:41.725" v="944" actId="1076"/>
        <pc:sldMkLst>
          <pc:docMk/>
          <pc:sldMk cId="352242117" sldId="329"/>
        </pc:sldMkLst>
        <pc:spChg chg="mod">
          <ac:chgData name="Giovanna Alexsandra Barreto Ferreira" userId="S::giovanna.ferreira@gestao.gov.br::e13c30c4-7021-4ce7-aa54-b33767d1791b" providerId="AD" clId="Web-{AC3FC1C2-7D81-822D-7614-3E9F64186466}" dt="2023-07-19T13:54:41.725" v="944" actId="1076"/>
          <ac:spMkLst>
            <pc:docMk/>
            <pc:sldMk cId="352242117" sldId="329"/>
            <ac:spMk id="2" creationId="{94585466-50E3-AFC6-1EE6-3F1C6FCDB0D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50:19.688" v="918"/>
          <ac:spMkLst>
            <pc:docMk/>
            <pc:sldMk cId="352242117" sldId="329"/>
            <ac:spMk id="357" creationId="{54D82189-B43A-D358-D740-C82544D082CE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50:26.344" v="919"/>
          <ac:spMkLst>
            <pc:docMk/>
            <pc:sldMk cId="352242117" sldId="329"/>
            <ac:spMk id="358" creationId="{7E3F9FA7-3209-4003-1FFE-16F0BD298413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50:28.735" v="920"/>
          <ac:spMkLst>
            <pc:docMk/>
            <pc:sldMk cId="352242117" sldId="329"/>
            <ac:spMk id="360" creationId="{9D7E19D8-4C4B-503D-2057-AC6DEC6BBD5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7:36.014" v="651" actId="20577"/>
          <ac:spMkLst>
            <pc:docMk/>
            <pc:sldMk cId="352242117" sldId="329"/>
            <ac:spMk id="361" creationId="{7324CD3B-0249-30F7-E753-AECD90317935}"/>
          </ac:spMkLst>
        </pc:spChg>
      </pc:sldChg>
      <pc:sldChg chg="addSp delSp modSp add replId">
        <pc:chgData name="Giovanna Alexsandra Barreto Ferreira" userId="S::giovanna.ferreira@gestao.gov.br::e13c30c4-7021-4ce7-aa54-b33767d1791b" providerId="AD" clId="Web-{AC3FC1C2-7D81-822D-7614-3E9F64186466}" dt="2023-07-19T13:50:39.032" v="921" actId="14100"/>
        <pc:sldMkLst>
          <pc:docMk/>
          <pc:sldMk cId="1876015689" sldId="330"/>
        </pc:sldMkLst>
        <pc:spChg chg="add del mod">
          <ac:chgData name="Giovanna Alexsandra Barreto Ferreira" userId="S::giovanna.ferreira@gestao.gov.br::e13c30c4-7021-4ce7-aa54-b33767d1791b" providerId="AD" clId="Web-{AC3FC1C2-7D81-822D-7614-3E9F64186466}" dt="2023-07-19T13:49:35.905" v="902" actId="1076"/>
          <ac:spMkLst>
            <pc:docMk/>
            <pc:sldMk cId="1876015689" sldId="330"/>
            <ac:spMk id="2" creationId="{94585466-50E3-AFC6-1EE6-3F1C6FCDB0D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30:37.003" v="750"/>
          <ac:spMkLst>
            <pc:docMk/>
            <pc:sldMk cId="1876015689" sldId="330"/>
            <ac:spMk id="357" creationId="{54D82189-B43A-D358-D740-C82544D082CE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30:43.003" v="751"/>
          <ac:spMkLst>
            <pc:docMk/>
            <pc:sldMk cId="1876015689" sldId="330"/>
            <ac:spMk id="358" creationId="{7E3F9FA7-3209-4003-1FFE-16F0BD298413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30:45.300" v="752"/>
          <ac:spMkLst>
            <pc:docMk/>
            <pc:sldMk cId="1876015689" sldId="330"/>
            <ac:spMk id="360" creationId="{9D7E19D8-4C4B-503D-2057-AC6DEC6BBD5C}"/>
          </ac:spMkLst>
        </pc:spChg>
        <pc:spChg chg="mod">
          <ac:chgData name="Giovanna Alexsandra Barreto Ferreira" userId="S::giovanna.ferreira@gestao.gov.br::e13c30c4-7021-4ce7-aa54-b33767d1791b" providerId="AD" clId="Web-{AC3FC1C2-7D81-822D-7614-3E9F64186466}" dt="2023-07-19T13:29:36.486" v="700" actId="20577"/>
          <ac:spMkLst>
            <pc:docMk/>
            <pc:sldMk cId="1876015689" sldId="330"/>
            <ac:spMk id="361" creationId="{7324CD3B-0249-30F7-E753-AECD90317935}"/>
          </ac:spMkLst>
        </pc:spChg>
        <pc:picChg chg="add del mod">
          <ac:chgData name="Giovanna Alexsandra Barreto Ferreira" userId="S::giovanna.ferreira@gestao.gov.br::e13c30c4-7021-4ce7-aa54-b33767d1791b" providerId="AD" clId="Web-{AC3FC1C2-7D81-822D-7614-3E9F64186466}" dt="2023-07-19T13:48:37.373" v="889"/>
          <ac:picMkLst>
            <pc:docMk/>
            <pc:sldMk cId="1876015689" sldId="330"/>
            <ac:picMk id="3" creationId="{20B07052-793F-A124-CEA3-DB4FE5C77F16}"/>
          </ac:picMkLst>
        </pc:picChg>
        <pc:picChg chg="add mod">
          <ac:chgData name="Giovanna Alexsandra Barreto Ferreira" userId="S::giovanna.ferreira@gestao.gov.br::e13c30c4-7021-4ce7-aa54-b33767d1791b" providerId="AD" clId="Web-{AC3FC1C2-7D81-822D-7614-3E9F64186466}" dt="2023-07-19T13:50:39.032" v="921" actId="14100"/>
          <ac:picMkLst>
            <pc:docMk/>
            <pc:sldMk cId="1876015689" sldId="330"/>
            <ac:picMk id="5" creationId="{118FDE86-89A7-F1BE-01CF-A01535C09879}"/>
          </ac:picMkLst>
        </pc:picChg>
      </pc:sldChg>
      <pc:sldChg chg="addSp delSp modSp add ord replId">
        <pc:chgData name="Giovanna Alexsandra Barreto Ferreira" userId="S::giovanna.ferreira@gestao.gov.br::e13c30c4-7021-4ce7-aa54-b33767d1791b" providerId="AD" clId="Web-{AC3FC1C2-7D81-822D-7614-3E9F64186466}" dt="2023-07-19T13:51:00.908" v="931" actId="14100"/>
        <pc:sldMkLst>
          <pc:docMk/>
          <pc:sldMk cId="2505973657" sldId="331"/>
        </pc:sldMkLst>
        <pc:spChg chg="mod">
          <ac:chgData name="Giovanna Alexsandra Barreto Ferreira" userId="S::giovanna.ferreira@gestao.gov.br::e13c30c4-7021-4ce7-aa54-b33767d1791b" providerId="AD" clId="Web-{AC3FC1C2-7D81-822D-7614-3E9F64186466}" dt="2023-07-19T13:51:00.908" v="931" actId="14100"/>
          <ac:spMkLst>
            <pc:docMk/>
            <pc:sldMk cId="2505973657" sldId="331"/>
            <ac:spMk id="3" creationId="{EB66167B-BF5D-0D6E-C0F6-B87FA7F44950}"/>
          </ac:spMkLst>
        </pc:spChg>
        <pc:grpChg chg="del">
          <ac:chgData name="Giovanna Alexsandra Barreto Ferreira" userId="S::giovanna.ferreira@gestao.gov.br::e13c30c4-7021-4ce7-aa54-b33767d1791b" providerId="AD" clId="Web-{AC3FC1C2-7D81-822D-7614-3E9F64186466}" dt="2023-07-19T13:38:57.999" v="815"/>
          <ac:grpSpMkLst>
            <pc:docMk/>
            <pc:sldMk cId="2505973657" sldId="331"/>
            <ac:grpSpMk id="7" creationId="{CF9D01E0-EB15-B71C-2C66-176BC7BF24FC}"/>
          </ac:grpSpMkLst>
        </pc:grpChg>
        <pc:picChg chg="add mod">
          <ac:chgData name="Giovanna Alexsandra Barreto Ferreira" userId="S::giovanna.ferreira@gestao.gov.br::e13c30c4-7021-4ce7-aa54-b33767d1791b" providerId="AD" clId="Web-{AC3FC1C2-7D81-822D-7614-3E9F64186466}" dt="2023-07-19T13:39:45.860" v="855" actId="1076"/>
          <ac:picMkLst>
            <pc:docMk/>
            <pc:sldMk cId="2505973657" sldId="331"/>
            <ac:picMk id="2" creationId="{D27BB1DF-FA9A-C9F1-50B0-F8CE59A72983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8:57.999" v="814"/>
          <ac:picMkLst>
            <pc:docMk/>
            <pc:sldMk cId="2505973657" sldId="331"/>
            <ac:picMk id="14" creationId="{189145E6-ED15-42B1-A794-9FA4C5406B0B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8:57.999" v="813"/>
          <ac:picMkLst>
            <pc:docMk/>
            <pc:sldMk cId="2505973657" sldId="331"/>
            <ac:picMk id="15" creationId="{EB73B593-3A76-0AF8-63E7-AEE28C6C0DE8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8:57.999" v="812"/>
          <ac:picMkLst>
            <pc:docMk/>
            <pc:sldMk cId="2505973657" sldId="331"/>
            <ac:picMk id="18" creationId="{986DA979-E031-3A42-1AED-189323DB62DB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8:57.999" v="811"/>
          <ac:picMkLst>
            <pc:docMk/>
            <pc:sldMk cId="2505973657" sldId="331"/>
            <ac:picMk id="19" creationId="{1077E02F-926D-D26F-76FC-2B68634D54DB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8:57.999" v="810"/>
          <ac:picMkLst>
            <pc:docMk/>
            <pc:sldMk cId="2505973657" sldId="331"/>
            <ac:picMk id="20" creationId="{EBE849A8-3D97-B358-96C8-1E46A174511B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8:57.999" v="809"/>
          <ac:picMkLst>
            <pc:docMk/>
            <pc:sldMk cId="2505973657" sldId="331"/>
            <ac:picMk id="21" creationId="{277F826D-C35F-0E1B-7C9A-7DBFE95C6276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8:57.999" v="808"/>
          <ac:picMkLst>
            <pc:docMk/>
            <pc:sldMk cId="2505973657" sldId="331"/>
            <ac:picMk id="26" creationId="{262963D4-60A9-672A-0916-09BABF76C462}"/>
          </ac:picMkLst>
        </pc:picChg>
        <pc:picChg chg="del">
          <ac:chgData name="Giovanna Alexsandra Barreto Ferreira" userId="S::giovanna.ferreira@gestao.gov.br::e13c30c4-7021-4ce7-aa54-b33767d1791b" providerId="AD" clId="Web-{AC3FC1C2-7D81-822D-7614-3E9F64186466}" dt="2023-07-19T13:38:57.999" v="807"/>
          <ac:picMkLst>
            <pc:docMk/>
            <pc:sldMk cId="2505973657" sldId="331"/>
            <ac:picMk id="27" creationId="{A905E062-CA85-CF03-DC1B-91C510E40923}"/>
          </ac:picMkLst>
        </pc:picChg>
      </pc:sldChg>
      <pc:sldChg chg="addSp delSp modSp add replId">
        <pc:chgData name="Giovanna Alexsandra Barreto Ferreira" userId="S::giovanna.ferreira@gestao.gov.br::e13c30c4-7021-4ce7-aa54-b33767d1791b" providerId="AD" clId="Web-{AC3FC1C2-7D81-822D-7614-3E9F64186466}" dt="2023-07-19T13:53:16.302" v="934" actId="1076"/>
        <pc:sldMkLst>
          <pc:docMk/>
          <pc:sldMk cId="803908375" sldId="332"/>
        </pc:sldMkLst>
        <pc:spChg chg="mod">
          <ac:chgData name="Giovanna Alexsandra Barreto Ferreira" userId="S::giovanna.ferreira@gestao.gov.br::e13c30c4-7021-4ce7-aa54-b33767d1791b" providerId="AD" clId="Web-{AC3FC1C2-7D81-822D-7614-3E9F64186466}" dt="2023-07-19T13:46:20.370" v="872" actId="20577"/>
          <ac:spMkLst>
            <pc:docMk/>
            <pc:sldMk cId="803908375" sldId="332"/>
            <ac:spMk id="3" creationId="{EB66167B-BF5D-0D6E-C0F6-B87FA7F44950}"/>
          </ac:spMkLst>
        </pc:spChg>
        <pc:picChg chg="del">
          <ac:chgData name="Giovanna Alexsandra Barreto Ferreira" userId="S::giovanna.ferreira@gestao.gov.br::e13c30c4-7021-4ce7-aa54-b33767d1791b" providerId="AD" clId="Web-{AC3FC1C2-7D81-822D-7614-3E9F64186466}" dt="2023-07-19T13:39:57.704" v="858"/>
          <ac:picMkLst>
            <pc:docMk/>
            <pc:sldMk cId="803908375" sldId="332"/>
            <ac:picMk id="2" creationId="{D27BB1DF-FA9A-C9F1-50B0-F8CE59A72983}"/>
          </ac:picMkLst>
        </pc:picChg>
        <pc:picChg chg="add mod">
          <ac:chgData name="Giovanna Alexsandra Barreto Ferreira" userId="S::giovanna.ferreira@gestao.gov.br::e13c30c4-7021-4ce7-aa54-b33767d1791b" providerId="AD" clId="Web-{AC3FC1C2-7D81-822D-7614-3E9F64186466}" dt="2023-07-19T13:41:03.174" v="865" actId="1076"/>
          <ac:picMkLst>
            <pc:docMk/>
            <pc:sldMk cId="803908375" sldId="332"/>
            <ac:picMk id="4" creationId="{73B0D2D5-D34D-C10E-06C7-57DB4011942C}"/>
          </ac:picMkLst>
        </pc:picChg>
        <pc:picChg chg="add mod">
          <ac:chgData name="Giovanna Alexsandra Barreto Ferreira" userId="S::giovanna.ferreira@gestao.gov.br::e13c30c4-7021-4ce7-aa54-b33767d1791b" providerId="AD" clId="Web-{AC3FC1C2-7D81-822D-7614-3E9F64186466}" dt="2023-07-19T13:53:16.302" v="934" actId="1076"/>
          <ac:picMkLst>
            <pc:docMk/>
            <pc:sldMk cId="803908375" sldId="332"/>
            <ac:picMk id="5" creationId="{B3AA6D17-9637-E62F-DC9F-FEC3C651280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72683-BB6C-40E3-AF31-5C08855255DC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788DB-C15A-46D6-9E55-5C7F99CA99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04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AB8B4-2066-4152-BC4B-B89AB3F617B6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4CE63-91B5-4161-BC7D-7466C8F35A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82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1353162"/>
            <a:ext cx="7768492" cy="23435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cxnSp>
        <p:nvCxnSpPr>
          <p:cNvPr id="8" name="Straight Connector 3"/>
          <p:cNvCxnSpPr/>
          <p:nvPr userDrawn="1"/>
        </p:nvCxnSpPr>
        <p:spPr>
          <a:xfrm>
            <a:off x="609601" y="3819773"/>
            <a:ext cx="7768492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609601" y="6289139"/>
            <a:ext cx="7768492" cy="36230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1800" b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3966955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609600" y="5124150"/>
            <a:ext cx="5386917" cy="254949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609600" y="6289140"/>
            <a:ext cx="5386917" cy="254949"/>
          </a:xfrm>
        </p:spPr>
        <p:txBody>
          <a:bodyPr anchor="t"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3" name="Retângulo 2"/>
          <p:cNvSpPr/>
          <p:nvPr userDrawn="1"/>
        </p:nvSpPr>
        <p:spPr>
          <a:xfrm>
            <a:off x="8378093" y="5996198"/>
            <a:ext cx="3743916" cy="752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400653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1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4434435 w 9144000"/>
              <a:gd name="connsiteY2" fmla="*/ 3143756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4588184 w 9144000"/>
              <a:gd name="connsiteY2" fmla="*/ 3499805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4588184" y="349980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</p:spPr>
        <p:txBody>
          <a:bodyPr anchor="ctr">
            <a:normAutofit/>
          </a:bodyPr>
          <a:lstStyle>
            <a:lvl1pPr algn="ctr">
              <a:lnSpc>
                <a:spcPts val="2000"/>
              </a:lnSpc>
              <a:defRPr sz="2400"/>
            </a:lvl1pPr>
          </a:lstStyle>
          <a:p>
            <a:r>
              <a:rPr lang="pt-BR"/>
              <a:t>Ministério da</a:t>
            </a:r>
            <a:br>
              <a:rPr lang="pt-BR"/>
            </a:br>
            <a:r>
              <a:rPr lang="pt-BR"/>
              <a:t>Economia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600" y="721351"/>
            <a:ext cx="109723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600" y="3346940"/>
            <a:ext cx="1097232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473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425CC-A1F3-46F5-916B-CB4776AF3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3A4176-AB0B-4BBC-869E-58625235D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61C82-1C48-4FA7-B574-1F8DCEAA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CDD4-044A-4B04-921F-13D6B451EB87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C3E63E-F73B-4E59-8D7A-F2838860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15E0D6-F6D8-4DAD-9E73-24A3532D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236-FAF1-41B6-9320-06301ACC82C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732204-8207-D1EA-78D5-57127313B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5C4D4-EF65-498E-867B-0FF82F0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EB45D0-0A57-45AF-82F0-D6442B91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F54820-D3F9-47BC-B7EA-71844355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CDD4-044A-4B04-921F-13D6B451EB87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576182-B81E-41D6-A634-64937927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1FF69E-5847-4373-A0C9-A5BB8525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236-FAF1-41B6-9320-06301ACC82C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2A7F973-DE87-C434-CA1E-554F20D63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03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7574E2-6ED7-AC63-138F-9C8AB1A77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32961"/>
            <a:ext cx="12192000" cy="1250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156AA78-9179-859C-394D-F2331E1AA5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5063" y="6144040"/>
            <a:ext cx="2026431" cy="4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6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B349-E1D9-43B5-880B-FC4A557A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9B7C51-2BA6-4D77-9DE2-C4B68F942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57A927-2C40-4577-B3B3-EB768FF4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CDD4-044A-4B04-921F-13D6B451EB87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522AE1-8707-47B8-B75D-B85D10AD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63AEB1-3093-4054-9B54-9381D2EA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236-FAF1-41B6-9320-06301ACC82C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E5BCC7-DC53-D508-AF3C-589BC6E0A9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70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78256-15DD-4FC1-BCEF-2DFCA83B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64BC9F-565A-46AC-BCA1-8F82861FE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35DA79-A522-45B6-B389-390F990C9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A755CB-245F-4313-AAD7-F80970D3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CDD4-044A-4B04-921F-13D6B451EB87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72F9C1-FE59-41FC-8088-CDCB79A8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D51B9F-2F5B-4B7D-817F-E71ADB5A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236-FAF1-41B6-9320-06301ACC82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90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0377E-9565-42E3-B6AE-D37494F2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CCB18D-9967-4830-91A8-0EA4CB8C2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8A70E7-9100-4CE5-8D0E-77DB74C73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EA833B-C236-49FB-B94A-1F05DF0B6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C357A05-0224-42CD-A8A2-56CD859A9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0A96EB-7EAB-444E-9B07-5638EC2A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CDD4-044A-4B04-921F-13D6B451EB87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D0BF64-E158-4D28-9364-91D2C25E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CD5D5E-A517-48B2-945A-393968F6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236-FAF1-41B6-9320-06301ACC82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47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75833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A2E26-036B-4530-9E2D-BF36AF21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7382F1-0C51-AC35-74AB-8838741AA0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0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C007B6-AEE4-CB4E-88DD-8D0DF8987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32961"/>
            <a:ext cx="12192000" cy="1250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70642F6-10C4-7A94-6E26-030E6CAB1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5063" y="6144040"/>
            <a:ext cx="2026431" cy="4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21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21F99DA2-858E-CE81-0D2A-463A314F7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0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363624-2F7F-C5AC-4CE1-FDA31565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32961"/>
            <a:ext cx="12192000" cy="1250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11CF0D-F14C-817B-267E-6E5049647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5063" y="6144040"/>
            <a:ext cx="2026431" cy="4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59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3B32EF-659C-BC77-1A59-04AC04A76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0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61AE12C-F6AE-38E2-EEF6-600E9CA43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32961"/>
            <a:ext cx="12192000" cy="1250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3CA37CA-573F-9C1B-477D-CE1574037F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5063" y="6144040"/>
            <a:ext cx="2026431" cy="4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60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3B32EF-659C-BC77-1A59-04AC04A76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0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61AE12C-F6AE-38E2-EEF6-600E9CA43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32961"/>
            <a:ext cx="12192000" cy="1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80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EAAE-A7B4-4187-AB6B-3661C0C1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D8D63A-E70A-497D-90FA-E4C449E9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BA9795-30D1-4565-979F-817AE5DE3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D89CD6-E253-4E1E-8296-848B96FA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CDD4-044A-4B04-921F-13D6B451EB87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CE6C7B-C423-435D-9842-DD0B8173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396429-3FA3-44B2-A180-C913CB26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236-FAF1-41B6-9320-06301ACC82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865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FB396-DC9D-4ECA-BD6C-C9F9CED7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ACA9C4-2351-46A1-ABF5-39C971208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E752BD-E139-4588-AC99-1B46E21D9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5F83AF-9D01-4244-8D97-EF5BCA5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CDD4-044A-4B04-921F-13D6B451EB87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9E72B2-3EDB-4B94-9C1A-D5458911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13D80A-7B17-43BB-9204-926B2D0D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236-FAF1-41B6-9320-06301ACC82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640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0DC98-04E3-49CC-A273-709D5829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4645A8-9E38-4492-A121-36B9E79A6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FDAAFC-2C91-4C30-A0CC-D4FDC085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CDD4-044A-4B04-921F-13D6B451EB87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74E922-3FFB-4A1A-89FD-A338C98B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64F99D-0B7F-4151-B88C-09D08171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236-FAF1-41B6-9320-06301ACC82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374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4EBAC9-215E-48D1-95C4-5BE0341DF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F15B5D-EAE1-4EB7-BDCF-F96F98876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DFE3B9-4662-485C-95B8-AC7CC5FF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CDD4-044A-4B04-921F-13D6B451EB87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107FB9-BB6D-4CD5-A6C7-98F0685C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190B8F-998D-4A26-8E33-6BF0420B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236-FAF1-41B6-9320-06301ACC82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172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AzulMed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05B69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 dirty="0"/>
            </a:br>
            <a:fld id="{CD792B78-C820-A842-BE8D-B0225FD31ED5}" type="datetime1">
              <a:rPr lang="pt-BR" smtClean="0"/>
              <a:t>19/07/2023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F674E88-E985-F036-01D4-E8B47E9EDA26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27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chemeClr val="accent1">
              <a:lumMod val="50000"/>
              <a:alpha val="91000"/>
            </a:schemeClr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/>
            </a:br>
            <a:fld id="{446E3B06-962C-2E4B-A34A-4D9686F3E86A}" type="datetime1">
              <a:rPr lang="pt-BR" smtClean="0"/>
              <a:t>19/07/2023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B265B992-EE6D-ED4A-AF5F-039AE00B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57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75833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4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Vin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4F1F0E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/>
            </a:br>
            <a:fld id="{E5B3B933-302E-2F4A-86B5-45D882062B29}" type="datetime1">
              <a:rPr lang="pt-BR" smtClean="0"/>
              <a:t>19/07/2023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66004C0-85FA-4C5B-BC41-5C790CCF8CBF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04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_Amare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C8890D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/>
            </a:br>
            <a:fld id="{3213A831-15FD-DF41-BD85-B012B30BB3CF}" type="datetime1">
              <a:rPr lang="pt-BR" smtClean="0"/>
              <a:t>19/07/2023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9A8BB8-F7E5-8895-6C8A-941A7C736CB0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05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VerdeMus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9B961E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/>
            </a:br>
            <a:fld id="{2E82B3AB-F370-4943-B2BB-149A0D765AF9}" type="datetime1">
              <a:rPr lang="pt-BR" smtClean="0"/>
              <a:t>19/07/2023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125541-D029-B886-DC64-5B08B01BE73A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04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VerdeLima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6F9A2C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/>
            </a:br>
            <a:fld id="{F470F3B5-B2E2-DA4D-B18B-8468EEEC4190}" type="datetime1">
              <a:rPr lang="pt-BR" smtClean="0"/>
              <a:t>19/07/2023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2E0B4E1-6320-1329-7396-25C39340E6F1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8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VerdeBandei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F612D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/>
            </a:br>
            <a:fld id="{945E36A5-CFFA-FF44-8341-7B47505B3A78}" type="datetime1">
              <a:rPr lang="pt-BR" smtClean="0"/>
              <a:t>19/07/2023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A0D7D31-9F2D-B494-5520-8ABAAA84555C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98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VerdeEscu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04C3B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/>
            </a:br>
            <a:fld id="{D98DAD19-7775-F94A-B2C6-D13CC49AF942}" type="datetime1">
              <a:rPr lang="pt-BR" smtClean="0"/>
              <a:t>19/07/2023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35EDF92-787E-E30D-CCFF-AB623F02FC1F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47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AzulPetrol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2F534E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/>
            </a:br>
            <a:fld id="{2E9C8AFA-70FC-E949-A1E6-07937B1825DE}" type="datetime1">
              <a:rPr lang="pt-BR" smtClean="0"/>
              <a:t>19/07/2023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0FDC44F-30E6-8193-18E9-1CE859A78AB5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6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AzulEscu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B2434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/>
            </a:br>
            <a:fld id="{8ABCF097-BCE3-A340-BAAF-5BB0E5EDC78E}" type="datetime1">
              <a:rPr lang="pt-BR" smtClean="0"/>
              <a:t>19/07/2023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21FB164-B2A2-83E9-B7DB-A9FB6D4EAC84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89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Rox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3F1C49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/>
            </a:br>
            <a:fld id="{C2A18010-EF36-B449-AFD7-A07F07ACD2A3}" type="datetime1">
              <a:rPr lang="pt-BR" smtClean="0"/>
              <a:t>19/07/2023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1C4CD4F-D85C-C88F-71FF-14C80030394A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46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0FA85DC-622D-034A-89CA-C0AB6C2B5890}"/>
              </a:ext>
            </a:extLst>
          </p:cNvPr>
          <p:cNvGrpSpPr/>
          <p:nvPr userDrawn="1"/>
        </p:nvGrpSpPr>
        <p:grpSpPr>
          <a:xfrm>
            <a:off x="-25734" y="0"/>
            <a:ext cx="12243726" cy="6894068"/>
            <a:chOff x="-18596" y="-1432"/>
            <a:chExt cx="12243726" cy="6894068"/>
          </a:xfrm>
        </p:grpSpPr>
        <p:pic>
          <p:nvPicPr>
            <p:cNvPr id="53" name="Imagem 52" descr="Bacground">
              <a:extLst>
                <a:ext uri="{FF2B5EF4-FFF2-40B4-BE49-F238E27FC236}">
                  <a16:creationId xmlns:a16="http://schemas.microsoft.com/office/drawing/2014/main" id="{E86A96FB-316C-B64E-BE5D-84C424B4B2B3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8D8C5B00-A67F-BB46-A302-E12797638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D3AFF164-2ECD-B047-9BE4-5C1699D7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88793"/>
            <a:ext cx="11147368" cy="5058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4" name="Elipse 4">
            <a:extLst>
              <a:ext uri="{FF2B5EF4-FFF2-40B4-BE49-F238E27FC236}">
                <a16:creationId xmlns:a16="http://schemas.microsoft.com/office/drawing/2014/main" id="{928537A7-C6B2-BA4D-B9B8-DF8D955867FB}"/>
              </a:ext>
            </a:extLst>
          </p:cNvPr>
          <p:cNvSpPr/>
          <p:nvPr userDrawn="1"/>
        </p:nvSpPr>
        <p:spPr>
          <a:xfrm>
            <a:off x="588574" y="5139444"/>
            <a:ext cx="518055" cy="518055"/>
          </a:xfrm>
          <a:prstGeom prst="ellipse">
            <a:avLst/>
          </a:prstGeom>
          <a:solidFill>
            <a:srgbClr val="C88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8</a:t>
            </a:r>
          </a:p>
        </p:txBody>
      </p:sp>
      <p:sp>
        <p:nvSpPr>
          <p:cNvPr id="35" name="Elipse 4">
            <a:extLst>
              <a:ext uri="{FF2B5EF4-FFF2-40B4-BE49-F238E27FC236}">
                <a16:creationId xmlns:a16="http://schemas.microsoft.com/office/drawing/2014/main" id="{01E7F24E-2FC5-0240-8DC2-498906C6B142}"/>
              </a:ext>
            </a:extLst>
          </p:cNvPr>
          <p:cNvSpPr/>
          <p:nvPr userDrawn="1"/>
        </p:nvSpPr>
        <p:spPr>
          <a:xfrm>
            <a:off x="588574" y="1712082"/>
            <a:ext cx="518055" cy="518055"/>
          </a:xfrm>
          <a:prstGeom prst="ellipse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</a:t>
            </a:r>
          </a:p>
        </p:txBody>
      </p:sp>
      <p:sp>
        <p:nvSpPr>
          <p:cNvPr id="36" name="Elipse 4">
            <a:extLst>
              <a:ext uri="{FF2B5EF4-FFF2-40B4-BE49-F238E27FC236}">
                <a16:creationId xmlns:a16="http://schemas.microsoft.com/office/drawing/2014/main" id="{4D413C3D-2EBF-914D-AC9F-70AE7A1A8387}"/>
              </a:ext>
            </a:extLst>
          </p:cNvPr>
          <p:cNvSpPr/>
          <p:nvPr userDrawn="1"/>
        </p:nvSpPr>
        <p:spPr>
          <a:xfrm>
            <a:off x="588574" y="5710671"/>
            <a:ext cx="518055" cy="518055"/>
          </a:xfrm>
          <a:prstGeom prst="ellipse">
            <a:avLst/>
          </a:prstGeom>
          <a:solidFill>
            <a:srgbClr val="4F1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9</a:t>
            </a:r>
          </a:p>
        </p:txBody>
      </p:sp>
      <p:sp>
        <p:nvSpPr>
          <p:cNvPr id="37" name="Elipse 4">
            <a:extLst>
              <a:ext uri="{FF2B5EF4-FFF2-40B4-BE49-F238E27FC236}">
                <a16:creationId xmlns:a16="http://schemas.microsoft.com/office/drawing/2014/main" id="{9BF7E78E-306F-1143-9549-2CA3A14CDEE0}"/>
              </a:ext>
            </a:extLst>
          </p:cNvPr>
          <p:cNvSpPr/>
          <p:nvPr userDrawn="1"/>
        </p:nvSpPr>
        <p:spPr>
          <a:xfrm>
            <a:off x="588574" y="3425763"/>
            <a:ext cx="518055" cy="518055"/>
          </a:xfrm>
          <a:prstGeom prst="ellipse">
            <a:avLst/>
          </a:prstGeom>
          <a:solidFill>
            <a:srgbClr val="9B9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5</a:t>
            </a:r>
          </a:p>
        </p:txBody>
      </p:sp>
      <p:sp>
        <p:nvSpPr>
          <p:cNvPr id="38" name="Elipse 4">
            <a:extLst>
              <a:ext uri="{FF2B5EF4-FFF2-40B4-BE49-F238E27FC236}">
                <a16:creationId xmlns:a16="http://schemas.microsoft.com/office/drawing/2014/main" id="{3B2F0FB0-40DE-184E-9A8D-5C29601DA94C}"/>
              </a:ext>
            </a:extLst>
          </p:cNvPr>
          <p:cNvSpPr/>
          <p:nvPr userDrawn="1"/>
        </p:nvSpPr>
        <p:spPr>
          <a:xfrm>
            <a:off x="588574" y="3996990"/>
            <a:ext cx="518055" cy="518055"/>
          </a:xfrm>
          <a:prstGeom prst="ellipse">
            <a:avLst/>
          </a:prstGeom>
          <a:solidFill>
            <a:srgbClr val="6F9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6</a:t>
            </a:r>
          </a:p>
        </p:txBody>
      </p:sp>
      <p:sp>
        <p:nvSpPr>
          <p:cNvPr id="39" name="Elipse 4">
            <a:extLst>
              <a:ext uri="{FF2B5EF4-FFF2-40B4-BE49-F238E27FC236}">
                <a16:creationId xmlns:a16="http://schemas.microsoft.com/office/drawing/2014/main" id="{FDB1E210-F032-1E4D-8AD2-50772D2DC91C}"/>
              </a:ext>
            </a:extLst>
          </p:cNvPr>
          <p:cNvSpPr/>
          <p:nvPr userDrawn="1"/>
        </p:nvSpPr>
        <p:spPr>
          <a:xfrm>
            <a:off x="588574" y="4568217"/>
            <a:ext cx="518055" cy="518055"/>
          </a:xfrm>
          <a:prstGeom prst="ellipse">
            <a:avLst/>
          </a:prstGeom>
          <a:solidFill>
            <a:srgbClr val="004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7</a:t>
            </a:r>
          </a:p>
        </p:txBody>
      </p:sp>
      <p:sp>
        <p:nvSpPr>
          <p:cNvPr id="40" name="Elipse 4">
            <a:extLst>
              <a:ext uri="{FF2B5EF4-FFF2-40B4-BE49-F238E27FC236}">
                <a16:creationId xmlns:a16="http://schemas.microsoft.com/office/drawing/2014/main" id="{A9AD157B-BC1E-FE4F-9F75-DDA01DDFB0B9}"/>
              </a:ext>
            </a:extLst>
          </p:cNvPr>
          <p:cNvSpPr/>
          <p:nvPr userDrawn="1"/>
        </p:nvSpPr>
        <p:spPr>
          <a:xfrm>
            <a:off x="588574" y="2854536"/>
            <a:ext cx="518055" cy="518055"/>
          </a:xfrm>
          <a:prstGeom prst="ellipse">
            <a:avLst/>
          </a:prstGeom>
          <a:solidFill>
            <a:srgbClr val="2F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4</a:t>
            </a:r>
          </a:p>
        </p:txBody>
      </p:sp>
      <p:sp>
        <p:nvSpPr>
          <p:cNvPr id="41" name="Elipse 4">
            <a:extLst>
              <a:ext uri="{FF2B5EF4-FFF2-40B4-BE49-F238E27FC236}">
                <a16:creationId xmlns:a16="http://schemas.microsoft.com/office/drawing/2014/main" id="{4EEDC153-CA8E-E14D-86F6-905244AF0E76}"/>
              </a:ext>
            </a:extLst>
          </p:cNvPr>
          <p:cNvSpPr/>
          <p:nvPr userDrawn="1"/>
        </p:nvSpPr>
        <p:spPr>
          <a:xfrm>
            <a:off x="588574" y="2283309"/>
            <a:ext cx="518055" cy="518055"/>
          </a:xfrm>
          <a:prstGeom prst="ellipse">
            <a:avLst/>
          </a:prstGeom>
          <a:solidFill>
            <a:srgbClr val="005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</a:t>
            </a:r>
          </a:p>
        </p:txBody>
      </p:sp>
      <p:sp>
        <p:nvSpPr>
          <p:cNvPr id="42" name="Elipse 4">
            <a:extLst>
              <a:ext uri="{FF2B5EF4-FFF2-40B4-BE49-F238E27FC236}">
                <a16:creationId xmlns:a16="http://schemas.microsoft.com/office/drawing/2014/main" id="{F15A51A8-9CA9-4948-A49E-5B523970157E}"/>
              </a:ext>
            </a:extLst>
          </p:cNvPr>
          <p:cNvSpPr/>
          <p:nvPr userDrawn="1"/>
        </p:nvSpPr>
        <p:spPr>
          <a:xfrm>
            <a:off x="588574" y="1140855"/>
            <a:ext cx="518055" cy="518055"/>
          </a:xfrm>
          <a:prstGeom prst="ellipse">
            <a:avLst/>
          </a:prstGeom>
          <a:solidFill>
            <a:srgbClr val="0B2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</a:t>
            </a:r>
          </a:p>
        </p:txBody>
      </p:sp>
      <p:sp>
        <p:nvSpPr>
          <p:cNvPr id="43" name="Elipse 4">
            <a:extLst>
              <a:ext uri="{FF2B5EF4-FFF2-40B4-BE49-F238E27FC236}">
                <a16:creationId xmlns:a16="http://schemas.microsoft.com/office/drawing/2014/main" id="{156BED6D-F108-C845-961D-4F0877AEE10C}"/>
              </a:ext>
            </a:extLst>
          </p:cNvPr>
          <p:cNvSpPr/>
          <p:nvPr userDrawn="1"/>
        </p:nvSpPr>
        <p:spPr>
          <a:xfrm>
            <a:off x="588574" y="6281897"/>
            <a:ext cx="518055" cy="518055"/>
          </a:xfrm>
          <a:prstGeom prst="ellipse">
            <a:avLst/>
          </a:prstGeom>
          <a:solidFill>
            <a:srgbClr val="3F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10</a:t>
            </a:r>
          </a:p>
        </p:txBody>
      </p: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EA613BC-3D2B-534E-BDB3-6B593DA3D2D9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Rodapé 4">
            <a:extLst>
              <a:ext uri="{FF2B5EF4-FFF2-40B4-BE49-F238E27FC236}">
                <a16:creationId xmlns:a16="http://schemas.microsoft.com/office/drawing/2014/main" id="{11019240-1DD7-7745-8DD7-1A02FF5B033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75833" cy="103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655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7F005853-20A7-D640-8D91-0CEE60D2E358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7" name="Imagem 26" descr="Bacground">
              <a:extLst>
                <a:ext uri="{FF2B5EF4-FFF2-40B4-BE49-F238E27FC236}">
                  <a16:creationId xmlns:a16="http://schemas.microsoft.com/office/drawing/2014/main" id="{4CCB26E3-76E6-9D4F-BEFE-8E3F57066B13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BD09137F-4609-4F42-8AD0-BE96824310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Elipse 4">
            <a:extLst>
              <a:ext uri="{FF2B5EF4-FFF2-40B4-BE49-F238E27FC236}">
                <a16:creationId xmlns:a16="http://schemas.microsoft.com/office/drawing/2014/main" id="{F15A51A8-9CA9-4948-A49E-5B523970157E}"/>
              </a:ext>
            </a:extLst>
          </p:cNvPr>
          <p:cNvSpPr/>
          <p:nvPr userDrawn="1"/>
        </p:nvSpPr>
        <p:spPr>
          <a:xfrm>
            <a:off x="588574" y="476555"/>
            <a:ext cx="518055" cy="518055"/>
          </a:xfrm>
          <a:prstGeom prst="ellipse">
            <a:avLst/>
          </a:prstGeom>
          <a:solidFill>
            <a:srgbClr val="0B2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</a:t>
            </a:r>
          </a:p>
        </p:txBody>
      </p: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5A9F8B15-760A-FA48-8C8A-B5D1FB872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1902A5E-2DE4-7942-9740-02A480E2B35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4A148A1D-6FDD-9347-9A66-78B44BD62B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04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2EB5C4B-A659-EB4C-92B1-015C2A9E49D0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9" name="Imagem 28" descr="Bacground">
              <a:extLst>
                <a:ext uri="{FF2B5EF4-FFF2-40B4-BE49-F238E27FC236}">
                  <a16:creationId xmlns:a16="http://schemas.microsoft.com/office/drawing/2014/main" id="{BA0B0626-684B-5143-9F44-1C3D0D267412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51018D32-E3DA-D046-AB92-C24BD792F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3" name="Elipse 4">
            <a:extLst>
              <a:ext uri="{FF2B5EF4-FFF2-40B4-BE49-F238E27FC236}">
                <a16:creationId xmlns:a16="http://schemas.microsoft.com/office/drawing/2014/main" id="{EFE2DA66-B7DC-E145-8F35-6A2938CFA8CE}"/>
              </a:ext>
            </a:extLst>
          </p:cNvPr>
          <p:cNvSpPr/>
          <p:nvPr userDrawn="1"/>
        </p:nvSpPr>
        <p:spPr>
          <a:xfrm>
            <a:off x="588574" y="476555"/>
            <a:ext cx="518055" cy="518055"/>
          </a:xfrm>
          <a:prstGeom prst="ellipse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</a:t>
            </a: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E21552F2-7417-3646-B688-856156C0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A6F684E-C261-3649-947B-3ED98689A900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70694688-C91C-D84A-A52D-A1CA03B24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59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Agrupar 39">
            <a:extLst>
              <a:ext uri="{FF2B5EF4-FFF2-40B4-BE49-F238E27FC236}">
                <a16:creationId xmlns:a16="http://schemas.microsoft.com/office/drawing/2014/main" id="{ED776801-7EB4-C94E-B729-DAD93DCEA163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41" name="Imagem 40" descr="Bacground">
              <a:extLst>
                <a:ext uri="{FF2B5EF4-FFF2-40B4-BE49-F238E27FC236}">
                  <a16:creationId xmlns:a16="http://schemas.microsoft.com/office/drawing/2014/main" id="{A5FDB79D-80D4-0944-9A6C-9C40DC577AD8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A9507682-BC68-5F49-8DC3-2D2F3EC57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2" name="Elipse 4">
            <a:extLst>
              <a:ext uri="{FF2B5EF4-FFF2-40B4-BE49-F238E27FC236}">
                <a16:creationId xmlns:a16="http://schemas.microsoft.com/office/drawing/2014/main" id="{76348CEA-5F85-714F-BF21-95C17F8BFFF9}"/>
              </a:ext>
            </a:extLst>
          </p:cNvPr>
          <p:cNvSpPr/>
          <p:nvPr userDrawn="1"/>
        </p:nvSpPr>
        <p:spPr>
          <a:xfrm>
            <a:off x="588574" y="480772"/>
            <a:ext cx="518055" cy="518055"/>
          </a:xfrm>
          <a:prstGeom prst="ellipse">
            <a:avLst/>
          </a:prstGeom>
          <a:solidFill>
            <a:srgbClr val="005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CA8BE14E-99A7-3448-9312-4080874D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8" name="Espaço Reservado para Número de Slide 5">
            <a:extLst>
              <a:ext uri="{FF2B5EF4-FFF2-40B4-BE49-F238E27FC236}">
                <a16:creationId xmlns:a16="http://schemas.microsoft.com/office/drawing/2014/main" id="{CF32935A-0DB7-9B4A-9333-A987BECD55C7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0904DE0-16D6-F442-8995-2F7EF206514A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6E52E34A-23A9-254C-B8A3-50F431B65C6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61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Agrupar 28">
            <a:extLst>
              <a:ext uri="{FF2B5EF4-FFF2-40B4-BE49-F238E27FC236}">
                <a16:creationId xmlns:a16="http://schemas.microsoft.com/office/drawing/2014/main" id="{2357EEB4-DE64-6B4A-A129-30BD1CD38FC1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30" name="Imagem 29" descr="Bacground">
              <a:extLst>
                <a:ext uri="{FF2B5EF4-FFF2-40B4-BE49-F238E27FC236}">
                  <a16:creationId xmlns:a16="http://schemas.microsoft.com/office/drawing/2014/main" id="{AFB21AC2-7F90-AA4C-AD7D-65496B3FA069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D7F8F59F-25A5-2F49-9D47-6793F865A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0" name="Elipse 4">
            <a:extLst>
              <a:ext uri="{FF2B5EF4-FFF2-40B4-BE49-F238E27FC236}">
                <a16:creationId xmlns:a16="http://schemas.microsoft.com/office/drawing/2014/main" id="{B29B8339-CF04-4A41-BA5F-E3CB138C06EA}"/>
              </a:ext>
            </a:extLst>
          </p:cNvPr>
          <p:cNvSpPr/>
          <p:nvPr userDrawn="1"/>
        </p:nvSpPr>
        <p:spPr>
          <a:xfrm>
            <a:off x="588574" y="480304"/>
            <a:ext cx="518055" cy="518055"/>
          </a:xfrm>
          <a:prstGeom prst="ellipse">
            <a:avLst/>
          </a:prstGeom>
          <a:solidFill>
            <a:srgbClr val="2F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4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836B625A-4B50-CA41-93C7-3B2398C5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E3FBBDB-A3B3-D94A-A724-3113A51C155C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29E3A8A4-2422-3F48-B8C0-C41C08E138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66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493D621A-051D-4B47-82BA-245CBE133ED5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9" name="Imagem 28" descr="Bacground">
              <a:extLst>
                <a:ext uri="{FF2B5EF4-FFF2-40B4-BE49-F238E27FC236}">
                  <a16:creationId xmlns:a16="http://schemas.microsoft.com/office/drawing/2014/main" id="{E1DFF248-AD55-0343-856F-3DE60545547F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DA0EE27C-82AB-6C48-9202-B0F17816C9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9" name="Elipse 4">
            <a:extLst>
              <a:ext uri="{FF2B5EF4-FFF2-40B4-BE49-F238E27FC236}">
                <a16:creationId xmlns:a16="http://schemas.microsoft.com/office/drawing/2014/main" id="{C5D2FBF3-8C5C-1549-AC40-32A914F3BFF7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9B9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5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BB78B758-CFFA-3B40-BD4A-4061A7C7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7B4513A-722A-FE48-BF48-F6DF5F25F211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6AE17F17-1C96-8146-86AC-D10E6FCEDF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87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BA203F6-B81D-704B-A13A-DC03FE94C85D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7" name="Imagem 26" descr="Bacground">
              <a:extLst>
                <a:ext uri="{FF2B5EF4-FFF2-40B4-BE49-F238E27FC236}">
                  <a16:creationId xmlns:a16="http://schemas.microsoft.com/office/drawing/2014/main" id="{5B5899AA-C05D-944B-B28D-73FCE7EF4EAE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D86AAC73-334E-964B-9CE5-1CE2DA1513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8" name="Elipse 4">
            <a:extLst>
              <a:ext uri="{FF2B5EF4-FFF2-40B4-BE49-F238E27FC236}">
                <a16:creationId xmlns:a16="http://schemas.microsoft.com/office/drawing/2014/main" id="{0385E0BC-32A5-4A4A-B657-D1FA90D90709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6F9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6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DE482813-AA91-A94B-8B8E-DB8FF5EF3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E163C5E-C22F-1C45-A9B5-E51573F62B52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50954AF8-D6A6-A247-8BD1-AEA6CA67B1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13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0325F1C-9866-CF49-B12C-CC1A15F125FA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6" name="Imagem 25" descr="Bacground">
              <a:extLst>
                <a:ext uri="{FF2B5EF4-FFF2-40B4-BE49-F238E27FC236}">
                  <a16:creationId xmlns:a16="http://schemas.microsoft.com/office/drawing/2014/main" id="{9CAE8B1A-2CFD-4D40-855B-1902C35842EE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8B4D41D1-F2FE-2E45-9B01-699796FEEF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7" name="Elipse 4">
            <a:extLst>
              <a:ext uri="{FF2B5EF4-FFF2-40B4-BE49-F238E27FC236}">
                <a16:creationId xmlns:a16="http://schemas.microsoft.com/office/drawing/2014/main" id="{A1BFF539-2DFB-2E49-9432-162E3AC74AD3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004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7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1CB5074B-D761-0343-BA6C-5F535129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0578FD9-E941-734F-8FAA-13C116E7760D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A40DDCDF-2ABB-7B4E-A342-303FD1969F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54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Agrupar 23">
            <a:extLst>
              <a:ext uri="{FF2B5EF4-FFF2-40B4-BE49-F238E27FC236}">
                <a16:creationId xmlns:a16="http://schemas.microsoft.com/office/drawing/2014/main" id="{030DD84A-D235-CB4A-80FA-A4A08ED04666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5" name="Imagem 24" descr="Bacground">
              <a:extLst>
                <a:ext uri="{FF2B5EF4-FFF2-40B4-BE49-F238E27FC236}">
                  <a16:creationId xmlns:a16="http://schemas.microsoft.com/office/drawing/2014/main" id="{4021DBC0-AC12-014F-AA65-1BF6E1E76429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BF6F5ED2-F90C-7D4F-A43B-BB06992E2C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6" name="Elipse 4">
            <a:extLst>
              <a:ext uri="{FF2B5EF4-FFF2-40B4-BE49-F238E27FC236}">
                <a16:creationId xmlns:a16="http://schemas.microsoft.com/office/drawing/2014/main" id="{45754641-F0B5-0741-B6F6-ADF6D267F61B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rgbClr val="C88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8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008FAA79-492F-3E42-9029-FA91101D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FAE085C-5205-CE4A-B6D4-2482ABFD9D7F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5C26B253-D62D-BD42-BD72-BB6711AAD10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49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2AEEE95-E411-7A47-BC45-25EE95AD99EB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4" name="Imagem 23" descr="Bacground">
              <a:extLst>
                <a:ext uri="{FF2B5EF4-FFF2-40B4-BE49-F238E27FC236}">
                  <a16:creationId xmlns:a16="http://schemas.microsoft.com/office/drawing/2014/main" id="{E803A510-FFD3-1D42-9998-3A6BC744E448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A822C58A-69C5-7147-BFE2-2BC0C438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4" name="Elipse 4">
            <a:extLst>
              <a:ext uri="{FF2B5EF4-FFF2-40B4-BE49-F238E27FC236}">
                <a16:creationId xmlns:a16="http://schemas.microsoft.com/office/drawing/2014/main" id="{B1AE6BBC-E884-6041-9C6F-70B6CF1EC9BD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4F1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9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4479C281-1DA9-8543-B31F-34ACD8DE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234B959-3C5E-7F49-9DD6-9EFD4ABFEE36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233B0CD5-D62A-1A4C-808A-8E64B898FC9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85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E1245DD-903F-644D-B61E-30D5FE619129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3" name="Imagem 22" descr="Bacground">
              <a:extLst>
                <a:ext uri="{FF2B5EF4-FFF2-40B4-BE49-F238E27FC236}">
                  <a16:creationId xmlns:a16="http://schemas.microsoft.com/office/drawing/2014/main" id="{E262147F-795D-0D41-8F87-B28A4D40013A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8FE3A4F-70BF-6E4F-BFC5-9EF4BB1555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3" name="Elipse 4">
            <a:extLst>
              <a:ext uri="{FF2B5EF4-FFF2-40B4-BE49-F238E27FC236}">
                <a16:creationId xmlns:a16="http://schemas.microsoft.com/office/drawing/2014/main" id="{C8D19084-4190-AF43-B0E6-0B362E0F1C53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rgbClr val="3F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10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5C2E0332-CD43-CA42-9BDD-2B166A1E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7F6A97B-83B1-B146-8A4E-2FE6BEFEF7C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id="{6F764267-F8F7-744E-9555-49C7C46326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8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75833" cy="103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224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ítul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E1245DD-903F-644D-B61E-30D5FE619129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3" name="Imagem 22" descr="Bacground">
              <a:extLst>
                <a:ext uri="{FF2B5EF4-FFF2-40B4-BE49-F238E27FC236}">
                  <a16:creationId xmlns:a16="http://schemas.microsoft.com/office/drawing/2014/main" id="{E262147F-795D-0D41-8F87-B28A4D40013A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8FE3A4F-70BF-6E4F-BFC5-9EF4BB1555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3" name="Elipse 4">
            <a:extLst>
              <a:ext uri="{FF2B5EF4-FFF2-40B4-BE49-F238E27FC236}">
                <a16:creationId xmlns:a16="http://schemas.microsoft.com/office/drawing/2014/main" id="{C8D19084-4190-AF43-B0E6-0B362E0F1C53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11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5C2E0332-CD43-CA42-9BDD-2B166A1E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7F6A97B-83B1-B146-8A4E-2FE6BEFEF7C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id="{6F764267-F8F7-744E-9555-49C7C46326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08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E1245DD-903F-644D-B61E-30D5FE619129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3" name="Imagem 22" descr="Bacground">
              <a:extLst>
                <a:ext uri="{FF2B5EF4-FFF2-40B4-BE49-F238E27FC236}">
                  <a16:creationId xmlns:a16="http://schemas.microsoft.com/office/drawing/2014/main" id="{E262147F-795D-0D41-8F87-B28A4D40013A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8FE3A4F-70BF-6E4F-BFC5-9EF4BB1555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3" name="Elipse 4">
            <a:extLst>
              <a:ext uri="{FF2B5EF4-FFF2-40B4-BE49-F238E27FC236}">
                <a16:creationId xmlns:a16="http://schemas.microsoft.com/office/drawing/2014/main" id="{C8D19084-4190-AF43-B0E6-0B362E0F1C53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12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5C2E0332-CD43-CA42-9BDD-2B166A1E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7F6A97B-83B1-B146-8A4E-2FE6BEFEF7C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id="{6F764267-F8F7-744E-9555-49C7C46326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183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ítulo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E1245DD-903F-644D-B61E-30D5FE619129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3" name="Imagem 22" descr="Bacground">
              <a:extLst>
                <a:ext uri="{FF2B5EF4-FFF2-40B4-BE49-F238E27FC236}">
                  <a16:creationId xmlns:a16="http://schemas.microsoft.com/office/drawing/2014/main" id="{E262147F-795D-0D41-8F87-B28A4D40013A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8FE3A4F-70BF-6E4F-BFC5-9EF4BB1555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3" name="Elipse 4">
            <a:extLst>
              <a:ext uri="{FF2B5EF4-FFF2-40B4-BE49-F238E27FC236}">
                <a16:creationId xmlns:a16="http://schemas.microsoft.com/office/drawing/2014/main" id="{C8D19084-4190-AF43-B0E6-0B362E0F1C53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13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5C2E0332-CD43-CA42-9BDD-2B166A1E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7F6A97B-83B1-B146-8A4E-2FE6BEFEF7C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id="{6F764267-F8F7-744E-9555-49C7C46326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97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pítulo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E1245DD-903F-644D-B61E-30D5FE619129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3" name="Imagem 22" descr="Bacground">
              <a:extLst>
                <a:ext uri="{FF2B5EF4-FFF2-40B4-BE49-F238E27FC236}">
                  <a16:creationId xmlns:a16="http://schemas.microsoft.com/office/drawing/2014/main" id="{E262147F-795D-0D41-8F87-B28A4D40013A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8FE3A4F-70BF-6E4F-BFC5-9EF4BB1555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3" name="Elipse 4">
            <a:extLst>
              <a:ext uri="{FF2B5EF4-FFF2-40B4-BE49-F238E27FC236}">
                <a16:creationId xmlns:a16="http://schemas.microsoft.com/office/drawing/2014/main" id="{C8D19084-4190-AF43-B0E6-0B362E0F1C53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14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5C2E0332-CD43-CA42-9BDD-2B166A1E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7F6A97B-83B1-B146-8A4E-2FE6BEFEF7C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id="{6F764267-F8F7-744E-9555-49C7C46326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83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4FAD2FC-69DA-6443-BA82-5A90B151B22E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30" name="Imagem 29" descr="Bacground">
              <a:extLst>
                <a:ext uri="{FF2B5EF4-FFF2-40B4-BE49-F238E27FC236}">
                  <a16:creationId xmlns:a16="http://schemas.microsoft.com/office/drawing/2014/main" id="{4AD80492-9362-B447-AD66-BD85363BB71C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7D10E37C-3A61-0B40-8C18-62A64ABFE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46778E-19B7-A341-9179-BF5C6F0C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563238"/>
            <a:ext cx="11147367" cy="50661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D3AFF164-2ECD-B047-9BE4-5C1699D7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22" name="Espaço Reservado para Número de Slide 5">
            <a:extLst>
              <a:ext uri="{FF2B5EF4-FFF2-40B4-BE49-F238E27FC236}">
                <a16:creationId xmlns:a16="http://schemas.microsoft.com/office/drawing/2014/main" id="{671A2F85-7089-0B42-99A9-CA1937586AF5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C8EC97D-1A14-8849-89B0-FB541D586590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id="{35C2E454-D14C-B54B-857B-E8D3A103CCE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00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Duas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B128A22-1BCF-DF43-A7F2-5520FCE6E27E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8" name="Imagem 27" descr="Bacground">
              <a:extLst>
                <a:ext uri="{FF2B5EF4-FFF2-40B4-BE49-F238E27FC236}">
                  <a16:creationId xmlns:a16="http://schemas.microsoft.com/office/drawing/2014/main" id="{A98A5FF1-694C-9849-A842-0DD81B63BB56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D6455CEA-1FB2-CD4F-A27C-30C0F026E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84B511-1DD1-7141-9892-211539488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327" y="1563238"/>
            <a:ext cx="5439292" cy="49954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355BBA-3EEC-554F-9AEA-ECB851642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90" y="1563238"/>
            <a:ext cx="5439292" cy="49954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6BA34D7-4489-274C-8C01-0182E5ACFF0A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6DECA8FC-4B7E-6D41-A938-3993B4D5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id="{F9144943-31E5-344E-BF6C-2AAFB886DD8E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A48BC47-9A53-ED46-AD75-D0F73ED8E85E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A7B3F619-A789-0E4C-82DF-C564122984D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23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DuasColunas+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0CC1D0-3781-9344-953B-706A0F394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14" y="1559632"/>
            <a:ext cx="54632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BFF70E-AE82-C54D-8E0D-0C67CE4C3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314" y="2505075"/>
            <a:ext cx="5463262" cy="398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5413922-FEBC-6F45-B072-F79687B48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473" y="1559632"/>
            <a:ext cx="54901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5C94A0-7D22-BE43-824A-AC2A2FD16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473" y="2505075"/>
            <a:ext cx="5490168" cy="398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496CEBC-26D4-3341-B3EA-E9FF390B846A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72A74EFC-1859-7341-B708-9746C723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1EFBD06B-C01B-0F40-AD35-FFF1C2A747FD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E4BBC1A4-C624-4A42-AC62-03B4EBC9B1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  <p:pic>
          <p:nvPicPr>
            <p:cNvPr id="28" name="Imagem 27" descr="Bacground">
              <a:extLst>
                <a:ext uri="{FF2B5EF4-FFF2-40B4-BE49-F238E27FC236}">
                  <a16:creationId xmlns:a16="http://schemas.microsoft.com/office/drawing/2014/main" id="{3B714DCF-D0FF-5B44-9D05-ED59A56A7055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34" name="Espaço Reservado para Número de Slide 5">
            <a:extLst>
              <a:ext uri="{FF2B5EF4-FFF2-40B4-BE49-F238E27FC236}">
                <a16:creationId xmlns:a16="http://schemas.microsoft.com/office/drawing/2014/main" id="{935F864F-D0B4-CA4F-B01B-C10AE14A2310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0EE129F-405A-B943-AA80-93FC636B757D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id="{D5F22C64-A64A-AE49-9AAE-EF2D93CDF06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517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ítulo+Conteúdo+Coluna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B3375CB-34A3-4F42-B473-9313B505B1E4}"/>
              </a:ext>
            </a:extLst>
          </p:cNvPr>
          <p:cNvSpPr/>
          <p:nvPr userDrawn="1"/>
        </p:nvSpPr>
        <p:spPr>
          <a:xfrm>
            <a:off x="266007" y="1238596"/>
            <a:ext cx="11637818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91131E-A4F4-574A-BAD3-D9F2A84A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04" y="449262"/>
            <a:ext cx="3932237" cy="96390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D352B2-E6E3-D54B-8A5A-F13F1810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835" y="449262"/>
            <a:ext cx="6973860" cy="60180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2824CE-EAC2-0A48-8283-B56D1359F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904" y="1637607"/>
            <a:ext cx="3932237" cy="4829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497370B-07ED-994B-919E-FEE3619A1E98}"/>
              </a:ext>
            </a:extLst>
          </p:cNvPr>
          <p:cNvCxnSpPr>
            <a:cxnSpLocks/>
          </p:cNvCxnSpPr>
          <p:nvPr userDrawn="1"/>
        </p:nvCxnSpPr>
        <p:spPr>
          <a:xfrm>
            <a:off x="523701" y="1438102"/>
            <a:ext cx="39324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8DCCAAA-C31E-5148-963A-A4C641D0BAAB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17" name="Imagem 16" descr="Bacground">
              <a:extLst>
                <a:ext uri="{FF2B5EF4-FFF2-40B4-BE49-F238E27FC236}">
                  <a16:creationId xmlns:a16="http://schemas.microsoft.com/office/drawing/2014/main" id="{630C12B3-92BF-5D44-8766-1B87C6544EFB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E9992FDE-433E-FE44-A7C2-7F5BEBD7F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id="{C830A40D-8E83-454C-B2A2-24ED01EA5A00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D56B1B53-0149-C242-81ED-42C28C58ACEC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Rodapé 4">
            <a:extLst>
              <a:ext uri="{FF2B5EF4-FFF2-40B4-BE49-F238E27FC236}">
                <a16:creationId xmlns:a16="http://schemas.microsoft.com/office/drawing/2014/main" id="{3BBD1374-65DE-104A-85A0-EA4D5518A78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43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o+Espaço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AEB8F10-4258-FF4D-BEB2-92E0B827FB50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20" name="Imagem 19" descr="Bacground">
              <a:extLst>
                <a:ext uri="{FF2B5EF4-FFF2-40B4-BE49-F238E27FC236}">
                  <a16:creationId xmlns:a16="http://schemas.microsoft.com/office/drawing/2014/main" id="{7E5F3E0E-DD0B-BE4E-B488-8FB00E40B4F6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55B7790-8EF1-0447-8D47-27BB367C8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8F9FA45-3D4A-AF4B-840B-2EF154BC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162C497-6874-F047-90C1-2FC3CC39E83E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id="{AA5AFB30-90E3-974D-8EA9-29A2F2331329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8619885-BD10-B842-B0C5-8F7C1F3C811B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id="{08784AA9-6122-E84C-933B-F04A5F5D4FB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1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_em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6BADFAD-2D72-0144-87B9-21ED55DDDBE1}"/>
              </a:ext>
            </a:extLst>
          </p:cNvPr>
          <p:cNvGrpSpPr/>
          <p:nvPr userDrawn="1"/>
        </p:nvGrpSpPr>
        <p:grpSpPr>
          <a:xfrm>
            <a:off x="-18596" y="-1432"/>
            <a:ext cx="12243726" cy="6894068"/>
            <a:chOff x="-18596" y="-1432"/>
            <a:chExt cx="12243726" cy="6894068"/>
          </a:xfrm>
        </p:grpSpPr>
        <p:pic>
          <p:nvPicPr>
            <p:cNvPr id="10" name="Imagem 9" descr="Bacground">
              <a:extLst>
                <a:ext uri="{FF2B5EF4-FFF2-40B4-BE49-F238E27FC236}">
                  <a16:creationId xmlns:a16="http://schemas.microsoft.com/office/drawing/2014/main" id="{A9B1F90A-12E0-664A-AB76-F1B5B77C0610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3650FE7-75BC-7F49-A2D0-83F1E64C9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96" y="-1432"/>
              <a:ext cx="12224613" cy="386565"/>
            </a:xfrm>
            <a:prstGeom prst="rect">
              <a:avLst/>
            </a:prstGeom>
          </p:spPr>
        </p:pic>
      </p:grpSp>
      <p:sp>
        <p:nvSpPr>
          <p:cNvPr id="19" name="Espaço Reservado para Número de Slide 5">
            <a:extLst>
              <a:ext uri="{FF2B5EF4-FFF2-40B4-BE49-F238E27FC236}">
                <a16:creationId xmlns:a16="http://schemas.microsoft.com/office/drawing/2014/main" id="{18C5F612-3374-FF40-BE73-001722D998A1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726B3EB8-B8F7-4F49-A3D8-704F956D025C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Rodapé 4">
            <a:extLst>
              <a:ext uri="{FF2B5EF4-FFF2-40B4-BE49-F238E27FC236}">
                <a16:creationId xmlns:a16="http://schemas.microsoft.com/office/drawing/2014/main" id="{2997238B-C615-DB40-941C-355726365EB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75833" cy="103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227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3013"/>
            <a:ext cx="5386917" cy="3613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227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3013"/>
            <a:ext cx="5389033" cy="3613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1866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radecimento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6065661" y="-1293162"/>
            <a:ext cx="58526" cy="121906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41163" y="2340746"/>
            <a:ext cx="866832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Obrigado/a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4875983"/>
            <a:ext cx="8668329" cy="4724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err="1"/>
              <a:t>xxxxxxxx.xxxxxxxx@tesouro.gov.br</a:t>
            </a:r>
            <a:endParaRPr lang="pt-BR" dirty="0"/>
          </a:p>
        </p:txBody>
      </p:sp>
      <p:pic>
        <p:nvPicPr>
          <p:cNvPr id="10" name="Imagem 9" descr="Uma imagem contendo machado&#10;&#10;Descrição gerada automaticamente">
            <a:extLst>
              <a:ext uri="{FF2B5EF4-FFF2-40B4-BE49-F238E27FC236}">
                <a16:creationId xmlns:a16="http://schemas.microsoft.com/office/drawing/2014/main" id="{0EAEE129-5BFA-9842-9B7B-16C9D67110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9" y="724275"/>
            <a:ext cx="1583110" cy="8658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D08C665-3BD2-30BE-548C-0A3B771265E8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12406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75833" cy="103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50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75833" cy="10318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0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75833" cy="103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65287"/>
            <a:ext cx="4011084" cy="44608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3"/>
          <p:cNvCxnSpPr/>
          <p:nvPr userDrawn="1"/>
        </p:nvCxnSpPr>
        <p:spPr>
          <a:xfrm>
            <a:off x="609601" y="1480594"/>
            <a:ext cx="401108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/>
          <p:cNvCxnSpPr/>
          <p:nvPr userDrawn="1"/>
        </p:nvCxnSpPr>
        <p:spPr>
          <a:xfrm>
            <a:off x="609601" y="1514235"/>
            <a:ext cx="4011084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0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46206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31DB57C-0CBF-3049-B4D4-DDB653D1F03D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0564" y="6246206"/>
            <a:ext cx="596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851" y="6246206"/>
            <a:ext cx="750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41A179C-9CFB-5A4D-8467-2F39C5D5814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661" r:id="rId3"/>
    <p:sldLayoutId id="2147483703" r:id="rId4"/>
    <p:sldLayoutId id="2147483667" r:id="rId5"/>
    <p:sldLayoutId id="2147483704" r:id="rId6"/>
    <p:sldLayoutId id="2147483705" r:id="rId7"/>
    <p:sldLayoutId id="2147483707" r:id="rId8"/>
    <p:sldLayoutId id="2147483671" r:id="rId9"/>
    <p:sldLayoutId id="2147483706" r:id="rId10"/>
    <p:sldLayoutId id="2147483673" r:id="rId11"/>
    <p:sldLayoutId id="2147483708" r:id="rId12"/>
    <p:sldLayoutId id="2147483660" r:id="rId13"/>
    <p:sldLayoutId id="214748366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74BE04-6A3F-43A8-9167-98EC9513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428397-D73B-4794-830D-AA4E447D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C3354F-2E7A-424E-8169-9B5BE7272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2CDD4-044A-4B04-921F-13D6B451EB87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260C81-315D-4917-A130-B93914AF1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66625D-E116-47BD-BD28-5E919071B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C236-FAF1-41B6-9320-06301ACC82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5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5" r:id="rId8"/>
    <p:sldLayoutId id="214748371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EFF1FD-4EA4-CA4C-BF90-9157FE9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365126"/>
            <a:ext cx="11147368" cy="1066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82940-2FB4-094F-A049-2152445B8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327" y="1645926"/>
            <a:ext cx="11147368" cy="484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7191BC0E-1969-0C41-804A-DF6564E77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463" y="33991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7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8" r:id="rId23"/>
    <p:sldLayoutId id="2147483697" r:id="rId24"/>
    <p:sldLayoutId id="2147483699" r:id="rId25"/>
    <p:sldLayoutId id="2147483700" r:id="rId26"/>
    <p:sldLayoutId id="2147483666" r:id="rId27"/>
    <p:sldLayoutId id="2147483668" r:id="rId28"/>
    <p:sldLayoutId id="2147483669" r:id="rId29"/>
    <p:sldLayoutId id="2147483672" r:id="rId30"/>
    <p:sldLayoutId id="2147483670" r:id="rId31"/>
    <p:sldLayoutId id="2147483696" r:id="rId32"/>
    <p:sldLayoutId id="2147483674" r:id="rId3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6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5039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4B74A14-A420-4B49-888D-193610264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1" r="-2" b="15615"/>
          <a:stretch/>
        </p:blipFill>
        <p:spPr bwMode="auto">
          <a:xfrm>
            <a:off x="4883025" y="125039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6" name="Freeform: Shape 1038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5039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8" name="Freeform: Shape 1040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5039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E9E0347-9010-4D35-B262-D2741ECD5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649698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pt-BR" sz="46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Cadastro Integrado de Projetos de Investimento – Obrasgov.br</a:t>
            </a:r>
          </a:p>
        </p:txBody>
      </p:sp>
      <p:sp>
        <p:nvSpPr>
          <p:cNvPr id="1040" name="Rectangle 1042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471830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86158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122CC2F-9716-4E14-A61C-FC7D9AF1B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503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B24ECF0-BEB9-492E-8A14-3AE2699408F1}"/>
              </a:ext>
            </a:extLst>
          </p:cNvPr>
          <p:cNvSpPr txBox="1"/>
          <p:nvPr/>
        </p:nvSpPr>
        <p:spPr>
          <a:xfrm>
            <a:off x="563881" y="6138237"/>
            <a:ext cx="5102351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Junho de 2023</a:t>
            </a:r>
          </a:p>
        </p:txBody>
      </p:sp>
      <p:pic>
        <p:nvPicPr>
          <p:cNvPr id="11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93042086-795B-7E83-DD48-C56DCC107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738" y="5749581"/>
            <a:ext cx="4962554" cy="983379"/>
          </a:xfrm>
          <a:prstGeom prst="rect">
            <a:avLst/>
          </a:prstGeom>
        </p:spPr>
      </p:pic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956B8AA6-5732-03A6-C101-4716EE276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618" y="3799082"/>
            <a:ext cx="3452795" cy="17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1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681B573-CD01-CBF8-C1A5-27944AFBB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84" y="2258427"/>
            <a:ext cx="5466008" cy="40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B04589-338E-924B-07D7-8D85AE943C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9325" y="552644"/>
            <a:ext cx="10580688" cy="50641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+mn-lt"/>
              </a:rPr>
              <a:t>Painel Obrasgov.br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78D6EF-3EC5-E55B-9A18-6B0AEE91C30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254" y="2340073"/>
            <a:ext cx="29432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D988221-07C8-475E-1EF0-9CD6EBE9CFEF}"/>
              </a:ext>
            </a:extLst>
          </p:cNvPr>
          <p:cNvSpPr txBox="1"/>
          <p:nvPr/>
        </p:nvSpPr>
        <p:spPr>
          <a:xfrm>
            <a:off x="2183729" y="6169152"/>
            <a:ext cx="81332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Acesso: </a:t>
            </a:r>
            <a:r>
              <a:rPr lang="pt-BR" sz="2000" b="1" i="0" u="sng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parceriasgov.paineis.gov.br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2000" dirty="0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9C20FD60-338E-B2FF-2C94-4331BEF36A37}"/>
              </a:ext>
            </a:extLst>
          </p:cNvPr>
          <p:cNvSpPr/>
          <p:nvPr/>
        </p:nvSpPr>
        <p:spPr>
          <a:xfrm rot="7152913">
            <a:off x="5066480" y="4996035"/>
            <a:ext cx="503339" cy="989901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834B25D8-9EBB-7891-A778-F5A46C5AFECB}"/>
              </a:ext>
            </a:extLst>
          </p:cNvPr>
          <p:cNvSpPr txBox="1"/>
          <p:nvPr/>
        </p:nvSpPr>
        <p:spPr>
          <a:xfrm>
            <a:off x="489325" y="1221844"/>
            <a:ext cx="1015906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Informações acerca dos investimentos em infraestrutura operacionalizados com recursos do orçamento fiscal e da seguridades social e cadastrados no Cadastro Integrado de Projetos de Investimentos.</a:t>
            </a:r>
          </a:p>
          <a:p>
            <a:pPr algn="just"/>
            <a:r>
              <a:rPr lang="pt-BR" dirty="0"/>
              <a:t>Em breve, absorverá as informações do Painel de Obras (previsão art. 8º, Decreto nº 11.272/2022).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683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B66167B-BF5D-0D6E-C0F6-B87FA7F44950}"/>
              </a:ext>
            </a:extLst>
          </p:cNvPr>
          <p:cNvSpPr>
            <a:spLocks noGrp="1"/>
          </p:cNvSpPr>
          <p:nvPr/>
        </p:nvSpPr>
        <p:spPr>
          <a:xfrm>
            <a:off x="557561" y="487263"/>
            <a:ext cx="1058927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+mn-lt"/>
                <a:ea typeface="Calibri Light"/>
                <a:cs typeface="Calibri Light"/>
              </a:rPr>
              <a:t>PRÓXIMAS ENTREGAS – ACESSO LIVRE JULHO/23</a:t>
            </a:r>
          </a:p>
        </p:txBody>
      </p:sp>
      <p:pic>
        <p:nvPicPr>
          <p:cNvPr id="2" name="Imagem 3" descr="Mapa&#10;&#10;Descrição gerada automaticamente">
            <a:extLst>
              <a:ext uri="{FF2B5EF4-FFF2-40B4-BE49-F238E27FC236}">
                <a16:creationId xmlns:a16="http://schemas.microsoft.com/office/drawing/2014/main" id="{D27BB1DF-FA9A-C9F1-50B0-F8CE59A72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44" y="1489305"/>
            <a:ext cx="10240903" cy="46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B66167B-BF5D-0D6E-C0F6-B87FA7F44950}"/>
              </a:ext>
            </a:extLst>
          </p:cNvPr>
          <p:cNvSpPr>
            <a:spLocks noGrp="1"/>
          </p:cNvSpPr>
          <p:nvPr/>
        </p:nvSpPr>
        <p:spPr>
          <a:xfrm>
            <a:off x="557561" y="487263"/>
            <a:ext cx="822801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+mn-lt"/>
                <a:ea typeface="Calibri Light"/>
                <a:cs typeface="Calibri Light"/>
              </a:rPr>
              <a:t>PRÓXIMAS ENTREGAS – JULHO/23</a:t>
            </a:r>
          </a:p>
        </p:txBody>
      </p:sp>
      <p:pic>
        <p:nvPicPr>
          <p:cNvPr id="4" name="Imagem 4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73B0D2D5-D34D-C10E-06C7-57DB4011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2" y="1180457"/>
            <a:ext cx="9074384" cy="5108569"/>
          </a:xfrm>
          <a:prstGeom prst="rect">
            <a:avLst/>
          </a:prstGeom>
        </p:spPr>
      </p:pic>
      <p:pic>
        <p:nvPicPr>
          <p:cNvPr id="5" name="Imagem 5" descr="Texto, Email&#10;&#10;Descrição gerada automaticamente">
            <a:extLst>
              <a:ext uri="{FF2B5EF4-FFF2-40B4-BE49-F238E27FC236}">
                <a16:creationId xmlns:a16="http://schemas.microsoft.com/office/drawing/2014/main" id="{B3AA6D17-9637-E62F-DC9F-FEC3C6512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511" y="1267043"/>
            <a:ext cx="5508977" cy="33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B66167B-BF5D-0D6E-C0F6-B87FA7F44950}"/>
              </a:ext>
            </a:extLst>
          </p:cNvPr>
          <p:cNvSpPr>
            <a:spLocks noGrp="1"/>
          </p:cNvSpPr>
          <p:nvPr/>
        </p:nvSpPr>
        <p:spPr>
          <a:xfrm>
            <a:off x="557561" y="487263"/>
            <a:ext cx="822801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+mn-lt"/>
                <a:ea typeface="+mj-lt"/>
                <a:cs typeface="+mj-lt"/>
              </a:rPr>
              <a:t>PRÓXIMAS FASES</a:t>
            </a:r>
            <a:endParaRPr lang="pt-BR" sz="4000" b="1" dirty="0">
              <a:latin typeface="+mn-lt"/>
            </a:endParaRPr>
          </a:p>
        </p:txBody>
      </p:sp>
      <p:grpSp>
        <p:nvGrpSpPr>
          <p:cNvPr id="7" name="Grupo 46">
            <a:extLst>
              <a:ext uri="{FF2B5EF4-FFF2-40B4-BE49-F238E27FC236}">
                <a16:creationId xmlns:a16="http://schemas.microsoft.com/office/drawing/2014/main" id="{CF9D01E0-EB15-B71C-2C66-176BC7BF24FC}"/>
              </a:ext>
            </a:extLst>
          </p:cNvPr>
          <p:cNvGrpSpPr/>
          <p:nvPr/>
        </p:nvGrpSpPr>
        <p:grpSpPr>
          <a:xfrm>
            <a:off x="3192709" y="1678006"/>
            <a:ext cx="5687122" cy="4164734"/>
            <a:chOff x="3192709" y="1678006"/>
            <a:chExt cx="6878320" cy="5985914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FABA7951-FB59-70D2-0DE5-CBD90B78BD6C}"/>
                </a:ext>
              </a:extLst>
            </p:cNvPr>
            <p:cNvSpPr/>
            <p:nvPr/>
          </p:nvSpPr>
          <p:spPr>
            <a:xfrm>
              <a:off x="3192709" y="3611851"/>
              <a:ext cx="6878320" cy="214787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8A5D65A-E99D-E11B-B047-ECE4A756F65D}"/>
                </a:ext>
              </a:extLst>
            </p:cNvPr>
            <p:cNvSpPr/>
            <p:nvPr/>
          </p:nvSpPr>
          <p:spPr>
            <a:xfrm rot="16200000">
              <a:off x="3638912" y="3345750"/>
              <a:ext cx="5985914" cy="265042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DA2033-BBA5-E06F-11C4-CA8D9FB0554F}"/>
                </a:ext>
              </a:extLst>
            </p:cNvPr>
            <p:cNvSpPr/>
            <p:nvPr/>
          </p:nvSpPr>
          <p:spPr>
            <a:xfrm rot="2301444">
              <a:off x="3477948" y="2924549"/>
              <a:ext cx="5943192" cy="305084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616D6D87-C248-919E-CA24-818731E1431D}"/>
                </a:ext>
              </a:extLst>
            </p:cNvPr>
            <p:cNvSpPr/>
            <p:nvPr/>
          </p:nvSpPr>
          <p:spPr>
            <a:xfrm rot="19102778">
              <a:off x="3207807" y="3592032"/>
              <a:ext cx="6775222" cy="22741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189145E6-ED15-42B1-A794-9FA4C540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862" y="3515527"/>
            <a:ext cx="1809029" cy="44537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B73B593-3A76-0AF8-63E7-AEE28C6C0DE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966150" y="2666446"/>
            <a:ext cx="1995192" cy="1945013"/>
          </a:xfrm>
          <a:prstGeom prst="rect">
            <a:avLst/>
          </a:prstGeom>
          <a:ln>
            <a:noFill/>
          </a:ln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986DA979-E031-3A42-1AED-189323DB6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738" y="4914037"/>
            <a:ext cx="1072247" cy="977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077E02F-926D-D26F-76FC-2B68634D5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163" y="4689641"/>
            <a:ext cx="1929162" cy="88047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BE849A8-3D97-B358-96C8-1E46A1745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000" y="1678007"/>
            <a:ext cx="1193181" cy="1083229"/>
          </a:xfrm>
          <a:prstGeom prst="rect">
            <a:avLst/>
          </a:prstGeom>
        </p:spPr>
      </p:pic>
      <p:pic>
        <p:nvPicPr>
          <p:cNvPr id="21" name="Imagem 20" descr="Logotipo&#10;&#10;Descrição gerada automaticamente">
            <a:extLst>
              <a:ext uri="{FF2B5EF4-FFF2-40B4-BE49-F238E27FC236}">
                <a16:creationId xmlns:a16="http://schemas.microsoft.com/office/drawing/2014/main" id="{277F826D-C35F-0E1B-7C9A-7DBFE95C6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778" y="5531929"/>
            <a:ext cx="973849" cy="934437"/>
          </a:xfrm>
          <a:prstGeom prst="rect">
            <a:avLst/>
          </a:prstGeom>
        </p:spPr>
      </p:pic>
      <p:pic>
        <p:nvPicPr>
          <p:cNvPr id="26" name="Imagem 26">
            <a:extLst>
              <a:ext uri="{FF2B5EF4-FFF2-40B4-BE49-F238E27FC236}">
                <a16:creationId xmlns:a16="http://schemas.microsoft.com/office/drawing/2014/main" id="{262963D4-60A9-672A-0916-09BABF76C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488" y="3342832"/>
            <a:ext cx="1227396" cy="1217871"/>
          </a:xfrm>
          <a:prstGeom prst="rect">
            <a:avLst/>
          </a:prstGeom>
        </p:spPr>
      </p:pic>
      <p:pic>
        <p:nvPicPr>
          <p:cNvPr id="27" name="Imagem 27">
            <a:extLst>
              <a:ext uri="{FF2B5EF4-FFF2-40B4-BE49-F238E27FC236}">
                <a16:creationId xmlns:a16="http://schemas.microsoft.com/office/drawing/2014/main" id="{A905E062-CA85-CF03-DC1B-91C510E409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7890" y="1662223"/>
            <a:ext cx="1134362" cy="11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959EE55-9576-4305-8214-C17F2087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565" y="3095625"/>
            <a:ext cx="9085006" cy="8572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dirty="0">
                <a:cs typeface="Segoe UI"/>
              </a:rPr>
              <a:t>Coordenação-Geral de Governança Colaborativa e Gestão do Conhecimento</a:t>
            </a:r>
            <a:br>
              <a:rPr lang="pt-BR" dirty="0">
                <a:cs typeface="Segoe UI"/>
              </a:rPr>
            </a:br>
            <a:r>
              <a:rPr lang="pt-BR" dirty="0">
                <a:cs typeface="Segoe UI"/>
              </a:rPr>
              <a:t>Diretoria de Transferências e Parcerias da União</a:t>
            </a:r>
            <a:br>
              <a:rPr lang="pt-BR" dirty="0"/>
            </a:br>
            <a:r>
              <a:rPr lang="pt-BR" dirty="0">
                <a:cs typeface="Segoe UI"/>
              </a:rPr>
              <a:t>Secretaria de Gestão e Inovação</a:t>
            </a:r>
            <a:br>
              <a:rPr lang="pt-BR" dirty="0"/>
            </a:br>
            <a:r>
              <a:rPr lang="pt-BR" dirty="0">
                <a:cs typeface="Segoe UI"/>
              </a:rPr>
              <a:t>Ministério da Gestão e Inovação em Serviços Públicos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CFDF48-6C1C-4B07-AF3F-208239BDE894}"/>
              </a:ext>
            </a:extLst>
          </p:cNvPr>
          <p:cNvSpPr txBox="1"/>
          <p:nvPr/>
        </p:nvSpPr>
        <p:spPr>
          <a:xfrm>
            <a:off x="5064993" y="1783220"/>
            <a:ext cx="2062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/>
              <a:t>Obrigada!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1B2405-1F54-48F2-A81C-F9A580E8E3AF}"/>
              </a:ext>
            </a:extLst>
          </p:cNvPr>
          <p:cNvSpPr txBox="1"/>
          <p:nvPr/>
        </p:nvSpPr>
        <p:spPr>
          <a:xfrm>
            <a:off x="4033302" y="4791136"/>
            <a:ext cx="398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detru.seges@economia.gov.br</a:t>
            </a:r>
          </a:p>
        </p:txBody>
      </p:sp>
    </p:spTree>
    <p:extLst>
      <p:ext uri="{BB962C8B-B14F-4D97-AF65-F5344CB8AC3E}">
        <p14:creationId xmlns:p14="http://schemas.microsoft.com/office/powerpoint/2010/main" val="88604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0FA707D1-AE98-1A37-B2B1-F3A06C363625}"/>
              </a:ext>
            </a:extLst>
          </p:cNvPr>
          <p:cNvSpPr/>
          <p:nvPr/>
        </p:nvSpPr>
        <p:spPr>
          <a:xfrm>
            <a:off x="549285" y="960059"/>
            <a:ext cx="757116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spc="-1" dirty="0">
                <a:latin typeface="Calibri"/>
                <a:ea typeface="Calibri"/>
                <a:cs typeface="Calibri"/>
              </a:rPr>
              <a:t>CRONOLOGIA - 2021</a:t>
            </a:r>
          </a:p>
        </p:txBody>
      </p:sp>
      <p:sp>
        <p:nvSpPr>
          <p:cNvPr id="355" name="Google Shape;219;p17">
            <a:extLst>
              <a:ext uri="{FF2B5EF4-FFF2-40B4-BE49-F238E27FC236}">
                <a16:creationId xmlns:a16="http://schemas.microsoft.com/office/drawing/2014/main" id="{115B787A-9A62-6A30-EE8D-576697A6D69A}"/>
              </a:ext>
            </a:extLst>
          </p:cNvPr>
          <p:cNvSpPr/>
          <p:nvPr/>
        </p:nvSpPr>
        <p:spPr>
          <a:xfrm>
            <a:off x="1381651" y="2937567"/>
            <a:ext cx="38" cy="1006109"/>
          </a:xfrm>
          <a:custGeom>
            <a:avLst/>
            <a:gdLst/>
            <a:ahLst/>
            <a:cxnLst/>
            <a:rect l="l" t="t" r="r" b="b"/>
            <a:pathLst>
              <a:path w="1" h="24135" fill="none" extrusionOk="0">
                <a:moveTo>
                  <a:pt x="0" y="24134"/>
                </a:moveTo>
                <a:lnTo>
                  <a:pt x="0" y="0"/>
                </a:lnTo>
              </a:path>
            </a:pathLst>
          </a:custGeom>
          <a:noFill/>
          <a:ln w="17850" cap="rnd" cmpd="sng">
            <a:solidFill>
              <a:srgbClr val="9DB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6" name="Google Shape;220;p17">
            <a:extLst>
              <a:ext uri="{FF2B5EF4-FFF2-40B4-BE49-F238E27FC236}">
                <a16:creationId xmlns:a16="http://schemas.microsoft.com/office/drawing/2014/main" id="{C02F7ABC-4DB4-3859-0A12-FD8CBFDB31C6}"/>
              </a:ext>
            </a:extLst>
          </p:cNvPr>
          <p:cNvSpPr/>
          <p:nvPr/>
        </p:nvSpPr>
        <p:spPr>
          <a:xfrm>
            <a:off x="507004" y="1769679"/>
            <a:ext cx="1749747" cy="1316925"/>
          </a:xfrm>
          <a:custGeom>
            <a:avLst/>
            <a:gdLst/>
            <a:ahLst/>
            <a:cxnLst/>
            <a:rect l="l" t="t" r="r" b="b"/>
            <a:pathLst>
              <a:path w="45185" h="31591" extrusionOk="0">
                <a:moveTo>
                  <a:pt x="2858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21669"/>
                </a:lnTo>
                <a:cubicBezTo>
                  <a:pt x="0" y="25753"/>
                  <a:pt x="3310" y="29063"/>
                  <a:pt x="7394" y="29063"/>
                </a:cubicBezTo>
                <a:lnTo>
                  <a:pt x="18121" y="29063"/>
                </a:lnTo>
                <a:cubicBezTo>
                  <a:pt x="18157" y="29111"/>
                  <a:pt x="18193" y="29170"/>
                  <a:pt x="18240" y="29206"/>
                </a:cubicBezTo>
                <a:lnTo>
                  <a:pt x="19241" y="30206"/>
                </a:lnTo>
                <a:cubicBezTo>
                  <a:pt x="20163" y="31129"/>
                  <a:pt x="21375" y="31590"/>
                  <a:pt x="22586" y="31590"/>
                </a:cubicBezTo>
                <a:cubicBezTo>
                  <a:pt x="23798" y="31590"/>
                  <a:pt x="25009" y="31129"/>
                  <a:pt x="25932" y="30206"/>
                </a:cubicBezTo>
                <a:lnTo>
                  <a:pt x="26932" y="29206"/>
                </a:lnTo>
                <a:cubicBezTo>
                  <a:pt x="26980" y="29170"/>
                  <a:pt x="27003" y="29111"/>
                  <a:pt x="27051" y="29063"/>
                </a:cubicBezTo>
                <a:lnTo>
                  <a:pt x="37779" y="29063"/>
                </a:lnTo>
                <a:cubicBezTo>
                  <a:pt x="41874" y="29063"/>
                  <a:pt x="45184" y="25753"/>
                  <a:pt x="45184" y="21669"/>
                </a:cubicBezTo>
                <a:lnTo>
                  <a:pt x="45184" y="2846"/>
                </a:lnTo>
                <a:cubicBezTo>
                  <a:pt x="45184" y="1274"/>
                  <a:pt x="43898" y="0"/>
                  <a:pt x="4232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7" name="Google Shape;221;p17">
            <a:extLst>
              <a:ext uri="{FF2B5EF4-FFF2-40B4-BE49-F238E27FC236}">
                <a16:creationId xmlns:a16="http://schemas.microsoft.com/office/drawing/2014/main" id="{54D82189-B43A-D358-D740-C82544D082CE}"/>
              </a:ext>
            </a:extLst>
          </p:cNvPr>
          <p:cNvSpPr/>
          <p:nvPr/>
        </p:nvSpPr>
        <p:spPr>
          <a:xfrm>
            <a:off x="515864" y="1778538"/>
            <a:ext cx="1749747" cy="448715"/>
          </a:xfrm>
          <a:custGeom>
            <a:avLst/>
            <a:gdLst/>
            <a:ahLst/>
            <a:cxnLst/>
            <a:rect l="l" t="t" r="r" b="b"/>
            <a:pathLst>
              <a:path w="45185" h="10764" extrusionOk="0">
                <a:moveTo>
                  <a:pt x="2846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10763"/>
                </a:lnTo>
                <a:lnTo>
                  <a:pt x="45184" y="10763"/>
                </a:lnTo>
                <a:lnTo>
                  <a:pt x="45184" y="2846"/>
                </a:lnTo>
                <a:cubicBezTo>
                  <a:pt x="45184" y="1274"/>
                  <a:pt x="43910" y="0"/>
                  <a:pt x="42339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100" b="1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Jan/2021</a:t>
            </a:r>
            <a:endParaRPr lang="pt-B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8" name="Google Shape;222;p17">
            <a:extLst>
              <a:ext uri="{FF2B5EF4-FFF2-40B4-BE49-F238E27FC236}">
                <a16:creationId xmlns:a16="http://schemas.microsoft.com/office/drawing/2014/main" id="{7E3F9FA7-3209-4003-1FFE-16F0BD298413}"/>
              </a:ext>
            </a:extLst>
          </p:cNvPr>
          <p:cNvSpPr/>
          <p:nvPr/>
        </p:nvSpPr>
        <p:spPr>
          <a:xfrm>
            <a:off x="1018757" y="3553046"/>
            <a:ext cx="725767" cy="781250"/>
          </a:xfrm>
          <a:custGeom>
            <a:avLst/>
            <a:gdLst/>
            <a:ahLst/>
            <a:cxnLst/>
            <a:rect l="l" t="t" r="r" b="b"/>
            <a:pathLst>
              <a:path w="18742" h="18741" extrusionOk="0">
                <a:moveTo>
                  <a:pt x="9371" y="0"/>
                </a:moveTo>
                <a:cubicBezTo>
                  <a:pt x="4204" y="0"/>
                  <a:pt x="1" y="4191"/>
                  <a:pt x="1" y="9370"/>
                </a:cubicBezTo>
                <a:cubicBezTo>
                  <a:pt x="1" y="14538"/>
                  <a:pt x="4204" y="18741"/>
                  <a:pt x="9371" y="18741"/>
                </a:cubicBezTo>
                <a:cubicBezTo>
                  <a:pt x="14550" y="18741"/>
                  <a:pt x="18741" y="14538"/>
                  <a:pt x="18741" y="9370"/>
                </a:cubicBezTo>
                <a:cubicBezTo>
                  <a:pt x="18741" y="4191"/>
                  <a:pt x="14550" y="0"/>
                  <a:pt x="9371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9" name="Google Shape;223;p17">
            <a:extLst>
              <a:ext uri="{FF2B5EF4-FFF2-40B4-BE49-F238E27FC236}">
                <a16:creationId xmlns:a16="http://schemas.microsoft.com/office/drawing/2014/main" id="{E9BB339D-C85A-5ED9-28AA-73D72FD7F520}"/>
              </a:ext>
            </a:extLst>
          </p:cNvPr>
          <p:cNvSpPr/>
          <p:nvPr/>
        </p:nvSpPr>
        <p:spPr>
          <a:xfrm>
            <a:off x="1111931" y="3652806"/>
            <a:ext cx="539930" cy="581738"/>
          </a:xfrm>
          <a:custGeom>
            <a:avLst/>
            <a:gdLst/>
            <a:ahLst/>
            <a:cxnLst/>
            <a:rect l="l" t="t" r="r" b="b"/>
            <a:pathLst>
              <a:path w="13943" h="13955" extrusionOk="0">
                <a:moveTo>
                  <a:pt x="6965" y="0"/>
                </a:moveTo>
                <a:cubicBezTo>
                  <a:pt x="3119" y="0"/>
                  <a:pt x="0" y="3120"/>
                  <a:pt x="0" y="6977"/>
                </a:cubicBezTo>
                <a:cubicBezTo>
                  <a:pt x="0" y="10823"/>
                  <a:pt x="3119" y="13954"/>
                  <a:pt x="6965" y="13954"/>
                </a:cubicBezTo>
                <a:cubicBezTo>
                  <a:pt x="10823" y="13954"/>
                  <a:pt x="13942" y="10823"/>
                  <a:pt x="13942" y="6977"/>
                </a:cubicBezTo>
                <a:cubicBezTo>
                  <a:pt x="13942" y="3120"/>
                  <a:pt x="10823" y="0"/>
                  <a:pt x="6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0" name="Google Shape;224;p17">
            <a:extLst>
              <a:ext uri="{FF2B5EF4-FFF2-40B4-BE49-F238E27FC236}">
                <a16:creationId xmlns:a16="http://schemas.microsoft.com/office/drawing/2014/main" id="{9D7E19D8-4C4B-503D-2057-AC6DEC6BBD5C}"/>
              </a:ext>
            </a:extLst>
          </p:cNvPr>
          <p:cNvSpPr/>
          <p:nvPr/>
        </p:nvSpPr>
        <p:spPr>
          <a:xfrm>
            <a:off x="1252077" y="3804174"/>
            <a:ext cx="259607" cy="278967"/>
          </a:xfrm>
          <a:custGeom>
            <a:avLst/>
            <a:gdLst/>
            <a:ahLst/>
            <a:cxnLst/>
            <a:rect l="l" t="t" r="r" b="b"/>
            <a:pathLst>
              <a:path w="6704" h="6692" extrusionOk="0">
                <a:moveTo>
                  <a:pt x="3346" y="453"/>
                </a:moveTo>
                <a:cubicBezTo>
                  <a:pt x="3656" y="453"/>
                  <a:pt x="3941" y="501"/>
                  <a:pt x="4215" y="584"/>
                </a:cubicBezTo>
                <a:cubicBezTo>
                  <a:pt x="3941" y="691"/>
                  <a:pt x="3584" y="846"/>
                  <a:pt x="3203" y="1084"/>
                </a:cubicBezTo>
                <a:cubicBezTo>
                  <a:pt x="2870" y="929"/>
                  <a:pt x="2513" y="810"/>
                  <a:pt x="2108" y="727"/>
                </a:cubicBezTo>
                <a:cubicBezTo>
                  <a:pt x="2489" y="548"/>
                  <a:pt x="2906" y="453"/>
                  <a:pt x="3346" y="453"/>
                </a:cubicBezTo>
                <a:close/>
                <a:moveTo>
                  <a:pt x="1632" y="1025"/>
                </a:moveTo>
                <a:cubicBezTo>
                  <a:pt x="2072" y="1084"/>
                  <a:pt x="2477" y="1179"/>
                  <a:pt x="2834" y="1322"/>
                </a:cubicBezTo>
                <a:cubicBezTo>
                  <a:pt x="2572" y="1513"/>
                  <a:pt x="2310" y="1739"/>
                  <a:pt x="2048" y="2001"/>
                </a:cubicBezTo>
                <a:lnTo>
                  <a:pt x="1298" y="1298"/>
                </a:lnTo>
                <a:cubicBezTo>
                  <a:pt x="1405" y="1191"/>
                  <a:pt x="1513" y="1108"/>
                  <a:pt x="1632" y="1025"/>
                </a:cubicBezTo>
                <a:close/>
                <a:moveTo>
                  <a:pt x="4715" y="798"/>
                </a:moveTo>
                <a:cubicBezTo>
                  <a:pt x="5061" y="977"/>
                  <a:pt x="5358" y="1227"/>
                  <a:pt x="5596" y="1525"/>
                </a:cubicBezTo>
                <a:cubicBezTo>
                  <a:pt x="5573" y="2037"/>
                  <a:pt x="5489" y="2489"/>
                  <a:pt x="5358" y="2894"/>
                </a:cubicBezTo>
                <a:cubicBezTo>
                  <a:pt x="4954" y="2310"/>
                  <a:pt x="4382" y="1703"/>
                  <a:pt x="3584" y="1263"/>
                </a:cubicBezTo>
                <a:cubicBezTo>
                  <a:pt x="4096" y="977"/>
                  <a:pt x="4537" y="846"/>
                  <a:pt x="4715" y="798"/>
                </a:cubicBezTo>
                <a:close/>
                <a:moveTo>
                  <a:pt x="1060" y="1572"/>
                </a:moveTo>
                <a:lnTo>
                  <a:pt x="1810" y="2275"/>
                </a:lnTo>
                <a:cubicBezTo>
                  <a:pt x="1596" y="2525"/>
                  <a:pt x="1405" y="2811"/>
                  <a:pt x="1239" y="3132"/>
                </a:cubicBezTo>
                <a:cubicBezTo>
                  <a:pt x="989" y="2632"/>
                  <a:pt x="870" y="2191"/>
                  <a:pt x="822" y="1941"/>
                </a:cubicBezTo>
                <a:cubicBezTo>
                  <a:pt x="893" y="1810"/>
                  <a:pt x="977" y="1691"/>
                  <a:pt x="1060" y="1572"/>
                </a:cubicBezTo>
                <a:close/>
                <a:moveTo>
                  <a:pt x="5930" y="2025"/>
                </a:moveTo>
                <a:cubicBezTo>
                  <a:pt x="6132" y="2418"/>
                  <a:pt x="6239" y="2870"/>
                  <a:pt x="6239" y="3346"/>
                </a:cubicBezTo>
                <a:cubicBezTo>
                  <a:pt x="6239" y="3680"/>
                  <a:pt x="6192" y="3989"/>
                  <a:pt x="6085" y="4287"/>
                </a:cubicBezTo>
                <a:cubicBezTo>
                  <a:pt x="5989" y="4025"/>
                  <a:pt x="5835" y="3668"/>
                  <a:pt x="5608" y="3275"/>
                </a:cubicBezTo>
                <a:cubicBezTo>
                  <a:pt x="5751" y="2906"/>
                  <a:pt x="5858" y="2489"/>
                  <a:pt x="5930" y="2025"/>
                </a:cubicBezTo>
                <a:close/>
                <a:moveTo>
                  <a:pt x="3215" y="1477"/>
                </a:moveTo>
                <a:cubicBezTo>
                  <a:pt x="4180" y="1941"/>
                  <a:pt x="4811" y="2656"/>
                  <a:pt x="5204" y="3299"/>
                </a:cubicBezTo>
                <a:cubicBezTo>
                  <a:pt x="5037" y="3704"/>
                  <a:pt x="4811" y="4061"/>
                  <a:pt x="4573" y="4370"/>
                </a:cubicBezTo>
                <a:lnTo>
                  <a:pt x="2310" y="2239"/>
                </a:lnTo>
                <a:cubicBezTo>
                  <a:pt x="2596" y="1929"/>
                  <a:pt x="2918" y="1679"/>
                  <a:pt x="3215" y="1477"/>
                </a:cubicBezTo>
                <a:close/>
                <a:moveTo>
                  <a:pt x="596" y="2465"/>
                </a:moveTo>
                <a:cubicBezTo>
                  <a:pt x="691" y="2763"/>
                  <a:pt x="834" y="3132"/>
                  <a:pt x="1048" y="3525"/>
                </a:cubicBezTo>
                <a:cubicBezTo>
                  <a:pt x="917" y="3846"/>
                  <a:pt x="810" y="4192"/>
                  <a:pt x="739" y="4573"/>
                </a:cubicBezTo>
                <a:cubicBezTo>
                  <a:pt x="560" y="4204"/>
                  <a:pt x="453" y="3787"/>
                  <a:pt x="453" y="3346"/>
                </a:cubicBezTo>
                <a:cubicBezTo>
                  <a:pt x="453" y="3037"/>
                  <a:pt x="501" y="2751"/>
                  <a:pt x="596" y="2465"/>
                </a:cubicBezTo>
                <a:close/>
                <a:moveTo>
                  <a:pt x="5430" y="3680"/>
                </a:moveTo>
                <a:cubicBezTo>
                  <a:pt x="5716" y="4215"/>
                  <a:pt x="5835" y="4668"/>
                  <a:pt x="5858" y="4787"/>
                </a:cubicBezTo>
                <a:cubicBezTo>
                  <a:pt x="5763" y="4954"/>
                  <a:pt x="5644" y="5108"/>
                  <a:pt x="5513" y="5263"/>
                </a:cubicBezTo>
                <a:lnTo>
                  <a:pt x="4823" y="4608"/>
                </a:lnTo>
                <a:cubicBezTo>
                  <a:pt x="5049" y="4335"/>
                  <a:pt x="5251" y="4025"/>
                  <a:pt x="5430" y="3680"/>
                </a:cubicBezTo>
                <a:close/>
                <a:moveTo>
                  <a:pt x="2072" y="2513"/>
                </a:moveTo>
                <a:lnTo>
                  <a:pt x="4334" y="4644"/>
                </a:lnTo>
                <a:cubicBezTo>
                  <a:pt x="4049" y="4954"/>
                  <a:pt x="3739" y="5204"/>
                  <a:pt x="3453" y="5394"/>
                </a:cubicBezTo>
                <a:cubicBezTo>
                  <a:pt x="2477" y="4918"/>
                  <a:pt x="1846" y="4192"/>
                  <a:pt x="1453" y="3525"/>
                </a:cubicBezTo>
                <a:cubicBezTo>
                  <a:pt x="1620" y="3132"/>
                  <a:pt x="1834" y="2799"/>
                  <a:pt x="2072" y="2513"/>
                </a:cubicBezTo>
                <a:close/>
                <a:moveTo>
                  <a:pt x="4584" y="4882"/>
                </a:moveTo>
                <a:lnTo>
                  <a:pt x="5263" y="5513"/>
                </a:lnTo>
                <a:cubicBezTo>
                  <a:pt x="5120" y="5632"/>
                  <a:pt x="4965" y="5751"/>
                  <a:pt x="4811" y="5835"/>
                </a:cubicBezTo>
                <a:cubicBezTo>
                  <a:pt x="4453" y="5775"/>
                  <a:pt x="4120" y="5680"/>
                  <a:pt x="3834" y="5561"/>
                </a:cubicBezTo>
                <a:cubicBezTo>
                  <a:pt x="4084" y="5370"/>
                  <a:pt x="4334" y="5144"/>
                  <a:pt x="4584" y="4882"/>
                </a:cubicBezTo>
                <a:close/>
                <a:moveTo>
                  <a:pt x="1286" y="3918"/>
                </a:moveTo>
                <a:cubicBezTo>
                  <a:pt x="1691" y="4537"/>
                  <a:pt x="2275" y="5156"/>
                  <a:pt x="3108" y="5620"/>
                </a:cubicBezTo>
                <a:cubicBezTo>
                  <a:pt x="2739" y="5835"/>
                  <a:pt x="2429" y="5966"/>
                  <a:pt x="2251" y="6025"/>
                </a:cubicBezTo>
                <a:cubicBezTo>
                  <a:pt x="1763" y="5823"/>
                  <a:pt x="1346" y="5489"/>
                  <a:pt x="1024" y="5061"/>
                </a:cubicBezTo>
                <a:cubicBezTo>
                  <a:pt x="1072" y="4644"/>
                  <a:pt x="1167" y="4263"/>
                  <a:pt x="1286" y="3918"/>
                </a:cubicBezTo>
                <a:close/>
                <a:moveTo>
                  <a:pt x="3477" y="5811"/>
                </a:moveTo>
                <a:cubicBezTo>
                  <a:pt x="3715" y="5918"/>
                  <a:pt x="3977" y="6013"/>
                  <a:pt x="4263" y="6085"/>
                </a:cubicBezTo>
                <a:cubicBezTo>
                  <a:pt x="3977" y="6180"/>
                  <a:pt x="3668" y="6240"/>
                  <a:pt x="3346" y="6240"/>
                </a:cubicBezTo>
                <a:cubicBezTo>
                  <a:pt x="3168" y="6240"/>
                  <a:pt x="2977" y="6216"/>
                  <a:pt x="2798" y="6180"/>
                </a:cubicBezTo>
                <a:cubicBezTo>
                  <a:pt x="2989" y="6097"/>
                  <a:pt x="3227" y="5966"/>
                  <a:pt x="3477" y="5811"/>
                </a:cubicBezTo>
                <a:close/>
                <a:moveTo>
                  <a:pt x="3346" y="1"/>
                </a:moveTo>
                <a:cubicBezTo>
                  <a:pt x="1501" y="1"/>
                  <a:pt x="1" y="1489"/>
                  <a:pt x="1" y="3346"/>
                </a:cubicBezTo>
                <a:cubicBezTo>
                  <a:pt x="1" y="5192"/>
                  <a:pt x="1501" y="6692"/>
                  <a:pt x="3346" y="6692"/>
                </a:cubicBezTo>
                <a:cubicBezTo>
                  <a:pt x="5204" y="6692"/>
                  <a:pt x="6704" y="5192"/>
                  <a:pt x="6704" y="3346"/>
                </a:cubicBezTo>
                <a:cubicBezTo>
                  <a:pt x="6704" y="1489"/>
                  <a:pt x="5204" y="1"/>
                  <a:pt x="3346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1" name="Google Shape;225;p17">
            <a:extLst>
              <a:ext uri="{FF2B5EF4-FFF2-40B4-BE49-F238E27FC236}">
                <a16:creationId xmlns:a16="http://schemas.microsoft.com/office/drawing/2014/main" id="{7324CD3B-0249-30F7-E753-AECD90317935}"/>
              </a:ext>
            </a:extLst>
          </p:cNvPr>
          <p:cNvSpPr txBox="1"/>
          <p:nvPr/>
        </p:nvSpPr>
        <p:spPr>
          <a:xfrm>
            <a:off x="623895" y="2218379"/>
            <a:ext cx="1516017" cy="7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CIPI v.1.0</a:t>
            </a:r>
            <a:endParaRPr lang="pt-BR" sz="2000" dirty="0"/>
          </a:p>
        </p:txBody>
      </p:sp>
      <p:sp>
        <p:nvSpPr>
          <p:cNvPr id="475" name="CaixaDeTexto 474">
            <a:extLst>
              <a:ext uri="{FF2B5EF4-FFF2-40B4-BE49-F238E27FC236}">
                <a16:creationId xmlns:a16="http://schemas.microsoft.com/office/drawing/2014/main" id="{B64ECD24-FAF9-FFFD-AEE9-0C5ACBCEA156}"/>
              </a:ext>
            </a:extLst>
          </p:cNvPr>
          <p:cNvSpPr txBox="1"/>
          <p:nvPr/>
        </p:nvSpPr>
        <p:spPr>
          <a:xfrm>
            <a:off x="3262423" y="1853610"/>
            <a:ext cx="69607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Solicitações</a:t>
            </a:r>
            <a:r>
              <a:rPr lang="en-US" sz="3200" dirty="0">
                <a:solidFill>
                  <a:srgbClr val="555555"/>
                </a:solidFill>
                <a:latin typeface="Arial"/>
                <a:cs typeface="Arial"/>
              </a:rPr>
              <a:t> de </a:t>
            </a: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Acesso</a:t>
            </a:r>
            <a:r>
              <a:rPr lang="en-US" sz="32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ao</a:t>
            </a:r>
            <a:r>
              <a:rPr lang="en-US" sz="3200" dirty="0">
                <a:solidFill>
                  <a:srgbClr val="555555"/>
                </a:solidFill>
                <a:latin typeface="Arial"/>
                <a:cs typeface="Arial"/>
              </a:rPr>
              <a:t> CIPI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476" name="CaixaDeTexto 475">
            <a:extLst>
              <a:ext uri="{FF2B5EF4-FFF2-40B4-BE49-F238E27FC236}">
                <a16:creationId xmlns:a16="http://schemas.microsoft.com/office/drawing/2014/main" id="{15BC966F-7491-D430-2BE8-02C98041E35B}"/>
              </a:ext>
            </a:extLst>
          </p:cNvPr>
          <p:cNvSpPr txBox="1"/>
          <p:nvPr/>
        </p:nvSpPr>
        <p:spPr>
          <a:xfrm>
            <a:off x="3200400" y="2438400"/>
            <a:ext cx="56051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US" sz="3200" dirty="0">
                <a:solidFill>
                  <a:srgbClr val="555555"/>
                </a:solidFill>
                <a:latin typeface="Arial"/>
                <a:cs typeface="Arial"/>
              </a:rPr>
              <a:t> Manter </a:t>
            </a: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Usuários</a:t>
            </a:r>
            <a:endParaRPr lang="en-US" sz="3200">
              <a:solidFill>
                <a:srgbClr val="555555"/>
              </a:solidFill>
              <a:latin typeface="Arial"/>
              <a:cs typeface="Arial"/>
            </a:endParaRPr>
          </a:p>
        </p:txBody>
      </p:sp>
      <p:sp>
        <p:nvSpPr>
          <p:cNvPr id="477" name="CaixaDeTexto 476">
            <a:extLst>
              <a:ext uri="{FF2B5EF4-FFF2-40B4-BE49-F238E27FC236}">
                <a16:creationId xmlns:a16="http://schemas.microsoft.com/office/drawing/2014/main" id="{9918A03C-6870-FE6F-1A39-73855C37D14A}"/>
              </a:ext>
            </a:extLst>
          </p:cNvPr>
          <p:cNvSpPr txBox="1"/>
          <p:nvPr/>
        </p:nvSpPr>
        <p:spPr>
          <a:xfrm>
            <a:off x="3262423" y="3120656"/>
            <a:ext cx="762531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Cadastro</a:t>
            </a:r>
            <a:r>
              <a:rPr lang="en-US" sz="3200" dirty="0">
                <a:solidFill>
                  <a:srgbClr val="555555"/>
                </a:solidFill>
                <a:latin typeface="Arial"/>
                <a:cs typeface="Arial"/>
              </a:rPr>
              <a:t> de </a:t>
            </a: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Projeto</a:t>
            </a:r>
            <a:r>
              <a:rPr lang="en-US" sz="3200" dirty="0">
                <a:solidFill>
                  <a:srgbClr val="555555"/>
                </a:solidFill>
                <a:latin typeface="Arial"/>
                <a:cs typeface="Arial"/>
              </a:rPr>
              <a:t> de Investimento</a:t>
            </a:r>
          </a:p>
          <a:p>
            <a:pPr marL="457200" indent="-45720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Sobreposições</a:t>
            </a:r>
            <a:r>
              <a:rPr lang="en-US" sz="3200" dirty="0">
                <a:solidFill>
                  <a:srgbClr val="555555"/>
                </a:solidFill>
                <a:latin typeface="Arial"/>
                <a:cs typeface="Arial"/>
              </a:rPr>
              <a:t> e </a:t>
            </a: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Duplicidas</a:t>
            </a:r>
            <a:r>
              <a:rPr lang="en-US" sz="3200" dirty="0">
                <a:solidFill>
                  <a:srgbClr val="555555"/>
                </a:solidFill>
                <a:latin typeface="Arial"/>
                <a:cs typeface="Arial"/>
              </a:rPr>
              <a:t>;</a:t>
            </a:r>
          </a:p>
          <a:p>
            <a:pPr marL="457200" indent="-457200">
              <a:buFont typeface="Wingdings"/>
              <a:buChar char="ü"/>
            </a:pPr>
            <a:endParaRPr lang="en-US" sz="3200" dirty="0">
              <a:solidFill>
                <a:srgbClr val="555555"/>
              </a:solidFill>
              <a:latin typeface="Arial"/>
              <a:cs typeface="Arial"/>
            </a:endParaRPr>
          </a:p>
        </p:txBody>
      </p:sp>
      <p:sp>
        <p:nvSpPr>
          <p:cNvPr id="478" name="CaixaDeTexto 477">
            <a:extLst>
              <a:ext uri="{FF2B5EF4-FFF2-40B4-BE49-F238E27FC236}">
                <a16:creationId xmlns:a16="http://schemas.microsoft.com/office/drawing/2014/main" id="{0AD83FA5-E907-2FB7-D623-CD7DBE3E4FE2}"/>
              </a:ext>
            </a:extLst>
          </p:cNvPr>
          <p:cNvSpPr txBox="1"/>
          <p:nvPr/>
        </p:nvSpPr>
        <p:spPr>
          <a:xfrm>
            <a:off x="3262423" y="4210495"/>
            <a:ext cx="64911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Pesquisar</a:t>
            </a:r>
            <a:r>
              <a:rPr lang="en-US" sz="32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Intervenção</a:t>
            </a:r>
            <a:endParaRPr lang="en-US" sz="3200" dirty="0" err="1">
              <a:latin typeface="Arial"/>
              <a:cs typeface="Arial"/>
            </a:endParaRPr>
          </a:p>
        </p:txBody>
      </p:sp>
      <p:sp>
        <p:nvSpPr>
          <p:cNvPr id="479" name="CaixaDeTexto 478">
            <a:extLst>
              <a:ext uri="{FF2B5EF4-FFF2-40B4-BE49-F238E27FC236}">
                <a16:creationId xmlns:a16="http://schemas.microsoft.com/office/drawing/2014/main" id="{F465F58B-7981-B3CF-78BE-075D2D533908}"/>
              </a:ext>
            </a:extLst>
          </p:cNvPr>
          <p:cNvSpPr txBox="1"/>
          <p:nvPr/>
        </p:nvSpPr>
        <p:spPr>
          <a:xfrm>
            <a:off x="3324447" y="4830726"/>
            <a:ext cx="452415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Cadastrar</a:t>
            </a:r>
            <a:r>
              <a:rPr lang="en-US" sz="32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555555"/>
                </a:solidFill>
                <a:latin typeface="Arial"/>
                <a:cs typeface="Arial"/>
              </a:rPr>
              <a:t>Empenho</a:t>
            </a:r>
            <a:endParaRPr lang="pt-BR" dirty="0" err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0FA707D1-AE98-1A37-B2B1-F3A06C363625}"/>
              </a:ext>
            </a:extLst>
          </p:cNvPr>
          <p:cNvSpPr/>
          <p:nvPr/>
        </p:nvSpPr>
        <p:spPr>
          <a:xfrm>
            <a:off x="549285" y="960059"/>
            <a:ext cx="757116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spc="-1" dirty="0">
                <a:latin typeface="Calibri"/>
                <a:ea typeface="Calibri"/>
                <a:cs typeface="Calibri"/>
              </a:rPr>
              <a:t>CRONOLOGIA </a:t>
            </a:r>
          </a:p>
        </p:txBody>
      </p:sp>
      <p:sp>
        <p:nvSpPr>
          <p:cNvPr id="355" name="Google Shape;219;p17">
            <a:extLst>
              <a:ext uri="{FF2B5EF4-FFF2-40B4-BE49-F238E27FC236}">
                <a16:creationId xmlns:a16="http://schemas.microsoft.com/office/drawing/2014/main" id="{115B787A-9A62-6A30-EE8D-576697A6D69A}"/>
              </a:ext>
            </a:extLst>
          </p:cNvPr>
          <p:cNvSpPr/>
          <p:nvPr/>
        </p:nvSpPr>
        <p:spPr>
          <a:xfrm>
            <a:off x="1381651" y="2937567"/>
            <a:ext cx="38" cy="1006109"/>
          </a:xfrm>
          <a:custGeom>
            <a:avLst/>
            <a:gdLst/>
            <a:ahLst/>
            <a:cxnLst/>
            <a:rect l="l" t="t" r="r" b="b"/>
            <a:pathLst>
              <a:path w="1" h="24135" fill="none" extrusionOk="0">
                <a:moveTo>
                  <a:pt x="0" y="24134"/>
                </a:moveTo>
                <a:lnTo>
                  <a:pt x="0" y="0"/>
                </a:lnTo>
              </a:path>
            </a:pathLst>
          </a:custGeom>
          <a:noFill/>
          <a:ln w="17850" cap="rnd" cmpd="sng">
            <a:solidFill>
              <a:srgbClr val="9DB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6" name="Google Shape;220;p17">
            <a:extLst>
              <a:ext uri="{FF2B5EF4-FFF2-40B4-BE49-F238E27FC236}">
                <a16:creationId xmlns:a16="http://schemas.microsoft.com/office/drawing/2014/main" id="{C02F7ABC-4DB4-3859-0A12-FD8CBFDB31C6}"/>
              </a:ext>
            </a:extLst>
          </p:cNvPr>
          <p:cNvSpPr/>
          <p:nvPr/>
        </p:nvSpPr>
        <p:spPr>
          <a:xfrm>
            <a:off x="507004" y="1769679"/>
            <a:ext cx="1749747" cy="1316925"/>
          </a:xfrm>
          <a:custGeom>
            <a:avLst/>
            <a:gdLst/>
            <a:ahLst/>
            <a:cxnLst/>
            <a:rect l="l" t="t" r="r" b="b"/>
            <a:pathLst>
              <a:path w="45185" h="31591" extrusionOk="0">
                <a:moveTo>
                  <a:pt x="2858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21669"/>
                </a:lnTo>
                <a:cubicBezTo>
                  <a:pt x="0" y="25753"/>
                  <a:pt x="3310" y="29063"/>
                  <a:pt x="7394" y="29063"/>
                </a:cubicBezTo>
                <a:lnTo>
                  <a:pt x="18121" y="29063"/>
                </a:lnTo>
                <a:cubicBezTo>
                  <a:pt x="18157" y="29111"/>
                  <a:pt x="18193" y="29170"/>
                  <a:pt x="18240" y="29206"/>
                </a:cubicBezTo>
                <a:lnTo>
                  <a:pt x="19241" y="30206"/>
                </a:lnTo>
                <a:cubicBezTo>
                  <a:pt x="20163" y="31129"/>
                  <a:pt x="21375" y="31590"/>
                  <a:pt x="22586" y="31590"/>
                </a:cubicBezTo>
                <a:cubicBezTo>
                  <a:pt x="23798" y="31590"/>
                  <a:pt x="25009" y="31129"/>
                  <a:pt x="25932" y="30206"/>
                </a:cubicBezTo>
                <a:lnTo>
                  <a:pt x="26932" y="29206"/>
                </a:lnTo>
                <a:cubicBezTo>
                  <a:pt x="26980" y="29170"/>
                  <a:pt x="27003" y="29111"/>
                  <a:pt x="27051" y="29063"/>
                </a:cubicBezTo>
                <a:lnTo>
                  <a:pt x="37779" y="29063"/>
                </a:lnTo>
                <a:cubicBezTo>
                  <a:pt x="41874" y="29063"/>
                  <a:pt x="45184" y="25753"/>
                  <a:pt x="45184" y="21669"/>
                </a:cubicBezTo>
                <a:lnTo>
                  <a:pt x="45184" y="2846"/>
                </a:lnTo>
                <a:cubicBezTo>
                  <a:pt x="45184" y="1274"/>
                  <a:pt x="43898" y="0"/>
                  <a:pt x="4232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7" name="Google Shape;221;p17">
            <a:extLst>
              <a:ext uri="{FF2B5EF4-FFF2-40B4-BE49-F238E27FC236}">
                <a16:creationId xmlns:a16="http://schemas.microsoft.com/office/drawing/2014/main" id="{54D82189-B43A-D358-D740-C82544D082CE}"/>
              </a:ext>
            </a:extLst>
          </p:cNvPr>
          <p:cNvSpPr/>
          <p:nvPr/>
        </p:nvSpPr>
        <p:spPr>
          <a:xfrm>
            <a:off x="515864" y="1778538"/>
            <a:ext cx="1749747" cy="448715"/>
          </a:xfrm>
          <a:custGeom>
            <a:avLst/>
            <a:gdLst/>
            <a:ahLst/>
            <a:cxnLst/>
            <a:rect l="l" t="t" r="r" b="b"/>
            <a:pathLst>
              <a:path w="45185" h="10764" extrusionOk="0">
                <a:moveTo>
                  <a:pt x="2846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10763"/>
                </a:lnTo>
                <a:lnTo>
                  <a:pt x="45184" y="10763"/>
                </a:lnTo>
                <a:lnTo>
                  <a:pt x="45184" y="2846"/>
                </a:lnTo>
                <a:cubicBezTo>
                  <a:pt x="45184" y="1274"/>
                  <a:pt x="43910" y="0"/>
                  <a:pt x="4233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100" b="1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Jul/2021</a:t>
            </a:r>
            <a:endParaRPr lang="pt-B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8" name="Google Shape;222;p17">
            <a:extLst>
              <a:ext uri="{FF2B5EF4-FFF2-40B4-BE49-F238E27FC236}">
                <a16:creationId xmlns:a16="http://schemas.microsoft.com/office/drawing/2014/main" id="{7E3F9FA7-3209-4003-1FFE-16F0BD298413}"/>
              </a:ext>
            </a:extLst>
          </p:cNvPr>
          <p:cNvSpPr/>
          <p:nvPr/>
        </p:nvSpPr>
        <p:spPr>
          <a:xfrm>
            <a:off x="1018757" y="3553046"/>
            <a:ext cx="725767" cy="781250"/>
          </a:xfrm>
          <a:custGeom>
            <a:avLst/>
            <a:gdLst/>
            <a:ahLst/>
            <a:cxnLst/>
            <a:rect l="l" t="t" r="r" b="b"/>
            <a:pathLst>
              <a:path w="18742" h="18741" extrusionOk="0">
                <a:moveTo>
                  <a:pt x="9371" y="0"/>
                </a:moveTo>
                <a:cubicBezTo>
                  <a:pt x="4204" y="0"/>
                  <a:pt x="1" y="4191"/>
                  <a:pt x="1" y="9370"/>
                </a:cubicBezTo>
                <a:cubicBezTo>
                  <a:pt x="1" y="14538"/>
                  <a:pt x="4204" y="18741"/>
                  <a:pt x="9371" y="18741"/>
                </a:cubicBezTo>
                <a:cubicBezTo>
                  <a:pt x="14550" y="18741"/>
                  <a:pt x="18741" y="14538"/>
                  <a:pt x="18741" y="9370"/>
                </a:cubicBezTo>
                <a:cubicBezTo>
                  <a:pt x="18741" y="4191"/>
                  <a:pt x="14550" y="0"/>
                  <a:pt x="937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9" name="Google Shape;223;p17">
            <a:extLst>
              <a:ext uri="{FF2B5EF4-FFF2-40B4-BE49-F238E27FC236}">
                <a16:creationId xmlns:a16="http://schemas.microsoft.com/office/drawing/2014/main" id="{E9BB339D-C85A-5ED9-28AA-73D72FD7F520}"/>
              </a:ext>
            </a:extLst>
          </p:cNvPr>
          <p:cNvSpPr/>
          <p:nvPr/>
        </p:nvSpPr>
        <p:spPr>
          <a:xfrm>
            <a:off x="1111931" y="3652806"/>
            <a:ext cx="539930" cy="581738"/>
          </a:xfrm>
          <a:custGeom>
            <a:avLst/>
            <a:gdLst/>
            <a:ahLst/>
            <a:cxnLst/>
            <a:rect l="l" t="t" r="r" b="b"/>
            <a:pathLst>
              <a:path w="13943" h="13955" extrusionOk="0">
                <a:moveTo>
                  <a:pt x="6965" y="0"/>
                </a:moveTo>
                <a:cubicBezTo>
                  <a:pt x="3119" y="0"/>
                  <a:pt x="0" y="3120"/>
                  <a:pt x="0" y="6977"/>
                </a:cubicBezTo>
                <a:cubicBezTo>
                  <a:pt x="0" y="10823"/>
                  <a:pt x="3119" y="13954"/>
                  <a:pt x="6965" y="13954"/>
                </a:cubicBezTo>
                <a:cubicBezTo>
                  <a:pt x="10823" y="13954"/>
                  <a:pt x="13942" y="10823"/>
                  <a:pt x="13942" y="6977"/>
                </a:cubicBezTo>
                <a:cubicBezTo>
                  <a:pt x="13942" y="3120"/>
                  <a:pt x="10823" y="0"/>
                  <a:pt x="6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0" name="Google Shape;224;p17">
            <a:extLst>
              <a:ext uri="{FF2B5EF4-FFF2-40B4-BE49-F238E27FC236}">
                <a16:creationId xmlns:a16="http://schemas.microsoft.com/office/drawing/2014/main" id="{9D7E19D8-4C4B-503D-2057-AC6DEC6BBD5C}"/>
              </a:ext>
            </a:extLst>
          </p:cNvPr>
          <p:cNvSpPr/>
          <p:nvPr/>
        </p:nvSpPr>
        <p:spPr>
          <a:xfrm>
            <a:off x="1252077" y="3804174"/>
            <a:ext cx="259607" cy="278967"/>
          </a:xfrm>
          <a:custGeom>
            <a:avLst/>
            <a:gdLst/>
            <a:ahLst/>
            <a:cxnLst/>
            <a:rect l="l" t="t" r="r" b="b"/>
            <a:pathLst>
              <a:path w="6704" h="6692" extrusionOk="0">
                <a:moveTo>
                  <a:pt x="3346" y="453"/>
                </a:moveTo>
                <a:cubicBezTo>
                  <a:pt x="3656" y="453"/>
                  <a:pt x="3941" y="501"/>
                  <a:pt x="4215" y="584"/>
                </a:cubicBezTo>
                <a:cubicBezTo>
                  <a:pt x="3941" y="691"/>
                  <a:pt x="3584" y="846"/>
                  <a:pt x="3203" y="1084"/>
                </a:cubicBezTo>
                <a:cubicBezTo>
                  <a:pt x="2870" y="929"/>
                  <a:pt x="2513" y="810"/>
                  <a:pt x="2108" y="727"/>
                </a:cubicBezTo>
                <a:cubicBezTo>
                  <a:pt x="2489" y="548"/>
                  <a:pt x="2906" y="453"/>
                  <a:pt x="3346" y="453"/>
                </a:cubicBezTo>
                <a:close/>
                <a:moveTo>
                  <a:pt x="1632" y="1025"/>
                </a:moveTo>
                <a:cubicBezTo>
                  <a:pt x="2072" y="1084"/>
                  <a:pt x="2477" y="1179"/>
                  <a:pt x="2834" y="1322"/>
                </a:cubicBezTo>
                <a:cubicBezTo>
                  <a:pt x="2572" y="1513"/>
                  <a:pt x="2310" y="1739"/>
                  <a:pt x="2048" y="2001"/>
                </a:cubicBezTo>
                <a:lnTo>
                  <a:pt x="1298" y="1298"/>
                </a:lnTo>
                <a:cubicBezTo>
                  <a:pt x="1405" y="1191"/>
                  <a:pt x="1513" y="1108"/>
                  <a:pt x="1632" y="1025"/>
                </a:cubicBezTo>
                <a:close/>
                <a:moveTo>
                  <a:pt x="4715" y="798"/>
                </a:moveTo>
                <a:cubicBezTo>
                  <a:pt x="5061" y="977"/>
                  <a:pt x="5358" y="1227"/>
                  <a:pt x="5596" y="1525"/>
                </a:cubicBezTo>
                <a:cubicBezTo>
                  <a:pt x="5573" y="2037"/>
                  <a:pt x="5489" y="2489"/>
                  <a:pt x="5358" y="2894"/>
                </a:cubicBezTo>
                <a:cubicBezTo>
                  <a:pt x="4954" y="2310"/>
                  <a:pt x="4382" y="1703"/>
                  <a:pt x="3584" y="1263"/>
                </a:cubicBezTo>
                <a:cubicBezTo>
                  <a:pt x="4096" y="977"/>
                  <a:pt x="4537" y="846"/>
                  <a:pt x="4715" y="798"/>
                </a:cubicBezTo>
                <a:close/>
                <a:moveTo>
                  <a:pt x="1060" y="1572"/>
                </a:moveTo>
                <a:lnTo>
                  <a:pt x="1810" y="2275"/>
                </a:lnTo>
                <a:cubicBezTo>
                  <a:pt x="1596" y="2525"/>
                  <a:pt x="1405" y="2811"/>
                  <a:pt x="1239" y="3132"/>
                </a:cubicBezTo>
                <a:cubicBezTo>
                  <a:pt x="989" y="2632"/>
                  <a:pt x="870" y="2191"/>
                  <a:pt x="822" y="1941"/>
                </a:cubicBezTo>
                <a:cubicBezTo>
                  <a:pt x="893" y="1810"/>
                  <a:pt x="977" y="1691"/>
                  <a:pt x="1060" y="1572"/>
                </a:cubicBezTo>
                <a:close/>
                <a:moveTo>
                  <a:pt x="5930" y="2025"/>
                </a:moveTo>
                <a:cubicBezTo>
                  <a:pt x="6132" y="2418"/>
                  <a:pt x="6239" y="2870"/>
                  <a:pt x="6239" y="3346"/>
                </a:cubicBezTo>
                <a:cubicBezTo>
                  <a:pt x="6239" y="3680"/>
                  <a:pt x="6192" y="3989"/>
                  <a:pt x="6085" y="4287"/>
                </a:cubicBezTo>
                <a:cubicBezTo>
                  <a:pt x="5989" y="4025"/>
                  <a:pt x="5835" y="3668"/>
                  <a:pt x="5608" y="3275"/>
                </a:cubicBezTo>
                <a:cubicBezTo>
                  <a:pt x="5751" y="2906"/>
                  <a:pt x="5858" y="2489"/>
                  <a:pt x="5930" y="2025"/>
                </a:cubicBezTo>
                <a:close/>
                <a:moveTo>
                  <a:pt x="3215" y="1477"/>
                </a:moveTo>
                <a:cubicBezTo>
                  <a:pt x="4180" y="1941"/>
                  <a:pt x="4811" y="2656"/>
                  <a:pt x="5204" y="3299"/>
                </a:cubicBezTo>
                <a:cubicBezTo>
                  <a:pt x="5037" y="3704"/>
                  <a:pt x="4811" y="4061"/>
                  <a:pt x="4573" y="4370"/>
                </a:cubicBezTo>
                <a:lnTo>
                  <a:pt x="2310" y="2239"/>
                </a:lnTo>
                <a:cubicBezTo>
                  <a:pt x="2596" y="1929"/>
                  <a:pt x="2918" y="1679"/>
                  <a:pt x="3215" y="1477"/>
                </a:cubicBezTo>
                <a:close/>
                <a:moveTo>
                  <a:pt x="596" y="2465"/>
                </a:moveTo>
                <a:cubicBezTo>
                  <a:pt x="691" y="2763"/>
                  <a:pt x="834" y="3132"/>
                  <a:pt x="1048" y="3525"/>
                </a:cubicBezTo>
                <a:cubicBezTo>
                  <a:pt x="917" y="3846"/>
                  <a:pt x="810" y="4192"/>
                  <a:pt x="739" y="4573"/>
                </a:cubicBezTo>
                <a:cubicBezTo>
                  <a:pt x="560" y="4204"/>
                  <a:pt x="453" y="3787"/>
                  <a:pt x="453" y="3346"/>
                </a:cubicBezTo>
                <a:cubicBezTo>
                  <a:pt x="453" y="3037"/>
                  <a:pt x="501" y="2751"/>
                  <a:pt x="596" y="2465"/>
                </a:cubicBezTo>
                <a:close/>
                <a:moveTo>
                  <a:pt x="5430" y="3680"/>
                </a:moveTo>
                <a:cubicBezTo>
                  <a:pt x="5716" y="4215"/>
                  <a:pt x="5835" y="4668"/>
                  <a:pt x="5858" y="4787"/>
                </a:cubicBezTo>
                <a:cubicBezTo>
                  <a:pt x="5763" y="4954"/>
                  <a:pt x="5644" y="5108"/>
                  <a:pt x="5513" y="5263"/>
                </a:cubicBezTo>
                <a:lnTo>
                  <a:pt x="4823" y="4608"/>
                </a:lnTo>
                <a:cubicBezTo>
                  <a:pt x="5049" y="4335"/>
                  <a:pt x="5251" y="4025"/>
                  <a:pt x="5430" y="3680"/>
                </a:cubicBezTo>
                <a:close/>
                <a:moveTo>
                  <a:pt x="2072" y="2513"/>
                </a:moveTo>
                <a:lnTo>
                  <a:pt x="4334" y="4644"/>
                </a:lnTo>
                <a:cubicBezTo>
                  <a:pt x="4049" y="4954"/>
                  <a:pt x="3739" y="5204"/>
                  <a:pt x="3453" y="5394"/>
                </a:cubicBezTo>
                <a:cubicBezTo>
                  <a:pt x="2477" y="4918"/>
                  <a:pt x="1846" y="4192"/>
                  <a:pt x="1453" y="3525"/>
                </a:cubicBezTo>
                <a:cubicBezTo>
                  <a:pt x="1620" y="3132"/>
                  <a:pt x="1834" y="2799"/>
                  <a:pt x="2072" y="2513"/>
                </a:cubicBezTo>
                <a:close/>
                <a:moveTo>
                  <a:pt x="4584" y="4882"/>
                </a:moveTo>
                <a:lnTo>
                  <a:pt x="5263" y="5513"/>
                </a:lnTo>
                <a:cubicBezTo>
                  <a:pt x="5120" y="5632"/>
                  <a:pt x="4965" y="5751"/>
                  <a:pt x="4811" y="5835"/>
                </a:cubicBezTo>
                <a:cubicBezTo>
                  <a:pt x="4453" y="5775"/>
                  <a:pt x="4120" y="5680"/>
                  <a:pt x="3834" y="5561"/>
                </a:cubicBezTo>
                <a:cubicBezTo>
                  <a:pt x="4084" y="5370"/>
                  <a:pt x="4334" y="5144"/>
                  <a:pt x="4584" y="4882"/>
                </a:cubicBezTo>
                <a:close/>
                <a:moveTo>
                  <a:pt x="1286" y="3918"/>
                </a:moveTo>
                <a:cubicBezTo>
                  <a:pt x="1691" y="4537"/>
                  <a:pt x="2275" y="5156"/>
                  <a:pt x="3108" y="5620"/>
                </a:cubicBezTo>
                <a:cubicBezTo>
                  <a:pt x="2739" y="5835"/>
                  <a:pt x="2429" y="5966"/>
                  <a:pt x="2251" y="6025"/>
                </a:cubicBezTo>
                <a:cubicBezTo>
                  <a:pt x="1763" y="5823"/>
                  <a:pt x="1346" y="5489"/>
                  <a:pt x="1024" y="5061"/>
                </a:cubicBezTo>
                <a:cubicBezTo>
                  <a:pt x="1072" y="4644"/>
                  <a:pt x="1167" y="4263"/>
                  <a:pt x="1286" y="3918"/>
                </a:cubicBezTo>
                <a:close/>
                <a:moveTo>
                  <a:pt x="3477" y="5811"/>
                </a:moveTo>
                <a:cubicBezTo>
                  <a:pt x="3715" y="5918"/>
                  <a:pt x="3977" y="6013"/>
                  <a:pt x="4263" y="6085"/>
                </a:cubicBezTo>
                <a:cubicBezTo>
                  <a:pt x="3977" y="6180"/>
                  <a:pt x="3668" y="6240"/>
                  <a:pt x="3346" y="6240"/>
                </a:cubicBezTo>
                <a:cubicBezTo>
                  <a:pt x="3168" y="6240"/>
                  <a:pt x="2977" y="6216"/>
                  <a:pt x="2798" y="6180"/>
                </a:cubicBezTo>
                <a:cubicBezTo>
                  <a:pt x="2989" y="6097"/>
                  <a:pt x="3227" y="5966"/>
                  <a:pt x="3477" y="5811"/>
                </a:cubicBezTo>
                <a:close/>
                <a:moveTo>
                  <a:pt x="3346" y="1"/>
                </a:moveTo>
                <a:cubicBezTo>
                  <a:pt x="1501" y="1"/>
                  <a:pt x="1" y="1489"/>
                  <a:pt x="1" y="3346"/>
                </a:cubicBezTo>
                <a:cubicBezTo>
                  <a:pt x="1" y="5192"/>
                  <a:pt x="1501" y="6692"/>
                  <a:pt x="3346" y="6692"/>
                </a:cubicBezTo>
                <a:cubicBezTo>
                  <a:pt x="5204" y="6692"/>
                  <a:pt x="6704" y="5192"/>
                  <a:pt x="6704" y="3346"/>
                </a:cubicBezTo>
                <a:cubicBezTo>
                  <a:pt x="6704" y="1489"/>
                  <a:pt x="5204" y="1"/>
                  <a:pt x="3346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1" name="Google Shape;225;p17">
            <a:extLst>
              <a:ext uri="{FF2B5EF4-FFF2-40B4-BE49-F238E27FC236}">
                <a16:creationId xmlns:a16="http://schemas.microsoft.com/office/drawing/2014/main" id="{7324CD3B-0249-30F7-E753-AECD90317935}"/>
              </a:ext>
            </a:extLst>
          </p:cNvPr>
          <p:cNvSpPr txBox="1"/>
          <p:nvPr/>
        </p:nvSpPr>
        <p:spPr>
          <a:xfrm>
            <a:off x="623895" y="2218379"/>
            <a:ext cx="1516017" cy="7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CIPI v.2.0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585466-50E3-AFC6-1EE6-3F1C6FCDB0DC}"/>
              </a:ext>
            </a:extLst>
          </p:cNvPr>
          <p:cNvSpPr txBox="1"/>
          <p:nvPr/>
        </p:nvSpPr>
        <p:spPr>
          <a:xfrm>
            <a:off x="2677633" y="1959935"/>
            <a:ext cx="9078431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latin typeface="rawline"/>
              </a:rPr>
              <a:t>Acesso</a:t>
            </a:r>
            <a:r>
              <a:rPr lang="en-US" sz="3200" dirty="0">
                <a:solidFill>
                  <a:srgbClr val="555555"/>
                </a:solidFill>
                <a:latin typeface="rawline"/>
              </a:rPr>
              <a:t> Livre </a:t>
            </a:r>
          </a:p>
          <a:p>
            <a:pPr marL="285750" indent="-28575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latin typeface="rawline"/>
              </a:rPr>
              <a:t>Extrato</a:t>
            </a:r>
            <a:r>
              <a:rPr lang="en-US" sz="3200" dirty="0">
                <a:solidFill>
                  <a:srgbClr val="555555"/>
                </a:solidFill>
                <a:latin typeface="rawline"/>
              </a:rPr>
              <a:t> da </a:t>
            </a:r>
            <a:r>
              <a:rPr lang="en-US" sz="3200" dirty="0" err="1">
                <a:solidFill>
                  <a:srgbClr val="555555"/>
                </a:solidFill>
                <a:latin typeface="rawline"/>
              </a:rPr>
              <a:t>Intervenção</a:t>
            </a:r>
            <a:r>
              <a:rPr lang="en-US" sz="3200" dirty="0">
                <a:solidFill>
                  <a:srgbClr val="555555"/>
                </a:solidFill>
                <a:latin typeface="rawline"/>
              </a:rPr>
              <a:t>;</a:t>
            </a:r>
          </a:p>
          <a:p>
            <a:pPr marL="285750" indent="-285750">
              <a:buFont typeface="Wingdings"/>
              <a:buChar char="ü"/>
            </a:pPr>
            <a:r>
              <a:rPr lang="en-US" sz="3200" dirty="0">
                <a:solidFill>
                  <a:srgbClr val="555555"/>
                </a:solidFill>
                <a:latin typeface="rawline"/>
              </a:rPr>
              <a:t>Serviço de </a:t>
            </a:r>
            <a:r>
              <a:rPr lang="en-US" sz="3200" dirty="0" err="1">
                <a:solidFill>
                  <a:srgbClr val="555555"/>
                </a:solidFill>
                <a:latin typeface="rawline"/>
              </a:rPr>
              <a:t>cadastrar</a:t>
            </a:r>
            <a:r>
              <a:rPr lang="en-US" sz="3200" dirty="0">
                <a:solidFill>
                  <a:srgbClr val="555555"/>
                </a:solidFill>
                <a:latin typeface="rawline"/>
              </a:rPr>
              <a:t> </a:t>
            </a:r>
            <a:r>
              <a:rPr lang="en-US" sz="3200" dirty="0" err="1">
                <a:solidFill>
                  <a:srgbClr val="555555"/>
                </a:solidFill>
                <a:latin typeface="rawline"/>
              </a:rPr>
              <a:t>projetos</a:t>
            </a:r>
            <a:r>
              <a:rPr lang="en-US" sz="3200" dirty="0">
                <a:solidFill>
                  <a:srgbClr val="555555"/>
                </a:solidFill>
                <a:latin typeface="rawline"/>
              </a:rPr>
              <a:t> de </a:t>
            </a:r>
            <a:r>
              <a:rPr lang="en-US" sz="3200" dirty="0" err="1">
                <a:solidFill>
                  <a:srgbClr val="555555"/>
                </a:solidFill>
                <a:latin typeface="rawline"/>
              </a:rPr>
              <a:t>investimentos</a:t>
            </a:r>
            <a:r>
              <a:rPr lang="en-US" sz="3200" dirty="0">
                <a:solidFill>
                  <a:srgbClr val="555555"/>
                </a:solidFill>
                <a:latin typeface="rawline"/>
              </a:rPr>
              <a:t> </a:t>
            </a:r>
            <a:r>
              <a:rPr lang="en-US" sz="3200" dirty="0" err="1">
                <a:solidFill>
                  <a:srgbClr val="555555"/>
                </a:solidFill>
                <a:latin typeface="rawline"/>
              </a:rPr>
              <a:t>em</a:t>
            </a:r>
            <a:r>
              <a:rPr lang="en-US" sz="3200" dirty="0">
                <a:solidFill>
                  <a:srgbClr val="555555"/>
                </a:solidFill>
                <a:latin typeface="rawline"/>
              </a:rPr>
              <a:t> Lote</a:t>
            </a:r>
          </a:p>
          <a:p>
            <a:pPr marL="285750" indent="-28575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latin typeface="rawline"/>
              </a:rPr>
              <a:t>Sigiloso</a:t>
            </a:r>
            <a:endParaRPr lang="en-US" sz="3200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latin typeface="rawline"/>
              </a:rPr>
              <a:t>Reforço</a:t>
            </a:r>
            <a:r>
              <a:rPr lang="en-US" sz="3200" dirty="0">
                <a:solidFill>
                  <a:srgbClr val="555555"/>
                </a:solidFill>
                <a:latin typeface="rawline"/>
              </a:rPr>
              <a:t> e </a:t>
            </a:r>
            <a:r>
              <a:rPr lang="en-US" sz="3200" dirty="0" err="1">
                <a:solidFill>
                  <a:srgbClr val="555555"/>
                </a:solidFill>
                <a:latin typeface="rawline"/>
              </a:rPr>
              <a:t>Anulação</a:t>
            </a:r>
            <a:r>
              <a:rPr lang="en-US" sz="3200" dirty="0">
                <a:solidFill>
                  <a:srgbClr val="555555"/>
                </a:solidFill>
                <a:latin typeface="rawline"/>
              </a:rPr>
              <a:t> de </a:t>
            </a:r>
            <a:r>
              <a:rPr lang="en-US" sz="3200" dirty="0" err="1">
                <a:solidFill>
                  <a:srgbClr val="555555"/>
                </a:solidFill>
                <a:latin typeface="rawline"/>
              </a:rPr>
              <a:t>Empenho</a:t>
            </a:r>
            <a:r>
              <a:rPr lang="en-US" sz="3200" dirty="0">
                <a:solidFill>
                  <a:srgbClr val="555555"/>
                </a:solidFill>
                <a:latin typeface="rawline"/>
              </a:rPr>
              <a:t>;</a:t>
            </a:r>
          </a:p>
          <a:p>
            <a:pPr marL="285750" indent="-285750">
              <a:buFont typeface="Wingdings"/>
              <a:buChar char="ü"/>
            </a:pPr>
            <a:r>
              <a:rPr lang="en-US" sz="3200" dirty="0">
                <a:solidFill>
                  <a:srgbClr val="555555"/>
                </a:solidFill>
                <a:latin typeface="rawline"/>
              </a:rPr>
              <a:t>LGPD.</a:t>
            </a:r>
          </a:p>
          <a:p>
            <a:endParaRPr lang="en-US" sz="2000" dirty="0">
              <a:solidFill>
                <a:srgbClr val="555555"/>
              </a:solidFill>
              <a:latin typeface="rawline"/>
            </a:endParaRPr>
          </a:p>
        </p:txBody>
      </p:sp>
    </p:spTree>
    <p:extLst>
      <p:ext uri="{BB962C8B-B14F-4D97-AF65-F5344CB8AC3E}">
        <p14:creationId xmlns:p14="http://schemas.microsoft.com/office/powerpoint/2010/main" val="88256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0FA707D1-AE98-1A37-B2B1-F3A06C363625}"/>
              </a:ext>
            </a:extLst>
          </p:cNvPr>
          <p:cNvSpPr/>
          <p:nvPr/>
        </p:nvSpPr>
        <p:spPr>
          <a:xfrm>
            <a:off x="549285" y="960059"/>
            <a:ext cx="757116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spc="-1" dirty="0">
                <a:latin typeface="Calibri"/>
                <a:ea typeface="Calibri"/>
                <a:cs typeface="Calibri"/>
              </a:rPr>
              <a:t>CRONOLOGIA </a:t>
            </a:r>
          </a:p>
        </p:txBody>
      </p:sp>
      <p:sp>
        <p:nvSpPr>
          <p:cNvPr id="355" name="Google Shape;219;p17">
            <a:extLst>
              <a:ext uri="{FF2B5EF4-FFF2-40B4-BE49-F238E27FC236}">
                <a16:creationId xmlns:a16="http://schemas.microsoft.com/office/drawing/2014/main" id="{115B787A-9A62-6A30-EE8D-576697A6D69A}"/>
              </a:ext>
            </a:extLst>
          </p:cNvPr>
          <p:cNvSpPr/>
          <p:nvPr/>
        </p:nvSpPr>
        <p:spPr>
          <a:xfrm>
            <a:off x="1381651" y="2937567"/>
            <a:ext cx="38" cy="1006109"/>
          </a:xfrm>
          <a:custGeom>
            <a:avLst/>
            <a:gdLst/>
            <a:ahLst/>
            <a:cxnLst/>
            <a:rect l="l" t="t" r="r" b="b"/>
            <a:pathLst>
              <a:path w="1" h="24135" fill="none" extrusionOk="0">
                <a:moveTo>
                  <a:pt x="0" y="24134"/>
                </a:moveTo>
                <a:lnTo>
                  <a:pt x="0" y="0"/>
                </a:lnTo>
              </a:path>
            </a:pathLst>
          </a:custGeom>
          <a:noFill/>
          <a:ln w="17850" cap="rnd" cmpd="sng">
            <a:solidFill>
              <a:srgbClr val="9DB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6" name="Google Shape;220;p17">
            <a:extLst>
              <a:ext uri="{FF2B5EF4-FFF2-40B4-BE49-F238E27FC236}">
                <a16:creationId xmlns:a16="http://schemas.microsoft.com/office/drawing/2014/main" id="{C02F7ABC-4DB4-3859-0A12-FD8CBFDB31C6}"/>
              </a:ext>
            </a:extLst>
          </p:cNvPr>
          <p:cNvSpPr/>
          <p:nvPr/>
        </p:nvSpPr>
        <p:spPr>
          <a:xfrm>
            <a:off x="507004" y="1769679"/>
            <a:ext cx="1749747" cy="1316925"/>
          </a:xfrm>
          <a:custGeom>
            <a:avLst/>
            <a:gdLst/>
            <a:ahLst/>
            <a:cxnLst/>
            <a:rect l="l" t="t" r="r" b="b"/>
            <a:pathLst>
              <a:path w="45185" h="31591" extrusionOk="0">
                <a:moveTo>
                  <a:pt x="2858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21669"/>
                </a:lnTo>
                <a:cubicBezTo>
                  <a:pt x="0" y="25753"/>
                  <a:pt x="3310" y="29063"/>
                  <a:pt x="7394" y="29063"/>
                </a:cubicBezTo>
                <a:lnTo>
                  <a:pt x="18121" y="29063"/>
                </a:lnTo>
                <a:cubicBezTo>
                  <a:pt x="18157" y="29111"/>
                  <a:pt x="18193" y="29170"/>
                  <a:pt x="18240" y="29206"/>
                </a:cubicBezTo>
                <a:lnTo>
                  <a:pt x="19241" y="30206"/>
                </a:lnTo>
                <a:cubicBezTo>
                  <a:pt x="20163" y="31129"/>
                  <a:pt x="21375" y="31590"/>
                  <a:pt x="22586" y="31590"/>
                </a:cubicBezTo>
                <a:cubicBezTo>
                  <a:pt x="23798" y="31590"/>
                  <a:pt x="25009" y="31129"/>
                  <a:pt x="25932" y="30206"/>
                </a:cubicBezTo>
                <a:lnTo>
                  <a:pt x="26932" y="29206"/>
                </a:lnTo>
                <a:cubicBezTo>
                  <a:pt x="26980" y="29170"/>
                  <a:pt x="27003" y="29111"/>
                  <a:pt x="27051" y="29063"/>
                </a:cubicBezTo>
                <a:lnTo>
                  <a:pt x="37779" y="29063"/>
                </a:lnTo>
                <a:cubicBezTo>
                  <a:pt x="41874" y="29063"/>
                  <a:pt x="45184" y="25753"/>
                  <a:pt x="45184" y="21669"/>
                </a:cubicBezTo>
                <a:lnTo>
                  <a:pt x="45184" y="2846"/>
                </a:lnTo>
                <a:cubicBezTo>
                  <a:pt x="45184" y="1274"/>
                  <a:pt x="43898" y="0"/>
                  <a:pt x="4232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7" name="Google Shape;221;p17">
            <a:extLst>
              <a:ext uri="{FF2B5EF4-FFF2-40B4-BE49-F238E27FC236}">
                <a16:creationId xmlns:a16="http://schemas.microsoft.com/office/drawing/2014/main" id="{54D82189-B43A-D358-D740-C82544D082CE}"/>
              </a:ext>
            </a:extLst>
          </p:cNvPr>
          <p:cNvSpPr/>
          <p:nvPr/>
        </p:nvSpPr>
        <p:spPr>
          <a:xfrm>
            <a:off x="515864" y="1778538"/>
            <a:ext cx="1749747" cy="448715"/>
          </a:xfrm>
          <a:custGeom>
            <a:avLst/>
            <a:gdLst/>
            <a:ahLst/>
            <a:cxnLst/>
            <a:rect l="l" t="t" r="r" b="b"/>
            <a:pathLst>
              <a:path w="45185" h="10764" extrusionOk="0">
                <a:moveTo>
                  <a:pt x="2846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10763"/>
                </a:lnTo>
                <a:lnTo>
                  <a:pt x="45184" y="10763"/>
                </a:lnTo>
                <a:lnTo>
                  <a:pt x="45184" y="2846"/>
                </a:lnTo>
                <a:cubicBezTo>
                  <a:pt x="45184" y="1274"/>
                  <a:pt x="43910" y="0"/>
                  <a:pt x="42339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4472C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100" b="1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Jul/2021</a:t>
            </a:r>
            <a:endParaRPr lang="pt-B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8" name="Google Shape;222;p17">
            <a:extLst>
              <a:ext uri="{FF2B5EF4-FFF2-40B4-BE49-F238E27FC236}">
                <a16:creationId xmlns:a16="http://schemas.microsoft.com/office/drawing/2014/main" id="{7E3F9FA7-3209-4003-1FFE-16F0BD298413}"/>
              </a:ext>
            </a:extLst>
          </p:cNvPr>
          <p:cNvSpPr/>
          <p:nvPr/>
        </p:nvSpPr>
        <p:spPr>
          <a:xfrm>
            <a:off x="1018757" y="3553046"/>
            <a:ext cx="725767" cy="781250"/>
          </a:xfrm>
          <a:custGeom>
            <a:avLst/>
            <a:gdLst/>
            <a:ahLst/>
            <a:cxnLst/>
            <a:rect l="l" t="t" r="r" b="b"/>
            <a:pathLst>
              <a:path w="18742" h="18741" extrusionOk="0">
                <a:moveTo>
                  <a:pt x="9371" y="0"/>
                </a:moveTo>
                <a:cubicBezTo>
                  <a:pt x="4204" y="0"/>
                  <a:pt x="1" y="4191"/>
                  <a:pt x="1" y="9370"/>
                </a:cubicBezTo>
                <a:cubicBezTo>
                  <a:pt x="1" y="14538"/>
                  <a:pt x="4204" y="18741"/>
                  <a:pt x="9371" y="18741"/>
                </a:cubicBezTo>
                <a:cubicBezTo>
                  <a:pt x="14550" y="18741"/>
                  <a:pt x="18741" y="14538"/>
                  <a:pt x="18741" y="9370"/>
                </a:cubicBezTo>
                <a:cubicBezTo>
                  <a:pt x="18741" y="4191"/>
                  <a:pt x="14550" y="0"/>
                  <a:pt x="937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9" name="Google Shape;223;p17">
            <a:extLst>
              <a:ext uri="{FF2B5EF4-FFF2-40B4-BE49-F238E27FC236}">
                <a16:creationId xmlns:a16="http://schemas.microsoft.com/office/drawing/2014/main" id="{E9BB339D-C85A-5ED9-28AA-73D72FD7F520}"/>
              </a:ext>
            </a:extLst>
          </p:cNvPr>
          <p:cNvSpPr/>
          <p:nvPr/>
        </p:nvSpPr>
        <p:spPr>
          <a:xfrm>
            <a:off x="1111931" y="3652806"/>
            <a:ext cx="539930" cy="581738"/>
          </a:xfrm>
          <a:custGeom>
            <a:avLst/>
            <a:gdLst/>
            <a:ahLst/>
            <a:cxnLst/>
            <a:rect l="l" t="t" r="r" b="b"/>
            <a:pathLst>
              <a:path w="13943" h="13955" extrusionOk="0">
                <a:moveTo>
                  <a:pt x="6965" y="0"/>
                </a:moveTo>
                <a:cubicBezTo>
                  <a:pt x="3119" y="0"/>
                  <a:pt x="0" y="3120"/>
                  <a:pt x="0" y="6977"/>
                </a:cubicBezTo>
                <a:cubicBezTo>
                  <a:pt x="0" y="10823"/>
                  <a:pt x="3119" y="13954"/>
                  <a:pt x="6965" y="13954"/>
                </a:cubicBezTo>
                <a:cubicBezTo>
                  <a:pt x="10823" y="13954"/>
                  <a:pt x="13942" y="10823"/>
                  <a:pt x="13942" y="6977"/>
                </a:cubicBezTo>
                <a:cubicBezTo>
                  <a:pt x="13942" y="3120"/>
                  <a:pt x="10823" y="0"/>
                  <a:pt x="6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0" name="Google Shape;224;p17">
            <a:extLst>
              <a:ext uri="{FF2B5EF4-FFF2-40B4-BE49-F238E27FC236}">
                <a16:creationId xmlns:a16="http://schemas.microsoft.com/office/drawing/2014/main" id="{9D7E19D8-4C4B-503D-2057-AC6DEC6BBD5C}"/>
              </a:ext>
            </a:extLst>
          </p:cNvPr>
          <p:cNvSpPr/>
          <p:nvPr/>
        </p:nvSpPr>
        <p:spPr>
          <a:xfrm>
            <a:off x="1252077" y="3804174"/>
            <a:ext cx="259607" cy="278967"/>
          </a:xfrm>
          <a:custGeom>
            <a:avLst/>
            <a:gdLst/>
            <a:ahLst/>
            <a:cxnLst/>
            <a:rect l="l" t="t" r="r" b="b"/>
            <a:pathLst>
              <a:path w="6704" h="6692" extrusionOk="0">
                <a:moveTo>
                  <a:pt x="3346" y="453"/>
                </a:moveTo>
                <a:cubicBezTo>
                  <a:pt x="3656" y="453"/>
                  <a:pt x="3941" y="501"/>
                  <a:pt x="4215" y="584"/>
                </a:cubicBezTo>
                <a:cubicBezTo>
                  <a:pt x="3941" y="691"/>
                  <a:pt x="3584" y="846"/>
                  <a:pt x="3203" y="1084"/>
                </a:cubicBezTo>
                <a:cubicBezTo>
                  <a:pt x="2870" y="929"/>
                  <a:pt x="2513" y="810"/>
                  <a:pt x="2108" y="727"/>
                </a:cubicBezTo>
                <a:cubicBezTo>
                  <a:pt x="2489" y="548"/>
                  <a:pt x="2906" y="453"/>
                  <a:pt x="3346" y="453"/>
                </a:cubicBezTo>
                <a:close/>
                <a:moveTo>
                  <a:pt x="1632" y="1025"/>
                </a:moveTo>
                <a:cubicBezTo>
                  <a:pt x="2072" y="1084"/>
                  <a:pt x="2477" y="1179"/>
                  <a:pt x="2834" y="1322"/>
                </a:cubicBezTo>
                <a:cubicBezTo>
                  <a:pt x="2572" y="1513"/>
                  <a:pt x="2310" y="1739"/>
                  <a:pt x="2048" y="2001"/>
                </a:cubicBezTo>
                <a:lnTo>
                  <a:pt x="1298" y="1298"/>
                </a:lnTo>
                <a:cubicBezTo>
                  <a:pt x="1405" y="1191"/>
                  <a:pt x="1513" y="1108"/>
                  <a:pt x="1632" y="1025"/>
                </a:cubicBezTo>
                <a:close/>
                <a:moveTo>
                  <a:pt x="4715" y="798"/>
                </a:moveTo>
                <a:cubicBezTo>
                  <a:pt x="5061" y="977"/>
                  <a:pt x="5358" y="1227"/>
                  <a:pt x="5596" y="1525"/>
                </a:cubicBezTo>
                <a:cubicBezTo>
                  <a:pt x="5573" y="2037"/>
                  <a:pt x="5489" y="2489"/>
                  <a:pt x="5358" y="2894"/>
                </a:cubicBezTo>
                <a:cubicBezTo>
                  <a:pt x="4954" y="2310"/>
                  <a:pt x="4382" y="1703"/>
                  <a:pt x="3584" y="1263"/>
                </a:cubicBezTo>
                <a:cubicBezTo>
                  <a:pt x="4096" y="977"/>
                  <a:pt x="4537" y="846"/>
                  <a:pt x="4715" y="798"/>
                </a:cubicBezTo>
                <a:close/>
                <a:moveTo>
                  <a:pt x="1060" y="1572"/>
                </a:moveTo>
                <a:lnTo>
                  <a:pt x="1810" y="2275"/>
                </a:lnTo>
                <a:cubicBezTo>
                  <a:pt x="1596" y="2525"/>
                  <a:pt x="1405" y="2811"/>
                  <a:pt x="1239" y="3132"/>
                </a:cubicBezTo>
                <a:cubicBezTo>
                  <a:pt x="989" y="2632"/>
                  <a:pt x="870" y="2191"/>
                  <a:pt x="822" y="1941"/>
                </a:cubicBezTo>
                <a:cubicBezTo>
                  <a:pt x="893" y="1810"/>
                  <a:pt x="977" y="1691"/>
                  <a:pt x="1060" y="1572"/>
                </a:cubicBezTo>
                <a:close/>
                <a:moveTo>
                  <a:pt x="5930" y="2025"/>
                </a:moveTo>
                <a:cubicBezTo>
                  <a:pt x="6132" y="2418"/>
                  <a:pt x="6239" y="2870"/>
                  <a:pt x="6239" y="3346"/>
                </a:cubicBezTo>
                <a:cubicBezTo>
                  <a:pt x="6239" y="3680"/>
                  <a:pt x="6192" y="3989"/>
                  <a:pt x="6085" y="4287"/>
                </a:cubicBezTo>
                <a:cubicBezTo>
                  <a:pt x="5989" y="4025"/>
                  <a:pt x="5835" y="3668"/>
                  <a:pt x="5608" y="3275"/>
                </a:cubicBezTo>
                <a:cubicBezTo>
                  <a:pt x="5751" y="2906"/>
                  <a:pt x="5858" y="2489"/>
                  <a:pt x="5930" y="2025"/>
                </a:cubicBezTo>
                <a:close/>
                <a:moveTo>
                  <a:pt x="3215" y="1477"/>
                </a:moveTo>
                <a:cubicBezTo>
                  <a:pt x="4180" y="1941"/>
                  <a:pt x="4811" y="2656"/>
                  <a:pt x="5204" y="3299"/>
                </a:cubicBezTo>
                <a:cubicBezTo>
                  <a:pt x="5037" y="3704"/>
                  <a:pt x="4811" y="4061"/>
                  <a:pt x="4573" y="4370"/>
                </a:cubicBezTo>
                <a:lnTo>
                  <a:pt x="2310" y="2239"/>
                </a:lnTo>
                <a:cubicBezTo>
                  <a:pt x="2596" y="1929"/>
                  <a:pt x="2918" y="1679"/>
                  <a:pt x="3215" y="1477"/>
                </a:cubicBezTo>
                <a:close/>
                <a:moveTo>
                  <a:pt x="596" y="2465"/>
                </a:moveTo>
                <a:cubicBezTo>
                  <a:pt x="691" y="2763"/>
                  <a:pt x="834" y="3132"/>
                  <a:pt x="1048" y="3525"/>
                </a:cubicBezTo>
                <a:cubicBezTo>
                  <a:pt x="917" y="3846"/>
                  <a:pt x="810" y="4192"/>
                  <a:pt x="739" y="4573"/>
                </a:cubicBezTo>
                <a:cubicBezTo>
                  <a:pt x="560" y="4204"/>
                  <a:pt x="453" y="3787"/>
                  <a:pt x="453" y="3346"/>
                </a:cubicBezTo>
                <a:cubicBezTo>
                  <a:pt x="453" y="3037"/>
                  <a:pt x="501" y="2751"/>
                  <a:pt x="596" y="2465"/>
                </a:cubicBezTo>
                <a:close/>
                <a:moveTo>
                  <a:pt x="5430" y="3680"/>
                </a:moveTo>
                <a:cubicBezTo>
                  <a:pt x="5716" y="4215"/>
                  <a:pt x="5835" y="4668"/>
                  <a:pt x="5858" y="4787"/>
                </a:cubicBezTo>
                <a:cubicBezTo>
                  <a:pt x="5763" y="4954"/>
                  <a:pt x="5644" y="5108"/>
                  <a:pt x="5513" y="5263"/>
                </a:cubicBezTo>
                <a:lnTo>
                  <a:pt x="4823" y="4608"/>
                </a:lnTo>
                <a:cubicBezTo>
                  <a:pt x="5049" y="4335"/>
                  <a:pt x="5251" y="4025"/>
                  <a:pt x="5430" y="3680"/>
                </a:cubicBezTo>
                <a:close/>
                <a:moveTo>
                  <a:pt x="2072" y="2513"/>
                </a:moveTo>
                <a:lnTo>
                  <a:pt x="4334" y="4644"/>
                </a:lnTo>
                <a:cubicBezTo>
                  <a:pt x="4049" y="4954"/>
                  <a:pt x="3739" y="5204"/>
                  <a:pt x="3453" y="5394"/>
                </a:cubicBezTo>
                <a:cubicBezTo>
                  <a:pt x="2477" y="4918"/>
                  <a:pt x="1846" y="4192"/>
                  <a:pt x="1453" y="3525"/>
                </a:cubicBezTo>
                <a:cubicBezTo>
                  <a:pt x="1620" y="3132"/>
                  <a:pt x="1834" y="2799"/>
                  <a:pt x="2072" y="2513"/>
                </a:cubicBezTo>
                <a:close/>
                <a:moveTo>
                  <a:pt x="4584" y="4882"/>
                </a:moveTo>
                <a:lnTo>
                  <a:pt x="5263" y="5513"/>
                </a:lnTo>
                <a:cubicBezTo>
                  <a:pt x="5120" y="5632"/>
                  <a:pt x="4965" y="5751"/>
                  <a:pt x="4811" y="5835"/>
                </a:cubicBezTo>
                <a:cubicBezTo>
                  <a:pt x="4453" y="5775"/>
                  <a:pt x="4120" y="5680"/>
                  <a:pt x="3834" y="5561"/>
                </a:cubicBezTo>
                <a:cubicBezTo>
                  <a:pt x="4084" y="5370"/>
                  <a:pt x="4334" y="5144"/>
                  <a:pt x="4584" y="4882"/>
                </a:cubicBezTo>
                <a:close/>
                <a:moveTo>
                  <a:pt x="1286" y="3918"/>
                </a:moveTo>
                <a:cubicBezTo>
                  <a:pt x="1691" y="4537"/>
                  <a:pt x="2275" y="5156"/>
                  <a:pt x="3108" y="5620"/>
                </a:cubicBezTo>
                <a:cubicBezTo>
                  <a:pt x="2739" y="5835"/>
                  <a:pt x="2429" y="5966"/>
                  <a:pt x="2251" y="6025"/>
                </a:cubicBezTo>
                <a:cubicBezTo>
                  <a:pt x="1763" y="5823"/>
                  <a:pt x="1346" y="5489"/>
                  <a:pt x="1024" y="5061"/>
                </a:cubicBezTo>
                <a:cubicBezTo>
                  <a:pt x="1072" y="4644"/>
                  <a:pt x="1167" y="4263"/>
                  <a:pt x="1286" y="3918"/>
                </a:cubicBezTo>
                <a:close/>
                <a:moveTo>
                  <a:pt x="3477" y="5811"/>
                </a:moveTo>
                <a:cubicBezTo>
                  <a:pt x="3715" y="5918"/>
                  <a:pt x="3977" y="6013"/>
                  <a:pt x="4263" y="6085"/>
                </a:cubicBezTo>
                <a:cubicBezTo>
                  <a:pt x="3977" y="6180"/>
                  <a:pt x="3668" y="6240"/>
                  <a:pt x="3346" y="6240"/>
                </a:cubicBezTo>
                <a:cubicBezTo>
                  <a:pt x="3168" y="6240"/>
                  <a:pt x="2977" y="6216"/>
                  <a:pt x="2798" y="6180"/>
                </a:cubicBezTo>
                <a:cubicBezTo>
                  <a:pt x="2989" y="6097"/>
                  <a:pt x="3227" y="5966"/>
                  <a:pt x="3477" y="5811"/>
                </a:cubicBezTo>
                <a:close/>
                <a:moveTo>
                  <a:pt x="3346" y="1"/>
                </a:moveTo>
                <a:cubicBezTo>
                  <a:pt x="1501" y="1"/>
                  <a:pt x="1" y="1489"/>
                  <a:pt x="1" y="3346"/>
                </a:cubicBezTo>
                <a:cubicBezTo>
                  <a:pt x="1" y="5192"/>
                  <a:pt x="1501" y="6692"/>
                  <a:pt x="3346" y="6692"/>
                </a:cubicBezTo>
                <a:cubicBezTo>
                  <a:pt x="5204" y="6692"/>
                  <a:pt x="6704" y="5192"/>
                  <a:pt x="6704" y="3346"/>
                </a:cubicBezTo>
                <a:cubicBezTo>
                  <a:pt x="6704" y="1489"/>
                  <a:pt x="5204" y="1"/>
                  <a:pt x="3346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1" name="Google Shape;225;p17">
            <a:extLst>
              <a:ext uri="{FF2B5EF4-FFF2-40B4-BE49-F238E27FC236}">
                <a16:creationId xmlns:a16="http://schemas.microsoft.com/office/drawing/2014/main" id="{7324CD3B-0249-30F7-E753-AECD90317935}"/>
              </a:ext>
            </a:extLst>
          </p:cNvPr>
          <p:cNvSpPr txBox="1"/>
          <p:nvPr/>
        </p:nvSpPr>
        <p:spPr>
          <a:xfrm>
            <a:off x="623895" y="2218379"/>
            <a:ext cx="1516017" cy="7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CIPI v1.2.0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585466-50E3-AFC6-1EE6-3F1C6FCDB0DC}"/>
              </a:ext>
            </a:extLst>
          </p:cNvPr>
          <p:cNvSpPr txBox="1"/>
          <p:nvPr/>
        </p:nvSpPr>
        <p:spPr>
          <a:xfrm>
            <a:off x="2996609" y="1959935"/>
            <a:ext cx="767847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ü"/>
            </a:pP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Fora do País;</a:t>
            </a:r>
            <a:endParaRPr lang="pt-BR" sz="3200" dirty="0"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Cancelamento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 de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Empenho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;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Cadastro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 do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PTres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 -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Programa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Trabalho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Resumido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;</a:t>
            </a:r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14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0FA707D1-AE98-1A37-B2B1-F3A06C363625}"/>
              </a:ext>
            </a:extLst>
          </p:cNvPr>
          <p:cNvSpPr/>
          <p:nvPr/>
        </p:nvSpPr>
        <p:spPr>
          <a:xfrm>
            <a:off x="549285" y="960059"/>
            <a:ext cx="757116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spc="-1" dirty="0">
                <a:latin typeface="Calibri"/>
                <a:ea typeface="Calibri"/>
                <a:cs typeface="Calibri"/>
              </a:rPr>
              <a:t>CRONOLOGIA </a:t>
            </a:r>
          </a:p>
        </p:txBody>
      </p:sp>
      <p:sp>
        <p:nvSpPr>
          <p:cNvPr id="355" name="Google Shape;219;p17">
            <a:extLst>
              <a:ext uri="{FF2B5EF4-FFF2-40B4-BE49-F238E27FC236}">
                <a16:creationId xmlns:a16="http://schemas.microsoft.com/office/drawing/2014/main" id="{115B787A-9A62-6A30-EE8D-576697A6D69A}"/>
              </a:ext>
            </a:extLst>
          </p:cNvPr>
          <p:cNvSpPr/>
          <p:nvPr/>
        </p:nvSpPr>
        <p:spPr>
          <a:xfrm>
            <a:off x="1381651" y="2937567"/>
            <a:ext cx="38" cy="1006109"/>
          </a:xfrm>
          <a:custGeom>
            <a:avLst/>
            <a:gdLst/>
            <a:ahLst/>
            <a:cxnLst/>
            <a:rect l="l" t="t" r="r" b="b"/>
            <a:pathLst>
              <a:path w="1" h="24135" fill="none" extrusionOk="0">
                <a:moveTo>
                  <a:pt x="0" y="24134"/>
                </a:moveTo>
                <a:lnTo>
                  <a:pt x="0" y="0"/>
                </a:lnTo>
              </a:path>
            </a:pathLst>
          </a:custGeom>
          <a:noFill/>
          <a:ln w="17850" cap="rnd" cmpd="sng">
            <a:solidFill>
              <a:srgbClr val="9DB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6" name="Google Shape;220;p17">
            <a:extLst>
              <a:ext uri="{FF2B5EF4-FFF2-40B4-BE49-F238E27FC236}">
                <a16:creationId xmlns:a16="http://schemas.microsoft.com/office/drawing/2014/main" id="{C02F7ABC-4DB4-3859-0A12-FD8CBFDB31C6}"/>
              </a:ext>
            </a:extLst>
          </p:cNvPr>
          <p:cNvSpPr/>
          <p:nvPr/>
        </p:nvSpPr>
        <p:spPr>
          <a:xfrm>
            <a:off x="507004" y="1769679"/>
            <a:ext cx="1749747" cy="1316925"/>
          </a:xfrm>
          <a:custGeom>
            <a:avLst/>
            <a:gdLst/>
            <a:ahLst/>
            <a:cxnLst/>
            <a:rect l="l" t="t" r="r" b="b"/>
            <a:pathLst>
              <a:path w="45185" h="31591" extrusionOk="0">
                <a:moveTo>
                  <a:pt x="2858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21669"/>
                </a:lnTo>
                <a:cubicBezTo>
                  <a:pt x="0" y="25753"/>
                  <a:pt x="3310" y="29063"/>
                  <a:pt x="7394" y="29063"/>
                </a:cubicBezTo>
                <a:lnTo>
                  <a:pt x="18121" y="29063"/>
                </a:lnTo>
                <a:cubicBezTo>
                  <a:pt x="18157" y="29111"/>
                  <a:pt x="18193" y="29170"/>
                  <a:pt x="18240" y="29206"/>
                </a:cubicBezTo>
                <a:lnTo>
                  <a:pt x="19241" y="30206"/>
                </a:lnTo>
                <a:cubicBezTo>
                  <a:pt x="20163" y="31129"/>
                  <a:pt x="21375" y="31590"/>
                  <a:pt x="22586" y="31590"/>
                </a:cubicBezTo>
                <a:cubicBezTo>
                  <a:pt x="23798" y="31590"/>
                  <a:pt x="25009" y="31129"/>
                  <a:pt x="25932" y="30206"/>
                </a:cubicBezTo>
                <a:lnTo>
                  <a:pt x="26932" y="29206"/>
                </a:lnTo>
                <a:cubicBezTo>
                  <a:pt x="26980" y="29170"/>
                  <a:pt x="27003" y="29111"/>
                  <a:pt x="27051" y="29063"/>
                </a:cubicBezTo>
                <a:lnTo>
                  <a:pt x="37779" y="29063"/>
                </a:lnTo>
                <a:cubicBezTo>
                  <a:pt x="41874" y="29063"/>
                  <a:pt x="45184" y="25753"/>
                  <a:pt x="45184" y="21669"/>
                </a:cubicBezTo>
                <a:lnTo>
                  <a:pt x="45184" y="2846"/>
                </a:lnTo>
                <a:cubicBezTo>
                  <a:pt x="45184" y="1274"/>
                  <a:pt x="43898" y="0"/>
                  <a:pt x="4232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7" name="Google Shape;221;p17">
            <a:extLst>
              <a:ext uri="{FF2B5EF4-FFF2-40B4-BE49-F238E27FC236}">
                <a16:creationId xmlns:a16="http://schemas.microsoft.com/office/drawing/2014/main" id="{54D82189-B43A-D358-D740-C82544D082CE}"/>
              </a:ext>
            </a:extLst>
          </p:cNvPr>
          <p:cNvSpPr/>
          <p:nvPr/>
        </p:nvSpPr>
        <p:spPr>
          <a:xfrm>
            <a:off x="515864" y="1778538"/>
            <a:ext cx="1749747" cy="448715"/>
          </a:xfrm>
          <a:custGeom>
            <a:avLst/>
            <a:gdLst/>
            <a:ahLst/>
            <a:cxnLst/>
            <a:rect l="l" t="t" r="r" b="b"/>
            <a:pathLst>
              <a:path w="45185" h="10764" extrusionOk="0">
                <a:moveTo>
                  <a:pt x="2846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10763"/>
                </a:lnTo>
                <a:lnTo>
                  <a:pt x="45184" y="10763"/>
                </a:lnTo>
                <a:lnTo>
                  <a:pt x="45184" y="2846"/>
                </a:lnTo>
                <a:cubicBezTo>
                  <a:pt x="45184" y="1274"/>
                  <a:pt x="43910" y="0"/>
                  <a:pt x="42339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4472C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100" b="1" dirty="0" err="1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Abr</a:t>
            </a:r>
            <a:r>
              <a:rPr lang="en" sz="2100" b="1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/2022</a:t>
            </a:r>
            <a:endParaRPr lang="pt-B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8" name="Google Shape;222;p17">
            <a:extLst>
              <a:ext uri="{FF2B5EF4-FFF2-40B4-BE49-F238E27FC236}">
                <a16:creationId xmlns:a16="http://schemas.microsoft.com/office/drawing/2014/main" id="{7E3F9FA7-3209-4003-1FFE-16F0BD298413}"/>
              </a:ext>
            </a:extLst>
          </p:cNvPr>
          <p:cNvSpPr/>
          <p:nvPr/>
        </p:nvSpPr>
        <p:spPr>
          <a:xfrm>
            <a:off x="1018757" y="3553046"/>
            <a:ext cx="725767" cy="781250"/>
          </a:xfrm>
          <a:custGeom>
            <a:avLst/>
            <a:gdLst/>
            <a:ahLst/>
            <a:cxnLst/>
            <a:rect l="l" t="t" r="r" b="b"/>
            <a:pathLst>
              <a:path w="18742" h="18741" extrusionOk="0">
                <a:moveTo>
                  <a:pt x="9371" y="0"/>
                </a:moveTo>
                <a:cubicBezTo>
                  <a:pt x="4204" y="0"/>
                  <a:pt x="1" y="4191"/>
                  <a:pt x="1" y="9370"/>
                </a:cubicBezTo>
                <a:cubicBezTo>
                  <a:pt x="1" y="14538"/>
                  <a:pt x="4204" y="18741"/>
                  <a:pt x="9371" y="18741"/>
                </a:cubicBezTo>
                <a:cubicBezTo>
                  <a:pt x="14550" y="18741"/>
                  <a:pt x="18741" y="14538"/>
                  <a:pt x="18741" y="9370"/>
                </a:cubicBezTo>
                <a:cubicBezTo>
                  <a:pt x="18741" y="4191"/>
                  <a:pt x="14550" y="0"/>
                  <a:pt x="937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9" name="Google Shape;223;p17">
            <a:extLst>
              <a:ext uri="{FF2B5EF4-FFF2-40B4-BE49-F238E27FC236}">
                <a16:creationId xmlns:a16="http://schemas.microsoft.com/office/drawing/2014/main" id="{E9BB339D-C85A-5ED9-28AA-73D72FD7F520}"/>
              </a:ext>
            </a:extLst>
          </p:cNvPr>
          <p:cNvSpPr/>
          <p:nvPr/>
        </p:nvSpPr>
        <p:spPr>
          <a:xfrm>
            <a:off x="1111931" y="3652806"/>
            <a:ext cx="539930" cy="581738"/>
          </a:xfrm>
          <a:custGeom>
            <a:avLst/>
            <a:gdLst/>
            <a:ahLst/>
            <a:cxnLst/>
            <a:rect l="l" t="t" r="r" b="b"/>
            <a:pathLst>
              <a:path w="13943" h="13955" extrusionOk="0">
                <a:moveTo>
                  <a:pt x="6965" y="0"/>
                </a:moveTo>
                <a:cubicBezTo>
                  <a:pt x="3119" y="0"/>
                  <a:pt x="0" y="3120"/>
                  <a:pt x="0" y="6977"/>
                </a:cubicBezTo>
                <a:cubicBezTo>
                  <a:pt x="0" y="10823"/>
                  <a:pt x="3119" y="13954"/>
                  <a:pt x="6965" y="13954"/>
                </a:cubicBezTo>
                <a:cubicBezTo>
                  <a:pt x="10823" y="13954"/>
                  <a:pt x="13942" y="10823"/>
                  <a:pt x="13942" y="6977"/>
                </a:cubicBezTo>
                <a:cubicBezTo>
                  <a:pt x="13942" y="3120"/>
                  <a:pt x="10823" y="0"/>
                  <a:pt x="6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0" name="Google Shape;224;p17">
            <a:extLst>
              <a:ext uri="{FF2B5EF4-FFF2-40B4-BE49-F238E27FC236}">
                <a16:creationId xmlns:a16="http://schemas.microsoft.com/office/drawing/2014/main" id="{9D7E19D8-4C4B-503D-2057-AC6DEC6BBD5C}"/>
              </a:ext>
            </a:extLst>
          </p:cNvPr>
          <p:cNvSpPr/>
          <p:nvPr/>
        </p:nvSpPr>
        <p:spPr>
          <a:xfrm>
            <a:off x="1252077" y="3804174"/>
            <a:ext cx="259607" cy="278967"/>
          </a:xfrm>
          <a:custGeom>
            <a:avLst/>
            <a:gdLst/>
            <a:ahLst/>
            <a:cxnLst/>
            <a:rect l="l" t="t" r="r" b="b"/>
            <a:pathLst>
              <a:path w="6704" h="6692" extrusionOk="0">
                <a:moveTo>
                  <a:pt x="3346" y="453"/>
                </a:moveTo>
                <a:cubicBezTo>
                  <a:pt x="3656" y="453"/>
                  <a:pt x="3941" y="501"/>
                  <a:pt x="4215" y="584"/>
                </a:cubicBezTo>
                <a:cubicBezTo>
                  <a:pt x="3941" y="691"/>
                  <a:pt x="3584" y="846"/>
                  <a:pt x="3203" y="1084"/>
                </a:cubicBezTo>
                <a:cubicBezTo>
                  <a:pt x="2870" y="929"/>
                  <a:pt x="2513" y="810"/>
                  <a:pt x="2108" y="727"/>
                </a:cubicBezTo>
                <a:cubicBezTo>
                  <a:pt x="2489" y="548"/>
                  <a:pt x="2906" y="453"/>
                  <a:pt x="3346" y="453"/>
                </a:cubicBezTo>
                <a:close/>
                <a:moveTo>
                  <a:pt x="1632" y="1025"/>
                </a:moveTo>
                <a:cubicBezTo>
                  <a:pt x="2072" y="1084"/>
                  <a:pt x="2477" y="1179"/>
                  <a:pt x="2834" y="1322"/>
                </a:cubicBezTo>
                <a:cubicBezTo>
                  <a:pt x="2572" y="1513"/>
                  <a:pt x="2310" y="1739"/>
                  <a:pt x="2048" y="2001"/>
                </a:cubicBezTo>
                <a:lnTo>
                  <a:pt x="1298" y="1298"/>
                </a:lnTo>
                <a:cubicBezTo>
                  <a:pt x="1405" y="1191"/>
                  <a:pt x="1513" y="1108"/>
                  <a:pt x="1632" y="1025"/>
                </a:cubicBezTo>
                <a:close/>
                <a:moveTo>
                  <a:pt x="4715" y="798"/>
                </a:moveTo>
                <a:cubicBezTo>
                  <a:pt x="5061" y="977"/>
                  <a:pt x="5358" y="1227"/>
                  <a:pt x="5596" y="1525"/>
                </a:cubicBezTo>
                <a:cubicBezTo>
                  <a:pt x="5573" y="2037"/>
                  <a:pt x="5489" y="2489"/>
                  <a:pt x="5358" y="2894"/>
                </a:cubicBezTo>
                <a:cubicBezTo>
                  <a:pt x="4954" y="2310"/>
                  <a:pt x="4382" y="1703"/>
                  <a:pt x="3584" y="1263"/>
                </a:cubicBezTo>
                <a:cubicBezTo>
                  <a:pt x="4096" y="977"/>
                  <a:pt x="4537" y="846"/>
                  <a:pt x="4715" y="798"/>
                </a:cubicBezTo>
                <a:close/>
                <a:moveTo>
                  <a:pt x="1060" y="1572"/>
                </a:moveTo>
                <a:lnTo>
                  <a:pt x="1810" y="2275"/>
                </a:lnTo>
                <a:cubicBezTo>
                  <a:pt x="1596" y="2525"/>
                  <a:pt x="1405" y="2811"/>
                  <a:pt x="1239" y="3132"/>
                </a:cubicBezTo>
                <a:cubicBezTo>
                  <a:pt x="989" y="2632"/>
                  <a:pt x="870" y="2191"/>
                  <a:pt x="822" y="1941"/>
                </a:cubicBezTo>
                <a:cubicBezTo>
                  <a:pt x="893" y="1810"/>
                  <a:pt x="977" y="1691"/>
                  <a:pt x="1060" y="1572"/>
                </a:cubicBezTo>
                <a:close/>
                <a:moveTo>
                  <a:pt x="5930" y="2025"/>
                </a:moveTo>
                <a:cubicBezTo>
                  <a:pt x="6132" y="2418"/>
                  <a:pt x="6239" y="2870"/>
                  <a:pt x="6239" y="3346"/>
                </a:cubicBezTo>
                <a:cubicBezTo>
                  <a:pt x="6239" y="3680"/>
                  <a:pt x="6192" y="3989"/>
                  <a:pt x="6085" y="4287"/>
                </a:cubicBezTo>
                <a:cubicBezTo>
                  <a:pt x="5989" y="4025"/>
                  <a:pt x="5835" y="3668"/>
                  <a:pt x="5608" y="3275"/>
                </a:cubicBezTo>
                <a:cubicBezTo>
                  <a:pt x="5751" y="2906"/>
                  <a:pt x="5858" y="2489"/>
                  <a:pt x="5930" y="2025"/>
                </a:cubicBezTo>
                <a:close/>
                <a:moveTo>
                  <a:pt x="3215" y="1477"/>
                </a:moveTo>
                <a:cubicBezTo>
                  <a:pt x="4180" y="1941"/>
                  <a:pt x="4811" y="2656"/>
                  <a:pt x="5204" y="3299"/>
                </a:cubicBezTo>
                <a:cubicBezTo>
                  <a:pt x="5037" y="3704"/>
                  <a:pt x="4811" y="4061"/>
                  <a:pt x="4573" y="4370"/>
                </a:cubicBezTo>
                <a:lnTo>
                  <a:pt x="2310" y="2239"/>
                </a:lnTo>
                <a:cubicBezTo>
                  <a:pt x="2596" y="1929"/>
                  <a:pt x="2918" y="1679"/>
                  <a:pt x="3215" y="1477"/>
                </a:cubicBezTo>
                <a:close/>
                <a:moveTo>
                  <a:pt x="596" y="2465"/>
                </a:moveTo>
                <a:cubicBezTo>
                  <a:pt x="691" y="2763"/>
                  <a:pt x="834" y="3132"/>
                  <a:pt x="1048" y="3525"/>
                </a:cubicBezTo>
                <a:cubicBezTo>
                  <a:pt x="917" y="3846"/>
                  <a:pt x="810" y="4192"/>
                  <a:pt x="739" y="4573"/>
                </a:cubicBezTo>
                <a:cubicBezTo>
                  <a:pt x="560" y="4204"/>
                  <a:pt x="453" y="3787"/>
                  <a:pt x="453" y="3346"/>
                </a:cubicBezTo>
                <a:cubicBezTo>
                  <a:pt x="453" y="3037"/>
                  <a:pt x="501" y="2751"/>
                  <a:pt x="596" y="2465"/>
                </a:cubicBezTo>
                <a:close/>
                <a:moveTo>
                  <a:pt x="5430" y="3680"/>
                </a:moveTo>
                <a:cubicBezTo>
                  <a:pt x="5716" y="4215"/>
                  <a:pt x="5835" y="4668"/>
                  <a:pt x="5858" y="4787"/>
                </a:cubicBezTo>
                <a:cubicBezTo>
                  <a:pt x="5763" y="4954"/>
                  <a:pt x="5644" y="5108"/>
                  <a:pt x="5513" y="5263"/>
                </a:cubicBezTo>
                <a:lnTo>
                  <a:pt x="4823" y="4608"/>
                </a:lnTo>
                <a:cubicBezTo>
                  <a:pt x="5049" y="4335"/>
                  <a:pt x="5251" y="4025"/>
                  <a:pt x="5430" y="3680"/>
                </a:cubicBezTo>
                <a:close/>
                <a:moveTo>
                  <a:pt x="2072" y="2513"/>
                </a:moveTo>
                <a:lnTo>
                  <a:pt x="4334" y="4644"/>
                </a:lnTo>
                <a:cubicBezTo>
                  <a:pt x="4049" y="4954"/>
                  <a:pt x="3739" y="5204"/>
                  <a:pt x="3453" y="5394"/>
                </a:cubicBezTo>
                <a:cubicBezTo>
                  <a:pt x="2477" y="4918"/>
                  <a:pt x="1846" y="4192"/>
                  <a:pt x="1453" y="3525"/>
                </a:cubicBezTo>
                <a:cubicBezTo>
                  <a:pt x="1620" y="3132"/>
                  <a:pt x="1834" y="2799"/>
                  <a:pt x="2072" y="2513"/>
                </a:cubicBezTo>
                <a:close/>
                <a:moveTo>
                  <a:pt x="4584" y="4882"/>
                </a:moveTo>
                <a:lnTo>
                  <a:pt x="5263" y="5513"/>
                </a:lnTo>
                <a:cubicBezTo>
                  <a:pt x="5120" y="5632"/>
                  <a:pt x="4965" y="5751"/>
                  <a:pt x="4811" y="5835"/>
                </a:cubicBezTo>
                <a:cubicBezTo>
                  <a:pt x="4453" y="5775"/>
                  <a:pt x="4120" y="5680"/>
                  <a:pt x="3834" y="5561"/>
                </a:cubicBezTo>
                <a:cubicBezTo>
                  <a:pt x="4084" y="5370"/>
                  <a:pt x="4334" y="5144"/>
                  <a:pt x="4584" y="4882"/>
                </a:cubicBezTo>
                <a:close/>
                <a:moveTo>
                  <a:pt x="1286" y="3918"/>
                </a:moveTo>
                <a:cubicBezTo>
                  <a:pt x="1691" y="4537"/>
                  <a:pt x="2275" y="5156"/>
                  <a:pt x="3108" y="5620"/>
                </a:cubicBezTo>
                <a:cubicBezTo>
                  <a:pt x="2739" y="5835"/>
                  <a:pt x="2429" y="5966"/>
                  <a:pt x="2251" y="6025"/>
                </a:cubicBezTo>
                <a:cubicBezTo>
                  <a:pt x="1763" y="5823"/>
                  <a:pt x="1346" y="5489"/>
                  <a:pt x="1024" y="5061"/>
                </a:cubicBezTo>
                <a:cubicBezTo>
                  <a:pt x="1072" y="4644"/>
                  <a:pt x="1167" y="4263"/>
                  <a:pt x="1286" y="3918"/>
                </a:cubicBezTo>
                <a:close/>
                <a:moveTo>
                  <a:pt x="3477" y="5811"/>
                </a:moveTo>
                <a:cubicBezTo>
                  <a:pt x="3715" y="5918"/>
                  <a:pt x="3977" y="6013"/>
                  <a:pt x="4263" y="6085"/>
                </a:cubicBezTo>
                <a:cubicBezTo>
                  <a:pt x="3977" y="6180"/>
                  <a:pt x="3668" y="6240"/>
                  <a:pt x="3346" y="6240"/>
                </a:cubicBezTo>
                <a:cubicBezTo>
                  <a:pt x="3168" y="6240"/>
                  <a:pt x="2977" y="6216"/>
                  <a:pt x="2798" y="6180"/>
                </a:cubicBezTo>
                <a:cubicBezTo>
                  <a:pt x="2989" y="6097"/>
                  <a:pt x="3227" y="5966"/>
                  <a:pt x="3477" y="5811"/>
                </a:cubicBezTo>
                <a:close/>
                <a:moveTo>
                  <a:pt x="3346" y="1"/>
                </a:moveTo>
                <a:cubicBezTo>
                  <a:pt x="1501" y="1"/>
                  <a:pt x="1" y="1489"/>
                  <a:pt x="1" y="3346"/>
                </a:cubicBezTo>
                <a:cubicBezTo>
                  <a:pt x="1" y="5192"/>
                  <a:pt x="1501" y="6692"/>
                  <a:pt x="3346" y="6692"/>
                </a:cubicBezTo>
                <a:cubicBezTo>
                  <a:pt x="5204" y="6692"/>
                  <a:pt x="6704" y="5192"/>
                  <a:pt x="6704" y="3346"/>
                </a:cubicBezTo>
                <a:cubicBezTo>
                  <a:pt x="6704" y="1489"/>
                  <a:pt x="5204" y="1"/>
                  <a:pt x="334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1" name="Google Shape;225;p17">
            <a:extLst>
              <a:ext uri="{FF2B5EF4-FFF2-40B4-BE49-F238E27FC236}">
                <a16:creationId xmlns:a16="http://schemas.microsoft.com/office/drawing/2014/main" id="{7324CD3B-0249-30F7-E753-AECD90317935}"/>
              </a:ext>
            </a:extLst>
          </p:cNvPr>
          <p:cNvSpPr txBox="1"/>
          <p:nvPr/>
        </p:nvSpPr>
        <p:spPr>
          <a:xfrm>
            <a:off x="623895" y="2218379"/>
            <a:ext cx="1516017" cy="7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CIPI v1.4.0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585466-50E3-AFC6-1EE6-3F1C6FCDB0DC}"/>
              </a:ext>
            </a:extLst>
          </p:cNvPr>
          <p:cNvSpPr txBox="1"/>
          <p:nvPr/>
        </p:nvSpPr>
        <p:spPr>
          <a:xfrm>
            <a:off x="3439632" y="2668772"/>
            <a:ext cx="767847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ü"/>
            </a:pPr>
            <a:r>
              <a:rPr lang="en-US" sz="4800" err="1">
                <a:solidFill>
                  <a:srgbClr val="555555"/>
                </a:solidFill>
                <a:ea typeface="+mn-lt"/>
                <a:cs typeface="+mn-lt"/>
              </a:rPr>
              <a:t>Execução</a:t>
            </a:r>
            <a:r>
              <a:rPr lang="en-US" sz="48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en-US" sz="4800" err="1">
                <a:solidFill>
                  <a:srgbClr val="555555"/>
                </a:solidFill>
                <a:ea typeface="+mn-lt"/>
                <a:cs typeface="+mn-lt"/>
              </a:rPr>
              <a:t>Física</a:t>
            </a:r>
            <a:r>
              <a:rPr lang="en-US" sz="4800" dirty="0">
                <a:solidFill>
                  <a:srgbClr val="555555"/>
                </a:solidFill>
                <a:ea typeface="+mn-lt"/>
                <a:cs typeface="+mn-lt"/>
              </a:rPr>
              <a:t> </a:t>
            </a:r>
          </a:p>
          <a:p>
            <a:pPr marL="171450" indent="-171450">
              <a:buFont typeface="Wingdings"/>
              <a:buChar char="ü"/>
            </a:pPr>
            <a:r>
              <a:rPr lang="en-US" sz="4800" dirty="0" err="1">
                <a:solidFill>
                  <a:srgbClr val="555555"/>
                </a:solidFill>
                <a:ea typeface="+mn-lt"/>
                <a:cs typeface="+mn-lt"/>
              </a:rPr>
              <a:t>Comprasgov</a:t>
            </a:r>
            <a:r>
              <a:rPr lang="en-US" sz="4800" dirty="0">
                <a:solidFill>
                  <a:srgbClr val="555555"/>
                </a:solidFill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812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0FA707D1-AE98-1A37-B2B1-F3A06C363625}"/>
              </a:ext>
            </a:extLst>
          </p:cNvPr>
          <p:cNvSpPr/>
          <p:nvPr/>
        </p:nvSpPr>
        <p:spPr>
          <a:xfrm>
            <a:off x="549285" y="960059"/>
            <a:ext cx="757116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spc="-1" dirty="0">
                <a:latin typeface="Calibri"/>
                <a:ea typeface="Calibri"/>
                <a:cs typeface="Calibri"/>
              </a:rPr>
              <a:t>CRONOLOGIA </a:t>
            </a:r>
          </a:p>
        </p:txBody>
      </p:sp>
      <p:sp>
        <p:nvSpPr>
          <p:cNvPr id="355" name="Google Shape;219;p17">
            <a:extLst>
              <a:ext uri="{FF2B5EF4-FFF2-40B4-BE49-F238E27FC236}">
                <a16:creationId xmlns:a16="http://schemas.microsoft.com/office/drawing/2014/main" id="{115B787A-9A62-6A30-EE8D-576697A6D69A}"/>
              </a:ext>
            </a:extLst>
          </p:cNvPr>
          <p:cNvSpPr/>
          <p:nvPr/>
        </p:nvSpPr>
        <p:spPr>
          <a:xfrm>
            <a:off x="1381651" y="2937567"/>
            <a:ext cx="38" cy="1006109"/>
          </a:xfrm>
          <a:custGeom>
            <a:avLst/>
            <a:gdLst/>
            <a:ahLst/>
            <a:cxnLst/>
            <a:rect l="l" t="t" r="r" b="b"/>
            <a:pathLst>
              <a:path w="1" h="24135" fill="none" extrusionOk="0">
                <a:moveTo>
                  <a:pt x="0" y="24134"/>
                </a:moveTo>
                <a:lnTo>
                  <a:pt x="0" y="0"/>
                </a:lnTo>
              </a:path>
            </a:pathLst>
          </a:custGeom>
          <a:noFill/>
          <a:ln w="17850" cap="rnd" cmpd="sng">
            <a:solidFill>
              <a:srgbClr val="9DB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6" name="Google Shape;220;p17">
            <a:extLst>
              <a:ext uri="{FF2B5EF4-FFF2-40B4-BE49-F238E27FC236}">
                <a16:creationId xmlns:a16="http://schemas.microsoft.com/office/drawing/2014/main" id="{C02F7ABC-4DB4-3859-0A12-FD8CBFDB31C6}"/>
              </a:ext>
            </a:extLst>
          </p:cNvPr>
          <p:cNvSpPr/>
          <p:nvPr/>
        </p:nvSpPr>
        <p:spPr>
          <a:xfrm>
            <a:off x="507004" y="1769679"/>
            <a:ext cx="1749747" cy="1316925"/>
          </a:xfrm>
          <a:custGeom>
            <a:avLst/>
            <a:gdLst/>
            <a:ahLst/>
            <a:cxnLst/>
            <a:rect l="l" t="t" r="r" b="b"/>
            <a:pathLst>
              <a:path w="45185" h="31591" extrusionOk="0">
                <a:moveTo>
                  <a:pt x="2858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21669"/>
                </a:lnTo>
                <a:cubicBezTo>
                  <a:pt x="0" y="25753"/>
                  <a:pt x="3310" y="29063"/>
                  <a:pt x="7394" y="29063"/>
                </a:cubicBezTo>
                <a:lnTo>
                  <a:pt x="18121" y="29063"/>
                </a:lnTo>
                <a:cubicBezTo>
                  <a:pt x="18157" y="29111"/>
                  <a:pt x="18193" y="29170"/>
                  <a:pt x="18240" y="29206"/>
                </a:cubicBezTo>
                <a:lnTo>
                  <a:pt x="19241" y="30206"/>
                </a:lnTo>
                <a:cubicBezTo>
                  <a:pt x="20163" y="31129"/>
                  <a:pt x="21375" y="31590"/>
                  <a:pt x="22586" y="31590"/>
                </a:cubicBezTo>
                <a:cubicBezTo>
                  <a:pt x="23798" y="31590"/>
                  <a:pt x="25009" y="31129"/>
                  <a:pt x="25932" y="30206"/>
                </a:cubicBezTo>
                <a:lnTo>
                  <a:pt x="26932" y="29206"/>
                </a:lnTo>
                <a:cubicBezTo>
                  <a:pt x="26980" y="29170"/>
                  <a:pt x="27003" y="29111"/>
                  <a:pt x="27051" y="29063"/>
                </a:cubicBezTo>
                <a:lnTo>
                  <a:pt x="37779" y="29063"/>
                </a:lnTo>
                <a:cubicBezTo>
                  <a:pt x="41874" y="29063"/>
                  <a:pt x="45184" y="25753"/>
                  <a:pt x="45184" y="21669"/>
                </a:cubicBezTo>
                <a:lnTo>
                  <a:pt x="45184" y="2846"/>
                </a:lnTo>
                <a:cubicBezTo>
                  <a:pt x="45184" y="1274"/>
                  <a:pt x="43898" y="0"/>
                  <a:pt x="4232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7" name="Google Shape;221;p17">
            <a:extLst>
              <a:ext uri="{FF2B5EF4-FFF2-40B4-BE49-F238E27FC236}">
                <a16:creationId xmlns:a16="http://schemas.microsoft.com/office/drawing/2014/main" id="{54D82189-B43A-D358-D740-C82544D082CE}"/>
              </a:ext>
            </a:extLst>
          </p:cNvPr>
          <p:cNvSpPr/>
          <p:nvPr/>
        </p:nvSpPr>
        <p:spPr>
          <a:xfrm>
            <a:off x="515864" y="1778538"/>
            <a:ext cx="1749747" cy="448715"/>
          </a:xfrm>
          <a:custGeom>
            <a:avLst/>
            <a:gdLst/>
            <a:ahLst/>
            <a:cxnLst/>
            <a:rect l="l" t="t" r="r" b="b"/>
            <a:pathLst>
              <a:path w="45185" h="10764" extrusionOk="0">
                <a:moveTo>
                  <a:pt x="2846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10763"/>
                </a:lnTo>
                <a:lnTo>
                  <a:pt x="45184" y="10763"/>
                </a:lnTo>
                <a:lnTo>
                  <a:pt x="45184" y="2846"/>
                </a:lnTo>
                <a:cubicBezTo>
                  <a:pt x="45184" y="1274"/>
                  <a:pt x="43910" y="0"/>
                  <a:pt x="42339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4472C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100" b="1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JUL/2022</a:t>
            </a:r>
            <a:endParaRPr lang="pt-B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8" name="Google Shape;222;p17">
            <a:extLst>
              <a:ext uri="{FF2B5EF4-FFF2-40B4-BE49-F238E27FC236}">
                <a16:creationId xmlns:a16="http://schemas.microsoft.com/office/drawing/2014/main" id="{7E3F9FA7-3209-4003-1FFE-16F0BD298413}"/>
              </a:ext>
            </a:extLst>
          </p:cNvPr>
          <p:cNvSpPr/>
          <p:nvPr/>
        </p:nvSpPr>
        <p:spPr>
          <a:xfrm>
            <a:off x="1018757" y="3553046"/>
            <a:ext cx="725767" cy="781250"/>
          </a:xfrm>
          <a:custGeom>
            <a:avLst/>
            <a:gdLst/>
            <a:ahLst/>
            <a:cxnLst/>
            <a:rect l="l" t="t" r="r" b="b"/>
            <a:pathLst>
              <a:path w="18742" h="18741" extrusionOk="0">
                <a:moveTo>
                  <a:pt x="9371" y="0"/>
                </a:moveTo>
                <a:cubicBezTo>
                  <a:pt x="4204" y="0"/>
                  <a:pt x="1" y="4191"/>
                  <a:pt x="1" y="9370"/>
                </a:cubicBezTo>
                <a:cubicBezTo>
                  <a:pt x="1" y="14538"/>
                  <a:pt x="4204" y="18741"/>
                  <a:pt x="9371" y="18741"/>
                </a:cubicBezTo>
                <a:cubicBezTo>
                  <a:pt x="14550" y="18741"/>
                  <a:pt x="18741" y="14538"/>
                  <a:pt x="18741" y="9370"/>
                </a:cubicBezTo>
                <a:cubicBezTo>
                  <a:pt x="18741" y="4191"/>
                  <a:pt x="14550" y="0"/>
                  <a:pt x="9371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9" name="Google Shape;223;p17">
            <a:extLst>
              <a:ext uri="{FF2B5EF4-FFF2-40B4-BE49-F238E27FC236}">
                <a16:creationId xmlns:a16="http://schemas.microsoft.com/office/drawing/2014/main" id="{E9BB339D-C85A-5ED9-28AA-73D72FD7F520}"/>
              </a:ext>
            </a:extLst>
          </p:cNvPr>
          <p:cNvSpPr/>
          <p:nvPr/>
        </p:nvSpPr>
        <p:spPr>
          <a:xfrm>
            <a:off x="1111931" y="3652806"/>
            <a:ext cx="539930" cy="581738"/>
          </a:xfrm>
          <a:custGeom>
            <a:avLst/>
            <a:gdLst/>
            <a:ahLst/>
            <a:cxnLst/>
            <a:rect l="l" t="t" r="r" b="b"/>
            <a:pathLst>
              <a:path w="13943" h="13955" extrusionOk="0">
                <a:moveTo>
                  <a:pt x="6965" y="0"/>
                </a:moveTo>
                <a:cubicBezTo>
                  <a:pt x="3119" y="0"/>
                  <a:pt x="0" y="3120"/>
                  <a:pt x="0" y="6977"/>
                </a:cubicBezTo>
                <a:cubicBezTo>
                  <a:pt x="0" y="10823"/>
                  <a:pt x="3119" y="13954"/>
                  <a:pt x="6965" y="13954"/>
                </a:cubicBezTo>
                <a:cubicBezTo>
                  <a:pt x="10823" y="13954"/>
                  <a:pt x="13942" y="10823"/>
                  <a:pt x="13942" y="6977"/>
                </a:cubicBezTo>
                <a:cubicBezTo>
                  <a:pt x="13942" y="3120"/>
                  <a:pt x="10823" y="0"/>
                  <a:pt x="6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0" name="Google Shape;224;p17">
            <a:extLst>
              <a:ext uri="{FF2B5EF4-FFF2-40B4-BE49-F238E27FC236}">
                <a16:creationId xmlns:a16="http://schemas.microsoft.com/office/drawing/2014/main" id="{9D7E19D8-4C4B-503D-2057-AC6DEC6BBD5C}"/>
              </a:ext>
            </a:extLst>
          </p:cNvPr>
          <p:cNvSpPr/>
          <p:nvPr/>
        </p:nvSpPr>
        <p:spPr>
          <a:xfrm>
            <a:off x="1252077" y="3804174"/>
            <a:ext cx="259607" cy="278967"/>
          </a:xfrm>
          <a:custGeom>
            <a:avLst/>
            <a:gdLst/>
            <a:ahLst/>
            <a:cxnLst/>
            <a:rect l="l" t="t" r="r" b="b"/>
            <a:pathLst>
              <a:path w="6704" h="6692" extrusionOk="0">
                <a:moveTo>
                  <a:pt x="3346" y="453"/>
                </a:moveTo>
                <a:cubicBezTo>
                  <a:pt x="3656" y="453"/>
                  <a:pt x="3941" y="501"/>
                  <a:pt x="4215" y="584"/>
                </a:cubicBezTo>
                <a:cubicBezTo>
                  <a:pt x="3941" y="691"/>
                  <a:pt x="3584" y="846"/>
                  <a:pt x="3203" y="1084"/>
                </a:cubicBezTo>
                <a:cubicBezTo>
                  <a:pt x="2870" y="929"/>
                  <a:pt x="2513" y="810"/>
                  <a:pt x="2108" y="727"/>
                </a:cubicBezTo>
                <a:cubicBezTo>
                  <a:pt x="2489" y="548"/>
                  <a:pt x="2906" y="453"/>
                  <a:pt x="3346" y="453"/>
                </a:cubicBezTo>
                <a:close/>
                <a:moveTo>
                  <a:pt x="1632" y="1025"/>
                </a:moveTo>
                <a:cubicBezTo>
                  <a:pt x="2072" y="1084"/>
                  <a:pt x="2477" y="1179"/>
                  <a:pt x="2834" y="1322"/>
                </a:cubicBezTo>
                <a:cubicBezTo>
                  <a:pt x="2572" y="1513"/>
                  <a:pt x="2310" y="1739"/>
                  <a:pt x="2048" y="2001"/>
                </a:cubicBezTo>
                <a:lnTo>
                  <a:pt x="1298" y="1298"/>
                </a:lnTo>
                <a:cubicBezTo>
                  <a:pt x="1405" y="1191"/>
                  <a:pt x="1513" y="1108"/>
                  <a:pt x="1632" y="1025"/>
                </a:cubicBezTo>
                <a:close/>
                <a:moveTo>
                  <a:pt x="4715" y="798"/>
                </a:moveTo>
                <a:cubicBezTo>
                  <a:pt x="5061" y="977"/>
                  <a:pt x="5358" y="1227"/>
                  <a:pt x="5596" y="1525"/>
                </a:cubicBezTo>
                <a:cubicBezTo>
                  <a:pt x="5573" y="2037"/>
                  <a:pt x="5489" y="2489"/>
                  <a:pt x="5358" y="2894"/>
                </a:cubicBezTo>
                <a:cubicBezTo>
                  <a:pt x="4954" y="2310"/>
                  <a:pt x="4382" y="1703"/>
                  <a:pt x="3584" y="1263"/>
                </a:cubicBezTo>
                <a:cubicBezTo>
                  <a:pt x="4096" y="977"/>
                  <a:pt x="4537" y="846"/>
                  <a:pt x="4715" y="798"/>
                </a:cubicBezTo>
                <a:close/>
                <a:moveTo>
                  <a:pt x="1060" y="1572"/>
                </a:moveTo>
                <a:lnTo>
                  <a:pt x="1810" y="2275"/>
                </a:lnTo>
                <a:cubicBezTo>
                  <a:pt x="1596" y="2525"/>
                  <a:pt x="1405" y="2811"/>
                  <a:pt x="1239" y="3132"/>
                </a:cubicBezTo>
                <a:cubicBezTo>
                  <a:pt x="989" y="2632"/>
                  <a:pt x="870" y="2191"/>
                  <a:pt x="822" y="1941"/>
                </a:cubicBezTo>
                <a:cubicBezTo>
                  <a:pt x="893" y="1810"/>
                  <a:pt x="977" y="1691"/>
                  <a:pt x="1060" y="1572"/>
                </a:cubicBezTo>
                <a:close/>
                <a:moveTo>
                  <a:pt x="5930" y="2025"/>
                </a:moveTo>
                <a:cubicBezTo>
                  <a:pt x="6132" y="2418"/>
                  <a:pt x="6239" y="2870"/>
                  <a:pt x="6239" y="3346"/>
                </a:cubicBezTo>
                <a:cubicBezTo>
                  <a:pt x="6239" y="3680"/>
                  <a:pt x="6192" y="3989"/>
                  <a:pt x="6085" y="4287"/>
                </a:cubicBezTo>
                <a:cubicBezTo>
                  <a:pt x="5989" y="4025"/>
                  <a:pt x="5835" y="3668"/>
                  <a:pt x="5608" y="3275"/>
                </a:cubicBezTo>
                <a:cubicBezTo>
                  <a:pt x="5751" y="2906"/>
                  <a:pt x="5858" y="2489"/>
                  <a:pt x="5930" y="2025"/>
                </a:cubicBezTo>
                <a:close/>
                <a:moveTo>
                  <a:pt x="3215" y="1477"/>
                </a:moveTo>
                <a:cubicBezTo>
                  <a:pt x="4180" y="1941"/>
                  <a:pt x="4811" y="2656"/>
                  <a:pt x="5204" y="3299"/>
                </a:cubicBezTo>
                <a:cubicBezTo>
                  <a:pt x="5037" y="3704"/>
                  <a:pt x="4811" y="4061"/>
                  <a:pt x="4573" y="4370"/>
                </a:cubicBezTo>
                <a:lnTo>
                  <a:pt x="2310" y="2239"/>
                </a:lnTo>
                <a:cubicBezTo>
                  <a:pt x="2596" y="1929"/>
                  <a:pt x="2918" y="1679"/>
                  <a:pt x="3215" y="1477"/>
                </a:cubicBezTo>
                <a:close/>
                <a:moveTo>
                  <a:pt x="596" y="2465"/>
                </a:moveTo>
                <a:cubicBezTo>
                  <a:pt x="691" y="2763"/>
                  <a:pt x="834" y="3132"/>
                  <a:pt x="1048" y="3525"/>
                </a:cubicBezTo>
                <a:cubicBezTo>
                  <a:pt x="917" y="3846"/>
                  <a:pt x="810" y="4192"/>
                  <a:pt x="739" y="4573"/>
                </a:cubicBezTo>
                <a:cubicBezTo>
                  <a:pt x="560" y="4204"/>
                  <a:pt x="453" y="3787"/>
                  <a:pt x="453" y="3346"/>
                </a:cubicBezTo>
                <a:cubicBezTo>
                  <a:pt x="453" y="3037"/>
                  <a:pt x="501" y="2751"/>
                  <a:pt x="596" y="2465"/>
                </a:cubicBezTo>
                <a:close/>
                <a:moveTo>
                  <a:pt x="5430" y="3680"/>
                </a:moveTo>
                <a:cubicBezTo>
                  <a:pt x="5716" y="4215"/>
                  <a:pt x="5835" y="4668"/>
                  <a:pt x="5858" y="4787"/>
                </a:cubicBezTo>
                <a:cubicBezTo>
                  <a:pt x="5763" y="4954"/>
                  <a:pt x="5644" y="5108"/>
                  <a:pt x="5513" y="5263"/>
                </a:cubicBezTo>
                <a:lnTo>
                  <a:pt x="4823" y="4608"/>
                </a:lnTo>
                <a:cubicBezTo>
                  <a:pt x="5049" y="4335"/>
                  <a:pt x="5251" y="4025"/>
                  <a:pt x="5430" y="3680"/>
                </a:cubicBezTo>
                <a:close/>
                <a:moveTo>
                  <a:pt x="2072" y="2513"/>
                </a:moveTo>
                <a:lnTo>
                  <a:pt x="4334" y="4644"/>
                </a:lnTo>
                <a:cubicBezTo>
                  <a:pt x="4049" y="4954"/>
                  <a:pt x="3739" y="5204"/>
                  <a:pt x="3453" y="5394"/>
                </a:cubicBezTo>
                <a:cubicBezTo>
                  <a:pt x="2477" y="4918"/>
                  <a:pt x="1846" y="4192"/>
                  <a:pt x="1453" y="3525"/>
                </a:cubicBezTo>
                <a:cubicBezTo>
                  <a:pt x="1620" y="3132"/>
                  <a:pt x="1834" y="2799"/>
                  <a:pt x="2072" y="2513"/>
                </a:cubicBezTo>
                <a:close/>
                <a:moveTo>
                  <a:pt x="4584" y="4882"/>
                </a:moveTo>
                <a:lnTo>
                  <a:pt x="5263" y="5513"/>
                </a:lnTo>
                <a:cubicBezTo>
                  <a:pt x="5120" y="5632"/>
                  <a:pt x="4965" y="5751"/>
                  <a:pt x="4811" y="5835"/>
                </a:cubicBezTo>
                <a:cubicBezTo>
                  <a:pt x="4453" y="5775"/>
                  <a:pt x="4120" y="5680"/>
                  <a:pt x="3834" y="5561"/>
                </a:cubicBezTo>
                <a:cubicBezTo>
                  <a:pt x="4084" y="5370"/>
                  <a:pt x="4334" y="5144"/>
                  <a:pt x="4584" y="4882"/>
                </a:cubicBezTo>
                <a:close/>
                <a:moveTo>
                  <a:pt x="1286" y="3918"/>
                </a:moveTo>
                <a:cubicBezTo>
                  <a:pt x="1691" y="4537"/>
                  <a:pt x="2275" y="5156"/>
                  <a:pt x="3108" y="5620"/>
                </a:cubicBezTo>
                <a:cubicBezTo>
                  <a:pt x="2739" y="5835"/>
                  <a:pt x="2429" y="5966"/>
                  <a:pt x="2251" y="6025"/>
                </a:cubicBezTo>
                <a:cubicBezTo>
                  <a:pt x="1763" y="5823"/>
                  <a:pt x="1346" y="5489"/>
                  <a:pt x="1024" y="5061"/>
                </a:cubicBezTo>
                <a:cubicBezTo>
                  <a:pt x="1072" y="4644"/>
                  <a:pt x="1167" y="4263"/>
                  <a:pt x="1286" y="3918"/>
                </a:cubicBezTo>
                <a:close/>
                <a:moveTo>
                  <a:pt x="3477" y="5811"/>
                </a:moveTo>
                <a:cubicBezTo>
                  <a:pt x="3715" y="5918"/>
                  <a:pt x="3977" y="6013"/>
                  <a:pt x="4263" y="6085"/>
                </a:cubicBezTo>
                <a:cubicBezTo>
                  <a:pt x="3977" y="6180"/>
                  <a:pt x="3668" y="6240"/>
                  <a:pt x="3346" y="6240"/>
                </a:cubicBezTo>
                <a:cubicBezTo>
                  <a:pt x="3168" y="6240"/>
                  <a:pt x="2977" y="6216"/>
                  <a:pt x="2798" y="6180"/>
                </a:cubicBezTo>
                <a:cubicBezTo>
                  <a:pt x="2989" y="6097"/>
                  <a:pt x="3227" y="5966"/>
                  <a:pt x="3477" y="5811"/>
                </a:cubicBezTo>
                <a:close/>
                <a:moveTo>
                  <a:pt x="3346" y="1"/>
                </a:moveTo>
                <a:cubicBezTo>
                  <a:pt x="1501" y="1"/>
                  <a:pt x="1" y="1489"/>
                  <a:pt x="1" y="3346"/>
                </a:cubicBezTo>
                <a:cubicBezTo>
                  <a:pt x="1" y="5192"/>
                  <a:pt x="1501" y="6692"/>
                  <a:pt x="3346" y="6692"/>
                </a:cubicBezTo>
                <a:cubicBezTo>
                  <a:pt x="5204" y="6692"/>
                  <a:pt x="6704" y="5192"/>
                  <a:pt x="6704" y="3346"/>
                </a:cubicBezTo>
                <a:cubicBezTo>
                  <a:pt x="6704" y="1489"/>
                  <a:pt x="5204" y="1"/>
                  <a:pt x="3346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1" name="Google Shape;225;p17">
            <a:extLst>
              <a:ext uri="{FF2B5EF4-FFF2-40B4-BE49-F238E27FC236}">
                <a16:creationId xmlns:a16="http://schemas.microsoft.com/office/drawing/2014/main" id="{7324CD3B-0249-30F7-E753-AECD90317935}"/>
              </a:ext>
            </a:extLst>
          </p:cNvPr>
          <p:cNvSpPr txBox="1"/>
          <p:nvPr/>
        </p:nvSpPr>
        <p:spPr>
          <a:xfrm>
            <a:off x="623895" y="2218379"/>
            <a:ext cx="1516017" cy="7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CIPI v1.5.0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585466-50E3-AFC6-1EE6-3F1C6FCDB0DC}"/>
              </a:ext>
            </a:extLst>
          </p:cNvPr>
          <p:cNvSpPr txBox="1"/>
          <p:nvPr/>
        </p:nvSpPr>
        <p:spPr>
          <a:xfrm>
            <a:off x="2996609" y="1959935"/>
            <a:ext cx="7678479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ü"/>
            </a:pP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Sub-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Rogação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 de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Intervenções</a:t>
            </a:r>
            <a:endParaRPr lang="en-US" sz="3200">
              <a:solidFill>
                <a:srgbClr val="555555"/>
              </a:solidFill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Execução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 Financeira</a:t>
            </a:r>
          </a:p>
          <a:p>
            <a:pPr marL="171450" indent="-171450">
              <a:buFont typeface="Wingdings"/>
              <a:buChar char="ü"/>
            </a:pP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Nova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camada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 de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restrição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 legal :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Território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Quilombola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;</a:t>
            </a:r>
          </a:p>
          <a:p>
            <a:pPr marL="171450" indent="-171450">
              <a:buFont typeface="Wingdings"/>
              <a:buChar char="ü"/>
            </a:pPr>
            <a:endParaRPr lang="en-US" sz="3200" dirty="0">
              <a:solidFill>
                <a:srgbClr val="555555"/>
              </a:solidFill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endParaRPr lang="en-US" sz="3200" dirty="0">
              <a:solidFill>
                <a:srgbClr val="555555"/>
              </a:solidFill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endParaRPr lang="en-US" sz="3200" dirty="0">
              <a:solidFill>
                <a:srgbClr val="555555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16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0FA707D1-AE98-1A37-B2B1-F3A06C363625}"/>
              </a:ext>
            </a:extLst>
          </p:cNvPr>
          <p:cNvSpPr/>
          <p:nvPr/>
        </p:nvSpPr>
        <p:spPr>
          <a:xfrm>
            <a:off x="549285" y="960059"/>
            <a:ext cx="757116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spc="-1" dirty="0">
                <a:latin typeface="Calibri"/>
                <a:ea typeface="Calibri"/>
                <a:cs typeface="Calibri"/>
              </a:rPr>
              <a:t>CRONOLOGIA </a:t>
            </a:r>
          </a:p>
        </p:txBody>
      </p:sp>
      <p:sp>
        <p:nvSpPr>
          <p:cNvPr id="355" name="Google Shape;219;p17">
            <a:extLst>
              <a:ext uri="{FF2B5EF4-FFF2-40B4-BE49-F238E27FC236}">
                <a16:creationId xmlns:a16="http://schemas.microsoft.com/office/drawing/2014/main" id="{115B787A-9A62-6A30-EE8D-576697A6D69A}"/>
              </a:ext>
            </a:extLst>
          </p:cNvPr>
          <p:cNvSpPr/>
          <p:nvPr/>
        </p:nvSpPr>
        <p:spPr>
          <a:xfrm>
            <a:off x="1381651" y="2937567"/>
            <a:ext cx="38" cy="1006109"/>
          </a:xfrm>
          <a:custGeom>
            <a:avLst/>
            <a:gdLst/>
            <a:ahLst/>
            <a:cxnLst/>
            <a:rect l="l" t="t" r="r" b="b"/>
            <a:pathLst>
              <a:path w="1" h="24135" fill="none" extrusionOk="0">
                <a:moveTo>
                  <a:pt x="0" y="24134"/>
                </a:moveTo>
                <a:lnTo>
                  <a:pt x="0" y="0"/>
                </a:lnTo>
              </a:path>
            </a:pathLst>
          </a:custGeom>
          <a:noFill/>
          <a:ln w="17850" cap="rnd" cmpd="sng">
            <a:solidFill>
              <a:srgbClr val="9DB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6" name="Google Shape;220;p17">
            <a:extLst>
              <a:ext uri="{FF2B5EF4-FFF2-40B4-BE49-F238E27FC236}">
                <a16:creationId xmlns:a16="http://schemas.microsoft.com/office/drawing/2014/main" id="{C02F7ABC-4DB4-3859-0A12-FD8CBFDB31C6}"/>
              </a:ext>
            </a:extLst>
          </p:cNvPr>
          <p:cNvSpPr/>
          <p:nvPr/>
        </p:nvSpPr>
        <p:spPr>
          <a:xfrm>
            <a:off x="507004" y="1769679"/>
            <a:ext cx="1749747" cy="1316925"/>
          </a:xfrm>
          <a:custGeom>
            <a:avLst/>
            <a:gdLst/>
            <a:ahLst/>
            <a:cxnLst/>
            <a:rect l="l" t="t" r="r" b="b"/>
            <a:pathLst>
              <a:path w="45185" h="31591" extrusionOk="0">
                <a:moveTo>
                  <a:pt x="2858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21669"/>
                </a:lnTo>
                <a:cubicBezTo>
                  <a:pt x="0" y="25753"/>
                  <a:pt x="3310" y="29063"/>
                  <a:pt x="7394" y="29063"/>
                </a:cubicBezTo>
                <a:lnTo>
                  <a:pt x="18121" y="29063"/>
                </a:lnTo>
                <a:cubicBezTo>
                  <a:pt x="18157" y="29111"/>
                  <a:pt x="18193" y="29170"/>
                  <a:pt x="18240" y="29206"/>
                </a:cubicBezTo>
                <a:lnTo>
                  <a:pt x="19241" y="30206"/>
                </a:lnTo>
                <a:cubicBezTo>
                  <a:pt x="20163" y="31129"/>
                  <a:pt x="21375" y="31590"/>
                  <a:pt x="22586" y="31590"/>
                </a:cubicBezTo>
                <a:cubicBezTo>
                  <a:pt x="23798" y="31590"/>
                  <a:pt x="25009" y="31129"/>
                  <a:pt x="25932" y="30206"/>
                </a:cubicBezTo>
                <a:lnTo>
                  <a:pt x="26932" y="29206"/>
                </a:lnTo>
                <a:cubicBezTo>
                  <a:pt x="26980" y="29170"/>
                  <a:pt x="27003" y="29111"/>
                  <a:pt x="27051" y="29063"/>
                </a:cubicBezTo>
                <a:lnTo>
                  <a:pt x="37779" y="29063"/>
                </a:lnTo>
                <a:cubicBezTo>
                  <a:pt x="41874" y="29063"/>
                  <a:pt x="45184" y="25753"/>
                  <a:pt x="45184" y="21669"/>
                </a:cubicBezTo>
                <a:lnTo>
                  <a:pt x="45184" y="2846"/>
                </a:lnTo>
                <a:cubicBezTo>
                  <a:pt x="45184" y="1274"/>
                  <a:pt x="43898" y="0"/>
                  <a:pt x="4232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7" name="Google Shape;221;p17">
            <a:extLst>
              <a:ext uri="{FF2B5EF4-FFF2-40B4-BE49-F238E27FC236}">
                <a16:creationId xmlns:a16="http://schemas.microsoft.com/office/drawing/2014/main" id="{54D82189-B43A-D358-D740-C82544D082CE}"/>
              </a:ext>
            </a:extLst>
          </p:cNvPr>
          <p:cNvSpPr/>
          <p:nvPr/>
        </p:nvSpPr>
        <p:spPr>
          <a:xfrm>
            <a:off x="515864" y="1778538"/>
            <a:ext cx="1749747" cy="448715"/>
          </a:xfrm>
          <a:custGeom>
            <a:avLst/>
            <a:gdLst/>
            <a:ahLst/>
            <a:cxnLst/>
            <a:rect l="l" t="t" r="r" b="b"/>
            <a:pathLst>
              <a:path w="45185" h="10764" extrusionOk="0">
                <a:moveTo>
                  <a:pt x="2846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10763"/>
                </a:lnTo>
                <a:lnTo>
                  <a:pt x="45184" y="10763"/>
                </a:lnTo>
                <a:lnTo>
                  <a:pt x="45184" y="2846"/>
                </a:lnTo>
                <a:cubicBezTo>
                  <a:pt x="45184" y="1274"/>
                  <a:pt x="43910" y="0"/>
                  <a:pt x="42339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rgbClr val="4472C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100" b="1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Out/2022</a:t>
            </a:r>
            <a:endParaRPr lang="pt-B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8" name="Google Shape;222;p17">
            <a:extLst>
              <a:ext uri="{FF2B5EF4-FFF2-40B4-BE49-F238E27FC236}">
                <a16:creationId xmlns:a16="http://schemas.microsoft.com/office/drawing/2014/main" id="{7E3F9FA7-3209-4003-1FFE-16F0BD298413}"/>
              </a:ext>
            </a:extLst>
          </p:cNvPr>
          <p:cNvSpPr/>
          <p:nvPr/>
        </p:nvSpPr>
        <p:spPr>
          <a:xfrm>
            <a:off x="1018757" y="3553046"/>
            <a:ext cx="725767" cy="781250"/>
          </a:xfrm>
          <a:custGeom>
            <a:avLst/>
            <a:gdLst/>
            <a:ahLst/>
            <a:cxnLst/>
            <a:rect l="l" t="t" r="r" b="b"/>
            <a:pathLst>
              <a:path w="18742" h="18741" extrusionOk="0">
                <a:moveTo>
                  <a:pt x="9371" y="0"/>
                </a:moveTo>
                <a:cubicBezTo>
                  <a:pt x="4204" y="0"/>
                  <a:pt x="1" y="4191"/>
                  <a:pt x="1" y="9370"/>
                </a:cubicBezTo>
                <a:cubicBezTo>
                  <a:pt x="1" y="14538"/>
                  <a:pt x="4204" y="18741"/>
                  <a:pt x="9371" y="18741"/>
                </a:cubicBezTo>
                <a:cubicBezTo>
                  <a:pt x="14550" y="18741"/>
                  <a:pt x="18741" y="14538"/>
                  <a:pt x="18741" y="9370"/>
                </a:cubicBezTo>
                <a:cubicBezTo>
                  <a:pt x="18741" y="4191"/>
                  <a:pt x="14550" y="0"/>
                  <a:pt x="9371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9" name="Google Shape;223;p17">
            <a:extLst>
              <a:ext uri="{FF2B5EF4-FFF2-40B4-BE49-F238E27FC236}">
                <a16:creationId xmlns:a16="http://schemas.microsoft.com/office/drawing/2014/main" id="{E9BB339D-C85A-5ED9-28AA-73D72FD7F520}"/>
              </a:ext>
            </a:extLst>
          </p:cNvPr>
          <p:cNvSpPr/>
          <p:nvPr/>
        </p:nvSpPr>
        <p:spPr>
          <a:xfrm>
            <a:off x="1111931" y="3652806"/>
            <a:ext cx="539930" cy="581738"/>
          </a:xfrm>
          <a:custGeom>
            <a:avLst/>
            <a:gdLst/>
            <a:ahLst/>
            <a:cxnLst/>
            <a:rect l="l" t="t" r="r" b="b"/>
            <a:pathLst>
              <a:path w="13943" h="13955" extrusionOk="0">
                <a:moveTo>
                  <a:pt x="6965" y="0"/>
                </a:moveTo>
                <a:cubicBezTo>
                  <a:pt x="3119" y="0"/>
                  <a:pt x="0" y="3120"/>
                  <a:pt x="0" y="6977"/>
                </a:cubicBezTo>
                <a:cubicBezTo>
                  <a:pt x="0" y="10823"/>
                  <a:pt x="3119" y="13954"/>
                  <a:pt x="6965" y="13954"/>
                </a:cubicBezTo>
                <a:cubicBezTo>
                  <a:pt x="10823" y="13954"/>
                  <a:pt x="13942" y="10823"/>
                  <a:pt x="13942" y="6977"/>
                </a:cubicBezTo>
                <a:cubicBezTo>
                  <a:pt x="13942" y="3120"/>
                  <a:pt x="10823" y="0"/>
                  <a:pt x="6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0" name="Google Shape;224;p17">
            <a:extLst>
              <a:ext uri="{FF2B5EF4-FFF2-40B4-BE49-F238E27FC236}">
                <a16:creationId xmlns:a16="http://schemas.microsoft.com/office/drawing/2014/main" id="{9D7E19D8-4C4B-503D-2057-AC6DEC6BBD5C}"/>
              </a:ext>
            </a:extLst>
          </p:cNvPr>
          <p:cNvSpPr/>
          <p:nvPr/>
        </p:nvSpPr>
        <p:spPr>
          <a:xfrm>
            <a:off x="1252077" y="3804174"/>
            <a:ext cx="259607" cy="278967"/>
          </a:xfrm>
          <a:custGeom>
            <a:avLst/>
            <a:gdLst/>
            <a:ahLst/>
            <a:cxnLst/>
            <a:rect l="l" t="t" r="r" b="b"/>
            <a:pathLst>
              <a:path w="6704" h="6692" extrusionOk="0">
                <a:moveTo>
                  <a:pt x="3346" y="453"/>
                </a:moveTo>
                <a:cubicBezTo>
                  <a:pt x="3656" y="453"/>
                  <a:pt x="3941" y="501"/>
                  <a:pt x="4215" y="584"/>
                </a:cubicBezTo>
                <a:cubicBezTo>
                  <a:pt x="3941" y="691"/>
                  <a:pt x="3584" y="846"/>
                  <a:pt x="3203" y="1084"/>
                </a:cubicBezTo>
                <a:cubicBezTo>
                  <a:pt x="2870" y="929"/>
                  <a:pt x="2513" y="810"/>
                  <a:pt x="2108" y="727"/>
                </a:cubicBezTo>
                <a:cubicBezTo>
                  <a:pt x="2489" y="548"/>
                  <a:pt x="2906" y="453"/>
                  <a:pt x="3346" y="453"/>
                </a:cubicBezTo>
                <a:close/>
                <a:moveTo>
                  <a:pt x="1632" y="1025"/>
                </a:moveTo>
                <a:cubicBezTo>
                  <a:pt x="2072" y="1084"/>
                  <a:pt x="2477" y="1179"/>
                  <a:pt x="2834" y="1322"/>
                </a:cubicBezTo>
                <a:cubicBezTo>
                  <a:pt x="2572" y="1513"/>
                  <a:pt x="2310" y="1739"/>
                  <a:pt x="2048" y="2001"/>
                </a:cubicBezTo>
                <a:lnTo>
                  <a:pt x="1298" y="1298"/>
                </a:lnTo>
                <a:cubicBezTo>
                  <a:pt x="1405" y="1191"/>
                  <a:pt x="1513" y="1108"/>
                  <a:pt x="1632" y="1025"/>
                </a:cubicBezTo>
                <a:close/>
                <a:moveTo>
                  <a:pt x="4715" y="798"/>
                </a:moveTo>
                <a:cubicBezTo>
                  <a:pt x="5061" y="977"/>
                  <a:pt x="5358" y="1227"/>
                  <a:pt x="5596" y="1525"/>
                </a:cubicBezTo>
                <a:cubicBezTo>
                  <a:pt x="5573" y="2037"/>
                  <a:pt x="5489" y="2489"/>
                  <a:pt x="5358" y="2894"/>
                </a:cubicBezTo>
                <a:cubicBezTo>
                  <a:pt x="4954" y="2310"/>
                  <a:pt x="4382" y="1703"/>
                  <a:pt x="3584" y="1263"/>
                </a:cubicBezTo>
                <a:cubicBezTo>
                  <a:pt x="4096" y="977"/>
                  <a:pt x="4537" y="846"/>
                  <a:pt x="4715" y="798"/>
                </a:cubicBezTo>
                <a:close/>
                <a:moveTo>
                  <a:pt x="1060" y="1572"/>
                </a:moveTo>
                <a:lnTo>
                  <a:pt x="1810" y="2275"/>
                </a:lnTo>
                <a:cubicBezTo>
                  <a:pt x="1596" y="2525"/>
                  <a:pt x="1405" y="2811"/>
                  <a:pt x="1239" y="3132"/>
                </a:cubicBezTo>
                <a:cubicBezTo>
                  <a:pt x="989" y="2632"/>
                  <a:pt x="870" y="2191"/>
                  <a:pt x="822" y="1941"/>
                </a:cubicBezTo>
                <a:cubicBezTo>
                  <a:pt x="893" y="1810"/>
                  <a:pt x="977" y="1691"/>
                  <a:pt x="1060" y="1572"/>
                </a:cubicBezTo>
                <a:close/>
                <a:moveTo>
                  <a:pt x="5930" y="2025"/>
                </a:moveTo>
                <a:cubicBezTo>
                  <a:pt x="6132" y="2418"/>
                  <a:pt x="6239" y="2870"/>
                  <a:pt x="6239" y="3346"/>
                </a:cubicBezTo>
                <a:cubicBezTo>
                  <a:pt x="6239" y="3680"/>
                  <a:pt x="6192" y="3989"/>
                  <a:pt x="6085" y="4287"/>
                </a:cubicBezTo>
                <a:cubicBezTo>
                  <a:pt x="5989" y="4025"/>
                  <a:pt x="5835" y="3668"/>
                  <a:pt x="5608" y="3275"/>
                </a:cubicBezTo>
                <a:cubicBezTo>
                  <a:pt x="5751" y="2906"/>
                  <a:pt x="5858" y="2489"/>
                  <a:pt x="5930" y="2025"/>
                </a:cubicBezTo>
                <a:close/>
                <a:moveTo>
                  <a:pt x="3215" y="1477"/>
                </a:moveTo>
                <a:cubicBezTo>
                  <a:pt x="4180" y="1941"/>
                  <a:pt x="4811" y="2656"/>
                  <a:pt x="5204" y="3299"/>
                </a:cubicBezTo>
                <a:cubicBezTo>
                  <a:pt x="5037" y="3704"/>
                  <a:pt x="4811" y="4061"/>
                  <a:pt x="4573" y="4370"/>
                </a:cubicBezTo>
                <a:lnTo>
                  <a:pt x="2310" y="2239"/>
                </a:lnTo>
                <a:cubicBezTo>
                  <a:pt x="2596" y="1929"/>
                  <a:pt x="2918" y="1679"/>
                  <a:pt x="3215" y="1477"/>
                </a:cubicBezTo>
                <a:close/>
                <a:moveTo>
                  <a:pt x="596" y="2465"/>
                </a:moveTo>
                <a:cubicBezTo>
                  <a:pt x="691" y="2763"/>
                  <a:pt x="834" y="3132"/>
                  <a:pt x="1048" y="3525"/>
                </a:cubicBezTo>
                <a:cubicBezTo>
                  <a:pt x="917" y="3846"/>
                  <a:pt x="810" y="4192"/>
                  <a:pt x="739" y="4573"/>
                </a:cubicBezTo>
                <a:cubicBezTo>
                  <a:pt x="560" y="4204"/>
                  <a:pt x="453" y="3787"/>
                  <a:pt x="453" y="3346"/>
                </a:cubicBezTo>
                <a:cubicBezTo>
                  <a:pt x="453" y="3037"/>
                  <a:pt x="501" y="2751"/>
                  <a:pt x="596" y="2465"/>
                </a:cubicBezTo>
                <a:close/>
                <a:moveTo>
                  <a:pt x="5430" y="3680"/>
                </a:moveTo>
                <a:cubicBezTo>
                  <a:pt x="5716" y="4215"/>
                  <a:pt x="5835" y="4668"/>
                  <a:pt x="5858" y="4787"/>
                </a:cubicBezTo>
                <a:cubicBezTo>
                  <a:pt x="5763" y="4954"/>
                  <a:pt x="5644" y="5108"/>
                  <a:pt x="5513" y="5263"/>
                </a:cubicBezTo>
                <a:lnTo>
                  <a:pt x="4823" y="4608"/>
                </a:lnTo>
                <a:cubicBezTo>
                  <a:pt x="5049" y="4335"/>
                  <a:pt x="5251" y="4025"/>
                  <a:pt x="5430" y="3680"/>
                </a:cubicBezTo>
                <a:close/>
                <a:moveTo>
                  <a:pt x="2072" y="2513"/>
                </a:moveTo>
                <a:lnTo>
                  <a:pt x="4334" y="4644"/>
                </a:lnTo>
                <a:cubicBezTo>
                  <a:pt x="4049" y="4954"/>
                  <a:pt x="3739" y="5204"/>
                  <a:pt x="3453" y="5394"/>
                </a:cubicBezTo>
                <a:cubicBezTo>
                  <a:pt x="2477" y="4918"/>
                  <a:pt x="1846" y="4192"/>
                  <a:pt x="1453" y="3525"/>
                </a:cubicBezTo>
                <a:cubicBezTo>
                  <a:pt x="1620" y="3132"/>
                  <a:pt x="1834" y="2799"/>
                  <a:pt x="2072" y="2513"/>
                </a:cubicBezTo>
                <a:close/>
                <a:moveTo>
                  <a:pt x="4584" y="4882"/>
                </a:moveTo>
                <a:lnTo>
                  <a:pt x="5263" y="5513"/>
                </a:lnTo>
                <a:cubicBezTo>
                  <a:pt x="5120" y="5632"/>
                  <a:pt x="4965" y="5751"/>
                  <a:pt x="4811" y="5835"/>
                </a:cubicBezTo>
                <a:cubicBezTo>
                  <a:pt x="4453" y="5775"/>
                  <a:pt x="4120" y="5680"/>
                  <a:pt x="3834" y="5561"/>
                </a:cubicBezTo>
                <a:cubicBezTo>
                  <a:pt x="4084" y="5370"/>
                  <a:pt x="4334" y="5144"/>
                  <a:pt x="4584" y="4882"/>
                </a:cubicBezTo>
                <a:close/>
                <a:moveTo>
                  <a:pt x="1286" y="3918"/>
                </a:moveTo>
                <a:cubicBezTo>
                  <a:pt x="1691" y="4537"/>
                  <a:pt x="2275" y="5156"/>
                  <a:pt x="3108" y="5620"/>
                </a:cubicBezTo>
                <a:cubicBezTo>
                  <a:pt x="2739" y="5835"/>
                  <a:pt x="2429" y="5966"/>
                  <a:pt x="2251" y="6025"/>
                </a:cubicBezTo>
                <a:cubicBezTo>
                  <a:pt x="1763" y="5823"/>
                  <a:pt x="1346" y="5489"/>
                  <a:pt x="1024" y="5061"/>
                </a:cubicBezTo>
                <a:cubicBezTo>
                  <a:pt x="1072" y="4644"/>
                  <a:pt x="1167" y="4263"/>
                  <a:pt x="1286" y="3918"/>
                </a:cubicBezTo>
                <a:close/>
                <a:moveTo>
                  <a:pt x="3477" y="5811"/>
                </a:moveTo>
                <a:cubicBezTo>
                  <a:pt x="3715" y="5918"/>
                  <a:pt x="3977" y="6013"/>
                  <a:pt x="4263" y="6085"/>
                </a:cubicBezTo>
                <a:cubicBezTo>
                  <a:pt x="3977" y="6180"/>
                  <a:pt x="3668" y="6240"/>
                  <a:pt x="3346" y="6240"/>
                </a:cubicBezTo>
                <a:cubicBezTo>
                  <a:pt x="3168" y="6240"/>
                  <a:pt x="2977" y="6216"/>
                  <a:pt x="2798" y="6180"/>
                </a:cubicBezTo>
                <a:cubicBezTo>
                  <a:pt x="2989" y="6097"/>
                  <a:pt x="3227" y="5966"/>
                  <a:pt x="3477" y="5811"/>
                </a:cubicBezTo>
                <a:close/>
                <a:moveTo>
                  <a:pt x="3346" y="1"/>
                </a:moveTo>
                <a:cubicBezTo>
                  <a:pt x="1501" y="1"/>
                  <a:pt x="1" y="1489"/>
                  <a:pt x="1" y="3346"/>
                </a:cubicBezTo>
                <a:cubicBezTo>
                  <a:pt x="1" y="5192"/>
                  <a:pt x="1501" y="6692"/>
                  <a:pt x="3346" y="6692"/>
                </a:cubicBezTo>
                <a:cubicBezTo>
                  <a:pt x="5204" y="6692"/>
                  <a:pt x="6704" y="5192"/>
                  <a:pt x="6704" y="3346"/>
                </a:cubicBezTo>
                <a:cubicBezTo>
                  <a:pt x="6704" y="1489"/>
                  <a:pt x="5204" y="1"/>
                  <a:pt x="3346" y="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1" name="Google Shape;225;p17">
            <a:extLst>
              <a:ext uri="{FF2B5EF4-FFF2-40B4-BE49-F238E27FC236}">
                <a16:creationId xmlns:a16="http://schemas.microsoft.com/office/drawing/2014/main" id="{7324CD3B-0249-30F7-E753-AECD90317935}"/>
              </a:ext>
            </a:extLst>
          </p:cNvPr>
          <p:cNvSpPr txBox="1"/>
          <p:nvPr/>
        </p:nvSpPr>
        <p:spPr>
          <a:xfrm>
            <a:off x="623895" y="2218379"/>
            <a:ext cx="1516017" cy="7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CIPI v1.6.0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585466-50E3-AFC6-1EE6-3F1C6FCDB0DC}"/>
              </a:ext>
            </a:extLst>
          </p:cNvPr>
          <p:cNvSpPr txBox="1"/>
          <p:nvPr/>
        </p:nvSpPr>
        <p:spPr>
          <a:xfrm>
            <a:off x="3485248" y="2125112"/>
            <a:ext cx="767847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Pré-Empenho</a:t>
            </a:r>
            <a:endParaRPr lang="en-US" sz="3200" dirty="0">
              <a:solidFill>
                <a:srgbClr val="555555"/>
              </a:solidFill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Saldo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Contábil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 dos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Empenhos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;</a:t>
            </a:r>
            <a:endParaRPr lang="en-US" dirty="0"/>
          </a:p>
          <a:p>
            <a:pPr marL="171450" indent="-171450">
              <a:buFont typeface="Wingdings"/>
              <a:buChar char="ü"/>
            </a:pP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Obrasgov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  para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Estados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 e </a:t>
            </a:r>
            <a:r>
              <a:rPr lang="en-US" sz="3200" dirty="0" err="1">
                <a:solidFill>
                  <a:srgbClr val="555555"/>
                </a:solidFill>
                <a:ea typeface="+mn-lt"/>
                <a:cs typeface="+mn-lt"/>
              </a:rPr>
              <a:t>Municípios</a:t>
            </a:r>
            <a:r>
              <a:rPr lang="en-US" sz="3200" dirty="0">
                <a:solidFill>
                  <a:srgbClr val="555555"/>
                </a:solidFill>
                <a:ea typeface="+mn-lt"/>
                <a:cs typeface="+mn-lt"/>
              </a:rPr>
              <a:t>;</a:t>
            </a:r>
          </a:p>
          <a:p>
            <a:pPr marL="171450" indent="-171450">
              <a:buFont typeface="Wingdings"/>
              <a:buChar char="ü"/>
            </a:pPr>
            <a:endParaRPr lang="en-US" sz="3200" dirty="0">
              <a:solidFill>
                <a:srgbClr val="555555"/>
              </a:solidFill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endParaRPr lang="en-US" sz="3200" dirty="0">
              <a:solidFill>
                <a:srgbClr val="555555"/>
              </a:solidFill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endParaRPr lang="en-US" sz="3200" dirty="0">
              <a:solidFill>
                <a:srgbClr val="555555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4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0FA707D1-AE98-1A37-B2B1-F3A06C363625}"/>
              </a:ext>
            </a:extLst>
          </p:cNvPr>
          <p:cNvSpPr/>
          <p:nvPr/>
        </p:nvSpPr>
        <p:spPr>
          <a:xfrm>
            <a:off x="549285" y="960059"/>
            <a:ext cx="757116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spc="-1" dirty="0">
                <a:latin typeface="Calibri"/>
                <a:ea typeface="Calibri"/>
                <a:cs typeface="Calibri"/>
              </a:rPr>
              <a:t>CRONOLOGIA </a:t>
            </a:r>
          </a:p>
        </p:txBody>
      </p:sp>
      <p:sp>
        <p:nvSpPr>
          <p:cNvPr id="355" name="Google Shape;219;p17">
            <a:extLst>
              <a:ext uri="{FF2B5EF4-FFF2-40B4-BE49-F238E27FC236}">
                <a16:creationId xmlns:a16="http://schemas.microsoft.com/office/drawing/2014/main" id="{115B787A-9A62-6A30-EE8D-576697A6D69A}"/>
              </a:ext>
            </a:extLst>
          </p:cNvPr>
          <p:cNvSpPr/>
          <p:nvPr/>
        </p:nvSpPr>
        <p:spPr>
          <a:xfrm>
            <a:off x="1381651" y="2937567"/>
            <a:ext cx="38" cy="1006109"/>
          </a:xfrm>
          <a:custGeom>
            <a:avLst/>
            <a:gdLst/>
            <a:ahLst/>
            <a:cxnLst/>
            <a:rect l="l" t="t" r="r" b="b"/>
            <a:pathLst>
              <a:path w="1" h="24135" fill="none" extrusionOk="0">
                <a:moveTo>
                  <a:pt x="0" y="24134"/>
                </a:moveTo>
                <a:lnTo>
                  <a:pt x="0" y="0"/>
                </a:lnTo>
              </a:path>
            </a:pathLst>
          </a:custGeom>
          <a:noFill/>
          <a:ln w="17850" cap="rnd" cmpd="sng">
            <a:solidFill>
              <a:srgbClr val="9DB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6" name="Google Shape;220;p17">
            <a:extLst>
              <a:ext uri="{FF2B5EF4-FFF2-40B4-BE49-F238E27FC236}">
                <a16:creationId xmlns:a16="http://schemas.microsoft.com/office/drawing/2014/main" id="{C02F7ABC-4DB4-3859-0A12-FD8CBFDB31C6}"/>
              </a:ext>
            </a:extLst>
          </p:cNvPr>
          <p:cNvSpPr/>
          <p:nvPr/>
        </p:nvSpPr>
        <p:spPr>
          <a:xfrm>
            <a:off x="507004" y="1769679"/>
            <a:ext cx="1749747" cy="1316925"/>
          </a:xfrm>
          <a:custGeom>
            <a:avLst/>
            <a:gdLst/>
            <a:ahLst/>
            <a:cxnLst/>
            <a:rect l="l" t="t" r="r" b="b"/>
            <a:pathLst>
              <a:path w="45185" h="31591" extrusionOk="0">
                <a:moveTo>
                  <a:pt x="2858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21669"/>
                </a:lnTo>
                <a:cubicBezTo>
                  <a:pt x="0" y="25753"/>
                  <a:pt x="3310" y="29063"/>
                  <a:pt x="7394" y="29063"/>
                </a:cubicBezTo>
                <a:lnTo>
                  <a:pt x="18121" y="29063"/>
                </a:lnTo>
                <a:cubicBezTo>
                  <a:pt x="18157" y="29111"/>
                  <a:pt x="18193" y="29170"/>
                  <a:pt x="18240" y="29206"/>
                </a:cubicBezTo>
                <a:lnTo>
                  <a:pt x="19241" y="30206"/>
                </a:lnTo>
                <a:cubicBezTo>
                  <a:pt x="20163" y="31129"/>
                  <a:pt x="21375" y="31590"/>
                  <a:pt x="22586" y="31590"/>
                </a:cubicBezTo>
                <a:cubicBezTo>
                  <a:pt x="23798" y="31590"/>
                  <a:pt x="25009" y="31129"/>
                  <a:pt x="25932" y="30206"/>
                </a:cubicBezTo>
                <a:lnTo>
                  <a:pt x="26932" y="29206"/>
                </a:lnTo>
                <a:cubicBezTo>
                  <a:pt x="26980" y="29170"/>
                  <a:pt x="27003" y="29111"/>
                  <a:pt x="27051" y="29063"/>
                </a:cubicBezTo>
                <a:lnTo>
                  <a:pt x="37779" y="29063"/>
                </a:lnTo>
                <a:cubicBezTo>
                  <a:pt x="41874" y="29063"/>
                  <a:pt x="45184" y="25753"/>
                  <a:pt x="45184" y="21669"/>
                </a:cubicBezTo>
                <a:lnTo>
                  <a:pt x="45184" y="2846"/>
                </a:lnTo>
                <a:cubicBezTo>
                  <a:pt x="45184" y="1274"/>
                  <a:pt x="43898" y="0"/>
                  <a:pt x="4232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algn="ctr">
              <a:buClr>
                <a:schemeClr val="dk1"/>
              </a:buClr>
              <a:buSzPts val="1100"/>
            </a:pP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7" name="Google Shape;221;p17">
            <a:extLst>
              <a:ext uri="{FF2B5EF4-FFF2-40B4-BE49-F238E27FC236}">
                <a16:creationId xmlns:a16="http://schemas.microsoft.com/office/drawing/2014/main" id="{54D82189-B43A-D358-D740-C82544D082CE}"/>
              </a:ext>
            </a:extLst>
          </p:cNvPr>
          <p:cNvSpPr/>
          <p:nvPr/>
        </p:nvSpPr>
        <p:spPr>
          <a:xfrm>
            <a:off x="515864" y="1778538"/>
            <a:ext cx="1749747" cy="448715"/>
          </a:xfrm>
          <a:custGeom>
            <a:avLst/>
            <a:gdLst/>
            <a:ahLst/>
            <a:cxnLst/>
            <a:rect l="l" t="t" r="r" b="b"/>
            <a:pathLst>
              <a:path w="45185" h="10764" extrusionOk="0">
                <a:moveTo>
                  <a:pt x="2846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10763"/>
                </a:lnTo>
                <a:lnTo>
                  <a:pt x="45184" y="10763"/>
                </a:lnTo>
                <a:lnTo>
                  <a:pt x="45184" y="2846"/>
                </a:lnTo>
                <a:cubicBezTo>
                  <a:pt x="45184" y="1274"/>
                  <a:pt x="43910" y="0"/>
                  <a:pt x="42339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4472C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100" b="1" dirty="0" err="1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Fev</a:t>
            </a:r>
            <a:r>
              <a:rPr lang="en" sz="2100" b="1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/2023</a:t>
            </a:r>
            <a:endParaRPr lang="pt-B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8" name="Google Shape;222;p17">
            <a:extLst>
              <a:ext uri="{FF2B5EF4-FFF2-40B4-BE49-F238E27FC236}">
                <a16:creationId xmlns:a16="http://schemas.microsoft.com/office/drawing/2014/main" id="{7E3F9FA7-3209-4003-1FFE-16F0BD298413}"/>
              </a:ext>
            </a:extLst>
          </p:cNvPr>
          <p:cNvSpPr/>
          <p:nvPr/>
        </p:nvSpPr>
        <p:spPr>
          <a:xfrm>
            <a:off x="1018757" y="3553046"/>
            <a:ext cx="725767" cy="781250"/>
          </a:xfrm>
          <a:custGeom>
            <a:avLst/>
            <a:gdLst/>
            <a:ahLst/>
            <a:cxnLst/>
            <a:rect l="l" t="t" r="r" b="b"/>
            <a:pathLst>
              <a:path w="18742" h="18741" extrusionOk="0">
                <a:moveTo>
                  <a:pt x="9371" y="0"/>
                </a:moveTo>
                <a:cubicBezTo>
                  <a:pt x="4204" y="0"/>
                  <a:pt x="1" y="4191"/>
                  <a:pt x="1" y="9370"/>
                </a:cubicBezTo>
                <a:cubicBezTo>
                  <a:pt x="1" y="14538"/>
                  <a:pt x="4204" y="18741"/>
                  <a:pt x="9371" y="18741"/>
                </a:cubicBezTo>
                <a:cubicBezTo>
                  <a:pt x="14550" y="18741"/>
                  <a:pt x="18741" y="14538"/>
                  <a:pt x="18741" y="9370"/>
                </a:cubicBezTo>
                <a:cubicBezTo>
                  <a:pt x="18741" y="4191"/>
                  <a:pt x="14550" y="0"/>
                  <a:pt x="93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9" name="Google Shape;223;p17">
            <a:extLst>
              <a:ext uri="{FF2B5EF4-FFF2-40B4-BE49-F238E27FC236}">
                <a16:creationId xmlns:a16="http://schemas.microsoft.com/office/drawing/2014/main" id="{E9BB339D-C85A-5ED9-28AA-73D72FD7F520}"/>
              </a:ext>
            </a:extLst>
          </p:cNvPr>
          <p:cNvSpPr/>
          <p:nvPr/>
        </p:nvSpPr>
        <p:spPr>
          <a:xfrm>
            <a:off x="1111931" y="3652806"/>
            <a:ext cx="539930" cy="581738"/>
          </a:xfrm>
          <a:custGeom>
            <a:avLst/>
            <a:gdLst/>
            <a:ahLst/>
            <a:cxnLst/>
            <a:rect l="l" t="t" r="r" b="b"/>
            <a:pathLst>
              <a:path w="13943" h="13955" extrusionOk="0">
                <a:moveTo>
                  <a:pt x="6965" y="0"/>
                </a:moveTo>
                <a:cubicBezTo>
                  <a:pt x="3119" y="0"/>
                  <a:pt x="0" y="3120"/>
                  <a:pt x="0" y="6977"/>
                </a:cubicBezTo>
                <a:cubicBezTo>
                  <a:pt x="0" y="10823"/>
                  <a:pt x="3119" y="13954"/>
                  <a:pt x="6965" y="13954"/>
                </a:cubicBezTo>
                <a:cubicBezTo>
                  <a:pt x="10823" y="13954"/>
                  <a:pt x="13942" y="10823"/>
                  <a:pt x="13942" y="6977"/>
                </a:cubicBezTo>
                <a:cubicBezTo>
                  <a:pt x="13942" y="3120"/>
                  <a:pt x="10823" y="0"/>
                  <a:pt x="6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0" name="Google Shape;224;p17">
            <a:extLst>
              <a:ext uri="{FF2B5EF4-FFF2-40B4-BE49-F238E27FC236}">
                <a16:creationId xmlns:a16="http://schemas.microsoft.com/office/drawing/2014/main" id="{9D7E19D8-4C4B-503D-2057-AC6DEC6BBD5C}"/>
              </a:ext>
            </a:extLst>
          </p:cNvPr>
          <p:cNvSpPr/>
          <p:nvPr/>
        </p:nvSpPr>
        <p:spPr>
          <a:xfrm>
            <a:off x="1252077" y="3804174"/>
            <a:ext cx="259607" cy="278967"/>
          </a:xfrm>
          <a:custGeom>
            <a:avLst/>
            <a:gdLst/>
            <a:ahLst/>
            <a:cxnLst/>
            <a:rect l="l" t="t" r="r" b="b"/>
            <a:pathLst>
              <a:path w="6704" h="6692" extrusionOk="0">
                <a:moveTo>
                  <a:pt x="3346" y="453"/>
                </a:moveTo>
                <a:cubicBezTo>
                  <a:pt x="3656" y="453"/>
                  <a:pt x="3941" y="501"/>
                  <a:pt x="4215" y="584"/>
                </a:cubicBezTo>
                <a:cubicBezTo>
                  <a:pt x="3941" y="691"/>
                  <a:pt x="3584" y="846"/>
                  <a:pt x="3203" y="1084"/>
                </a:cubicBezTo>
                <a:cubicBezTo>
                  <a:pt x="2870" y="929"/>
                  <a:pt x="2513" y="810"/>
                  <a:pt x="2108" y="727"/>
                </a:cubicBezTo>
                <a:cubicBezTo>
                  <a:pt x="2489" y="548"/>
                  <a:pt x="2906" y="453"/>
                  <a:pt x="3346" y="453"/>
                </a:cubicBezTo>
                <a:close/>
                <a:moveTo>
                  <a:pt x="1632" y="1025"/>
                </a:moveTo>
                <a:cubicBezTo>
                  <a:pt x="2072" y="1084"/>
                  <a:pt x="2477" y="1179"/>
                  <a:pt x="2834" y="1322"/>
                </a:cubicBezTo>
                <a:cubicBezTo>
                  <a:pt x="2572" y="1513"/>
                  <a:pt x="2310" y="1739"/>
                  <a:pt x="2048" y="2001"/>
                </a:cubicBezTo>
                <a:lnTo>
                  <a:pt x="1298" y="1298"/>
                </a:lnTo>
                <a:cubicBezTo>
                  <a:pt x="1405" y="1191"/>
                  <a:pt x="1513" y="1108"/>
                  <a:pt x="1632" y="1025"/>
                </a:cubicBezTo>
                <a:close/>
                <a:moveTo>
                  <a:pt x="4715" y="798"/>
                </a:moveTo>
                <a:cubicBezTo>
                  <a:pt x="5061" y="977"/>
                  <a:pt x="5358" y="1227"/>
                  <a:pt x="5596" y="1525"/>
                </a:cubicBezTo>
                <a:cubicBezTo>
                  <a:pt x="5573" y="2037"/>
                  <a:pt x="5489" y="2489"/>
                  <a:pt x="5358" y="2894"/>
                </a:cubicBezTo>
                <a:cubicBezTo>
                  <a:pt x="4954" y="2310"/>
                  <a:pt x="4382" y="1703"/>
                  <a:pt x="3584" y="1263"/>
                </a:cubicBezTo>
                <a:cubicBezTo>
                  <a:pt x="4096" y="977"/>
                  <a:pt x="4537" y="846"/>
                  <a:pt x="4715" y="798"/>
                </a:cubicBezTo>
                <a:close/>
                <a:moveTo>
                  <a:pt x="1060" y="1572"/>
                </a:moveTo>
                <a:lnTo>
                  <a:pt x="1810" y="2275"/>
                </a:lnTo>
                <a:cubicBezTo>
                  <a:pt x="1596" y="2525"/>
                  <a:pt x="1405" y="2811"/>
                  <a:pt x="1239" y="3132"/>
                </a:cubicBezTo>
                <a:cubicBezTo>
                  <a:pt x="989" y="2632"/>
                  <a:pt x="870" y="2191"/>
                  <a:pt x="822" y="1941"/>
                </a:cubicBezTo>
                <a:cubicBezTo>
                  <a:pt x="893" y="1810"/>
                  <a:pt x="977" y="1691"/>
                  <a:pt x="1060" y="1572"/>
                </a:cubicBezTo>
                <a:close/>
                <a:moveTo>
                  <a:pt x="5930" y="2025"/>
                </a:moveTo>
                <a:cubicBezTo>
                  <a:pt x="6132" y="2418"/>
                  <a:pt x="6239" y="2870"/>
                  <a:pt x="6239" y="3346"/>
                </a:cubicBezTo>
                <a:cubicBezTo>
                  <a:pt x="6239" y="3680"/>
                  <a:pt x="6192" y="3989"/>
                  <a:pt x="6085" y="4287"/>
                </a:cubicBezTo>
                <a:cubicBezTo>
                  <a:pt x="5989" y="4025"/>
                  <a:pt x="5835" y="3668"/>
                  <a:pt x="5608" y="3275"/>
                </a:cubicBezTo>
                <a:cubicBezTo>
                  <a:pt x="5751" y="2906"/>
                  <a:pt x="5858" y="2489"/>
                  <a:pt x="5930" y="2025"/>
                </a:cubicBezTo>
                <a:close/>
                <a:moveTo>
                  <a:pt x="3215" y="1477"/>
                </a:moveTo>
                <a:cubicBezTo>
                  <a:pt x="4180" y="1941"/>
                  <a:pt x="4811" y="2656"/>
                  <a:pt x="5204" y="3299"/>
                </a:cubicBezTo>
                <a:cubicBezTo>
                  <a:pt x="5037" y="3704"/>
                  <a:pt x="4811" y="4061"/>
                  <a:pt x="4573" y="4370"/>
                </a:cubicBezTo>
                <a:lnTo>
                  <a:pt x="2310" y="2239"/>
                </a:lnTo>
                <a:cubicBezTo>
                  <a:pt x="2596" y="1929"/>
                  <a:pt x="2918" y="1679"/>
                  <a:pt x="3215" y="1477"/>
                </a:cubicBezTo>
                <a:close/>
                <a:moveTo>
                  <a:pt x="596" y="2465"/>
                </a:moveTo>
                <a:cubicBezTo>
                  <a:pt x="691" y="2763"/>
                  <a:pt x="834" y="3132"/>
                  <a:pt x="1048" y="3525"/>
                </a:cubicBezTo>
                <a:cubicBezTo>
                  <a:pt x="917" y="3846"/>
                  <a:pt x="810" y="4192"/>
                  <a:pt x="739" y="4573"/>
                </a:cubicBezTo>
                <a:cubicBezTo>
                  <a:pt x="560" y="4204"/>
                  <a:pt x="453" y="3787"/>
                  <a:pt x="453" y="3346"/>
                </a:cubicBezTo>
                <a:cubicBezTo>
                  <a:pt x="453" y="3037"/>
                  <a:pt x="501" y="2751"/>
                  <a:pt x="596" y="2465"/>
                </a:cubicBezTo>
                <a:close/>
                <a:moveTo>
                  <a:pt x="5430" y="3680"/>
                </a:moveTo>
                <a:cubicBezTo>
                  <a:pt x="5716" y="4215"/>
                  <a:pt x="5835" y="4668"/>
                  <a:pt x="5858" y="4787"/>
                </a:cubicBezTo>
                <a:cubicBezTo>
                  <a:pt x="5763" y="4954"/>
                  <a:pt x="5644" y="5108"/>
                  <a:pt x="5513" y="5263"/>
                </a:cubicBezTo>
                <a:lnTo>
                  <a:pt x="4823" y="4608"/>
                </a:lnTo>
                <a:cubicBezTo>
                  <a:pt x="5049" y="4335"/>
                  <a:pt x="5251" y="4025"/>
                  <a:pt x="5430" y="3680"/>
                </a:cubicBezTo>
                <a:close/>
                <a:moveTo>
                  <a:pt x="2072" y="2513"/>
                </a:moveTo>
                <a:lnTo>
                  <a:pt x="4334" y="4644"/>
                </a:lnTo>
                <a:cubicBezTo>
                  <a:pt x="4049" y="4954"/>
                  <a:pt x="3739" y="5204"/>
                  <a:pt x="3453" y="5394"/>
                </a:cubicBezTo>
                <a:cubicBezTo>
                  <a:pt x="2477" y="4918"/>
                  <a:pt x="1846" y="4192"/>
                  <a:pt x="1453" y="3525"/>
                </a:cubicBezTo>
                <a:cubicBezTo>
                  <a:pt x="1620" y="3132"/>
                  <a:pt x="1834" y="2799"/>
                  <a:pt x="2072" y="2513"/>
                </a:cubicBezTo>
                <a:close/>
                <a:moveTo>
                  <a:pt x="4584" y="4882"/>
                </a:moveTo>
                <a:lnTo>
                  <a:pt x="5263" y="5513"/>
                </a:lnTo>
                <a:cubicBezTo>
                  <a:pt x="5120" y="5632"/>
                  <a:pt x="4965" y="5751"/>
                  <a:pt x="4811" y="5835"/>
                </a:cubicBezTo>
                <a:cubicBezTo>
                  <a:pt x="4453" y="5775"/>
                  <a:pt x="4120" y="5680"/>
                  <a:pt x="3834" y="5561"/>
                </a:cubicBezTo>
                <a:cubicBezTo>
                  <a:pt x="4084" y="5370"/>
                  <a:pt x="4334" y="5144"/>
                  <a:pt x="4584" y="4882"/>
                </a:cubicBezTo>
                <a:close/>
                <a:moveTo>
                  <a:pt x="1286" y="3918"/>
                </a:moveTo>
                <a:cubicBezTo>
                  <a:pt x="1691" y="4537"/>
                  <a:pt x="2275" y="5156"/>
                  <a:pt x="3108" y="5620"/>
                </a:cubicBezTo>
                <a:cubicBezTo>
                  <a:pt x="2739" y="5835"/>
                  <a:pt x="2429" y="5966"/>
                  <a:pt x="2251" y="6025"/>
                </a:cubicBezTo>
                <a:cubicBezTo>
                  <a:pt x="1763" y="5823"/>
                  <a:pt x="1346" y="5489"/>
                  <a:pt x="1024" y="5061"/>
                </a:cubicBezTo>
                <a:cubicBezTo>
                  <a:pt x="1072" y="4644"/>
                  <a:pt x="1167" y="4263"/>
                  <a:pt x="1286" y="3918"/>
                </a:cubicBezTo>
                <a:close/>
                <a:moveTo>
                  <a:pt x="3477" y="5811"/>
                </a:moveTo>
                <a:cubicBezTo>
                  <a:pt x="3715" y="5918"/>
                  <a:pt x="3977" y="6013"/>
                  <a:pt x="4263" y="6085"/>
                </a:cubicBezTo>
                <a:cubicBezTo>
                  <a:pt x="3977" y="6180"/>
                  <a:pt x="3668" y="6240"/>
                  <a:pt x="3346" y="6240"/>
                </a:cubicBezTo>
                <a:cubicBezTo>
                  <a:pt x="3168" y="6240"/>
                  <a:pt x="2977" y="6216"/>
                  <a:pt x="2798" y="6180"/>
                </a:cubicBezTo>
                <a:cubicBezTo>
                  <a:pt x="2989" y="6097"/>
                  <a:pt x="3227" y="5966"/>
                  <a:pt x="3477" y="5811"/>
                </a:cubicBezTo>
                <a:close/>
                <a:moveTo>
                  <a:pt x="3346" y="1"/>
                </a:moveTo>
                <a:cubicBezTo>
                  <a:pt x="1501" y="1"/>
                  <a:pt x="1" y="1489"/>
                  <a:pt x="1" y="3346"/>
                </a:cubicBezTo>
                <a:cubicBezTo>
                  <a:pt x="1" y="5192"/>
                  <a:pt x="1501" y="6692"/>
                  <a:pt x="3346" y="6692"/>
                </a:cubicBezTo>
                <a:cubicBezTo>
                  <a:pt x="5204" y="6692"/>
                  <a:pt x="6704" y="5192"/>
                  <a:pt x="6704" y="3346"/>
                </a:cubicBezTo>
                <a:cubicBezTo>
                  <a:pt x="6704" y="1489"/>
                  <a:pt x="5204" y="1"/>
                  <a:pt x="33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1" name="Google Shape;225;p17">
            <a:extLst>
              <a:ext uri="{FF2B5EF4-FFF2-40B4-BE49-F238E27FC236}">
                <a16:creationId xmlns:a16="http://schemas.microsoft.com/office/drawing/2014/main" id="{7324CD3B-0249-30F7-E753-AECD90317935}"/>
              </a:ext>
            </a:extLst>
          </p:cNvPr>
          <p:cNvSpPr txBox="1"/>
          <p:nvPr/>
        </p:nvSpPr>
        <p:spPr>
          <a:xfrm>
            <a:off x="623895" y="2218379"/>
            <a:ext cx="1516017" cy="7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CIPI v1.7.0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585466-50E3-AFC6-1EE6-3F1C6FCDB0DC}"/>
              </a:ext>
            </a:extLst>
          </p:cNvPr>
          <p:cNvSpPr txBox="1"/>
          <p:nvPr/>
        </p:nvSpPr>
        <p:spPr>
          <a:xfrm>
            <a:off x="2612110" y="1717532"/>
            <a:ext cx="9249515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ü"/>
            </a:pPr>
            <a:r>
              <a:rPr lang="en-US" sz="3600" dirty="0">
                <a:solidFill>
                  <a:srgbClr val="555555"/>
                </a:solidFill>
                <a:ea typeface="+mn-lt"/>
                <a:cs typeface="+mn-lt"/>
              </a:rPr>
              <a:t>Fotos &amp; </a:t>
            </a:r>
            <a:r>
              <a:rPr lang="en-US" sz="3600" dirty="0" err="1">
                <a:solidFill>
                  <a:srgbClr val="555555"/>
                </a:solidFill>
                <a:ea typeface="+mn-lt"/>
                <a:cs typeface="+mn-lt"/>
              </a:rPr>
              <a:t>Vídeos</a:t>
            </a:r>
            <a:r>
              <a:rPr lang="en-US" sz="3600" dirty="0">
                <a:solidFill>
                  <a:srgbClr val="555555"/>
                </a:solidFill>
                <a:ea typeface="+mn-lt"/>
                <a:cs typeface="+mn-lt"/>
              </a:rPr>
              <a:t> - Nova Leia de </a:t>
            </a:r>
            <a:r>
              <a:rPr lang="en-US" sz="3600" dirty="0" err="1">
                <a:solidFill>
                  <a:srgbClr val="555555"/>
                </a:solidFill>
                <a:ea typeface="+mn-lt"/>
                <a:cs typeface="+mn-lt"/>
              </a:rPr>
              <a:t>Licitações</a:t>
            </a:r>
            <a:endParaRPr lang="en-US" sz="3600" dirty="0">
              <a:solidFill>
                <a:srgbClr val="555555"/>
              </a:solidFill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en-US" sz="3600" err="1">
                <a:solidFill>
                  <a:srgbClr val="555555"/>
                </a:solidFill>
                <a:ea typeface="+mn-lt"/>
                <a:cs typeface="+mn-lt"/>
              </a:rPr>
              <a:t>Notificar</a:t>
            </a:r>
            <a:r>
              <a:rPr lang="en-US" sz="36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555555"/>
                </a:solidFill>
                <a:ea typeface="+mn-lt"/>
                <a:cs typeface="+mn-lt"/>
              </a:rPr>
              <a:t>gestores</a:t>
            </a:r>
            <a:r>
              <a:rPr lang="en-US" sz="36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555555"/>
                </a:solidFill>
                <a:ea typeface="+mn-lt"/>
                <a:cs typeface="+mn-lt"/>
              </a:rPr>
              <a:t>acerca</a:t>
            </a:r>
            <a:r>
              <a:rPr lang="en-US" sz="3600" dirty="0">
                <a:solidFill>
                  <a:srgbClr val="555555"/>
                </a:solidFill>
                <a:ea typeface="+mn-lt"/>
                <a:cs typeface="+mn-lt"/>
              </a:rPr>
              <a:t> das </a:t>
            </a:r>
            <a:r>
              <a:rPr lang="en-US" sz="3600" err="1">
                <a:solidFill>
                  <a:srgbClr val="555555"/>
                </a:solidFill>
                <a:ea typeface="+mn-lt"/>
                <a:cs typeface="+mn-lt"/>
              </a:rPr>
              <a:t>atualizações</a:t>
            </a:r>
            <a:r>
              <a:rPr lang="en-US" sz="3600" dirty="0">
                <a:solidFill>
                  <a:srgbClr val="555555"/>
                </a:solidFill>
                <a:ea typeface="+mn-lt"/>
                <a:cs typeface="+mn-lt"/>
              </a:rPr>
              <a:t> de dados;</a:t>
            </a:r>
            <a:endParaRPr lang="en-US" sz="36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endParaRPr lang="en-US" sz="3200" dirty="0">
              <a:solidFill>
                <a:srgbClr val="555555"/>
              </a:solidFill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endParaRPr lang="en-US" sz="3200" dirty="0">
              <a:solidFill>
                <a:srgbClr val="555555"/>
              </a:solidFill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endParaRPr lang="en-US" sz="3200" dirty="0">
              <a:solidFill>
                <a:srgbClr val="555555"/>
              </a:solidFill>
              <a:ea typeface="+mn-lt"/>
              <a:cs typeface="+mn-lt"/>
            </a:endParaRPr>
          </a:p>
        </p:txBody>
      </p:sp>
      <p:pic>
        <p:nvPicPr>
          <p:cNvPr id="5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18FDE86-89A7-F1BE-01CF-A01535C0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92" y="3151125"/>
            <a:ext cx="6205125" cy="26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1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7784B-ED74-F57E-6621-50E11247D9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374" y="579995"/>
            <a:ext cx="10580688" cy="50641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+mn-lt"/>
              </a:rPr>
              <a:t>Nova Lei de Licitações e Sistema de Obras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72E8FE-7938-B280-D665-96ED50D1B6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4575" y="1174750"/>
            <a:ext cx="11147425" cy="5454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Obrasgov.br está apto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EC58165-6AC8-41EA-A8CC-82DCC4DF8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1801378"/>
            <a:ext cx="10601326" cy="49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63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cao_STN_MF_Identidade_Tesouro" id="{A0346108-5269-6844-B164-2364910CE201}" vid="{CB5C17C3-C5C0-E84B-9BE2-66B9CCF852E3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e77f6a-f1fb-45c7-a4e1-13af6ce189a7">
      <UserInfo>
        <DisplayName>Regina Lemos de Andrade</DisplayName>
        <AccountId>35</AccountId>
        <AccountType/>
      </UserInfo>
      <UserInfo>
        <DisplayName>Gabriele Nunes</DisplayName>
        <AccountId>16</AccountId>
        <AccountType/>
      </UserInfo>
      <UserInfo>
        <DisplayName>Giovanna Alexsandra Barreto Ferreira</DisplayName>
        <AccountId>21</AccountId>
        <AccountType/>
      </UserInfo>
      <UserInfo>
        <DisplayName>Diego Pereira de Oliveira</DisplayName>
        <AccountId>23</AccountId>
        <AccountType/>
      </UserInfo>
      <UserInfo>
        <DisplayName>Renato Rocha Dias Santos</DisplayName>
        <AccountId>116</AccountId>
        <AccountType/>
      </UserInfo>
      <UserInfo>
        <DisplayName>Antonio de Oliveira</DisplayName>
        <AccountId>22</AccountId>
        <AccountType/>
      </UserInfo>
      <UserInfo>
        <DisplayName>Marcelo Dias da Costa</DisplayName>
        <AccountId>12</AccountId>
        <AccountType/>
      </UserInfo>
      <UserInfo>
        <DisplayName>Ismael Damasceno Pavani</DisplayName>
        <AccountId>296</AccountId>
        <AccountType/>
      </UserInfo>
      <UserInfo>
        <DisplayName>Najara Lima Nogueira</DisplayName>
        <AccountId>315</AccountId>
        <AccountType/>
      </UserInfo>
    </SharedWithUsers>
    <lcf76f155ced4ddcb4097134ff3c332f xmlns="feb27506-d0cb-4764-903f-1304ed79efc7">
      <Terms xmlns="http://schemas.microsoft.com/office/infopath/2007/PartnerControls"/>
    </lcf76f155ced4ddcb4097134ff3c332f>
    <TaxCatchAll xmlns="8ce77f6a-f1fb-45c7-a4e1-13af6ce189a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D1D902F9AFB0458A156704A0C1878F" ma:contentTypeVersion="17" ma:contentTypeDescription="Crie um novo documento." ma:contentTypeScope="" ma:versionID="9cb9c830ebbd10c74371808d5e901740">
  <xsd:schema xmlns:xsd="http://www.w3.org/2001/XMLSchema" xmlns:xs="http://www.w3.org/2001/XMLSchema" xmlns:p="http://schemas.microsoft.com/office/2006/metadata/properties" xmlns:ns2="feb27506-d0cb-4764-903f-1304ed79efc7" xmlns:ns3="8ce77f6a-f1fb-45c7-a4e1-13af6ce189a7" targetNamespace="http://schemas.microsoft.com/office/2006/metadata/properties" ma:root="true" ma:fieldsID="7f0f9e6955956d04883532780c16c596" ns2:_="" ns3:_="">
    <xsd:import namespace="feb27506-d0cb-4764-903f-1304ed79efc7"/>
    <xsd:import namespace="8ce77f6a-f1fb-45c7-a4e1-13af6ce189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27506-d0cb-4764-903f-1304ed79e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77f6a-f1fb-45c7-a4e1-13af6ce189a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9be47e-ac85-41a8-875a-2d7139291a68}" ma:internalName="TaxCatchAll" ma:showField="CatchAllData" ma:web="8ce77f6a-f1fb-45c7-a4e1-13af6ce189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00B2AC-6001-49B4-80BA-24BFDE20638E}">
  <ds:schemaRefs>
    <ds:schemaRef ds:uri="http://www.w3.org/XML/1998/namespace"/>
    <ds:schemaRef ds:uri="feb27506-d0cb-4764-903f-1304ed79efc7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8ce77f6a-f1fb-45c7-a4e1-13af6ce189a7"/>
  </ds:schemaRefs>
</ds:datastoreItem>
</file>

<file path=customXml/itemProps2.xml><?xml version="1.0" encoding="utf-8"?>
<ds:datastoreItem xmlns:ds="http://schemas.openxmlformats.org/officeDocument/2006/customXml" ds:itemID="{F957CB15-97A1-4191-ACB9-8551F10BA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b27506-d0cb-4764-903f-1304ed79efc7"/>
    <ds:schemaRef ds:uri="8ce77f6a-f1fb-45c7-a4e1-13af6ce18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DF7992-4B9E-439A-BAC2-BC27D62D54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Widescreen</PresentationFormat>
  <Paragraphs>158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Office Theme</vt:lpstr>
      <vt:lpstr>Tema do Office</vt:lpstr>
      <vt:lpstr>Personalizar design</vt:lpstr>
      <vt:lpstr>Cadastro Integrado de Projetos de Investimento – Obrasgov.br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Nova Lei de Licitações e Sistema de Obras</vt:lpstr>
      <vt:lpstr>Painel Obrasgov.br</vt:lpstr>
      <vt:lpstr>Apresentação do PowerPoint</vt:lpstr>
      <vt:lpstr>Apresentação do PowerPoint</vt:lpstr>
      <vt:lpstr>Apresentação do PowerPoint</vt:lpstr>
      <vt:lpstr>Coordenação-Geral de Governança Colaborativa e Gestão do Conhecimento Diretoria de Transferências e Parcerias da União Secretaria de Gestão e Inovação Ministério da Gestão e Inovação em Serviços Públicos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Tâmara Castro</cp:lastModifiedBy>
  <cp:revision>643</cp:revision>
  <dcterms:created xsi:type="dcterms:W3CDTF">2019-04-16T21:42:30Z</dcterms:created>
  <dcterms:modified xsi:type="dcterms:W3CDTF">2023-07-19T13:54:42Z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0x01010046D1D902F9AFB0458A156704A0C1878F</vt:lpwstr>
  </property>
  <property fmtid="{D5CDD505-2E9C-101B-9397-08002B2CF9AE}" pid="3" name="MediaServiceImageTags">
    <vt:lpwstr/>
  </property>
</Properties>
</file>