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39.jpg" ContentType="image/jp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704" r:id="rId4"/>
    <p:sldMasterId id="2147483707" r:id="rId5"/>
  </p:sldMasterIdLst>
  <p:notesMasterIdLst>
    <p:notesMasterId r:id="rId44"/>
  </p:notesMasterIdLst>
  <p:sldIdLst>
    <p:sldId id="581" r:id="rId6"/>
    <p:sldId id="688" r:id="rId7"/>
    <p:sldId id="827" r:id="rId8"/>
    <p:sldId id="692" r:id="rId9"/>
    <p:sldId id="693" r:id="rId10"/>
    <p:sldId id="270" r:id="rId11"/>
    <p:sldId id="306" r:id="rId12"/>
    <p:sldId id="609" r:id="rId13"/>
    <p:sldId id="641" r:id="rId14"/>
    <p:sldId id="680" r:id="rId15"/>
    <p:sldId id="687" r:id="rId16"/>
    <p:sldId id="771" r:id="rId17"/>
    <p:sldId id="633" r:id="rId18"/>
    <p:sldId id="782" r:id="rId19"/>
    <p:sldId id="807" r:id="rId20"/>
    <p:sldId id="810" r:id="rId21"/>
    <p:sldId id="808" r:id="rId22"/>
    <p:sldId id="809" r:id="rId23"/>
    <p:sldId id="806" r:id="rId24"/>
    <p:sldId id="826" r:id="rId25"/>
    <p:sldId id="640" r:id="rId26"/>
    <p:sldId id="820" r:id="rId27"/>
    <p:sldId id="822" r:id="rId28"/>
    <p:sldId id="821" r:id="rId29"/>
    <p:sldId id="611" r:id="rId30"/>
    <p:sldId id="612" r:id="rId31"/>
    <p:sldId id="825" r:id="rId32"/>
    <p:sldId id="265" r:id="rId33"/>
    <p:sldId id="266" r:id="rId34"/>
    <p:sldId id="307" r:id="rId35"/>
    <p:sldId id="276" r:id="rId36"/>
    <p:sldId id="281" r:id="rId37"/>
    <p:sldId id="287" r:id="rId38"/>
    <p:sldId id="615" r:id="rId39"/>
    <p:sldId id="293" r:id="rId40"/>
    <p:sldId id="340" r:id="rId41"/>
    <p:sldId id="824" r:id="rId42"/>
    <p:sldId id="792" r:id="rId43"/>
  </p:sldIdLst>
  <p:sldSz cx="12192000" cy="6858000"/>
  <p:notesSz cx="6858000" cy="9144000"/>
  <p:defaultTextStyle>
    <a:defPPr lvl="0">
      <a:defRPr lang="pt-B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24198217-6903-41D9-8306-F305B82B7163}">
          <p14:sldIdLst>
            <p14:sldId id="581"/>
            <p14:sldId id="688"/>
            <p14:sldId id="827"/>
            <p14:sldId id="692"/>
            <p14:sldId id="693"/>
            <p14:sldId id="270"/>
            <p14:sldId id="306"/>
            <p14:sldId id="609"/>
            <p14:sldId id="641"/>
            <p14:sldId id="680"/>
            <p14:sldId id="687"/>
            <p14:sldId id="771"/>
            <p14:sldId id="633"/>
            <p14:sldId id="782"/>
            <p14:sldId id="807"/>
            <p14:sldId id="810"/>
            <p14:sldId id="808"/>
            <p14:sldId id="809"/>
            <p14:sldId id="806"/>
            <p14:sldId id="826"/>
            <p14:sldId id="640"/>
            <p14:sldId id="820"/>
            <p14:sldId id="822"/>
            <p14:sldId id="821"/>
            <p14:sldId id="611"/>
            <p14:sldId id="612"/>
            <p14:sldId id="825"/>
            <p14:sldId id="265"/>
            <p14:sldId id="266"/>
            <p14:sldId id="307"/>
            <p14:sldId id="276"/>
            <p14:sldId id="281"/>
            <p14:sldId id="287"/>
            <p14:sldId id="615"/>
            <p14:sldId id="293"/>
            <p14:sldId id="340"/>
            <p14:sldId id="824"/>
            <p14:sldId id="792"/>
          </p14:sldIdLst>
        </p14:section>
        <p14:section name="Seção Padrão" id="{AEDE3764-04B9-47DB-BB13-57B3990E3E3C}">
          <p14:sldIdLst/>
        </p14:section>
        <p14:section name="Seção Padrão" id="{613E4997-5C90-4FC6-89FB-6FC7860E887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56997" autoAdjust="0"/>
  </p:normalViewPr>
  <p:slideViewPr>
    <p:cSldViewPr snapToGrid="0">
      <p:cViewPr varScale="1">
        <p:scale>
          <a:sx n="65" d="100"/>
          <a:sy n="65" d="100"/>
        </p:scale>
        <p:origin x="1554"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38E2F-5FDF-4581-BF57-958D4EBD21B4}" type="doc">
      <dgm:prSet loTypeId="urn:microsoft.com/office/officeart/2005/8/layout/vList5" loCatId="list" qsTypeId="urn:microsoft.com/office/officeart/2005/8/quickstyle/simple1" qsCatId="simple" csTypeId="urn:microsoft.com/office/officeart/2005/8/colors/accent1_2" csCatId="accent1" phldr="1"/>
      <dgm:spPr/>
    </dgm:pt>
    <dgm:pt modelId="{F51508F1-3326-4F45-AAC1-B4768526A8D1}">
      <dgm:prSet phldrT="[Texto]"/>
      <dgm:spPr/>
      <dgm:t>
        <a:bodyPr/>
        <a:lstStyle/>
        <a:p>
          <a:r>
            <a:rPr lang="pt-BR" dirty="0"/>
            <a:t>Legais/Obrigatórias</a:t>
          </a:r>
        </a:p>
      </dgm:t>
    </dgm:pt>
    <dgm:pt modelId="{CE5DD8F9-ACCD-4F1F-A71F-FBDF06126F88}" type="parTrans" cxnId="{B812B409-0701-46DF-A962-DF5D34BA00D6}">
      <dgm:prSet/>
      <dgm:spPr/>
      <dgm:t>
        <a:bodyPr/>
        <a:lstStyle/>
        <a:p>
          <a:endParaRPr lang="pt-BR"/>
        </a:p>
      </dgm:t>
    </dgm:pt>
    <dgm:pt modelId="{2FD6A958-3819-4E3C-938E-4F91CF43EADF}" type="sibTrans" cxnId="{B812B409-0701-46DF-A962-DF5D34BA00D6}">
      <dgm:prSet/>
      <dgm:spPr/>
      <dgm:t>
        <a:bodyPr/>
        <a:lstStyle/>
        <a:p>
          <a:endParaRPr lang="pt-BR"/>
        </a:p>
      </dgm:t>
    </dgm:pt>
    <dgm:pt modelId="{E21B2F09-F71E-4BB4-AB93-D94C8B771958}">
      <dgm:prSet phldrT="[Texto]" custT="1"/>
      <dgm:spPr/>
      <dgm:t>
        <a:bodyPr/>
        <a:lstStyle/>
        <a:p>
          <a:r>
            <a:rPr lang="pt-BR" sz="1600" dirty="0"/>
            <a:t>Lei nº 11.947/09 -Dinheiro Direto na Escola – PDDE</a:t>
          </a:r>
        </a:p>
      </dgm:t>
    </dgm:pt>
    <dgm:pt modelId="{966EAFE3-0DE7-4C66-9B74-9D6A56FA99E6}" type="parTrans" cxnId="{60634982-6DB0-42CE-B04D-8454F17E2A44}">
      <dgm:prSet/>
      <dgm:spPr/>
      <dgm:t>
        <a:bodyPr/>
        <a:lstStyle/>
        <a:p>
          <a:endParaRPr lang="pt-BR"/>
        </a:p>
      </dgm:t>
    </dgm:pt>
    <dgm:pt modelId="{843EA5C6-422E-4E48-8A3B-1EF80B7E9533}" type="sibTrans" cxnId="{60634982-6DB0-42CE-B04D-8454F17E2A44}">
      <dgm:prSet/>
      <dgm:spPr/>
      <dgm:t>
        <a:bodyPr/>
        <a:lstStyle/>
        <a:p>
          <a:endParaRPr lang="pt-BR"/>
        </a:p>
      </dgm:t>
    </dgm:pt>
    <dgm:pt modelId="{A8465600-F897-46AE-BE5F-E2C098576299}">
      <dgm:prSet phldrT="[Texto]"/>
      <dgm:spPr/>
      <dgm:t>
        <a:bodyPr/>
        <a:lstStyle/>
        <a:p>
          <a:r>
            <a:rPr lang="pt-BR" dirty="0"/>
            <a:t>Discricionária Específica</a:t>
          </a:r>
        </a:p>
      </dgm:t>
    </dgm:pt>
    <dgm:pt modelId="{EA68255F-8D24-4FDB-8030-93A085E7BA43}" type="parTrans" cxnId="{B05BAA15-F849-4EDF-BF2F-C3573380C365}">
      <dgm:prSet/>
      <dgm:spPr/>
      <dgm:t>
        <a:bodyPr/>
        <a:lstStyle/>
        <a:p>
          <a:endParaRPr lang="pt-BR"/>
        </a:p>
      </dgm:t>
    </dgm:pt>
    <dgm:pt modelId="{78A2F0C9-C238-4C9D-93A5-37659AA5A7CB}" type="sibTrans" cxnId="{B05BAA15-F849-4EDF-BF2F-C3573380C365}">
      <dgm:prSet/>
      <dgm:spPr/>
      <dgm:t>
        <a:bodyPr/>
        <a:lstStyle/>
        <a:p>
          <a:endParaRPr lang="pt-BR"/>
        </a:p>
      </dgm:t>
    </dgm:pt>
    <dgm:pt modelId="{3185E49C-9CCF-41CD-80DF-D187980E919A}">
      <dgm:prSet phldrT="[Texto]" custT="1"/>
      <dgm:spPr/>
      <dgm:t>
        <a:bodyPr/>
        <a:lstStyle/>
        <a:p>
          <a:r>
            <a:rPr lang="pt-BR" sz="1600" dirty="0"/>
            <a:t>Lei nº 8.142/90 - Sistema Único de Saúde</a:t>
          </a:r>
        </a:p>
      </dgm:t>
    </dgm:pt>
    <dgm:pt modelId="{711ED356-5D53-461E-B6E6-05171613E696}" type="parTrans" cxnId="{F09F1E63-F725-4A4A-BE73-9F454AAE3FE5}">
      <dgm:prSet/>
      <dgm:spPr/>
      <dgm:t>
        <a:bodyPr/>
        <a:lstStyle/>
        <a:p>
          <a:endParaRPr lang="pt-BR"/>
        </a:p>
      </dgm:t>
    </dgm:pt>
    <dgm:pt modelId="{29080F47-BCDA-4C5F-ABDB-CB21302D99D2}" type="sibTrans" cxnId="{F09F1E63-F725-4A4A-BE73-9F454AAE3FE5}">
      <dgm:prSet/>
      <dgm:spPr/>
      <dgm:t>
        <a:bodyPr/>
        <a:lstStyle/>
        <a:p>
          <a:endParaRPr lang="pt-BR"/>
        </a:p>
      </dgm:t>
    </dgm:pt>
    <dgm:pt modelId="{DAA02557-AAAA-401F-8CB6-AA4E7660A2A1}">
      <dgm:prSet custT="1"/>
      <dgm:spPr/>
      <dgm:t>
        <a:bodyPr/>
        <a:lstStyle/>
        <a:p>
          <a:r>
            <a:rPr lang="pt-BR" sz="1600" dirty="0"/>
            <a:t>Lei nº 11.947/09 - Alimentação Escolar - PNAE</a:t>
          </a:r>
        </a:p>
      </dgm:t>
    </dgm:pt>
    <dgm:pt modelId="{51392ED2-3808-4F54-A5A9-9D82B2C68BC2}" type="parTrans" cxnId="{704FC3A7-7685-4B37-B3D5-7A8A7B5991C8}">
      <dgm:prSet/>
      <dgm:spPr/>
      <dgm:t>
        <a:bodyPr/>
        <a:lstStyle/>
        <a:p>
          <a:endParaRPr lang="pt-BR"/>
        </a:p>
      </dgm:t>
    </dgm:pt>
    <dgm:pt modelId="{5F4F7F39-A1C5-44DF-BEFA-84906A60B34E}" type="sibTrans" cxnId="{704FC3A7-7685-4B37-B3D5-7A8A7B5991C8}">
      <dgm:prSet/>
      <dgm:spPr/>
      <dgm:t>
        <a:bodyPr/>
        <a:lstStyle/>
        <a:p>
          <a:endParaRPr lang="pt-BR"/>
        </a:p>
      </dgm:t>
    </dgm:pt>
    <dgm:pt modelId="{94D6A507-CCFF-4889-B672-CC2A6EBA24A7}">
      <dgm:prSet phldrT="[Texto]" custT="1"/>
      <dgm:spPr/>
      <dgm:t>
        <a:bodyPr/>
        <a:lstStyle/>
        <a:p>
          <a:r>
            <a:rPr lang="pt-BR" sz="1600" dirty="0"/>
            <a:t>Lei nº 10.880/04 - Transporte Escolar – PNATE</a:t>
          </a:r>
        </a:p>
      </dgm:t>
    </dgm:pt>
    <dgm:pt modelId="{E159D4AD-4CED-4B1C-9DBA-F1BCB6520FB5}" type="parTrans" cxnId="{C0B65F4A-6013-41D1-ABE7-BD07C8277F29}">
      <dgm:prSet/>
      <dgm:spPr/>
      <dgm:t>
        <a:bodyPr/>
        <a:lstStyle/>
        <a:p>
          <a:endParaRPr lang="pt-BR"/>
        </a:p>
      </dgm:t>
    </dgm:pt>
    <dgm:pt modelId="{DA89D280-26A7-4D0F-88EA-94258781E740}" type="sibTrans" cxnId="{C0B65F4A-6013-41D1-ABE7-BD07C8277F29}">
      <dgm:prSet/>
      <dgm:spPr/>
      <dgm:t>
        <a:bodyPr/>
        <a:lstStyle/>
        <a:p>
          <a:endParaRPr lang="pt-BR"/>
        </a:p>
      </dgm:t>
    </dgm:pt>
    <dgm:pt modelId="{A4322CD2-B49C-43BC-A17F-CC298E4741B8}">
      <dgm:prSet phldrT="[Texto]" custT="1"/>
      <dgm:spPr/>
      <dgm:t>
        <a:bodyPr/>
        <a:lstStyle/>
        <a:p>
          <a:r>
            <a:rPr lang="pt-BR" sz="1600" dirty="0"/>
            <a:t>Gestão Descentralizada - Bolsa Família</a:t>
          </a:r>
        </a:p>
      </dgm:t>
    </dgm:pt>
    <dgm:pt modelId="{5F00DD90-BC20-4DA6-B76B-46C3FA8A1A36}" type="parTrans" cxnId="{93603AF1-4CF9-436F-822E-9D7178B88CE5}">
      <dgm:prSet/>
      <dgm:spPr/>
      <dgm:t>
        <a:bodyPr/>
        <a:lstStyle/>
        <a:p>
          <a:endParaRPr lang="pt-BR"/>
        </a:p>
      </dgm:t>
    </dgm:pt>
    <dgm:pt modelId="{C471BB90-EB2C-490C-BE30-A43654A842CF}" type="sibTrans" cxnId="{93603AF1-4CF9-436F-822E-9D7178B88CE5}">
      <dgm:prSet/>
      <dgm:spPr/>
      <dgm:t>
        <a:bodyPr/>
        <a:lstStyle/>
        <a:p>
          <a:endParaRPr lang="pt-BR"/>
        </a:p>
      </dgm:t>
    </dgm:pt>
    <dgm:pt modelId="{0379CD30-ED6D-42CB-B473-451B96C69F68}">
      <dgm:prSet phldrT="[Texto]" custT="1"/>
      <dgm:spPr/>
      <dgm:t>
        <a:bodyPr/>
        <a:lstStyle/>
        <a:p>
          <a:r>
            <a:rPr lang="pt-BR" sz="1600" dirty="0"/>
            <a:t>Lei nº 10.880/04 - Educação de Jovens e Adultos</a:t>
          </a:r>
        </a:p>
      </dgm:t>
    </dgm:pt>
    <dgm:pt modelId="{2EC3F9A2-3631-4B11-AE5C-A36A53BEB107}" type="parTrans" cxnId="{03491378-173E-456E-8ED4-5E1F9D7C50AD}">
      <dgm:prSet/>
      <dgm:spPr/>
      <dgm:t>
        <a:bodyPr/>
        <a:lstStyle/>
        <a:p>
          <a:endParaRPr lang="pt-BR"/>
        </a:p>
      </dgm:t>
    </dgm:pt>
    <dgm:pt modelId="{2FF41405-05CE-46A8-B196-DF2EF812EEC9}" type="sibTrans" cxnId="{03491378-173E-456E-8ED4-5E1F9D7C50AD}">
      <dgm:prSet/>
      <dgm:spPr/>
      <dgm:t>
        <a:bodyPr/>
        <a:lstStyle/>
        <a:p>
          <a:endParaRPr lang="pt-BR"/>
        </a:p>
      </dgm:t>
    </dgm:pt>
    <dgm:pt modelId="{C874073C-4659-4EC4-988F-EC3B9E7B6915}">
      <dgm:prSet phldrT="[Texto]" custT="1"/>
      <dgm:spPr/>
      <dgm:t>
        <a:bodyPr/>
        <a:lstStyle/>
        <a:p>
          <a:r>
            <a:rPr lang="pt-BR" sz="1600" dirty="0"/>
            <a:t>Transferência de Concursos de Prognósticos (Lei n. 9.615)</a:t>
          </a:r>
        </a:p>
      </dgm:t>
    </dgm:pt>
    <dgm:pt modelId="{CAEE11B2-9913-4B51-87BE-148A36550A72}" type="parTrans" cxnId="{EDC340F5-FEA6-4D45-BE17-2838DD8FD4F7}">
      <dgm:prSet/>
      <dgm:spPr/>
      <dgm:t>
        <a:bodyPr/>
        <a:lstStyle/>
        <a:p>
          <a:endParaRPr lang="pt-BR"/>
        </a:p>
      </dgm:t>
    </dgm:pt>
    <dgm:pt modelId="{DA51C071-53C0-4B78-BD0A-B661C5B04D75}" type="sibTrans" cxnId="{EDC340F5-FEA6-4D45-BE17-2838DD8FD4F7}">
      <dgm:prSet/>
      <dgm:spPr/>
      <dgm:t>
        <a:bodyPr/>
        <a:lstStyle/>
        <a:p>
          <a:endParaRPr lang="pt-BR"/>
        </a:p>
      </dgm:t>
    </dgm:pt>
    <dgm:pt modelId="{582C9B3D-3336-4AB6-96D8-B5E2A024394B}">
      <dgm:prSet phldrT="[Texto]" custT="1"/>
      <dgm:spPr/>
      <dgm:t>
        <a:bodyPr/>
        <a:lstStyle/>
        <a:p>
          <a:r>
            <a:rPr lang="pt-BR" sz="1600" dirty="0"/>
            <a:t>Auxílio Financeiro aos Estados, ao Distrito Federal e aos Municípios para o Fomento das Exportações</a:t>
          </a:r>
        </a:p>
      </dgm:t>
    </dgm:pt>
    <dgm:pt modelId="{EAA6B103-0CF2-4A3C-A0A7-052DACD28ADD}" type="parTrans" cxnId="{A5479A8A-E356-487D-91BD-D134084225F6}">
      <dgm:prSet/>
      <dgm:spPr/>
      <dgm:t>
        <a:bodyPr/>
        <a:lstStyle/>
        <a:p>
          <a:endParaRPr lang="pt-BR"/>
        </a:p>
      </dgm:t>
    </dgm:pt>
    <dgm:pt modelId="{0F21D148-5794-4204-9F61-0F34E6F06AB5}" type="sibTrans" cxnId="{A5479A8A-E356-487D-91BD-D134084225F6}">
      <dgm:prSet/>
      <dgm:spPr/>
      <dgm:t>
        <a:bodyPr/>
        <a:lstStyle/>
        <a:p>
          <a:endParaRPr lang="pt-BR"/>
        </a:p>
      </dgm:t>
    </dgm:pt>
    <dgm:pt modelId="{40E511CE-991B-49F2-B772-AB832EBB70FC}">
      <dgm:prSet phldrT="[Texto]" custT="1"/>
      <dgm:spPr/>
      <dgm:t>
        <a:bodyPr/>
        <a:lstStyle/>
        <a:p>
          <a:r>
            <a:rPr lang="pt-BR" sz="2000" dirty="0"/>
            <a:t>Serviços de Proteção Social Básica</a:t>
          </a:r>
        </a:p>
      </dgm:t>
    </dgm:pt>
    <dgm:pt modelId="{7749AF86-64D3-466A-A65D-99D252BFC423}" type="parTrans" cxnId="{F6CBB7EF-A3AE-4472-B1FC-20A9F0356994}">
      <dgm:prSet/>
      <dgm:spPr/>
      <dgm:t>
        <a:bodyPr/>
        <a:lstStyle/>
        <a:p>
          <a:endParaRPr lang="pt-BR"/>
        </a:p>
      </dgm:t>
    </dgm:pt>
    <dgm:pt modelId="{E49E4B7A-5D6B-420F-8A2B-CAECEE8F3852}" type="sibTrans" cxnId="{F6CBB7EF-A3AE-4472-B1FC-20A9F0356994}">
      <dgm:prSet/>
      <dgm:spPr/>
      <dgm:t>
        <a:bodyPr/>
        <a:lstStyle/>
        <a:p>
          <a:endParaRPr lang="pt-BR"/>
        </a:p>
      </dgm:t>
    </dgm:pt>
    <dgm:pt modelId="{EEB713A5-F337-4A7C-9F55-4141944A183B}">
      <dgm:prSet phldrT="[Texto]" custT="1"/>
      <dgm:spPr/>
      <dgm:t>
        <a:bodyPr/>
        <a:lstStyle/>
        <a:p>
          <a:r>
            <a:rPr lang="pt-BR" sz="2000" dirty="0"/>
            <a:t>Custeio do Serviço de Atendimento Móvel de Urgência - </a:t>
          </a:r>
          <a:r>
            <a:rPr lang="pt-BR" sz="2000" dirty="0" err="1"/>
            <a:t>Samu</a:t>
          </a:r>
          <a:r>
            <a:rPr lang="pt-BR" sz="2000" dirty="0"/>
            <a:t> 190</a:t>
          </a:r>
        </a:p>
      </dgm:t>
    </dgm:pt>
    <dgm:pt modelId="{D54F090F-9BCB-4405-8DEF-AAE0281D3DF3}" type="parTrans" cxnId="{785225C3-EAB4-4121-943E-F2F73192DEFD}">
      <dgm:prSet/>
      <dgm:spPr/>
      <dgm:t>
        <a:bodyPr/>
        <a:lstStyle/>
        <a:p>
          <a:endParaRPr lang="pt-BR"/>
        </a:p>
      </dgm:t>
    </dgm:pt>
    <dgm:pt modelId="{1D27D98C-0D7A-4ED7-AB3C-E70D2D4BF157}" type="sibTrans" cxnId="{785225C3-EAB4-4121-943E-F2F73192DEFD}">
      <dgm:prSet/>
      <dgm:spPr/>
      <dgm:t>
        <a:bodyPr/>
        <a:lstStyle/>
        <a:p>
          <a:endParaRPr lang="pt-BR"/>
        </a:p>
      </dgm:t>
    </dgm:pt>
    <dgm:pt modelId="{F3C6B930-2E26-4016-B5B9-B341DEC89B68}">
      <dgm:prSet phldrT="[Texto]" custT="1"/>
      <dgm:spPr/>
      <dgm:t>
        <a:bodyPr/>
        <a:lstStyle/>
        <a:p>
          <a:r>
            <a:rPr lang="pt-BR" sz="2000" dirty="0"/>
            <a:t>Apoio a Implantação de escolas para Educação Infantil</a:t>
          </a:r>
        </a:p>
      </dgm:t>
    </dgm:pt>
    <dgm:pt modelId="{F35F9F46-1201-40C2-A08D-D2934BE44413}" type="parTrans" cxnId="{07CBBFF9-3826-4F41-A150-C4925CD40D52}">
      <dgm:prSet/>
      <dgm:spPr/>
      <dgm:t>
        <a:bodyPr/>
        <a:lstStyle/>
        <a:p>
          <a:endParaRPr lang="pt-BR"/>
        </a:p>
      </dgm:t>
    </dgm:pt>
    <dgm:pt modelId="{EB58AF48-E058-4684-927D-01E39E95D989}" type="sibTrans" cxnId="{07CBBFF9-3826-4F41-A150-C4925CD40D52}">
      <dgm:prSet/>
      <dgm:spPr/>
      <dgm:t>
        <a:bodyPr/>
        <a:lstStyle/>
        <a:p>
          <a:endParaRPr lang="pt-BR"/>
        </a:p>
      </dgm:t>
    </dgm:pt>
    <dgm:pt modelId="{A6B6A798-3A26-4969-802B-3F7B01CF2037}">
      <dgm:prSet phldrT="[Texto]" custT="1"/>
      <dgm:spPr/>
      <dgm:t>
        <a:bodyPr/>
        <a:lstStyle/>
        <a:p>
          <a:r>
            <a:rPr lang="pt-BR" sz="1600" b="1" dirty="0"/>
            <a:t>Exemplos:</a:t>
          </a:r>
        </a:p>
      </dgm:t>
    </dgm:pt>
    <dgm:pt modelId="{7921766A-FB58-46DB-83D6-E4CF8C12ED24}" type="parTrans" cxnId="{342EBA18-D973-4906-A496-5BAF605C0550}">
      <dgm:prSet/>
      <dgm:spPr/>
      <dgm:t>
        <a:bodyPr/>
        <a:lstStyle/>
        <a:p>
          <a:endParaRPr lang="pt-BR"/>
        </a:p>
      </dgm:t>
    </dgm:pt>
    <dgm:pt modelId="{ED9CA036-6272-4ADB-BD99-5686703AAA07}" type="sibTrans" cxnId="{342EBA18-D973-4906-A496-5BAF605C0550}">
      <dgm:prSet/>
      <dgm:spPr/>
      <dgm:t>
        <a:bodyPr/>
        <a:lstStyle/>
        <a:p>
          <a:endParaRPr lang="pt-BR"/>
        </a:p>
      </dgm:t>
    </dgm:pt>
    <dgm:pt modelId="{F345F2C8-B442-47D9-8438-0C5A7AEB9F23}">
      <dgm:prSet phldrT="[Texto]" custT="1"/>
      <dgm:spPr/>
      <dgm:t>
        <a:bodyPr/>
        <a:lstStyle/>
        <a:p>
          <a:r>
            <a:rPr lang="pt-BR" sz="2000" b="1" dirty="0"/>
            <a:t>Exemplos</a:t>
          </a:r>
        </a:p>
      </dgm:t>
    </dgm:pt>
    <dgm:pt modelId="{84114974-F1E6-478F-99A4-83A0E386F769}" type="parTrans" cxnId="{271DE812-9B42-4504-BEC0-2BC033D92086}">
      <dgm:prSet/>
      <dgm:spPr/>
      <dgm:t>
        <a:bodyPr/>
        <a:lstStyle/>
        <a:p>
          <a:endParaRPr lang="pt-BR"/>
        </a:p>
      </dgm:t>
    </dgm:pt>
    <dgm:pt modelId="{72513A46-9B27-4EEE-80EA-5A694A74E2E9}" type="sibTrans" cxnId="{271DE812-9B42-4504-BEC0-2BC033D92086}">
      <dgm:prSet/>
      <dgm:spPr/>
      <dgm:t>
        <a:bodyPr/>
        <a:lstStyle/>
        <a:p>
          <a:endParaRPr lang="pt-BR"/>
        </a:p>
      </dgm:t>
    </dgm:pt>
    <dgm:pt modelId="{588302AD-7687-4701-BDEE-96D44A74DE93}" type="pres">
      <dgm:prSet presAssocID="{0AB38E2F-5FDF-4581-BF57-958D4EBD21B4}" presName="Name0" presStyleCnt="0">
        <dgm:presLayoutVars>
          <dgm:dir/>
          <dgm:animLvl val="lvl"/>
          <dgm:resizeHandles val="exact"/>
        </dgm:presLayoutVars>
      </dgm:prSet>
      <dgm:spPr/>
    </dgm:pt>
    <dgm:pt modelId="{00278C23-6230-4D6A-999B-FF28F408458D}" type="pres">
      <dgm:prSet presAssocID="{F51508F1-3326-4F45-AAC1-B4768526A8D1}" presName="linNode" presStyleCnt="0"/>
      <dgm:spPr/>
    </dgm:pt>
    <dgm:pt modelId="{57905C13-81E7-47E6-A814-3F5D4419CCB6}" type="pres">
      <dgm:prSet presAssocID="{F51508F1-3326-4F45-AAC1-B4768526A8D1}" presName="parentText" presStyleLbl="node1" presStyleIdx="0" presStyleCnt="2">
        <dgm:presLayoutVars>
          <dgm:chMax val="1"/>
          <dgm:bulletEnabled val="1"/>
        </dgm:presLayoutVars>
      </dgm:prSet>
      <dgm:spPr/>
    </dgm:pt>
    <dgm:pt modelId="{CA0214D0-9E27-41B8-9E64-4287F37F052A}" type="pres">
      <dgm:prSet presAssocID="{F51508F1-3326-4F45-AAC1-B4768526A8D1}" presName="descendantText" presStyleLbl="alignAccFollowNode1" presStyleIdx="0" presStyleCnt="2" custScaleY="131199">
        <dgm:presLayoutVars>
          <dgm:bulletEnabled val="1"/>
        </dgm:presLayoutVars>
      </dgm:prSet>
      <dgm:spPr/>
    </dgm:pt>
    <dgm:pt modelId="{7A871323-3629-4A41-B5BE-9C789B723233}" type="pres">
      <dgm:prSet presAssocID="{2FD6A958-3819-4E3C-938E-4F91CF43EADF}" presName="sp" presStyleCnt="0"/>
      <dgm:spPr/>
    </dgm:pt>
    <dgm:pt modelId="{B43AA583-274B-4038-B56F-3EF4E77B97A2}" type="pres">
      <dgm:prSet presAssocID="{A8465600-F897-46AE-BE5F-E2C098576299}" presName="linNode" presStyleCnt="0"/>
      <dgm:spPr/>
    </dgm:pt>
    <dgm:pt modelId="{D0F16AF7-7B2B-47B0-8E5C-845EC6049ADE}" type="pres">
      <dgm:prSet presAssocID="{A8465600-F897-46AE-BE5F-E2C098576299}" presName="parentText" presStyleLbl="node1" presStyleIdx="1" presStyleCnt="2">
        <dgm:presLayoutVars>
          <dgm:chMax val="1"/>
          <dgm:bulletEnabled val="1"/>
        </dgm:presLayoutVars>
      </dgm:prSet>
      <dgm:spPr/>
    </dgm:pt>
    <dgm:pt modelId="{3733B5D0-E853-4E6A-AE99-50E5429D4935}" type="pres">
      <dgm:prSet presAssocID="{A8465600-F897-46AE-BE5F-E2C098576299}" presName="descendantText" presStyleLbl="alignAccFollowNode1" presStyleIdx="1" presStyleCnt="2">
        <dgm:presLayoutVars>
          <dgm:bulletEnabled val="1"/>
        </dgm:presLayoutVars>
      </dgm:prSet>
      <dgm:spPr/>
    </dgm:pt>
  </dgm:ptLst>
  <dgm:cxnLst>
    <dgm:cxn modelId="{832FBE06-9B6D-4BF8-9CE0-0BFDD1527CEE}" type="presOf" srcId="{40E511CE-991B-49F2-B772-AB832EBB70FC}" destId="{3733B5D0-E853-4E6A-AE99-50E5429D4935}" srcOrd="0" destOrd="1" presId="urn:microsoft.com/office/officeart/2005/8/layout/vList5"/>
    <dgm:cxn modelId="{B812B409-0701-46DF-A962-DF5D34BA00D6}" srcId="{0AB38E2F-5FDF-4581-BF57-958D4EBD21B4}" destId="{F51508F1-3326-4F45-AAC1-B4768526A8D1}" srcOrd="0" destOrd="0" parTransId="{CE5DD8F9-ACCD-4F1F-A71F-FBDF06126F88}" sibTransId="{2FD6A958-3819-4E3C-938E-4F91CF43EADF}"/>
    <dgm:cxn modelId="{B9F5DE11-1593-4B48-871B-C379F9F71CF0}" type="presOf" srcId="{C874073C-4659-4EC4-988F-EC3B9E7B6915}" destId="{CA0214D0-9E27-41B8-9E64-4287F37F052A}" srcOrd="0" destOrd="7" presId="urn:microsoft.com/office/officeart/2005/8/layout/vList5"/>
    <dgm:cxn modelId="{271DE812-9B42-4504-BEC0-2BC033D92086}" srcId="{A8465600-F897-46AE-BE5F-E2C098576299}" destId="{F345F2C8-B442-47D9-8438-0C5A7AEB9F23}" srcOrd="0" destOrd="0" parTransId="{84114974-F1E6-478F-99A4-83A0E386F769}" sibTransId="{72513A46-9B27-4EEE-80EA-5A694A74E2E9}"/>
    <dgm:cxn modelId="{B05BAA15-F849-4EDF-BF2F-C3573380C365}" srcId="{0AB38E2F-5FDF-4581-BF57-958D4EBD21B4}" destId="{A8465600-F897-46AE-BE5F-E2C098576299}" srcOrd="1" destOrd="0" parTransId="{EA68255F-8D24-4FDB-8030-93A085E7BA43}" sibTransId="{78A2F0C9-C238-4C9D-93A5-37659AA5A7CB}"/>
    <dgm:cxn modelId="{DBFBFC15-55C1-4310-8F54-E80C4F503860}" type="presOf" srcId="{F3C6B930-2E26-4016-B5B9-B341DEC89B68}" destId="{3733B5D0-E853-4E6A-AE99-50E5429D4935}" srcOrd="0" destOrd="3" presId="urn:microsoft.com/office/officeart/2005/8/layout/vList5"/>
    <dgm:cxn modelId="{1F1AE416-9587-4CCF-A9F5-C957B0A06C8F}" type="presOf" srcId="{E21B2F09-F71E-4BB4-AB93-D94C8B771958}" destId="{CA0214D0-9E27-41B8-9E64-4287F37F052A}" srcOrd="0" destOrd="3" presId="urn:microsoft.com/office/officeart/2005/8/layout/vList5"/>
    <dgm:cxn modelId="{342EBA18-D973-4906-A496-5BAF605C0550}" srcId="{F51508F1-3326-4F45-AAC1-B4768526A8D1}" destId="{A6B6A798-3A26-4969-802B-3F7B01CF2037}" srcOrd="0" destOrd="0" parTransId="{7921766A-FB58-46DB-83D6-E4CF8C12ED24}" sibTransId="{ED9CA036-6272-4ADB-BD99-5686703AAA07}"/>
    <dgm:cxn modelId="{C0B65F4A-6013-41D1-ABE7-BD07C8277F29}" srcId="{F51508F1-3326-4F45-AAC1-B4768526A8D1}" destId="{94D6A507-CCFF-4889-B672-CC2A6EBA24A7}" srcOrd="4" destOrd="0" parTransId="{E159D4AD-4CED-4B1C-9DBA-F1BCB6520FB5}" sibTransId="{DA89D280-26A7-4D0F-88EA-94258781E740}"/>
    <dgm:cxn modelId="{7B03A54C-56CB-4826-B407-700E67FAB0D9}" type="presOf" srcId="{A6B6A798-3A26-4969-802B-3F7B01CF2037}" destId="{CA0214D0-9E27-41B8-9E64-4287F37F052A}" srcOrd="0" destOrd="0" presId="urn:microsoft.com/office/officeart/2005/8/layout/vList5"/>
    <dgm:cxn modelId="{F09F1E63-F725-4A4A-BE73-9F454AAE3FE5}" srcId="{F51508F1-3326-4F45-AAC1-B4768526A8D1}" destId="{3185E49C-9CCF-41CD-80DF-D187980E919A}" srcOrd="1" destOrd="0" parTransId="{711ED356-5D53-461E-B6E6-05171613E696}" sibTransId="{29080F47-BCDA-4C5F-ABDB-CB21302D99D2}"/>
    <dgm:cxn modelId="{03491378-173E-456E-8ED4-5E1F9D7C50AD}" srcId="{F51508F1-3326-4F45-AAC1-B4768526A8D1}" destId="{0379CD30-ED6D-42CB-B473-451B96C69F68}" srcOrd="5" destOrd="0" parTransId="{2EC3F9A2-3631-4B11-AE5C-A36A53BEB107}" sibTransId="{2FF41405-05CE-46A8-B196-DF2EF812EEC9}"/>
    <dgm:cxn modelId="{60634982-6DB0-42CE-B04D-8454F17E2A44}" srcId="{F51508F1-3326-4F45-AAC1-B4768526A8D1}" destId="{E21B2F09-F71E-4BB4-AB93-D94C8B771958}" srcOrd="3" destOrd="0" parTransId="{966EAFE3-0DE7-4C66-9B74-9D6A56FA99E6}" sibTransId="{843EA5C6-422E-4E48-8A3B-1EF80B7E9533}"/>
    <dgm:cxn modelId="{011FE788-26E8-4F2B-B9A6-A7B1444C06D3}" type="presOf" srcId="{582C9B3D-3336-4AB6-96D8-B5E2A024394B}" destId="{CA0214D0-9E27-41B8-9E64-4287F37F052A}" srcOrd="0" destOrd="8" presId="urn:microsoft.com/office/officeart/2005/8/layout/vList5"/>
    <dgm:cxn modelId="{A5479A8A-E356-487D-91BD-D134084225F6}" srcId="{F51508F1-3326-4F45-AAC1-B4768526A8D1}" destId="{582C9B3D-3336-4AB6-96D8-B5E2A024394B}" srcOrd="8" destOrd="0" parTransId="{EAA6B103-0CF2-4A3C-A0A7-052DACD28ADD}" sibTransId="{0F21D148-5794-4204-9F61-0F34E6F06AB5}"/>
    <dgm:cxn modelId="{1F3E149B-217D-4D09-BC1B-EF0F66ED6BF6}" type="presOf" srcId="{0AB38E2F-5FDF-4581-BF57-958D4EBD21B4}" destId="{588302AD-7687-4701-BDEE-96D44A74DE93}" srcOrd="0" destOrd="0" presId="urn:microsoft.com/office/officeart/2005/8/layout/vList5"/>
    <dgm:cxn modelId="{1500D7A3-01A1-4B9E-949B-E271A42030CB}" type="presOf" srcId="{EEB713A5-F337-4A7C-9F55-4141944A183B}" destId="{3733B5D0-E853-4E6A-AE99-50E5429D4935}" srcOrd="0" destOrd="2" presId="urn:microsoft.com/office/officeart/2005/8/layout/vList5"/>
    <dgm:cxn modelId="{704FC3A7-7685-4B37-B3D5-7A8A7B5991C8}" srcId="{F51508F1-3326-4F45-AAC1-B4768526A8D1}" destId="{DAA02557-AAAA-401F-8CB6-AA4E7660A2A1}" srcOrd="2" destOrd="0" parTransId="{51392ED2-3808-4F54-A5A9-9D82B2C68BC2}" sibTransId="{5F4F7F39-A1C5-44DF-BEFA-84906A60B34E}"/>
    <dgm:cxn modelId="{6D471EB5-B3D0-4285-AD25-5666BCE817FA}" type="presOf" srcId="{3185E49C-9CCF-41CD-80DF-D187980E919A}" destId="{CA0214D0-9E27-41B8-9E64-4287F37F052A}" srcOrd="0" destOrd="1" presId="urn:microsoft.com/office/officeart/2005/8/layout/vList5"/>
    <dgm:cxn modelId="{1351B5B5-4189-42E2-B35E-870E317A73A4}" type="presOf" srcId="{A8465600-F897-46AE-BE5F-E2C098576299}" destId="{D0F16AF7-7B2B-47B0-8E5C-845EC6049ADE}" srcOrd="0" destOrd="0" presId="urn:microsoft.com/office/officeart/2005/8/layout/vList5"/>
    <dgm:cxn modelId="{06B87FB8-FEA5-4BBA-BC1E-CD4A67509E25}" type="presOf" srcId="{0379CD30-ED6D-42CB-B473-451B96C69F68}" destId="{CA0214D0-9E27-41B8-9E64-4287F37F052A}" srcOrd="0" destOrd="5" presId="urn:microsoft.com/office/officeart/2005/8/layout/vList5"/>
    <dgm:cxn modelId="{E2A5C1BC-785E-4907-9732-9E45F4145951}" type="presOf" srcId="{F51508F1-3326-4F45-AAC1-B4768526A8D1}" destId="{57905C13-81E7-47E6-A814-3F5D4419CCB6}" srcOrd="0" destOrd="0" presId="urn:microsoft.com/office/officeart/2005/8/layout/vList5"/>
    <dgm:cxn modelId="{785225C3-EAB4-4121-943E-F2F73192DEFD}" srcId="{A8465600-F897-46AE-BE5F-E2C098576299}" destId="{EEB713A5-F337-4A7C-9F55-4141944A183B}" srcOrd="2" destOrd="0" parTransId="{D54F090F-9BCB-4405-8DEF-AAE0281D3DF3}" sibTransId="{1D27D98C-0D7A-4ED7-AB3C-E70D2D4BF157}"/>
    <dgm:cxn modelId="{8A6443D3-6F36-43AB-8963-3EC24EBCABB8}" type="presOf" srcId="{F345F2C8-B442-47D9-8438-0C5A7AEB9F23}" destId="{3733B5D0-E853-4E6A-AE99-50E5429D4935}" srcOrd="0" destOrd="0" presId="urn:microsoft.com/office/officeart/2005/8/layout/vList5"/>
    <dgm:cxn modelId="{185C95D7-4AA1-4651-8A4E-00E4D655677D}" type="presOf" srcId="{94D6A507-CCFF-4889-B672-CC2A6EBA24A7}" destId="{CA0214D0-9E27-41B8-9E64-4287F37F052A}" srcOrd="0" destOrd="4" presId="urn:microsoft.com/office/officeart/2005/8/layout/vList5"/>
    <dgm:cxn modelId="{7B2F59D8-FF92-42AB-82F6-E5C5B360328F}" type="presOf" srcId="{A4322CD2-B49C-43BC-A17F-CC298E4741B8}" destId="{CA0214D0-9E27-41B8-9E64-4287F37F052A}" srcOrd="0" destOrd="6" presId="urn:microsoft.com/office/officeart/2005/8/layout/vList5"/>
    <dgm:cxn modelId="{F6CBB7EF-A3AE-4472-B1FC-20A9F0356994}" srcId="{A8465600-F897-46AE-BE5F-E2C098576299}" destId="{40E511CE-991B-49F2-B772-AB832EBB70FC}" srcOrd="1" destOrd="0" parTransId="{7749AF86-64D3-466A-A65D-99D252BFC423}" sibTransId="{E49E4B7A-5D6B-420F-8A2B-CAECEE8F3852}"/>
    <dgm:cxn modelId="{93603AF1-4CF9-436F-822E-9D7178B88CE5}" srcId="{F51508F1-3326-4F45-AAC1-B4768526A8D1}" destId="{A4322CD2-B49C-43BC-A17F-CC298E4741B8}" srcOrd="6" destOrd="0" parTransId="{5F00DD90-BC20-4DA6-B76B-46C3FA8A1A36}" sibTransId="{C471BB90-EB2C-490C-BE30-A43654A842CF}"/>
    <dgm:cxn modelId="{EDC340F5-FEA6-4D45-BE17-2838DD8FD4F7}" srcId="{F51508F1-3326-4F45-AAC1-B4768526A8D1}" destId="{C874073C-4659-4EC4-988F-EC3B9E7B6915}" srcOrd="7" destOrd="0" parTransId="{CAEE11B2-9913-4B51-87BE-148A36550A72}" sibTransId="{DA51C071-53C0-4B78-BD0A-B661C5B04D75}"/>
    <dgm:cxn modelId="{07CBBFF9-3826-4F41-A150-C4925CD40D52}" srcId="{A8465600-F897-46AE-BE5F-E2C098576299}" destId="{F3C6B930-2E26-4016-B5B9-B341DEC89B68}" srcOrd="3" destOrd="0" parTransId="{F35F9F46-1201-40C2-A08D-D2934BE44413}" sibTransId="{EB58AF48-E058-4684-927D-01E39E95D989}"/>
    <dgm:cxn modelId="{B02A08FB-E244-4EC9-89BF-4D1BC2953DEA}" type="presOf" srcId="{DAA02557-AAAA-401F-8CB6-AA4E7660A2A1}" destId="{CA0214D0-9E27-41B8-9E64-4287F37F052A}" srcOrd="0" destOrd="2" presId="urn:microsoft.com/office/officeart/2005/8/layout/vList5"/>
    <dgm:cxn modelId="{7F89FF90-8C2E-43AB-B3CE-6B3DEA2B79BD}" type="presParOf" srcId="{588302AD-7687-4701-BDEE-96D44A74DE93}" destId="{00278C23-6230-4D6A-999B-FF28F408458D}" srcOrd="0" destOrd="0" presId="urn:microsoft.com/office/officeart/2005/8/layout/vList5"/>
    <dgm:cxn modelId="{87EA86DE-B775-4550-8942-4182BE21FCC2}" type="presParOf" srcId="{00278C23-6230-4D6A-999B-FF28F408458D}" destId="{57905C13-81E7-47E6-A814-3F5D4419CCB6}" srcOrd="0" destOrd="0" presId="urn:microsoft.com/office/officeart/2005/8/layout/vList5"/>
    <dgm:cxn modelId="{D2D524B2-49B8-4A80-AF1A-9A208AE320A7}" type="presParOf" srcId="{00278C23-6230-4D6A-999B-FF28F408458D}" destId="{CA0214D0-9E27-41B8-9E64-4287F37F052A}" srcOrd="1" destOrd="0" presId="urn:microsoft.com/office/officeart/2005/8/layout/vList5"/>
    <dgm:cxn modelId="{E2166431-305B-4D0F-8CF6-F48E047D7695}" type="presParOf" srcId="{588302AD-7687-4701-BDEE-96D44A74DE93}" destId="{7A871323-3629-4A41-B5BE-9C789B723233}" srcOrd="1" destOrd="0" presId="urn:microsoft.com/office/officeart/2005/8/layout/vList5"/>
    <dgm:cxn modelId="{F6C35135-DB47-42B2-B9F9-7D8D680E9E83}" type="presParOf" srcId="{588302AD-7687-4701-BDEE-96D44A74DE93}" destId="{B43AA583-274B-4038-B56F-3EF4E77B97A2}" srcOrd="2" destOrd="0" presId="urn:microsoft.com/office/officeart/2005/8/layout/vList5"/>
    <dgm:cxn modelId="{ED5CB01A-0969-4461-9D32-C8F513869356}" type="presParOf" srcId="{B43AA583-274B-4038-B56F-3EF4E77B97A2}" destId="{D0F16AF7-7B2B-47B0-8E5C-845EC6049ADE}" srcOrd="0" destOrd="0" presId="urn:microsoft.com/office/officeart/2005/8/layout/vList5"/>
    <dgm:cxn modelId="{F4E4DA2F-A547-4A2A-B43B-6CB4E277E3C5}" type="presParOf" srcId="{B43AA583-274B-4038-B56F-3EF4E77B97A2}" destId="{3733B5D0-E853-4E6A-AE99-50E5429D49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4FB53-3D13-41C1-B779-927B6BB8912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pt-BR"/>
        </a:p>
      </dgm:t>
    </dgm:pt>
    <dgm:pt modelId="{F8B95F0A-4097-4130-B666-A076889093B5}">
      <dgm:prSet phldrT="[Texto]"/>
      <dgm:spPr/>
      <dgm:t>
        <a:bodyPr/>
        <a:lstStyle/>
        <a:p>
          <a:r>
            <a:rPr lang="pt-BR" dirty="0"/>
            <a:t>Convênio</a:t>
          </a:r>
        </a:p>
      </dgm:t>
    </dgm:pt>
    <dgm:pt modelId="{0EE8E3C8-0184-49A6-A0DB-57EF730CFBB2}" type="parTrans" cxnId="{1A23CD2F-A853-4DB4-BBEC-FA8D59D7FC6B}">
      <dgm:prSet/>
      <dgm:spPr/>
      <dgm:t>
        <a:bodyPr/>
        <a:lstStyle/>
        <a:p>
          <a:endParaRPr lang="pt-BR"/>
        </a:p>
      </dgm:t>
    </dgm:pt>
    <dgm:pt modelId="{926080DF-3A32-421D-81B8-80CEDB03B50E}" type="sibTrans" cxnId="{1A23CD2F-A853-4DB4-BBEC-FA8D59D7FC6B}">
      <dgm:prSet/>
      <dgm:spPr/>
      <dgm:t>
        <a:bodyPr/>
        <a:lstStyle/>
        <a:p>
          <a:endParaRPr lang="pt-BR"/>
        </a:p>
      </dgm:t>
    </dgm:pt>
    <dgm:pt modelId="{411A77F4-D019-4544-98D8-E7A3EFAB6060}">
      <dgm:prSet phldrT="[Texto]" custT="1"/>
      <dgm:spPr/>
      <dgm:t>
        <a:bodyPr/>
        <a:lstStyle/>
        <a:p>
          <a:r>
            <a:rPr lang="pt-BR" sz="1400" dirty="0"/>
            <a:t>Transferência Discricionária para ente subnacional (LC 101/2000) </a:t>
          </a:r>
        </a:p>
      </dgm:t>
    </dgm:pt>
    <dgm:pt modelId="{0CC9F337-CD35-4E8E-AAC2-0A99A86AF72C}" type="parTrans" cxnId="{75A55567-ED33-4B23-BF49-89732ACCD6CB}">
      <dgm:prSet/>
      <dgm:spPr/>
      <dgm:t>
        <a:bodyPr/>
        <a:lstStyle/>
        <a:p>
          <a:endParaRPr lang="pt-BR"/>
        </a:p>
      </dgm:t>
    </dgm:pt>
    <dgm:pt modelId="{F26D9A05-465C-4804-A67A-D0854A173577}" type="sibTrans" cxnId="{75A55567-ED33-4B23-BF49-89732ACCD6CB}">
      <dgm:prSet/>
      <dgm:spPr/>
      <dgm:t>
        <a:bodyPr/>
        <a:lstStyle/>
        <a:p>
          <a:endParaRPr lang="pt-BR"/>
        </a:p>
      </dgm:t>
    </dgm:pt>
    <dgm:pt modelId="{30CC3064-85B1-477B-B9C0-43DB98FA49ED}">
      <dgm:prSet phldrT="[Texto]" custT="1"/>
      <dgm:spPr/>
      <dgm:t>
        <a:bodyPr/>
        <a:lstStyle/>
        <a:p>
          <a:r>
            <a:rPr lang="pt-BR" sz="1400" dirty="0"/>
            <a:t>União é Representada por seus órgãos</a:t>
          </a:r>
        </a:p>
      </dgm:t>
    </dgm:pt>
    <dgm:pt modelId="{F76254DE-DE19-4DA6-9175-4989964309D5}" type="parTrans" cxnId="{0ABC0B4F-3E54-4375-8FEC-25830BE60EEA}">
      <dgm:prSet/>
      <dgm:spPr/>
      <dgm:t>
        <a:bodyPr/>
        <a:lstStyle/>
        <a:p>
          <a:endParaRPr lang="pt-BR"/>
        </a:p>
      </dgm:t>
    </dgm:pt>
    <dgm:pt modelId="{26A5C631-4B3A-4B5D-9986-9CF6C5EE453C}" type="sibTrans" cxnId="{0ABC0B4F-3E54-4375-8FEC-25830BE60EEA}">
      <dgm:prSet/>
      <dgm:spPr/>
      <dgm:t>
        <a:bodyPr/>
        <a:lstStyle/>
        <a:p>
          <a:endParaRPr lang="pt-BR"/>
        </a:p>
      </dgm:t>
    </dgm:pt>
    <dgm:pt modelId="{E2C99052-CF59-41B2-8F0F-D96C046ECFEC}">
      <dgm:prSet phldrT="[Texto]"/>
      <dgm:spPr/>
      <dgm:t>
        <a:bodyPr/>
        <a:lstStyle/>
        <a:p>
          <a:r>
            <a:rPr lang="pt-BR" dirty="0"/>
            <a:t>Contrato de Repasse</a:t>
          </a:r>
        </a:p>
      </dgm:t>
    </dgm:pt>
    <dgm:pt modelId="{B310F89C-0128-41ED-971B-71F8459BF56E}" type="parTrans" cxnId="{E5485AD0-597B-4986-9D1D-90FA8BC05057}">
      <dgm:prSet/>
      <dgm:spPr/>
      <dgm:t>
        <a:bodyPr/>
        <a:lstStyle/>
        <a:p>
          <a:endParaRPr lang="pt-BR"/>
        </a:p>
      </dgm:t>
    </dgm:pt>
    <dgm:pt modelId="{8687BF21-B3E1-496D-9BF5-8A06E3242310}" type="sibTrans" cxnId="{E5485AD0-597B-4986-9D1D-90FA8BC05057}">
      <dgm:prSet/>
      <dgm:spPr/>
      <dgm:t>
        <a:bodyPr/>
        <a:lstStyle/>
        <a:p>
          <a:endParaRPr lang="pt-BR"/>
        </a:p>
      </dgm:t>
    </dgm:pt>
    <dgm:pt modelId="{A859BB10-2FE2-4DBD-AA26-A94BEA0033C1}">
      <dgm:prSet phldrT="[Texto]" custT="1"/>
      <dgm:spPr/>
      <dgm:t>
        <a:bodyPr/>
        <a:lstStyle/>
        <a:p>
          <a:r>
            <a:rPr lang="pt-BR" sz="1400" dirty="0"/>
            <a:t>Transferência Discricionária para ente subnacional (LC 101/2000)</a:t>
          </a:r>
        </a:p>
      </dgm:t>
    </dgm:pt>
    <dgm:pt modelId="{2BA3D18E-DE0A-470A-AACD-F9EC29FD6F09}" type="parTrans" cxnId="{6EB3B8BA-C889-4289-A0F5-A23E1214F821}">
      <dgm:prSet/>
      <dgm:spPr/>
      <dgm:t>
        <a:bodyPr/>
        <a:lstStyle/>
        <a:p>
          <a:endParaRPr lang="pt-BR"/>
        </a:p>
      </dgm:t>
    </dgm:pt>
    <dgm:pt modelId="{F2AA8CDA-CCD3-4995-B788-863AC2157217}" type="sibTrans" cxnId="{6EB3B8BA-C889-4289-A0F5-A23E1214F821}">
      <dgm:prSet/>
      <dgm:spPr/>
      <dgm:t>
        <a:bodyPr/>
        <a:lstStyle/>
        <a:p>
          <a:endParaRPr lang="pt-BR"/>
        </a:p>
      </dgm:t>
    </dgm:pt>
    <dgm:pt modelId="{97BDB395-66CE-490A-B331-3D23A37E588D}">
      <dgm:prSet phldrT="[Texto]" custT="1"/>
      <dgm:spPr/>
      <dgm:t>
        <a:bodyPr/>
        <a:lstStyle/>
        <a:p>
          <a:r>
            <a:rPr lang="pt-BR" sz="1400" dirty="0"/>
            <a:t>União é representada por uma Mandatária  (CAIXA, Banco do Nordeste)</a:t>
          </a:r>
        </a:p>
      </dgm:t>
    </dgm:pt>
    <dgm:pt modelId="{F9CC4F85-1854-43AB-A715-5D1B022436F3}" type="parTrans" cxnId="{58E452B8-1DC8-49DD-827D-99771F6C9C17}">
      <dgm:prSet/>
      <dgm:spPr/>
      <dgm:t>
        <a:bodyPr/>
        <a:lstStyle/>
        <a:p>
          <a:endParaRPr lang="pt-BR"/>
        </a:p>
      </dgm:t>
    </dgm:pt>
    <dgm:pt modelId="{AA15847F-8DFC-4CF1-A039-31F55CF5309A}" type="sibTrans" cxnId="{58E452B8-1DC8-49DD-827D-99771F6C9C17}">
      <dgm:prSet/>
      <dgm:spPr/>
      <dgm:t>
        <a:bodyPr/>
        <a:lstStyle/>
        <a:p>
          <a:endParaRPr lang="pt-BR"/>
        </a:p>
      </dgm:t>
    </dgm:pt>
    <dgm:pt modelId="{00105C3D-852C-49B7-B5E6-F1331B7F19A5}">
      <dgm:prSet phldrT="[Texto]"/>
      <dgm:spPr/>
      <dgm:t>
        <a:bodyPr/>
        <a:lstStyle/>
        <a:p>
          <a:r>
            <a:rPr lang="pt-BR" dirty="0"/>
            <a:t>Termo de Parceria</a:t>
          </a:r>
        </a:p>
      </dgm:t>
    </dgm:pt>
    <dgm:pt modelId="{5DF2B250-8EC4-4006-A728-4A8CBE61E972}" type="parTrans" cxnId="{4B55C31A-D1FF-455F-A65B-D2983E882BEE}">
      <dgm:prSet/>
      <dgm:spPr/>
      <dgm:t>
        <a:bodyPr/>
        <a:lstStyle/>
        <a:p>
          <a:endParaRPr lang="pt-BR"/>
        </a:p>
      </dgm:t>
    </dgm:pt>
    <dgm:pt modelId="{C6D50705-96FE-484D-B855-DEE5F0EA3ED0}" type="sibTrans" cxnId="{4B55C31A-D1FF-455F-A65B-D2983E882BEE}">
      <dgm:prSet/>
      <dgm:spPr/>
      <dgm:t>
        <a:bodyPr/>
        <a:lstStyle/>
        <a:p>
          <a:endParaRPr lang="pt-BR"/>
        </a:p>
      </dgm:t>
    </dgm:pt>
    <dgm:pt modelId="{4FEA64AF-BD2D-46AE-8FD7-67496C1F4F8C}">
      <dgm:prSet phldrT="[Texto]"/>
      <dgm:spPr/>
      <dgm:t>
        <a:bodyPr/>
        <a:lstStyle/>
        <a:p>
          <a:r>
            <a:rPr lang="pt-BR" dirty="0"/>
            <a:t>Transferência Discricionária para ente subnacional (Lei 9.790/99)</a:t>
          </a:r>
        </a:p>
      </dgm:t>
    </dgm:pt>
    <dgm:pt modelId="{D235931D-587C-4716-B28A-58318B22686D}" type="parTrans" cxnId="{35695680-2694-4361-AD1B-DF916D0AA18F}">
      <dgm:prSet/>
      <dgm:spPr/>
      <dgm:t>
        <a:bodyPr/>
        <a:lstStyle/>
        <a:p>
          <a:endParaRPr lang="pt-BR"/>
        </a:p>
      </dgm:t>
    </dgm:pt>
    <dgm:pt modelId="{562131E6-0E5B-4785-BC33-A539CE8672E1}" type="sibTrans" cxnId="{35695680-2694-4361-AD1B-DF916D0AA18F}">
      <dgm:prSet/>
      <dgm:spPr/>
      <dgm:t>
        <a:bodyPr/>
        <a:lstStyle/>
        <a:p>
          <a:endParaRPr lang="pt-BR"/>
        </a:p>
      </dgm:t>
    </dgm:pt>
    <dgm:pt modelId="{C0E1E77F-5FAB-4E65-9D0E-86D70ECE7213}">
      <dgm:prSet phldrT="[Texto]"/>
      <dgm:spPr/>
      <dgm:t>
        <a:bodyPr/>
        <a:lstStyle/>
        <a:p>
          <a:r>
            <a:rPr lang="pt-BR" dirty="0"/>
            <a:t>Termo de Colaboração</a:t>
          </a:r>
        </a:p>
      </dgm:t>
    </dgm:pt>
    <dgm:pt modelId="{5F657522-B2EE-499B-B58E-E47BDD303DAC}" type="parTrans" cxnId="{D87B2C96-FE5E-46E6-A06B-8D162BF2917A}">
      <dgm:prSet/>
      <dgm:spPr/>
      <dgm:t>
        <a:bodyPr/>
        <a:lstStyle/>
        <a:p>
          <a:endParaRPr lang="pt-BR"/>
        </a:p>
      </dgm:t>
    </dgm:pt>
    <dgm:pt modelId="{74E21DC7-D1D3-409B-96C9-8CD0650325BC}" type="sibTrans" cxnId="{D87B2C96-FE5E-46E6-A06B-8D162BF2917A}">
      <dgm:prSet/>
      <dgm:spPr/>
      <dgm:t>
        <a:bodyPr/>
        <a:lstStyle/>
        <a:p>
          <a:endParaRPr lang="pt-BR"/>
        </a:p>
      </dgm:t>
    </dgm:pt>
    <dgm:pt modelId="{8DA454C0-E861-4246-B89D-C2D24BCE8FE1}">
      <dgm:prSet phldrT="[Texto]"/>
      <dgm:spPr/>
      <dgm:t>
        <a:bodyPr/>
        <a:lstStyle/>
        <a:p>
          <a:r>
            <a:rPr lang="pt-BR" dirty="0"/>
            <a:t>Termo de Fomento</a:t>
          </a:r>
        </a:p>
      </dgm:t>
    </dgm:pt>
    <dgm:pt modelId="{81BAC8D5-295C-4AA5-9AA3-BE65457B521D}" type="parTrans" cxnId="{C30D8FD5-812D-4858-AB85-90D915AC54A1}">
      <dgm:prSet/>
      <dgm:spPr/>
      <dgm:t>
        <a:bodyPr/>
        <a:lstStyle/>
        <a:p>
          <a:endParaRPr lang="pt-BR"/>
        </a:p>
      </dgm:t>
    </dgm:pt>
    <dgm:pt modelId="{A24C6696-582E-4D56-A04E-0177375DFD53}" type="sibTrans" cxnId="{C30D8FD5-812D-4858-AB85-90D915AC54A1}">
      <dgm:prSet/>
      <dgm:spPr/>
      <dgm:t>
        <a:bodyPr/>
        <a:lstStyle/>
        <a:p>
          <a:endParaRPr lang="pt-BR"/>
        </a:p>
      </dgm:t>
    </dgm:pt>
    <dgm:pt modelId="{64E76752-2568-4AA2-9EEC-A278AED1E95A}">
      <dgm:prSet phldrT="[Texto]"/>
      <dgm:spPr/>
      <dgm:t>
        <a:bodyPr/>
        <a:lstStyle/>
        <a:p>
          <a:r>
            <a:rPr lang="pt-BR" dirty="0"/>
            <a:t>Transferência Discricionária para OSC (Lei 13.019/2014)</a:t>
          </a:r>
        </a:p>
      </dgm:t>
    </dgm:pt>
    <dgm:pt modelId="{CDCF1593-FE17-4877-9563-8C4A04243094}" type="parTrans" cxnId="{42803C16-85A5-4179-882E-848B09794B6D}">
      <dgm:prSet/>
      <dgm:spPr/>
      <dgm:t>
        <a:bodyPr/>
        <a:lstStyle/>
        <a:p>
          <a:endParaRPr lang="pt-BR"/>
        </a:p>
      </dgm:t>
    </dgm:pt>
    <dgm:pt modelId="{73A3A837-DA47-4136-85FA-CE0A9D5BA567}" type="sibTrans" cxnId="{42803C16-85A5-4179-882E-848B09794B6D}">
      <dgm:prSet/>
      <dgm:spPr/>
      <dgm:t>
        <a:bodyPr/>
        <a:lstStyle/>
        <a:p>
          <a:endParaRPr lang="pt-BR"/>
        </a:p>
      </dgm:t>
    </dgm:pt>
    <dgm:pt modelId="{B39DA23D-BBA1-4792-B890-E1C5D30497BD}">
      <dgm:prSet phldrT="[Texto]"/>
      <dgm:spPr/>
      <dgm:t>
        <a:bodyPr/>
        <a:lstStyle/>
        <a:p>
          <a:r>
            <a:rPr lang="pt-BR" dirty="0"/>
            <a:t>Transferência Discricionária para OSC (Lei 13.019/2014)</a:t>
          </a:r>
        </a:p>
      </dgm:t>
    </dgm:pt>
    <dgm:pt modelId="{0863F119-A78B-4D50-BE56-FF07CB28ADD7}" type="parTrans" cxnId="{1490996A-987C-4E35-8C9C-CC73C05FD596}">
      <dgm:prSet/>
      <dgm:spPr/>
      <dgm:t>
        <a:bodyPr/>
        <a:lstStyle/>
        <a:p>
          <a:endParaRPr lang="pt-BR"/>
        </a:p>
      </dgm:t>
    </dgm:pt>
    <dgm:pt modelId="{7E08D951-FFEF-4FCE-8604-9966D8C2C3D1}" type="sibTrans" cxnId="{1490996A-987C-4E35-8C9C-CC73C05FD596}">
      <dgm:prSet/>
      <dgm:spPr/>
      <dgm:t>
        <a:bodyPr/>
        <a:lstStyle/>
        <a:p>
          <a:endParaRPr lang="pt-BR"/>
        </a:p>
      </dgm:t>
    </dgm:pt>
    <dgm:pt modelId="{563314CA-CF08-4BAD-9C44-A75D29C695F3}">
      <dgm:prSet phldrT="[Texto]"/>
      <dgm:spPr/>
      <dgm:t>
        <a:bodyPr/>
        <a:lstStyle/>
        <a:p>
          <a:r>
            <a:rPr lang="pt-BR" dirty="0"/>
            <a:t>Exige um chamamento público, iniciativa da OSC</a:t>
          </a:r>
        </a:p>
      </dgm:t>
    </dgm:pt>
    <dgm:pt modelId="{E7AEF6A8-F09A-4C5C-9271-4F6760D16B99}" type="parTrans" cxnId="{5EABADC7-33DB-4160-A5DA-94C264205773}">
      <dgm:prSet/>
      <dgm:spPr/>
      <dgm:t>
        <a:bodyPr/>
        <a:lstStyle/>
        <a:p>
          <a:endParaRPr lang="pt-BR"/>
        </a:p>
      </dgm:t>
    </dgm:pt>
    <dgm:pt modelId="{E2506899-4597-45CF-BEAA-135227E7DF89}" type="sibTrans" cxnId="{5EABADC7-33DB-4160-A5DA-94C264205773}">
      <dgm:prSet/>
      <dgm:spPr/>
      <dgm:t>
        <a:bodyPr/>
        <a:lstStyle/>
        <a:p>
          <a:endParaRPr lang="pt-BR"/>
        </a:p>
      </dgm:t>
    </dgm:pt>
    <dgm:pt modelId="{BC2C2398-CD22-4AE6-A89C-2683C9E2D17F}">
      <dgm:prSet phldrT="[Texto]"/>
      <dgm:spPr/>
      <dgm:t>
        <a:bodyPr/>
        <a:lstStyle/>
        <a:p>
          <a:r>
            <a:rPr lang="pt-BR" dirty="0"/>
            <a:t>Analogamente, é o Convênios para OSC, quando qualificada pelo MJ como OSCIP</a:t>
          </a:r>
        </a:p>
      </dgm:t>
    </dgm:pt>
    <dgm:pt modelId="{044EC3A1-40B0-4D00-A2AD-02B7DAE07D77}" type="parTrans" cxnId="{1D5BA78B-CBFA-49CB-ABBF-3D022C57A77A}">
      <dgm:prSet/>
      <dgm:spPr/>
      <dgm:t>
        <a:bodyPr/>
        <a:lstStyle/>
        <a:p>
          <a:endParaRPr lang="pt-BR"/>
        </a:p>
      </dgm:t>
    </dgm:pt>
    <dgm:pt modelId="{9EA31F3F-CE9D-4E7B-B2BB-39D6F3496984}" type="sibTrans" cxnId="{1D5BA78B-CBFA-49CB-ABBF-3D022C57A77A}">
      <dgm:prSet/>
      <dgm:spPr/>
      <dgm:t>
        <a:bodyPr/>
        <a:lstStyle/>
        <a:p>
          <a:endParaRPr lang="pt-BR"/>
        </a:p>
      </dgm:t>
    </dgm:pt>
    <dgm:pt modelId="{D4AF6CD5-0AF4-4576-8394-4071AB5DF690}">
      <dgm:prSet phldrT="[Texto]"/>
      <dgm:spPr/>
      <dgm:t>
        <a:bodyPr/>
        <a:lstStyle/>
        <a:p>
          <a:r>
            <a:rPr lang="pt-BR" dirty="0"/>
            <a:t>Exige um chamamento público para celebração, iniciativa do Poder Público</a:t>
          </a:r>
        </a:p>
      </dgm:t>
    </dgm:pt>
    <dgm:pt modelId="{512AB16B-9C9D-44CE-904A-7BACE0EDC0C9}" type="parTrans" cxnId="{085DD1A2-3C1E-46C0-B259-BD427A101823}">
      <dgm:prSet/>
      <dgm:spPr/>
      <dgm:t>
        <a:bodyPr/>
        <a:lstStyle/>
        <a:p>
          <a:endParaRPr lang="pt-BR"/>
        </a:p>
      </dgm:t>
    </dgm:pt>
    <dgm:pt modelId="{A35D3371-D7A7-4131-A8B3-AB2145A1DEA1}" type="sibTrans" cxnId="{085DD1A2-3C1E-46C0-B259-BD427A101823}">
      <dgm:prSet/>
      <dgm:spPr/>
      <dgm:t>
        <a:bodyPr/>
        <a:lstStyle/>
        <a:p>
          <a:endParaRPr lang="pt-BR"/>
        </a:p>
      </dgm:t>
    </dgm:pt>
    <dgm:pt modelId="{5B9F624A-3029-4ADA-9D71-F716592124D1}">
      <dgm:prSet phldrT="[Texto]"/>
      <dgm:spPr/>
      <dgm:t>
        <a:bodyPr/>
        <a:lstStyle/>
        <a:p>
          <a:r>
            <a:rPr lang="pt-BR" dirty="0"/>
            <a:t>Contrato de Gestão</a:t>
          </a:r>
        </a:p>
      </dgm:t>
    </dgm:pt>
    <dgm:pt modelId="{7A03CD84-1CAC-4357-803C-3FD901714244}" type="parTrans" cxnId="{FA89D4DC-E819-4201-B25D-640CA259347C}">
      <dgm:prSet/>
      <dgm:spPr/>
      <dgm:t>
        <a:bodyPr/>
        <a:lstStyle/>
        <a:p>
          <a:endParaRPr lang="pt-BR"/>
        </a:p>
      </dgm:t>
    </dgm:pt>
    <dgm:pt modelId="{9B7804AD-D455-4A06-AE72-1C642B36A05B}" type="sibTrans" cxnId="{FA89D4DC-E819-4201-B25D-640CA259347C}">
      <dgm:prSet/>
      <dgm:spPr/>
      <dgm:t>
        <a:bodyPr/>
        <a:lstStyle/>
        <a:p>
          <a:endParaRPr lang="pt-BR"/>
        </a:p>
      </dgm:t>
    </dgm:pt>
    <dgm:pt modelId="{C4388915-FAD4-4FAC-AADA-CE8322B0193E}">
      <dgm:prSet phldrT="[Texto]"/>
      <dgm:spPr/>
      <dgm:t>
        <a:bodyPr/>
        <a:lstStyle/>
        <a:p>
          <a:r>
            <a:rPr lang="pt-BR" dirty="0"/>
            <a:t>Transferência Discricionária para OSC (Lei 9.637/1998)</a:t>
          </a:r>
        </a:p>
      </dgm:t>
    </dgm:pt>
    <dgm:pt modelId="{53DA6AA0-7E4C-4341-A2A7-8C29AEED1080}" type="parTrans" cxnId="{C1178553-2318-46FF-885F-2943231893A4}">
      <dgm:prSet/>
      <dgm:spPr/>
      <dgm:t>
        <a:bodyPr/>
        <a:lstStyle/>
        <a:p>
          <a:endParaRPr lang="pt-BR"/>
        </a:p>
      </dgm:t>
    </dgm:pt>
    <dgm:pt modelId="{75501E25-5C79-4E35-83D2-590BE5D9EEED}" type="sibTrans" cxnId="{C1178553-2318-46FF-885F-2943231893A4}">
      <dgm:prSet/>
      <dgm:spPr/>
      <dgm:t>
        <a:bodyPr/>
        <a:lstStyle/>
        <a:p>
          <a:endParaRPr lang="pt-BR"/>
        </a:p>
      </dgm:t>
    </dgm:pt>
    <dgm:pt modelId="{0EF81C78-44C6-4AAB-BBEA-CB3287693E63}">
      <dgm:prSet phldrT="[Texto]"/>
      <dgm:spPr/>
      <dgm:t>
        <a:bodyPr/>
        <a:lstStyle/>
        <a:p>
          <a:r>
            <a:rPr lang="pt-BR" dirty="0"/>
            <a:t>Termo de Execução Descentralizado</a:t>
          </a:r>
        </a:p>
      </dgm:t>
    </dgm:pt>
    <dgm:pt modelId="{4335A380-3AEE-4BFE-8E58-7AE35F974734}" type="parTrans" cxnId="{94D87868-81EA-4092-B374-A6BDAAC7A822}">
      <dgm:prSet/>
      <dgm:spPr/>
      <dgm:t>
        <a:bodyPr/>
        <a:lstStyle/>
        <a:p>
          <a:endParaRPr lang="pt-BR"/>
        </a:p>
      </dgm:t>
    </dgm:pt>
    <dgm:pt modelId="{EBC398B7-FC07-47BF-B879-D6B686598485}" type="sibTrans" cxnId="{94D87868-81EA-4092-B374-A6BDAAC7A822}">
      <dgm:prSet/>
      <dgm:spPr/>
      <dgm:t>
        <a:bodyPr/>
        <a:lstStyle/>
        <a:p>
          <a:endParaRPr lang="pt-BR"/>
        </a:p>
      </dgm:t>
    </dgm:pt>
    <dgm:pt modelId="{F883993B-B94A-4016-A2C8-BE900637AD1C}">
      <dgm:prSet phldrT="[Texto]"/>
      <dgm:spPr/>
      <dgm:t>
        <a:bodyPr/>
        <a:lstStyle/>
        <a:p>
          <a:r>
            <a:rPr lang="pt-BR" dirty="0"/>
            <a:t>Analogamente é o Convênios para OSC, quando qualificada pelo Ministério supervisor como OS</a:t>
          </a:r>
        </a:p>
      </dgm:t>
    </dgm:pt>
    <dgm:pt modelId="{61EB622A-14AE-4A1C-A8BF-8C4A3D2F9E33}" type="parTrans" cxnId="{F2C9A3FB-C31F-4589-99DB-97C68BC3676B}">
      <dgm:prSet/>
      <dgm:spPr/>
      <dgm:t>
        <a:bodyPr/>
        <a:lstStyle/>
        <a:p>
          <a:endParaRPr lang="pt-BR"/>
        </a:p>
      </dgm:t>
    </dgm:pt>
    <dgm:pt modelId="{BD92AB58-45B5-4641-8817-FE1938CD602C}" type="sibTrans" cxnId="{F2C9A3FB-C31F-4589-99DB-97C68BC3676B}">
      <dgm:prSet/>
      <dgm:spPr/>
      <dgm:t>
        <a:bodyPr/>
        <a:lstStyle/>
        <a:p>
          <a:endParaRPr lang="pt-BR"/>
        </a:p>
      </dgm:t>
    </dgm:pt>
    <dgm:pt modelId="{0C6D0CD3-4EF7-4CDF-81BB-F873FE1CAD10}">
      <dgm:prSet phldrT="[Texto]"/>
      <dgm:spPr/>
      <dgm:t>
        <a:bodyPr/>
        <a:lstStyle/>
        <a:p>
          <a:r>
            <a:rPr lang="pt-BR" dirty="0"/>
            <a:t>Transferência Discricionária para órgãos da mesma esfera </a:t>
          </a:r>
        </a:p>
      </dgm:t>
    </dgm:pt>
    <dgm:pt modelId="{0BB04BB6-8D15-49C3-82A3-82F14E4D4FFD}" type="parTrans" cxnId="{341BDA9A-23FF-4B50-89DE-C055698C62D9}">
      <dgm:prSet/>
      <dgm:spPr/>
      <dgm:t>
        <a:bodyPr/>
        <a:lstStyle/>
        <a:p>
          <a:endParaRPr lang="pt-BR"/>
        </a:p>
      </dgm:t>
    </dgm:pt>
    <dgm:pt modelId="{1E02AEFB-1448-46F2-A1CF-F5FB5AAFEDAA}" type="sibTrans" cxnId="{341BDA9A-23FF-4B50-89DE-C055698C62D9}">
      <dgm:prSet/>
      <dgm:spPr/>
      <dgm:t>
        <a:bodyPr/>
        <a:lstStyle/>
        <a:p>
          <a:endParaRPr lang="pt-BR"/>
        </a:p>
      </dgm:t>
    </dgm:pt>
    <dgm:pt modelId="{45408775-237F-4701-BEDE-1F6F0E2AB44D}">
      <dgm:prSet phldrT="[Texto]"/>
      <dgm:spPr/>
      <dgm:t>
        <a:bodyPr/>
        <a:lstStyle/>
        <a:p>
          <a:r>
            <a:rPr lang="pt-BR" dirty="0"/>
            <a:t>Na esfera federal é regulamentado pelo Decreto 10.426/2020</a:t>
          </a:r>
        </a:p>
      </dgm:t>
    </dgm:pt>
    <dgm:pt modelId="{C0FF33B4-A292-4E30-879F-4B2AE98995EC}" type="parTrans" cxnId="{A73DFC54-8C47-4311-83E9-CEB9601ABDC9}">
      <dgm:prSet/>
      <dgm:spPr/>
      <dgm:t>
        <a:bodyPr/>
        <a:lstStyle/>
        <a:p>
          <a:endParaRPr lang="pt-BR"/>
        </a:p>
      </dgm:t>
    </dgm:pt>
    <dgm:pt modelId="{2B07399D-6425-4798-9016-CE6BA4C23480}" type="sibTrans" cxnId="{A73DFC54-8C47-4311-83E9-CEB9601ABDC9}">
      <dgm:prSet/>
      <dgm:spPr/>
      <dgm:t>
        <a:bodyPr/>
        <a:lstStyle/>
        <a:p>
          <a:endParaRPr lang="pt-BR"/>
        </a:p>
      </dgm:t>
    </dgm:pt>
    <dgm:pt modelId="{5F3AC2BA-166A-4BFA-B024-40B96164CD2C}" type="pres">
      <dgm:prSet presAssocID="{E154FB53-3D13-41C1-B779-927B6BB8912D}" presName="Name0" presStyleCnt="0">
        <dgm:presLayoutVars>
          <dgm:dir/>
          <dgm:animLvl val="lvl"/>
          <dgm:resizeHandles val="exact"/>
        </dgm:presLayoutVars>
      </dgm:prSet>
      <dgm:spPr/>
    </dgm:pt>
    <dgm:pt modelId="{50DB4862-ABD6-41B1-A6A8-7EB2BA452F96}" type="pres">
      <dgm:prSet presAssocID="{F8B95F0A-4097-4130-B666-A076889093B5}" presName="linNode" presStyleCnt="0"/>
      <dgm:spPr/>
    </dgm:pt>
    <dgm:pt modelId="{420EFEB0-790B-4F47-9074-937BEC1A1B2A}" type="pres">
      <dgm:prSet presAssocID="{F8B95F0A-4097-4130-B666-A076889093B5}" presName="parentText" presStyleLbl="node1" presStyleIdx="0" presStyleCnt="7">
        <dgm:presLayoutVars>
          <dgm:chMax val="1"/>
          <dgm:bulletEnabled val="1"/>
        </dgm:presLayoutVars>
      </dgm:prSet>
      <dgm:spPr/>
    </dgm:pt>
    <dgm:pt modelId="{D7567238-EF57-4289-836C-BA4CB24A8773}" type="pres">
      <dgm:prSet presAssocID="{F8B95F0A-4097-4130-B666-A076889093B5}" presName="descendantText" presStyleLbl="alignAccFollowNode1" presStyleIdx="0" presStyleCnt="7">
        <dgm:presLayoutVars>
          <dgm:bulletEnabled val="1"/>
        </dgm:presLayoutVars>
      </dgm:prSet>
      <dgm:spPr/>
    </dgm:pt>
    <dgm:pt modelId="{BBCD1C44-4CAD-4774-8701-812EAB95AE8B}" type="pres">
      <dgm:prSet presAssocID="{926080DF-3A32-421D-81B8-80CEDB03B50E}" presName="sp" presStyleCnt="0"/>
      <dgm:spPr/>
    </dgm:pt>
    <dgm:pt modelId="{DE0B22A2-4ABF-44C6-9DF8-3980DB84FF2F}" type="pres">
      <dgm:prSet presAssocID="{E2C99052-CF59-41B2-8F0F-D96C046ECFEC}" presName="linNode" presStyleCnt="0"/>
      <dgm:spPr/>
    </dgm:pt>
    <dgm:pt modelId="{3ACF5E53-FAD1-4BFE-9BCA-5DD39A64DB3A}" type="pres">
      <dgm:prSet presAssocID="{E2C99052-CF59-41B2-8F0F-D96C046ECFEC}" presName="parentText" presStyleLbl="node1" presStyleIdx="1" presStyleCnt="7">
        <dgm:presLayoutVars>
          <dgm:chMax val="1"/>
          <dgm:bulletEnabled val="1"/>
        </dgm:presLayoutVars>
      </dgm:prSet>
      <dgm:spPr/>
    </dgm:pt>
    <dgm:pt modelId="{61BBF99B-4A17-488F-A285-A99DC2BE6A1C}" type="pres">
      <dgm:prSet presAssocID="{E2C99052-CF59-41B2-8F0F-D96C046ECFEC}" presName="descendantText" presStyleLbl="alignAccFollowNode1" presStyleIdx="1" presStyleCnt="7">
        <dgm:presLayoutVars>
          <dgm:bulletEnabled val="1"/>
        </dgm:presLayoutVars>
      </dgm:prSet>
      <dgm:spPr/>
    </dgm:pt>
    <dgm:pt modelId="{AAA79B70-B285-49DD-A3FE-B817CDE75C91}" type="pres">
      <dgm:prSet presAssocID="{8687BF21-B3E1-496D-9BF5-8A06E3242310}" presName="sp" presStyleCnt="0"/>
      <dgm:spPr/>
    </dgm:pt>
    <dgm:pt modelId="{B6EB84C7-4326-4DD8-8436-3E54F07488DF}" type="pres">
      <dgm:prSet presAssocID="{00105C3D-852C-49B7-B5E6-F1331B7F19A5}" presName="linNode" presStyleCnt="0"/>
      <dgm:spPr/>
    </dgm:pt>
    <dgm:pt modelId="{EE0BA8C8-A127-4B71-BD87-684C8452C7DD}" type="pres">
      <dgm:prSet presAssocID="{00105C3D-852C-49B7-B5E6-F1331B7F19A5}" presName="parentText" presStyleLbl="node1" presStyleIdx="2" presStyleCnt="7">
        <dgm:presLayoutVars>
          <dgm:chMax val="1"/>
          <dgm:bulletEnabled val="1"/>
        </dgm:presLayoutVars>
      </dgm:prSet>
      <dgm:spPr/>
    </dgm:pt>
    <dgm:pt modelId="{66B5D2F7-5B6C-459F-9457-7FA975A362E0}" type="pres">
      <dgm:prSet presAssocID="{00105C3D-852C-49B7-B5E6-F1331B7F19A5}" presName="descendantText" presStyleLbl="alignAccFollowNode1" presStyleIdx="2" presStyleCnt="7">
        <dgm:presLayoutVars>
          <dgm:bulletEnabled val="1"/>
        </dgm:presLayoutVars>
      </dgm:prSet>
      <dgm:spPr/>
    </dgm:pt>
    <dgm:pt modelId="{1EC29B2C-9A9A-4F5E-BDC3-E73A17D7720E}" type="pres">
      <dgm:prSet presAssocID="{C6D50705-96FE-484D-B855-DEE5F0EA3ED0}" presName="sp" presStyleCnt="0"/>
      <dgm:spPr/>
    </dgm:pt>
    <dgm:pt modelId="{0630E656-42A9-47CD-BDA5-A83A99BCBF36}" type="pres">
      <dgm:prSet presAssocID="{C0E1E77F-5FAB-4E65-9D0E-86D70ECE7213}" presName="linNode" presStyleCnt="0"/>
      <dgm:spPr/>
    </dgm:pt>
    <dgm:pt modelId="{8A91E294-0165-4337-9823-59F90E7CC24B}" type="pres">
      <dgm:prSet presAssocID="{C0E1E77F-5FAB-4E65-9D0E-86D70ECE7213}" presName="parentText" presStyleLbl="node1" presStyleIdx="3" presStyleCnt="7">
        <dgm:presLayoutVars>
          <dgm:chMax val="1"/>
          <dgm:bulletEnabled val="1"/>
        </dgm:presLayoutVars>
      </dgm:prSet>
      <dgm:spPr/>
    </dgm:pt>
    <dgm:pt modelId="{655D2B49-A315-4CAD-88C5-09AFEAEC2BA0}" type="pres">
      <dgm:prSet presAssocID="{C0E1E77F-5FAB-4E65-9D0E-86D70ECE7213}" presName="descendantText" presStyleLbl="alignAccFollowNode1" presStyleIdx="3" presStyleCnt="7">
        <dgm:presLayoutVars>
          <dgm:bulletEnabled val="1"/>
        </dgm:presLayoutVars>
      </dgm:prSet>
      <dgm:spPr/>
    </dgm:pt>
    <dgm:pt modelId="{88E5B418-EFB7-4690-B4E2-D51A2A2400F1}" type="pres">
      <dgm:prSet presAssocID="{74E21DC7-D1D3-409B-96C9-8CD0650325BC}" presName="sp" presStyleCnt="0"/>
      <dgm:spPr/>
    </dgm:pt>
    <dgm:pt modelId="{A752C696-DDD0-4E46-BDAC-C95D5CEA2767}" type="pres">
      <dgm:prSet presAssocID="{8DA454C0-E861-4246-B89D-C2D24BCE8FE1}" presName="linNode" presStyleCnt="0"/>
      <dgm:spPr/>
    </dgm:pt>
    <dgm:pt modelId="{17FCFAD0-5D49-424D-B045-55FFD3D587C1}" type="pres">
      <dgm:prSet presAssocID="{8DA454C0-E861-4246-B89D-C2D24BCE8FE1}" presName="parentText" presStyleLbl="node1" presStyleIdx="4" presStyleCnt="7">
        <dgm:presLayoutVars>
          <dgm:chMax val="1"/>
          <dgm:bulletEnabled val="1"/>
        </dgm:presLayoutVars>
      </dgm:prSet>
      <dgm:spPr/>
    </dgm:pt>
    <dgm:pt modelId="{2F703A05-D9DD-4803-82CB-3A3B9B751546}" type="pres">
      <dgm:prSet presAssocID="{8DA454C0-E861-4246-B89D-C2D24BCE8FE1}" presName="descendantText" presStyleLbl="alignAccFollowNode1" presStyleIdx="4" presStyleCnt="7">
        <dgm:presLayoutVars>
          <dgm:bulletEnabled val="1"/>
        </dgm:presLayoutVars>
      </dgm:prSet>
      <dgm:spPr/>
    </dgm:pt>
    <dgm:pt modelId="{6364C2B0-9297-43A6-A7FD-964473B0DD3D}" type="pres">
      <dgm:prSet presAssocID="{A24C6696-582E-4D56-A04E-0177375DFD53}" presName="sp" presStyleCnt="0"/>
      <dgm:spPr/>
    </dgm:pt>
    <dgm:pt modelId="{82307B10-D4DD-4132-AB51-56720E1F818D}" type="pres">
      <dgm:prSet presAssocID="{5B9F624A-3029-4ADA-9D71-F716592124D1}" presName="linNode" presStyleCnt="0"/>
      <dgm:spPr/>
    </dgm:pt>
    <dgm:pt modelId="{43106426-7587-40F2-A95A-9630EEFB5F7E}" type="pres">
      <dgm:prSet presAssocID="{5B9F624A-3029-4ADA-9D71-F716592124D1}" presName="parentText" presStyleLbl="node1" presStyleIdx="5" presStyleCnt="7">
        <dgm:presLayoutVars>
          <dgm:chMax val="1"/>
          <dgm:bulletEnabled val="1"/>
        </dgm:presLayoutVars>
      </dgm:prSet>
      <dgm:spPr/>
    </dgm:pt>
    <dgm:pt modelId="{98B90688-6BDB-4E72-9FA5-E6AF2084DF5A}" type="pres">
      <dgm:prSet presAssocID="{5B9F624A-3029-4ADA-9D71-F716592124D1}" presName="descendantText" presStyleLbl="alignAccFollowNode1" presStyleIdx="5" presStyleCnt="7">
        <dgm:presLayoutVars>
          <dgm:bulletEnabled val="1"/>
        </dgm:presLayoutVars>
      </dgm:prSet>
      <dgm:spPr/>
    </dgm:pt>
    <dgm:pt modelId="{7F0505C4-F7AA-448F-9C34-F3AC280C80E6}" type="pres">
      <dgm:prSet presAssocID="{9B7804AD-D455-4A06-AE72-1C642B36A05B}" presName="sp" presStyleCnt="0"/>
      <dgm:spPr/>
    </dgm:pt>
    <dgm:pt modelId="{8471E18F-0FD3-49F2-8545-401C9E7D01FB}" type="pres">
      <dgm:prSet presAssocID="{0EF81C78-44C6-4AAB-BBEA-CB3287693E63}" presName="linNode" presStyleCnt="0"/>
      <dgm:spPr/>
    </dgm:pt>
    <dgm:pt modelId="{1A3E129E-3B41-4500-A864-3A35CEBFBB55}" type="pres">
      <dgm:prSet presAssocID="{0EF81C78-44C6-4AAB-BBEA-CB3287693E63}" presName="parentText" presStyleLbl="node1" presStyleIdx="6" presStyleCnt="7">
        <dgm:presLayoutVars>
          <dgm:chMax val="1"/>
          <dgm:bulletEnabled val="1"/>
        </dgm:presLayoutVars>
      </dgm:prSet>
      <dgm:spPr/>
    </dgm:pt>
    <dgm:pt modelId="{B7EB3F68-5EB7-4F5B-9333-0E7B17084944}" type="pres">
      <dgm:prSet presAssocID="{0EF81C78-44C6-4AAB-BBEA-CB3287693E63}" presName="descendantText" presStyleLbl="alignAccFollowNode1" presStyleIdx="6" presStyleCnt="7">
        <dgm:presLayoutVars>
          <dgm:bulletEnabled val="1"/>
        </dgm:presLayoutVars>
      </dgm:prSet>
      <dgm:spPr/>
    </dgm:pt>
  </dgm:ptLst>
  <dgm:cxnLst>
    <dgm:cxn modelId="{2EA3BC01-39C2-4F66-A547-733E1801FAFE}" type="presOf" srcId="{A859BB10-2FE2-4DBD-AA26-A94BEA0033C1}" destId="{61BBF99B-4A17-488F-A285-A99DC2BE6A1C}" srcOrd="0" destOrd="0" presId="urn:microsoft.com/office/officeart/2005/8/layout/vList5"/>
    <dgm:cxn modelId="{1B1EDB0F-89B6-4679-B115-DDDC5375E06F}" type="presOf" srcId="{64E76752-2568-4AA2-9EEC-A278AED1E95A}" destId="{655D2B49-A315-4CAD-88C5-09AFEAEC2BA0}" srcOrd="0" destOrd="0" presId="urn:microsoft.com/office/officeart/2005/8/layout/vList5"/>
    <dgm:cxn modelId="{42803C16-85A5-4179-882E-848B09794B6D}" srcId="{C0E1E77F-5FAB-4E65-9D0E-86D70ECE7213}" destId="{64E76752-2568-4AA2-9EEC-A278AED1E95A}" srcOrd="0" destOrd="0" parTransId="{CDCF1593-FE17-4877-9563-8C4A04243094}" sibTransId="{73A3A837-DA47-4136-85FA-CE0A9D5BA567}"/>
    <dgm:cxn modelId="{4B55C31A-D1FF-455F-A65B-D2983E882BEE}" srcId="{E154FB53-3D13-41C1-B779-927B6BB8912D}" destId="{00105C3D-852C-49B7-B5E6-F1331B7F19A5}" srcOrd="2" destOrd="0" parTransId="{5DF2B250-8EC4-4006-A728-4A8CBE61E972}" sibTransId="{C6D50705-96FE-484D-B855-DEE5F0EA3ED0}"/>
    <dgm:cxn modelId="{C1B2451E-092E-40C8-B241-0681A1F4346A}" type="presOf" srcId="{00105C3D-852C-49B7-B5E6-F1331B7F19A5}" destId="{EE0BA8C8-A127-4B71-BD87-684C8452C7DD}" srcOrd="0" destOrd="0" presId="urn:microsoft.com/office/officeart/2005/8/layout/vList5"/>
    <dgm:cxn modelId="{1A23CD2F-A853-4DB4-BBEC-FA8D59D7FC6B}" srcId="{E154FB53-3D13-41C1-B779-927B6BB8912D}" destId="{F8B95F0A-4097-4130-B666-A076889093B5}" srcOrd="0" destOrd="0" parTransId="{0EE8E3C8-0184-49A6-A0DB-57EF730CFBB2}" sibTransId="{926080DF-3A32-421D-81B8-80CEDB03B50E}"/>
    <dgm:cxn modelId="{29414039-1201-4709-977B-49E14D2A2F03}" type="presOf" srcId="{5B9F624A-3029-4ADA-9D71-F716592124D1}" destId="{43106426-7587-40F2-A95A-9630EEFB5F7E}" srcOrd="0" destOrd="0" presId="urn:microsoft.com/office/officeart/2005/8/layout/vList5"/>
    <dgm:cxn modelId="{64200E3B-7C63-4690-8B45-5235353DEC77}" type="presOf" srcId="{D4AF6CD5-0AF4-4576-8394-4071AB5DF690}" destId="{655D2B49-A315-4CAD-88C5-09AFEAEC2BA0}" srcOrd="0" destOrd="1" presId="urn:microsoft.com/office/officeart/2005/8/layout/vList5"/>
    <dgm:cxn modelId="{70B9A54B-A546-41D5-AB0E-CECA80E17C84}" type="presOf" srcId="{E154FB53-3D13-41C1-B779-927B6BB8912D}" destId="{5F3AC2BA-166A-4BFA-B024-40B96164CD2C}" srcOrd="0" destOrd="0" presId="urn:microsoft.com/office/officeart/2005/8/layout/vList5"/>
    <dgm:cxn modelId="{0ABC0B4F-3E54-4375-8FEC-25830BE60EEA}" srcId="{F8B95F0A-4097-4130-B666-A076889093B5}" destId="{30CC3064-85B1-477B-B9C0-43DB98FA49ED}" srcOrd="1" destOrd="0" parTransId="{F76254DE-DE19-4DA6-9175-4989964309D5}" sibTransId="{26A5C631-4B3A-4B5D-9986-9CF6C5EE453C}"/>
    <dgm:cxn modelId="{C1178553-2318-46FF-885F-2943231893A4}" srcId="{5B9F624A-3029-4ADA-9D71-F716592124D1}" destId="{C4388915-FAD4-4FAC-AADA-CE8322B0193E}" srcOrd="0" destOrd="0" parTransId="{53DA6AA0-7E4C-4341-A2A7-8C29AEED1080}" sibTransId="{75501E25-5C79-4E35-83D2-590BE5D9EEED}"/>
    <dgm:cxn modelId="{EF413454-4AA4-4499-A858-A7CFE9597C39}" type="presOf" srcId="{F8B95F0A-4097-4130-B666-A076889093B5}" destId="{420EFEB0-790B-4F47-9074-937BEC1A1B2A}" srcOrd="0" destOrd="0" presId="urn:microsoft.com/office/officeart/2005/8/layout/vList5"/>
    <dgm:cxn modelId="{A73DFC54-8C47-4311-83E9-CEB9601ABDC9}" srcId="{0EF81C78-44C6-4AAB-BBEA-CB3287693E63}" destId="{45408775-237F-4701-BEDE-1F6F0E2AB44D}" srcOrd="1" destOrd="0" parTransId="{C0FF33B4-A292-4E30-879F-4B2AE98995EC}" sibTransId="{2B07399D-6425-4798-9016-CE6BA4C23480}"/>
    <dgm:cxn modelId="{7101E459-1292-4F66-9E21-78E2C96A5CCF}" type="presOf" srcId="{8DA454C0-E861-4246-B89D-C2D24BCE8FE1}" destId="{17FCFAD0-5D49-424D-B045-55FFD3D587C1}" srcOrd="0" destOrd="0" presId="urn:microsoft.com/office/officeart/2005/8/layout/vList5"/>
    <dgm:cxn modelId="{8513B95D-9808-48E7-94AD-AA7DDF03A438}" type="presOf" srcId="{45408775-237F-4701-BEDE-1F6F0E2AB44D}" destId="{B7EB3F68-5EB7-4F5B-9333-0E7B17084944}" srcOrd="0" destOrd="1" presId="urn:microsoft.com/office/officeart/2005/8/layout/vList5"/>
    <dgm:cxn modelId="{FC41BF61-1F24-4350-9134-BD5AD5339306}" type="presOf" srcId="{4FEA64AF-BD2D-46AE-8FD7-67496C1F4F8C}" destId="{66B5D2F7-5B6C-459F-9457-7FA975A362E0}" srcOrd="0" destOrd="0" presId="urn:microsoft.com/office/officeart/2005/8/layout/vList5"/>
    <dgm:cxn modelId="{75A55567-ED33-4B23-BF49-89732ACCD6CB}" srcId="{F8B95F0A-4097-4130-B666-A076889093B5}" destId="{411A77F4-D019-4544-98D8-E7A3EFAB6060}" srcOrd="0" destOrd="0" parTransId="{0CC9F337-CD35-4E8E-AAC2-0A99A86AF72C}" sibTransId="{F26D9A05-465C-4804-A67A-D0854A173577}"/>
    <dgm:cxn modelId="{94D87868-81EA-4092-B374-A6BDAAC7A822}" srcId="{E154FB53-3D13-41C1-B779-927B6BB8912D}" destId="{0EF81C78-44C6-4AAB-BBEA-CB3287693E63}" srcOrd="6" destOrd="0" parTransId="{4335A380-3AEE-4BFE-8E58-7AE35F974734}" sibTransId="{EBC398B7-FC07-47BF-B879-D6B686598485}"/>
    <dgm:cxn modelId="{1490996A-987C-4E35-8C9C-CC73C05FD596}" srcId="{8DA454C0-E861-4246-B89D-C2D24BCE8FE1}" destId="{B39DA23D-BBA1-4792-B890-E1C5D30497BD}" srcOrd="0" destOrd="0" parTransId="{0863F119-A78B-4D50-BE56-FF07CB28ADD7}" sibTransId="{7E08D951-FFEF-4FCE-8604-9966D8C2C3D1}"/>
    <dgm:cxn modelId="{4236A87D-177A-4E98-8600-F5A6A19BBAAA}" type="presOf" srcId="{30CC3064-85B1-477B-B9C0-43DB98FA49ED}" destId="{D7567238-EF57-4289-836C-BA4CB24A8773}" srcOrd="0" destOrd="1" presId="urn:microsoft.com/office/officeart/2005/8/layout/vList5"/>
    <dgm:cxn modelId="{35695680-2694-4361-AD1B-DF916D0AA18F}" srcId="{00105C3D-852C-49B7-B5E6-F1331B7F19A5}" destId="{4FEA64AF-BD2D-46AE-8FD7-67496C1F4F8C}" srcOrd="0" destOrd="0" parTransId="{D235931D-587C-4716-B28A-58318B22686D}" sibTransId="{562131E6-0E5B-4785-BC33-A539CE8672E1}"/>
    <dgm:cxn modelId="{B9504283-5EF3-4A53-9806-05BA792C05C1}" type="presOf" srcId="{0C6D0CD3-4EF7-4CDF-81BB-F873FE1CAD10}" destId="{B7EB3F68-5EB7-4F5B-9333-0E7B17084944}" srcOrd="0" destOrd="0" presId="urn:microsoft.com/office/officeart/2005/8/layout/vList5"/>
    <dgm:cxn modelId="{DF0F9F8B-A3C1-43B2-B40D-FD88B85041DA}" type="presOf" srcId="{E2C99052-CF59-41B2-8F0F-D96C046ECFEC}" destId="{3ACF5E53-FAD1-4BFE-9BCA-5DD39A64DB3A}" srcOrd="0" destOrd="0" presId="urn:microsoft.com/office/officeart/2005/8/layout/vList5"/>
    <dgm:cxn modelId="{1D5BA78B-CBFA-49CB-ABBF-3D022C57A77A}" srcId="{00105C3D-852C-49B7-B5E6-F1331B7F19A5}" destId="{BC2C2398-CD22-4AE6-A89C-2683C9E2D17F}" srcOrd="1" destOrd="0" parTransId="{044EC3A1-40B0-4D00-A2AD-02B7DAE07D77}" sibTransId="{9EA31F3F-CE9D-4E7B-B2BB-39D6F3496984}"/>
    <dgm:cxn modelId="{1954E08B-9EC6-43E9-B192-88898A3D7D4F}" type="presOf" srcId="{411A77F4-D019-4544-98D8-E7A3EFAB6060}" destId="{D7567238-EF57-4289-836C-BA4CB24A8773}" srcOrd="0" destOrd="0" presId="urn:microsoft.com/office/officeart/2005/8/layout/vList5"/>
    <dgm:cxn modelId="{F3AA2C8D-BD43-4433-BCCB-E1A9C7C0EB2D}" type="presOf" srcId="{B39DA23D-BBA1-4792-B890-E1C5D30497BD}" destId="{2F703A05-D9DD-4803-82CB-3A3B9B751546}" srcOrd="0" destOrd="0" presId="urn:microsoft.com/office/officeart/2005/8/layout/vList5"/>
    <dgm:cxn modelId="{D87B2C96-FE5E-46E6-A06B-8D162BF2917A}" srcId="{E154FB53-3D13-41C1-B779-927B6BB8912D}" destId="{C0E1E77F-5FAB-4E65-9D0E-86D70ECE7213}" srcOrd="3" destOrd="0" parTransId="{5F657522-B2EE-499B-B58E-E47BDD303DAC}" sibTransId="{74E21DC7-D1D3-409B-96C9-8CD0650325BC}"/>
    <dgm:cxn modelId="{341BDA9A-23FF-4B50-89DE-C055698C62D9}" srcId="{0EF81C78-44C6-4AAB-BBEA-CB3287693E63}" destId="{0C6D0CD3-4EF7-4CDF-81BB-F873FE1CAD10}" srcOrd="0" destOrd="0" parTransId="{0BB04BB6-8D15-49C3-82A3-82F14E4D4FFD}" sibTransId="{1E02AEFB-1448-46F2-A1CF-F5FB5AAFEDAA}"/>
    <dgm:cxn modelId="{853DF89D-5576-4D5C-B42F-0D8160E51121}" type="presOf" srcId="{563314CA-CF08-4BAD-9C44-A75D29C695F3}" destId="{2F703A05-D9DD-4803-82CB-3A3B9B751546}" srcOrd="0" destOrd="1" presId="urn:microsoft.com/office/officeart/2005/8/layout/vList5"/>
    <dgm:cxn modelId="{085DD1A2-3C1E-46C0-B259-BD427A101823}" srcId="{C0E1E77F-5FAB-4E65-9D0E-86D70ECE7213}" destId="{D4AF6CD5-0AF4-4576-8394-4071AB5DF690}" srcOrd="1" destOrd="0" parTransId="{512AB16B-9C9D-44CE-904A-7BACE0EDC0C9}" sibTransId="{A35D3371-D7A7-4131-A8B3-AB2145A1DEA1}"/>
    <dgm:cxn modelId="{58E452B8-1DC8-49DD-827D-99771F6C9C17}" srcId="{E2C99052-CF59-41B2-8F0F-D96C046ECFEC}" destId="{97BDB395-66CE-490A-B331-3D23A37E588D}" srcOrd="1" destOrd="0" parTransId="{F9CC4F85-1854-43AB-A715-5D1B022436F3}" sibTransId="{AA15847F-8DFC-4CF1-A039-31F55CF5309A}"/>
    <dgm:cxn modelId="{B359B8B8-E3D6-4583-8635-B8135190977F}" type="presOf" srcId="{F883993B-B94A-4016-A2C8-BE900637AD1C}" destId="{98B90688-6BDB-4E72-9FA5-E6AF2084DF5A}" srcOrd="0" destOrd="1" presId="urn:microsoft.com/office/officeart/2005/8/layout/vList5"/>
    <dgm:cxn modelId="{8DC26AB9-1724-4B7D-8AFE-0EAAE8947B34}" type="presOf" srcId="{97BDB395-66CE-490A-B331-3D23A37E588D}" destId="{61BBF99B-4A17-488F-A285-A99DC2BE6A1C}" srcOrd="0" destOrd="1" presId="urn:microsoft.com/office/officeart/2005/8/layout/vList5"/>
    <dgm:cxn modelId="{6EB3B8BA-C889-4289-A0F5-A23E1214F821}" srcId="{E2C99052-CF59-41B2-8F0F-D96C046ECFEC}" destId="{A859BB10-2FE2-4DBD-AA26-A94BEA0033C1}" srcOrd="0" destOrd="0" parTransId="{2BA3D18E-DE0A-470A-AACD-F9EC29FD6F09}" sibTransId="{F2AA8CDA-CCD3-4995-B788-863AC2157217}"/>
    <dgm:cxn modelId="{6EA664BC-4785-47E8-B533-1D767950CAE6}" type="presOf" srcId="{0EF81C78-44C6-4AAB-BBEA-CB3287693E63}" destId="{1A3E129E-3B41-4500-A864-3A35CEBFBB55}" srcOrd="0" destOrd="0" presId="urn:microsoft.com/office/officeart/2005/8/layout/vList5"/>
    <dgm:cxn modelId="{ED67ADC6-A866-43F7-A858-6EEA3DCA0544}" type="presOf" srcId="{C4388915-FAD4-4FAC-AADA-CE8322B0193E}" destId="{98B90688-6BDB-4E72-9FA5-E6AF2084DF5A}" srcOrd="0" destOrd="0" presId="urn:microsoft.com/office/officeart/2005/8/layout/vList5"/>
    <dgm:cxn modelId="{5EABADC7-33DB-4160-A5DA-94C264205773}" srcId="{8DA454C0-E861-4246-B89D-C2D24BCE8FE1}" destId="{563314CA-CF08-4BAD-9C44-A75D29C695F3}" srcOrd="1" destOrd="0" parTransId="{E7AEF6A8-F09A-4C5C-9271-4F6760D16B99}" sibTransId="{E2506899-4597-45CF-BEAA-135227E7DF89}"/>
    <dgm:cxn modelId="{E5485AD0-597B-4986-9D1D-90FA8BC05057}" srcId="{E154FB53-3D13-41C1-B779-927B6BB8912D}" destId="{E2C99052-CF59-41B2-8F0F-D96C046ECFEC}" srcOrd="1" destOrd="0" parTransId="{B310F89C-0128-41ED-971B-71F8459BF56E}" sibTransId="{8687BF21-B3E1-496D-9BF5-8A06E3242310}"/>
    <dgm:cxn modelId="{3E338DD4-6BBA-4BAC-86A5-22BD88316636}" type="presOf" srcId="{BC2C2398-CD22-4AE6-A89C-2683C9E2D17F}" destId="{66B5D2F7-5B6C-459F-9457-7FA975A362E0}" srcOrd="0" destOrd="1" presId="urn:microsoft.com/office/officeart/2005/8/layout/vList5"/>
    <dgm:cxn modelId="{C30D8FD5-812D-4858-AB85-90D915AC54A1}" srcId="{E154FB53-3D13-41C1-B779-927B6BB8912D}" destId="{8DA454C0-E861-4246-B89D-C2D24BCE8FE1}" srcOrd="4" destOrd="0" parTransId="{81BAC8D5-295C-4AA5-9AA3-BE65457B521D}" sibTransId="{A24C6696-582E-4D56-A04E-0177375DFD53}"/>
    <dgm:cxn modelId="{FA89D4DC-E819-4201-B25D-640CA259347C}" srcId="{E154FB53-3D13-41C1-B779-927B6BB8912D}" destId="{5B9F624A-3029-4ADA-9D71-F716592124D1}" srcOrd="5" destOrd="0" parTransId="{7A03CD84-1CAC-4357-803C-3FD901714244}" sibTransId="{9B7804AD-D455-4A06-AE72-1C642B36A05B}"/>
    <dgm:cxn modelId="{BA92D8ED-843E-46BD-B433-7EC738272159}" type="presOf" srcId="{C0E1E77F-5FAB-4E65-9D0E-86D70ECE7213}" destId="{8A91E294-0165-4337-9823-59F90E7CC24B}" srcOrd="0" destOrd="0" presId="urn:microsoft.com/office/officeart/2005/8/layout/vList5"/>
    <dgm:cxn modelId="{F2C9A3FB-C31F-4589-99DB-97C68BC3676B}" srcId="{5B9F624A-3029-4ADA-9D71-F716592124D1}" destId="{F883993B-B94A-4016-A2C8-BE900637AD1C}" srcOrd="1" destOrd="0" parTransId="{61EB622A-14AE-4A1C-A8BF-8C4A3D2F9E33}" sibTransId="{BD92AB58-45B5-4641-8817-FE1938CD602C}"/>
    <dgm:cxn modelId="{6C811C71-29D0-4B99-A0D6-5CEA16389BE4}" type="presParOf" srcId="{5F3AC2BA-166A-4BFA-B024-40B96164CD2C}" destId="{50DB4862-ABD6-41B1-A6A8-7EB2BA452F96}" srcOrd="0" destOrd="0" presId="urn:microsoft.com/office/officeart/2005/8/layout/vList5"/>
    <dgm:cxn modelId="{9594CD6D-87E6-4021-BEB7-C60B09EAE00E}" type="presParOf" srcId="{50DB4862-ABD6-41B1-A6A8-7EB2BA452F96}" destId="{420EFEB0-790B-4F47-9074-937BEC1A1B2A}" srcOrd="0" destOrd="0" presId="urn:microsoft.com/office/officeart/2005/8/layout/vList5"/>
    <dgm:cxn modelId="{AEA5AF80-7578-49A5-8A25-66FB1BF7B995}" type="presParOf" srcId="{50DB4862-ABD6-41B1-A6A8-7EB2BA452F96}" destId="{D7567238-EF57-4289-836C-BA4CB24A8773}" srcOrd="1" destOrd="0" presId="urn:microsoft.com/office/officeart/2005/8/layout/vList5"/>
    <dgm:cxn modelId="{D97F788D-EAEC-4B2C-B1D2-43176FDE4800}" type="presParOf" srcId="{5F3AC2BA-166A-4BFA-B024-40B96164CD2C}" destId="{BBCD1C44-4CAD-4774-8701-812EAB95AE8B}" srcOrd="1" destOrd="0" presId="urn:microsoft.com/office/officeart/2005/8/layout/vList5"/>
    <dgm:cxn modelId="{AEFCA598-9F31-418A-966F-3D47FFC991AE}" type="presParOf" srcId="{5F3AC2BA-166A-4BFA-B024-40B96164CD2C}" destId="{DE0B22A2-4ABF-44C6-9DF8-3980DB84FF2F}" srcOrd="2" destOrd="0" presId="urn:microsoft.com/office/officeart/2005/8/layout/vList5"/>
    <dgm:cxn modelId="{510A2AE9-AD26-4BA4-BB23-CA81C54F89E7}" type="presParOf" srcId="{DE0B22A2-4ABF-44C6-9DF8-3980DB84FF2F}" destId="{3ACF5E53-FAD1-4BFE-9BCA-5DD39A64DB3A}" srcOrd="0" destOrd="0" presId="urn:microsoft.com/office/officeart/2005/8/layout/vList5"/>
    <dgm:cxn modelId="{87B3668C-3E2B-442A-85A7-707020F81089}" type="presParOf" srcId="{DE0B22A2-4ABF-44C6-9DF8-3980DB84FF2F}" destId="{61BBF99B-4A17-488F-A285-A99DC2BE6A1C}" srcOrd="1" destOrd="0" presId="urn:microsoft.com/office/officeart/2005/8/layout/vList5"/>
    <dgm:cxn modelId="{E8E08226-982E-483C-A98B-9143EAA3F5EE}" type="presParOf" srcId="{5F3AC2BA-166A-4BFA-B024-40B96164CD2C}" destId="{AAA79B70-B285-49DD-A3FE-B817CDE75C91}" srcOrd="3" destOrd="0" presId="urn:microsoft.com/office/officeart/2005/8/layout/vList5"/>
    <dgm:cxn modelId="{6BCF7DFB-3CF2-4D0B-80CD-0484BD7F844A}" type="presParOf" srcId="{5F3AC2BA-166A-4BFA-B024-40B96164CD2C}" destId="{B6EB84C7-4326-4DD8-8436-3E54F07488DF}" srcOrd="4" destOrd="0" presId="urn:microsoft.com/office/officeart/2005/8/layout/vList5"/>
    <dgm:cxn modelId="{E6861D83-DEBE-49BA-A3C2-4E96A8760D34}" type="presParOf" srcId="{B6EB84C7-4326-4DD8-8436-3E54F07488DF}" destId="{EE0BA8C8-A127-4B71-BD87-684C8452C7DD}" srcOrd="0" destOrd="0" presId="urn:microsoft.com/office/officeart/2005/8/layout/vList5"/>
    <dgm:cxn modelId="{00E3AD05-E688-436F-8573-BACBB4DB1078}" type="presParOf" srcId="{B6EB84C7-4326-4DD8-8436-3E54F07488DF}" destId="{66B5D2F7-5B6C-459F-9457-7FA975A362E0}" srcOrd="1" destOrd="0" presId="urn:microsoft.com/office/officeart/2005/8/layout/vList5"/>
    <dgm:cxn modelId="{E4AA1720-A149-40B6-8B7F-02E9DA1E06F7}" type="presParOf" srcId="{5F3AC2BA-166A-4BFA-B024-40B96164CD2C}" destId="{1EC29B2C-9A9A-4F5E-BDC3-E73A17D7720E}" srcOrd="5" destOrd="0" presId="urn:microsoft.com/office/officeart/2005/8/layout/vList5"/>
    <dgm:cxn modelId="{D6500F35-D6D8-47BF-B80F-49543658B31C}" type="presParOf" srcId="{5F3AC2BA-166A-4BFA-B024-40B96164CD2C}" destId="{0630E656-42A9-47CD-BDA5-A83A99BCBF36}" srcOrd="6" destOrd="0" presId="urn:microsoft.com/office/officeart/2005/8/layout/vList5"/>
    <dgm:cxn modelId="{453708CC-CC2F-4A3F-8117-E966E78CD7EF}" type="presParOf" srcId="{0630E656-42A9-47CD-BDA5-A83A99BCBF36}" destId="{8A91E294-0165-4337-9823-59F90E7CC24B}" srcOrd="0" destOrd="0" presId="urn:microsoft.com/office/officeart/2005/8/layout/vList5"/>
    <dgm:cxn modelId="{C7F1976E-B446-4D56-B7AA-01048C9AA034}" type="presParOf" srcId="{0630E656-42A9-47CD-BDA5-A83A99BCBF36}" destId="{655D2B49-A315-4CAD-88C5-09AFEAEC2BA0}" srcOrd="1" destOrd="0" presId="urn:microsoft.com/office/officeart/2005/8/layout/vList5"/>
    <dgm:cxn modelId="{24A1433C-EE23-48EC-BE90-8C782310CCB4}" type="presParOf" srcId="{5F3AC2BA-166A-4BFA-B024-40B96164CD2C}" destId="{88E5B418-EFB7-4690-B4E2-D51A2A2400F1}" srcOrd="7" destOrd="0" presId="urn:microsoft.com/office/officeart/2005/8/layout/vList5"/>
    <dgm:cxn modelId="{DC0D2211-CAB5-4B18-8C2A-C8314C215801}" type="presParOf" srcId="{5F3AC2BA-166A-4BFA-B024-40B96164CD2C}" destId="{A752C696-DDD0-4E46-BDAC-C95D5CEA2767}" srcOrd="8" destOrd="0" presId="urn:microsoft.com/office/officeart/2005/8/layout/vList5"/>
    <dgm:cxn modelId="{4D511550-DFB5-4115-A8D9-A6B140E9FB4E}" type="presParOf" srcId="{A752C696-DDD0-4E46-BDAC-C95D5CEA2767}" destId="{17FCFAD0-5D49-424D-B045-55FFD3D587C1}" srcOrd="0" destOrd="0" presId="urn:microsoft.com/office/officeart/2005/8/layout/vList5"/>
    <dgm:cxn modelId="{E1D3AEF0-B203-4A37-8C56-30A249E46932}" type="presParOf" srcId="{A752C696-DDD0-4E46-BDAC-C95D5CEA2767}" destId="{2F703A05-D9DD-4803-82CB-3A3B9B751546}" srcOrd="1" destOrd="0" presId="urn:microsoft.com/office/officeart/2005/8/layout/vList5"/>
    <dgm:cxn modelId="{259DD63C-907E-466F-B81F-6C933CD98872}" type="presParOf" srcId="{5F3AC2BA-166A-4BFA-B024-40B96164CD2C}" destId="{6364C2B0-9297-43A6-A7FD-964473B0DD3D}" srcOrd="9" destOrd="0" presId="urn:microsoft.com/office/officeart/2005/8/layout/vList5"/>
    <dgm:cxn modelId="{8D7458AA-1B01-4E5C-A3BD-E7317DFEB1BC}" type="presParOf" srcId="{5F3AC2BA-166A-4BFA-B024-40B96164CD2C}" destId="{82307B10-D4DD-4132-AB51-56720E1F818D}" srcOrd="10" destOrd="0" presId="urn:microsoft.com/office/officeart/2005/8/layout/vList5"/>
    <dgm:cxn modelId="{3B0DE834-0F2E-47AF-ACCA-BD49B3F282E2}" type="presParOf" srcId="{82307B10-D4DD-4132-AB51-56720E1F818D}" destId="{43106426-7587-40F2-A95A-9630EEFB5F7E}" srcOrd="0" destOrd="0" presId="urn:microsoft.com/office/officeart/2005/8/layout/vList5"/>
    <dgm:cxn modelId="{887CE960-A3B3-4903-B76B-B11A77DF3968}" type="presParOf" srcId="{82307B10-D4DD-4132-AB51-56720E1F818D}" destId="{98B90688-6BDB-4E72-9FA5-E6AF2084DF5A}" srcOrd="1" destOrd="0" presId="urn:microsoft.com/office/officeart/2005/8/layout/vList5"/>
    <dgm:cxn modelId="{7DA4B15E-0FCC-416F-ADBD-B340A547F1B4}" type="presParOf" srcId="{5F3AC2BA-166A-4BFA-B024-40B96164CD2C}" destId="{7F0505C4-F7AA-448F-9C34-F3AC280C80E6}" srcOrd="11" destOrd="0" presId="urn:microsoft.com/office/officeart/2005/8/layout/vList5"/>
    <dgm:cxn modelId="{3D2CCF54-71C7-448B-AFC6-1BBBEB10FECE}" type="presParOf" srcId="{5F3AC2BA-166A-4BFA-B024-40B96164CD2C}" destId="{8471E18F-0FD3-49F2-8545-401C9E7D01FB}" srcOrd="12" destOrd="0" presId="urn:microsoft.com/office/officeart/2005/8/layout/vList5"/>
    <dgm:cxn modelId="{DFB5EB1E-3943-484A-B345-91BD402F6F6E}" type="presParOf" srcId="{8471E18F-0FD3-49F2-8545-401C9E7D01FB}" destId="{1A3E129E-3B41-4500-A864-3A35CEBFBB55}" srcOrd="0" destOrd="0" presId="urn:microsoft.com/office/officeart/2005/8/layout/vList5"/>
    <dgm:cxn modelId="{0C553625-7AF4-426C-8164-5D56EBE67DEC}" type="presParOf" srcId="{8471E18F-0FD3-49F2-8545-401C9E7D01FB}" destId="{B7EB3F68-5EB7-4F5B-9333-0E7B170849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086AB5-7315-4757-9E14-9A0CB852403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t-BR"/>
        </a:p>
      </dgm:t>
    </dgm:pt>
    <dgm:pt modelId="{1724355A-06D2-4AE5-A575-4B0B3759B84C}">
      <dgm:prSet phldrT="[Texto]"/>
      <dgm:spPr/>
      <dgm:t>
        <a:bodyPr/>
        <a:lstStyle/>
        <a:p>
          <a:r>
            <a:rPr lang="pt-BR" dirty="0"/>
            <a:t>União</a:t>
          </a:r>
        </a:p>
      </dgm:t>
    </dgm:pt>
    <dgm:pt modelId="{B7896EB9-8CAB-41BD-9A21-8D9D7AD69FC9}" type="parTrans" cxnId="{B3D4A98C-0D61-4FBF-8592-EAAA75B2BF57}">
      <dgm:prSet/>
      <dgm:spPr/>
      <dgm:t>
        <a:bodyPr/>
        <a:lstStyle/>
        <a:p>
          <a:endParaRPr lang="pt-BR"/>
        </a:p>
      </dgm:t>
    </dgm:pt>
    <dgm:pt modelId="{279FC9D0-9677-488E-A3A3-91A4ADF6CB64}" type="sibTrans" cxnId="{B3D4A98C-0D61-4FBF-8592-EAAA75B2BF57}">
      <dgm:prSet/>
      <dgm:spPr/>
      <dgm:t>
        <a:bodyPr/>
        <a:lstStyle/>
        <a:p>
          <a:endParaRPr lang="pt-BR"/>
        </a:p>
      </dgm:t>
    </dgm:pt>
    <dgm:pt modelId="{E5CCF49F-3B2A-445F-A749-4D4DE5EE4D98}">
      <dgm:prSet phldrT="[Texto]"/>
      <dgm:spPr/>
      <dgm:t>
        <a:bodyPr/>
        <a:lstStyle/>
        <a:p>
          <a:r>
            <a:rPr lang="pt-BR" dirty="0"/>
            <a:t>Entes Subnacionais</a:t>
          </a:r>
        </a:p>
      </dgm:t>
    </dgm:pt>
    <dgm:pt modelId="{81B3F0EC-EDDF-4570-9ED7-ECA7C3E6640D}" type="parTrans" cxnId="{4FC9DE0D-B9BC-4BB3-B707-1F5C7EA06139}">
      <dgm:prSet/>
      <dgm:spPr/>
      <dgm:t>
        <a:bodyPr/>
        <a:lstStyle/>
        <a:p>
          <a:endParaRPr lang="pt-BR"/>
        </a:p>
      </dgm:t>
    </dgm:pt>
    <dgm:pt modelId="{28D9BF81-CC1F-4947-BC93-F5AC94439150}" type="sibTrans" cxnId="{4FC9DE0D-B9BC-4BB3-B707-1F5C7EA06139}">
      <dgm:prSet/>
      <dgm:spPr/>
      <dgm:t>
        <a:bodyPr/>
        <a:lstStyle/>
        <a:p>
          <a:endParaRPr lang="pt-BR"/>
        </a:p>
      </dgm:t>
    </dgm:pt>
    <dgm:pt modelId="{79363E73-1CEC-4DDA-A599-B906652AC5D9}">
      <dgm:prSet phldrT="[Texto]"/>
      <dgm:spPr/>
      <dgm:t>
        <a:bodyPr/>
        <a:lstStyle/>
        <a:p>
          <a:r>
            <a:rPr lang="pt-BR" dirty="0"/>
            <a:t>Terceiro Setor = ONG(NGO)= OSC(Organização da Sociedade Civil)</a:t>
          </a:r>
        </a:p>
      </dgm:t>
    </dgm:pt>
    <dgm:pt modelId="{F3EAD209-F421-4C3D-8FC1-40886509E998}" type="parTrans" cxnId="{14085177-A240-4FE3-AE0A-A20D05F0D185}">
      <dgm:prSet/>
      <dgm:spPr/>
      <dgm:t>
        <a:bodyPr/>
        <a:lstStyle/>
        <a:p>
          <a:endParaRPr lang="pt-BR"/>
        </a:p>
      </dgm:t>
    </dgm:pt>
    <dgm:pt modelId="{8EC7F900-00F6-481A-BD56-FB70BDCDEA62}" type="sibTrans" cxnId="{14085177-A240-4FE3-AE0A-A20D05F0D185}">
      <dgm:prSet/>
      <dgm:spPr/>
      <dgm:t>
        <a:bodyPr/>
        <a:lstStyle/>
        <a:p>
          <a:endParaRPr lang="pt-BR"/>
        </a:p>
      </dgm:t>
    </dgm:pt>
    <dgm:pt modelId="{D34A8E9D-7C08-4E09-8D4F-BF066494C71D}">
      <dgm:prSet phldrT="[Texto]"/>
      <dgm:spPr/>
      <dgm:t>
        <a:bodyPr/>
        <a:lstStyle/>
        <a:p>
          <a:r>
            <a:rPr lang="pt-BR" dirty="0"/>
            <a:t>Estados</a:t>
          </a:r>
        </a:p>
      </dgm:t>
    </dgm:pt>
    <dgm:pt modelId="{C504EBC6-47B3-4B58-9905-795546EB3807}" type="parTrans" cxnId="{A688F842-0E65-454A-85B6-0A8BE25C6850}">
      <dgm:prSet/>
      <dgm:spPr/>
      <dgm:t>
        <a:bodyPr/>
        <a:lstStyle/>
        <a:p>
          <a:endParaRPr lang="pt-BR"/>
        </a:p>
      </dgm:t>
    </dgm:pt>
    <dgm:pt modelId="{B0D2904A-87B1-47CF-8E27-F52D9C2AAA4E}" type="sibTrans" cxnId="{A688F842-0E65-454A-85B6-0A8BE25C6850}">
      <dgm:prSet/>
      <dgm:spPr/>
      <dgm:t>
        <a:bodyPr/>
        <a:lstStyle/>
        <a:p>
          <a:endParaRPr lang="pt-BR"/>
        </a:p>
      </dgm:t>
    </dgm:pt>
    <dgm:pt modelId="{A01ABB16-2B57-45B2-A7BC-A7024C6A83A9}">
      <dgm:prSet phldrT="[Texto]"/>
      <dgm:spPr/>
      <dgm:t>
        <a:bodyPr/>
        <a:lstStyle/>
        <a:p>
          <a:r>
            <a:rPr lang="pt-BR" dirty="0"/>
            <a:t>Municípios</a:t>
          </a:r>
        </a:p>
      </dgm:t>
    </dgm:pt>
    <dgm:pt modelId="{8B25E656-630F-43A1-9699-52CB430A69A8}" type="parTrans" cxnId="{7D3A93F8-5026-4733-9B7B-912EFEEC63A7}">
      <dgm:prSet/>
      <dgm:spPr/>
      <dgm:t>
        <a:bodyPr/>
        <a:lstStyle/>
        <a:p>
          <a:endParaRPr lang="pt-BR"/>
        </a:p>
      </dgm:t>
    </dgm:pt>
    <dgm:pt modelId="{105EDD84-FFB0-4416-9668-5AC99773E5A5}" type="sibTrans" cxnId="{7D3A93F8-5026-4733-9B7B-912EFEEC63A7}">
      <dgm:prSet/>
      <dgm:spPr/>
      <dgm:t>
        <a:bodyPr/>
        <a:lstStyle/>
        <a:p>
          <a:endParaRPr lang="pt-BR"/>
        </a:p>
      </dgm:t>
    </dgm:pt>
    <dgm:pt modelId="{C407BAA7-8894-4891-8295-C41968D47F62}">
      <dgm:prSet phldrT="[Texto]"/>
      <dgm:spPr>
        <a:solidFill>
          <a:srgbClr val="7030A0"/>
        </a:solidFill>
      </dgm:spPr>
      <dgm:t>
        <a:bodyPr/>
        <a:lstStyle/>
        <a:p>
          <a:r>
            <a:rPr lang="pt-BR" dirty="0"/>
            <a:t>OSCIP - Organização da Sociedade Civil de Interesse Público</a:t>
          </a:r>
        </a:p>
      </dgm:t>
    </dgm:pt>
    <dgm:pt modelId="{A96AFACA-F03A-4898-B610-DA5F96423F8F}" type="parTrans" cxnId="{5B6A588D-87F6-4672-AE2D-58AAD85D94A1}">
      <dgm:prSet/>
      <dgm:spPr/>
      <dgm:t>
        <a:bodyPr/>
        <a:lstStyle/>
        <a:p>
          <a:endParaRPr lang="pt-BR"/>
        </a:p>
      </dgm:t>
    </dgm:pt>
    <dgm:pt modelId="{15601F11-5AAF-4BA7-8CB2-1654E0350663}" type="sibTrans" cxnId="{5B6A588D-87F6-4672-AE2D-58AAD85D94A1}">
      <dgm:prSet/>
      <dgm:spPr/>
      <dgm:t>
        <a:bodyPr/>
        <a:lstStyle/>
        <a:p>
          <a:endParaRPr lang="pt-BR"/>
        </a:p>
      </dgm:t>
    </dgm:pt>
    <dgm:pt modelId="{1EB4E415-C50B-41C0-855D-F78890401EDE}">
      <dgm:prSet phldrT="[Texto]"/>
      <dgm:spPr>
        <a:solidFill>
          <a:srgbClr val="C00000"/>
        </a:solidFill>
      </dgm:spPr>
      <dgm:t>
        <a:bodyPr/>
        <a:lstStyle/>
        <a:p>
          <a:r>
            <a:rPr lang="pt-BR" dirty="0"/>
            <a:t>OS – Organização Social</a:t>
          </a:r>
        </a:p>
      </dgm:t>
    </dgm:pt>
    <dgm:pt modelId="{C5121C92-5563-4D25-8CFB-456741E18CBD}" type="parTrans" cxnId="{251BB5EF-02F3-4390-A6E0-74EB7974431E}">
      <dgm:prSet/>
      <dgm:spPr/>
      <dgm:t>
        <a:bodyPr/>
        <a:lstStyle/>
        <a:p>
          <a:endParaRPr lang="pt-BR"/>
        </a:p>
      </dgm:t>
    </dgm:pt>
    <dgm:pt modelId="{C5FE134B-4F6E-4001-B31D-BC81E0C4FE95}" type="sibTrans" cxnId="{251BB5EF-02F3-4390-A6E0-74EB7974431E}">
      <dgm:prSet/>
      <dgm:spPr/>
      <dgm:t>
        <a:bodyPr/>
        <a:lstStyle/>
        <a:p>
          <a:endParaRPr lang="pt-BR"/>
        </a:p>
      </dgm:t>
    </dgm:pt>
    <dgm:pt modelId="{91662270-9CC2-4B11-910B-444A1DB2FF3E}">
      <dgm:prSet phldrT="[Texto]"/>
      <dgm:spPr/>
      <dgm:t>
        <a:bodyPr/>
        <a:lstStyle/>
        <a:p>
          <a:r>
            <a:rPr lang="pt-BR" dirty="0"/>
            <a:t>OSC - Organização da Sociedade Civil</a:t>
          </a:r>
        </a:p>
      </dgm:t>
    </dgm:pt>
    <dgm:pt modelId="{A7DFDDF1-7FEC-4BE7-A497-29EDB7BD70D5}" type="parTrans" cxnId="{B9675646-64F8-4673-8076-CF094FD15C9D}">
      <dgm:prSet/>
      <dgm:spPr/>
      <dgm:t>
        <a:bodyPr/>
        <a:lstStyle/>
        <a:p>
          <a:endParaRPr lang="pt-BR"/>
        </a:p>
      </dgm:t>
    </dgm:pt>
    <dgm:pt modelId="{8E57D17B-B1C9-4C97-9CE8-9539A5FF69F8}" type="sibTrans" cxnId="{B9675646-64F8-4673-8076-CF094FD15C9D}">
      <dgm:prSet/>
      <dgm:spPr/>
      <dgm:t>
        <a:bodyPr/>
        <a:lstStyle/>
        <a:p>
          <a:endParaRPr lang="pt-BR"/>
        </a:p>
      </dgm:t>
    </dgm:pt>
    <dgm:pt modelId="{F3C2EE11-E808-40CC-95B8-61325F19EA25}" type="pres">
      <dgm:prSet presAssocID="{40086AB5-7315-4757-9E14-9A0CB8524039}" presName="Name0" presStyleCnt="0">
        <dgm:presLayoutVars>
          <dgm:chPref val="1"/>
          <dgm:dir/>
          <dgm:animOne val="branch"/>
          <dgm:animLvl val="lvl"/>
          <dgm:resizeHandles val="exact"/>
        </dgm:presLayoutVars>
      </dgm:prSet>
      <dgm:spPr/>
    </dgm:pt>
    <dgm:pt modelId="{18A863DD-1580-4271-95DC-E56D7201D701}" type="pres">
      <dgm:prSet presAssocID="{1724355A-06D2-4AE5-A575-4B0B3759B84C}" presName="root1" presStyleCnt="0"/>
      <dgm:spPr/>
    </dgm:pt>
    <dgm:pt modelId="{EDDCA10D-A886-4CC6-8E61-3FCD85F5920E}" type="pres">
      <dgm:prSet presAssocID="{1724355A-06D2-4AE5-A575-4B0B3759B84C}" presName="LevelOneTextNode" presStyleLbl="node0" presStyleIdx="0" presStyleCnt="1">
        <dgm:presLayoutVars>
          <dgm:chPref val="3"/>
        </dgm:presLayoutVars>
      </dgm:prSet>
      <dgm:spPr/>
    </dgm:pt>
    <dgm:pt modelId="{E5FF5B25-9D36-4EE7-ACC7-835913BDC04F}" type="pres">
      <dgm:prSet presAssocID="{1724355A-06D2-4AE5-A575-4B0B3759B84C}" presName="level2hierChild" presStyleCnt="0"/>
      <dgm:spPr/>
    </dgm:pt>
    <dgm:pt modelId="{DE4F9713-A5D0-4347-AE95-E55C9890A702}" type="pres">
      <dgm:prSet presAssocID="{81B3F0EC-EDDF-4570-9ED7-ECA7C3E6640D}" presName="conn2-1" presStyleLbl="parChTrans1D2" presStyleIdx="0" presStyleCnt="2"/>
      <dgm:spPr/>
    </dgm:pt>
    <dgm:pt modelId="{41D17BFE-CBAB-4D83-BF33-1FC1C30B671D}" type="pres">
      <dgm:prSet presAssocID="{81B3F0EC-EDDF-4570-9ED7-ECA7C3E6640D}" presName="connTx" presStyleLbl="parChTrans1D2" presStyleIdx="0" presStyleCnt="2"/>
      <dgm:spPr/>
    </dgm:pt>
    <dgm:pt modelId="{7DE2D098-5978-4B80-B7D1-A570B80BF5B6}" type="pres">
      <dgm:prSet presAssocID="{E5CCF49F-3B2A-445F-A749-4D4DE5EE4D98}" presName="root2" presStyleCnt="0"/>
      <dgm:spPr/>
    </dgm:pt>
    <dgm:pt modelId="{432FA576-86F4-4179-BB00-8B227785A2B4}" type="pres">
      <dgm:prSet presAssocID="{E5CCF49F-3B2A-445F-A749-4D4DE5EE4D98}" presName="LevelTwoTextNode" presStyleLbl="node2" presStyleIdx="0" presStyleCnt="2" custLinFactNeighborX="-3286" custLinFactNeighborY="-26673">
        <dgm:presLayoutVars>
          <dgm:chPref val="3"/>
        </dgm:presLayoutVars>
      </dgm:prSet>
      <dgm:spPr/>
    </dgm:pt>
    <dgm:pt modelId="{DF781495-ED5F-48A1-B2A1-5131DFBED047}" type="pres">
      <dgm:prSet presAssocID="{E5CCF49F-3B2A-445F-A749-4D4DE5EE4D98}" presName="level3hierChild" presStyleCnt="0"/>
      <dgm:spPr/>
    </dgm:pt>
    <dgm:pt modelId="{261402F5-C673-4B34-8D11-0AE3E6BC85D2}" type="pres">
      <dgm:prSet presAssocID="{C504EBC6-47B3-4B58-9905-795546EB3807}" presName="conn2-1" presStyleLbl="parChTrans1D3" presStyleIdx="0" presStyleCnt="5"/>
      <dgm:spPr/>
    </dgm:pt>
    <dgm:pt modelId="{FCB2E42E-DB1F-445F-972D-39C3FE61830C}" type="pres">
      <dgm:prSet presAssocID="{C504EBC6-47B3-4B58-9905-795546EB3807}" presName="connTx" presStyleLbl="parChTrans1D3" presStyleIdx="0" presStyleCnt="5"/>
      <dgm:spPr/>
    </dgm:pt>
    <dgm:pt modelId="{E5DC911C-6692-4D02-87FC-17A74E1B58EE}" type="pres">
      <dgm:prSet presAssocID="{D34A8E9D-7C08-4E09-8D4F-BF066494C71D}" presName="root2" presStyleCnt="0"/>
      <dgm:spPr/>
    </dgm:pt>
    <dgm:pt modelId="{DE50E794-A5D1-4A02-984F-BB240DAAF784}" type="pres">
      <dgm:prSet presAssocID="{D34A8E9D-7C08-4E09-8D4F-BF066494C71D}" presName="LevelTwoTextNode" presStyleLbl="node3" presStyleIdx="0" presStyleCnt="5" custLinFactNeighborX="-448" custLinFactNeighborY="-96739">
        <dgm:presLayoutVars>
          <dgm:chPref val="3"/>
        </dgm:presLayoutVars>
      </dgm:prSet>
      <dgm:spPr/>
    </dgm:pt>
    <dgm:pt modelId="{CDF25C8A-4F43-49C2-A933-A8C9116BA05F}" type="pres">
      <dgm:prSet presAssocID="{D34A8E9D-7C08-4E09-8D4F-BF066494C71D}" presName="level3hierChild" presStyleCnt="0"/>
      <dgm:spPr/>
    </dgm:pt>
    <dgm:pt modelId="{B03BFE3A-61A3-448D-AE54-B08A47C20211}" type="pres">
      <dgm:prSet presAssocID="{8B25E656-630F-43A1-9699-52CB430A69A8}" presName="conn2-1" presStyleLbl="parChTrans1D3" presStyleIdx="1" presStyleCnt="5"/>
      <dgm:spPr/>
    </dgm:pt>
    <dgm:pt modelId="{31583A4D-2E24-4401-A0C8-724F71528A35}" type="pres">
      <dgm:prSet presAssocID="{8B25E656-630F-43A1-9699-52CB430A69A8}" presName="connTx" presStyleLbl="parChTrans1D3" presStyleIdx="1" presStyleCnt="5"/>
      <dgm:spPr/>
    </dgm:pt>
    <dgm:pt modelId="{E21D4799-7EA2-4B63-AFD9-4386486FF17B}" type="pres">
      <dgm:prSet presAssocID="{A01ABB16-2B57-45B2-A7BC-A7024C6A83A9}" presName="root2" presStyleCnt="0"/>
      <dgm:spPr/>
    </dgm:pt>
    <dgm:pt modelId="{79C43EA9-A441-460A-82E0-B6C1A73A7B0E}" type="pres">
      <dgm:prSet presAssocID="{A01ABB16-2B57-45B2-A7BC-A7024C6A83A9}" presName="LevelTwoTextNode" presStyleLbl="node3" presStyleIdx="1" presStyleCnt="5" custLinFactNeighborX="-448" custLinFactNeighborY="-24946">
        <dgm:presLayoutVars>
          <dgm:chPref val="3"/>
        </dgm:presLayoutVars>
      </dgm:prSet>
      <dgm:spPr/>
    </dgm:pt>
    <dgm:pt modelId="{170E4AF1-6041-4EC8-93BF-B8F9D8C41628}" type="pres">
      <dgm:prSet presAssocID="{A01ABB16-2B57-45B2-A7BC-A7024C6A83A9}" presName="level3hierChild" presStyleCnt="0"/>
      <dgm:spPr/>
    </dgm:pt>
    <dgm:pt modelId="{84328A05-1522-49FD-BA5B-AB495FE30109}" type="pres">
      <dgm:prSet presAssocID="{F3EAD209-F421-4C3D-8FC1-40886509E998}" presName="conn2-1" presStyleLbl="parChTrans1D2" presStyleIdx="1" presStyleCnt="2"/>
      <dgm:spPr/>
    </dgm:pt>
    <dgm:pt modelId="{D72FAAD1-CE0E-4387-BDF4-D59F03735A44}" type="pres">
      <dgm:prSet presAssocID="{F3EAD209-F421-4C3D-8FC1-40886509E998}" presName="connTx" presStyleLbl="parChTrans1D2" presStyleIdx="1" presStyleCnt="2"/>
      <dgm:spPr/>
    </dgm:pt>
    <dgm:pt modelId="{423D43B8-B7A5-480C-8D54-C31F71266987}" type="pres">
      <dgm:prSet presAssocID="{79363E73-1CEC-4DDA-A599-B906652AC5D9}" presName="root2" presStyleCnt="0"/>
      <dgm:spPr/>
    </dgm:pt>
    <dgm:pt modelId="{8F034F4B-91E1-4FB7-A1E4-6147E4C312A2}" type="pres">
      <dgm:prSet presAssocID="{79363E73-1CEC-4DDA-A599-B906652AC5D9}" presName="LevelTwoTextNode" presStyleLbl="node2" presStyleIdx="1" presStyleCnt="2" custLinFactNeighborX="-3137" custLinFactNeighborY="-1446">
        <dgm:presLayoutVars>
          <dgm:chPref val="3"/>
        </dgm:presLayoutVars>
      </dgm:prSet>
      <dgm:spPr/>
    </dgm:pt>
    <dgm:pt modelId="{23C3CD07-B6C9-487A-B016-063046098138}" type="pres">
      <dgm:prSet presAssocID="{79363E73-1CEC-4DDA-A599-B906652AC5D9}" presName="level3hierChild" presStyleCnt="0"/>
      <dgm:spPr/>
    </dgm:pt>
    <dgm:pt modelId="{12FEFDA5-E506-4334-BA99-8E6D4960F9DF}" type="pres">
      <dgm:prSet presAssocID="{A7DFDDF1-7FEC-4BE7-A497-29EDB7BD70D5}" presName="conn2-1" presStyleLbl="parChTrans1D3" presStyleIdx="2" presStyleCnt="5"/>
      <dgm:spPr/>
    </dgm:pt>
    <dgm:pt modelId="{8DCBDB32-3155-4BCA-A7A5-602E0801DCF8}" type="pres">
      <dgm:prSet presAssocID="{A7DFDDF1-7FEC-4BE7-A497-29EDB7BD70D5}" presName="connTx" presStyleLbl="parChTrans1D3" presStyleIdx="2" presStyleCnt="5"/>
      <dgm:spPr/>
    </dgm:pt>
    <dgm:pt modelId="{DEF50DE1-98DB-4309-9615-8E6014B55329}" type="pres">
      <dgm:prSet presAssocID="{91662270-9CC2-4B11-910B-444A1DB2FF3E}" presName="root2" presStyleCnt="0"/>
      <dgm:spPr/>
    </dgm:pt>
    <dgm:pt modelId="{8253BF92-B500-46DC-A385-D7982781AF5C}" type="pres">
      <dgm:prSet presAssocID="{91662270-9CC2-4B11-910B-444A1DB2FF3E}" presName="LevelTwoTextNode" presStyleLbl="node3" presStyleIdx="2" presStyleCnt="5" custLinFactNeighborX="256" custLinFactNeighborY="-1015">
        <dgm:presLayoutVars>
          <dgm:chPref val="3"/>
        </dgm:presLayoutVars>
      </dgm:prSet>
      <dgm:spPr/>
    </dgm:pt>
    <dgm:pt modelId="{09D3F3F2-254C-43F8-A09F-F850607BB18E}" type="pres">
      <dgm:prSet presAssocID="{91662270-9CC2-4B11-910B-444A1DB2FF3E}" presName="level3hierChild" presStyleCnt="0"/>
      <dgm:spPr/>
    </dgm:pt>
    <dgm:pt modelId="{D28560B2-DE3B-491E-B836-6F413E3AAE7B}" type="pres">
      <dgm:prSet presAssocID="{A96AFACA-F03A-4898-B610-DA5F96423F8F}" presName="conn2-1" presStyleLbl="parChTrans1D3" presStyleIdx="3" presStyleCnt="5"/>
      <dgm:spPr/>
    </dgm:pt>
    <dgm:pt modelId="{B504192B-3B47-4333-B2CA-574224384233}" type="pres">
      <dgm:prSet presAssocID="{A96AFACA-F03A-4898-B610-DA5F96423F8F}" presName="connTx" presStyleLbl="parChTrans1D3" presStyleIdx="3" presStyleCnt="5"/>
      <dgm:spPr/>
    </dgm:pt>
    <dgm:pt modelId="{A2D98DDA-7342-4807-9D7F-E3D020E7AFCA}" type="pres">
      <dgm:prSet presAssocID="{C407BAA7-8894-4891-8295-C41968D47F62}" presName="root2" presStyleCnt="0"/>
      <dgm:spPr/>
    </dgm:pt>
    <dgm:pt modelId="{D9942D90-9ED6-45C9-A819-87B4C7A9DF4F}" type="pres">
      <dgm:prSet presAssocID="{C407BAA7-8894-4891-8295-C41968D47F62}" presName="LevelTwoTextNode" presStyleLbl="node3" presStyleIdx="3" presStyleCnt="5" custLinFactNeighborX="256" custLinFactNeighborY="17558">
        <dgm:presLayoutVars>
          <dgm:chPref val="3"/>
        </dgm:presLayoutVars>
      </dgm:prSet>
      <dgm:spPr/>
    </dgm:pt>
    <dgm:pt modelId="{E12AD5C2-63B5-4395-91B4-9975901B3EC5}" type="pres">
      <dgm:prSet presAssocID="{C407BAA7-8894-4891-8295-C41968D47F62}" presName="level3hierChild" presStyleCnt="0"/>
      <dgm:spPr/>
    </dgm:pt>
    <dgm:pt modelId="{4F2F8561-5DF1-4266-A7AE-CD47E49B518A}" type="pres">
      <dgm:prSet presAssocID="{C5121C92-5563-4D25-8CFB-456741E18CBD}" presName="conn2-1" presStyleLbl="parChTrans1D3" presStyleIdx="4" presStyleCnt="5"/>
      <dgm:spPr/>
    </dgm:pt>
    <dgm:pt modelId="{4170B6AB-0FD7-4FE9-AB53-79DD4E2995F6}" type="pres">
      <dgm:prSet presAssocID="{C5121C92-5563-4D25-8CFB-456741E18CBD}" presName="connTx" presStyleLbl="parChTrans1D3" presStyleIdx="4" presStyleCnt="5"/>
      <dgm:spPr/>
    </dgm:pt>
    <dgm:pt modelId="{12804CD4-92ED-4073-87F8-32EF17415292}" type="pres">
      <dgm:prSet presAssocID="{1EB4E415-C50B-41C0-855D-F78890401EDE}" presName="root2" presStyleCnt="0"/>
      <dgm:spPr/>
    </dgm:pt>
    <dgm:pt modelId="{DF2B1F82-5ECA-4AA0-9D62-2DFC92923EA3}" type="pres">
      <dgm:prSet presAssocID="{1EB4E415-C50B-41C0-855D-F78890401EDE}" presName="LevelTwoTextNode" presStyleLbl="node3" presStyleIdx="4" presStyleCnt="5" custLinFactNeighborX="195" custLinFactNeighborY="30429">
        <dgm:presLayoutVars>
          <dgm:chPref val="3"/>
        </dgm:presLayoutVars>
      </dgm:prSet>
      <dgm:spPr/>
    </dgm:pt>
    <dgm:pt modelId="{ED7A8A03-EB02-4EAB-8F0A-03F0C842C616}" type="pres">
      <dgm:prSet presAssocID="{1EB4E415-C50B-41C0-855D-F78890401EDE}" presName="level3hierChild" presStyleCnt="0"/>
      <dgm:spPr/>
    </dgm:pt>
  </dgm:ptLst>
  <dgm:cxnLst>
    <dgm:cxn modelId="{CE890603-10A1-4E04-99D4-9E648264B53D}" type="presOf" srcId="{F3EAD209-F421-4C3D-8FC1-40886509E998}" destId="{84328A05-1522-49FD-BA5B-AB495FE30109}" srcOrd="0" destOrd="0" presId="urn:microsoft.com/office/officeart/2008/layout/HorizontalMultiLevelHierarchy"/>
    <dgm:cxn modelId="{6D6BDF06-8B6E-4C81-91BA-FDA6F7110958}" type="presOf" srcId="{8B25E656-630F-43A1-9699-52CB430A69A8}" destId="{B03BFE3A-61A3-448D-AE54-B08A47C20211}" srcOrd="0" destOrd="0" presId="urn:microsoft.com/office/officeart/2008/layout/HorizontalMultiLevelHierarchy"/>
    <dgm:cxn modelId="{4A53FC09-215C-4F28-AB96-94DAF06B265F}" type="presOf" srcId="{81B3F0EC-EDDF-4570-9ED7-ECA7C3E6640D}" destId="{DE4F9713-A5D0-4347-AE95-E55C9890A702}" srcOrd="0" destOrd="0" presId="urn:microsoft.com/office/officeart/2008/layout/HorizontalMultiLevelHierarchy"/>
    <dgm:cxn modelId="{4FC9DE0D-B9BC-4BB3-B707-1F5C7EA06139}" srcId="{1724355A-06D2-4AE5-A575-4B0B3759B84C}" destId="{E5CCF49F-3B2A-445F-A749-4D4DE5EE4D98}" srcOrd="0" destOrd="0" parTransId="{81B3F0EC-EDDF-4570-9ED7-ECA7C3E6640D}" sibTransId="{28D9BF81-CC1F-4947-BC93-F5AC94439150}"/>
    <dgm:cxn modelId="{D28BF521-D31E-48C7-91E3-8D2CE8D1BB95}" type="presOf" srcId="{D34A8E9D-7C08-4E09-8D4F-BF066494C71D}" destId="{DE50E794-A5D1-4A02-984F-BB240DAAF784}" srcOrd="0" destOrd="0" presId="urn:microsoft.com/office/officeart/2008/layout/HorizontalMultiLevelHierarchy"/>
    <dgm:cxn modelId="{69817223-9106-490C-8798-41865A0AE8BE}" type="presOf" srcId="{A7DFDDF1-7FEC-4BE7-A497-29EDB7BD70D5}" destId="{12FEFDA5-E506-4334-BA99-8E6D4960F9DF}" srcOrd="0" destOrd="0" presId="urn:microsoft.com/office/officeart/2008/layout/HorizontalMultiLevelHierarchy"/>
    <dgm:cxn modelId="{A2034940-2682-41AA-9C71-1F4324AC18A4}" type="presOf" srcId="{A96AFACA-F03A-4898-B610-DA5F96423F8F}" destId="{D28560B2-DE3B-491E-B836-6F413E3AAE7B}" srcOrd="0" destOrd="0" presId="urn:microsoft.com/office/officeart/2008/layout/HorizontalMultiLevelHierarchy"/>
    <dgm:cxn modelId="{A688F842-0E65-454A-85B6-0A8BE25C6850}" srcId="{E5CCF49F-3B2A-445F-A749-4D4DE5EE4D98}" destId="{D34A8E9D-7C08-4E09-8D4F-BF066494C71D}" srcOrd="0" destOrd="0" parTransId="{C504EBC6-47B3-4B58-9905-795546EB3807}" sibTransId="{B0D2904A-87B1-47CF-8E27-F52D9C2AAA4E}"/>
    <dgm:cxn modelId="{D76C2B43-9EB9-44CB-88AF-4E7429FFCF0A}" type="presOf" srcId="{F3EAD209-F421-4C3D-8FC1-40886509E998}" destId="{D72FAAD1-CE0E-4387-BDF4-D59F03735A44}" srcOrd="1" destOrd="0" presId="urn:microsoft.com/office/officeart/2008/layout/HorizontalMultiLevelHierarchy"/>
    <dgm:cxn modelId="{B9675646-64F8-4673-8076-CF094FD15C9D}" srcId="{79363E73-1CEC-4DDA-A599-B906652AC5D9}" destId="{91662270-9CC2-4B11-910B-444A1DB2FF3E}" srcOrd="0" destOrd="0" parTransId="{A7DFDDF1-7FEC-4BE7-A497-29EDB7BD70D5}" sibTransId="{8E57D17B-B1C9-4C97-9CE8-9539A5FF69F8}"/>
    <dgm:cxn modelId="{FDB9944B-BC94-45C8-89E7-E1E318BC41CE}" type="presOf" srcId="{1724355A-06D2-4AE5-A575-4B0B3759B84C}" destId="{EDDCA10D-A886-4CC6-8E61-3FCD85F5920E}" srcOrd="0" destOrd="0" presId="urn:microsoft.com/office/officeart/2008/layout/HorizontalMultiLevelHierarchy"/>
    <dgm:cxn modelId="{C4A6E067-F7A4-404A-BE95-6B5031E30AC9}" type="presOf" srcId="{81B3F0EC-EDDF-4570-9ED7-ECA7C3E6640D}" destId="{41D17BFE-CBAB-4D83-BF33-1FC1C30B671D}" srcOrd="1" destOrd="0" presId="urn:microsoft.com/office/officeart/2008/layout/HorizontalMultiLevelHierarchy"/>
    <dgm:cxn modelId="{14085177-A240-4FE3-AE0A-A20D05F0D185}" srcId="{1724355A-06D2-4AE5-A575-4B0B3759B84C}" destId="{79363E73-1CEC-4DDA-A599-B906652AC5D9}" srcOrd="1" destOrd="0" parTransId="{F3EAD209-F421-4C3D-8FC1-40886509E998}" sibTransId="{8EC7F900-00F6-481A-BD56-FB70BDCDEA62}"/>
    <dgm:cxn modelId="{3954CA7B-C8EE-48C0-967F-090B4D0413D9}" type="presOf" srcId="{A7DFDDF1-7FEC-4BE7-A497-29EDB7BD70D5}" destId="{8DCBDB32-3155-4BCA-A7A5-602E0801DCF8}" srcOrd="1" destOrd="0" presId="urn:microsoft.com/office/officeart/2008/layout/HorizontalMultiLevelHierarchy"/>
    <dgm:cxn modelId="{17E14B83-C490-45A0-BD8F-99239E2B4CE3}" type="presOf" srcId="{C5121C92-5563-4D25-8CFB-456741E18CBD}" destId="{4170B6AB-0FD7-4FE9-AB53-79DD4E2995F6}" srcOrd="1" destOrd="0" presId="urn:microsoft.com/office/officeart/2008/layout/HorizontalMultiLevelHierarchy"/>
    <dgm:cxn modelId="{B3D4A98C-0D61-4FBF-8592-EAAA75B2BF57}" srcId="{40086AB5-7315-4757-9E14-9A0CB8524039}" destId="{1724355A-06D2-4AE5-A575-4B0B3759B84C}" srcOrd="0" destOrd="0" parTransId="{B7896EB9-8CAB-41BD-9A21-8D9D7AD69FC9}" sibTransId="{279FC9D0-9677-488E-A3A3-91A4ADF6CB64}"/>
    <dgm:cxn modelId="{5B6A588D-87F6-4672-AE2D-58AAD85D94A1}" srcId="{79363E73-1CEC-4DDA-A599-B906652AC5D9}" destId="{C407BAA7-8894-4891-8295-C41968D47F62}" srcOrd="1" destOrd="0" parTransId="{A96AFACA-F03A-4898-B610-DA5F96423F8F}" sibTransId="{15601F11-5AAF-4BA7-8CB2-1654E0350663}"/>
    <dgm:cxn modelId="{04714196-9FA9-47F1-9E25-665754AD7EBE}" type="presOf" srcId="{1EB4E415-C50B-41C0-855D-F78890401EDE}" destId="{DF2B1F82-5ECA-4AA0-9D62-2DFC92923EA3}" srcOrd="0" destOrd="0" presId="urn:microsoft.com/office/officeart/2008/layout/HorizontalMultiLevelHierarchy"/>
    <dgm:cxn modelId="{35FF44B0-A1BF-49DD-9C31-A45A83633CC8}" type="presOf" srcId="{C5121C92-5563-4D25-8CFB-456741E18CBD}" destId="{4F2F8561-5DF1-4266-A7AE-CD47E49B518A}" srcOrd="0" destOrd="0" presId="urn:microsoft.com/office/officeart/2008/layout/HorizontalMultiLevelHierarchy"/>
    <dgm:cxn modelId="{7B2EBDB6-7148-470E-94AE-7731D3949FE9}" type="presOf" srcId="{91662270-9CC2-4B11-910B-444A1DB2FF3E}" destId="{8253BF92-B500-46DC-A385-D7982781AF5C}" srcOrd="0" destOrd="0" presId="urn:microsoft.com/office/officeart/2008/layout/HorizontalMultiLevelHierarchy"/>
    <dgm:cxn modelId="{52056CC4-568B-4C64-9B8F-DDD7297D5C13}" type="presOf" srcId="{E5CCF49F-3B2A-445F-A749-4D4DE5EE4D98}" destId="{432FA576-86F4-4179-BB00-8B227785A2B4}" srcOrd="0" destOrd="0" presId="urn:microsoft.com/office/officeart/2008/layout/HorizontalMultiLevelHierarchy"/>
    <dgm:cxn modelId="{C8146EC9-C1D9-4623-BCB0-20C0268DF3FC}" type="presOf" srcId="{8B25E656-630F-43A1-9699-52CB430A69A8}" destId="{31583A4D-2E24-4401-A0C8-724F71528A35}" srcOrd="1" destOrd="0" presId="urn:microsoft.com/office/officeart/2008/layout/HorizontalMultiLevelHierarchy"/>
    <dgm:cxn modelId="{359683CB-CAEE-4DB6-8589-BE336BCB758F}" type="presOf" srcId="{40086AB5-7315-4757-9E14-9A0CB8524039}" destId="{F3C2EE11-E808-40CC-95B8-61325F19EA25}" srcOrd="0" destOrd="0" presId="urn:microsoft.com/office/officeart/2008/layout/HorizontalMultiLevelHierarchy"/>
    <dgm:cxn modelId="{36FEA0CF-5FA2-453B-9D3B-2AADBA5DB8E4}" type="presOf" srcId="{C504EBC6-47B3-4B58-9905-795546EB3807}" destId="{261402F5-C673-4B34-8D11-0AE3E6BC85D2}" srcOrd="0" destOrd="0" presId="urn:microsoft.com/office/officeart/2008/layout/HorizontalMultiLevelHierarchy"/>
    <dgm:cxn modelId="{260005D9-E754-4F78-AC79-10AD91B129EC}" type="presOf" srcId="{C504EBC6-47B3-4B58-9905-795546EB3807}" destId="{FCB2E42E-DB1F-445F-972D-39C3FE61830C}" srcOrd="1" destOrd="0" presId="urn:microsoft.com/office/officeart/2008/layout/HorizontalMultiLevelHierarchy"/>
    <dgm:cxn modelId="{251BB5EF-02F3-4390-A6E0-74EB7974431E}" srcId="{79363E73-1CEC-4DDA-A599-B906652AC5D9}" destId="{1EB4E415-C50B-41C0-855D-F78890401EDE}" srcOrd="2" destOrd="0" parTransId="{C5121C92-5563-4D25-8CFB-456741E18CBD}" sibTransId="{C5FE134B-4F6E-4001-B31D-BC81E0C4FE95}"/>
    <dgm:cxn modelId="{77A6C8EF-ECDA-41D0-97E0-F36595D6E00B}" type="presOf" srcId="{A96AFACA-F03A-4898-B610-DA5F96423F8F}" destId="{B504192B-3B47-4333-B2CA-574224384233}" srcOrd="1" destOrd="0" presId="urn:microsoft.com/office/officeart/2008/layout/HorizontalMultiLevelHierarchy"/>
    <dgm:cxn modelId="{597CC5F0-7183-48AE-B934-79F9B76D3A31}" type="presOf" srcId="{C407BAA7-8894-4891-8295-C41968D47F62}" destId="{D9942D90-9ED6-45C9-A819-87B4C7A9DF4F}" srcOrd="0" destOrd="0" presId="urn:microsoft.com/office/officeart/2008/layout/HorizontalMultiLevelHierarchy"/>
    <dgm:cxn modelId="{FA47B3F4-333E-4C61-9E54-11A4F36ED688}" type="presOf" srcId="{A01ABB16-2B57-45B2-A7BC-A7024C6A83A9}" destId="{79C43EA9-A441-460A-82E0-B6C1A73A7B0E}" srcOrd="0" destOrd="0" presId="urn:microsoft.com/office/officeart/2008/layout/HorizontalMultiLevelHierarchy"/>
    <dgm:cxn modelId="{1C20BDF5-E5AF-4B6D-B611-BA1D0F051DB2}" type="presOf" srcId="{79363E73-1CEC-4DDA-A599-B906652AC5D9}" destId="{8F034F4B-91E1-4FB7-A1E4-6147E4C312A2}" srcOrd="0" destOrd="0" presId="urn:microsoft.com/office/officeart/2008/layout/HorizontalMultiLevelHierarchy"/>
    <dgm:cxn modelId="{7D3A93F8-5026-4733-9B7B-912EFEEC63A7}" srcId="{E5CCF49F-3B2A-445F-A749-4D4DE5EE4D98}" destId="{A01ABB16-2B57-45B2-A7BC-A7024C6A83A9}" srcOrd="1" destOrd="0" parTransId="{8B25E656-630F-43A1-9699-52CB430A69A8}" sibTransId="{105EDD84-FFB0-4416-9668-5AC99773E5A5}"/>
    <dgm:cxn modelId="{C7DC5229-3BB0-4BF5-9DE2-308FACC83785}" type="presParOf" srcId="{F3C2EE11-E808-40CC-95B8-61325F19EA25}" destId="{18A863DD-1580-4271-95DC-E56D7201D701}" srcOrd="0" destOrd="0" presId="urn:microsoft.com/office/officeart/2008/layout/HorizontalMultiLevelHierarchy"/>
    <dgm:cxn modelId="{609D82B4-F5BC-45FD-8560-DC6C8440C5D6}" type="presParOf" srcId="{18A863DD-1580-4271-95DC-E56D7201D701}" destId="{EDDCA10D-A886-4CC6-8E61-3FCD85F5920E}" srcOrd="0" destOrd="0" presId="urn:microsoft.com/office/officeart/2008/layout/HorizontalMultiLevelHierarchy"/>
    <dgm:cxn modelId="{9EEBCE0F-94A9-4450-9EDA-FD74AF0B36F7}" type="presParOf" srcId="{18A863DD-1580-4271-95DC-E56D7201D701}" destId="{E5FF5B25-9D36-4EE7-ACC7-835913BDC04F}" srcOrd="1" destOrd="0" presId="urn:microsoft.com/office/officeart/2008/layout/HorizontalMultiLevelHierarchy"/>
    <dgm:cxn modelId="{F1D81687-DBD0-458E-9315-9F525C323F9D}" type="presParOf" srcId="{E5FF5B25-9D36-4EE7-ACC7-835913BDC04F}" destId="{DE4F9713-A5D0-4347-AE95-E55C9890A702}" srcOrd="0" destOrd="0" presId="urn:microsoft.com/office/officeart/2008/layout/HorizontalMultiLevelHierarchy"/>
    <dgm:cxn modelId="{688A627D-DFC4-470E-99A8-F8159C2DE1A3}" type="presParOf" srcId="{DE4F9713-A5D0-4347-AE95-E55C9890A702}" destId="{41D17BFE-CBAB-4D83-BF33-1FC1C30B671D}" srcOrd="0" destOrd="0" presId="urn:microsoft.com/office/officeart/2008/layout/HorizontalMultiLevelHierarchy"/>
    <dgm:cxn modelId="{E34CF6AC-2F6F-4DD5-873C-38F78060DEC6}" type="presParOf" srcId="{E5FF5B25-9D36-4EE7-ACC7-835913BDC04F}" destId="{7DE2D098-5978-4B80-B7D1-A570B80BF5B6}" srcOrd="1" destOrd="0" presId="urn:microsoft.com/office/officeart/2008/layout/HorizontalMultiLevelHierarchy"/>
    <dgm:cxn modelId="{B3EC20CC-0640-4A16-80CF-D2B491F5F3E8}" type="presParOf" srcId="{7DE2D098-5978-4B80-B7D1-A570B80BF5B6}" destId="{432FA576-86F4-4179-BB00-8B227785A2B4}" srcOrd="0" destOrd="0" presId="urn:microsoft.com/office/officeart/2008/layout/HorizontalMultiLevelHierarchy"/>
    <dgm:cxn modelId="{F2A4646B-37F4-4979-9829-8B56CA6C816E}" type="presParOf" srcId="{7DE2D098-5978-4B80-B7D1-A570B80BF5B6}" destId="{DF781495-ED5F-48A1-B2A1-5131DFBED047}" srcOrd="1" destOrd="0" presId="urn:microsoft.com/office/officeart/2008/layout/HorizontalMultiLevelHierarchy"/>
    <dgm:cxn modelId="{BC73FFC7-DF1F-497A-9AB2-8D3F9F270007}" type="presParOf" srcId="{DF781495-ED5F-48A1-B2A1-5131DFBED047}" destId="{261402F5-C673-4B34-8D11-0AE3E6BC85D2}" srcOrd="0" destOrd="0" presId="urn:microsoft.com/office/officeart/2008/layout/HorizontalMultiLevelHierarchy"/>
    <dgm:cxn modelId="{6E96A401-29B2-4C1D-B906-8AB26AA23308}" type="presParOf" srcId="{261402F5-C673-4B34-8D11-0AE3E6BC85D2}" destId="{FCB2E42E-DB1F-445F-972D-39C3FE61830C}" srcOrd="0" destOrd="0" presId="urn:microsoft.com/office/officeart/2008/layout/HorizontalMultiLevelHierarchy"/>
    <dgm:cxn modelId="{9433FD4C-85C5-4D25-9214-DF171C923822}" type="presParOf" srcId="{DF781495-ED5F-48A1-B2A1-5131DFBED047}" destId="{E5DC911C-6692-4D02-87FC-17A74E1B58EE}" srcOrd="1" destOrd="0" presId="urn:microsoft.com/office/officeart/2008/layout/HorizontalMultiLevelHierarchy"/>
    <dgm:cxn modelId="{F8125155-0B81-4693-93D5-266B628A47F8}" type="presParOf" srcId="{E5DC911C-6692-4D02-87FC-17A74E1B58EE}" destId="{DE50E794-A5D1-4A02-984F-BB240DAAF784}" srcOrd="0" destOrd="0" presId="urn:microsoft.com/office/officeart/2008/layout/HorizontalMultiLevelHierarchy"/>
    <dgm:cxn modelId="{4DBD20AA-C4E6-434E-A66A-837D3363B462}" type="presParOf" srcId="{E5DC911C-6692-4D02-87FC-17A74E1B58EE}" destId="{CDF25C8A-4F43-49C2-A933-A8C9116BA05F}" srcOrd="1" destOrd="0" presId="urn:microsoft.com/office/officeart/2008/layout/HorizontalMultiLevelHierarchy"/>
    <dgm:cxn modelId="{B40491CA-EE94-48BA-8BFC-D41AE924A709}" type="presParOf" srcId="{DF781495-ED5F-48A1-B2A1-5131DFBED047}" destId="{B03BFE3A-61A3-448D-AE54-B08A47C20211}" srcOrd="2" destOrd="0" presId="urn:microsoft.com/office/officeart/2008/layout/HorizontalMultiLevelHierarchy"/>
    <dgm:cxn modelId="{148608AD-1784-4073-A284-862661834981}" type="presParOf" srcId="{B03BFE3A-61A3-448D-AE54-B08A47C20211}" destId="{31583A4D-2E24-4401-A0C8-724F71528A35}" srcOrd="0" destOrd="0" presId="urn:microsoft.com/office/officeart/2008/layout/HorizontalMultiLevelHierarchy"/>
    <dgm:cxn modelId="{0BE7AF4A-C684-4069-A19F-A16DA8F9414B}" type="presParOf" srcId="{DF781495-ED5F-48A1-B2A1-5131DFBED047}" destId="{E21D4799-7EA2-4B63-AFD9-4386486FF17B}" srcOrd="3" destOrd="0" presId="urn:microsoft.com/office/officeart/2008/layout/HorizontalMultiLevelHierarchy"/>
    <dgm:cxn modelId="{529B9474-F774-4719-AF6A-8B581470BF66}" type="presParOf" srcId="{E21D4799-7EA2-4B63-AFD9-4386486FF17B}" destId="{79C43EA9-A441-460A-82E0-B6C1A73A7B0E}" srcOrd="0" destOrd="0" presId="urn:microsoft.com/office/officeart/2008/layout/HorizontalMultiLevelHierarchy"/>
    <dgm:cxn modelId="{FB07408F-8D13-4E58-BE3D-A97245C12E85}" type="presParOf" srcId="{E21D4799-7EA2-4B63-AFD9-4386486FF17B}" destId="{170E4AF1-6041-4EC8-93BF-B8F9D8C41628}" srcOrd="1" destOrd="0" presId="urn:microsoft.com/office/officeart/2008/layout/HorizontalMultiLevelHierarchy"/>
    <dgm:cxn modelId="{2D4E1B06-5BEF-4656-8D97-7E5ACBABAFAB}" type="presParOf" srcId="{E5FF5B25-9D36-4EE7-ACC7-835913BDC04F}" destId="{84328A05-1522-49FD-BA5B-AB495FE30109}" srcOrd="2" destOrd="0" presId="urn:microsoft.com/office/officeart/2008/layout/HorizontalMultiLevelHierarchy"/>
    <dgm:cxn modelId="{1610934F-3939-4653-A01C-CB8989F69468}" type="presParOf" srcId="{84328A05-1522-49FD-BA5B-AB495FE30109}" destId="{D72FAAD1-CE0E-4387-BDF4-D59F03735A44}" srcOrd="0" destOrd="0" presId="urn:microsoft.com/office/officeart/2008/layout/HorizontalMultiLevelHierarchy"/>
    <dgm:cxn modelId="{2B1D1FF4-6F36-4494-9D34-8F1F62E63C7E}" type="presParOf" srcId="{E5FF5B25-9D36-4EE7-ACC7-835913BDC04F}" destId="{423D43B8-B7A5-480C-8D54-C31F71266987}" srcOrd="3" destOrd="0" presId="urn:microsoft.com/office/officeart/2008/layout/HorizontalMultiLevelHierarchy"/>
    <dgm:cxn modelId="{ACA9FF01-3F13-4DC6-B63E-3B98B6243832}" type="presParOf" srcId="{423D43B8-B7A5-480C-8D54-C31F71266987}" destId="{8F034F4B-91E1-4FB7-A1E4-6147E4C312A2}" srcOrd="0" destOrd="0" presId="urn:microsoft.com/office/officeart/2008/layout/HorizontalMultiLevelHierarchy"/>
    <dgm:cxn modelId="{23C04119-1941-44AE-AA9C-98C84254C32A}" type="presParOf" srcId="{423D43B8-B7A5-480C-8D54-C31F71266987}" destId="{23C3CD07-B6C9-487A-B016-063046098138}" srcOrd="1" destOrd="0" presId="urn:microsoft.com/office/officeart/2008/layout/HorizontalMultiLevelHierarchy"/>
    <dgm:cxn modelId="{B21B8F31-8223-45CD-8469-4266A746D4EB}" type="presParOf" srcId="{23C3CD07-B6C9-487A-B016-063046098138}" destId="{12FEFDA5-E506-4334-BA99-8E6D4960F9DF}" srcOrd="0" destOrd="0" presId="urn:microsoft.com/office/officeart/2008/layout/HorizontalMultiLevelHierarchy"/>
    <dgm:cxn modelId="{795D11F1-8907-4181-BDA5-C8C911C342E8}" type="presParOf" srcId="{12FEFDA5-E506-4334-BA99-8E6D4960F9DF}" destId="{8DCBDB32-3155-4BCA-A7A5-602E0801DCF8}" srcOrd="0" destOrd="0" presId="urn:microsoft.com/office/officeart/2008/layout/HorizontalMultiLevelHierarchy"/>
    <dgm:cxn modelId="{26ADB432-A699-413C-8600-732BF3F372C8}" type="presParOf" srcId="{23C3CD07-B6C9-487A-B016-063046098138}" destId="{DEF50DE1-98DB-4309-9615-8E6014B55329}" srcOrd="1" destOrd="0" presId="urn:microsoft.com/office/officeart/2008/layout/HorizontalMultiLevelHierarchy"/>
    <dgm:cxn modelId="{3ED5027D-86EE-4477-A923-F95B1D61CEA0}" type="presParOf" srcId="{DEF50DE1-98DB-4309-9615-8E6014B55329}" destId="{8253BF92-B500-46DC-A385-D7982781AF5C}" srcOrd="0" destOrd="0" presId="urn:microsoft.com/office/officeart/2008/layout/HorizontalMultiLevelHierarchy"/>
    <dgm:cxn modelId="{8AFE1C68-E6E1-4CC6-AF52-2931AE7CCEFE}" type="presParOf" srcId="{DEF50DE1-98DB-4309-9615-8E6014B55329}" destId="{09D3F3F2-254C-43F8-A09F-F850607BB18E}" srcOrd="1" destOrd="0" presId="urn:microsoft.com/office/officeart/2008/layout/HorizontalMultiLevelHierarchy"/>
    <dgm:cxn modelId="{EF5668E2-DAA9-4D4C-8026-E7AAD61DD945}" type="presParOf" srcId="{23C3CD07-B6C9-487A-B016-063046098138}" destId="{D28560B2-DE3B-491E-B836-6F413E3AAE7B}" srcOrd="2" destOrd="0" presId="urn:microsoft.com/office/officeart/2008/layout/HorizontalMultiLevelHierarchy"/>
    <dgm:cxn modelId="{8A754267-B340-476F-AA9F-79AAD50686BC}" type="presParOf" srcId="{D28560B2-DE3B-491E-B836-6F413E3AAE7B}" destId="{B504192B-3B47-4333-B2CA-574224384233}" srcOrd="0" destOrd="0" presId="urn:microsoft.com/office/officeart/2008/layout/HorizontalMultiLevelHierarchy"/>
    <dgm:cxn modelId="{767CDB67-CAF8-4705-9AF0-BBB80665B5EA}" type="presParOf" srcId="{23C3CD07-B6C9-487A-B016-063046098138}" destId="{A2D98DDA-7342-4807-9D7F-E3D020E7AFCA}" srcOrd="3" destOrd="0" presId="urn:microsoft.com/office/officeart/2008/layout/HorizontalMultiLevelHierarchy"/>
    <dgm:cxn modelId="{6B68D078-9F60-4353-B42E-6020998C8E01}" type="presParOf" srcId="{A2D98DDA-7342-4807-9D7F-E3D020E7AFCA}" destId="{D9942D90-9ED6-45C9-A819-87B4C7A9DF4F}" srcOrd="0" destOrd="0" presId="urn:microsoft.com/office/officeart/2008/layout/HorizontalMultiLevelHierarchy"/>
    <dgm:cxn modelId="{1AB37E7A-69EE-4CAB-92C4-858451BAA9F6}" type="presParOf" srcId="{A2D98DDA-7342-4807-9D7F-E3D020E7AFCA}" destId="{E12AD5C2-63B5-4395-91B4-9975901B3EC5}" srcOrd="1" destOrd="0" presId="urn:microsoft.com/office/officeart/2008/layout/HorizontalMultiLevelHierarchy"/>
    <dgm:cxn modelId="{2DF2D85F-4F08-4FB7-9E4E-016FD7620676}" type="presParOf" srcId="{23C3CD07-B6C9-487A-B016-063046098138}" destId="{4F2F8561-5DF1-4266-A7AE-CD47E49B518A}" srcOrd="4" destOrd="0" presId="urn:microsoft.com/office/officeart/2008/layout/HorizontalMultiLevelHierarchy"/>
    <dgm:cxn modelId="{C8B64469-E693-40E2-90D4-4001F01D1C4D}" type="presParOf" srcId="{4F2F8561-5DF1-4266-A7AE-CD47E49B518A}" destId="{4170B6AB-0FD7-4FE9-AB53-79DD4E2995F6}" srcOrd="0" destOrd="0" presId="urn:microsoft.com/office/officeart/2008/layout/HorizontalMultiLevelHierarchy"/>
    <dgm:cxn modelId="{69CFD42F-64ED-455B-8435-8AFE1F8A361C}" type="presParOf" srcId="{23C3CD07-B6C9-487A-B016-063046098138}" destId="{12804CD4-92ED-4073-87F8-32EF17415292}" srcOrd="5" destOrd="0" presId="urn:microsoft.com/office/officeart/2008/layout/HorizontalMultiLevelHierarchy"/>
    <dgm:cxn modelId="{76F51E33-4859-4F7F-B42D-B536FCE53B96}" type="presParOf" srcId="{12804CD4-92ED-4073-87F8-32EF17415292}" destId="{DF2B1F82-5ECA-4AA0-9D62-2DFC92923EA3}" srcOrd="0" destOrd="0" presId="urn:microsoft.com/office/officeart/2008/layout/HorizontalMultiLevelHierarchy"/>
    <dgm:cxn modelId="{3974AB23-6D96-4472-AEF1-D7ADCFEBE898}" type="presParOf" srcId="{12804CD4-92ED-4073-87F8-32EF17415292}" destId="{ED7A8A03-EB02-4EAB-8F0A-03F0C842C61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11B06-96B8-408E-866B-B035D4D9C32B}"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pt-BR"/>
        </a:p>
      </dgm:t>
    </dgm:pt>
    <dgm:pt modelId="{769633C4-DBE6-44BD-ACD7-4EAE5758914D}">
      <dgm:prSet phldrT="[Texto]"/>
      <dgm:spPr/>
      <dgm:t>
        <a:bodyPr/>
        <a:lstStyle/>
        <a:p>
          <a:r>
            <a:rPr lang="pt-BR" dirty="0"/>
            <a:t>Critério</a:t>
          </a:r>
        </a:p>
      </dgm:t>
    </dgm:pt>
    <dgm:pt modelId="{27EDAE57-A5A4-4A92-A3E3-3489C10E5C8E}" type="parTrans" cxnId="{74F6D5B2-7913-4B23-B6CE-C01FCCCBB57C}">
      <dgm:prSet/>
      <dgm:spPr/>
      <dgm:t>
        <a:bodyPr/>
        <a:lstStyle/>
        <a:p>
          <a:endParaRPr lang="pt-BR"/>
        </a:p>
      </dgm:t>
    </dgm:pt>
    <dgm:pt modelId="{6981B96F-92A9-4E50-965E-60309D6E91C4}" type="sibTrans" cxnId="{74F6D5B2-7913-4B23-B6CE-C01FCCCBB57C}">
      <dgm:prSet/>
      <dgm:spPr/>
      <dgm:t>
        <a:bodyPr/>
        <a:lstStyle/>
        <a:p>
          <a:endParaRPr lang="pt-BR"/>
        </a:p>
      </dgm:t>
    </dgm:pt>
    <dgm:pt modelId="{93382EF2-51CF-4482-BE29-85584F0BE30C}">
      <dgm:prSet phldrT="[Texto]"/>
      <dgm:spPr/>
      <dgm:t>
        <a:bodyPr/>
        <a:lstStyle/>
        <a:p>
          <a:r>
            <a:rPr lang="pt-BR" dirty="0"/>
            <a:t>Interesses dos Envolvidos</a:t>
          </a:r>
        </a:p>
      </dgm:t>
    </dgm:pt>
    <dgm:pt modelId="{82C6DA43-CAB1-4957-96BE-C5B4DA70DCE1}" type="parTrans" cxnId="{35986C19-FDBB-4AF0-B14F-EBA0F5244062}">
      <dgm:prSet/>
      <dgm:spPr/>
      <dgm:t>
        <a:bodyPr/>
        <a:lstStyle/>
        <a:p>
          <a:endParaRPr lang="pt-BR"/>
        </a:p>
      </dgm:t>
    </dgm:pt>
    <dgm:pt modelId="{7FD75AEA-F574-4844-BA9A-AEEEB41FBC42}" type="sibTrans" cxnId="{35986C19-FDBB-4AF0-B14F-EBA0F5244062}">
      <dgm:prSet/>
      <dgm:spPr/>
      <dgm:t>
        <a:bodyPr/>
        <a:lstStyle/>
        <a:p>
          <a:endParaRPr lang="pt-BR"/>
        </a:p>
      </dgm:t>
    </dgm:pt>
    <dgm:pt modelId="{95491007-C1AA-43AD-A6AE-29EF83BD1FD8}">
      <dgm:prSet phldrT="[Texto]"/>
      <dgm:spPr/>
      <dgm:t>
        <a:bodyPr/>
        <a:lstStyle/>
        <a:p>
          <a:r>
            <a:rPr lang="pt-BR" dirty="0"/>
            <a:t>Objetivos dos Envolvidos</a:t>
          </a:r>
        </a:p>
      </dgm:t>
    </dgm:pt>
    <dgm:pt modelId="{908069B3-C6CA-4E9C-B7C4-CF169D452C16}" type="parTrans" cxnId="{EB9E52DD-FC3C-4CCC-8700-89ADD5077D76}">
      <dgm:prSet/>
      <dgm:spPr/>
      <dgm:t>
        <a:bodyPr/>
        <a:lstStyle/>
        <a:p>
          <a:endParaRPr lang="pt-BR"/>
        </a:p>
      </dgm:t>
    </dgm:pt>
    <dgm:pt modelId="{AEE9A25E-C7F3-4DE5-9D1C-06CDB5963B2E}" type="sibTrans" cxnId="{EB9E52DD-FC3C-4CCC-8700-89ADD5077D76}">
      <dgm:prSet/>
      <dgm:spPr/>
      <dgm:t>
        <a:bodyPr/>
        <a:lstStyle/>
        <a:p>
          <a:endParaRPr lang="pt-BR"/>
        </a:p>
      </dgm:t>
    </dgm:pt>
    <dgm:pt modelId="{7C96C942-C0F8-4C56-AC53-AEB760E37E5F}">
      <dgm:prSet phldrT="[Texto]"/>
      <dgm:spPr/>
      <dgm:t>
        <a:bodyPr/>
        <a:lstStyle/>
        <a:p>
          <a:r>
            <a:rPr lang="pt-BR" dirty="0"/>
            <a:t>Interesses</a:t>
          </a:r>
        </a:p>
      </dgm:t>
    </dgm:pt>
    <dgm:pt modelId="{E43F8C2C-AF95-4F75-9DE0-3E6FF7F5FEF4}" type="parTrans" cxnId="{65D87F7F-A60D-4759-BB2C-22D502046C72}">
      <dgm:prSet/>
      <dgm:spPr/>
      <dgm:t>
        <a:bodyPr/>
        <a:lstStyle/>
        <a:p>
          <a:endParaRPr lang="pt-BR"/>
        </a:p>
      </dgm:t>
    </dgm:pt>
    <dgm:pt modelId="{2194B9B4-8BA1-4069-AE8C-0E0485704B73}" type="sibTrans" cxnId="{65D87F7F-A60D-4759-BB2C-22D502046C72}">
      <dgm:prSet/>
      <dgm:spPr/>
      <dgm:t>
        <a:bodyPr/>
        <a:lstStyle/>
        <a:p>
          <a:endParaRPr lang="pt-BR"/>
        </a:p>
      </dgm:t>
    </dgm:pt>
    <dgm:pt modelId="{6F73F271-8FBD-4241-B508-62D26B02AF16}">
      <dgm:prSet phldrT="[Texto]"/>
      <dgm:spPr/>
      <dgm:t>
        <a:bodyPr/>
        <a:lstStyle/>
        <a:p>
          <a:r>
            <a:rPr lang="pt-BR" dirty="0"/>
            <a:t>Convênio</a:t>
          </a:r>
        </a:p>
      </dgm:t>
    </dgm:pt>
    <dgm:pt modelId="{61DA773C-8494-4444-8A5E-5B6A1F40AB9C}" type="parTrans" cxnId="{94DBD233-9059-4B64-A579-24FB7DA9F1A2}">
      <dgm:prSet/>
      <dgm:spPr/>
      <dgm:t>
        <a:bodyPr/>
        <a:lstStyle/>
        <a:p>
          <a:endParaRPr lang="pt-BR"/>
        </a:p>
      </dgm:t>
    </dgm:pt>
    <dgm:pt modelId="{702306DF-B500-4F39-B681-307527429475}" type="sibTrans" cxnId="{94DBD233-9059-4B64-A579-24FB7DA9F1A2}">
      <dgm:prSet/>
      <dgm:spPr/>
      <dgm:t>
        <a:bodyPr/>
        <a:lstStyle/>
        <a:p>
          <a:endParaRPr lang="pt-BR"/>
        </a:p>
      </dgm:t>
    </dgm:pt>
    <dgm:pt modelId="{85AA1797-E1D7-4FC5-B5DD-AC57F2671F62}">
      <dgm:prSet phldrT="[Texto]"/>
      <dgm:spPr/>
      <dgm:t>
        <a:bodyPr/>
        <a:lstStyle/>
        <a:p>
          <a:r>
            <a:rPr lang="pt-BR" dirty="0"/>
            <a:t>Recíprocos</a:t>
          </a:r>
        </a:p>
      </dgm:t>
    </dgm:pt>
    <dgm:pt modelId="{12EF0F3F-37F8-4CF4-AD89-2375F55C1BE0}" type="parTrans" cxnId="{E4A3C248-9D5E-4323-81EE-8A30F4292C0B}">
      <dgm:prSet/>
      <dgm:spPr/>
      <dgm:t>
        <a:bodyPr/>
        <a:lstStyle/>
        <a:p>
          <a:endParaRPr lang="pt-BR"/>
        </a:p>
      </dgm:t>
    </dgm:pt>
    <dgm:pt modelId="{D1902267-2707-46F8-ABF3-DF5C096DBBB4}" type="sibTrans" cxnId="{E4A3C248-9D5E-4323-81EE-8A30F4292C0B}">
      <dgm:prSet/>
      <dgm:spPr/>
      <dgm:t>
        <a:bodyPr/>
        <a:lstStyle/>
        <a:p>
          <a:endParaRPr lang="pt-BR"/>
        </a:p>
      </dgm:t>
    </dgm:pt>
    <dgm:pt modelId="{F7675F5B-F2BF-4318-B573-DB2C7097CFB2}">
      <dgm:prSet phldrT="[Texto]"/>
      <dgm:spPr/>
      <dgm:t>
        <a:bodyPr/>
        <a:lstStyle/>
        <a:p>
          <a:r>
            <a:rPr lang="pt-BR" dirty="0"/>
            <a:t>Comuns</a:t>
          </a:r>
        </a:p>
      </dgm:t>
    </dgm:pt>
    <dgm:pt modelId="{F74DBC9A-13C2-4466-B26F-055E9D1E8D79}" type="parTrans" cxnId="{78944149-8A55-4BAB-B016-2E801A28E778}">
      <dgm:prSet/>
      <dgm:spPr/>
      <dgm:t>
        <a:bodyPr/>
        <a:lstStyle/>
        <a:p>
          <a:endParaRPr lang="pt-BR"/>
        </a:p>
      </dgm:t>
    </dgm:pt>
    <dgm:pt modelId="{4E57CDDD-B9D4-4DB1-8C76-ECD93DC3616E}" type="sibTrans" cxnId="{78944149-8A55-4BAB-B016-2E801A28E778}">
      <dgm:prSet/>
      <dgm:spPr/>
      <dgm:t>
        <a:bodyPr/>
        <a:lstStyle/>
        <a:p>
          <a:endParaRPr lang="pt-BR"/>
        </a:p>
      </dgm:t>
    </dgm:pt>
    <dgm:pt modelId="{167F297C-8E3A-4BFC-BBCC-FCC41ABB6D0C}">
      <dgm:prSet phldrT="[Texto]"/>
      <dgm:spPr/>
      <dgm:t>
        <a:bodyPr/>
        <a:lstStyle/>
        <a:p>
          <a:r>
            <a:rPr lang="pt-BR" dirty="0"/>
            <a:t>Mútua colaboração</a:t>
          </a:r>
        </a:p>
      </dgm:t>
    </dgm:pt>
    <dgm:pt modelId="{99DB573F-BD7E-40FB-B13C-C13240BE2932}" type="parTrans" cxnId="{1A3A6B84-0242-4A7E-84FC-1AB2F37188A9}">
      <dgm:prSet/>
      <dgm:spPr/>
      <dgm:t>
        <a:bodyPr/>
        <a:lstStyle/>
        <a:p>
          <a:endParaRPr lang="pt-BR"/>
        </a:p>
      </dgm:t>
    </dgm:pt>
    <dgm:pt modelId="{899D7CF7-A02C-463C-9269-FE0145359A76}" type="sibTrans" cxnId="{1A3A6B84-0242-4A7E-84FC-1AB2F37188A9}">
      <dgm:prSet/>
      <dgm:spPr/>
      <dgm:t>
        <a:bodyPr/>
        <a:lstStyle/>
        <a:p>
          <a:endParaRPr lang="pt-BR"/>
        </a:p>
      </dgm:t>
    </dgm:pt>
    <dgm:pt modelId="{AE757577-0C95-480E-9488-1A52BF21879E}">
      <dgm:prSet phldrT="[Texto]"/>
      <dgm:spPr/>
      <dgm:t>
        <a:bodyPr/>
        <a:lstStyle/>
        <a:p>
          <a:r>
            <a:rPr lang="pt-BR" dirty="0"/>
            <a:t>  Contrato</a:t>
          </a:r>
        </a:p>
      </dgm:t>
    </dgm:pt>
    <dgm:pt modelId="{13F4D665-695B-40B8-96C7-5E7D7D275648}" type="parTrans" cxnId="{940D97AD-DF3E-4099-BBED-1945E4A580E4}">
      <dgm:prSet/>
      <dgm:spPr/>
      <dgm:t>
        <a:bodyPr/>
        <a:lstStyle/>
        <a:p>
          <a:endParaRPr lang="pt-BR"/>
        </a:p>
      </dgm:t>
    </dgm:pt>
    <dgm:pt modelId="{A3536C45-07F5-4DF9-9099-99340FE5B8BB}" type="sibTrans" cxnId="{940D97AD-DF3E-4099-BBED-1945E4A580E4}">
      <dgm:prSet/>
      <dgm:spPr/>
      <dgm:t>
        <a:bodyPr/>
        <a:lstStyle/>
        <a:p>
          <a:endParaRPr lang="pt-BR"/>
        </a:p>
      </dgm:t>
    </dgm:pt>
    <dgm:pt modelId="{59DA6B3C-9BC8-4D16-BC69-29FB4F0D6F00}">
      <dgm:prSet phldrT="[Texto]"/>
      <dgm:spPr/>
      <dgm:t>
        <a:bodyPr/>
        <a:lstStyle/>
        <a:p>
          <a:r>
            <a:rPr lang="pt-BR" dirty="0"/>
            <a:t>Opostos e contraditórios</a:t>
          </a:r>
        </a:p>
      </dgm:t>
    </dgm:pt>
    <dgm:pt modelId="{9E60708B-C459-4FB1-898A-299B1EC0F603}" type="parTrans" cxnId="{BCD75D30-7732-443B-817A-271C0AE92964}">
      <dgm:prSet/>
      <dgm:spPr/>
      <dgm:t>
        <a:bodyPr/>
        <a:lstStyle/>
        <a:p>
          <a:endParaRPr lang="pt-BR"/>
        </a:p>
      </dgm:t>
    </dgm:pt>
    <dgm:pt modelId="{22D63FA0-2016-411D-B6C3-0BF9F7D7A521}" type="sibTrans" cxnId="{BCD75D30-7732-443B-817A-271C0AE92964}">
      <dgm:prSet/>
      <dgm:spPr/>
      <dgm:t>
        <a:bodyPr/>
        <a:lstStyle/>
        <a:p>
          <a:endParaRPr lang="pt-BR"/>
        </a:p>
      </dgm:t>
    </dgm:pt>
    <dgm:pt modelId="{5722150F-E44B-4EA5-B654-B55D7AE67C87}">
      <dgm:prSet phldrT="[Texto]"/>
      <dgm:spPr/>
      <dgm:t>
        <a:bodyPr/>
        <a:lstStyle/>
        <a:p>
          <a:r>
            <a:rPr lang="pt-BR" dirty="0"/>
            <a:t>Particulares</a:t>
          </a:r>
        </a:p>
      </dgm:t>
    </dgm:pt>
    <dgm:pt modelId="{E0050BC9-EED3-44C6-9CB5-72F3106EC178}" type="parTrans" cxnId="{91B68C99-92F6-4B72-837F-1B7C1B8D5400}">
      <dgm:prSet/>
      <dgm:spPr/>
      <dgm:t>
        <a:bodyPr/>
        <a:lstStyle/>
        <a:p>
          <a:endParaRPr lang="pt-BR"/>
        </a:p>
      </dgm:t>
    </dgm:pt>
    <dgm:pt modelId="{3893A006-2484-4D78-A85B-EBD1C710F7FF}" type="sibTrans" cxnId="{91B68C99-92F6-4B72-837F-1B7C1B8D5400}">
      <dgm:prSet/>
      <dgm:spPr/>
      <dgm:t>
        <a:bodyPr/>
        <a:lstStyle/>
        <a:p>
          <a:endParaRPr lang="pt-BR"/>
        </a:p>
      </dgm:t>
    </dgm:pt>
    <dgm:pt modelId="{C4A2FC85-00EB-447E-BD15-3F4D7F16C319}">
      <dgm:prSet phldrT="[Texto]"/>
      <dgm:spPr/>
      <dgm:t>
        <a:bodyPr/>
        <a:lstStyle/>
        <a:p>
          <a:r>
            <a:rPr lang="pt-BR" dirty="0"/>
            <a:t>Interesses Antagônicos</a:t>
          </a:r>
        </a:p>
      </dgm:t>
    </dgm:pt>
    <dgm:pt modelId="{E2EB09E8-45C0-469F-ADFE-ED414DD3C480}" type="parTrans" cxnId="{7E9A476D-3BF5-4A97-A2B5-33D424EAF138}">
      <dgm:prSet/>
      <dgm:spPr/>
      <dgm:t>
        <a:bodyPr/>
        <a:lstStyle/>
        <a:p>
          <a:endParaRPr lang="pt-BR"/>
        </a:p>
      </dgm:t>
    </dgm:pt>
    <dgm:pt modelId="{E0D0CA6A-FDA9-4C4F-8E41-453566C774A9}" type="sibTrans" cxnId="{7E9A476D-3BF5-4A97-A2B5-33D424EAF138}">
      <dgm:prSet/>
      <dgm:spPr/>
      <dgm:t>
        <a:bodyPr/>
        <a:lstStyle/>
        <a:p>
          <a:endParaRPr lang="pt-BR"/>
        </a:p>
      </dgm:t>
    </dgm:pt>
    <dgm:pt modelId="{04AA08A0-7E00-4AF8-852D-ECFBC84F3DA4}">
      <dgm:prSet phldrT="[Texto]"/>
      <dgm:spPr/>
      <dgm:t>
        <a:bodyPr/>
        <a:lstStyle/>
        <a:p>
          <a:r>
            <a:rPr lang="pt-BR" dirty="0"/>
            <a:t>Remuneração</a:t>
          </a:r>
        </a:p>
      </dgm:t>
    </dgm:pt>
    <dgm:pt modelId="{F752B18C-FBD9-4BFB-836B-7821132CF575}" type="parTrans" cxnId="{83330801-FFC2-4242-9228-FC9784A38BE6}">
      <dgm:prSet/>
      <dgm:spPr/>
      <dgm:t>
        <a:bodyPr/>
        <a:lstStyle/>
        <a:p>
          <a:endParaRPr lang="pt-BR"/>
        </a:p>
      </dgm:t>
    </dgm:pt>
    <dgm:pt modelId="{C8101510-1208-49CD-812B-5A1E56D23042}" type="sibTrans" cxnId="{83330801-FFC2-4242-9228-FC9784A38BE6}">
      <dgm:prSet/>
      <dgm:spPr/>
      <dgm:t>
        <a:bodyPr/>
        <a:lstStyle/>
        <a:p>
          <a:endParaRPr lang="pt-BR"/>
        </a:p>
      </dgm:t>
    </dgm:pt>
    <dgm:pt modelId="{3570DD4F-0238-4432-862D-8EE68657E1FB}">
      <dgm:prSet phldrT="[Texto]"/>
      <dgm:spPr/>
      <dgm:t>
        <a:bodyPr/>
        <a:lstStyle/>
        <a:p>
          <a:r>
            <a:rPr lang="pt-BR" dirty="0"/>
            <a:t>Destino dos Recursos</a:t>
          </a:r>
        </a:p>
      </dgm:t>
    </dgm:pt>
    <dgm:pt modelId="{B1CF1239-34FD-4715-9054-72FE0E8FC5AA}" type="parTrans" cxnId="{C2A7E2CC-9A3D-40ED-97DA-25ED4D7EF993}">
      <dgm:prSet/>
      <dgm:spPr/>
      <dgm:t>
        <a:bodyPr/>
        <a:lstStyle/>
        <a:p>
          <a:endParaRPr lang="pt-BR"/>
        </a:p>
      </dgm:t>
    </dgm:pt>
    <dgm:pt modelId="{7616EF19-2CFD-43A5-AD1D-3773C9948F67}" type="sibTrans" cxnId="{C2A7E2CC-9A3D-40ED-97DA-25ED4D7EF993}">
      <dgm:prSet/>
      <dgm:spPr/>
      <dgm:t>
        <a:bodyPr/>
        <a:lstStyle/>
        <a:p>
          <a:endParaRPr lang="pt-BR"/>
        </a:p>
      </dgm:t>
    </dgm:pt>
    <dgm:pt modelId="{8B2AF215-FA14-4923-99B4-3CBF37093CD3}">
      <dgm:prSet phldrT="[Texto]"/>
      <dgm:spPr/>
      <dgm:t>
        <a:bodyPr/>
        <a:lstStyle/>
        <a:p>
          <a:r>
            <a:rPr lang="pt-BR" dirty="0"/>
            <a:t>Prestação de Contas</a:t>
          </a:r>
        </a:p>
      </dgm:t>
    </dgm:pt>
    <dgm:pt modelId="{D27271C8-0B9C-45DF-94AB-3D10C52A54B5}" type="parTrans" cxnId="{491973D6-8210-46B7-B240-492750D048B1}">
      <dgm:prSet/>
      <dgm:spPr/>
      <dgm:t>
        <a:bodyPr/>
        <a:lstStyle/>
        <a:p>
          <a:endParaRPr lang="pt-BR"/>
        </a:p>
      </dgm:t>
    </dgm:pt>
    <dgm:pt modelId="{4A7BEA80-E571-4F9C-9E32-A75457B84E02}" type="sibTrans" cxnId="{491973D6-8210-46B7-B240-492750D048B1}">
      <dgm:prSet/>
      <dgm:spPr/>
      <dgm:t>
        <a:bodyPr/>
        <a:lstStyle/>
        <a:p>
          <a:endParaRPr lang="pt-BR"/>
        </a:p>
      </dgm:t>
    </dgm:pt>
    <dgm:pt modelId="{C8D36C99-EC92-406F-B5C9-0A252DC2C484}">
      <dgm:prSet phldrT="[Texto]"/>
      <dgm:spPr/>
      <dgm:t>
        <a:bodyPr/>
        <a:lstStyle/>
        <a:p>
          <a:r>
            <a:rPr lang="pt-BR" dirty="0"/>
            <a:t>Feita Antecipadamente</a:t>
          </a:r>
        </a:p>
      </dgm:t>
    </dgm:pt>
    <dgm:pt modelId="{D59A120D-15BD-4460-B407-8630B2E11967}" type="parTrans" cxnId="{2E99A858-3C4C-4D5D-BA34-F53FE526C00E}">
      <dgm:prSet/>
      <dgm:spPr/>
      <dgm:t>
        <a:bodyPr/>
        <a:lstStyle/>
        <a:p>
          <a:endParaRPr lang="pt-BR"/>
        </a:p>
      </dgm:t>
    </dgm:pt>
    <dgm:pt modelId="{E89E97D3-05E7-4123-BEAF-7F1DB6EF5ED4}" type="sibTrans" cxnId="{2E99A858-3C4C-4D5D-BA34-F53FE526C00E}">
      <dgm:prSet/>
      <dgm:spPr/>
      <dgm:t>
        <a:bodyPr/>
        <a:lstStyle/>
        <a:p>
          <a:endParaRPr lang="pt-BR"/>
        </a:p>
      </dgm:t>
    </dgm:pt>
    <dgm:pt modelId="{79BF85DD-D1CA-45A7-8DDC-71A8C534B150}">
      <dgm:prSet phldrT="[Texto]"/>
      <dgm:spPr/>
      <dgm:t>
        <a:bodyPr/>
        <a:lstStyle/>
        <a:p>
          <a:r>
            <a:rPr lang="pt-BR" dirty="0"/>
            <a:t>Vinculado ao Objeto</a:t>
          </a:r>
        </a:p>
      </dgm:t>
    </dgm:pt>
    <dgm:pt modelId="{B137F0BE-BE96-4A8D-9806-E9E72AF5A50B}" type="parTrans" cxnId="{ABFD94EC-B61B-485B-B2C2-F1B53DAE34E5}">
      <dgm:prSet/>
      <dgm:spPr/>
      <dgm:t>
        <a:bodyPr/>
        <a:lstStyle/>
        <a:p>
          <a:endParaRPr lang="pt-BR"/>
        </a:p>
      </dgm:t>
    </dgm:pt>
    <dgm:pt modelId="{C4917FEE-A22F-4A05-8EEB-684C3EA1B4CF}" type="sibTrans" cxnId="{ABFD94EC-B61B-485B-B2C2-F1B53DAE34E5}">
      <dgm:prSet/>
      <dgm:spPr/>
      <dgm:t>
        <a:bodyPr/>
        <a:lstStyle/>
        <a:p>
          <a:endParaRPr lang="pt-BR"/>
        </a:p>
      </dgm:t>
    </dgm:pt>
    <dgm:pt modelId="{4F5E3F16-4753-4D89-B0FA-0275980C1976}">
      <dgm:prSet phldrT="[Texto]"/>
      <dgm:spPr/>
      <dgm:t>
        <a:bodyPr/>
        <a:lstStyle/>
        <a:p>
          <a:r>
            <a:rPr lang="pt-BR" dirty="0"/>
            <a:t>Exigida sobre aspectos financeiros</a:t>
          </a:r>
        </a:p>
      </dgm:t>
    </dgm:pt>
    <dgm:pt modelId="{4347818B-32C4-4117-85F9-FCB33FCF4DED}" type="parTrans" cxnId="{2908E3F5-C586-4B15-9585-B03D5A41B01A}">
      <dgm:prSet/>
      <dgm:spPr/>
      <dgm:t>
        <a:bodyPr/>
        <a:lstStyle/>
        <a:p>
          <a:endParaRPr lang="pt-BR"/>
        </a:p>
      </dgm:t>
    </dgm:pt>
    <dgm:pt modelId="{018A5AD1-5B29-4FDA-BFA6-3ED926DD37BD}" type="sibTrans" cxnId="{2908E3F5-C586-4B15-9585-B03D5A41B01A}">
      <dgm:prSet/>
      <dgm:spPr/>
      <dgm:t>
        <a:bodyPr/>
        <a:lstStyle/>
        <a:p>
          <a:endParaRPr lang="pt-BR"/>
        </a:p>
      </dgm:t>
    </dgm:pt>
    <dgm:pt modelId="{DB3C9A92-35FC-41F0-AA8B-AC960252D113}">
      <dgm:prSet phldrT="[Texto]"/>
      <dgm:spPr/>
      <dgm:t>
        <a:bodyPr/>
        <a:lstStyle/>
        <a:p>
          <a:r>
            <a:rPr lang="pt-BR" dirty="0"/>
            <a:t>Feita após entrega do bem ou serviço</a:t>
          </a:r>
        </a:p>
      </dgm:t>
    </dgm:pt>
    <dgm:pt modelId="{DB9D4B9A-8C51-45C9-A681-247A96BF9D8C}" type="parTrans" cxnId="{7EF98101-CDD6-4C33-93F6-9AF1336E49CE}">
      <dgm:prSet/>
      <dgm:spPr/>
      <dgm:t>
        <a:bodyPr/>
        <a:lstStyle/>
        <a:p>
          <a:endParaRPr lang="pt-BR"/>
        </a:p>
      </dgm:t>
    </dgm:pt>
    <dgm:pt modelId="{54444A32-DE1A-48C3-9C62-13AAB4BD0F2A}" type="sibTrans" cxnId="{7EF98101-CDD6-4C33-93F6-9AF1336E49CE}">
      <dgm:prSet/>
      <dgm:spPr/>
      <dgm:t>
        <a:bodyPr/>
        <a:lstStyle/>
        <a:p>
          <a:endParaRPr lang="pt-BR"/>
        </a:p>
      </dgm:t>
    </dgm:pt>
    <dgm:pt modelId="{84EB533A-A385-480C-9C64-9EAA50A48775}">
      <dgm:prSet phldrT="[Texto]"/>
      <dgm:spPr/>
      <dgm:t>
        <a:bodyPr/>
        <a:lstStyle/>
        <a:p>
          <a:r>
            <a:rPr lang="pt-BR" dirty="0"/>
            <a:t>Incorporado ao patrimônio do contratado</a:t>
          </a:r>
        </a:p>
      </dgm:t>
    </dgm:pt>
    <dgm:pt modelId="{F50F175F-E2F5-42D6-A769-62554F96E425}" type="parTrans" cxnId="{04A005B7-5C1B-4B7D-B374-C48AC150E87F}">
      <dgm:prSet/>
      <dgm:spPr/>
      <dgm:t>
        <a:bodyPr/>
        <a:lstStyle/>
        <a:p>
          <a:endParaRPr lang="pt-BR"/>
        </a:p>
      </dgm:t>
    </dgm:pt>
    <dgm:pt modelId="{99BF3D1D-F6D9-4CEC-82B8-FF3CFF6F66AA}" type="sibTrans" cxnId="{04A005B7-5C1B-4B7D-B374-C48AC150E87F}">
      <dgm:prSet/>
      <dgm:spPr/>
      <dgm:t>
        <a:bodyPr/>
        <a:lstStyle/>
        <a:p>
          <a:endParaRPr lang="pt-BR"/>
        </a:p>
      </dgm:t>
    </dgm:pt>
    <dgm:pt modelId="{1F752CAB-C66D-40F1-951D-A4C078696959}">
      <dgm:prSet phldrT="[Texto]"/>
      <dgm:spPr/>
      <dgm:t>
        <a:bodyPr/>
        <a:lstStyle/>
        <a:p>
          <a:r>
            <a:rPr lang="pt-BR" dirty="0"/>
            <a:t>Não exigida, apenas ateste do recebimento</a:t>
          </a:r>
        </a:p>
      </dgm:t>
    </dgm:pt>
    <dgm:pt modelId="{35D9EBA0-69BC-4544-BC30-7002F2EA1FF0}" type="parTrans" cxnId="{5A703DD6-592F-4298-AE71-8FE15D56D8FD}">
      <dgm:prSet/>
      <dgm:spPr/>
      <dgm:t>
        <a:bodyPr/>
        <a:lstStyle/>
        <a:p>
          <a:endParaRPr lang="pt-BR"/>
        </a:p>
      </dgm:t>
    </dgm:pt>
    <dgm:pt modelId="{BD8E2275-C3A4-4A5A-B7E0-5A3A87E92BDA}" type="sibTrans" cxnId="{5A703DD6-592F-4298-AE71-8FE15D56D8FD}">
      <dgm:prSet/>
      <dgm:spPr/>
      <dgm:t>
        <a:bodyPr/>
        <a:lstStyle/>
        <a:p>
          <a:endParaRPr lang="pt-BR"/>
        </a:p>
      </dgm:t>
    </dgm:pt>
    <dgm:pt modelId="{5A84E7CF-F16C-4AF0-8A64-529B4BC8D25C}" type="pres">
      <dgm:prSet presAssocID="{01611B06-96B8-408E-866B-B035D4D9C32B}" presName="layout" presStyleCnt="0">
        <dgm:presLayoutVars>
          <dgm:chMax/>
          <dgm:chPref/>
          <dgm:dir/>
          <dgm:resizeHandles/>
        </dgm:presLayoutVars>
      </dgm:prSet>
      <dgm:spPr/>
    </dgm:pt>
    <dgm:pt modelId="{00D208BA-DD23-4CE4-A82C-CFBBDA19A52A}" type="pres">
      <dgm:prSet presAssocID="{769633C4-DBE6-44BD-ACD7-4EAE5758914D}" presName="root" presStyleCnt="0">
        <dgm:presLayoutVars>
          <dgm:chMax/>
          <dgm:chPref/>
        </dgm:presLayoutVars>
      </dgm:prSet>
      <dgm:spPr/>
    </dgm:pt>
    <dgm:pt modelId="{0C31EB59-A394-4532-9F48-988DBBC9899F}" type="pres">
      <dgm:prSet presAssocID="{769633C4-DBE6-44BD-ACD7-4EAE5758914D}" presName="rootComposite" presStyleCnt="0">
        <dgm:presLayoutVars/>
      </dgm:prSet>
      <dgm:spPr/>
    </dgm:pt>
    <dgm:pt modelId="{AEBAF67C-40D5-484E-AB6E-0D1737EFB28B}" type="pres">
      <dgm:prSet presAssocID="{769633C4-DBE6-44BD-ACD7-4EAE5758914D}" presName="ParentAccent" presStyleLbl="alignNode1" presStyleIdx="0" presStyleCnt="3"/>
      <dgm:spPr/>
    </dgm:pt>
    <dgm:pt modelId="{B48ABE7A-E01E-47AB-9A7B-2BB791C688C6}" type="pres">
      <dgm:prSet presAssocID="{769633C4-DBE6-44BD-ACD7-4EAE5758914D}" presName="ParentSmallAccent" presStyleLbl="fgAcc1" presStyleIdx="0" presStyleCnt="3"/>
      <dgm:spPr/>
    </dgm:pt>
    <dgm:pt modelId="{04744766-DE60-4AE8-BE64-94AE3742846A}" type="pres">
      <dgm:prSet presAssocID="{769633C4-DBE6-44BD-ACD7-4EAE5758914D}" presName="Parent" presStyleLbl="revTx" presStyleIdx="0" presStyleCnt="21" custLinFactNeighborX="6025" custLinFactNeighborY="76018">
        <dgm:presLayoutVars>
          <dgm:chMax/>
          <dgm:chPref val="4"/>
          <dgm:bulletEnabled val="1"/>
        </dgm:presLayoutVars>
      </dgm:prSet>
      <dgm:spPr/>
    </dgm:pt>
    <dgm:pt modelId="{9F7BA2E4-7012-4658-B61A-E65E37730BEE}" type="pres">
      <dgm:prSet presAssocID="{769633C4-DBE6-44BD-ACD7-4EAE5758914D}" presName="childShape" presStyleCnt="0">
        <dgm:presLayoutVars>
          <dgm:chMax val="0"/>
          <dgm:chPref val="0"/>
        </dgm:presLayoutVars>
      </dgm:prSet>
      <dgm:spPr/>
    </dgm:pt>
    <dgm:pt modelId="{E99D29A9-8B38-4D18-947F-0D9F4B81CC07}" type="pres">
      <dgm:prSet presAssocID="{93382EF2-51CF-4482-BE29-85584F0BE30C}" presName="childComposite" presStyleCnt="0">
        <dgm:presLayoutVars>
          <dgm:chMax val="0"/>
          <dgm:chPref val="0"/>
        </dgm:presLayoutVars>
      </dgm:prSet>
      <dgm:spPr/>
    </dgm:pt>
    <dgm:pt modelId="{0102B763-34FA-4037-8014-0E80561F449F}" type="pres">
      <dgm:prSet presAssocID="{93382EF2-51CF-4482-BE29-85584F0BE30C}" presName="ChildAccent" presStyleLbl="solidFgAcc1" presStyleIdx="0" presStyleCnt="18"/>
      <dgm:spPr/>
    </dgm:pt>
    <dgm:pt modelId="{7B0FAD4C-FE41-4E69-AF4F-D315AE72488B}" type="pres">
      <dgm:prSet presAssocID="{93382EF2-51CF-4482-BE29-85584F0BE30C}" presName="Child" presStyleLbl="revTx" presStyleIdx="1" presStyleCnt="21">
        <dgm:presLayoutVars>
          <dgm:chMax val="0"/>
          <dgm:chPref val="0"/>
          <dgm:bulletEnabled val="1"/>
        </dgm:presLayoutVars>
      </dgm:prSet>
      <dgm:spPr/>
    </dgm:pt>
    <dgm:pt modelId="{98927257-664D-4086-8D50-A036D947380F}" type="pres">
      <dgm:prSet presAssocID="{95491007-C1AA-43AD-A6AE-29EF83BD1FD8}" presName="childComposite" presStyleCnt="0">
        <dgm:presLayoutVars>
          <dgm:chMax val="0"/>
          <dgm:chPref val="0"/>
        </dgm:presLayoutVars>
      </dgm:prSet>
      <dgm:spPr/>
    </dgm:pt>
    <dgm:pt modelId="{0F274090-5724-4DBD-91B1-2780687370C2}" type="pres">
      <dgm:prSet presAssocID="{95491007-C1AA-43AD-A6AE-29EF83BD1FD8}" presName="ChildAccent" presStyleLbl="solidFgAcc1" presStyleIdx="1" presStyleCnt="18"/>
      <dgm:spPr/>
    </dgm:pt>
    <dgm:pt modelId="{4755AB7D-86D1-414B-ABB2-0EEE474C5FD9}" type="pres">
      <dgm:prSet presAssocID="{95491007-C1AA-43AD-A6AE-29EF83BD1FD8}" presName="Child" presStyleLbl="revTx" presStyleIdx="2" presStyleCnt="21">
        <dgm:presLayoutVars>
          <dgm:chMax val="0"/>
          <dgm:chPref val="0"/>
          <dgm:bulletEnabled val="1"/>
        </dgm:presLayoutVars>
      </dgm:prSet>
      <dgm:spPr/>
    </dgm:pt>
    <dgm:pt modelId="{EC6081E2-6C08-4844-A345-05DFB1B99C80}" type="pres">
      <dgm:prSet presAssocID="{7C96C942-C0F8-4C56-AC53-AEB760E37E5F}" presName="childComposite" presStyleCnt="0">
        <dgm:presLayoutVars>
          <dgm:chMax val="0"/>
          <dgm:chPref val="0"/>
        </dgm:presLayoutVars>
      </dgm:prSet>
      <dgm:spPr/>
    </dgm:pt>
    <dgm:pt modelId="{7E6185E6-B85A-41A0-AE91-0A54CD6DB17C}" type="pres">
      <dgm:prSet presAssocID="{7C96C942-C0F8-4C56-AC53-AEB760E37E5F}" presName="ChildAccent" presStyleLbl="solidFgAcc1" presStyleIdx="2" presStyleCnt="18"/>
      <dgm:spPr/>
    </dgm:pt>
    <dgm:pt modelId="{FD338B82-1548-4EA3-8D43-43BABAC72566}" type="pres">
      <dgm:prSet presAssocID="{7C96C942-C0F8-4C56-AC53-AEB760E37E5F}" presName="Child" presStyleLbl="revTx" presStyleIdx="3" presStyleCnt="21">
        <dgm:presLayoutVars>
          <dgm:chMax val="0"/>
          <dgm:chPref val="0"/>
          <dgm:bulletEnabled val="1"/>
        </dgm:presLayoutVars>
      </dgm:prSet>
      <dgm:spPr/>
    </dgm:pt>
    <dgm:pt modelId="{E9870CEF-0BB1-4B68-B570-D00C5701F301}" type="pres">
      <dgm:prSet presAssocID="{04AA08A0-7E00-4AF8-852D-ECFBC84F3DA4}" presName="childComposite" presStyleCnt="0">
        <dgm:presLayoutVars>
          <dgm:chMax val="0"/>
          <dgm:chPref val="0"/>
        </dgm:presLayoutVars>
      </dgm:prSet>
      <dgm:spPr/>
    </dgm:pt>
    <dgm:pt modelId="{E07E589B-7B1C-48D5-87F8-A67DAC4DFB42}" type="pres">
      <dgm:prSet presAssocID="{04AA08A0-7E00-4AF8-852D-ECFBC84F3DA4}" presName="ChildAccent" presStyleLbl="solidFgAcc1" presStyleIdx="3" presStyleCnt="18"/>
      <dgm:spPr/>
    </dgm:pt>
    <dgm:pt modelId="{9D1B8FE4-8FBB-4E7C-97F6-B425E951661E}" type="pres">
      <dgm:prSet presAssocID="{04AA08A0-7E00-4AF8-852D-ECFBC84F3DA4}" presName="Child" presStyleLbl="revTx" presStyleIdx="4" presStyleCnt="21">
        <dgm:presLayoutVars>
          <dgm:chMax val="0"/>
          <dgm:chPref val="0"/>
          <dgm:bulletEnabled val="1"/>
        </dgm:presLayoutVars>
      </dgm:prSet>
      <dgm:spPr/>
    </dgm:pt>
    <dgm:pt modelId="{672807FF-9CAF-4871-A233-905A7B5C62F0}" type="pres">
      <dgm:prSet presAssocID="{3570DD4F-0238-4432-862D-8EE68657E1FB}" presName="childComposite" presStyleCnt="0">
        <dgm:presLayoutVars>
          <dgm:chMax val="0"/>
          <dgm:chPref val="0"/>
        </dgm:presLayoutVars>
      </dgm:prSet>
      <dgm:spPr/>
    </dgm:pt>
    <dgm:pt modelId="{FCDE3E80-D88C-4AE9-9BF0-84896EE2FDB7}" type="pres">
      <dgm:prSet presAssocID="{3570DD4F-0238-4432-862D-8EE68657E1FB}" presName="ChildAccent" presStyleLbl="solidFgAcc1" presStyleIdx="4" presStyleCnt="18"/>
      <dgm:spPr/>
    </dgm:pt>
    <dgm:pt modelId="{6FB908FD-91DF-4926-8FB2-B54FE68221BD}" type="pres">
      <dgm:prSet presAssocID="{3570DD4F-0238-4432-862D-8EE68657E1FB}" presName="Child" presStyleLbl="revTx" presStyleIdx="5" presStyleCnt="21">
        <dgm:presLayoutVars>
          <dgm:chMax val="0"/>
          <dgm:chPref val="0"/>
          <dgm:bulletEnabled val="1"/>
        </dgm:presLayoutVars>
      </dgm:prSet>
      <dgm:spPr/>
    </dgm:pt>
    <dgm:pt modelId="{C7C38393-838E-4EFD-A96F-09F4DB7696A7}" type="pres">
      <dgm:prSet presAssocID="{8B2AF215-FA14-4923-99B4-3CBF37093CD3}" presName="childComposite" presStyleCnt="0">
        <dgm:presLayoutVars>
          <dgm:chMax val="0"/>
          <dgm:chPref val="0"/>
        </dgm:presLayoutVars>
      </dgm:prSet>
      <dgm:spPr/>
    </dgm:pt>
    <dgm:pt modelId="{08EAA4EB-80E7-4074-814F-5B0101BE603B}" type="pres">
      <dgm:prSet presAssocID="{8B2AF215-FA14-4923-99B4-3CBF37093CD3}" presName="ChildAccent" presStyleLbl="solidFgAcc1" presStyleIdx="5" presStyleCnt="18"/>
      <dgm:spPr/>
    </dgm:pt>
    <dgm:pt modelId="{FFE8B845-D20C-448D-BA09-CEE62BD38986}" type="pres">
      <dgm:prSet presAssocID="{8B2AF215-FA14-4923-99B4-3CBF37093CD3}" presName="Child" presStyleLbl="revTx" presStyleIdx="6" presStyleCnt="21">
        <dgm:presLayoutVars>
          <dgm:chMax val="0"/>
          <dgm:chPref val="0"/>
          <dgm:bulletEnabled val="1"/>
        </dgm:presLayoutVars>
      </dgm:prSet>
      <dgm:spPr/>
    </dgm:pt>
    <dgm:pt modelId="{B8764E6F-E7BB-4FE7-9927-D2D04DECBC60}" type="pres">
      <dgm:prSet presAssocID="{6F73F271-8FBD-4241-B508-62D26B02AF16}" presName="root" presStyleCnt="0">
        <dgm:presLayoutVars>
          <dgm:chMax/>
          <dgm:chPref/>
        </dgm:presLayoutVars>
      </dgm:prSet>
      <dgm:spPr/>
    </dgm:pt>
    <dgm:pt modelId="{F99F2196-3AB2-4B62-A4F5-87D65C1BCF65}" type="pres">
      <dgm:prSet presAssocID="{6F73F271-8FBD-4241-B508-62D26B02AF16}" presName="rootComposite" presStyleCnt="0">
        <dgm:presLayoutVars/>
      </dgm:prSet>
      <dgm:spPr/>
    </dgm:pt>
    <dgm:pt modelId="{C163C064-0CE1-4950-8839-7E08C89D8D03}" type="pres">
      <dgm:prSet presAssocID="{6F73F271-8FBD-4241-B508-62D26B02AF16}" presName="ParentAccent" presStyleLbl="alignNode1" presStyleIdx="1" presStyleCnt="3"/>
      <dgm:spPr/>
    </dgm:pt>
    <dgm:pt modelId="{080A6177-4D92-4BC8-AEAB-5446F14EB64A}" type="pres">
      <dgm:prSet presAssocID="{6F73F271-8FBD-4241-B508-62D26B02AF16}" presName="ParentSmallAccent" presStyleLbl="fgAcc1" presStyleIdx="1" presStyleCnt="3"/>
      <dgm:spPr/>
    </dgm:pt>
    <dgm:pt modelId="{897984B2-D33C-457E-B8DB-F9FCF59E2E73}" type="pres">
      <dgm:prSet presAssocID="{6F73F271-8FBD-4241-B508-62D26B02AF16}" presName="Parent" presStyleLbl="revTx" presStyleIdx="7" presStyleCnt="21" custLinFactNeighborX="10711" custLinFactNeighborY="79185">
        <dgm:presLayoutVars>
          <dgm:chMax/>
          <dgm:chPref val="4"/>
          <dgm:bulletEnabled val="1"/>
        </dgm:presLayoutVars>
      </dgm:prSet>
      <dgm:spPr/>
    </dgm:pt>
    <dgm:pt modelId="{C955C271-4A22-456E-A95F-4A65641DDC8D}" type="pres">
      <dgm:prSet presAssocID="{6F73F271-8FBD-4241-B508-62D26B02AF16}" presName="childShape" presStyleCnt="0">
        <dgm:presLayoutVars>
          <dgm:chMax val="0"/>
          <dgm:chPref val="0"/>
        </dgm:presLayoutVars>
      </dgm:prSet>
      <dgm:spPr/>
    </dgm:pt>
    <dgm:pt modelId="{0729252F-7FA4-42BD-A80F-47A93E2DC11F}" type="pres">
      <dgm:prSet presAssocID="{85AA1797-E1D7-4FC5-B5DD-AC57F2671F62}" presName="childComposite" presStyleCnt="0">
        <dgm:presLayoutVars>
          <dgm:chMax val="0"/>
          <dgm:chPref val="0"/>
        </dgm:presLayoutVars>
      </dgm:prSet>
      <dgm:spPr/>
    </dgm:pt>
    <dgm:pt modelId="{1759EE9D-99D0-4D6D-A085-48CDA8424144}" type="pres">
      <dgm:prSet presAssocID="{85AA1797-E1D7-4FC5-B5DD-AC57F2671F62}" presName="ChildAccent" presStyleLbl="solidFgAcc1" presStyleIdx="6" presStyleCnt="18"/>
      <dgm:spPr/>
    </dgm:pt>
    <dgm:pt modelId="{91CC67D2-0EDF-4DC9-A3D2-73AF8C1ACC03}" type="pres">
      <dgm:prSet presAssocID="{85AA1797-E1D7-4FC5-B5DD-AC57F2671F62}" presName="Child" presStyleLbl="revTx" presStyleIdx="8" presStyleCnt="21">
        <dgm:presLayoutVars>
          <dgm:chMax val="0"/>
          <dgm:chPref val="0"/>
          <dgm:bulletEnabled val="1"/>
        </dgm:presLayoutVars>
      </dgm:prSet>
      <dgm:spPr/>
    </dgm:pt>
    <dgm:pt modelId="{910F78E2-E580-4689-8902-FBAB668FD116}" type="pres">
      <dgm:prSet presAssocID="{F7675F5B-F2BF-4318-B573-DB2C7097CFB2}" presName="childComposite" presStyleCnt="0">
        <dgm:presLayoutVars>
          <dgm:chMax val="0"/>
          <dgm:chPref val="0"/>
        </dgm:presLayoutVars>
      </dgm:prSet>
      <dgm:spPr/>
    </dgm:pt>
    <dgm:pt modelId="{8372CAF6-0A06-4C32-8EAE-58E022751BFF}" type="pres">
      <dgm:prSet presAssocID="{F7675F5B-F2BF-4318-B573-DB2C7097CFB2}" presName="ChildAccent" presStyleLbl="solidFgAcc1" presStyleIdx="7" presStyleCnt="18"/>
      <dgm:spPr/>
    </dgm:pt>
    <dgm:pt modelId="{C288955B-D4A9-4B61-92B7-5BA6958330C8}" type="pres">
      <dgm:prSet presAssocID="{F7675F5B-F2BF-4318-B573-DB2C7097CFB2}" presName="Child" presStyleLbl="revTx" presStyleIdx="9" presStyleCnt="21">
        <dgm:presLayoutVars>
          <dgm:chMax val="0"/>
          <dgm:chPref val="0"/>
          <dgm:bulletEnabled val="1"/>
        </dgm:presLayoutVars>
      </dgm:prSet>
      <dgm:spPr/>
    </dgm:pt>
    <dgm:pt modelId="{5984A604-4DC5-4BDF-9527-A761AA1DFBAB}" type="pres">
      <dgm:prSet presAssocID="{167F297C-8E3A-4BFC-BBCC-FCC41ABB6D0C}" presName="childComposite" presStyleCnt="0">
        <dgm:presLayoutVars>
          <dgm:chMax val="0"/>
          <dgm:chPref val="0"/>
        </dgm:presLayoutVars>
      </dgm:prSet>
      <dgm:spPr/>
    </dgm:pt>
    <dgm:pt modelId="{4FA00D64-269C-4C04-8FD1-E9B375D832D4}" type="pres">
      <dgm:prSet presAssocID="{167F297C-8E3A-4BFC-BBCC-FCC41ABB6D0C}" presName="ChildAccent" presStyleLbl="solidFgAcc1" presStyleIdx="8" presStyleCnt="18"/>
      <dgm:spPr/>
    </dgm:pt>
    <dgm:pt modelId="{0B61F302-ABF4-4EF0-B8E9-82832B98CBD4}" type="pres">
      <dgm:prSet presAssocID="{167F297C-8E3A-4BFC-BBCC-FCC41ABB6D0C}" presName="Child" presStyleLbl="revTx" presStyleIdx="10" presStyleCnt="21">
        <dgm:presLayoutVars>
          <dgm:chMax val="0"/>
          <dgm:chPref val="0"/>
          <dgm:bulletEnabled val="1"/>
        </dgm:presLayoutVars>
      </dgm:prSet>
      <dgm:spPr/>
    </dgm:pt>
    <dgm:pt modelId="{F092A07B-C5D1-4BC8-97BC-0E1542610324}" type="pres">
      <dgm:prSet presAssocID="{C8D36C99-EC92-406F-B5C9-0A252DC2C484}" presName="childComposite" presStyleCnt="0">
        <dgm:presLayoutVars>
          <dgm:chMax val="0"/>
          <dgm:chPref val="0"/>
        </dgm:presLayoutVars>
      </dgm:prSet>
      <dgm:spPr/>
    </dgm:pt>
    <dgm:pt modelId="{906141BD-CD59-4E64-8DA7-5A1B567264C9}" type="pres">
      <dgm:prSet presAssocID="{C8D36C99-EC92-406F-B5C9-0A252DC2C484}" presName="ChildAccent" presStyleLbl="solidFgAcc1" presStyleIdx="9" presStyleCnt="18"/>
      <dgm:spPr/>
    </dgm:pt>
    <dgm:pt modelId="{9936421C-C888-414D-A13A-FFE55F076694}" type="pres">
      <dgm:prSet presAssocID="{C8D36C99-EC92-406F-B5C9-0A252DC2C484}" presName="Child" presStyleLbl="revTx" presStyleIdx="11" presStyleCnt="21">
        <dgm:presLayoutVars>
          <dgm:chMax val="0"/>
          <dgm:chPref val="0"/>
          <dgm:bulletEnabled val="1"/>
        </dgm:presLayoutVars>
      </dgm:prSet>
      <dgm:spPr/>
    </dgm:pt>
    <dgm:pt modelId="{3F6296CF-D08F-45D1-A94F-250C05E0E251}" type="pres">
      <dgm:prSet presAssocID="{79BF85DD-D1CA-45A7-8DDC-71A8C534B150}" presName="childComposite" presStyleCnt="0">
        <dgm:presLayoutVars>
          <dgm:chMax val="0"/>
          <dgm:chPref val="0"/>
        </dgm:presLayoutVars>
      </dgm:prSet>
      <dgm:spPr/>
    </dgm:pt>
    <dgm:pt modelId="{0A8687FE-419A-48B6-9BCB-2CA7753F7047}" type="pres">
      <dgm:prSet presAssocID="{79BF85DD-D1CA-45A7-8DDC-71A8C534B150}" presName="ChildAccent" presStyleLbl="solidFgAcc1" presStyleIdx="10" presStyleCnt="18"/>
      <dgm:spPr/>
    </dgm:pt>
    <dgm:pt modelId="{7E46B14F-6B78-44D9-AD2A-8D5942CC92C5}" type="pres">
      <dgm:prSet presAssocID="{79BF85DD-D1CA-45A7-8DDC-71A8C534B150}" presName="Child" presStyleLbl="revTx" presStyleIdx="12" presStyleCnt="21">
        <dgm:presLayoutVars>
          <dgm:chMax val="0"/>
          <dgm:chPref val="0"/>
          <dgm:bulletEnabled val="1"/>
        </dgm:presLayoutVars>
      </dgm:prSet>
      <dgm:spPr/>
    </dgm:pt>
    <dgm:pt modelId="{154643CE-3CDF-4169-B78E-1C2C3B3AF763}" type="pres">
      <dgm:prSet presAssocID="{4F5E3F16-4753-4D89-B0FA-0275980C1976}" presName="childComposite" presStyleCnt="0">
        <dgm:presLayoutVars>
          <dgm:chMax val="0"/>
          <dgm:chPref val="0"/>
        </dgm:presLayoutVars>
      </dgm:prSet>
      <dgm:spPr/>
    </dgm:pt>
    <dgm:pt modelId="{4F3904EE-12A0-463C-94BD-59DF8A33E9CE}" type="pres">
      <dgm:prSet presAssocID="{4F5E3F16-4753-4D89-B0FA-0275980C1976}" presName="ChildAccent" presStyleLbl="solidFgAcc1" presStyleIdx="11" presStyleCnt="18"/>
      <dgm:spPr/>
    </dgm:pt>
    <dgm:pt modelId="{A7BDC036-C444-4236-ACA5-E66F4A380818}" type="pres">
      <dgm:prSet presAssocID="{4F5E3F16-4753-4D89-B0FA-0275980C1976}" presName="Child" presStyleLbl="revTx" presStyleIdx="13" presStyleCnt="21">
        <dgm:presLayoutVars>
          <dgm:chMax val="0"/>
          <dgm:chPref val="0"/>
          <dgm:bulletEnabled val="1"/>
        </dgm:presLayoutVars>
      </dgm:prSet>
      <dgm:spPr/>
    </dgm:pt>
    <dgm:pt modelId="{8F7E58C1-3828-4158-A8DD-75B640963F8F}" type="pres">
      <dgm:prSet presAssocID="{AE757577-0C95-480E-9488-1A52BF21879E}" presName="root" presStyleCnt="0">
        <dgm:presLayoutVars>
          <dgm:chMax/>
          <dgm:chPref/>
        </dgm:presLayoutVars>
      </dgm:prSet>
      <dgm:spPr/>
    </dgm:pt>
    <dgm:pt modelId="{867CF0D4-EE3A-438D-ABF0-CB5138B9437D}" type="pres">
      <dgm:prSet presAssocID="{AE757577-0C95-480E-9488-1A52BF21879E}" presName="rootComposite" presStyleCnt="0">
        <dgm:presLayoutVars/>
      </dgm:prSet>
      <dgm:spPr/>
    </dgm:pt>
    <dgm:pt modelId="{E0B31E3F-6B22-496C-BD03-0A8BE2773D80}" type="pres">
      <dgm:prSet presAssocID="{AE757577-0C95-480E-9488-1A52BF21879E}" presName="ParentAccent" presStyleLbl="alignNode1" presStyleIdx="2" presStyleCnt="3"/>
      <dgm:spPr/>
    </dgm:pt>
    <dgm:pt modelId="{DFE696A2-4CD7-454B-BF26-33F2091311BE}" type="pres">
      <dgm:prSet presAssocID="{AE757577-0C95-480E-9488-1A52BF21879E}" presName="ParentSmallAccent" presStyleLbl="fgAcc1" presStyleIdx="2" presStyleCnt="3"/>
      <dgm:spPr/>
    </dgm:pt>
    <dgm:pt modelId="{735D9309-2850-4379-B201-EA276F2CC1AA}" type="pres">
      <dgm:prSet presAssocID="{AE757577-0C95-480E-9488-1A52BF21879E}" presName="Parent" presStyleLbl="revTx" presStyleIdx="14" presStyleCnt="21" custLinFactNeighborX="166" custLinFactNeighborY="80665">
        <dgm:presLayoutVars>
          <dgm:chMax/>
          <dgm:chPref val="4"/>
          <dgm:bulletEnabled val="1"/>
        </dgm:presLayoutVars>
      </dgm:prSet>
      <dgm:spPr/>
    </dgm:pt>
    <dgm:pt modelId="{8AC14254-6039-46DA-8D55-64E585BA9977}" type="pres">
      <dgm:prSet presAssocID="{AE757577-0C95-480E-9488-1A52BF21879E}" presName="childShape" presStyleCnt="0">
        <dgm:presLayoutVars>
          <dgm:chMax val="0"/>
          <dgm:chPref val="0"/>
        </dgm:presLayoutVars>
      </dgm:prSet>
      <dgm:spPr/>
    </dgm:pt>
    <dgm:pt modelId="{C12B6EE0-03C8-446D-B2DE-0B1E2466CA7D}" type="pres">
      <dgm:prSet presAssocID="{59DA6B3C-9BC8-4D16-BC69-29FB4F0D6F00}" presName="childComposite" presStyleCnt="0">
        <dgm:presLayoutVars>
          <dgm:chMax val="0"/>
          <dgm:chPref val="0"/>
        </dgm:presLayoutVars>
      </dgm:prSet>
      <dgm:spPr/>
    </dgm:pt>
    <dgm:pt modelId="{840DE232-085C-45D1-A3E2-B6D57065C88A}" type="pres">
      <dgm:prSet presAssocID="{59DA6B3C-9BC8-4D16-BC69-29FB4F0D6F00}" presName="ChildAccent" presStyleLbl="solidFgAcc1" presStyleIdx="12" presStyleCnt="18"/>
      <dgm:spPr/>
    </dgm:pt>
    <dgm:pt modelId="{C68BF234-B2EF-4220-B2F7-9EE4C0C7CE9B}" type="pres">
      <dgm:prSet presAssocID="{59DA6B3C-9BC8-4D16-BC69-29FB4F0D6F00}" presName="Child" presStyleLbl="revTx" presStyleIdx="15" presStyleCnt="21">
        <dgm:presLayoutVars>
          <dgm:chMax val="0"/>
          <dgm:chPref val="0"/>
          <dgm:bulletEnabled val="1"/>
        </dgm:presLayoutVars>
      </dgm:prSet>
      <dgm:spPr/>
    </dgm:pt>
    <dgm:pt modelId="{4BF3CDA8-A6E2-4427-AD97-B0AF5CBFBCA8}" type="pres">
      <dgm:prSet presAssocID="{5722150F-E44B-4EA5-B654-B55D7AE67C87}" presName="childComposite" presStyleCnt="0">
        <dgm:presLayoutVars>
          <dgm:chMax val="0"/>
          <dgm:chPref val="0"/>
        </dgm:presLayoutVars>
      </dgm:prSet>
      <dgm:spPr/>
    </dgm:pt>
    <dgm:pt modelId="{BA643823-743C-4F51-B153-A2835E2E6D39}" type="pres">
      <dgm:prSet presAssocID="{5722150F-E44B-4EA5-B654-B55D7AE67C87}" presName="ChildAccent" presStyleLbl="solidFgAcc1" presStyleIdx="13" presStyleCnt="18"/>
      <dgm:spPr/>
    </dgm:pt>
    <dgm:pt modelId="{9228EF36-BA58-4C7E-A29E-9CD30355FA5C}" type="pres">
      <dgm:prSet presAssocID="{5722150F-E44B-4EA5-B654-B55D7AE67C87}" presName="Child" presStyleLbl="revTx" presStyleIdx="16" presStyleCnt="21">
        <dgm:presLayoutVars>
          <dgm:chMax val="0"/>
          <dgm:chPref val="0"/>
          <dgm:bulletEnabled val="1"/>
        </dgm:presLayoutVars>
      </dgm:prSet>
      <dgm:spPr/>
    </dgm:pt>
    <dgm:pt modelId="{F4637E4C-90C1-4FD1-84B6-66D6DC1C0EEE}" type="pres">
      <dgm:prSet presAssocID="{C4A2FC85-00EB-447E-BD15-3F4D7F16C319}" presName="childComposite" presStyleCnt="0">
        <dgm:presLayoutVars>
          <dgm:chMax val="0"/>
          <dgm:chPref val="0"/>
        </dgm:presLayoutVars>
      </dgm:prSet>
      <dgm:spPr/>
    </dgm:pt>
    <dgm:pt modelId="{884CC6A0-9751-4F91-BFBF-8DCDBED9F9EB}" type="pres">
      <dgm:prSet presAssocID="{C4A2FC85-00EB-447E-BD15-3F4D7F16C319}" presName="ChildAccent" presStyleLbl="solidFgAcc1" presStyleIdx="14" presStyleCnt="18"/>
      <dgm:spPr/>
    </dgm:pt>
    <dgm:pt modelId="{B0DBC605-3258-4F30-AF18-1D2D77A5CAAD}" type="pres">
      <dgm:prSet presAssocID="{C4A2FC85-00EB-447E-BD15-3F4D7F16C319}" presName="Child" presStyleLbl="revTx" presStyleIdx="17" presStyleCnt="21">
        <dgm:presLayoutVars>
          <dgm:chMax val="0"/>
          <dgm:chPref val="0"/>
          <dgm:bulletEnabled val="1"/>
        </dgm:presLayoutVars>
      </dgm:prSet>
      <dgm:spPr/>
    </dgm:pt>
    <dgm:pt modelId="{0DDCBAFA-A209-4448-B9CB-9E15ED21F030}" type="pres">
      <dgm:prSet presAssocID="{DB3C9A92-35FC-41F0-AA8B-AC960252D113}" presName="childComposite" presStyleCnt="0">
        <dgm:presLayoutVars>
          <dgm:chMax val="0"/>
          <dgm:chPref val="0"/>
        </dgm:presLayoutVars>
      </dgm:prSet>
      <dgm:spPr/>
    </dgm:pt>
    <dgm:pt modelId="{C861CBE0-CD7F-439A-952C-DDEFBCD2E39E}" type="pres">
      <dgm:prSet presAssocID="{DB3C9A92-35FC-41F0-AA8B-AC960252D113}" presName="ChildAccent" presStyleLbl="solidFgAcc1" presStyleIdx="15" presStyleCnt="18"/>
      <dgm:spPr/>
    </dgm:pt>
    <dgm:pt modelId="{14C5E88B-D293-4C13-A167-7ED702874F30}" type="pres">
      <dgm:prSet presAssocID="{DB3C9A92-35FC-41F0-AA8B-AC960252D113}" presName="Child" presStyleLbl="revTx" presStyleIdx="18" presStyleCnt="21">
        <dgm:presLayoutVars>
          <dgm:chMax val="0"/>
          <dgm:chPref val="0"/>
          <dgm:bulletEnabled val="1"/>
        </dgm:presLayoutVars>
      </dgm:prSet>
      <dgm:spPr/>
    </dgm:pt>
    <dgm:pt modelId="{C376D6C9-263F-4A06-A2F8-6D74FD77B837}" type="pres">
      <dgm:prSet presAssocID="{84EB533A-A385-480C-9C64-9EAA50A48775}" presName="childComposite" presStyleCnt="0">
        <dgm:presLayoutVars>
          <dgm:chMax val="0"/>
          <dgm:chPref val="0"/>
        </dgm:presLayoutVars>
      </dgm:prSet>
      <dgm:spPr/>
    </dgm:pt>
    <dgm:pt modelId="{70D55BAD-4764-4396-895B-039BCD49AA8F}" type="pres">
      <dgm:prSet presAssocID="{84EB533A-A385-480C-9C64-9EAA50A48775}" presName="ChildAccent" presStyleLbl="solidFgAcc1" presStyleIdx="16" presStyleCnt="18"/>
      <dgm:spPr/>
    </dgm:pt>
    <dgm:pt modelId="{81098893-C7B2-40A2-B87E-D706849F55CA}" type="pres">
      <dgm:prSet presAssocID="{84EB533A-A385-480C-9C64-9EAA50A48775}" presName="Child" presStyleLbl="revTx" presStyleIdx="19" presStyleCnt="21">
        <dgm:presLayoutVars>
          <dgm:chMax val="0"/>
          <dgm:chPref val="0"/>
          <dgm:bulletEnabled val="1"/>
        </dgm:presLayoutVars>
      </dgm:prSet>
      <dgm:spPr/>
    </dgm:pt>
    <dgm:pt modelId="{891EE712-8191-4189-9B20-938B7C1A1A2E}" type="pres">
      <dgm:prSet presAssocID="{1F752CAB-C66D-40F1-951D-A4C078696959}" presName="childComposite" presStyleCnt="0">
        <dgm:presLayoutVars>
          <dgm:chMax val="0"/>
          <dgm:chPref val="0"/>
        </dgm:presLayoutVars>
      </dgm:prSet>
      <dgm:spPr/>
    </dgm:pt>
    <dgm:pt modelId="{E0DE9707-91B5-4E56-8E36-20A5AE7357A6}" type="pres">
      <dgm:prSet presAssocID="{1F752CAB-C66D-40F1-951D-A4C078696959}" presName="ChildAccent" presStyleLbl="solidFgAcc1" presStyleIdx="17" presStyleCnt="18"/>
      <dgm:spPr/>
    </dgm:pt>
    <dgm:pt modelId="{0068D6BD-C768-4F8D-93FC-2238EE743D38}" type="pres">
      <dgm:prSet presAssocID="{1F752CAB-C66D-40F1-951D-A4C078696959}" presName="Child" presStyleLbl="revTx" presStyleIdx="20" presStyleCnt="21">
        <dgm:presLayoutVars>
          <dgm:chMax val="0"/>
          <dgm:chPref val="0"/>
          <dgm:bulletEnabled val="1"/>
        </dgm:presLayoutVars>
      </dgm:prSet>
      <dgm:spPr/>
    </dgm:pt>
  </dgm:ptLst>
  <dgm:cxnLst>
    <dgm:cxn modelId="{83330801-FFC2-4242-9228-FC9784A38BE6}" srcId="{769633C4-DBE6-44BD-ACD7-4EAE5758914D}" destId="{04AA08A0-7E00-4AF8-852D-ECFBC84F3DA4}" srcOrd="3" destOrd="0" parTransId="{F752B18C-FBD9-4BFB-836B-7821132CF575}" sibTransId="{C8101510-1208-49CD-812B-5A1E56D23042}"/>
    <dgm:cxn modelId="{7EF98101-CDD6-4C33-93F6-9AF1336E49CE}" srcId="{AE757577-0C95-480E-9488-1A52BF21879E}" destId="{DB3C9A92-35FC-41F0-AA8B-AC960252D113}" srcOrd="3" destOrd="0" parTransId="{DB9D4B9A-8C51-45C9-A681-247A96BF9D8C}" sibTransId="{54444A32-DE1A-48C3-9C62-13AAB4BD0F2A}"/>
    <dgm:cxn modelId="{88FA610B-42C0-4E22-839A-F41D23F74460}" type="presOf" srcId="{3570DD4F-0238-4432-862D-8EE68657E1FB}" destId="{6FB908FD-91DF-4926-8FB2-B54FE68221BD}" srcOrd="0" destOrd="0" presId="urn:microsoft.com/office/officeart/2008/layout/SquareAccentList"/>
    <dgm:cxn modelId="{930B9513-39EE-46C0-AEE1-5A5F6C2DACB0}" type="presOf" srcId="{93382EF2-51CF-4482-BE29-85584F0BE30C}" destId="{7B0FAD4C-FE41-4E69-AF4F-D315AE72488B}" srcOrd="0" destOrd="0" presId="urn:microsoft.com/office/officeart/2008/layout/SquareAccentList"/>
    <dgm:cxn modelId="{35986C19-FDBB-4AF0-B14F-EBA0F5244062}" srcId="{769633C4-DBE6-44BD-ACD7-4EAE5758914D}" destId="{93382EF2-51CF-4482-BE29-85584F0BE30C}" srcOrd="0" destOrd="0" parTransId="{82C6DA43-CAB1-4957-96BE-C5B4DA70DCE1}" sibTransId="{7FD75AEA-F574-4844-BA9A-AEEEB41FBC42}"/>
    <dgm:cxn modelId="{DD629819-0E43-4AD3-A6D5-266B7AC3ABCE}" type="presOf" srcId="{79BF85DD-D1CA-45A7-8DDC-71A8C534B150}" destId="{7E46B14F-6B78-44D9-AD2A-8D5942CC92C5}" srcOrd="0" destOrd="0" presId="urn:microsoft.com/office/officeart/2008/layout/SquareAccentList"/>
    <dgm:cxn modelId="{55E5D224-BD16-4B98-8C87-31053CB36334}" type="presOf" srcId="{6F73F271-8FBD-4241-B508-62D26B02AF16}" destId="{897984B2-D33C-457E-B8DB-F9FCF59E2E73}" srcOrd="0" destOrd="0" presId="urn:microsoft.com/office/officeart/2008/layout/SquareAccentList"/>
    <dgm:cxn modelId="{E707A32A-A9B5-41D7-8FB8-1CFCF8E09E7A}" type="presOf" srcId="{8B2AF215-FA14-4923-99B4-3CBF37093CD3}" destId="{FFE8B845-D20C-448D-BA09-CEE62BD38986}" srcOrd="0" destOrd="0" presId="urn:microsoft.com/office/officeart/2008/layout/SquareAccentList"/>
    <dgm:cxn modelId="{BCD75D30-7732-443B-817A-271C0AE92964}" srcId="{AE757577-0C95-480E-9488-1A52BF21879E}" destId="{59DA6B3C-9BC8-4D16-BC69-29FB4F0D6F00}" srcOrd="0" destOrd="0" parTransId="{9E60708B-C459-4FB1-898A-299B1EC0F603}" sibTransId="{22D63FA0-2016-411D-B6C3-0BF9F7D7A521}"/>
    <dgm:cxn modelId="{16293B32-6888-44C4-976F-0950E47469AC}" type="presOf" srcId="{AE757577-0C95-480E-9488-1A52BF21879E}" destId="{735D9309-2850-4379-B201-EA276F2CC1AA}" srcOrd="0" destOrd="0" presId="urn:microsoft.com/office/officeart/2008/layout/SquareAccentList"/>
    <dgm:cxn modelId="{94DBD233-9059-4B64-A579-24FB7DA9F1A2}" srcId="{01611B06-96B8-408E-866B-B035D4D9C32B}" destId="{6F73F271-8FBD-4241-B508-62D26B02AF16}" srcOrd="1" destOrd="0" parTransId="{61DA773C-8494-4444-8A5E-5B6A1F40AB9C}" sibTransId="{702306DF-B500-4F39-B681-307527429475}"/>
    <dgm:cxn modelId="{34692038-BDFC-43B9-8054-810EADC397F4}" type="presOf" srcId="{769633C4-DBE6-44BD-ACD7-4EAE5758914D}" destId="{04744766-DE60-4AE8-BE64-94AE3742846A}" srcOrd="0" destOrd="0" presId="urn:microsoft.com/office/officeart/2008/layout/SquareAccentList"/>
    <dgm:cxn modelId="{35D1533C-AEDD-4DAD-8391-F5572281EA6D}" type="presOf" srcId="{04AA08A0-7E00-4AF8-852D-ECFBC84F3DA4}" destId="{9D1B8FE4-8FBB-4E7C-97F6-B425E951661E}" srcOrd="0" destOrd="0" presId="urn:microsoft.com/office/officeart/2008/layout/SquareAccentList"/>
    <dgm:cxn modelId="{6A608F45-3367-4384-8BD2-4CC6965C8F14}" type="presOf" srcId="{85AA1797-E1D7-4FC5-B5DD-AC57F2671F62}" destId="{91CC67D2-0EDF-4DC9-A3D2-73AF8C1ACC03}" srcOrd="0" destOrd="0" presId="urn:microsoft.com/office/officeart/2008/layout/SquareAccentList"/>
    <dgm:cxn modelId="{E4A3C248-9D5E-4323-81EE-8A30F4292C0B}" srcId="{6F73F271-8FBD-4241-B508-62D26B02AF16}" destId="{85AA1797-E1D7-4FC5-B5DD-AC57F2671F62}" srcOrd="0" destOrd="0" parTransId="{12EF0F3F-37F8-4CF4-AD89-2375F55C1BE0}" sibTransId="{D1902267-2707-46F8-ABF3-DF5C096DBBB4}"/>
    <dgm:cxn modelId="{78944149-8A55-4BAB-B016-2E801A28E778}" srcId="{6F73F271-8FBD-4241-B508-62D26B02AF16}" destId="{F7675F5B-F2BF-4318-B573-DB2C7097CFB2}" srcOrd="1" destOrd="0" parTransId="{F74DBC9A-13C2-4466-B26F-055E9D1E8D79}" sibTransId="{4E57CDDD-B9D4-4DB1-8C76-ECD93DC3616E}"/>
    <dgm:cxn modelId="{BE79BA56-C72F-421C-8781-81E7C44301A1}" type="presOf" srcId="{01611B06-96B8-408E-866B-B035D4D9C32B}" destId="{5A84E7CF-F16C-4AF0-8A64-529B4BC8D25C}" srcOrd="0" destOrd="0" presId="urn:microsoft.com/office/officeart/2008/layout/SquareAccentList"/>
    <dgm:cxn modelId="{2E99A858-3C4C-4D5D-BA34-F53FE526C00E}" srcId="{6F73F271-8FBD-4241-B508-62D26B02AF16}" destId="{C8D36C99-EC92-406F-B5C9-0A252DC2C484}" srcOrd="3" destOrd="0" parTransId="{D59A120D-15BD-4460-B407-8630B2E11967}" sibTransId="{E89E97D3-05E7-4123-BEAF-7F1DB6EF5ED4}"/>
    <dgm:cxn modelId="{C7052D5E-C7FF-4FE6-B131-38EA25DD5532}" type="presOf" srcId="{84EB533A-A385-480C-9C64-9EAA50A48775}" destId="{81098893-C7B2-40A2-B87E-D706849F55CA}" srcOrd="0" destOrd="0" presId="urn:microsoft.com/office/officeart/2008/layout/SquareAccentList"/>
    <dgm:cxn modelId="{7E9A476D-3BF5-4A97-A2B5-33D424EAF138}" srcId="{AE757577-0C95-480E-9488-1A52BF21879E}" destId="{C4A2FC85-00EB-447E-BD15-3F4D7F16C319}" srcOrd="2" destOrd="0" parTransId="{E2EB09E8-45C0-469F-ADFE-ED414DD3C480}" sibTransId="{E0D0CA6A-FDA9-4C4F-8E41-453566C774A9}"/>
    <dgm:cxn modelId="{65D87F7F-A60D-4759-BB2C-22D502046C72}" srcId="{769633C4-DBE6-44BD-ACD7-4EAE5758914D}" destId="{7C96C942-C0F8-4C56-AC53-AEB760E37E5F}" srcOrd="2" destOrd="0" parTransId="{E43F8C2C-AF95-4F75-9DE0-3E6FF7F5FEF4}" sibTransId="{2194B9B4-8BA1-4069-AE8C-0E0485704B73}"/>
    <dgm:cxn modelId="{1A3A6B84-0242-4A7E-84FC-1AB2F37188A9}" srcId="{6F73F271-8FBD-4241-B508-62D26B02AF16}" destId="{167F297C-8E3A-4BFC-BBCC-FCC41ABB6D0C}" srcOrd="2" destOrd="0" parTransId="{99DB573F-BD7E-40FB-B13C-C13240BE2932}" sibTransId="{899D7CF7-A02C-463C-9269-FE0145359A76}"/>
    <dgm:cxn modelId="{06BC8A84-D719-4173-85C8-5FB1D2A373AA}" type="presOf" srcId="{167F297C-8E3A-4BFC-BBCC-FCC41ABB6D0C}" destId="{0B61F302-ABF4-4EF0-B8E9-82832B98CBD4}" srcOrd="0" destOrd="0" presId="urn:microsoft.com/office/officeart/2008/layout/SquareAccentList"/>
    <dgm:cxn modelId="{1740F28D-7A02-4EEE-8EA8-9AEF98203FB5}" type="presOf" srcId="{5722150F-E44B-4EA5-B654-B55D7AE67C87}" destId="{9228EF36-BA58-4C7E-A29E-9CD30355FA5C}" srcOrd="0" destOrd="0" presId="urn:microsoft.com/office/officeart/2008/layout/SquareAccentList"/>
    <dgm:cxn modelId="{91B68C99-92F6-4B72-837F-1B7C1B8D5400}" srcId="{AE757577-0C95-480E-9488-1A52BF21879E}" destId="{5722150F-E44B-4EA5-B654-B55D7AE67C87}" srcOrd="1" destOrd="0" parTransId="{E0050BC9-EED3-44C6-9CB5-72F3106EC178}" sibTransId="{3893A006-2484-4D78-A85B-EBD1C710F7FF}"/>
    <dgm:cxn modelId="{F933E4A2-CAF8-420F-A10A-CDF6012782CA}" type="presOf" srcId="{DB3C9A92-35FC-41F0-AA8B-AC960252D113}" destId="{14C5E88B-D293-4C13-A167-7ED702874F30}" srcOrd="0" destOrd="0" presId="urn:microsoft.com/office/officeart/2008/layout/SquareAccentList"/>
    <dgm:cxn modelId="{7A0830A7-484D-48D3-8543-03F93F76F5D7}" type="presOf" srcId="{C8D36C99-EC92-406F-B5C9-0A252DC2C484}" destId="{9936421C-C888-414D-A13A-FFE55F076694}" srcOrd="0" destOrd="0" presId="urn:microsoft.com/office/officeart/2008/layout/SquareAccentList"/>
    <dgm:cxn modelId="{940D97AD-DF3E-4099-BBED-1945E4A580E4}" srcId="{01611B06-96B8-408E-866B-B035D4D9C32B}" destId="{AE757577-0C95-480E-9488-1A52BF21879E}" srcOrd="2" destOrd="0" parTransId="{13F4D665-695B-40B8-96C7-5E7D7D275648}" sibTransId="{A3536C45-07F5-4DF9-9099-99340FE5B8BB}"/>
    <dgm:cxn modelId="{74F6D5B2-7913-4B23-B6CE-C01FCCCBB57C}" srcId="{01611B06-96B8-408E-866B-B035D4D9C32B}" destId="{769633C4-DBE6-44BD-ACD7-4EAE5758914D}" srcOrd="0" destOrd="0" parTransId="{27EDAE57-A5A4-4A92-A3E3-3489C10E5C8E}" sibTransId="{6981B96F-92A9-4E50-965E-60309D6E91C4}"/>
    <dgm:cxn modelId="{B92DD1B4-69E2-48C8-AC16-C95DB8859589}" type="presOf" srcId="{59DA6B3C-9BC8-4D16-BC69-29FB4F0D6F00}" destId="{C68BF234-B2EF-4220-B2F7-9EE4C0C7CE9B}" srcOrd="0" destOrd="0" presId="urn:microsoft.com/office/officeart/2008/layout/SquareAccentList"/>
    <dgm:cxn modelId="{04A005B7-5C1B-4B7D-B374-C48AC150E87F}" srcId="{AE757577-0C95-480E-9488-1A52BF21879E}" destId="{84EB533A-A385-480C-9C64-9EAA50A48775}" srcOrd="4" destOrd="0" parTransId="{F50F175F-E2F5-42D6-A769-62554F96E425}" sibTransId="{99BF3D1D-F6D9-4CEC-82B8-FF3CFF6F66AA}"/>
    <dgm:cxn modelId="{E311D7BD-3304-4C76-ADE6-AE218A3A681C}" type="presOf" srcId="{95491007-C1AA-43AD-A6AE-29EF83BD1FD8}" destId="{4755AB7D-86D1-414B-ABB2-0EEE474C5FD9}" srcOrd="0" destOrd="0" presId="urn:microsoft.com/office/officeart/2008/layout/SquareAccentList"/>
    <dgm:cxn modelId="{C2A7E2CC-9A3D-40ED-97DA-25ED4D7EF993}" srcId="{769633C4-DBE6-44BD-ACD7-4EAE5758914D}" destId="{3570DD4F-0238-4432-862D-8EE68657E1FB}" srcOrd="4" destOrd="0" parTransId="{B1CF1239-34FD-4715-9054-72FE0E8FC5AA}" sibTransId="{7616EF19-2CFD-43A5-AD1D-3773C9948F67}"/>
    <dgm:cxn modelId="{F1991CD1-91B3-4E4A-9BF9-2D50E2FEAA90}" type="presOf" srcId="{1F752CAB-C66D-40F1-951D-A4C078696959}" destId="{0068D6BD-C768-4F8D-93FC-2238EE743D38}" srcOrd="0" destOrd="0" presId="urn:microsoft.com/office/officeart/2008/layout/SquareAccentList"/>
    <dgm:cxn modelId="{5A703DD6-592F-4298-AE71-8FE15D56D8FD}" srcId="{AE757577-0C95-480E-9488-1A52BF21879E}" destId="{1F752CAB-C66D-40F1-951D-A4C078696959}" srcOrd="5" destOrd="0" parTransId="{35D9EBA0-69BC-4544-BC30-7002F2EA1FF0}" sibTransId="{BD8E2275-C3A4-4A5A-B7E0-5A3A87E92BDA}"/>
    <dgm:cxn modelId="{491973D6-8210-46B7-B240-492750D048B1}" srcId="{769633C4-DBE6-44BD-ACD7-4EAE5758914D}" destId="{8B2AF215-FA14-4923-99B4-3CBF37093CD3}" srcOrd="5" destOrd="0" parTransId="{D27271C8-0B9C-45DF-94AB-3D10C52A54B5}" sibTransId="{4A7BEA80-E571-4F9C-9E32-A75457B84E02}"/>
    <dgm:cxn modelId="{A4120DD7-07DE-4DC9-9EA7-E33D3CDCADF4}" type="presOf" srcId="{7C96C942-C0F8-4C56-AC53-AEB760E37E5F}" destId="{FD338B82-1548-4EA3-8D43-43BABAC72566}" srcOrd="0" destOrd="0" presId="urn:microsoft.com/office/officeart/2008/layout/SquareAccentList"/>
    <dgm:cxn modelId="{469950DA-88B8-4E6F-8875-D76D3D173D7A}" type="presOf" srcId="{4F5E3F16-4753-4D89-B0FA-0275980C1976}" destId="{A7BDC036-C444-4236-ACA5-E66F4A380818}" srcOrd="0" destOrd="0" presId="urn:microsoft.com/office/officeart/2008/layout/SquareAccentList"/>
    <dgm:cxn modelId="{EB9E52DD-FC3C-4CCC-8700-89ADD5077D76}" srcId="{769633C4-DBE6-44BD-ACD7-4EAE5758914D}" destId="{95491007-C1AA-43AD-A6AE-29EF83BD1FD8}" srcOrd="1" destOrd="0" parTransId="{908069B3-C6CA-4E9C-B7C4-CF169D452C16}" sibTransId="{AEE9A25E-C7F3-4DE5-9D1C-06CDB5963B2E}"/>
    <dgm:cxn modelId="{B4959EE0-BE59-4446-809D-229A51CC45C1}" type="presOf" srcId="{F7675F5B-F2BF-4318-B573-DB2C7097CFB2}" destId="{C288955B-D4A9-4B61-92B7-5BA6958330C8}" srcOrd="0" destOrd="0" presId="urn:microsoft.com/office/officeart/2008/layout/SquareAccentList"/>
    <dgm:cxn modelId="{318494EC-F1C3-4C53-867F-C9C760CA1FC1}" type="presOf" srcId="{C4A2FC85-00EB-447E-BD15-3F4D7F16C319}" destId="{B0DBC605-3258-4F30-AF18-1D2D77A5CAAD}" srcOrd="0" destOrd="0" presId="urn:microsoft.com/office/officeart/2008/layout/SquareAccentList"/>
    <dgm:cxn modelId="{ABFD94EC-B61B-485B-B2C2-F1B53DAE34E5}" srcId="{6F73F271-8FBD-4241-B508-62D26B02AF16}" destId="{79BF85DD-D1CA-45A7-8DDC-71A8C534B150}" srcOrd="4" destOrd="0" parTransId="{B137F0BE-BE96-4A8D-9806-E9E72AF5A50B}" sibTransId="{C4917FEE-A22F-4A05-8EEB-684C3EA1B4CF}"/>
    <dgm:cxn modelId="{2908E3F5-C586-4B15-9585-B03D5A41B01A}" srcId="{6F73F271-8FBD-4241-B508-62D26B02AF16}" destId="{4F5E3F16-4753-4D89-B0FA-0275980C1976}" srcOrd="5" destOrd="0" parTransId="{4347818B-32C4-4117-85F9-FCB33FCF4DED}" sibTransId="{018A5AD1-5B29-4FDA-BFA6-3ED926DD37BD}"/>
    <dgm:cxn modelId="{127A4B57-D7A9-42D8-9AD0-C4D58C8A0E57}" type="presParOf" srcId="{5A84E7CF-F16C-4AF0-8A64-529B4BC8D25C}" destId="{00D208BA-DD23-4CE4-A82C-CFBBDA19A52A}" srcOrd="0" destOrd="0" presId="urn:microsoft.com/office/officeart/2008/layout/SquareAccentList"/>
    <dgm:cxn modelId="{953DFD1E-28D5-449A-A902-8E20103402E6}" type="presParOf" srcId="{00D208BA-DD23-4CE4-A82C-CFBBDA19A52A}" destId="{0C31EB59-A394-4532-9F48-988DBBC9899F}" srcOrd="0" destOrd="0" presId="urn:microsoft.com/office/officeart/2008/layout/SquareAccentList"/>
    <dgm:cxn modelId="{D7F96D79-BE2E-4431-BBCC-72A29D4599A3}" type="presParOf" srcId="{0C31EB59-A394-4532-9F48-988DBBC9899F}" destId="{AEBAF67C-40D5-484E-AB6E-0D1737EFB28B}" srcOrd="0" destOrd="0" presId="urn:microsoft.com/office/officeart/2008/layout/SquareAccentList"/>
    <dgm:cxn modelId="{5ECDBC8E-E832-47A3-B812-2E3E2B8AB57F}" type="presParOf" srcId="{0C31EB59-A394-4532-9F48-988DBBC9899F}" destId="{B48ABE7A-E01E-47AB-9A7B-2BB791C688C6}" srcOrd="1" destOrd="0" presId="urn:microsoft.com/office/officeart/2008/layout/SquareAccentList"/>
    <dgm:cxn modelId="{D63EDFBA-FA4F-402F-8827-63F750D5F214}" type="presParOf" srcId="{0C31EB59-A394-4532-9F48-988DBBC9899F}" destId="{04744766-DE60-4AE8-BE64-94AE3742846A}" srcOrd="2" destOrd="0" presId="urn:microsoft.com/office/officeart/2008/layout/SquareAccentList"/>
    <dgm:cxn modelId="{ABB6E602-0FAC-4E66-9669-610A919CB003}" type="presParOf" srcId="{00D208BA-DD23-4CE4-A82C-CFBBDA19A52A}" destId="{9F7BA2E4-7012-4658-B61A-E65E37730BEE}" srcOrd="1" destOrd="0" presId="urn:microsoft.com/office/officeart/2008/layout/SquareAccentList"/>
    <dgm:cxn modelId="{A9B985F9-CDF6-4946-8212-37B880769DE7}" type="presParOf" srcId="{9F7BA2E4-7012-4658-B61A-E65E37730BEE}" destId="{E99D29A9-8B38-4D18-947F-0D9F4B81CC07}" srcOrd="0" destOrd="0" presId="urn:microsoft.com/office/officeart/2008/layout/SquareAccentList"/>
    <dgm:cxn modelId="{6FCE65B3-C566-4652-BA97-2BE124332790}" type="presParOf" srcId="{E99D29A9-8B38-4D18-947F-0D9F4B81CC07}" destId="{0102B763-34FA-4037-8014-0E80561F449F}" srcOrd="0" destOrd="0" presId="urn:microsoft.com/office/officeart/2008/layout/SquareAccentList"/>
    <dgm:cxn modelId="{9774A373-5C0D-4C57-9583-CDAD33A83AC3}" type="presParOf" srcId="{E99D29A9-8B38-4D18-947F-0D9F4B81CC07}" destId="{7B0FAD4C-FE41-4E69-AF4F-D315AE72488B}" srcOrd="1" destOrd="0" presId="urn:microsoft.com/office/officeart/2008/layout/SquareAccentList"/>
    <dgm:cxn modelId="{56C07184-6A27-45D2-B1C8-11E7E1A71380}" type="presParOf" srcId="{9F7BA2E4-7012-4658-B61A-E65E37730BEE}" destId="{98927257-664D-4086-8D50-A036D947380F}" srcOrd="1" destOrd="0" presId="urn:microsoft.com/office/officeart/2008/layout/SquareAccentList"/>
    <dgm:cxn modelId="{BAF8B03D-CDA5-44C1-B82F-B62B94B44E54}" type="presParOf" srcId="{98927257-664D-4086-8D50-A036D947380F}" destId="{0F274090-5724-4DBD-91B1-2780687370C2}" srcOrd="0" destOrd="0" presId="urn:microsoft.com/office/officeart/2008/layout/SquareAccentList"/>
    <dgm:cxn modelId="{B2AFBD77-0802-4860-A41D-6227FAA8193E}" type="presParOf" srcId="{98927257-664D-4086-8D50-A036D947380F}" destId="{4755AB7D-86D1-414B-ABB2-0EEE474C5FD9}" srcOrd="1" destOrd="0" presId="urn:microsoft.com/office/officeart/2008/layout/SquareAccentList"/>
    <dgm:cxn modelId="{E5585255-3B1E-491F-9039-319C366D699B}" type="presParOf" srcId="{9F7BA2E4-7012-4658-B61A-E65E37730BEE}" destId="{EC6081E2-6C08-4844-A345-05DFB1B99C80}" srcOrd="2" destOrd="0" presId="urn:microsoft.com/office/officeart/2008/layout/SquareAccentList"/>
    <dgm:cxn modelId="{995B2B22-B581-457C-A6FE-5CBA5C89F11C}" type="presParOf" srcId="{EC6081E2-6C08-4844-A345-05DFB1B99C80}" destId="{7E6185E6-B85A-41A0-AE91-0A54CD6DB17C}" srcOrd="0" destOrd="0" presId="urn:microsoft.com/office/officeart/2008/layout/SquareAccentList"/>
    <dgm:cxn modelId="{4994B6F7-4610-4AC2-96C5-B2CE37F6FA1A}" type="presParOf" srcId="{EC6081E2-6C08-4844-A345-05DFB1B99C80}" destId="{FD338B82-1548-4EA3-8D43-43BABAC72566}" srcOrd="1" destOrd="0" presId="urn:microsoft.com/office/officeart/2008/layout/SquareAccentList"/>
    <dgm:cxn modelId="{C191399C-BA17-4F47-AE3F-8102D8B17D2B}" type="presParOf" srcId="{9F7BA2E4-7012-4658-B61A-E65E37730BEE}" destId="{E9870CEF-0BB1-4B68-B570-D00C5701F301}" srcOrd="3" destOrd="0" presId="urn:microsoft.com/office/officeart/2008/layout/SquareAccentList"/>
    <dgm:cxn modelId="{A3172641-C5AF-450F-9ECF-2D158C71EE37}" type="presParOf" srcId="{E9870CEF-0BB1-4B68-B570-D00C5701F301}" destId="{E07E589B-7B1C-48D5-87F8-A67DAC4DFB42}" srcOrd="0" destOrd="0" presId="urn:microsoft.com/office/officeart/2008/layout/SquareAccentList"/>
    <dgm:cxn modelId="{A9A99DA4-7D6B-4995-BB23-6BB540F42F0C}" type="presParOf" srcId="{E9870CEF-0BB1-4B68-B570-D00C5701F301}" destId="{9D1B8FE4-8FBB-4E7C-97F6-B425E951661E}" srcOrd="1" destOrd="0" presId="urn:microsoft.com/office/officeart/2008/layout/SquareAccentList"/>
    <dgm:cxn modelId="{06067023-B8CA-4354-9749-CB16AFA6443D}" type="presParOf" srcId="{9F7BA2E4-7012-4658-B61A-E65E37730BEE}" destId="{672807FF-9CAF-4871-A233-905A7B5C62F0}" srcOrd="4" destOrd="0" presId="urn:microsoft.com/office/officeart/2008/layout/SquareAccentList"/>
    <dgm:cxn modelId="{E594728C-CB76-4131-B791-01EA9F9F0C23}" type="presParOf" srcId="{672807FF-9CAF-4871-A233-905A7B5C62F0}" destId="{FCDE3E80-D88C-4AE9-9BF0-84896EE2FDB7}" srcOrd="0" destOrd="0" presId="urn:microsoft.com/office/officeart/2008/layout/SquareAccentList"/>
    <dgm:cxn modelId="{A80A5D49-9E62-44BC-9B68-74905934E59C}" type="presParOf" srcId="{672807FF-9CAF-4871-A233-905A7B5C62F0}" destId="{6FB908FD-91DF-4926-8FB2-B54FE68221BD}" srcOrd="1" destOrd="0" presId="urn:microsoft.com/office/officeart/2008/layout/SquareAccentList"/>
    <dgm:cxn modelId="{E74BAE09-9E7D-497E-8031-B35B3D29DE96}" type="presParOf" srcId="{9F7BA2E4-7012-4658-B61A-E65E37730BEE}" destId="{C7C38393-838E-4EFD-A96F-09F4DB7696A7}" srcOrd="5" destOrd="0" presId="urn:microsoft.com/office/officeart/2008/layout/SquareAccentList"/>
    <dgm:cxn modelId="{180A3624-B8CA-4659-9438-8D260673541F}" type="presParOf" srcId="{C7C38393-838E-4EFD-A96F-09F4DB7696A7}" destId="{08EAA4EB-80E7-4074-814F-5B0101BE603B}" srcOrd="0" destOrd="0" presId="urn:microsoft.com/office/officeart/2008/layout/SquareAccentList"/>
    <dgm:cxn modelId="{E84C204A-BF64-4F74-9213-E7DA0D4C1D58}" type="presParOf" srcId="{C7C38393-838E-4EFD-A96F-09F4DB7696A7}" destId="{FFE8B845-D20C-448D-BA09-CEE62BD38986}" srcOrd="1" destOrd="0" presId="urn:microsoft.com/office/officeart/2008/layout/SquareAccentList"/>
    <dgm:cxn modelId="{8597650D-4646-451C-A566-2321AE1A1CE8}" type="presParOf" srcId="{5A84E7CF-F16C-4AF0-8A64-529B4BC8D25C}" destId="{B8764E6F-E7BB-4FE7-9927-D2D04DECBC60}" srcOrd="1" destOrd="0" presId="urn:microsoft.com/office/officeart/2008/layout/SquareAccentList"/>
    <dgm:cxn modelId="{AF8C8656-97D4-44A8-BF88-4F6EC085F102}" type="presParOf" srcId="{B8764E6F-E7BB-4FE7-9927-D2D04DECBC60}" destId="{F99F2196-3AB2-4B62-A4F5-87D65C1BCF65}" srcOrd="0" destOrd="0" presId="urn:microsoft.com/office/officeart/2008/layout/SquareAccentList"/>
    <dgm:cxn modelId="{7FD2281C-8274-4CF2-BA48-47D8A3944F0A}" type="presParOf" srcId="{F99F2196-3AB2-4B62-A4F5-87D65C1BCF65}" destId="{C163C064-0CE1-4950-8839-7E08C89D8D03}" srcOrd="0" destOrd="0" presId="urn:microsoft.com/office/officeart/2008/layout/SquareAccentList"/>
    <dgm:cxn modelId="{9007DADD-D885-46DA-BD56-93F111DB84DB}" type="presParOf" srcId="{F99F2196-3AB2-4B62-A4F5-87D65C1BCF65}" destId="{080A6177-4D92-4BC8-AEAB-5446F14EB64A}" srcOrd="1" destOrd="0" presId="urn:microsoft.com/office/officeart/2008/layout/SquareAccentList"/>
    <dgm:cxn modelId="{4A378575-F0AA-43E4-B01E-F67A3045F87B}" type="presParOf" srcId="{F99F2196-3AB2-4B62-A4F5-87D65C1BCF65}" destId="{897984B2-D33C-457E-B8DB-F9FCF59E2E73}" srcOrd="2" destOrd="0" presId="urn:microsoft.com/office/officeart/2008/layout/SquareAccentList"/>
    <dgm:cxn modelId="{3F0EF323-0DF3-4FF3-A143-3363BCD104C0}" type="presParOf" srcId="{B8764E6F-E7BB-4FE7-9927-D2D04DECBC60}" destId="{C955C271-4A22-456E-A95F-4A65641DDC8D}" srcOrd="1" destOrd="0" presId="urn:microsoft.com/office/officeart/2008/layout/SquareAccentList"/>
    <dgm:cxn modelId="{352C8597-BAC1-4121-94B1-7222AB55259A}" type="presParOf" srcId="{C955C271-4A22-456E-A95F-4A65641DDC8D}" destId="{0729252F-7FA4-42BD-A80F-47A93E2DC11F}" srcOrd="0" destOrd="0" presId="urn:microsoft.com/office/officeart/2008/layout/SquareAccentList"/>
    <dgm:cxn modelId="{5C1080CC-10BD-48C7-A21B-3F430861604A}" type="presParOf" srcId="{0729252F-7FA4-42BD-A80F-47A93E2DC11F}" destId="{1759EE9D-99D0-4D6D-A085-48CDA8424144}" srcOrd="0" destOrd="0" presId="urn:microsoft.com/office/officeart/2008/layout/SquareAccentList"/>
    <dgm:cxn modelId="{1A665278-BC9F-4358-B433-C2CF4F54DAFA}" type="presParOf" srcId="{0729252F-7FA4-42BD-A80F-47A93E2DC11F}" destId="{91CC67D2-0EDF-4DC9-A3D2-73AF8C1ACC03}" srcOrd="1" destOrd="0" presId="urn:microsoft.com/office/officeart/2008/layout/SquareAccentList"/>
    <dgm:cxn modelId="{AE026818-3775-46D2-A2EB-32337F740D57}" type="presParOf" srcId="{C955C271-4A22-456E-A95F-4A65641DDC8D}" destId="{910F78E2-E580-4689-8902-FBAB668FD116}" srcOrd="1" destOrd="0" presId="urn:microsoft.com/office/officeart/2008/layout/SquareAccentList"/>
    <dgm:cxn modelId="{D25FD2BA-5A8F-424A-950B-F6254836AB10}" type="presParOf" srcId="{910F78E2-E580-4689-8902-FBAB668FD116}" destId="{8372CAF6-0A06-4C32-8EAE-58E022751BFF}" srcOrd="0" destOrd="0" presId="urn:microsoft.com/office/officeart/2008/layout/SquareAccentList"/>
    <dgm:cxn modelId="{E078E850-254A-48B9-9913-695FE9A5B193}" type="presParOf" srcId="{910F78E2-E580-4689-8902-FBAB668FD116}" destId="{C288955B-D4A9-4B61-92B7-5BA6958330C8}" srcOrd="1" destOrd="0" presId="urn:microsoft.com/office/officeart/2008/layout/SquareAccentList"/>
    <dgm:cxn modelId="{8FB9E8AE-07AA-4E8A-9507-8EA8BFC910D4}" type="presParOf" srcId="{C955C271-4A22-456E-A95F-4A65641DDC8D}" destId="{5984A604-4DC5-4BDF-9527-A761AA1DFBAB}" srcOrd="2" destOrd="0" presId="urn:microsoft.com/office/officeart/2008/layout/SquareAccentList"/>
    <dgm:cxn modelId="{47576D21-E9A9-40A8-8B4C-45E00F910B20}" type="presParOf" srcId="{5984A604-4DC5-4BDF-9527-A761AA1DFBAB}" destId="{4FA00D64-269C-4C04-8FD1-E9B375D832D4}" srcOrd="0" destOrd="0" presId="urn:microsoft.com/office/officeart/2008/layout/SquareAccentList"/>
    <dgm:cxn modelId="{6A5477C8-72A4-44FA-AC41-BBBFE574B893}" type="presParOf" srcId="{5984A604-4DC5-4BDF-9527-A761AA1DFBAB}" destId="{0B61F302-ABF4-4EF0-B8E9-82832B98CBD4}" srcOrd="1" destOrd="0" presId="urn:microsoft.com/office/officeart/2008/layout/SquareAccentList"/>
    <dgm:cxn modelId="{D18F56F0-5850-4443-95AC-490FDD73A241}" type="presParOf" srcId="{C955C271-4A22-456E-A95F-4A65641DDC8D}" destId="{F092A07B-C5D1-4BC8-97BC-0E1542610324}" srcOrd="3" destOrd="0" presId="urn:microsoft.com/office/officeart/2008/layout/SquareAccentList"/>
    <dgm:cxn modelId="{8C6BD17A-D44D-49F1-812D-444DFA01D125}" type="presParOf" srcId="{F092A07B-C5D1-4BC8-97BC-0E1542610324}" destId="{906141BD-CD59-4E64-8DA7-5A1B567264C9}" srcOrd="0" destOrd="0" presId="urn:microsoft.com/office/officeart/2008/layout/SquareAccentList"/>
    <dgm:cxn modelId="{2DF2312B-1289-4B5C-A4DD-AF0A926A617D}" type="presParOf" srcId="{F092A07B-C5D1-4BC8-97BC-0E1542610324}" destId="{9936421C-C888-414D-A13A-FFE55F076694}" srcOrd="1" destOrd="0" presId="urn:microsoft.com/office/officeart/2008/layout/SquareAccentList"/>
    <dgm:cxn modelId="{D1D22F37-9AF1-417F-895C-8FE70E6BBA28}" type="presParOf" srcId="{C955C271-4A22-456E-A95F-4A65641DDC8D}" destId="{3F6296CF-D08F-45D1-A94F-250C05E0E251}" srcOrd="4" destOrd="0" presId="urn:microsoft.com/office/officeart/2008/layout/SquareAccentList"/>
    <dgm:cxn modelId="{C000EABF-8181-4532-9F17-3807D261C551}" type="presParOf" srcId="{3F6296CF-D08F-45D1-A94F-250C05E0E251}" destId="{0A8687FE-419A-48B6-9BCB-2CA7753F7047}" srcOrd="0" destOrd="0" presId="urn:microsoft.com/office/officeart/2008/layout/SquareAccentList"/>
    <dgm:cxn modelId="{3A1B2F6B-A94B-4FF4-B185-7BA6B63E1E5C}" type="presParOf" srcId="{3F6296CF-D08F-45D1-A94F-250C05E0E251}" destId="{7E46B14F-6B78-44D9-AD2A-8D5942CC92C5}" srcOrd="1" destOrd="0" presId="urn:microsoft.com/office/officeart/2008/layout/SquareAccentList"/>
    <dgm:cxn modelId="{2E352DA8-3E54-4488-87C7-6F1B22168914}" type="presParOf" srcId="{C955C271-4A22-456E-A95F-4A65641DDC8D}" destId="{154643CE-3CDF-4169-B78E-1C2C3B3AF763}" srcOrd="5" destOrd="0" presId="urn:microsoft.com/office/officeart/2008/layout/SquareAccentList"/>
    <dgm:cxn modelId="{9DFDA106-17E5-4FB4-9D62-6909BF72CD21}" type="presParOf" srcId="{154643CE-3CDF-4169-B78E-1C2C3B3AF763}" destId="{4F3904EE-12A0-463C-94BD-59DF8A33E9CE}" srcOrd="0" destOrd="0" presId="urn:microsoft.com/office/officeart/2008/layout/SquareAccentList"/>
    <dgm:cxn modelId="{5D8E2491-7147-427A-A835-F24A9B0AE247}" type="presParOf" srcId="{154643CE-3CDF-4169-B78E-1C2C3B3AF763}" destId="{A7BDC036-C444-4236-ACA5-E66F4A380818}" srcOrd="1" destOrd="0" presId="urn:microsoft.com/office/officeart/2008/layout/SquareAccentList"/>
    <dgm:cxn modelId="{48D974AE-DBD4-41A6-987C-810733A52E8D}" type="presParOf" srcId="{5A84E7CF-F16C-4AF0-8A64-529B4BC8D25C}" destId="{8F7E58C1-3828-4158-A8DD-75B640963F8F}" srcOrd="2" destOrd="0" presId="urn:microsoft.com/office/officeart/2008/layout/SquareAccentList"/>
    <dgm:cxn modelId="{707D48E2-144D-4819-BABD-47D18780C323}" type="presParOf" srcId="{8F7E58C1-3828-4158-A8DD-75B640963F8F}" destId="{867CF0D4-EE3A-438D-ABF0-CB5138B9437D}" srcOrd="0" destOrd="0" presId="urn:microsoft.com/office/officeart/2008/layout/SquareAccentList"/>
    <dgm:cxn modelId="{827AEFA5-FEF8-43F5-890C-58B3B8A2196C}" type="presParOf" srcId="{867CF0D4-EE3A-438D-ABF0-CB5138B9437D}" destId="{E0B31E3F-6B22-496C-BD03-0A8BE2773D80}" srcOrd="0" destOrd="0" presId="urn:microsoft.com/office/officeart/2008/layout/SquareAccentList"/>
    <dgm:cxn modelId="{D32AA2E4-0A29-414E-AFDF-072B219FB0E1}" type="presParOf" srcId="{867CF0D4-EE3A-438D-ABF0-CB5138B9437D}" destId="{DFE696A2-4CD7-454B-BF26-33F2091311BE}" srcOrd="1" destOrd="0" presId="urn:microsoft.com/office/officeart/2008/layout/SquareAccentList"/>
    <dgm:cxn modelId="{65A805B7-AB0A-42E4-A002-AC915CB06FA8}" type="presParOf" srcId="{867CF0D4-EE3A-438D-ABF0-CB5138B9437D}" destId="{735D9309-2850-4379-B201-EA276F2CC1AA}" srcOrd="2" destOrd="0" presId="urn:microsoft.com/office/officeart/2008/layout/SquareAccentList"/>
    <dgm:cxn modelId="{990DFC53-4BF9-493B-BFA1-B4EBF0F70943}" type="presParOf" srcId="{8F7E58C1-3828-4158-A8DD-75B640963F8F}" destId="{8AC14254-6039-46DA-8D55-64E585BA9977}" srcOrd="1" destOrd="0" presId="urn:microsoft.com/office/officeart/2008/layout/SquareAccentList"/>
    <dgm:cxn modelId="{1D87B167-A267-45C7-9EA9-57E61C35A0DF}" type="presParOf" srcId="{8AC14254-6039-46DA-8D55-64E585BA9977}" destId="{C12B6EE0-03C8-446D-B2DE-0B1E2466CA7D}" srcOrd="0" destOrd="0" presId="urn:microsoft.com/office/officeart/2008/layout/SquareAccentList"/>
    <dgm:cxn modelId="{8C65474C-315A-4837-847D-DF7F21D1DA44}" type="presParOf" srcId="{C12B6EE0-03C8-446D-B2DE-0B1E2466CA7D}" destId="{840DE232-085C-45D1-A3E2-B6D57065C88A}" srcOrd="0" destOrd="0" presId="urn:microsoft.com/office/officeart/2008/layout/SquareAccentList"/>
    <dgm:cxn modelId="{D48AE964-FF0F-4C5F-87DD-D24CD1704C81}" type="presParOf" srcId="{C12B6EE0-03C8-446D-B2DE-0B1E2466CA7D}" destId="{C68BF234-B2EF-4220-B2F7-9EE4C0C7CE9B}" srcOrd="1" destOrd="0" presId="urn:microsoft.com/office/officeart/2008/layout/SquareAccentList"/>
    <dgm:cxn modelId="{E97918BE-B675-4816-B0D3-55D3E9DE5A6D}" type="presParOf" srcId="{8AC14254-6039-46DA-8D55-64E585BA9977}" destId="{4BF3CDA8-A6E2-4427-AD97-B0AF5CBFBCA8}" srcOrd="1" destOrd="0" presId="urn:microsoft.com/office/officeart/2008/layout/SquareAccentList"/>
    <dgm:cxn modelId="{963FCF21-E0A2-40E2-8340-802A404FFC2A}" type="presParOf" srcId="{4BF3CDA8-A6E2-4427-AD97-B0AF5CBFBCA8}" destId="{BA643823-743C-4F51-B153-A2835E2E6D39}" srcOrd="0" destOrd="0" presId="urn:microsoft.com/office/officeart/2008/layout/SquareAccentList"/>
    <dgm:cxn modelId="{DB082F1A-CF3B-4E25-A8FC-A7283104567B}" type="presParOf" srcId="{4BF3CDA8-A6E2-4427-AD97-B0AF5CBFBCA8}" destId="{9228EF36-BA58-4C7E-A29E-9CD30355FA5C}" srcOrd="1" destOrd="0" presId="urn:microsoft.com/office/officeart/2008/layout/SquareAccentList"/>
    <dgm:cxn modelId="{8AC60225-4C8B-49E9-8288-EBDC730AC11C}" type="presParOf" srcId="{8AC14254-6039-46DA-8D55-64E585BA9977}" destId="{F4637E4C-90C1-4FD1-84B6-66D6DC1C0EEE}" srcOrd="2" destOrd="0" presId="urn:microsoft.com/office/officeart/2008/layout/SquareAccentList"/>
    <dgm:cxn modelId="{19917C96-DBC7-4BF9-AF45-3AB7711D423A}" type="presParOf" srcId="{F4637E4C-90C1-4FD1-84B6-66D6DC1C0EEE}" destId="{884CC6A0-9751-4F91-BFBF-8DCDBED9F9EB}" srcOrd="0" destOrd="0" presId="urn:microsoft.com/office/officeart/2008/layout/SquareAccentList"/>
    <dgm:cxn modelId="{5DCC12D9-88BD-490F-AFEA-01FCD1351012}" type="presParOf" srcId="{F4637E4C-90C1-4FD1-84B6-66D6DC1C0EEE}" destId="{B0DBC605-3258-4F30-AF18-1D2D77A5CAAD}" srcOrd="1" destOrd="0" presId="urn:microsoft.com/office/officeart/2008/layout/SquareAccentList"/>
    <dgm:cxn modelId="{DEDFBF6E-272D-4E32-A662-24A2062CEBAB}" type="presParOf" srcId="{8AC14254-6039-46DA-8D55-64E585BA9977}" destId="{0DDCBAFA-A209-4448-B9CB-9E15ED21F030}" srcOrd="3" destOrd="0" presId="urn:microsoft.com/office/officeart/2008/layout/SquareAccentList"/>
    <dgm:cxn modelId="{C86A8689-FD6B-4770-BEE6-A663766ECCBA}" type="presParOf" srcId="{0DDCBAFA-A209-4448-B9CB-9E15ED21F030}" destId="{C861CBE0-CD7F-439A-952C-DDEFBCD2E39E}" srcOrd="0" destOrd="0" presId="urn:microsoft.com/office/officeart/2008/layout/SquareAccentList"/>
    <dgm:cxn modelId="{33955B6E-AB2D-4C95-8074-9609BA0405B6}" type="presParOf" srcId="{0DDCBAFA-A209-4448-B9CB-9E15ED21F030}" destId="{14C5E88B-D293-4C13-A167-7ED702874F30}" srcOrd="1" destOrd="0" presId="urn:microsoft.com/office/officeart/2008/layout/SquareAccentList"/>
    <dgm:cxn modelId="{C810674A-46AD-44C4-8056-A38023F9D1EC}" type="presParOf" srcId="{8AC14254-6039-46DA-8D55-64E585BA9977}" destId="{C376D6C9-263F-4A06-A2F8-6D74FD77B837}" srcOrd="4" destOrd="0" presId="urn:microsoft.com/office/officeart/2008/layout/SquareAccentList"/>
    <dgm:cxn modelId="{C8CFEACF-9163-45A5-ADC0-85EAE9B2D7D1}" type="presParOf" srcId="{C376D6C9-263F-4A06-A2F8-6D74FD77B837}" destId="{70D55BAD-4764-4396-895B-039BCD49AA8F}" srcOrd="0" destOrd="0" presId="urn:microsoft.com/office/officeart/2008/layout/SquareAccentList"/>
    <dgm:cxn modelId="{BB6AAB81-34A5-4585-AB69-762928224727}" type="presParOf" srcId="{C376D6C9-263F-4A06-A2F8-6D74FD77B837}" destId="{81098893-C7B2-40A2-B87E-D706849F55CA}" srcOrd="1" destOrd="0" presId="urn:microsoft.com/office/officeart/2008/layout/SquareAccentList"/>
    <dgm:cxn modelId="{51CACBE9-3B61-4A5D-8951-B9EEB38D3747}" type="presParOf" srcId="{8AC14254-6039-46DA-8D55-64E585BA9977}" destId="{891EE712-8191-4189-9B20-938B7C1A1A2E}" srcOrd="5" destOrd="0" presId="urn:microsoft.com/office/officeart/2008/layout/SquareAccentList"/>
    <dgm:cxn modelId="{AFB7B1B4-6721-49F6-B235-C8F25A1CEB52}" type="presParOf" srcId="{891EE712-8191-4189-9B20-938B7C1A1A2E}" destId="{E0DE9707-91B5-4E56-8E36-20A5AE7357A6}" srcOrd="0" destOrd="0" presId="urn:microsoft.com/office/officeart/2008/layout/SquareAccentList"/>
    <dgm:cxn modelId="{63A0404D-9A87-446A-830B-C5873C29832A}" type="presParOf" srcId="{891EE712-8191-4189-9B20-938B7C1A1A2E}" destId="{0068D6BD-C768-4F8D-93FC-2238EE743D3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DD73CB-1A3C-46F5-90FB-88F3C64B1385}" type="doc">
      <dgm:prSet loTypeId="urn:microsoft.com/office/officeart/2005/8/layout/hProcess7" loCatId="process" qsTypeId="urn:microsoft.com/office/officeart/2005/8/quickstyle/simple1" qsCatId="simple" csTypeId="urn:microsoft.com/office/officeart/2005/8/colors/colorful3" csCatId="colorful" phldr="1"/>
      <dgm:spPr/>
      <dgm:t>
        <a:bodyPr/>
        <a:lstStyle/>
        <a:p>
          <a:endParaRPr lang="pt-BR"/>
        </a:p>
      </dgm:t>
    </dgm:pt>
    <dgm:pt modelId="{B13A4DF8-D676-4C64-A3C2-6F5640C110FF}">
      <dgm:prSet phldrT="[Texto]"/>
      <dgm:spPr/>
      <dgm:t>
        <a:bodyPr/>
        <a:lstStyle/>
        <a:p>
          <a:r>
            <a:rPr lang="pt-BR" dirty="0"/>
            <a:t>1</a:t>
          </a:r>
        </a:p>
      </dgm:t>
    </dgm:pt>
    <dgm:pt modelId="{7B15B005-6B42-414E-B683-F257E2AB4D8A}" type="parTrans" cxnId="{C4922D19-4012-4882-B001-0CF22ACF044A}">
      <dgm:prSet/>
      <dgm:spPr/>
      <dgm:t>
        <a:bodyPr/>
        <a:lstStyle/>
        <a:p>
          <a:endParaRPr lang="pt-BR"/>
        </a:p>
      </dgm:t>
    </dgm:pt>
    <dgm:pt modelId="{D658F73A-DC5D-4FDF-ADFA-A230DFCDD9AA}" type="sibTrans" cxnId="{C4922D19-4012-4882-B001-0CF22ACF044A}">
      <dgm:prSet/>
      <dgm:spPr/>
      <dgm:t>
        <a:bodyPr/>
        <a:lstStyle/>
        <a:p>
          <a:endParaRPr lang="pt-BR"/>
        </a:p>
      </dgm:t>
    </dgm:pt>
    <dgm:pt modelId="{3CDAC57A-7892-4519-8B75-D2B9483BE789}">
      <dgm:prSet phldrT="[Texto]"/>
      <dgm:spPr/>
      <dgm:t>
        <a:bodyPr/>
        <a:lstStyle/>
        <a:p>
          <a:r>
            <a:rPr lang="pt-BR" dirty="0"/>
            <a:t>Celebração</a:t>
          </a:r>
        </a:p>
      </dgm:t>
    </dgm:pt>
    <dgm:pt modelId="{3A722559-7A13-42BA-88FD-FE6B63CFEBA1}" type="parTrans" cxnId="{AC1FCE3F-1576-4F6B-B649-E6B2B6C2E076}">
      <dgm:prSet/>
      <dgm:spPr/>
      <dgm:t>
        <a:bodyPr/>
        <a:lstStyle/>
        <a:p>
          <a:endParaRPr lang="pt-BR"/>
        </a:p>
      </dgm:t>
    </dgm:pt>
    <dgm:pt modelId="{D8C15F82-D5A0-4267-B724-7AA6C5EE8D51}" type="sibTrans" cxnId="{AC1FCE3F-1576-4F6B-B649-E6B2B6C2E076}">
      <dgm:prSet/>
      <dgm:spPr/>
      <dgm:t>
        <a:bodyPr/>
        <a:lstStyle/>
        <a:p>
          <a:endParaRPr lang="pt-BR"/>
        </a:p>
      </dgm:t>
    </dgm:pt>
    <dgm:pt modelId="{F021D8D0-D007-4F79-8808-CADFC76CE192}">
      <dgm:prSet phldrT="[Texto]"/>
      <dgm:spPr/>
      <dgm:t>
        <a:bodyPr/>
        <a:lstStyle/>
        <a:p>
          <a:r>
            <a:rPr lang="pt-BR" dirty="0"/>
            <a:t>2</a:t>
          </a:r>
        </a:p>
      </dgm:t>
    </dgm:pt>
    <dgm:pt modelId="{1A936870-4EE1-4158-947A-CB85322117FA}" type="parTrans" cxnId="{D6F04CF6-B854-4EFA-B09C-8C53AABA1B24}">
      <dgm:prSet/>
      <dgm:spPr/>
      <dgm:t>
        <a:bodyPr/>
        <a:lstStyle/>
        <a:p>
          <a:endParaRPr lang="pt-BR"/>
        </a:p>
      </dgm:t>
    </dgm:pt>
    <dgm:pt modelId="{762F965D-38A7-4689-9BEE-7636518EE9CD}" type="sibTrans" cxnId="{D6F04CF6-B854-4EFA-B09C-8C53AABA1B24}">
      <dgm:prSet/>
      <dgm:spPr/>
      <dgm:t>
        <a:bodyPr/>
        <a:lstStyle/>
        <a:p>
          <a:endParaRPr lang="pt-BR"/>
        </a:p>
      </dgm:t>
    </dgm:pt>
    <dgm:pt modelId="{D3C320C5-5C01-4873-B05B-BAD53CCAF371}">
      <dgm:prSet phldrT="[Texto]"/>
      <dgm:spPr/>
      <dgm:t>
        <a:bodyPr/>
        <a:lstStyle/>
        <a:p>
          <a:r>
            <a:rPr lang="pt-BR" dirty="0"/>
            <a:t>Execução</a:t>
          </a:r>
        </a:p>
      </dgm:t>
    </dgm:pt>
    <dgm:pt modelId="{9701EAA3-1602-4DA1-AFFF-6333D4974FCC}" type="parTrans" cxnId="{04FD8A01-5A16-4721-B79F-2C56EF4C9553}">
      <dgm:prSet/>
      <dgm:spPr/>
      <dgm:t>
        <a:bodyPr/>
        <a:lstStyle/>
        <a:p>
          <a:endParaRPr lang="pt-BR"/>
        </a:p>
      </dgm:t>
    </dgm:pt>
    <dgm:pt modelId="{66B5B4FB-C40A-4473-8C26-7CFC72CF2318}" type="sibTrans" cxnId="{04FD8A01-5A16-4721-B79F-2C56EF4C9553}">
      <dgm:prSet/>
      <dgm:spPr/>
      <dgm:t>
        <a:bodyPr/>
        <a:lstStyle/>
        <a:p>
          <a:endParaRPr lang="pt-BR"/>
        </a:p>
      </dgm:t>
    </dgm:pt>
    <dgm:pt modelId="{C966EAC3-DBD4-48BB-A262-BB3BDB834BD1}">
      <dgm:prSet phldrT="[Texto]"/>
      <dgm:spPr/>
      <dgm:t>
        <a:bodyPr/>
        <a:lstStyle/>
        <a:p>
          <a:r>
            <a:rPr lang="pt-BR" dirty="0"/>
            <a:t>3</a:t>
          </a:r>
        </a:p>
      </dgm:t>
    </dgm:pt>
    <dgm:pt modelId="{57482D3D-F93B-40B7-9926-01CACE1E5BC6}" type="parTrans" cxnId="{4EDCF594-3E92-4C42-AE76-5F5EDF649D3E}">
      <dgm:prSet/>
      <dgm:spPr/>
      <dgm:t>
        <a:bodyPr/>
        <a:lstStyle/>
        <a:p>
          <a:endParaRPr lang="pt-BR"/>
        </a:p>
      </dgm:t>
    </dgm:pt>
    <dgm:pt modelId="{17F82D16-C76D-47BA-B5EA-889EF0389472}" type="sibTrans" cxnId="{4EDCF594-3E92-4C42-AE76-5F5EDF649D3E}">
      <dgm:prSet/>
      <dgm:spPr/>
      <dgm:t>
        <a:bodyPr/>
        <a:lstStyle/>
        <a:p>
          <a:endParaRPr lang="pt-BR"/>
        </a:p>
      </dgm:t>
    </dgm:pt>
    <dgm:pt modelId="{281024F5-89B5-436E-9DC5-C7CA916C080D}">
      <dgm:prSet phldrT="[Texto]"/>
      <dgm:spPr/>
      <dgm:t>
        <a:bodyPr/>
        <a:lstStyle/>
        <a:p>
          <a:r>
            <a:rPr lang="pt-BR" dirty="0"/>
            <a:t>Prestação de Contas</a:t>
          </a:r>
        </a:p>
      </dgm:t>
    </dgm:pt>
    <dgm:pt modelId="{44BF7644-C9D4-4E3E-B000-C328ECD194FF}" type="parTrans" cxnId="{D43FBB51-9CA2-49E4-A2DC-654098772C77}">
      <dgm:prSet/>
      <dgm:spPr/>
      <dgm:t>
        <a:bodyPr/>
        <a:lstStyle/>
        <a:p>
          <a:endParaRPr lang="pt-BR"/>
        </a:p>
      </dgm:t>
    </dgm:pt>
    <dgm:pt modelId="{2A7F6683-4A07-411E-92C8-E36A82170A5C}" type="sibTrans" cxnId="{D43FBB51-9CA2-49E4-A2DC-654098772C77}">
      <dgm:prSet/>
      <dgm:spPr/>
      <dgm:t>
        <a:bodyPr/>
        <a:lstStyle/>
        <a:p>
          <a:endParaRPr lang="pt-BR"/>
        </a:p>
      </dgm:t>
    </dgm:pt>
    <dgm:pt modelId="{765A3EF3-AA03-45C0-B956-DA6025607132}">
      <dgm:prSet phldrT="[Texto]"/>
      <dgm:spPr/>
      <dgm:t>
        <a:bodyPr/>
        <a:lstStyle/>
        <a:p>
          <a:r>
            <a:rPr lang="pt-BR" dirty="0"/>
            <a:t>0</a:t>
          </a:r>
        </a:p>
      </dgm:t>
    </dgm:pt>
    <dgm:pt modelId="{51EB7AD5-B960-4271-85FE-6947606C788B}" type="parTrans" cxnId="{E3091726-0CDE-40E5-9BA4-046E15474261}">
      <dgm:prSet/>
      <dgm:spPr/>
      <dgm:t>
        <a:bodyPr/>
        <a:lstStyle/>
        <a:p>
          <a:endParaRPr lang="pt-BR"/>
        </a:p>
      </dgm:t>
    </dgm:pt>
    <dgm:pt modelId="{5DBA2655-3CA5-4E34-A15F-931AC610C26C}" type="sibTrans" cxnId="{E3091726-0CDE-40E5-9BA4-046E15474261}">
      <dgm:prSet/>
      <dgm:spPr/>
      <dgm:t>
        <a:bodyPr/>
        <a:lstStyle/>
        <a:p>
          <a:endParaRPr lang="pt-BR"/>
        </a:p>
      </dgm:t>
    </dgm:pt>
    <dgm:pt modelId="{4EBB5DCA-FE88-475E-A696-FD59A7A10317}">
      <dgm:prSet phldrT="[Texto]"/>
      <dgm:spPr/>
      <dgm:t>
        <a:bodyPr/>
        <a:lstStyle/>
        <a:p>
          <a:r>
            <a:rPr lang="pt-BR" dirty="0"/>
            <a:t>Proposição</a:t>
          </a:r>
        </a:p>
      </dgm:t>
    </dgm:pt>
    <dgm:pt modelId="{F0B4288C-064E-47E1-8A34-F160D18839B1}" type="parTrans" cxnId="{0A7FC8D4-2E32-44A1-B09F-FFC51EF0B92F}">
      <dgm:prSet/>
      <dgm:spPr/>
      <dgm:t>
        <a:bodyPr/>
        <a:lstStyle/>
        <a:p>
          <a:endParaRPr lang="pt-BR"/>
        </a:p>
      </dgm:t>
    </dgm:pt>
    <dgm:pt modelId="{7161CE91-60C6-4095-A6B5-7C6323CA2605}" type="sibTrans" cxnId="{0A7FC8D4-2E32-44A1-B09F-FFC51EF0B92F}">
      <dgm:prSet/>
      <dgm:spPr/>
      <dgm:t>
        <a:bodyPr/>
        <a:lstStyle/>
        <a:p>
          <a:endParaRPr lang="pt-BR"/>
        </a:p>
      </dgm:t>
    </dgm:pt>
    <dgm:pt modelId="{A10BFCB2-685B-45A8-8EA6-97B0795DF9E1}" type="pres">
      <dgm:prSet presAssocID="{D6DD73CB-1A3C-46F5-90FB-88F3C64B1385}" presName="Name0" presStyleCnt="0">
        <dgm:presLayoutVars>
          <dgm:dir/>
          <dgm:animLvl val="lvl"/>
          <dgm:resizeHandles val="exact"/>
        </dgm:presLayoutVars>
      </dgm:prSet>
      <dgm:spPr/>
    </dgm:pt>
    <dgm:pt modelId="{B67E876D-A143-4B80-97BF-5E63662C9325}" type="pres">
      <dgm:prSet presAssocID="{765A3EF3-AA03-45C0-B956-DA6025607132}" presName="compositeNode" presStyleCnt="0">
        <dgm:presLayoutVars>
          <dgm:bulletEnabled val="1"/>
        </dgm:presLayoutVars>
      </dgm:prSet>
      <dgm:spPr/>
    </dgm:pt>
    <dgm:pt modelId="{AF3BF0D5-C74F-4F57-A481-A3C1AC4E4827}" type="pres">
      <dgm:prSet presAssocID="{765A3EF3-AA03-45C0-B956-DA6025607132}" presName="bgRect" presStyleLbl="node1" presStyleIdx="0" presStyleCnt="4"/>
      <dgm:spPr/>
    </dgm:pt>
    <dgm:pt modelId="{5C67DFF0-BAC9-4CB7-8E5A-33227C0BCE35}" type="pres">
      <dgm:prSet presAssocID="{765A3EF3-AA03-45C0-B956-DA6025607132}" presName="parentNode" presStyleLbl="node1" presStyleIdx="0" presStyleCnt="4">
        <dgm:presLayoutVars>
          <dgm:chMax val="0"/>
          <dgm:bulletEnabled val="1"/>
        </dgm:presLayoutVars>
      </dgm:prSet>
      <dgm:spPr/>
    </dgm:pt>
    <dgm:pt modelId="{46ADB232-2AB2-4BC8-A73E-F31CFD5CE842}" type="pres">
      <dgm:prSet presAssocID="{765A3EF3-AA03-45C0-B956-DA6025607132}" presName="childNode" presStyleLbl="node1" presStyleIdx="0" presStyleCnt="4">
        <dgm:presLayoutVars>
          <dgm:bulletEnabled val="1"/>
        </dgm:presLayoutVars>
      </dgm:prSet>
      <dgm:spPr/>
    </dgm:pt>
    <dgm:pt modelId="{FC630DFB-DEE8-406A-B268-FC43656C534F}" type="pres">
      <dgm:prSet presAssocID="{5DBA2655-3CA5-4E34-A15F-931AC610C26C}" presName="hSp" presStyleCnt="0"/>
      <dgm:spPr/>
    </dgm:pt>
    <dgm:pt modelId="{9AB7957E-A10F-42C2-8E0D-5CA5F8EC9F57}" type="pres">
      <dgm:prSet presAssocID="{5DBA2655-3CA5-4E34-A15F-931AC610C26C}" presName="vProcSp" presStyleCnt="0"/>
      <dgm:spPr/>
    </dgm:pt>
    <dgm:pt modelId="{EF24D648-F76D-4DB2-861D-D4E71D7888AE}" type="pres">
      <dgm:prSet presAssocID="{5DBA2655-3CA5-4E34-A15F-931AC610C26C}" presName="vSp1" presStyleCnt="0"/>
      <dgm:spPr/>
    </dgm:pt>
    <dgm:pt modelId="{BC461900-7CEC-42C0-A4AF-18C58EBDB0AA}" type="pres">
      <dgm:prSet presAssocID="{5DBA2655-3CA5-4E34-A15F-931AC610C26C}" presName="simulatedConn" presStyleLbl="solidFgAcc1" presStyleIdx="0" presStyleCnt="3"/>
      <dgm:spPr/>
    </dgm:pt>
    <dgm:pt modelId="{C2EDBE59-8DA5-41CE-80AA-24124C24E852}" type="pres">
      <dgm:prSet presAssocID="{5DBA2655-3CA5-4E34-A15F-931AC610C26C}" presName="vSp2" presStyleCnt="0"/>
      <dgm:spPr/>
    </dgm:pt>
    <dgm:pt modelId="{21BD6233-B723-4F56-BEC8-A753F4B3CB1C}" type="pres">
      <dgm:prSet presAssocID="{5DBA2655-3CA5-4E34-A15F-931AC610C26C}" presName="sibTrans" presStyleCnt="0"/>
      <dgm:spPr/>
    </dgm:pt>
    <dgm:pt modelId="{4815933C-8346-4682-946B-F34EC6C5A2F4}" type="pres">
      <dgm:prSet presAssocID="{B13A4DF8-D676-4C64-A3C2-6F5640C110FF}" presName="compositeNode" presStyleCnt="0">
        <dgm:presLayoutVars>
          <dgm:bulletEnabled val="1"/>
        </dgm:presLayoutVars>
      </dgm:prSet>
      <dgm:spPr/>
    </dgm:pt>
    <dgm:pt modelId="{97A1299A-DF2C-4DC5-87EF-F5B4B9DFE784}" type="pres">
      <dgm:prSet presAssocID="{B13A4DF8-D676-4C64-A3C2-6F5640C110FF}" presName="bgRect" presStyleLbl="node1" presStyleIdx="1" presStyleCnt="4"/>
      <dgm:spPr/>
    </dgm:pt>
    <dgm:pt modelId="{B27114AB-82DD-4528-9CE6-4AD917F9A530}" type="pres">
      <dgm:prSet presAssocID="{B13A4DF8-D676-4C64-A3C2-6F5640C110FF}" presName="parentNode" presStyleLbl="node1" presStyleIdx="1" presStyleCnt="4">
        <dgm:presLayoutVars>
          <dgm:chMax val="0"/>
          <dgm:bulletEnabled val="1"/>
        </dgm:presLayoutVars>
      </dgm:prSet>
      <dgm:spPr/>
    </dgm:pt>
    <dgm:pt modelId="{3932757A-E4C7-4CFC-BC6E-6666815BD0E5}" type="pres">
      <dgm:prSet presAssocID="{B13A4DF8-D676-4C64-A3C2-6F5640C110FF}" presName="childNode" presStyleLbl="node1" presStyleIdx="1" presStyleCnt="4">
        <dgm:presLayoutVars>
          <dgm:bulletEnabled val="1"/>
        </dgm:presLayoutVars>
      </dgm:prSet>
      <dgm:spPr/>
    </dgm:pt>
    <dgm:pt modelId="{344A7653-B6DB-4C52-98CF-724FD2BD9151}" type="pres">
      <dgm:prSet presAssocID="{D658F73A-DC5D-4FDF-ADFA-A230DFCDD9AA}" presName="hSp" presStyleCnt="0"/>
      <dgm:spPr/>
    </dgm:pt>
    <dgm:pt modelId="{6237CF0A-FB8D-4746-BF32-A083DF581FA8}" type="pres">
      <dgm:prSet presAssocID="{D658F73A-DC5D-4FDF-ADFA-A230DFCDD9AA}" presName="vProcSp" presStyleCnt="0"/>
      <dgm:spPr/>
    </dgm:pt>
    <dgm:pt modelId="{FDA89066-9A5C-42B1-8ECD-813D5E4E6DF8}" type="pres">
      <dgm:prSet presAssocID="{D658F73A-DC5D-4FDF-ADFA-A230DFCDD9AA}" presName="vSp1" presStyleCnt="0"/>
      <dgm:spPr/>
    </dgm:pt>
    <dgm:pt modelId="{B51363CF-BA47-4F82-891D-16A57844ED5C}" type="pres">
      <dgm:prSet presAssocID="{D658F73A-DC5D-4FDF-ADFA-A230DFCDD9AA}" presName="simulatedConn" presStyleLbl="solidFgAcc1" presStyleIdx="1" presStyleCnt="3"/>
      <dgm:spPr/>
    </dgm:pt>
    <dgm:pt modelId="{B0EBDAE4-F9BA-4AAE-A096-5D3E943CFC97}" type="pres">
      <dgm:prSet presAssocID="{D658F73A-DC5D-4FDF-ADFA-A230DFCDD9AA}" presName="vSp2" presStyleCnt="0"/>
      <dgm:spPr/>
    </dgm:pt>
    <dgm:pt modelId="{437DEEA3-4431-44C0-8C3C-8A11135BC2B7}" type="pres">
      <dgm:prSet presAssocID="{D658F73A-DC5D-4FDF-ADFA-A230DFCDD9AA}" presName="sibTrans" presStyleCnt="0"/>
      <dgm:spPr/>
    </dgm:pt>
    <dgm:pt modelId="{18AD9E23-335D-4439-A2A3-40F11FEF1D0F}" type="pres">
      <dgm:prSet presAssocID="{F021D8D0-D007-4F79-8808-CADFC76CE192}" presName="compositeNode" presStyleCnt="0">
        <dgm:presLayoutVars>
          <dgm:bulletEnabled val="1"/>
        </dgm:presLayoutVars>
      </dgm:prSet>
      <dgm:spPr/>
    </dgm:pt>
    <dgm:pt modelId="{E5BFDB65-8893-4CD5-B3A2-C38C191C6D50}" type="pres">
      <dgm:prSet presAssocID="{F021D8D0-D007-4F79-8808-CADFC76CE192}" presName="bgRect" presStyleLbl="node1" presStyleIdx="2" presStyleCnt="4" custLinFactNeighborX="155" custLinFactNeighborY="-500"/>
      <dgm:spPr/>
    </dgm:pt>
    <dgm:pt modelId="{9F76F772-4E54-42BF-B1D9-D5A6595AFD51}" type="pres">
      <dgm:prSet presAssocID="{F021D8D0-D007-4F79-8808-CADFC76CE192}" presName="parentNode" presStyleLbl="node1" presStyleIdx="2" presStyleCnt="4">
        <dgm:presLayoutVars>
          <dgm:chMax val="0"/>
          <dgm:bulletEnabled val="1"/>
        </dgm:presLayoutVars>
      </dgm:prSet>
      <dgm:spPr/>
    </dgm:pt>
    <dgm:pt modelId="{E4CD9726-E028-4AB4-987B-F9DCC26F1CFB}" type="pres">
      <dgm:prSet presAssocID="{F021D8D0-D007-4F79-8808-CADFC76CE192}" presName="childNode" presStyleLbl="node1" presStyleIdx="2" presStyleCnt="4">
        <dgm:presLayoutVars>
          <dgm:bulletEnabled val="1"/>
        </dgm:presLayoutVars>
      </dgm:prSet>
      <dgm:spPr/>
    </dgm:pt>
    <dgm:pt modelId="{A4F47FC2-E07F-4473-A98F-03BD121C9983}" type="pres">
      <dgm:prSet presAssocID="{762F965D-38A7-4689-9BEE-7636518EE9CD}" presName="hSp" presStyleCnt="0"/>
      <dgm:spPr/>
    </dgm:pt>
    <dgm:pt modelId="{E5EC6D7B-BCEE-429C-B77F-AF6534B54DF3}" type="pres">
      <dgm:prSet presAssocID="{762F965D-38A7-4689-9BEE-7636518EE9CD}" presName="vProcSp" presStyleCnt="0"/>
      <dgm:spPr/>
    </dgm:pt>
    <dgm:pt modelId="{12830BFA-C3AB-4355-AA2A-DA3183BC9FC7}" type="pres">
      <dgm:prSet presAssocID="{762F965D-38A7-4689-9BEE-7636518EE9CD}" presName="vSp1" presStyleCnt="0"/>
      <dgm:spPr/>
    </dgm:pt>
    <dgm:pt modelId="{3E839BAA-CB22-43CF-AA2D-7E9AD19B5252}" type="pres">
      <dgm:prSet presAssocID="{762F965D-38A7-4689-9BEE-7636518EE9CD}" presName="simulatedConn" presStyleLbl="solidFgAcc1" presStyleIdx="2" presStyleCnt="3"/>
      <dgm:spPr/>
    </dgm:pt>
    <dgm:pt modelId="{6B537AB1-8C9B-4710-BC59-A5673F7E13E7}" type="pres">
      <dgm:prSet presAssocID="{762F965D-38A7-4689-9BEE-7636518EE9CD}" presName="vSp2" presStyleCnt="0"/>
      <dgm:spPr/>
    </dgm:pt>
    <dgm:pt modelId="{C0940500-38BC-4796-8F27-FBFA45E7940A}" type="pres">
      <dgm:prSet presAssocID="{762F965D-38A7-4689-9BEE-7636518EE9CD}" presName="sibTrans" presStyleCnt="0"/>
      <dgm:spPr/>
    </dgm:pt>
    <dgm:pt modelId="{C7B3553B-3859-42E3-A310-09B95CC34C97}" type="pres">
      <dgm:prSet presAssocID="{C966EAC3-DBD4-48BB-A262-BB3BDB834BD1}" presName="compositeNode" presStyleCnt="0">
        <dgm:presLayoutVars>
          <dgm:bulletEnabled val="1"/>
        </dgm:presLayoutVars>
      </dgm:prSet>
      <dgm:spPr/>
    </dgm:pt>
    <dgm:pt modelId="{1BCFAD6F-5DF0-471C-B69F-89A23FA1F6CB}" type="pres">
      <dgm:prSet presAssocID="{C966EAC3-DBD4-48BB-A262-BB3BDB834BD1}" presName="bgRect" presStyleLbl="node1" presStyleIdx="3" presStyleCnt="4"/>
      <dgm:spPr/>
    </dgm:pt>
    <dgm:pt modelId="{976EB0D3-9FB4-4936-9359-91217F575A65}" type="pres">
      <dgm:prSet presAssocID="{C966EAC3-DBD4-48BB-A262-BB3BDB834BD1}" presName="parentNode" presStyleLbl="node1" presStyleIdx="3" presStyleCnt="4">
        <dgm:presLayoutVars>
          <dgm:chMax val="0"/>
          <dgm:bulletEnabled val="1"/>
        </dgm:presLayoutVars>
      </dgm:prSet>
      <dgm:spPr/>
    </dgm:pt>
    <dgm:pt modelId="{B18FFC24-A2CE-4996-ABF3-BD15DADAC73F}" type="pres">
      <dgm:prSet presAssocID="{C966EAC3-DBD4-48BB-A262-BB3BDB834BD1}" presName="childNode" presStyleLbl="node1" presStyleIdx="3" presStyleCnt="4">
        <dgm:presLayoutVars>
          <dgm:bulletEnabled val="1"/>
        </dgm:presLayoutVars>
      </dgm:prSet>
      <dgm:spPr/>
    </dgm:pt>
  </dgm:ptLst>
  <dgm:cxnLst>
    <dgm:cxn modelId="{C14E0800-E1EF-4060-BEC0-208B720588DA}" type="presOf" srcId="{B13A4DF8-D676-4C64-A3C2-6F5640C110FF}" destId="{B27114AB-82DD-4528-9CE6-4AD917F9A530}" srcOrd="1" destOrd="0" presId="urn:microsoft.com/office/officeart/2005/8/layout/hProcess7"/>
    <dgm:cxn modelId="{04FD8A01-5A16-4721-B79F-2C56EF4C9553}" srcId="{F021D8D0-D007-4F79-8808-CADFC76CE192}" destId="{D3C320C5-5C01-4873-B05B-BAD53CCAF371}" srcOrd="0" destOrd="0" parTransId="{9701EAA3-1602-4DA1-AFFF-6333D4974FCC}" sibTransId="{66B5B4FB-C40A-4473-8C26-7CFC72CF2318}"/>
    <dgm:cxn modelId="{C4922D19-4012-4882-B001-0CF22ACF044A}" srcId="{D6DD73CB-1A3C-46F5-90FB-88F3C64B1385}" destId="{B13A4DF8-D676-4C64-A3C2-6F5640C110FF}" srcOrd="1" destOrd="0" parTransId="{7B15B005-6B42-414E-B683-F257E2AB4D8A}" sibTransId="{D658F73A-DC5D-4FDF-ADFA-A230DFCDD9AA}"/>
    <dgm:cxn modelId="{E3091726-0CDE-40E5-9BA4-046E15474261}" srcId="{D6DD73CB-1A3C-46F5-90FB-88F3C64B1385}" destId="{765A3EF3-AA03-45C0-B956-DA6025607132}" srcOrd="0" destOrd="0" parTransId="{51EB7AD5-B960-4271-85FE-6947606C788B}" sibTransId="{5DBA2655-3CA5-4E34-A15F-931AC610C26C}"/>
    <dgm:cxn modelId="{E21ACE2E-9E6C-4B56-9DEA-2EDEDB01CEF9}" type="presOf" srcId="{D6DD73CB-1A3C-46F5-90FB-88F3C64B1385}" destId="{A10BFCB2-685B-45A8-8EA6-97B0795DF9E1}" srcOrd="0" destOrd="0" presId="urn:microsoft.com/office/officeart/2005/8/layout/hProcess7"/>
    <dgm:cxn modelId="{AC1FCE3F-1576-4F6B-B649-E6B2B6C2E076}" srcId="{B13A4DF8-D676-4C64-A3C2-6F5640C110FF}" destId="{3CDAC57A-7892-4519-8B75-D2B9483BE789}" srcOrd="0" destOrd="0" parTransId="{3A722559-7A13-42BA-88FD-FE6B63CFEBA1}" sibTransId="{D8C15F82-D5A0-4267-B724-7AA6C5EE8D51}"/>
    <dgm:cxn modelId="{D43FBB51-9CA2-49E4-A2DC-654098772C77}" srcId="{C966EAC3-DBD4-48BB-A262-BB3BDB834BD1}" destId="{281024F5-89B5-436E-9DC5-C7CA916C080D}" srcOrd="0" destOrd="0" parTransId="{44BF7644-C9D4-4E3E-B000-C328ECD194FF}" sibTransId="{2A7F6683-4A07-411E-92C8-E36A82170A5C}"/>
    <dgm:cxn modelId="{E966E272-DDF3-4E3C-B1E4-3D0FB940C276}" type="presOf" srcId="{D3C320C5-5C01-4873-B05B-BAD53CCAF371}" destId="{E4CD9726-E028-4AB4-987B-F9DCC26F1CFB}" srcOrd="0" destOrd="0" presId="urn:microsoft.com/office/officeart/2005/8/layout/hProcess7"/>
    <dgm:cxn modelId="{08DFB087-2978-49BE-BFFE-DB97596962FC}" type="presOf" srcId="{C966EAC3-DBD4-48BB-A262-BB3BDB834BD1}" destId="{1BCFAD6F-5DF0-471C-B69F-89A23FA1F6CB}" srcOrd="0" destOrd="0" presId="urn:microsoft.com/office/officeart/2005/8/layout/hProcess7"/>
    <dgm:cxn modelId="{270A2D8C-C29F-4796-9802-9E50B7866D52}" type="presOf" srcId="{281024F5-89B5-436E-9DC5-C7CA916C080D}" destId="{B18FFC24-A2CE-4996-ABF3-BD15DADAC73F}" srcOrd="0" destOrd="0" presId="urn:microsoft.com/office/officeart/2005/8/layout/hProcess7"/>
    <dgm:cxn modelId="{EA488C8C-92F1-4D72-B5AA-FCD9C2702ABE}" type="presOf" srcId="{B13A4DF8-D676-4C64-A3C2-6F5640C110FF}" destId="{97A1299A-DF2C-4DC5-87EF-F5B4B9DFE784}" srcOrd="0" destOrd="0" presId="urn:microsoft.com/office/officeart/2005/8/layout/hProcess7"/>
    <dgm:cxn modelId="{4EDCF594-3E92-4C42-AE76-5F5EDF649D3E}" srcId="{D6DD73CB-1A3C-46F5-90FB-88F3C64B1385}" destId="{C966EAC3-DBD4-48BB-A262-BB3BDB834BD1}" srcOrd="3" destOrd="0" parTransId="{57482D3D-F93B-40B7-9926-01CACE1E5BC6}" sibTransId="{17F82D16-C76D-47BA-B5EA-889EF0389472}"/>
    <dgm:cxn modelId="{CACBE1AA-E330-4509-96EE-83AEAECC5FF3}" type="presOf" srcId="{F021D8D0-D007-4F79-8808-CADFC76CE192}" destId="{9F76F772-4E54-42BF-B1D9-D5A6595AFD51}" srcOrd="1" destOrd="0" presId="urn:microsoft.com/office/officeart/2005/8/layout/hProcess7"/>
    <dgm:cxn modelId="{903D4DB7-0A4F-4DEC-842A-A4FE9C07ED6D}" type="presOf" srcId="{4EBB5DCA-FE88-475E-A696-FD59A7A10317}" destId="{46ADB232-2AB2-4BC8-A73E-F31CFD5CE842}" srcOrd="0" destOrd="0" presId="urn:microsoft.com/office/officeart/2005/8/layout/hProcess7"/>
    <dgm:cxn modelId="{C28F5ABF-4935-419C-85A3-63DC37FD29E3}" type="presOf" srcId="{3CDAC57A-7892-4519-8B75-D2B9483BE789}" destId="{3932757A-E4C7-4CFC-BC6E-6666815BD0E5}" srcOrd="0" destOrd="0" presId="urn:microsoft.com/office/officeart/2005/8/layout/hProcess7"/>
    <dgm:cxn modelId="{0FC3E1C5-8DD0-4069-A258-84061BA98891}" type="presOf" srcId="{765A3EF3-AA03-45C0-B956-DA6025607132}" destId="{AF3BF0D5-C74F-4F57-A481-A3C1AC4E4827}" srcOrd="0" destOrd="0" presId="urn:microsoft.com/office/officeart/2005/8/layout/hProcess7"/>
    <dgm:cxn modelId="{2E18A0CA-9FD5-4EDF-99A9-39C658A14399}" type="presOf" srcId="{765A3EF3-AA03-45C0-B956-DA6025607132}" destId="{5C67DFF0-BAC9-4CB7-8E5A-33227C0BCE35}" srcOrd="1" destOrd="0" presId="urn:microsoft.com/office/officeart/2005/8/layout/hProcess7"/>
    <dgm:cxn modelId="{C4724FCD-F506-40ED-B052-C0DD6985DA91}" type="presOf" srcId="{F021D8D0-D007-4F79-8808-CADFC76CE192}" destId="{E5BFDB65-8893-4CD5-B3A2-C38C191C6D50}" srcOrd="0" destOrd="0" presId="urn:microsoft.com/office/officeart/2005/8/layout/hProcess7"/>
    <dgm:cxn modelId="{4A9C70D2-4E3E-45FD-9444-155DE3DF41C1}" type="presOf" srcId="{C966EAC3-DBD4-48BB-A262-BB3BDB834BD1}" destId="{976EB0D3-9FB4-4936-9359-91217F575A65}" srcOrd="1" destOrd="0" presId="urn:microsoft.com/office/officeart/2005/8/layout/hProcess7"/>
    <dgm:cxn modelId="{0A7FC8D4-2E32-44A1-B09F-FFC51EF0B92F}" srcId="{765A3EF3-AA03-45C0-B956-DA6025607132}" destId="{4EBB5DCA-FE88-475E-A696-FD59A7A10317}" srcOrd="0" destOrd="0" parTransId="{F0B4288C-064E-47E1-8A34-F160D18839B1}" sibTransId="{7161CE91-60C6-4095-A6B5-7C6323CA2605}"/>
    <dgm:cxn modelId="{D6F04CF6-B854-4EFA-B09C-8C53AABA1B24}" srcId="{D6DD73CB-1A3C-46F5-90FB-88F3C64B1385}" destId="{F021D8D0-D007-4F79-8808-CADFC76CE192}" srcOrd="2" destOrd="0" parTransId="{1A936870-4EE1-4158-947A-CB85322117FA}" sibTransId="{762F965D-38A7-4689-9BEE-7636518EE9CD}"/>
    <dgm:cxn modelId="{05B2CA02-7716-44DA-8988-4364B9C08A26}" type="presParOf" srcId="{A10BFCB2-685B-45A8-8EA6-97B0795DF9E1}" destId="{B67E876D-A143-4B80-97BF-5E63662C9325}" srcOrd="0" destOrd="0" presId="urn:microsoft.com/office/officeart/2005/8/layout/hProcess7"/>
    <dgm:cxn modelId="{2E93561D-1439-4C6E-9C72-C160FFB32CF9}" type="presParOf" srcId="{B67E876D-A143-4B80-97BF-5E63662C9325}" destId="{AF3BF0D5-C74F-4F57-A481-A3C1AC4E4827}" srcOrd="0" destOrd="0" presId="urn:microsoft.com/office/officeart/2005/8/layout/hProcess7"/>
    <dgm:cxn modelId="{1D16F350-A4E6-496B-BFFE-80049A092625}" type="presParOf" srcId="{B67E876D-A143-4B80-97BF-5E63662C9325}" destId="{5C67DFF0-BAC9-4CB7-8E5A-33227C0BCE35}" srcOrd="1" destOrd="0" presId="urn:microsoft.com/office/officeart/2005/8/layout/hProcess7"/>
    <dgm:cxn modelId="{294D1DFD-6254-471A-B03B-3308C1C4DE4B}" type="presParOf" srcId="{B67E876D-A143-4B80-97BF-5E63662C9325}" destId="{46ADB232-2AB2-4BC8-A73E-F31CFD5CE842}" srcOrd="2" destOrd="0" presId="urn:microsoft.com/office/officeart/2005/8/layout/hProcess7"/>
    <dgm:cxn modelId="{32E2EEA8-2FC4-4CFF-9D2D-06C2C7CB8D12}" type="presParOf" srcId="{A10BFCB2-685B-45A8-8EA6-97B0795DF9E1}" destId="{FC630DFB-DEE8-406A-B268-FC43656C534F}" srcOrd="1" destOrd="0" presId="urn:microsoft.com/office/officeart/2005/8/layout/hProcess7"/>
    <dgm:cxn modelId="{A03547CF-0A3D-44F7-A276-E2B6D9D30364}" type="presParOf" srcId="{A10BFCB2-685B-45A8-8EA6-97B0795DF9E1}" destId="{9AB7957E-A10F-42C2-8E0D-5CA5F8EC9F57}" srcOrd="2" destOrd="0" presId="urn:microsoft.com/office/officeart/2005/8/layout/hProcess7"/>
    <dgm:cxn modelId="{A898A462-B8D4-4B22-9DB8-ECB27213140B}" type="presParOf" srcId="{9AB7957E-A10F-42C2-8E0D-5CA5F8EC9F57}" destId="{EF24D648-F76D-4DB2-861D-D4E71D7888AE}" srcOrd="0" destOrd="0" presId="urn:microsoft.com/office/officeart/2005/8/layout/hProcess7"/>
    <dgm:cxn modelId="{4D178A47-69BF-42A2-8319-C972449774F0}" type="presParOf" srcId="{9AB7957E-A10F-42C2-8E0D-5CA5F8EC9F57}" destId="{BC461900-7CEC-42C0-A4AF-18C58EBDB0AA}" srcOrd="1" destOrd="0" presId="urn:microsoft.com/office/officeart/2005/8/layout/hProcess7"/>
    <dgm:cxn modelId="{8A381D01-1F45-4435-974E-8A20A7C9AB12}" type="presParOf" srcId="{9AB7957E-A10F-42C2-8E0D-5CA5F8EC9F57}" destId="{C2EDBE59-8DA5-41CE-80AA-24124C24E852}" srcOrd="2" destOrd="0" presId="urn:microsoft.com/office/officeart/2005/8/layout/hProcess7"/>
    <dgm:cxn modelId="{8D4F8F3A-FD21-4FA0-A879-973D276A4EBA}" type="presParOf" srcId="{A10BFCB2-685B-45A8-8EA6-97B0795DF9E1}" destId="{21BD6233-B723-4F56-BEC8-A753F4B3CB1C}" srcOrd="3" destOrd="0" presId="urn:microsoft.com/office/officeart/2005/8/layout/hProcess7"/>
    <dgm:cxn modelId="{9ECB6C57-9790-4C05-8D3E-467266F0220A}" type="presParOf" srcId="{A10BFCB2-685B-45A8-8EA6-97B0795DF9E1}" destId="{4815933C-8346-4682-946B-F34EC6C5A2F4}" srcOrd="4" destOrd="0" presId="urn:microsoft.com/office/officeart/2005/8/layout/hProcess7"/>
    <dgm:cxn modelId="{1B5822CE-5D38-4016-8956-3CE5B8B3B8E1}" type="presParOf" srcId="{4815933C-8346-4682-946B-F34EC6C5A2F4}" destId="{97A1299A-DF2C-4DC5-87EF-F5B4B9DFE784}" srcOrd="0" destOrd="0" presId="urn:microsoft.com/office/officeart/2005/8/layout/hProcess7"/>
    <dgm:cxn modelId="{6B726839-860E-4C19-A829-A18CC0F27ECA}" type="presParOf" srcId="{4815933C-8346-4682-946B-F34EC6C5A2F4}" destId="{B27114AB-82DD-4528-9CE6-4AD917F9A530}" srcOrd="1" destOrd="0" presId="urn:microsoft.com/office/officeart/2005/8/layout/hProcess7"/>
    <dgm:cxn modelId="{C10E212F-4C33-4C71-B294-9ACD0C99721F}" type="presParOf" srcId="{4815933C-8346-4682-946B-F34EC6C5A2F4}" destId="{3932757A-E4C7-4CFC-BC6E-6666815BD0E5}" srcOrd="2" destOrd="0" presId="urn:microsoft.com/office/officeart/2005/8/layout/hProcess7"/>
    <dgm:cxn modelId="{71C54F39-397D-4012-B12A-1463165292F1}" type="presParOf" srcId="{A10BFCB2-685B-45A8-8EA6-97B0795DF9E1}" destId="{344A7653-B6DB-4C52-98CF-724FD2BD9151}" srcOrd="5" destOrd="0" presId="urn:microsoft.com/office/officeart/2005/8/layout/hProcess7"/>
    <dgm:cxn modelId="{8950FFD4-1D25-4897-B54C-F9AB0707AA33}" type="presParOf" srcId="{A10BFCB2-685B-45A8-8EA6-97B0795DF9E1}" destId="{6237CF0A-FB8D-4746-BF32-A083DF581FA8}" srcOrd="6" destOrd="0" presId="urn:microsoft.com/office/officeart/2005/8/layout/hProcess7"/>
    <dgm:cxn modelId="{3535096D-0EAF-4AE1-87AE-A893B0D1760A}" type="presParOf" srcId="{6237CF0A-FB8D-4746-BF32-A083DF581FA8}" destId="{FDA89066-9A5C-42B1-8ECD-813D5E4E6DF8}" srcOrd="0" destOrd="0" presId="urn:microsoft.com/office/officeart/2005/8/layout/hProcess7"/>
    <dgm:cxn modelId="{347A1F1B-5766-463D-95D1-42DA0D6C494B}" type="presParOf" srcId="{6237CF0A-FB8D-4746-BF32-A083DF581FA8}" destId="{B51363CF-BA47-4F82-891D-16A57844ED5C}" srcOrd="1" destOrd="0" presId="urn:microsoft.com/office/officeart/2005/8/layout/hProcess7"/>
    <dgm:cxn modelId="{0D5AD831-68FE-4575-BCEB-BF5E33CBFA94}" type="presParOf" srcId="{6237CF0A-FB8D-4746-BF32-A083DF581FA8}" destId="{B0EBDAE4-F9BA-4AAE-A096-5D3E943CFC97}" srcOrd="2" destOrd="0" presId="urn:microsoft.com/office/officeart/2005/8/layout/hProcess7"/>
    <dgm:cxn modelId="{20A97714-A7DC-4AA4-83E7-8226F333FEEC}" type="presParOf" srcId="{A10BFCB2-685B-45A8-8EA6-97B0795DF9E1}" destId="{437DEEA3-4431-44C0-8C3C-8A11135BC2B7}" srcOrd="7" destOrd="0" presId="urn:microsoft.com/office/officeart/2005/8/layout/hProcess7"/>
    <dgm:cxn modelId="{C61F028B-550B-4A00-8CB2-F78C548A4213}" type="presParOf" srcId="{A10BFCB2-685B-45A8-8EA6-97B0795DF9E1}" destId="{18AD9E23-335D-4439-A2A3-40F11FEF1D0F}" srcOrd="8" destOrd="0" presId="urn:microsoft.com/office/officeart/2005/8/layout/hProcess7"/>
    <dgm:cxn modelId="{1B5FE682-734C-4B86-B338-9A74C3526747}" type="presParOf" srcId="{18AD9E23-335D-4439-A2A3-40F11FEF1D0F}" destId="{E5BFDB65-8893-4CD5-B3A2-C38C191C6D50}" srcOrd="0" destOrd="0" presId="urn:microsoft.com/office/officeart/2005/8/layout/hProcess7"/>
    <dgm:cxn modelId="{944DCE06-7984-4E5B-A859-319AF1653653}" type="presParOf" srcId="{18AD9E23-335D-4439-A2A3-40F11FEF1D0F}" destId="{9F76F772-4E54-42BF-B1D9-D5A6595AFD51}" srcOrd="1" destOrd="0" presId="urn:microsoft.com/office/officeart/2005/8/layout/hProcess7"/>
    <dgm:cxn modelId="{0590D4D7-BFA2-4865-92AD-A98BE1E29BFA}" type="presParOf" srcId="{18AD9E23-335D-4439-A2A3-40F11FEF1D0F}" destId="{E4CD9726-E028-4AB4-987B-F9DCC26F1CFB}" srcOrd="2" destOrd="0" presId="urn:microsoft.com/office/officeart/2005/8/layout/hProcess7"/>
    <dgm:cxn modelId="{F5A722A8-FBCE-4DE1-867B-5BC71F1598D7}" type="presParOf" srcId="{A10BFCB2-685B-45A8-8EA6-97B0795DF9E1}" destId="{A4F47FC2-E07F-4473-A98F-03BD121C9983}" srcOrd="9" destOrd="0" presId="urn:microsoft.com/office/officeart/2005/8/layout/hProcess7"/>
    <dgm:cxn modelId="{065886E2-717C-4E54-A78F-B0E1C8579D7F}" type="presParOf" srcId="{A10BFCB2-685B-45A8-8EA6-97B0795DF9E1}" destId="{E5EC6D7B-BCEE-429C-B77F-AF6534B54DF3}" srcOrd="10" destOrd="0" presId="urn:microsoft.com/office/officeart/2005/8/layout/hProcess7"/>
    <dgm:cxn modelId="{84E7358D-EA9C-44E7-AA1D-BF665CBC5873}" type="presParOf" srcId="{E5EC6D7B-BCEE-429C-B77F-AF6534B54DF3}" destId="{12830BFA-C3AB-4355-AA2A-DA3183BC9FC7}" srcOrd="0" destOrd="0" presId="urn:microsoft.com/office/officeart/2005/8/layout/hProcess7"/>
    <dgm:cxn modelId="{A62A725D-1C92-46EC-AC9F-0B757218755D}" type="presParOf" srcId="{E5EC6D7B-BCEE-429C-B77F-AF6534B54DF3}" destId="{3E839BAA-CB22-43CF-AA2D-7E9AD19B5252}" srcOrd="1" destOrd="0" presId="urn:microsoft.com/office/officeart/2005/8/layout/hProcess7"/>
    <dgm:cxn modelId="{DCB5ABD4-F191-40D0-86E9-767EAB27BD9F}" type="presParOf" srcId="{E5EC6D7B-BCEE-429C-B77F-AF6534B54DF3}" destId="{6B537AB1-8C9B-4710-BC59-A5673F7E13E7}" srcOrd="2" destOrd="0" presId="urn:microsoft.com/office/officeart/2005/8/layout/hProcess7"/>
    <dgm:cxn modelId="{0C377843-D217-4175-B32C-2A18746B6345}" type="presParOf" srcId="{A10BFCB2-685B-45A8-8EA6-97B0795DF9E1}" destId="{C0940500-38BC-4796-8F27-FBFA45E7940A}" srcOrd="11" destOrd="0" presId="urn:microsoft.com/office/officeart/2005/8/layout/hProcess7"/>
    <dgm:cxn modelId="{953C0466-33BA-40F0-8563-B7B2820C0A76}" type="presParOf" srcId="{A10BFCB2-685B-45A8-8EA6-97B0795DF9E1}" destId="{C7B3553B-3859-42E3-A310-09B95CC34C97}" srcOrd="12" destOrd="0" presId="urn:microsoft.com/office/officeart/2005/8/layout/hProcess7"/>
    <dgm:cxn modelId="{304F80AB-0703-4D37-80BF-1A9702EBFE10}" type="presParOf" srcId="{C7B3553B-3859-42E3-A310-09B95CC34C97}" destId="{1BCFAD6F-5DF0-471C-B69F-89A23FA1F6CB}" srcOrd="0" destOrd="0" presId="urn:microsoft.com/office/officeart/2005/8/layout/hProcess7"/>
    <dgm:cxn modelId="{39BF8CD2-E89D-4A5D-9843-87950C18BC73}" type="presParOf" srcId="{C7B3553B-3859-42E3-A310-09B95CC34C97}" destId="{976EB0D3-9FB4-4936-9359-91217F575A65}" srcOrd="1" destOrd="0" presId="urn:microsoft.com/office/officeart/2005/8/layout/hProcess7"/>
    <dgm:cxn modelId="{B5D40FF3-1A5A-4A70-9A37-75960A73F969}" type="presParOf" srcId="{C7B3553B-3859-42E3-A310-09B95CC34C97}" destId="{B18FFC24-A2CE-4996-ABF3-BD15DADAC73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DD73CB-1A3C-46F5-90FB-88F3C64B1385}" type="doc">
      <dgm:prSet loTypeId="urn:microsoft.com/office/officeart/2005/8/layout/hProcess7" loCatId="process" qsTypeId="urn:microsoft.com/office/officeart/2005/8/quickstyle/simple1" qsCatId="simple" csTypeId="urn:microsoft.com/office/officeart/2005/8/colors/colorful3" csCatId="colorful" phldr="1"/>
      <dgm:spPr/>
      <dgm:t>
        <a:bodyPr/>
        <a:lstStyle/>
        <a:p>
          <a:endParaRPr lang="pt-BR"/>
        </a:p>
      </dgm:t>
    </dgm:pt>
    <dgm:pt modelId="{765A3EF3-AA03-45C0-B956-DA6025607132}">
      <dgm:prSet phldrT="[Texto]"/>
      <dgm:spPr/>
      <dgm:t>
        <a:bodyPr/>
        <a:lstStyle/>
        <a:p>
          <a:r>
            <a:rPr lang="pt-BR" dirty="0"/>
            <a:t>0</a:t>
          </a:r>
        </a:p>
      </dgm:t>
    </dgm:pt>
    <dgm:pt modelId="{51EB7AD5-B960-4271-85FE-6947606C788B}" type="parTrans" cxnId="{E3091726-0CDE-40E5-9BA4-046E15474261}">
      <dgm:prSet/>
      <dgm:spPr/>
      <dgm:t>
        <a:bodyPr/>
        <a:lstStyle/>
        <a:p>
          <a:endParaRPr lang="pt-BR"/>
        </a:p>
      </dgm:t>
    </dgm:pt>
    <dgm:pt modelId="{5DBA2655-3CA5-4E34-A15F-931AC610C26C}" type="sibTrans" cxnId="{E3091726-0CDE-40E5-9BA4-046E15474261}">
      <dgm:prSet/>
      <dgm:spPr/>
      <dgm:t>
        <a:bodyPr/>
        <a:lstStyle/>
        <a:p>
          <a:endParaRPr lang="pt-BR"/>
        </a:p>
      </dgm:t>
    </dgm:pt>
    <dgm:pt modelId="{4EBB5DCA-FE88-475E-A696-FD59A7A10317}">
      <dgm:prSet phldrT="[Texto]"/>
      <dgm:spPr/>
      <dgm:t>
        <a:bodyPr/>
        <a:lstStyle/>
        <a:p>
          <a:r>
            <a:rPr lang="pt-BR" dirty="0"/>
            <a:t>Proposição</a:t>
          </a:r>
        </a:p>
      </dgm:t>
    </dgm:pt>
    <dgm:pt modelId="{F0B4288C-064E-47E1-8A34-F160D18839B1}" type="parTrans" cxnId="{0A7FC8D4-2E32-44A1-B09F-FFC51EF0B92F}">
      <dgm:prSet/>
      <dgm:spPr/>
      <dgm:t>
        <a:bodyPr/>
        <a:lstStyle/>
        <a:p>
          <a:endParaRPr lang="pt-BR"/>
        </a:p>
      </dgm:t>
    </dgm:pt>
    <dgm:pt modelId="{7161CE91-60C6-4095-A6B5-7C6323CA2605}" type="sibTrans" cxnId="{0A7FC8D4-2E32-44A1-B09F-FFC51EF0B92F}">
      <dgm:prSet/>
      <dgm:spPr/>
      <dgm:t>
        <a:bodyPr/>
        <a:lstStyle/>
        <a:p>
          <a:endParaRPr lang="pt-BR"/>
        </a:p>
      </dgm:t>
    </dgm:pt>
    <dgm:pt modelId="{A10BFCB2-685B-45A8-8EA6-97B0795DF9E1}" type="pres">
      <dgm:prSet presAssocID="{D6DD73CB-1A3C-46F5-90FB-88F3C64B1385}" presName="Name0" presStyleCnt="0">
        <dgm:presLayoutVars>
          <dgm:dir/>
          <dgm:animLvl val="lvl"/>
          <dgm:resizeHandles val="exact"/>
        </dgm:presLayoutVars>
      </dgm:prSet>
      <dgm:spPr/>
    </dgm:pt>
    <dgm:pt modelId="{B67E876D-A143-4B80-97BF-5E63662C9325}" type="pres">
      <dgm:prSet presAssocID="{765A3EF3-AA03-45C0-B956-DA6025607132}" presName="compositeNode" presStyleCnt="0">
        <dgm:presLayoutVars>
          <dgm:bulletEnabled val="1"/>
        </dgm:presLayoutVars>
      </dgm:prSet>
      <dgm:spPr/>
    </dgm:pt>
    <dgm:pt modelId="{AF3BF0D5-C74F-4F57-A481-A3C1AC4E4827}" type="pres">
      <dgm:prSet presAssocID="{765A3EF3-AA03-45C0-B956-DA6025607132}" presName="bgRect" presStyleLbl="node1" presStyleIdx="0" presStyleCnt="1"/>
      <dgm:spPr/>
    </dgm:pt>
    <dgm:pt modelId="{5C67DFF0-BAC9-4CB7-8E5A-33227C0BCE35}" type="pres">
      <dgm:prSet presAssocID="{765A3EF3-AA03-45C0-B956-DA6025607132}" presName="parentNode" presStyleLbl="node1" presStyleIdx="0" presStyleCnt="1">
        <dgm:presLayoutVars>
          <dgm:chMax val="0"/>
          <dgm:bulletEnabled val="1"/>
        </dgm:presLayoutVars>
      </dgm:prSet>
      <dgm:spPr/>
    </dgm:pt>
    <dgm:pt modelId="{46ADB232-2AB2-4BC8-A73E-F31CFD5CE842}" type="pres">
      <dgm:prSet presAssocID="{765A3EF3-AA03-45C0-B956-DA6025607132}" presName="childNode" presStyleLbl="node1" presStyleIdx="0" presStyleCnt="1">
        <dgm:presLayoutVars>
          <dgm:bulletEnabled val="1"/>
        </dgm:presLayoutVars>
      </dgm:prSet>
      <dgm:spPr/>
    </dgm:pt>
  </dgm:ptLst>
  <dgm:cxnLst>
    <dgm:cxn modelId="{E3091726-0CDE-40E5-9BA4-046E15474261}" srcId="{D6DD73CB-1A3C-46F5-90FB-88F3C64B1385}" destId="{765A3EF3-AA03-45C0-B956-DA6025607132}" srcOrd="0" destOrd="0" parTransId="{51EB7AD5-B960-4271-85FE-6947606C788B}" sibTransId="{5DBA2655-3CA5-4E34-A15F-931AC610C26C}"/>
    <dgm:cxn modelId="{E21ACE2E-9E6C-4B56-9DEA-2EDEDB01CEF9}" type="presOf" srcId="{D6DD73CB-1A3C-46F5-90FB-88F3C64B1385}" destId="{A10BFCB2-685B-45A8-8EA6-97B0795DF9E1}" srcOrd="0" destOrd="0" presId="urn:microsoft.com/office/officeart/2005/8/layout/hProcess7"/>
    <dgm:cxn modelId="{903D4DB7-0A4F-4DEC-842A-A4FE9C07ED6D}" type="presOf" srcId="{4EBB5DCA-FE88-475E-A696-FD59A7A10317}" destId="{46ADB232-2AB2-4BC8-A73E-F31CFD5CE842}" srcOrd="0" destOrd="0" presId="urn:microsoft.com/office/officeart/2005/8/layout/hProcess7"/>
    <dgm:cxn modelId="{0FC3E1C5-8DD0-4069-A258-84061BA98891}" type="presOf" srcId="{765A3EF3-AA03-45C0-B956-DA6025607132}" destId="{AF3BF0D5-C74F-4F57-A481-A3C1AC4E4827}" srcOrd="0" destOrd="0" presId="urn:microsoft.com/office/officeart/2005/8/layout/hProcess7"/>
    <dgm:cxn modelId="{2E18A0CA-9FD5-4EDF-99A9-39C658A14399}" type="presOf" srcId="{765A3EF3-AA03-45C0-B956-DA6025607132}" destId="{5C67DFF0-BAC9-4CB7-8E5A-33227C0BCE35}" srcOrd="1" destOrd="0" presId="urn:microsoft.com/office/officeart/2005/8/layout/hProcess7"/>
    <dgm:cxn modelId="{0A7FC8D4-2E32-44A1-B09F-FFC51EF0B92F}" srcId="{765A3EF3-AA03-45C0-B956-DA6025607132}" destId="{4EBB5DCA-FE88-475E-A696-FD59A7A10317}" srcOrd="0" destOrd="0" parTransId="{F0B4288C-064E-47E1-8A34-F160D18839B1}" sibTransId="{7161CE91-60C6-4095-A6B5-7C6323CA2605}"/>
    <dgm:cxn modelId="{05B2CA02-7716-44DA-8988-4364B9C08A26}" type="presParOf" srcId="{A10BFCB2-685B-45A8-8EA6-97B0795DF9E1}" destId="{B67E876D-A143-4B80-97BF-5E63662C9325}" srcOrd="0" destOrd="0" presId="urn:microsoft.com/office/officeart/2005/8/layout/hProcess7"/>
    <dgm:cxn modelId="{2E93561D-1439-4C6E-9C72-C160FFB32CF9}" type="presParOf" srcId="{B67E876D-A143-4B80-97BF-5E63662C9325}" destId="{AF3BF0D5-C74F-4F57-A481-A3C1AC4E4827}" srcOrd="0" destOrd="0" presId="urn:microsoft.com/office/officeart/2005/8/layout/hProcess7"/>
    <dgm:cxn modelId="{1D16F350-A4E6-496B-BFFE-80049A092625}" type="presParOf" srcId="{B67E876D-A143-4B80-97BF-5E63662C9325}" destId="{5C67DFF0-BAC9-4CB7-8E5A-33227C0BCE35}" srcOrd="1" destOrd="0" presId="urn:microsoft.com/office/officeart/2005/8/layout/hProcess7"/>
    <dgm:cxn modelId="{294D1DFD-6254-471A-B03B-3308C1C4DE4B}" type="presParOf" srcId="{B67E876D-A143-4B80-97BF-5E63662C9325}" destId="{46ADB232-2AB2-4BC8-A73E-F31CFD5CE842}"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214D0-9E27-41B8-9E64-4287F37F052A}">
      <dsp:nvSpPr>
        <dsp:cNvPr id="0" name=""/>
        <dsp:cNvSpPr/>
      </dsp:nvSpPr>
      <dsp:spPr>
        <a:xfrm rot="5400000">
          <a:off x="5968578" y="-2090832"/>
          <a:ext cx="2707619" cy="6891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t-BR" sz="1600" b="1" kern="1200" dirty="0"/>
            <a:t>Exemplos:</a:t>
          </a:r>
        </a:p>
        <a:p>
          <a:pPr marL="171450" lvl="1" indent="-171450" algn="l" defTabSz="711200">
            <a:lnSpc>
              <a:spcPct val="90000"/>
            </a:lnSpc>
            <a:spcBef>
              <a:spcPct val="0"/>
            </a:spcBef>
            <a:spcAft>
              <a:spcPct val="15000"/>
            </a:spcAft>
            <a:buChar char="•"/>
          </a:pPr>
          <a:r>
            <a:rPr lang="pt-BR" sz="1600" kern="1200" dirty="0"/>
            <a:t>Lei nº 8.142/90 - Sistema Único de Saúde</a:t>
          </a:r>
        </a:p>
        <a:p>
          <a:pPr marL="171450" lvl="1" indent="-171450" algn="l" defTabSz="711200">
            <a:lnSpc>
              <a:spcPct val="90000"/>
            </a:lnSpc>
            <a:spcBef>
              <a:spcPct val="0"/>
            </a:spcBef>
            <a:spcAft>
              <a:spcPct val="15000"/>
            </a:spcAft>
            <a:buChar char="•"/>
          </a:pPr>
          <a:r>
            <a:rPr lang="pt-BR" sz="1600" kern="1200" dirty="0"/>
            <a:t>Lei nº 11.947/09 - Alimentação Escolar - PNAE</a:t>
          </a:r>
        </a:p>
        <a:p>
          <a:pPr marL="171450" lvl="1" indent="-171450" algn="l" defTabSz="711200">
            <a:lnSpc>
              <a:spcPct val="90000"/>
            </a:lnSpc>
            <a:spcBef>
              <a:spcPct val="0"/>
            </a:spcBef>
            <a:spcAft>
              <a:spcPct val="15000"/>
            </a:spcAft>
            <a:buChar char="•"/>
          </a:pPr>
          <a:r>
            <a:rPr lang="pt-BR" sz="1600" kern="1200" dirty="0"/>
            <a:t>Lei nº 11.947/09 -Dinheiro Direto na Escola – PDDE</a:t>
          </a:r>
        </a:p>
        <a:p>
          <a:pPr marL="171450" lvl="1" indent="-171450" algn="l" defTabSz="711200">
            <a:lnSpc>
              <a:spcPct val="90000"/>
            </a:lnSpc>
            <a:spcBef>
              <a:spcPct val="0"/>
            </a:spcBef>
            <a:spcAft>
              <a:spcPct val="15000"/>
            </a:spcAft>
            <a:buChar char="•"/>
          </a:pPr>
          <a:r>
            <a:rPr lang="pt-BR" sz="1600" kern="1200" dirty="0"/>
            <a:t>Lei nº 10.880/04 - Transporte Escolar – PNATE</a:t>
          </a:r>
        </a:p>
        <a:p>
          <a:pPr marL="171450" lvl="1" indent="-171450" algn="l" defTabSz="711200">
            <a:lnSpc>
              <a:spcPct val="90000"/>
            </a:lnSpc>
            <a:spcBef>
              <a:spcPct val="0"/>
            </a:spcBef>
            <a:spcAft>
              <a:spcPct val="15000"/>
            </a:spcAft>
            <a:buChar char="•"/>
          </a:pPr>
          <a:r>
            <a:rPr lang="pt-BR" sz="1600" kern="1200" dirty="0"/>
            <a:t>Lei nº 10.880/04 - Educação de Jovens e Adultos</a:t>
          </a:r>
        </a:p>
        <a:p>
          <a:pPr marL="171450" lvl="1" indent="-171450" algn="l" defTabSz="711200">
            <a:lnSpc>
              <a:spcPct val="90000"/>
            </a:lnSpc>
            <a:spcBef>
              <a:spcPct val="0"/>
            </a:spcBef>
            <a:spcAft>
              <a:spcPct val="15000"/>
            </a:spcAft>
            <a:buChar char="•"/>
          </a:pPr>
          <a:r>
            <a:rPr lang="pt-BR" sz="1600" kern="1200" dirty="0"/>
            <a:t>Gestão Descentralizada - Bolsa Família</a:t>
          </a:r>
        </a:p>
        <a:p>
          <a:pPr marL="171450" lvl="1" indent="-171450" algn="l" defTabSz="711200">
            <a:lnSpc>
              <a:spcPct val="90000"/>
            </a:lnSpc>
            <a:spcBef>
              <a:spcPct val="0"/>
            </a:spcBef>
            <a:spcAft>
              <a:spcPct val="15000"/>
            </a:spcAft>
            <a:buChar char="•"/>
          </a:pPr>
          <a:r>
            <a:rPr lang="pt-BR" sz="1600" kern="1200" dirty="0"/>
            <a:t>Transferência de Concursos de Prognósticos (Lei n. 9.615)</a:t>
          </a:r>
        </a:p>
        <a:p>
          <a:pPr marL="171450" lvl="1" indent="-171450" algn="l" defTabSz="711200">
            <a:lnSpc>
              <a:spcPct val="90000"/>
            </a:lnSpc>
            <a:spcBef>
              <a:spcPct val="0"/>
            </a:spcBef>
            <a:spcAft>
              <a:spcPct val="15000"/>
            </a:spcAft>
            <a:buChar char="•"/>
          </a:pPr>
          <a:r>
            <a:rPr lang="pt-BR" sz="1600" kern="1200" dirty="0"/>
            <a:t>Auxílio Financeiro aos Estados, ao Distrito Federal e aos Municípios para o Fomento das Exportações</a:t>
          </a:r>
        </a:p>
      </dsp:txBody>
      <dsp:txXfrm rot="-5400000">
        <a:off x="3876559" y="133362"/>
        <a:ext cx="6759484" cy="2443269"/>
      </dsp:txXfrm>
    </dsp:sp>
    <dsp:sp modelId="{57905C13-81E7-47E6-A814-3F5D4419CCB6}">
      <dsp:nvSpPr>
        <dsp:cNvPr id="0" name=""/>
        <dsp:cNvSpPr/>
      </dsp:nvSpPr>
      <dsp:spPr>
        <a:xfrm>
          <a:off x="0" y="65153"/>
          <a:ext cx="3876558" cy="257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t-BR" sz="3200" kern="1200" dirty="0"/>
            <a:t>Legais/Obrigatórias</a:t>
          </a:r>
        </a:p>
      </dsp:txBody>
      <dsp:txXfrm>
        <a:off x="125930" y="191083"/>
        <a:ext cx="3624698" cy="2327827"/>
      </dsp:txXfrm>
    </dsp:sp>
    <dsp:sp modelId="{3733B5D0-E853-4E6A-AE99-50E5429D4935}">
      <dsp:nvSpPr>
        <dsp:cNvPr id="0" name=""/>
        <dsp:cNvSpPr/>
      </dsp:nvSpPr>
      <dsp:spPr>
        <a:xfrm rot="5400000">
          <a:off x="6297670" y="678437"/>
          <a:ext cx="2063750" cy="68983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pt-BR" sz="2000" b="1" kern="1200" dirty="0"/>
            <a:t>Exemplos</a:t>
          </a:r>
        </a:p>
        <a:p>
          <a:pPr marL="228600" lvl="1" indent="-228600" algn="l" defTabSz="889000">
            <a:lnSpc>
              <a:spcPct val="90000"/>
            </a:lnSpc>
            <a:spcBef>
              <a:spcPct val="0"/>
            </a:spcBef>
            <a:spcAft>
              <a:spcPct val="15000"/>
            </a:spcAft>
            <a:buChar char="•"/>
          </a:pPr>
          <a:r>
            <a:rPr lang="pt-BR" sz="2000" kern="1200" dirty="0"/>
            <a:t>Serviços de Proteção Social Básica</a:t>
          </a:r>
        </a:p>
        <a:p>
          <a:pPr marL="228600" lvl="1" indent="-228600" algn="l" defTabSz="889000">
            <a:lnSpc>
              <a:spcPct val="90000"/>
            </a:lnSpc>
            <a:spcBef>
              <a:spcPct val="0"/>
            </a:spcBef>
            <a:spcAft>
              <a:spcPct val="15000"/>
            </a:spcAft>
            <a:buChar char="•"/>
          </a:pPr>
          <a:r>
            <a:rPr lang="pt-BR" sz="2000" kern="1200" dirty="0"/>
            <a:t>Custeio do Serviço de Atendimento Móvel de Urgência - </a:t>
          </a:r>
          <a:r>
            <a:rPr lang="pt-BR" sz="2000" kern="1200" dirty="0" err="1"/>
            <a:t>Samu</a:t>
          </a:r>
          <a:r>
            <a:rPr lang="pt-BR" sz="2000" kern="1200" dirty="0"/>
            <a:t> 190</a:t>
          </a:r>
        </a:p>
        <a:p>
          <a:pPr marL="228600" lvl="1" indent="-228600" algn="l" defTabSz="889000">
            <a:lnSpc>
              <a:spcPct val="90000"/>
            </a:lnSpc>
            <a:spcBef>
              <a:spcPct val="0"/>
            </a:spcBef>
            <a:spcAft>
              <a:spcPct val="15000"/>
            </a:spcAft>
            <a:buChar char="•"/>
          </a:pPr>
          <a:r>
            <a:rPr lang="pt-BR" sz="2000" kern="1200" dirty="0"/>
            <a:t>Apoio a Implantação de escolas para Educação Infantil</a:t>
          </a:r>
        </a:p>
      </dsp:txBody>
      <dsp:txXfrm rot="-5400000">
        <a:off x="3880347" y="3196504"/>
        <a:ext cx="6797652" cy="1862262"/>
      </dsp:txXfrm>
    </dsp:sp>
    <dsp:sp modelId="{D0F16AF7-7B2B-47B0-8E5C-845EC6049ADE}">
      <dsp:nvSpPr>
        <dsp:cNvPr id="0" name=""/>
        <dsp:cNvSpPr/>
      </dsp:nvSpPr>
      <dsp:spPr>
        <a:xfrm>
          <a:off x="0" y="2837791"/>
          <a:ext cx="3880347" cy="257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t-BR" sz="3200" kern="1200" dirty="0"/>
            <a:t>Discricionária Específica</a:t>
          </a:r>
        </a:p>
      </dsp:txBody>
      <dsp:txXfrm>
        <a:off x="125930" y="2963721"/>
        <a:ext cx="3628487" cy="2327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67238-EF57-4289-836C-BA4CB24A8773}">
      <dsp:nvSpPr>
        <dsp:cNvPr id="0" name=""/>
        <dsp:cNvSpPr/>
      </dsp:nvSpPr>
      <dsp:spPr>
        <a:xfrm rot="5400000">
          <a:off x="7322493" y="-3212225"/>
          <a:ext cx="598368" cy="717334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Transferência Discricionária para ente subnacional (LC 101/2000) </a:t>
          </a:r>
        </a:p>
        <a:p>
          <a:pPr marL="114300" lvl="1" indent="-114300" algn="l" defTabSz="622300">
            <a:lnSpc>
              <a:spcPct val="90000"/>
            </a:lnSpc>
            <a:spcBef>
              <a:spcPct val="0"/>
            </a:spcBef>
            <a:spcAft>
              <a:spcPct val="15000"/>
            </a:spcAft>
            <a:buChar char="•"/>
          </a:pPr>
          <a:r>
            <a:rPr lang="pt-BR" sz="1400" kern="1200" dirty="0"/>
            <a:t>União é Representada por seus órgãos</a:t>
          </a:r>
        </a:p>
      </dsp:txBody>
      <dsp:txXfrm rot="-5400000">
        <a:off x="4035005" y="104473"/>
        <a:ext cx="7144134" cy="539948"/>
      </dsp:txXfrm>
    </dsp:sp>
    <dsp:sp modelId="{420EFEB0-790B-4F47-9074-937BEC1A1B2A}">
      <dsp:nvSpPr>
        <dsp:cNvPr id="0" name=""/>
        <dsp:cNvSpPr/>
      </dsp:nvSpPr>
      <dsp:spPr>
        <a:xfrm>
          <a:off x="0" y="466"/>
          <a:ext cx="4035006" cy="74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a:t>Convênio</a:t>
          </a:r>
        </a:p>
      </dsp:txBody>
      <dsp:txXfrm>
        <a:off x="36512" y="36978"/>
        <a:ext cx="3961982" cy="674936"/>
      </dsp:txXfrm>
    </dsp:sp>
    <dsp:sp modelId="{61BBF99B-4A17-488F-A285-A99DC2BE6A1C}">
      <dsp:nvSpPr>
        <dsp:cNvPr id="0" name=""/>
        <dsp:cNvSpPr/>
      </dsp:nvSpPr>
      <dsp:spPr>
        <a:xfrm rot="5400000">
          <a:off x="7322493" y="-2426866"/>
          <a:ext cx="598368" cy="717334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Transferência Discricionária para ente subnacional (LC 101/2000)</a:t>
          </a:r>
        </a:p>
        <a:p>
          <a:pPr marL="114300" lvl="1" indent="-114300" algn="l" defTabSz="622300">
            <a:lnSpc>
              <a:spcPct val="90000"/>
            </a:lnSpc>
            <a:spcBef>
              <a:spcPct val="0"/>
            </a:spcBef>
            <a:spcAft>
              <a:spcPct val="15000"/>
            </a:spcAft>
            <a:buChar char="•"/>
          </a:pPr>
          <a:r>
            <a:rPr lang="pt-BR" sz="1400" kern="1200" dirty="0"/>
            <a:t>União é representada por uma Mandatária  (CAIXA, Banco do Nordeste)</a:t>
          </a:r>
        </a:p>
      </dsp:txBody>
      <dsp:txXfrm rot="-5400000">
        <a:off x="4035005" y="889832"/>
        <a:ext cx="7144134" cy="539948"/>
      </dsp:txXfrm>
    </dsp:sp>
    <dsp:sp modelId="{3ACF5E53-FAD1-4BFE-9BCA-5DD39A64DB3A}">
      <dsp:nvSpPr>
        <dsp:cNvPr id="0" name=""/>
        <dsp:cNvSpPr/>
      </dsp:nvSpPr>
      <dsp:spPr>
        <a:xfrm>
          <a:off x="0" y="785825"/>
          <a:ext cx="4035006" cy="74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a:t>Contrato de Repasse</a:t>
          </a:r>
        </a:p>
      </dsp:txBody>
      <dsp:txXfrm>
        <a:off x="36512" y="822337"/>
        <a:ext cx="3961982" cy="674936"/>
      </dsp:txXfrm>
    </dsp:sp>
    <dsp:sp modelId="{66B5D2F7-5B6C-459F-9457-7FA975A362E0}">
      <dsp:nvSpPr>
        <dsp:cNvPr id="0" name=""/>
        <dsp:cNvSpPr/>
      </dsp:nvSpPr>
      <dsp:spPr>
        <a:xfrm rot="5400000">
          <a:off x="7322493" y="-1641508"/>
          <a:ext cx="598368" cy="717334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Transferência Discricionária para ente subnacional (Lei 9.790/99)</a:t>
          </a:r>
        </a:p>
        <a:p>
          <a:pPr marL="114300" lvl="1" indent="-114300" algn="l" defTabSz="622300">
            <a:lnSpc>
              <a:spcPct val="90000"/>
            </a:lnSpc>
            <a:spcBef>
              <a:spcPct val="0"/>
            </a:spcBef>
            <a:spcAft>
              <a:spcPct val="15000"/>
            </a:spcAft>
            <a:buChar char="•"/>
          </a:pPr>
          <a:r>
            <a:rPr lang="pt-BR" sz="1400" kern="1200" dirty="0"/>
            <a:t>Analogamente, é o Convênios para OSC, quando qualificada pelo MJ como OSCIP</a:t>
          </a:r>
        </a:p>
      </dsp:txBody>
      <dsp:txXfrm rot="-5400000">
        <a:off x="4035005" y="1675190"/>
        <a:ext cx="7144134" cy="539948"/>
      </dsp:txXfrm>
    </dsp:sp>
    <dsp:sp modelId="{EE0BA8C8-A127-4B71-BD87-684C8452C7DD}">
      <dsp:nvSpPr>
        <dsp:cNvPr id="0" name=""/>
        <dsp:cNvSpPr/>
      </dsp:nvSpPr>
      <dsp:spPr>
        <a:xfrm>
          <a:off x="0" y="1571183"/>
          <a:ext cx="4035006" cy="74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a:t>Termo de Parceria</a:t>
          </a:r>
        </a:p>
      </dsp:txBody>
      <dsp:txXfrm>
        <a:off x="36512" y="1607695"/>
        <a:ext cx="3961982" cy="674936"/>
      </dsp:txXfrm>
    </dsp:sp>
    <dsp:sp modelId="{655D2B49-A315-4CAD-88C5-09AFEAEC2BA0}">
      <dsp:nvSpPr>
        <dsp:cNvPr id="0" name=""/>
        <dsp:cNvSpPr/>
      </dsp:nvSpPr>
      <dsp:spPr>
        <a:xfrm rot="5400000">
          <a:off x="7322493" y="-856149"/>
          <a:ext cx="598368" cy="717334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Transferência Discricionária para OSC (Lei 13.019/2014)</a:t>
          </a:r>
        </a:p>
        <a:p>
          <a:pPr marL="114300" lvl="1" indent="-114300" algn="l" defTabSz="622300">
            <a:lnSpc>
              <a:spcPct val="90000"/>
            </a:lnSpc>
            <a:spcBef>
              <a:spcPct val="0"/>
            </a:spcBef>
            <a:spcAft>
              <a:spcPct val="15000"/>
            </a:spcAft>
            <a:buChar char="•"/>
          </a:pPr>
          <a:r>
            <a:rPr lang="pt-BR" sz="1400" kern="1200" dirty="0"/>
            <a:t>Exige um chamamento público para celebração, iniciativa do Poder Público</a:t>
          </a:r>
        </a:p>
      </dsp:txBody>
      <dsp:txXfrm rot="-5400000">
        <a:off x="4035005" y="2460549"/>
        <a:ext cx="7144134" cy="539948"/>
      </dsp:txXfrm>
    </dsp:sp>
    <dsp:sp modelId="{8A91E294-0165-4337-9823-59F90E7CC24B}">
      <dsp:nvSpPr>
        <dsp:cNvPr id="0" name=""/>
        <dsp:cNvSpPr/>
      </dsp:nvSpPr>
      <dsp:spPr>
        <a:xfrm>
          <a:off x="0" y="2356542"/>
          <a:ext cx="4035006" cy="74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a:t>Termo de Colaboração</a:t>
          </a:r>
        </a:p>
      </dsp:txBody>
      <dsp:txXfrm>
        <a:off x="36512" y="2393054"/>
        <a:ext cx="3961982" cy="674936"/>
      </dsp:txXfrm>
    </dsp:sp>
    <dsp:sp modelId="{2F703A05-D9DD-4803-82CB-3A3B9B751546}">
      <dsp:nvSpPr>
        <dsp:cNvPr id="0" name=""/>
        <dsp:cNvSpPr/>
      </dsp:nvSpPr>
      <dsp:spPr>
        <a:xfrm rot="5400000">
          <a:off x="7322493" y="-70790"/>
          <a:ext cx="598368" cy="717334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Transferência Discricionária para OSC (Lei 13.019/2014)</a:t>
          </a:r>
        </a:p>
        <a:p>
          <a:pPr marL="114300" lvl="1" indent="-114300" algn="l" defTabSz="622300">
            <a:lnSpc>
              <a:spcPct val="90000"/>
            </a:lnSpc>
            <a:spcBef>
              <a:spcPct val="0"/>
            </a:spcBef>
            <a:spcAft>
              <a:spcPct val="15000"/>
            </a:spcAft>
            <a:buChar char="•"/>
          </a:pPr>
          <a:r>
            <a:rPr lang="pt-BR" sz="1400" kern="1200" dirty="0"/>
            <a:t>Exige um chamamento público, iniciativa da OSC</a:t>
          </a:r>
        </a:p>
      </dsp:txBody>
      <dsp:txXfrm rot="-5400000">
        <a:off x="4035005" y="3245908"/>
        <a:ext cx="7144134" cy="539948"/>
      </dsp:txXfrm>
    </dsp:sp>
    <dsp:sp modelId="{17FCFAD0-5D49-424D-B045-55FFD3D587C1}">
      <dsp:nvSpPr>
        <dsp:cNvPr id="0" name=""/>
        <dsp:cNvSpPr/>
      </dsp:nvSpPr>
      <dsp:spPr>
        <a:xfrm>
          <a:off x="0" y="3141900"/>
          <a:ext cx="4035006" cy="74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a:t>Termo de Fomento</a:t>
          </a:r>
        </a:p>
      </dsp:txBody>
      <dsp:txXfrm>
        <a:off x="36512" y="3178412"/>
        <a:ext cx="3961982" cy="674936"/>
      </dsp:txXfrm>
    </dsp:sp>
    <dsp:sp modelId="{98B90688-6BDB-4E72-9FA5-E6AF2084DF5A}">
      <dsp:nvSpPr>
        <dsp:cNvPr id="0" name=""/>
        <dsp:cNvSpPr/>
      </dsp:nvSpPr>
      <dsp:spPr>
        <a:xfrm rot="5400000">
          <a:off x="7322493" y="714567"/>
          <a:ext cx="598368" cy="717334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Transferência Discricionária para OSC (Lei 9.637/1998)</a:t>
          </a:r>
        </a:p>
        <a:p>
          <a:pPr marL="114300" lvl="1" indent="-114300" algn="l" defTabSz="622300">
            <a:lnSpc>
              <a:spcPct val="90000"/>
            </a:lnSpc>
            <a:spcBef>
              <a:spcPct val="0"/>
            </a:spcBef>
            <a:spcAft>
              <a:spcPct val="15000"/>
            </a:spcAft>
            <a:buChar char="•"/>
          </a:pPr>
          <a:r>
            <a:rPr lang="pt-BR" sz="1400" kern="1200" dirty="0"/>
            <a:t>Analogamente é o Convênios para OSC, quando qualificada pelo Ministério supervisor como OS</a:t>
          </a:r>
        </a:p>
      </dsp:txBody>
      <dsp:txXfrm rot="-5400000">
        <a:off x="4035005" y="4031265"/>
        <a:ext cx="7144134" cy="539948"/>
      </dsp:txXfrm>
    </dsp:sp>
    <dsp:sp modelId="{43106426-7587-40F2-A95A-9630EEFB5F7E}">
      <dsp:nvSpPr>
        <dsp:cNvPr id="0" name=""/>
        <dsp:cNvSpPr/>
      </dsp:nvSpPr>
      <dsp:spPr>
        <a:xfrm>
          <a:off x="0" y="3927259"/>
          <a:ext cx="4035006" cy="74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a:t>Contrato de Gestão</a:t>
          </a:r>
        </a:p>
      </dsp:txBody>
      <dsp:txXfrm>
        <a:off x="36512" y="3963771"/>
        <a:ext cx="3961982" cy="674936"/>
      </dsp:txXfrm>
    </dsp:sp>
    <dsp:sp modelId="{B7EB3F68-5EB7-4F5B-9333-0E7B17084944}">
      <dsp:nvSpPr>
        <dsp:cNvPr id="0" name=""/>
        <dsp:cNvSpPr/>
      </dsp:nvSpPr>
      <dsp:spPr>
        <a:xfrm rot="5400000">
          <a:off x="7322493" y="1499926"/>
          <a:ext cx="598368" cy="717334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Transferência Discricionária para órgãos da mesma esfera </a:t>
          </a:r>
        </a:p>
        <a:p>
          <a:pPr marL="114300" lvl="1" indent="-114300" algn="l" defTabSz="622300">
            <a:lnSpc>
              <a:spcPct val="90000"/>
            </a:lnSpc>
            <a:spcBef>
              <a:spcPct val="0"/>
            </a:spcBef>
            <a:spcAft>
              <a:spcPct val="15000"/>
            </a:spcAft>
            <a:buChar char="•"/>
          </a:pPr>
          <a:r>
            <a:rPr lang="pt-BR" sz="1400" kern="1200" dirty="0"/>
            <a:t>Na esfera federal é regulamentado pelo Decreto 10.426/2020</a:t>
          </a:r>
        </a:p>
      </dsp:txBody>
      <dsp:txXfrm rot="-5400000">
        <a:off x="4035005" y="4816624"/>
        <a:ext cx="7144134" cy="539948"/>
      </dsp:txXfrm>
    </dsp:sp>
    <dsp:sp modelId="{1A3E129E-3B41-4500-A864-3A35CEBFBB55}">
      <dsp:nvSpPr>
        <dsp:cNvPr id="0" name=""/>
        <dsp:cNvSpPr/>
      </dsp:nvSpPr>
      <dsp:spPr>
        <a:xfrm>
          <a:off x="0" y="4712617"/>
          <a:ext cx="4035006" cy="74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a:t>Termo de Execução Descentralizado</a:t>
          </a:r>
        </a:p>
      </dsp:txBody>
      <dsp:txXfrm>
        <a:off x="36512" y="4749129"/>
        <a:ext cx="3961982" cy="674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F8561-5DF1-4266-A7AE-CD47E49B518A}">
      <dsp:nvSpPr>
        <dsp:cNvPr id="0" name=""/>
        <dsp:cNvSpPr/>
      </dsp:nvSpPr>
      <dsp:spPr>
        <a:xfrm>
          <a:off x="3804957" y="3682001"/>
          <a:ext cx="597568" cy="1234984"/>
        </a:xfrm>
        <a:custGeom>
          <a:avLst/>
          <a:gdLst/>
          <a:ahLst/>
          <a:cxnLst/>
          <a:rect l="0" t="0" r="0" b="0"/>
          <a:pathLst>
            <a:path>
              <a:moveTo>
                <a:pt x="0" y="0"/>
              </a:moveTo>
              <a:lnTo>
                <a:pt x="298784" y="0"/>
              </a:lnTo>
              <a:lnTo>
                <a:pt x="298784" y="1234984"/>
              </a:lnTo>
              <a:lnTo>
                <a:pt x="597568" y="12349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069443" y="4265194"/>
        <a:ext cx="68598" cy="68598"/>
      </dsp:txXfrm>
    </dsp:sp>
    <dsp:sp modelId="{D28560B2-DE3B-491E-B836-6F413E3AAE7B}">
      <dsp:nvSpPr>
        <dsp:cNvPr id="0" name=""/>
        <dsp:cNvSpPr/>
      </dsp:nvSpPr>
      <dsp:spPr>
        <a:xfrm>
          <a:off x="3804957" y="3682001"/>
          <a:ext cx="597568" cy="149607"/>
        </a:xfrm>
        <a:custGeom>
          <a:avLst/>
          <a:gdLst/>
          <a:ahLst/>
          <a:cxnLst/>
          <a:rect l="0" t="0" r="0" b="0"/>
          <a:pathLst>
            <a:path>
              <a:moveTo>
                <a:pt x="0" y="0"/>
              </a:moveTo>
              <a:lnTo>
                <a:pt x="298784" y="0"/>
              </a:lnTo>
              <a:lnTo>
                <a:pt x="298784" y="149607"/>
              </a:lnTo>
              <a:lnTo>
                <a:pt x="597568" y="1496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088341" y="3741404"/>
        <a:ext cx="30800" cy="30800"/>
      </dsp:txXfrm>
    </dsp:sp>
    <dsp:sp modelId="{12FEFDA5-E506-4334-BA99-8E6D4960F9DF}">
      <dsp:nvSpPr>
        <dsp:cNvPr id="0" name=""/>
        <dsp:cNvSpPr/>
      </dsp:nvSpPr>
      <dsp:spPr>
        <a:xfrm>
          <a:off x="3804957" y="2701343"/>
          <a:ext cx="597568" cy="980658"/>
        </a:xfrm>
        <a:custGeom>
          <a:avLst/>
          <a:gdLst/>
          <a:ahLst/>
          <a:cxnLst/>
          <a:rect l="0" t="0" r="0" b="0"/>
          <a:pathLst>
            <a:path>
              <a:moveTo>
                <a:pt x="0" y="980658"/>
              </a:moveTo>
              <a:lnTo>
                <a:pt x="298784" y="980658"/>
              </a:lnTo>
              <a:lnTo>
                <a:pt x="298784" y="0"/>
              </a:lnTo>
              <a:lnTo>
                <a:pt x="59756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075032" y="3162962"/>
        <a:ext cx="57419" cy="57419"/>
      </dsp:txXfrm>
    </dsp:sp>
    <dsp:sp modelId="{84328A05-1522-49FD-BA5B-AB495FE30109}">
      <dsp:nvSpPr>
        <dsp:cNvPr id="0" name=""/>
        <dsp:cNvSpPr/>
      </dsp:nvSpPr>
      <dsp:spPr>
        <a:xfrm>
          <a:off x="787377" y="2463320"/>
          <a:ext cx="435428" cy="1218681"/>
        </a:xfrm>
        <a:custGeom>
          <a:avLst/>
          <a:gdLst/>
          <a:ahLst/>
          <a:cxnLst/>
          <a:rect l="0" t="0" r="0" b="0"/>
          <a:pathLst>
            <a:path>
              <a:moveTo>
                <a:pt x="0" y="0"/>
              </a:moveTo>
              <a:lnTo>
                <a:pt x="217714" y="0"/>
              </a:lnTo>
              <a:lnTo>
                <a:pt x="217714" y="1218681"/>
              </a:lnTo>
              <a:lnTo>
                <a:pt x="435428" y="1218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972738" y="3040307"/>
        <a:ext cx="64706" cy="64706"/>
      </dsp:txXfrm>
    </dsp:sp>
    <dsp:sp modelId="{B03BFE3A-61A3-448D-AE54-B08A47C20211}">
      <dsp:nvSpPr>
        <dsp:cNvPr id="0" name=""/>
        <dsp:cNvSpPr/>
      </dsp:nvSpPr>
      <dsp:spPr>
        <a:xfrm>
          <a:off x="3801110" y="1023275"/>
          <a:ext cx="589711" cy="505621"/>
        </a:xfrm>
        <a:custGeom>
          <a:avLst/>
          <a:gdLst/>
          <a:ahLst/>
          <a:cxnLst/>
          <a:rect l="0" t="0" r="0" b="0"/>
          <a:pathLst>
            <a:path>
              <a:moveTo>
                <a:pt x="0" y="0"/>
              </a:moveTo>
              <a:lnTo>
                <a:pt x="294855" y="0"/>
              </a:lnTo>
              <a:lnTo>
                <a:pt x="294855" y="505621"/>
              </a:lnTo>
              <a:lnTo>
                <a:pt x="589711" y="505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076546" y="1256666"/>
        <a:ext cx="38839" cy="38839"/>
      </dsp:txXfrm>
    </dsp:sp>
    <dsp:sp modelId="{261402F5-C673-4B34-8D11-0AE3E6BC85D2}">
      <dsp:nvSpPr>
        <dsp:cNvPr id="0" name=""/>
        <dsp:cNvSpPr/>
      </dsp:nvSpPr>
      <dsp:spPr>
        <a:xfrm>
          <a:off x="3801110" y="393620"/>
          <a:ext cx="589711" cy="629654"/>
        </a:xfrm>
        <a:custGeom>
          <a:avLst/>
          <a:gdLst/>
          <a:ahLst/>
          <a:cxnLst/>
          <a:rect l="0" t="0" r="0" b="0"/>
          <a:pathLst>
            <a:path>
              <a:moveTo>
                <a:pt x="0" y="629654"/>
              </a:moveTo>
              <a:lnTo>
                <a:pt x="294855" y="629654"/>
              </a:lnTo>
              <a:lnTo>
                <a:pt x="294855" y="0"/>
              </a:lnTo>
              <a:lnTo>
                <a:pt x="58971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074398" y="686880"/>
        <a:ext cx="43134" cy="43134"/>
      </dsp:txXfrm>
    </dsp:sp>
    <dsp:sp modelId="{DE4F9713-A5D0-4347-AE95-E55C9890A702}">
      <dsp:nvSpPr>
        <dsp:cNvPr id="0" name=""/>
        <dsp:cNvSpPr/>
      </dsp:nvSpPr>
      <dsp:spPr>
        <a:xfrm>
          <a:off x="787377" y="1023275"/>
          <a:ext cx="431580" cy="1440045"/>
        </a:xfrm>
        <a:custGeom>
          <a:avLst/>
          <a:gdLst/>
          <a:ahLst/>
          <a:cxnLst/>
          <a:rect l="0" t="0" r="0" b="0"/>
          <a:pathLst>
            <a:path>
              <a:moveTo>
                <a:pt x="0" y="1440045"/>
              </a:moveTo>
              <a:lnTo>
                <a:pt x="215790" y="1440045"/>
              </a:lnTo>
              <a:lnTo>
                <a:pt x="215790" y="0"/>
              </a:lnTo>
              <a:lnTo>
                <a:pt x="4315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965585" y="1705714"/>
        <a:ext cx="75166" cy="75166"/>
      </dsp:txXfrm>
    </dsp:sp>
    <dsp:sp modelId="{EDDCA10D-A886-4CC6-8E61-3FCD85F5920E}">
      <dsp:nvSpPr>
        <dsp:cNvPr id="0" name=""/>
        <dsp:cNvSpPr/>
      </dsp:nvSpPr>
      <dsp:spPr>
        <a:xfrm rot="16200000">
          <a:off x="-1677930" y="2069699"/>
          <a:ext cx="4143375" cy="78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pt-BR" sz="5100" kern="1200" dirty="0"/>
            <a:t>União</a:t>
          </a:r>
        </a:p>
      </dsp:txBody>
      <dsp:txXfrm>
        <a:off x="-1677930" y="2069699"/>
        <a:ext cx="4143375" cy="787241"/>
      </dsp:txXfrm>
    </dsp:sp>
    <dsp:sp modelId="{432FA576-86F4-4179-BB00-8B227785A2B4}">
      <dsp:nvSpPr>
        <dsp:cNvPr id="0" name=""/>
        <dsp:cNvSpPr/>
      </dsp:nvSpPr>
      <dsp:spPr>
        <a:xfrm>
          <a:off x="1218958" y="629654"/>
          <a:ext cx="2582151" cy="78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Entes Subnacionais</a:t>
          </a:r>
        </a:p>
      </dsp:txBody>
      <dsp:txXfrm>
        <a:off x="1218958" y="629654"/>
        <a:ext cx="2582151" cy="787241"/>
      </dsp:txXfrm>
    </dsp:sp>
    <dsp:sp modelId="{DE50E794-A5D1-4A02-984F-BB240DAAF784}">
      <dsp:nvSpPr>
        <dsp:cNvPr id="0" name=""/>
        <dsp:cNvSpPr/>
      </dsp:nvSpPr>
      <dsp:spPr>
        <a:xfrm>
          <a:off x="4390821" y="0"/>
          <a:ext cx="2582151" cy="78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Estados</a:t>
          </a:r>
        </a:p>
      </dsp:txBody>
      <dsp:txXfrm>
        <a:off x="4390821" y="0"/>
        <a:ext cx="2582151" cy="787241"/>
      </dsp:txXfrm>
    </dsp:sp>
    <dsp:sp modelId="{79C43EA9-A441-460A-82E0-B6C1A73A7B0E}">
      <dsp:nvSpPr>
        <dsp:cNvPr id="0" name=""/>
        <dsp:cNvSpPr/>
      </dsp:nvSpPr>
      <dsp:spPr>
        <a:xfrm>
          <a:off x="4390821" y="1135276"/>
          <a:ext cx="2582151" cy="78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Municípios</a:t>
          </a:r>
        </a:p>
      </dsp:txBody>
      <dsp:txXfrm>
        <a:off x="4390821" y="1135276"/>
        <a:ext cx="2582151" cy="787241"/>
      </dsp:txXfrm>
    </dsp:sp>
    <dsp:sp modelId="{8F034F4B-91E1-4FB7-A1E4-6147E4C312A2}">
      <dsp:nvSpPr>
        <dsp:cNvPr id="0" name=""/>
        <dsp:cNvSpPr/>
      </dsp:nvSpPr>
      <dsp:spPr>
        <a:xfrm>
          <a:off x="1222806" y="3288380"/>
          <a:ext cx="2582151" cy="78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Terceiro Setor = ONG(NGO)= OSC(Organização da Sociedade Civil)</a:t>
          </a:r>
        </a:p>
      </dsp:txBody>
      <dsp:txXfrm>
        <a:off x="1222806" y="3288380"/>
        <a:ext cx="2582151" cy="787241"/>
      </dsp:txXfrm>
    </dsp:sp>
    <dsp:sp modelId="{8253BF92-B500-46DC-A385-D7982781AF5C}">
      <dsp:nvSpPr>
        <dsp:cNvPr id="0" name=""/>
        <dsp:cNvSpPr/>
      </dsp:nvSpPr>
      <dsp:spPr>
        <a:xfrm>
          <a:off x="4402526" y="2307722"/>
          <a:ext cx="2582151" cy="78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OSC - Organização da Sociedade Civil</a:t>
          </a:r>
        </a:p>
      </dsp:txBody>
      <dsp:txXfrm>
        <a:off x="4402526" y="2307722"/>
        <a:ext cx="2582151" cy="787241"/>
      </dsp:txXfrm>
    </dsp:sp>
    <dsp:sp modelId="{D9942D90-9ED6-45C9-A819-87B4C7A9DF4F}">
      <dsp:nvSpPr>
        <dsp:cNvPr id="0" name=""/>
        <dsp:cNvSpPr/>
      </dsp:nvSpPr>
      <dsp:spPr>
        <a:xfrm>
          <a:off x="4402526" y="3437988"/>
          <a:ext cx="2582151" cy="78724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OSCIP - Organização da Sociedade Civil de Interesse Público</a:t>
          </a:r>
        </a:p>
      </dsp:txBody>
      <dsp:txXfrm>
        <a:off x="4402526" y="3437988"/>
        <a:ext cx="2582151" cy="787241"/>
      </dsp:txXfrm>
    </dsp:sp>
    <dsp:sp modelId="{DF2B1F82-5ECA-4AA0-9D62-2DFC92923EA3}">
      <dsp:nvSpPr>
        <dsp:cNvPr id="0" name=""/>
        <dsp:cNvSpPr/>
      </dsp:nvSpPr>
      <dsp:spPr>
        <a:xfrm>
          <a:off x="4402526" y="4523365"/>
          <a:ext cx="2582151" cy="78724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OS – Organização Social</a:t>
          </a:r>
        </a:p>
      </dsp:txBody>
      <dsp:txXfrm>
        <a:off x="4402526" y="4523365"/>
        <a:ext cx="2582151" cy="787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F67C-40D5-484E-AB6E-0D1737EFB28B}">
      <dsp:nvSpPr>
        <dsp:cNvPr id="0" name=""/>
        <dsp:cNvSpPr/>
      </dsp:nvSpPr>
      <dsp:spPr>
        <a:xfrm>
          <a:off x="1039" y="769312"/>
          <a:ext cx="3640105" cy="4282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ABE7A-E01E-47AB-9A7B-2BB791C688C6}">
      <dsp:nvSpPr>
        <dsp:cNvPr id="0" name=""/>
        <dsp:cNvSpPr/>
      </dsp:nvSpPr>
      <dsp:spPr>
        <a:xfrm>
          <a:off x="1039" y="930145"/>
          <a:ext cx="267415" cy="2674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744766-DE60-4AE8-BE64-94AE3742846A}">
      <dsp:nvSpPr>
        <dsp:cNvPr id="0" name=""/>
        <dsp:cNvSpPr/>
      </dsp:nvSpPr>
      <dsp:spPr>
        <a:xfrm>
          <a:off x="220355" y="584816"/>
          <a:ext cx="3640105" cy="76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58420" rIns="87630" bIns="58420" numCol="1" spcCol="1270" anchor="ctr" anchorCtr="0">
          <a:noAutofit/>
        </a:bodyPr>
        <a:lstStyle/>
        <a:p>
          <a:pPr marL="0" lvl="0" indent="0" algn="l" defTabSz="2044700">
            <a:lnSpc>
              <a:spcPct val="90000"/>
            </a:lnSpc>
            <a:spcBef>
              <a:spcPct val="0"/>
            </a:spcBef>
            <a:spcAft>
              <a:spcPct val="35000"/>
            </a:spcAft>
            <a:buNone/>
          </a:pPr>
          <a:r>
            <a:rPr lang="pt-BR" sz="4600" kern="1200" dirty="0"/>
            <a:t>Critério</a:t>
          </a:r>
        </a:p>
      </dsp:txBody>
      <dsp:txXfrm>
        <a:off x="220355" y="584816"/>
        <a:ext cx="3640105" cy="769312"/>
      </dsp:txXfrm>
    </dsp:sp>
    <dsp:sp modelId="{0102B763-34FA-4037-8014-0E80561F449F}">
      <dsp:nvSpPr>
        <dsp:cNvPr id="0" name=""/>
        <dsp:cNvSpPr/>
      </dsp:nvSpPr>
      <dsp:spPr>
        <a:xfrm>
          <a:off x="1039" y="155348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FAD4C-FE41-4E69-AF4F-D315AE72488B}">
      <dsp:nvSpPr>
        <dsp:cNvPr id="0" name=""/>
        <dsp:cNvSpPr/>
      </dsp:nvSpPr>
      <dsp:spPr>
        <a:xfrm>
          <a:off x="255846" y="1375521"/>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Interesses dos Envolvidos</a:t>
          </a:r>
        </a:p>
      </dsp:txBody>
      <dsp:txXfrm>
        <a:off x="255846" y="1375521"/>
        <a:ext cx="3385297" cy="623330"/>
      </dsp:txXfrm>
    </dsp:sp>
    <dsp:sp modelId="{0F274090-5724-4DBD-91B1-2780687370C2}">
      <dsp:nvSpPr>
        <dsp:cNvPr id="0" name=""/>
        <dsp:cNvSpPr/>
      </dsp:nvSpPr>
      <dsp:spPr>
        <a:xfrm>
          <a:off x="1039" y="217681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5AB7D-86D1-414B-ABB2-0EEE474C5FD9}">
      <dsp:nvSpPr>
        <dsp:cNvPr id="0" name=""/>
        <dsp:cNvSpPr/>
      </dsp:nvSpPr>
      <dsp:spPr>
        <a:xfrm>
          <a:off x="255846" y="1998851"/>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Objetivos dos Envolvidos</a:t>
          </a:r>
        </a:p>
      </dsp:txBody>
      <dsp:txXfrm>
        <a:off x="255846" y="1998851"/>
        <a:ext cx="3385297" cy="623330"/>
      </dsp:txXfrm>
    </dsp:sp>
    <dsp:sp modelId="{7E6185E6-B85A-41A0-AE91-0A54CD6DB17C}">
      <dsp:nvSpPr>
        <dsp:cNvPr id="0" name=""/>
        <dsp:cNvSpPr/>
      </dsp:nvSpPr>
      <dsp:spPr>
        <a:xfrm>
          <a:off x="1039" y="280014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338B82-1548-4EA3-8D43-43BABAC72566}">
      <dsp:nvSpPr>
        <dsp:cNvPr id="0" name=""/>
        <dsp:cNvSpPr/>
      </dsp:nvSpPr>
      <dsp:spPr>
        <a:xfrm>
          <a:off x="255846" y="262218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Interesses</a:t>
          </a:r>
        </a:p>
      </dsp:txBody>
      <dsp:txXfrm>
        <a:off x="255846" y="2622182"/>
        <a:ext cx="3385297" cy="623330"/>
      </dsp:txXfrm>
    </dsp:sp>
    <dsp:sp modelId="{E07E589B-7B1C-48D5-87F8-A67DAC4DFB42}">
      <dsp:nvSpPr>
        <dsp:cNvPr id="0" name=""/>
        <dsp:cNvSpPr/>
      </dsp:nvSpPr>
      <dsp:spPr>
        <a:xfrm>
          <a:off x="1039" y="342347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B8FE4-8FBB-4E7C-97F6-B425E951661E}">
      <dsp:nvSpPr>
        <dsp:cNvPr id="0" name=""/>
        <dsp:cNvSpPr/>
      </dsp:nvSpPr>
      <dsp:spPr>
        <a:xfrm>
          <a:off x="255846" y="324551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Remuneração</a:t>
          </a:r>
        </a:p>
      </dsp:txBody>
      <dsp:txXfrm>
        <a:off x="255846" y="3245512"/>
        <a:ext cx="3385297" cy="623330"/>
      </dsp:txXfrm>
    </dsp:sp>
    <dsp:sp modelId="{FCDE3E80-D88C-4AE9-9BF0-84896EE2FDB7}">
      <dsp:nvSpPr>
        <dsp:cNvPr id="0" name=""/>
        <dsp:cNvSpPr/>
      </dsp:nvSpPr>
      <dsp:spPr>
        <a:xfrm>
          <a:off x="1039" y="404680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908FD-91DF-4926-8FB2-B54FE68221BD}">
      <dsp:nvSpPr>
        <dsp:cNvPr id="0" name=""/>
        <dsp:cNvSpPr/>
      </dsp:nvSpPr>
      <dsp:spPr>
        <a:xfrm>
          <a:off x="255846" y="386884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Destino dos Recursos</a:t>
          </a:r>
        </a:p>
      </dsp:txBody>
      <dsp:txXfrm>
        <a:off x="255846" y="3868842"/>
        <a:ext cx="3385297" cy="623330"/>
      </dsp:txXfrm>
    </dsp:sp>
    <dsp:sp modelId="{08EAA4EB-80E7-4074-814F-5B0101BE603B}">
      <dsp:nvSpPr>
        <dsp:cNvPr id="0" name=""/>
        <dsp:cNvSpPr/>
      </dsp:nvSpPr>
      <dsp:spPr>
        <a:xfrm>
          <a:off x="1039" y="467013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E8B845-D20C-448D-BA09-CEE62BD38986}">
      <dsp:nvSpPr>
        <dsp:cNvPr id="0" name=""/>
        <dsp:cNvSpPr/>
      </dsp:nvSpPr>
      <dsp:spPr>
        <a:xfrm>
          <a:off x="255846" y="449217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Prestação de Contas</a:t>
          </a:r>
        </a:p>
      </dsp:txBody>
      <dsp:txXfrm>
        <a:off x="255846" y="4492172"/>
        <a:ext cx="3385297" cy="623330"/>
      </dsp:txXfrm>
    </dsp:sp>
    <dsp:sp modelId="{C163C064-0CE1-4950-8839-7E08C89D8D03}">
      <dsp:nvSpPr>
        <dsp:cNvPr id="0" name=""/>
        <dsp:cNvSpPr/>
      </dsp:nvSpPr>
      <dsp:spPr>
        <a:xfrm>
          <a:off x="3823149" y="769312"/>
          <a:ext cx="3640105" cy="4282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A6177-4D92-4BC8-AEAB-5446F14EB64A}">
      <dsp:nvSpPr>
        <dsp:cNvPr id="0" name=""/>
        <dsp:cNvSpPr/>
      </dsp:nvSpPr>
      <dsp:spPr>
        <a:xfrm>
          <a:off x="3823149" y="930145"/>
          <a:ext cx="267415" cy="2674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7984B2-D33C-457E-B8DB-F9FCF59E2E73}">
      <dsp:nvSpPr>
        <dsp:cNvPr id="0" name=""/>
        <dsp:cNvSpPr/>
      </dsp:nvSpPr>
      <dsp:spPr>
        <a:xfrm>
          <a:off x="4213041" y="609180"/>
          <a:ext cx="3640105" cy="76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58420" rIns="87630" bIns="58420" numCol="1" spcCol="1270" anchor="ctr" anchorCtr="0">
          <a:noAutofit/>
        </a:bodyPr>
        <a:lstStyle/>
        <a:p>
          <a:pPr marL="0" lvl="0" indent="0" algn="l" defTabSz="2044700">
            <a:lnSpc>
              <a:spcPct val="90000"/>
            </a:lnSpc>
            <a:spcBef>
              <a:spcPct val="0"/>
            </a:spcBef>
            <a:spcAft>
              <a:spcPct val="35000"/>
            </a:spcAft>
            <a:buNone/>
          </a:pPr>
          <a:r>
            <a:rPr lang="pt-BR" sz="4600" kern="1200" dirty="0"/>
            <a:t>Convênio</a:t>
          </a:r>
        </a:p>
      </dsp:txBody>
      <dsp:txXfrm>
        <a:off x="4213041" y="609180"/>
        <a:ext cx="3640105" cy="769312"/>
      </dsp:txXfrm>
    </dsp:sp>
    <dsp:sp modelId="{1759EE9D-99D0-4D6D-A085-48CDA8424144}">
      <dsp:nvSpPr>
        <dsp:cNvPr id="0" name=""/>
        <dsp:cNvSpPr/>
      </dsp:nvSpPr>
      <dsp:spPr>
        <a:xfrm>
          <a:off x="3823149" y="155348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C67D2-0EDF-4DC9-A3D2-73AF8C1ACC03}">
      <dsp:nvSpPr>
        <dsp:cNvPr id="0" name=""/>
        <dsp:cNvSpPr/>
      </dsp:nvSpPr>
      <dsp:spPr>
        <a:xfrm>
          <a:off x="4077957" y="1375521"/>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Recíprocos</a:t>
          </a:r>
        </a:p>
      </dsp:txBody>
      <dsp:txXfrm>
        <a:off x="4077957" y="1375521"/>
        <a:ext cx="3385297" cy="623330"/>
      </dsp:txXfrm>
    </dsp:sp>
    <dsp:sp modelId="{8372CAF6-0A06-4C32-8EAE-58E022751BFF}">
      <dsp:nvSpPr>
        <dsp:cNvPr id="0" name=""/>
        <dsp:cNvSpPr/>
      </dsp:nvSpPr>
      <dsp:spPr>
        <a:xfrm>
          <a:off x="3823149" y="217681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8955B-D4A9-4B61-92B7-5BA6958330C8}">
      <dsp:nvSpPr>
        <dsp:cNvPr id="0" name=""/>
        <dsp:cNvSpPr/>
      </dsp:nvSpPr>
      <dsp:spPr>
        <a:xfrm>
          <a:off x="4077957" y="1998851"/>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Comuns</a:t>
          </a:r>
        </a:p>
      </dsp:txBody>
      <dsp:txXfrm>
        <a:off x="4077957" y="1998851"/>
        <a:ext cx="3385297" cy="623330"/>
      </dsp:txXfrm>
    </dsp:sp>
    <dsp:sp modelId="{4FA00D64-269C-4C04-8FD1-E9B375D832D4}">
      <dsp:nvSpPr>
        <dsp:cNvPr id="0" name=""/>
        <dsp:cNvSpPr/>
      </dsp:nvSpPr>
      <dsp:spPr>
        <a:xfrm>
          <a:off x="3823149" y="280014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61F302-ABF4-4EF0-B8E9-82832B98CBD4}">
      <dsp:nvSpPr>
        <dsp:cNvPr id="0" name=""/>
        <dsp:cNvSpPr/>
      </dsp:nvSpPr>
      <dsp:spPr>
        <a:xfrm>
          <a:off x="4077957" y="262218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Mútua colaboração</a:t>
          </a:r>
        </a:p>
      </dsp:txBody>
      <dsp:txXfrm>
        <a:off x="4077957" y="2622182"/>
        <a:ext cx="3385297" cy="623330"/>
      </dsp:txXfrm>
    </dsp:sp>
    <dsp:sp modelId="{906141BD-CD59-4E64-8DA7-5A1B567264C9}">
      <dsp:nvSpPr>
        <dsp:cNvPr id="0" name=""/>
        <dsp:cNvSpPr/>
      </dsp:nvSpPr>
      <dsp:spPr>
        <a:xfrm>
          <a:off x="3823149" y="342347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36421C-C888-414D-A13A-FFE55F076694}">
      <dsp:nvSpPr>
        <dsp:cNvPr id="0" name=""/>
        <dsp:cNvSpPr/>
      </dsp:nvSpPr>
      <dsp:spPr>
        <a:xfrm>
          <a:off x="4077957" y="324551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Feita Antecipadamente</a:t>
          </a:r>
        </a:p>
      </dsp:txBody>
      <dsp:txXfrm>
        <a:off x="4077957" y="3245512"/>
        <a:ext cx="3385297" cy="623330"/>
      </dsp:txXfrm>
    </dsp:sp>
    <dsp:sp modelId="{0A8687FE-419A-48B6-9BCB-2CA7753F7047}">
      <dsp:nvSpPr>
        <dsp:cNvPr id="0" name=""/>
        <dsp:cNvSpPr/>
      </dsp:nvSpPr>
      <dsp:spPr>
        <a:xfrm>
          <a:off x="3823149" y="404680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46B14F-6B78-44D9-AD2A-8D5942CC92C5}">
      <dsp:nvSpPr>
        <dsp:cNvPr id="0" name=""/>
        <dsp:cNvSpPr/>
      </dsp:nvSpPr>
      <dsp:spPr>
        <a:xfrm>
          <a:off x="4077957" y="386884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Vinculado ao Objeto</a:t>
          </a:r>
        </a:p>
      </dsp:txBody>
      <dsp:txXfrm>
        <a:off x="4077957" y="3868842"/>
        <a:ext cx="3385297" cy="623330"/>
      </dsp:txXfrm>
    </dsp:sp>
    <dsp:sp modelId="{4F3904EE-12A0-463C-94BD-59DF8A33E9CE}">
      <dsp:nvSpPr>
        <dsp:cNvPr id="0" name=""/>
        <dsp:cNvSpPr/>
      </dsp:nvSpPr>
      <dsp:spPr>
        <a:xfrm>
          <a:off x="3823149" y="467013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BDC036-C444-4236-ACA5-E66F4A380818}">
      <dsp:nvSpPr>
        <dsp:cNvPr id="0" name=""/>
        <dsp:cNvSpPr/>
      </dsp:nvSpPr>
      <dsp:spPr>
        <a:xfrm>
          <a:off x="4077957" y="449217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Exigida sobre aspectos financeiros</a:t>
          </a:r>
        </a:p>
      </dsp:txBody>
      <dsp:txXfrm>
        <a:off x="4077957" y="4492172"/>
        <a:ext cx="3385297" cy="623330"/>
      </dsp:txXfrm>
    </dsp:sp>
    <dsp:sp modelId="{E0B31E3F-6B22-496C-BD03-0A8BE2773D80}">
      <dsp:nvSpPr>
        <dsp:cNvPr id="0" name=""/>
        <dsp:cNvSpPr/>
      </dsp:nvSpPr>
      <dsp:spPr>
        <a:xfrm>
          <a:off x="7645260" y="769312"/>
          <a:ext cx="3640105" cy="4282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696A2-4CD7-454B-BF26-33F2091311BE}">
      <dsp:nvSpPr>
        <dsp:cNvPr id="0" name=""/>
        <dsp:cNvSpPr/>
      </dsp:nvSpPr>
      <dsp:spPr>
        <a:xfrm>
          <a:off x="7645260" y="930145"/>
          <a:ext cx="267415" cy="2674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5D9309-2850-4379-B201-EA276F2CC1AA}">
      <dsp:nvSpPr>
        <dsp:cNvPr id="0" name=""/>
        <dsp:cNvSpPr/>
      </dsp:nvSpPr>
      <dsp:spPr>
        <a:xfrm>
          <a:off x="7646299" y="620566"/>
          <a:ext cx="3640105" cy="76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58420" rIns="87630" bIns="58420" numCol="1" spcCol="1270" anchor="ctr" anchorCtr="0">
          <a:noAutofit/>
        </a:bodyPr>
        <a:lstStyle/>
        <a:p>
          <a:pPr marL="0" lvl="0" indent="0" algn="l" defTabSz="2044700">
            <a:lnSpc>
              <a:spcPct val="90000"/>
            </a:lnSpc>
            <a:spcBef>
              <a:spcPct val="0"/>
            </a:spcBef>
            <a:spcAft>
              <a:spcPct val="35000"/>
            </a:spcAft>
            <a:buNone/>
          </a:pPr>
          <a:r>
            <a:rPr lang="pt-BR" sz="4600" kern="1200" dirty="0"/>
            <a:t>  Contrato</a:t>
          </a:r>
        </a:p>
      </dsp:txBody>
      <dsp:txXfrm>
        <a:off x="7646299" y="620566"/>
        <a:ext cx="3640105" cy="769312"/>
      </dsp:txXfrm>
    </dsp:sp>
    <dsp:sp modelId="{840DE232-085C-45D1-A3E2-B6D57065C88A}">
      <dsp:nvSpPr>
        <dsp:cNvPr id="0" name=""/>
        <dsp:cNvSpPr/>
      </dsp:nvSpPr>
      <dsp:spPr>
        <a:xfrm>
          <a:off x="7645260" y="155348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BF234-B2EF-4220-B2F7-9EE4C0C7CE9B}">
      <dsp:nvSpPr>
        <dsp:cNvPr id="0" name=""/>
        <dsp:cNvSpPr/>
      </dsp:nvSpPr>
      <dsp:spPr>
        <a:xfrm>
          <a:off x="7900067" y="1375521"/>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Opostos e contraditórios</a:t>
          </a:r>
        </a:p>
      </dsp:txBody>
      <dsp:txXfrm>
        <a:off x="7900067" y="1375521"/>
        <a:ext cx="3385297" cy="623330"/>
      </dsp:txXfrm>
    </dsp:sp>
    <dsp:sp modelId="{BA643823-743C-4F51-B153-A2835E2E6D39}">
      <dsp:nvSpPr>
        <dsp:cNvPr id="0" name=""/>
        <dsp:cNvSpPr/>
      </dsp:nvSpPr>
      <dsp:spPr>
        <a:xfrm>
          <a:off x="7645260" y="217681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8EF36-BA58-4C7E-A29E-9CD30355FA5C}">
      <dsp:nvSpPr>
        <dsp:cNvPr id="0" name=""/>
        <dsp:cNvSpPr/>
      </dsp:nvSpPr>
      <dsp:spPr>
        <a:xfrm>
          <a:off x="7900067" y="1998851"/>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Particulares</a:t>
          </a:r>
        </a:p>
      </dsp:txBody>
      <dsp:txXfrm>
        <a:off x="7900067" y="1998851"/>
        <a:ext cx="3385297" cy="623330"/>
      </dsp:txXfrm>
    </dsp:sp>
    <dsp:sp modelId="{884CC6A0-9751-4F91-BFBF-8DCDBED9F9EB}">
      <dsp:nvSpPr>
        <dsp:cNvPr id="0" name=""/>
        <dsp:cNvSpPr/>
      </dsp:nvSpPr>
      <dsp:spPr>
        <a:xfrm>
          <a:off x="7645260" y="2800142"/>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DBC605-3258-4F30-AF18-1D2D77A5CAAD}">
      <dsp:nvSpPr>
        <dsp:cNvPr id="0" name=""/>
        <dsp:cNvSpPr/>
      </dsp:nvSpPr>
      <dsp:spPr>
        <a:xfrm>
          <a:off x="7900067" y="262218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Interesses Antagônicos</a:t>
          </a:r>
        </a:p>
      </dsp:txBody>
      <dsp:txXfrm>
        <a:off x="7900067" y="2622182"/>
        <a:ext cx="3385297" cy="623330"/>
      </dsp:txXfrm>
    </dsp:sp>
    <dsp:sp modelId="{C861CBE0-CD7F-439A-952C-DDEFBCD2E39E}">
      <dsp:nvSpPr>
        <dsp:cNvPr id="0" name=""/>
        <dsp:cNvSpPr/>
      </dsp:nvSpPr>
      <dsp:spPr>
        <a:xfrm>
          <a:off x="7645260" y="342347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5E88B-D293-4C13-A167-7ED702874F30}">
      <dsp:nvSpPr>
        <dsp:cNvPr id="0" name=""/>
        <dsp:cNvSpPr/>
      </dsp:nvSpPr>
      <dsp:spPr>
        <a:xfrm>
          <a:off x="7900067" y="324551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Feita após entrega do bem ou serviço</a:t>
          </a:r>
        </a:p>
      </dsp:txBody>
      <dsp:txXfrm>
        <a:off x="7900067" y="3245512"/>
        <a:ext cx="3385297" cy="623330"/>
      </dsp:txXfrm>
    </dsp:sp>
    <dsp:sp modelId="{70D55BAD-4764-4396-895B-039BCD49AA8F}">
      <dsp:nvSpPr>
        <dsp:cNvPr id="0" name=""/>
        <dsp:cNvSpPr/>
      </dsp:nvSpPr>
      <dsp:spPr>
        <a:xfrm>
          <a:off x="7645260" y="404680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98893-C7B2-40A2-B87E-D706849F55CA}">
      <dsp:nvSpPr>
        <dsp:cNvPr id="0" name=""/>
        <dsp:cNvSpPr/>
      </dsp:nvSpPr>
      <dsp:spPr>
        <a:xfrm>
          <a:off x="7900067" y="386884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Incorporado ao patrimônio do contratado</a:t>
          </a:r>
        </a:p>
      </dsp:txBody>
      <dsp:txXfrm>
        <a:off x="7900067" y="3868842"/>
        <a:ext cx="3385297" cy="623330"/>
      </dsp:txXfrm>
    </dsp:sp>
    <dsp:sp modelId="{E0DE9707-91B5-4E56-8E36-20A5AE7357A6}">
      <dsp:nvSpPr>
        <dsp:cNvPr id="0" name=""/>
        <dsp:cNvSpPr/>
      </dsp:nvSpPr>
      <dsp:spPr>
        <a:xfrm>
          <a:off x="7645260" y="4670133"/>
          <a:ext cx="267408" cy="2674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8D6BD-C768-4F8D-93FC-2238EE743D38}">
      <dsp:nvSpPr>
        <dsp:cNvPr id="0" name=""/>
        <dsp:cNvSpPr/>
      </dsp:nvSpPr>
      <dsp:spPr>
        <a:xfrm>
          <a:off x="7900067" y="4492172"/>
          <a:ext cx="3385297" cy="6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pt-BR" sz="1400" kern="1200" dirty="0"/>
            <a:t>Não exigida, apenas ateste do recebimento</a:t>
          </a:r>
        </a:p>
      </dsp:txBody>
      <dsp:txXfrm>
        <a:off x="7900067" y="4492172"/>
        <a:ext cx="3385297" cy="623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BF0D5-C74F-4F57-A481-A3C1AC4E4827}">
      <dsp:nvSpPr>
        <dsp:cNvPr id="0" name=""/>
        <dsp:cNvSpPr/>
      </dsp:nvSpPr>
      <dsp:spPr>
        <a:xfrm>
          <a:off x="4174" y="1141513"/>
          <a:ext cx="2510982" cy="3013179"/>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pt-BR" sz="2800" kern="1200" dirty="0"/>
            <a:t>0</a:t>
          </a:r>
        </a:p>
      </dsp:txBody>
      <dsp:txXfrm rot="16200000">
        <a:off x="-980130" y="2125819"/>
        <a:ext cx="2470807" cy="502196"/>
      </dsp:txXfrm>
    </dsp:sp>
    <dsp:sp modelId="{46ADB232-2AB2-4BC8-A73E-F31CFD5CE842}">
      <dsp:nvSpPr>
        <dsp:cNvPr id="0" name=""/>
        <dsp:cNvSpPr/>
      </dsp:nvSpPr>
      <dsp:spPr>
        <a:xfrm>
          <a:off x="506371" y="1141513"/>
          <a:ext cx="1870682" cy="30131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pt-BR" sz="3200" kern="1200" dirty="0"/>
            <a:t>Proposição</a:t>
          </a:r>
        </a:p>
      </dsp:txBody>
      <dsp:txXfrm>
        <a:off x="506371" y="1141513"/>
        <a:ext cx="1870682" cy="3013179"/>
      </dsp:txXfrm>
    </dsp:sp>
    <dsp:sp modelId="{97A1299A-DF2C-4DC5-87EF-F5B4B9DFE784}">
      <dsp:nvSpPr>
        <dsp:cNvPr id="0" name=""/>
        <dsp:cNvSpPr/>
      </dsp:nvSpPr>
      <dsp:spPr>
        <a:xfrm>
          <a:off x="2603041" y="1141513"/>
          <a:ext cx="2510982" cy="3013179"/>
        </a:xfrm>
        <a:prstGeom prst="roundRect">
          <a:avLst>
            <a:gd name="adj" fmla="val 5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pt-BR" sz="2800" kern="1200" dirty="0"/>
            <a:t>1</a:t>
          </a:r>
        </a:p>
      </dsp:txBody>
      <dsp:txXfrm rot="16200000">
        <a:off x="1618736" y="2125819"/>
        <a:ext cx="2470807" cy="502196"/>
      </dsp:txXfrm>
    </dsp:sp>
    <dsp:sp modelId="{BC461900-7CEC-42C0-A4AF-18C58EBDB0AA}">
      <dsp:nvSpPr>
        <dsp:cNvPr id="0" name=""/>
        <dsp:cNvSpPr/>
      </dsp:nvSpPr>
      <dsp:spPr>
        <a:xfrm rot="5400000">
          <a:off x="2394060" y="3537784"/>
          <a:ext cx="443073" cy="376647"/>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32757A-E4C7-4CFC-BC6E-6666815BD0E5}">
      <dsp:nvSpPr>
        <dsp:cNvPr id="0" name=""/>
        <dsp:cNvSpPr/>
      </dsp:nvSpPr>
      <dsp:spPr>
        <a:xfrm>
          <a:off x="3105238" y="1141513"/>
          <a:ext cx="1870682" cy="30131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pt-BR" sz="3200" kern="1200" dirty="0"/>
            <a:t>Celebração</a:t>
          </a:r>
        </a:p>
      </dsp:txBody>
      <dsp:txXfrm>
        <a:off x="3105238" y="1141513"/>
        <a:ext cx="1870682" cy="3013179"/>
      </dsp:txXfrm>
    </dsp:sp>
    <dsp:sp modelId="{E5BFDB65-8893-4CD5-B3A2-C38C191C6D50}">
      <dsp:nvSpPr>
        <dsp:cNvPr id="0" name=""/>
        <dsp:cNvSpPr/>
      </dsp:nvSpPr>
      <dsp:spPr>
        <a:xfrm>
          <a:off x="5205801" y="1126447"/>
          <a:ext cx="2510982" cy="3013179"/>
        </a:xfrm>
        <a:prstGeom prst="roundRect">
          <a:avLst>
            <a:gd name="adj" fmla="val 5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pt-BR" sz="2800" kern="1200" dirty="0"/>
            <a:t>2</a:t>
          </a:r>
        </a:p>
      </dsp:txBody>
      <dsp:txXfrm rot="16200000">
        <a:off x="4221495" y="2110753"/>
        <a:ext cx="2470807" cy="502196"/>
      </dsp:txXfrm>
    </dsp:sp>
    <dsp:sp modelId="{B51363CF-BA47-4F82-891D-16A57844ED5C}">
      <dsp:nvSpPr>
        <dsp:cNvPr id="0" name=""/>
        <dsp:cNvSpPr/>
      </dsp:nvSpPr>
      <dsp:spPr>
        <a:xfrm rot="5400000">
          <a:off x="4992927" y="3537784"/>
          <a:ext cx="443073" cy="376647"/>
        </a:xfrm>
        <a:prstGeom prst="flowChartExtract">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D9726-E028-4AB4-987B-F9DCC26F1CFB}">
      <dsp:nvSpPr>
        <dsp:cNvPr id="0" name=""/>
        <dsp:cNvSpPr/>
      </dsp:nvSpPr>
      <dsp:spPr>
        <a:xfrm>
          <a:off x="5707997" y="1126447"/>
          <a:ext cx="1870682" cy="30131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pt-BR" sz="3200" kern="1200" dirty="0"/>
            <a:t>Execução</a:t>
          </a:r>
        </a:p>
      </dsp:txBody>
      <dsp:txXfrm>
        <a:off x="5707997" y="1126447"/>
        <a:ext cx="1870682" cy="3013179"/>
      </dsp:txXfrm>
    </dsp:sp>
    <dsp:sp modelId="{1BCFAD6F-5DF0-471C-B69F-89A23FA1F6CB}">
      <dsp:nvSpPr>
        <dsp:cNvPr id="0" name=""/>
        <dsp:cNvSpPr/>
      </dsp:nvSpPr>
      <dsp:spPr>
        <a:xfrm>
          <a:off x="7800776" y="1141513"/>
          <a:ext cx="2510982" cy="3013179"/>
        </a:xfrm>
        <a:prstGeom prst="roundRect">
          <a:avLst>
            <a:gd name="adj" fmla="val 5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pt-BR" sz="2800" kern="1200" dirty="0"/>
            <a:t>3</a:t>
          </a:r>
        </a:p>
      </dsp:txBody>
      <dsp:txXfrm rot="16200000">
        <a:off x="6816471" y="2125819"/>
        <a:ext cx="2470807" cy="502196"/>
      </dsp:txXfrm>
    </dsp:sp>
    <dsp:sp modelId="{3E839BAA-CB22-43CF-AA2D-7E9AD19B5252}">
      <dsp:nvSpPr>
        <dsp:cNvPr id="0" name=""/>
        <dsp:cNvSpPr/>
      </dsp:nvSpPr>
      <dsp:spPr>
        <a:xfrm rot="5400000">
          <a:off x="7591794" y="3537784"/>
          <a:ext cx="443073" cy="376647"/>
        </a:xfrm>
        <a:prstGeom prst="flowChartExtract">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FFC24-A2CE-4996-ABF3-BD15DADAC73F}">
      <dsp:nvSpPr>
        <dsp:cNvPr id="0" name=""/>
        <dsp:cNvSpPr/>
      </dsp:nvSpPr>
      <dsp:spPr>
        <a:xfrm>
          <a:off x="8302973" y="1141513"/>
          <a:ext cx="1870682" cy="30131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pt-BR" sz="3200" kern="1200" dirty="0"/>
            <a:t>Prestação de Contas</a:t>
          </a:r>
        </a:p>
      </dsp:txBody>
      <dsp:txXfrm>
        <a:off x="8302973" y="1141513"/>
        <a:ext cx="1870682" cy="3013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BF0D5-C74F-4F57-A481-A3C1AC4E4827}">
      <dsp:nvSpPr>
        <dsp:cNvPr id="0" name=""/>
        <dsp:cNvSpPr/>
      </dsp:nvSpPr>
      <dsp:spPr>
        <a:xfrm>
          <a:off x="0" y="1136203"/>
          <a:ext cx="2519833" cy="3023800"/>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pt-BR" sz="2800" kern="1200" dirty="0"/>
            <a:t>0</a:t>
          </a:r>
        </a:p>
      </dsp:txBody>
      <dsp:txXfrm rot="16200000">
        <a:off x="-987774" y="2123978"/>
        <a:ext cx="2479516" cy="503966"/>
      </dsp:txXfrm>
    </dsp:sp>
    <dsp:sp modelId="{46ADB232-2AB2-4BC8-A73E-F31CFD5CE842}">
      <dsp:nvSpPr>
        <dsp:cNvPr id="0" name=""/>
        <dsp:cNvSpPr/>
      </dsp:nvSpPr>
      <dsp:spPr>
        <a:xfrm>
          <a:off x="503966" y="1136203"/>
          <a:ext cx="1877276" cy="30238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marL="0" lvl="0" indent="0" algn="l" defTabSz="1466850">
            <a:lnSpc>
              <a:spcPct val="90000"/>
            </a:lnSpc>
            <a:spcBef>
              <a:spcPct val="0"/>
            </a:spcBef>
            <a:spcAft>
              <a:spcPct val="35000"/>
            </a:spcAft>
            <a:buNone/>
          </a:pPr>
          <a:r>
            <a:rPr lang="pt-BR" sz="3300" kern="1200" dirty="0"/>
            <a:t>Proposição</a:t>
          </a:r>
        </a:p>
      </dsp:txBody>
      <dsp:txXfrm>
        <a:off x="503966" y="1136203"/>
        <a:ext cx="1877276" cy="30238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420D8-BAB8-420F-9D1A-0A7B7C52CFDF}" type="datetimeFigureOut">
              <a:rPr lang="pt-BR" smtClean="0"/>
              <a:t>11/04/2024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F08AF-D840-45E6-9108-B632A1CB9027}" type="slidenum">
              <a:rPr lang="pt-BR" smtClean="0"/>
              <a:t>‹nº›</a:t>
            </a:fld>
            <a:endParaRPr lang="pt-BR"/>
          </a:p>
        </p:txBody>
      </p:sp>
    </p:spTree>
    <p:extLst>
      <p:ext uri="{BB962C8B-B14F-4D97-AF65-F5344CB8AC3E}">
        <p14:creationId xmlns:p14="http://schemas.microsoft.com/office/powerpoint/2010/main" val="115090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camara.leg.br/internet/comissao/index/mista/orca/orcamento/OR2022/emendas/cartilhas/MS.pdf" TargetMode="External"/><Relationship Id="rId13" Type="http://schemas.openxmlformats.org/officeDocument/2006/relationships/hyperlink" Target="https://www.camara.leg.br/internet/comissao/index/mista/orca/orcamento/OR2022/emendas/cartilhas/MAPA.pdf" TargetMode="External"/><Relationship Id="rId18" Type="http://schemas.openxmlformats.org/officeDocument/2006/relationships/hyperlink" Target="http://www.camara.leg.br/internet/comissao/index/mista/orca/orcamento/OR2022/emendas/cartilhas/MCTIC.pdf" TargetMode="External"/><Relationship Id="rId3" Type="http://schemas.openxmlformats.org/officeDocument/2006/relationships/hyperlink" Target="http://www.camara.leg.br/internet/comissao/index/mista/orca/orcamento/OR2022/emendas/cartilhas/MINFRA_NORTE.pdf" TargetMode="External"/><Relationship Id="rId21" Type="http://schemas.openxmlformats.org/officeDocument/2006/relationships/hyperlink" Target="http://www.camara.leg.br/internet/comissao/index/mista/orca/orcamento/OR2022/emendas/cartilhas/MRE.pdf" TargetMode="External"/><Relationship Id="rId7" Type="http://schemas.openxmlformats.org/officeDocument/2006/relationships/hyperlink" Target="http://www.camara.leg.br/internet/comissao/index/mista/orca/orcamento/OR2022/emendas/cartilhas/MINFRA_CENTROOESTE.pdf" TargetMode="External"/><Relationship Id="rId12" Type="http://schemas.openxmlformats.org/officeDocument/2006/relationships/hyperlink" Target="https://www.camara.leg.br/internet/comissao/index/mista/orca/orcamento/OR2022/emendas/cartilhas/MinCid_infograficos.pdf" TargetMode="External"/><Relationship Id="rId17" Type="http://schemas.openxmlformats.org/officeDocument/2006/relationships/hyperlink" Target="http://www.camara.leg.br/internet/comissao/index/mista/orca/orcamento/OR2022/emendas/cartilhas/MCom.pdf" TargetMode="External"/><Relationship Id="rId2" Type="http://schemas.openxmlformats.org/officeDocument/2006/relationships/slide" Target="../slides/slide15.xml"/><Relationship Id="rId16" Type="http://schemas.openxmlformats.org/officeDocument/2006/relationships/hyperlink" Target="http://www.camara.leg.br/internet/comissao/index/mista/orca/orcamento/OR2022/emendas/cartilhas/MTP.pdf" TargetMode="External"/><Relationship Id="rId20" Type="http://schemas.openxmlformats.org/officeDocument/2006/relationships/hyperlink" Target="http://www.camara.leg.br/internet/comissao/index/mista/orca/orcamento/OR2022/emendas/cartilhas/MMA_2.pdf" TargetMode="External"/><Relationship Id="rId1" Type="http://schemas.openxmlformats.org/officeDocument/2006/relationships/notesMaster" Target="../notesMasters/notesMaster1.xml"/><Relationship Id="rId6" Type="http://schemas.openxmlformats.org/officeDocument/2006/relationships/hyperlink" Target="http://www.camara.leg.br/internet/comissao/index/mista/orca/orcamento/OR2022/emendas/cartilhas/MINFRA_SUDESTE.pdf" TargetMode="External"/><Relationship Id="rId11" Type="http://schemas.openxmlformats.org/officeDocument/2006/relationships/hyperlink" Target="https://www.camara.leg.br/internet/comissao/index/mista/orca/orcamento/OR2022/emendas/cartilhas/MinCid.pdf" TargetMode="External"/><Relationship Id="rId5" Type="http://schemas.openxmlformats.org/officeDocument/2006/relationships/hyperlink" Target="http://www.camara.leg.br/internet/comissao/index/mista/orca/orcamento/OR2022/emendas/cartilhas/MINFRA_SUL.pdf" TargetMode="External"/><Relationship Id="rId15" Type="http://schemas.openxmlformats.org/officeDocument/2006/relationships/hyperlink" Target="https://www.camara.leg.br/internet/comissao/index/mista/orca/orcamento/OR2022/emendas/cartilhas/MJSP.pdf" TargetMode="External"/><Relationship Id="rId23" Type="http://schemas.openxmlformats.org/officeDocument/2006/relationships/hyperlink" Target="http://www.camara.leg.br/internet/comissao/index/mista/orca/orcamento/OR2022/emendas/cartilhas/MDH.pdf" TargetMode="External"/><Relationship Id="rId10" Type="http://schemas.openxmlformats.org/officeDocument/2006/relationships/hyperlink" Target="http://www.camara.leg.br/internet/comissao/index/mista/orca/orcamento/OR2022/emendas/cartilhas/Mec.pdf" TargetMode="External"/><Relationship Id="rId19" Type="http://schemas.openxmlformats.org/officeDocument/2006/relationships/hyperlink" Target="http://www.camara.leg.br/internet/comissao/index/mista/orca/orcamento/OR2022/emendas/cartilhas/MMA.pdf" TargetMode="External"/><Relationship Id="rId4" Type="http://schemas.openxmlformats.org/officeDocument/2006/relationships/hyperlink" Target="http://www.camara.leg.br/internet/comissao/index/mista/orca/orcamento/OR2022/emendas/cartilhas/MINFRA_NORDESTE.pdf" TargetMode="External"/><Relationship Id="rId9" Type="http://schemas.openxmlformats.org/officeDocument/2006/relationships/hyperlink" Target="https://www.gov.br/mdr/pt-br/assuntos/emendasparlamentares" TargetMode="External"/><Relationship Id="rId14" Type="http://schemas.openxmlformats.org/officeDocument/2006/relationships/hyperlink" Target="http://www.camara.leg.br/internet/comissao/index/mista/orca/orcamento/OR2022/emendas/cartilhas/MTur.pdf" TargetMode="External"/><Relationship Id="rId22" Type="http://schemas.openxmlformats.org/officeDocument/2006/relationships/hyperlink" Target="http://www.camara.leg.br/internet/comissao/index/mista/orca/orcamento/OR2022/emendas/cartilhas/mme.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lanalto.gov.br/ccivil_03/constituicao/Constituicao.htm#art166%C2%A712"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planalto.gov.br/ccivil_03/constituicao/Constituicao.htm#adctart107%C2%A71ii" TargetMode="External"/><Relationship Id="rId4" Type="http://schemas.openxmlformats.org/officeDocument/2006/relationships/hyperlink" Target="http://www.planalto.gov.br/ccivil_03/constituicao/emendas/emc/emc95.ht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egislacao.planalto.gov.br/legisla/legislacao.nsf/Viw_Identificacao/emc%20105-2019?OpenDocument"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planalto.gov.br/ccivil_03/constituicao/Constituicao.htm#art166a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algn="l">
              <a:spcBef>
                <a:spcPts val="0"/>
              </a:spcBef>
              <a:spcAft>
                <a:spcPts val="0"/>
              </a:spcAft>
            </a:pPr>
            <a:r>
              <a:rPr lang="pt-BR" sz="1800" dirty="0">
                <a:effectLst/>
                <a:latin typeface="Calibri" panose="020F0502020204030204" pitchFamily="34" charset="0"/>
              </a:rPr>
              <a:t>Bom Dia! Primeiramente, cumprimento o senhor Sérgio Seabra pelo convite e oportunidade de compor este painel. </a:t>
            </a:r>
            <a:r>
              <a:rPr lang="pt-BR" sz="1800" kern="1200" dirty="0">
                <a:solidFill>
                  <a:schemeClr val="tx1"/>
                </a:solidFill>
                <a:effectLst/>
                <a:latin typeface="+mn-lt"/>
                <a:ea typeface="+mn-ea"/>
                <a:cs typeface="+mn-cs"/>
              </a:rPr>
              <a:t>Parabenizo a equipe do Ministério da Mulher, da Família e dos Direitos Humanos, pela organização do evento, cumprimentando-os em nome Assessor Especial de Controle Interno, Sérgio Seabra. Sinto-me honrado e lisonjeado por palestrar em um evento de um órgão tão importante como este. Por fim, mas não menos importante, cumprimento a audiência deste que nos assiste agora, senhores e senhoras, muito bom dia! </a:t>
            </a:r>
          </a:p>
          <a:p>
            <a:pPr marL="0" marR="0">
              <a:spcBef>
                <a:spcPts val="0"/>
              </a:spcBef>
              <a:spcAft>
                <a:spcPts val="0"/>
              </a:spcAft>
            </a:pPr>
            <a:r>
              <a:rPr lang="pt-BR" sz="1800" dirty="0">
                <a:effectLst/>
                <a:latin typeface="Calibri" panose="020F0502020204030204" pitchFamily="34" charset="0"/>
              </a:rPr>
              <a:t> </a:t>
            </a:r>
          </a:p>
          <a:p>
            <a:pPr marL="0" marR="0">
              <a:spcBef>
                <a:spcPts val="0"/>
              </a:spcBef>
              <a:spcAft>
                <a:spcPts val="0"/>
              </a:spcAft>
            </a:pPr>
            <a:r>
              <a:rPr lang="pt-BR" sz="1800" dirty="0">
                <a:effectLst/>
                <a:latin typeface="Calibri" panose="020F0502020204030204" pitchFamily="34" charset="0"/>
              </a:rPr>
              <a:t>Bom. Quem vos fala? Meu nome é Sérgio Neiva, sou Auditor da CGU e atualmente coordeno um time que presta serviços de auditoria interna na área de compras, transferências fiscais da união e tomadas de contas especiais do Poder Executivo Federal.   </a:t>
            </a:r>
          </a:p>
          <a:p>
            <a:pPr marL="0" marR="0">
              <a:spcBef>
                <a:spcPts val="0"/>
              </a:spcBef>
              <a:spcAft>
                <a:spcPts val="0"/>
              </a:spcAft>
            </a:pPr>
            <a:r>
              <a:rPr lang="pt-BR" sz="1800" dirty="0">
                <a:effectLst/>
                <a:latin typeface="Calibri" panose="020F0502020204030204" pitchFamily="34" charset="0"/>
              </a:rPr>
              <a:t> </a:t>
            </a:r>
          </a:p>
          <a:p>
            <a:pPr marL="0" marR="0">
              <a:spcBef>
                <a:spcPts val="0"/>
              </a:spcBef>
              <a:spcAft>
                <a:spcPts val="0"/>
              </a:spcAft>
            </a:pPr>
            <a:r>
              <a:rPr lang="pt-BR" sz="1800" dirty="0">
                <a:effectLst/>
                <a:latin typeface="Calibri" panose="020F0502020204030204" pitchFamily="34" charset="0"/>
              </a:rPr>
              <a:t>Serei breve em minha fala, então preciso instigá-los a prestarem atenção. Farei meu melhor! </a:t>
            </a:r>
            <a:endParaRPr lang="pt-BR" sz="1800" b="0" i="0" u="none" strike="noStrike" baseline="0" dirty="0">
              <a:latin typeface="Calibri" panose="020F0502020204030204" pitchFamily="34" charset="0"/>
            </a:endParaRPr>
          </a:p>
          <a:p>
            <a:pPr algn="l"/>
            <a:endParaRPr lang="pt-BR" sz="1800" b="0" i="0" u="none" strike="noStrike" baseline="0" dirty="0">
              <a:latin typeface="Calibri" panose="020F0502020204030204" pitchFamily="34" charset="0"/>
            </a:endParaRPr>
          </a:p>
          <a:p>
            <a:pPr algn="l"/>
            <a:r>
              <a:rPr lang="pt-BR" sz="1800" b="0" i="0" u="none" strike="noStrike" baseline="0" dirty="0">
                <a:latin typeface="Calibri" panose="020F0502020204030204" pitchFamily="34" charset="0"/>
              </a:rPr>
              <a:t>O ensino de convênios frequentemente se limita à fundamentação jurídico-doutrinária que, nem sempre, garante a solução dos problemas enfrentados no cotidiano dos órgãos públicos. Irei focar aspectos teóricos e práticos da rotina administrativa dos convênios – celebração, execução, prestação de contas e tomada de contas especial –, abordando inclusive, de forma superficial, aspectos gerais e princípios da administração pública, os quais são necessários para a compreensão de todo o processo no âmbito do Governo Federal.</a:t>
            </a:r>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1</a:t>
            </a:fld>
            <a:endParaRPr lang="pt-BR"/>
          </a:p>
        </p:txBody>
      </p:sp>
    </p:spTree>
    <p:extLst>
      <p:ext uri="{BB962C8B-B14F-4D97-AF65-F5344CB8AC3E}">
        <p14:creationId xmlns:p14="http://schemas.microsoft.com/office/powerpoint/2010/main" val="1870995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10</a:t>
            </a:fld>
            <a:endParaRPr lang="pt-BR"/>
          </a:p>
        </p:txBody>
      </p:sp>
    </p:spTree>
    <p:extLst>
      <p:ext uri="{BB962C8B-B14F-4D97-AF65-F5344CB8AC3E}">
        <p14:creationId xmlns:p14="http://schemas.microsoft.com/office/powerpoint/2010/main" val="55699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u="none" strike="noStrike" kern="1200" baseline="0" dirty="0">
                <a:solidFill>
                  <a:schemeClr val="tx1"/>
                </a:solidFill>
                <a:latin typeface="+mn-lt"/>
                <a:ea typeface="+mn-ea"/>
                <a:cs typeface="+mn-cs"/>
              </a:rPr>
              <a:t>Diferenciação entre Convênios e Contratos Administrativos </a:t>
            </a:r>
          </a:p>
          <a:p>
            <a:endParaRPr lang="pt-BR" sz="1200" b="1"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No contrato administrativo, há sempre a intenção de obtenção de alguma vantagem, além do próprio objeto. O convênio tem em comum com o contrato o fato de ser um acordo de vontades. Mas é um acordo de vontades com características próprias.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Além de se ressaltar que a Lei dos Contratos Administrativos - a Lei nº 8.666/ Lei 13.303;16/ Lei 14.133/2021, aplica-se aos convênios “no que couber”, registram-se as diferenças entre um e outro instituto, as quais, somadas às características dos convênios, são sintetizadas.</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Perguntas para diferenciar:</a:t>
            </a:r>
          </a:p>
          <a:p>
            <a:r>
              <a:rPr lang="pt-BR" sz="1200" b="0" i="0" u="none" strike="noStrike" kern="1200" baseline="0" dirty="0">
                <a:solidFill>
                  <a:schemeClr val="tx1"/>
                </a:solidFill>
                <a:latin typeface="+mn-lt"/>
                <a:ea typeface="+mn-ea"/>
                <a:cs typeface="+mn-cs"/>
              </a:rPr>
              <a:t>O caso concreto é uma execução descentralizada de programa de governo (projeto/ atividade) ou de evento de interesse recíproco? </a:t>
            </a:r>
          </a:p>
          <a:p>
            <a:r>
              <a:rPr lang="pt-BR" sz="1200" b="0" i="0" u="none" strike="noStrike" kern="1200" baseline="0" dirty="0">
                <a:solidFill>
                  <a:schemeClr val="tx1"/>
                </a:solidFill>
                <a:latin typeface="+mn-lt"/>
                <a:ea typeface="+mn-ea"/>
                <a:cs typeface="+mn-cs"/>
              </a:rPr>
              <a:t>O regime é de mútua cooperação? </a:t>
            </a:r>
          </a:p>
          <a:p>
            <a:r>
              <a:rPr lang="pt-BR" sz="1200" b="0" i="0" u="none" strike="noStrike" kern="1200" baseline="0" dirty="0">
                <a:solidFill>
                  <a:schemeClr val="tx1"/>
                </a:solidFill>
                <a:latin typeface="+mn-lt"/>
                <a:ea typeface="+mn-ea"/>
                <a:cs typeface="+mn-cs"/>
              </a:rPr>
              <a:t>A competência é comum ou concorrente entre as partes? </a:t>
            </a:r>
          </a:p>
          <a:p>
            <a:r>
              <a:rPr lang="pt-BR" sz="1200" b="0" i="0" u="none" strike="noStrike" kern="1200" baseline="0" dirty="0">
                <a:solidFill>
                  <a:schemeClr val="tx1"/>
                </a:solidFill>
                <a:latin typeface="+mn-lt"/>
                <a:ea typeface="+mn-ea"/>
                <a:cs typeface="+mn-cs"/>
              </a:rPr>
              <a:t>O objeto “aproveita” a ambos?</a:t>
            </a: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11</a:t>
            </a:fld>
            <a:endParaRPr lang="pt-BR"/>
          </a:p>
        </p:txBody>
      </p:sp>
    </p:spTree>
    <p:extLst>
      <p:ext uri="{BB962C8B-B14F-4D97-AF65-F5344CB8AC3E}">
        <p14:creationId xmlns:p14="http://schemas.microsoft.com/office/powerpoint/2010/main" val="381842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Como o Ministério da Economia, conseguiu esses números?</a:t>
            </a:r>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13</a:t>
            </a:fld>
            <a:endParaRPr lang="pt-BR"/>
          </a:p>
        </p:txBody>
      </p:sp>
    </p:spTree>
    <p:extLst>
      <p:ext uri="{BB962C8B-B14F-4D97-AF65-F5344CB8AC3E}">
        <p14:creationId xmlns:p14="http://schemas.microsoft.com/office/powerpoint/2010/main" val="142299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b="0" i="0" u="none" strike="noStrike" baseline="0" dirty="0">
                <a:solidFill>
                  <a:srgbClr val="000000"/>
                </a:solidFill>
                <a:latin typeface="Calibri" panose="020F0502020204030204" pitchFamily="34" charset="0"/>
              </a:rPr>
              <a:t>A concessão de transferências voluntárias pelos órgãos e entidades governamentais constitui um grande desafio aos administradores públicos, tanto no tocante à lisura desejada, quanto à operacionalização ágil e eficaz dos milhares de instrumentos destinados à implementação de políticas públicas nos Estados e Municípios brasileiros. Esse desafio ocorre devido a quantidade de agentes e a multiplicidade de objetos presentes na pactuação da concessão. (Saneamento Básico, Pavimentação urbana, promoção de eventos, educação e saúde)</a:t>
            </a:r>
          </a:p>
          <a:p>
            <a:endParaRPr lang="pt-BR" sz="1800" b="0" i="0" u="none" strike="noStrike" baseline="0" dirty="0">
              <a:solidFill>
                <a:srgbClr val="000000"/>
              </a:solidFill>
              <a:latin typeface="Calibri" panose="020F0502020204030204" pitchFamily="34" charset="0"/>
            </a:endParaRPr>
          </a:p>
          <a:p>
            <a:r>
              <a:rPr lang="pt-BR" sz="1800" b="0" i="0" u="none" strike="noStrike" baseline="0" dirty="0">
                <a:solidFill>
                  <a:srgbClr val="000000"/>
                </a:solidFill>
                <a:latin typeface="Calibri" panose="020F0502020204030204" pitchFamily="34" charset="0"/>
              </a:rPr>
              <a:t>O fluxo processual dos convênios e contratos de repasse pode ser divido em 4 grandes fases: o)proposição i)celebração; </a:t>
            </a:r>
            <a:r>
              <a:rPr lang="pt-BR" sz="1800" b="0" i="0" u="none" strike="noStrike" baseline="0" dirty="0" err="1">
                <a:solidFill>
                  <a:srgbClr val="000000"/>
                </a:solidFill>
                <a:latin typeface="Calibri" panose="020F0502020204030204" pitchFamily="34" charset="0"/>
              </a:rPr>
              <a:t>ii</a:t>
            </a:r>
            <a:r>
              <a:rPr lang="pt-BR" sz="1800" b="0" i="0" u="none" strike="noStrike" baseline="0" dirty="0">
                <a:solidFill>
                  <a:srgbClr val="000000"/>
                </a:solidFill>
                <a:latin typeface="Calibri" panose="020F0502020204030204" pitchFamily="34" charset="0"/>
              </a:rPr>
              <a:t>)execução; e </a:t>
            </a:r>
            <a:r>
              <a:rPr lang="pt-BR" sz="1800" b="0" i="0" u="none" strike="noStrike" baseline="0" dirty="0" err="1">
                <a:solidFill>
                  <a:srgbClr val="000000"/>
                </a:solidFill>
                <a:latin typeface="Calibri" panose="020F0502020204030204" pitchFamily="34" charset="0"/>
              </a:rPr>
              <a:t>iii</a:t>
            </a:r>
            <a:r>
              <a:rPr lang="pt-BR" sz="1800" b="0" i="0" u="none" strike="noStrike" baseline="0" dirty="0">
                <a:solidFill>
                  <a:srgbClr val="000000"/>
                </a:solidFill>
                <a:latin typeface="Calibri" panose="020F0502020204030204" pitchFamily="34" charset="0"/>
              </a:rPr>
              <a:t>)prestação de contas. </a:t>
            </a:r>
          </a:p>
          <a:p>
            <a:endParaRPr lang="pt-BR" sz="1800" b="0" i="0" u="none" strike="noStrike" baseline="0" dirty="0">
              <a:solidFill>
                <a:srgbClr val="000000"/>
              </a:solidFill>
              <a:latin typeface="Calibri" panose="020F0502020204030204" pitchFamily="34" charset="0"/>
            </a:endParaRPr>
          </a:p>
          <a:p>
            <a:r>
              <a:rPr lang="pt-BR" sz="1800" b="0" i="0" u="none" strike="noStrike" baseline="0" dirty="0">
                <a:solidFill>
                  <a:srgbClr val="000000"/>
                </a:solidFill>
                <a:latin typeface="Calibri" panose="020F0502020204030204" pitchFamily="34" charset="0"/>
              </a:rPr>
              <a:t>As principais etapas realizadas na fase de proposição são o cadastramento e divulgação dos Programas e Políticas públicas por parte do concedente, o encaminhamento das propostas por parte do convenente para que o concedente analise-a.</a:t>
            </a:r>
          </a:p>
          <a:p>
            <a:endParaRPr lang="pt-BR" sz="1800" b="0" i="0" u="none" strike="noStrike" baseline="0" dirty="0">
              <a:solidFill>
                <a:srgbClr val="000000"/>
              </a:solidFill>
              <a:latin typeface="Calibri" panose="020F0502020204030204" pitchFamily="34" charset="0"/>
            </a:endParaRPr>
          </a:p>
          <a:p>
            <a:r>
              <a:rPr lang="pt-BR" sz="1800" b="0" i="0" u="none" strike="noStrike" baseline="0" dirty="0">
                <a:solidFill>
                  <a:srgbClr val="000000"/>
                </a:solidFill>
                <a:latin typeface="Calibri" panose="020F0502020204030204" pitchFamily="34" charset="0"/>
              </a:rPr>
              <a:t>Em seguida, caso a proposta seja aprovada, inicia-se a fase de celebração. Ocorre a emissão da nota de empenho, a assinatura e publicação do termo. Com a publicação do termo do convênio encerra-se a fase de celebração.</a:t>
            </a:r>
          </a:p>
          <a:p>
            <a:endParaRPr lang="pt-BR" sz="1800" b="0" i="0" u="none" strike="noStrike" baseline="0" dirty="0">
              <a:solidFill>
                <a:srgbClr val="000000"/>
              </a:solidFill>
              <a:latin typeface="Calibri" panose="020F0502020204030204" pitchFamily="34" charset="0"/>
            </a:endParaRPr>
          </a:p>
          <a:p>
            <a:r>
              <a:rPr lang="pt-BR" sz="1800" b="0" i="0" u="none" strike="noStrike" baseline="0" dirty="0">
                <a:solidFill>
                  <a:srgbClr val="000000"/>
                </a:solidFill>
                <a:latin typeface="Calibri" panose="020F0502020204030204" pitchFamily="34" charset="0"/>
              </a:rPr>
              <a:t>Quando o instrumento é assinado e publicado inicia-se a execução com a liberação da 1ª parcela da conta única para a conta específica do convênio/contrato de repasse, em conformidade com o cronograma de desembolso financeiro pactuado.  </a:t>
            </a:r>
          </a:p>
          <a:p>
            <a:endParaRPr lang="pt-BR" sz="1800" b="0" i="0" u="none" strike="noStrike" baseline="0" dirty="0">
              <a:solidFill>
                <a:srgbClr val="000000"/>
              </a:solidFill>
              <a:latin typeface="Calibri" panose="020F0502020204030204" pitchFamily="34" charset="0"/>
            </a:endParaRPr>
          </a:p>
          <a:p>
            <a:pPr algn="l"/>
            <a:r>
              <a:rPr lang="pt-BR" dirty="0"/>
              <a:t>Por fim, quando os objetivos são alcançados por meio do cumprimento do objeto o</a:t>
            </a:r>
            <a:r>
              <a:rPr lang="pt-BR" sz="1800" b="0" i="0" u="none" strike="noStrike" baseline="0" dirty="0">
                <a:latin typeface="AGaramond-Regular"/>
              </a:rPr>
              <a:t> órgão ou entidade que recebeu recursos está sujeito a prestar contas da sua boa e regular aplicação. O prazo para apresentação das prestações de contas será de até 60 (sessenta) dias após o encerramento da vigência ou a conclusão da execução do objeto, o que ocorrer primeiro.</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14</a:t>
            </a:fld>
            <a:endParaRPr lang="pt-BR"/>
          </a:p>
        </p:txBody>
      </p:sp>
    </p:spTree>
    <p:extLst>
      <p:ext uri="{BB962C8B-B14F-4D97-AF65-F5344CB8AC3E}">
        <p14:creationId xmlns:p14="http://schemas.microsoft.com/office/powerpoint/2010/main" val="2897079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b="0" i="0" u="none" strike="noStrike" baseline="0" dirty="0">
                <a:solidFill>
                  <a:srgbClr val="221E1F"/>
                </a:solidFill>
                <a:latin typeface="Minion Pro"/>
              </a:rPr>
              <a:t>Na fase de proposição, os municípios, estados e ONGs submetem um plano de trabalho descrevendo o objeto do convênio, os recursos necessários e o cronograma de execução dos investimentos, além de outros detalhes — processo algumas vezes induzido a partir de chamamento público, divulgado pelos órgãos superiores do governo federal e, em outras, por emendas orçamentárias prevendo recursos para o objeto do convênio. </a:t>
            </a:r>
          </a:p>
          <a:p>
            <a:endParaRPr lang="pt-BR" sz="1800" b="0" i="0" u="none" strike="noStrike" baseline="0" dirty="0">
              <a:solidFill>
                <a:srgbClr val="221E1F"/>
              </a:solidFill>
              <a:latin typeface="Minion Pro"/>
            </a:endParaRPr>
          </a:p>
          <a:p>
            <a:pPr algn="l"/>
            <a:r>
              <a:rPr lang="pt-BR" sz="1800" b="0" i="0" u="none" strike="noStrike" baseline="0" dirty="0">
                <a:latin typeface="AGaramond-Regular"/>
              </a:rPr>
              <a:t>A preparação do Plano de Trabalho, com a consequente formalização do convênio, é um processo de grande complexidade e inúmeros detalhes. Em particular, para prefeituras de Municípios de pequeno porte, apresenta-se como barreira quase intransponível, diante da necessidade de se obterem recursos para atender às necessidades da comunidade.</a:t>
            </a:r>
            <a:endParaRPr lang="pt-BR" sz="1800" b="0" i="0" u="none" strike="noStrike" baseline="0" dirty="0">
              <a:solidFill>
                <a:srgbClr val="221E1F"/>
              </a:solidFill>
              <a:latin typeface="Minion Pro"/>
            </a:endParaRPr>
          </a:p>
          <a:p>
            <a:endParaRPr lang="pt-BR" sz="1800" b="0" i="0" u="none" strike="noStrike" baseline="0" dirty="0">
              <a:solidFill>
                <a:srgbClr val="221E1F"/>
              </a:solidFill>
              <a:latin typeface="Minion Pro"/>
            </a:endParaRPr>
          </a:p>
          <a:p>
            <a:r>
              <a:rPr lang="pt-BR" sz="1800" b="0" i="0" u="none" strike="noStrike" baseline="0" dirty="0">
                <a:solidFill>
                  <a:srgbClr val="221E1F"/>
                </a:solidFill>
                <a:latin typeface="Minion Pro"/>
              </a:rPr>
              <a:t>Em decorrência desse fator, há um esforço por parte dos órgãos superiores do Governo Federal em </a:t>
            </a:r>
            <a:r>
              <a:rPr lang="pt-BR" sz="1800" b="0" i="0" u="none" strike="noStrike" baseline="0" dirty="0">
                <a:solidFill>
                  <a:srgbClr val="000000"/>
                </a:solidFill>
                <a:latin typeface="Times New Roman" panose="02020603050405020304" pitchFamily="18" charset="0"/>
              </a:rPr>
              <a:t>uniformizar as informações a serem disponibilizadas aos potenciais convenente. Isso ocorre por meio de cartilhas. Essas cartilhas especificam critérios a serem exigidos pelos órgãos concedentes a fim de disponibilizar um portifólio para políticas públicas prioritárias, tais como: a) população potencial; b) população-alvo elegível, com base em indicadores socioeconômicos específicos às peculiaridades de cada ação orçamentária; c) população-alvo a ser priorizada em caso de restrição orçamentária; e) produtos; f) valores mínimos; g) avaliação do impacto da ação para atingimento dos objetivos do programa. </a:t>
            </a:r>
            <a:endParaRPr lang="pt-BR" sz="1800" b="0" i="0" u="none" strike="noStrike" baseline="0" dirty="0">
              <a:solidFill>
                <a:srgbClr val="221E1F"/>
              </a:solidFill>
              <a:latin typeface="Minion Pro"/>
            </a:endParaRPr>
          </a:p>
          <a:p>
            <a:endParaRPr lang="pt-BR" sz="1800" b="0" i="0" u="none" strike="noStrike" baseline="0" dirty="0">
              <a:solidFill>
                <a:srgbClr val="221E1F"/>
              </a:solidFill>
              <a:latin typeface="Minion Pro"/>
            </a:endParaRPr>
          </a:p>
          <a:p>
            <a:pPr algn="l"/>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0" i="0" dirty="0">
                <a:solidFill>
                  <a:srgbClr val="212529"/>
                </a:solidFill>
                <a:effectLst/>
                <a:latin typeface="Open Sans" panose="020B0606030504020204" pitchFamily="34" charset="0"/>
              </a:rPr>
              <a:t> </a:t>
            </a:r>
          </a:p>
          <a:p>
            <a:pPr algn="l">
              <a:buFont typeface="+mj-lt"/>
              <a:buAutoNum type="arabicPeriod"/>
            </a:pPr>
            <a:r>
              <a:rPr lang="pt-BR" b="0" i="0" dirty="0">
                <a:solidFill>
                  <a:srgbClr val="212529"/>
                </a:solidFill>
                <a:effectLst/>
                <a:latin typeface="Open Sans" panose="020B0606030504020204" pitchFamily="34" charset="0"/>
              </a:rPr>
              <a:t>Cartilhas dos órgãos por Área Temática</a:t>
            </a:r>
            <a:br>
              <a:rPr lang="pt-BR" b="0"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I - Infraestrutura</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Ministério da Infraestrutura</a:t>
            </a: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1143000" lvl="2" indent="-228600" algn="l">
              <a:buFont typeface="+mj-lt"/>
              <a:buAutoNum type="arabicPeriod"/>
            </a:pPr>
            <a:r>
              <a:rPr lang="pt-BR" b="1" i="0" u="none" strike="noStrike" dirty="0">
                <a:solidFill>
                  <a:srgbClr val="2F7958"/>
                </a:solidFill>
                <a:effectLst/>
                <a:latin typeface="Open Sans" panose="020B0606030504020204" pitchFamily="34" charset="0"/>
                <a:hlinkClick r:id="rId3"/>
              </a:rPr>
              <a:t>Região Norte</a:t>
            </a:r>
            <a:endParaRPr lang="pt-BR" b="0" i="0" dirty="0">
              <a:solidFill>
                <a:srgbClr val="212529"/>
              </a:solidFill>
              <a:effectLst/>
              <a:latin typeface="Open Sans" panose="020B0606030504020204" pitchFamily="34" charset="0"/>
            </a:endParaRPr>
          </a:p>
          <a:p>
            <a:pPr marL="1143000" lvl="2" indent="-228600" algn="l">
              <a:buFont typeface="+mj-lt"/>
              <a:buAutoNum type="arabicPeriod"/>
            </a:pPr>
            <a:r>
              <a:rPr lang="pt-BR" b="1" i="0" u="none" strike="noStrike" dirty="0">
                <a:solidFill>
                  <a:srgbClr val="2F7958"/>
                </a:solidFill>
                <a:effectLst/>
                <a:latin typeface="Open Sans" panose="020B0606030504020204" pitchFamily="34" charset="0"/>
                <a:hlinkClick r:id="rId4"/>
              </a:rPr>
              <a:t>Região Nordeste</a:t>
            </a:r>
            <a:endParaRPr lang="pt-BR" b="0" i="0" dirty="0">
              <a:solidFill>
                <a:srgbClr val="212529"/>
              </a:solidFill>
              <a:effectLst/>
              <a:latin typeface="Open Sans" panose="020B0606030504020204" pitchFamily="34" charset="0"/>
            </a:endParaRPr>
          </a:p>
          <a:p>
            <a:pPr marL="1143000" lvl="2" indent="-228600" algn="l">
              <a:buFont typeface="+mj-lt"/>
              <a:buAutoNum type="arabicPeriod"/>
            </a:pPr>
            <a:r>
              <a:rPr lang="pt-BR" b="1" i="0" u="none" strike="noStrike" dirty="0">
                <a:solidFill>
                  <a:srgbClr val="2F7958"/>
                </a:solidFill>
                <a:effectLst/>
                <a:latin typeface="Open Sans" panose="020B0606030504020204" pitchFamily="34" charset="0"/>
                <a:hlinkClick r:id="rId5"/>
              </a:rPr>
              <a:t>Região Sul</a:t>
            </a:r>
            <a:endParaRPr lang="pt-BR" b="0" i="0" dirty="0">
              <a:solidFill>
                <a:srgbClr val="212529"/>
              </a:solidFill>
              <a:effectLst/>
              <a:latin typeface="Open Sans" panose="020B0606030504020204" pitchFamily="34" charset="0"/>
            </a:endParaRPr>
          </a:p>
          <a:p>
            <a:pPr marL="1143000" lvl="2" indent="-228600" algn="l">
              <a:buFont typeface="+mj-lt"/>
              <a:buAutoNum type="arabicPeriod"/>
            </a:pPr>
            <a:r>
              <a:rPr lang="pt-BR" b="1" i="0" u="none" strike="noStrike" dirty="0">
                <a:solidFill>
                  <a:srgbClr val="2F7958"/>
                </a:solidFill>
                <a:effectLst/>
                <a:latin typeface="Open Sans" panose="020B0606030504020204" pitchFamily="34" charset="0"/>
                <a:hlinkClick r:id="rId6"/>
              </a:rPr>
              <a:t>Região Sudeste</a:t>
            </a:r>
            <a:endParaRPr lang="pt-BR" b="0" i="0" dirty="0">
              <a:solidFill>
                <a:srgbClr val="212529"/>
              </a:solidFill>
              <a:effectLst/>
              <a:latin typeface="Open Sans" panose="020B0606030504020204" pitchFamily="34" charset="0"/>
            </a:endParaRPr>
          </a:p>
          <a:p>
            <a:pPr marL="1143000" lvl="2" indent="-228600" algn="l">
              <a:buFont typeface="+mj-lt"/>
              <a:buAutoNum type="arabicPeriod"/>
            </a:pPr>
            <a:r>
              <a:rPr lang="pt-BR" b="1" i="0" u="none" strike="noStrike" dirty="0">
                <a:solidFill>
                  <a:srgbClr val="2F7958"/>
                </a:solidFill>
                <a:effectLst/>
                <a:latin typeface="Open Sans" panose="020B0606030504020204" pitchFamily="34" charset="0"/>
                <a:hlinkClick r:id="rId7"/>
              </a:rPr>
              <a:t>Região Centro-Oeste</a:t>
            </a: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 </a:t>
            </a: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II - Saúde</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8"/>
              </a:rPr>
              <a:t>Ministério da Saúde - </a:t>
            </a:r>
            <a:r>
              <a:rPr lang="pt-BR" b="1" i="1" u="none" strike="noStrike" dirty="0">
                <a:solidFill>
                  <a:srgbClr val="2F7958"/>
                </a:solidFill>
                <a:effectLst/>
                <a:latin typeface="Open Sans" panose="020B0606030504020204" pitchFamily="34" charset="0"/>
                <a:hlinkClick r:id="rId8"/>
              </a:rPr>
              <a:t>Fundo Nacional de Saúde</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III - Desenvolvimento Regional</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9"/>
              </a:rPr>
              <a:t>Ministério do Desenvolvimento Regional</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IV - Educação</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0"/>
              </a:rPr>
              <a:t>Ministério da Educação</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V - Cidadania e Esporte</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1"/>
              </a:rPr>
              <a:t>Ministério da Cidadania</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2"/>
              </a:rPr>
              <a:t>Ministério da Cidadania - Infográficos</a:t>
            </a:r>
            <a:br>
              <a:rPr lang="pt-BR" b="1" i="0" dirty="0">
                <a:solidFill>
                  <a:srgbClr val="212529"/>
                </a:solidFill>
                <a:effectLst/>
                <a:latin typeface="Open Sans" panose="020B0606030504020204" pitchFamily="34" charset="0"/>
              </a:rPr>
            </a:br>
            <a:r>
              <a:rPr lang="pt-BR" b="0" i="0" dirty="0">
                <a:solidFill>
                  <a:srgbClr val="212529"/>
                </a:solidFill>
                <a:effectLst/>
                <a:latin typeface="Open Sans" panose="020B0606030504020204" pitchFamily="34" charset="0"/>
              </a:rPr>
              <a:t> </a:t>
            </a:r>
          </a:p>
          <a:p>
            <a:pPr marL="742950" lvl="1" indent="-285750" algn="l">
              <a:buFont typeface="+mj-lt"/>
              <a:buAutoNum type="arabicPeriod"/>
            </a:pPr>
            <a:r>
              <a:rPr lang="pt-BR" b="1" i="0" dirty="0">
                <a:solidFill>
                  <a:srgbClr val="212529"/>
                </a:solidFill>
                <a:effectLst/>
                <a:latin typeface="Open Sans" panose="020B0606030504020204" pitchFamily="34" charset="0"/>
              </a:rPr>
              <a:t>VI - Agricultura</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3"/>
              </a:rPr>
              <a:t>Ministério da Agricultura, Pecuária e Abastecimento</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VII - Turismo e Cultura</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4"/>
              </a:rPr>
              <a:t>Ministério do Turismo</a:t>
            </a:r>
            <a:br>
              <a:rPr lang="pt-BR" b="1" i="0" u="none" strike="noStrike" dirty="0">
                <a:solidFill>
                  <a:srgbClr val="2F7958"/>
                </a:solidFill>
                <a:effectLst/>
                <a:latin typeface="Open Sans" panose="020B0606030504020204" pitchFamily="34" charset="0"/>
                <a:hlinkClick r:id="rId14"/>
              </a:rPr>
            </a:b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IX - Justiça e Segurança Pública</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5"/>
              </a:rPr>
              <a:t>Ministério da Justiça e Segurança Pública</a:t>
            </a:r>
            <a:br>
              <a:rPr lang="pt-BR" b="1" i="0" dirty="0">
                <a:solidFill>
                  <a:srgbClr val="212529"/>
                </a:solidFill>
                <a:effectLst/>
                <a:latin typeface="Open Sans" panose="020B0606030504020204" pitchFamily="34" charset="0"/>
              </a:rPr>
            </a:b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X - Economia</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6"/>
              </a:rPr>
              <a:t>Ministério do Trabalho e Previdência</a:t>
            </a:r>
            <a:br>
              <a:rPr lang="pt-BR" b="1" i="0" dirty="0">
                <a:solidFill>
                  <a:srgbClr val="212529"/>
                </a:solidFill>
                <a:effectLst/>
                <a:latin typeface="Open Sans" panose="020B0606030504020204" pitchFamily="34" charset="0"/>
              </a:rPr>
            </a:br>
            <a:br>
              <a:rPr lang="pt-BR" b="1" i="0" dirty="0">
                <a:solidFill>
                  <a:srgbClr val="212529"/>
                </a:solidFill>
                <a:effectLst/>
                <a:latin typeface="Open Sans" panose="020B0606030504020204" pitchFamily="34" charset="0"/>
              </a:rPr>
            </a:b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XI - Ciência &amp; Tecnologia e Comunicações</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7"/>
              </a:rPr>
              <a:t>Ministério das Comunicações</a:t>
            </a:r>
            <a:br>
              <a:rPr lang="pt-BR" b="1" i="0" u="none" strike="noStrike" dirty="0">
                <a:solidFill>
                  <a:srgbClr val="2F7958"/>
                </a:solidFill>
                <a:effectLst/>
                <a:latin typeface="Open Sans" panose="020B0606030504020204" pitchFamily="34" charset="0"/>
                <a:hlinkClick r:id="rId17"/>
              </a:rPr>
            </a:br>
            <a:r>
              <a:rPr lang="pt-BR" b="1" i="0" u="none" strike="noStrike" dirty="0">
                <a:solidFill>
                  <a:srgbClr val="2F7958"/>
                </a:solidFill>
                <a:effectLst/>
                <a:latin typeface="Open Sans" panose="020B0606030504020204" pitchFamily="34" charset="0"/>
                <a:hlinkClick r:id="rId18"/>
              </a:rPr>
              <a:t>Ministério da Ciência Tecnologia e Inovações</a:t>
            </a:r>
            <a:br>
              <a:rPr lang="pt-BR" b="0" i="0" dirty="0">
                <a:solidFill>
                  <a:srgbClr val="212529"/>
                </a:solidFill>
                <a:effectLst/>
                <a:latin typeface="Open Sans" panose="020B0606030504020204" pitchFamily="34" charset="0"/>
              </a:rPr>
            </a:br>
            <a:r>
              <a:rPr lang="pt-BR" b="0" i="0" dirty="0">
                <a:solidFill>
                  <a:srgbClr val="212529"/>
                </a:solidFill>
                <a:effectLst/>
                <a:latin typeface="Open Sans" panose="020B0606030504020204" pitchFamily="34" charset="0"/>
              </a:rPr>
              <a:t> </a:t>
            </a:r>
          </a:p>
          <a:p>
            <a:pPr marL="742950" lvl="1" indent="-285750" algn="l">
              <a:buFont typeface="+mj-lt"/>
              <a:buAutoNum type="arabicPeriod"/>
            </a:pPr>
            <a:r>
              <a:rPr lang="pt-BR" b="1" i="0" dirty="0">
                <a:solidFill>
                  <a:srgbClr val="212529"/>
                </a:solidFill>
                <a:effectLst/>
                <a:latin typeface="Open Sans" panose="020B0606030504020204" pitchFamily="34" charset="0"/>
              </a:rPr>
              <a:t>XII - Meio Ambiente</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19"/>
              </a:rPr>
              <a:t>Ministério do Meio Ambiente</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20"/>
              </a:rPr>
              <a:t>Ministério do Meio Ambiente </a:t>
            </a:r>
            <a:r>
              <a:rPr lang="pt-BR" b="1" i="1" u="none" strike="noStrike" dirty="0">
                <a:solidFill>
                  <a:srgbClr val="2F7958"/>
                </a:solidFill>
                <a:effectLst/>
                <a:latin typeface="Open Sans" panose="020B0606030504020204" pitchFamily="34" charset="0"/>
                <a:hlinkClick r:id="rId20"/>
              </a:rPr>
              <a:t>(Coordenação-Geral Nacional de Proteção e Defesa Animal)</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XIII - Presidência e Relações Exteriores</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21"/>
              </a:rPr>
              <a:t>Ministério das Relações Exteriores</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XIV - Minas e Energia</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22"/>
              </a:rPr>
              <a:t>Ministério de Minas e Energia</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XV - Poderes</a:t>
            </a:r>
            <a:br>
              <a:rPr lang="pt-BR" b="1" i="0" dirty="0">
                <a:solidFill>
                  <a:srgbClr val="212529"/>
                </a:solidFill>
                <a:effectLst/>
                <a:latin typeface="Open Sans" panose="020B0606030504020204" pitchFamily="34" charset="0"/>
              </a:rPr>
            </a:br>
            <a:r>
              <a:rPr lang="pt-BR" b="1" i="0" dirty="0">
                <a:solidFill>
                  <a:srgbClr val="212529"/>
                </a:solidFill>
                <a:effectLst/>
                <a:latin typeface="Open Sans" panose="020B0606030504020204" pitchFamily="34" charset="0"/>
              </a:rPr>
              <a:t> </a:t>
            </a:r>
            <a:endParaRPr lang="pt-BR" b="0" i="0" dirty="0">
              <a:solidFill>
                <a:srgbClr val="212529"/>
              </a:solidFill>
              <a:effectLst/>
              <a:latin typeface="Open Sans" panose="020B0606030504020204" pitchFamily="34" charset="0"/>
            </a:endParaRPr>
          </a:p>
          <a:p>
            <a:pPr marL="742950" lvl="1" indent="-285750" algn="l">
              <a:buFont typeface="+mj-lt"/>
              <a:buAutoNum type="arabicPeriod"/>
            </a:pPr>
            <a:r>
              <a:rPr lang="pt-BR" b="1" i="0" dirty="0">
                <a:solidFill>
                  <a:srgbClr val="212529"/>
                </a:solidFill>
                <a:effectLst/>
                <a:latin typeface="Open Sans" panose="020B0606030504020204" pitchFamily="34" charset="0"/>
              </a:rPr>
              <a:t>XVI - Mulheres, Família e Direitos Humanos</a:t>
            </a:r>
            <a:br>
              <a:rPr lang="pt-BR" b="1" i="0" dirty="0">
                <a:solidFill>
                  <a:srgbClr val="212529"/>
                </a:solidFill>
                <a:effectLst/>
                <a:latin typeface="Open Sans" panose="020B0606030504020204" pitchFamily="34" charset="0"/>
              </a:rPr>
            </a:br>
            <a:r>
              <a:rPr lang="pt-BR" b="1" i="0" u="none" strike="noStrike" dirty="0">
                <a:solidFill>
                  <a:srgbClr val="2F7958"/>
                </a:solidFill>
                <a:effectLst/>
                <a:latin typeface="Open Sans" panose="020B0606030504020204" pitchFamily="34" charset="0"/>
                <a:hlinkClick r:id="rId23"/>
              </a:rPr>
              <a:t>Ministério da Mulher, da Família e dos Direitos Humanos</a:t>
            </a:r>
            <a:endParaRPr lang="pt-BR" b="0" i="0" dirty="0">
              <a:solidFill>
                <a:srgbClr val="212529"/>
              </a:solidFill>
              <a:effectLst/>
              <a:latin typeface="Open Sans" panose="020B0606030504020204" pitchFamily="34" charset="0"/>
            </a:endParaRP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15</a:t>
            </a:fld>
            <a:endParaRPr lang="pt-BR"/>
          </a:p>
        </p:txBody>
      </p:sp>
    </p:spTree>
    <p:extLst>
      <p:ext uri="{BB962C8B-B14F-4D97-AF65-F5344CB8AC3E}">
        <p14:creationId xmlns:p14="http://schemas.microsoft.com/office/powerpoint/2010/main" val="101420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baseline="0" dirty="0">
                <a:solidFill>
                  <a:srgbClr val="000000"/>
                </a:solidFill>
                <a:latin typeface="Times New Roman" panose="02020603050405020304" pitchFamily="18" charset="0"/>
              </a:rPr>
              <a:t>Apesar de as emendas parlamentares possibilitarem ao Poder Legislativo alterações na alocação orçamentária, existem limitações, tendo em vista que elas devem estar alinhadas ao planejamento do governo federal. </a:t>
            </a:r>
          </a:p>
          <a:p>
            <a:endParaRPr lang="pt-BR" sz="1200" b="0" i="0" u="none" strike="noStrike" baseline="0" dirty="0">
              <a:solidFill>
                <a:srgbClr val="000000"/>
              </a:solidFill>
              <a:latin typeface="Times New Roman" panose="02020603050405020304" pitchFamily="18" charset="0"/>
            </a:endParaRPr>
          </a:p>
          <a:p>
            <a:r>
              <a:rPr lang="pt-BR" sz="1200" b="0" i="0" u="none" strike="noStrike" baseline="0" dirty="0">
                <a:solidFill>
                  <a:srgbClr val="000000"/>
                </a:solidFill>
                <a:latin typeface="Times New Roman" panose="02020603050405020304" pitchFamily="18" charset="0"/>
              </a:rPr>
              <a:t>Frise-se que a distinção fundamental entre transferências voluntárias e obrigatórias é a exigência ou não de condições para a entrega de recursos (ver Acórdãos TCU nº 2368/2013 – Plenário e nº 1631/2006 – Plenário). </a:t>
            </a:r>
          </a:p>
          <a:p>
            <a:endParaRPr lang="pt-BR" sz="1200" b="0" i="0" u="none" strike="noStrike" baseline="0" dirty="0">
              <a:solidFill>
                <a:srgbClr val="000000"/>
              </a:solidFill>
              <a:latin typeface="Times New Roman" panose="02020603050405020304" pitchFamily="18" charset="0"/>
            </a:endParaRPr>
          </a:p>
          <a:p>
            <a:r>
              <a:rPr lang="pt-BR" sz="1200" b="0" i="0" u="none" strike="noStrike" baseline="0" dirty="0">
                <a:solidFill>
                  <a:srgbClr val="000000"/>
                </a:solidFill>
                <a:latin typeface="Times New Roman" panose="02020603050405020304" pitchFamily="18" charset="0"/>
              </a:rPr>
              <a:t>Nesse sentido, as emendas parlamentares são consideradas transferências voluntárias, ainda que utilizem a sistemática de transferência “fundo a fundo”. </a:t>
            </a:r>
          </a:p>
          <a:p>
            <a:endParaRPr lang="pt-BR" sz="1200" b="0" i="0" u="none" strike="noStrike" baseline="0" dirty="0">
              <a:solidFill>
                <a:srgbClr val="000000"/>
              </a:solidFill>
              <a:latin typeface="Times New Roman" panose="02020603050405020304" pitchFamily="18" charset="0"/>
            </a:endParaRPr>
          </a:p>
          <a:p>
            <a:r>
              <a:rPr lang="pt-BR" sz="1200" b="0" i="0" u="none" strike="noStrike" baseline="0" dirty="0">
                <a:solidFill>
                  <a:srgbClr val="000000"/>
                </a:solidFill>
                <a:latin typeface="Times New Roman" panose="02020603050405020304" pitchFamily="18" charset="0"/>
              </a:rPr>
              <a:t>As transferências “fundo a fundo” correspondem a repasse automático em que há maior flexibilidade na alocação de recursos, pois o critério de partilha de recursos é pré-estabelecido e os beneficiários têm liberdade para alocar os recursos dentro de cada módulo. Por exemplo, na atenção básica à saúde, pode-se optar por priorizar a atenção ao controle da tuberculose, à saúde da mulher ou ao controle da hanseníase, conforme as necessidades de saúde locais. As demais transferências voluntárias são operacionalizadas por meio de convênios, contratos de repasse e instrumentos congêneres, com propósitos específicos e cujas regras são definidas caso a caso. </a:t>
            </a:r>
            <a:endParaRPr lang="pt-BR" dirty="0"/>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19</a:t>
            </a:fld>
            <a:endParaRPr lang="pt-BR"/>
          </a:p>
        </p:txBody>
      </p:sp>
    </p:spTree>
    <p:extLst>
      <p:ext uri="{BB962C8B-B14F-4D97-AF65-F5344CB8AC3E}">
        <p14:creationId xmlns:p14="http://schemas.microsoft.com/office/powerpoint/2010/main" val="339092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pPr>
            <a:r>
              <a:rPr lang="pt-BR" sz="1800" dirty="0">
                <a:effectLst/>
                <a:latin typeface="Century Gothic" panose="020B0502020202020204" pitchFamily="34" charset="0"/>
                <a:ea typeface="Times New Roman" panose="02020603050405020304" pitchFamily="18" charset="0"/>
                <a:cs typeface="Century Gothic" panose="020B0502020202020204" pitchFamily="34" charset="0"/>
              </a:rPr>
              <a:t>As emendas feitas ao Orçamento Geral da União- OGU são propostas por meio das quais os parlamentares promovem alocação de recursos públicos que podem acrescentar, suprimir ou modificar determinados itens (rubricas) do Projeto de Lei Orçamentária Anual – PLOA enviado pelo Executivo.</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r>
              <a:rPr lang="pt-BR"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07000"/>
              </a:lnSpc>
              <a:spcAft>
                <a:spcPts val="800"/>
              </a:spcAft>
            </a:pPr>
            <a:r>
              <a:rPr lang="pt-BR" sz="1800" dirty="0">
                <a:effectLst/>
                <a:latin typeface="Century Gothic" panose="020B0502020202020204" pitchFamily="34" charset="0"/>
                <a:ea typeface="Times New Roman" panose="02020603050405020304" pitchFamily="18" charset="0"/>
                <a:cs typeface="Century Gothic" panose="020B0502020202020204" pitchFamily="34" charset="0"/>
              </a:rPr>
              <a:t>As emendas feitas ao PLOA podem ser apresentadas nas seguintes modalidades: </a:t>
            </a:r>
            <a:r>
              <a:rPr lang="pt-BR" sz="1800" b="1" dirty="0">
                <a:effectLst/>
                <a:latin typeface="Century Gothic" panose="020B0502020202020204" pitchFamily="34" charset="0"/>
                <a:ea typeface="Times New Roman" panose="02020603050405020304" pitchFamily="18" charset="0"/>
                <a:cs typeface="Century Gothic" panose="020B0502020202020204" pitchFamily="34" charset="0"/>
              </a:rPr>
              <a:t>individual, de bancada, de comissão e da relatoria</a:t>
            </a:r>
            <a:r>
              <a:rPr lang="pt-BR" sz="1800" dirty="0">
                <a:effectLst/>
                <a:latin typeface="Century Gothic" panose="020B0502020202020204" pitchFamily="34" charset="0"/>
                <a:ea typeface="Times New Roman" panose="02020603050405020304" pitchFamily="18" charset="0"/>
                <a:cs typeface="Century Gothic" panose="020B0502020202020204" pitchFamily="34" charset="0"/>
              </a:rPr>
              <a:t>. As emendas individuais são de autoria de cada senador ou deputado. As de bancada são emendas coletivas, de autoria das bancadas estaduais ou regionais. Emendas apresentadas pelas comissões técnicas da Câmara e do Senado são também coletivas, bem como as propostas pelas Mesas Diretoras das duas Casas. </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20</a:t>
            </a:fld>
            <a:endParaRPr lang="pt-BR"/>
          </a:p>
        </p:txBody>
      </p:sp>
    </p:spTree>
    <p:extLst>
      <p:ext uri="{BB962C8B-B14F-4D97-AF65-F5344CB8AC3E}">
        <p14:creationId xmlns:p14="http://schemas.microsoft.com/office/powerpoint/2010/main" val="1270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200" b="0" i="0" u="none" strike="noStrike" baseline="0" dirty="0">
                <a:latin typeface="AGaramond-Regular"/>
              </a:rPr>
              <a:t>A Emenda Constitucional n. 86/2015 introduziu relevantes alterações na sistemática orçamentária brasileira, com influência direta na operacionalização das transferências</a:t>
            </a:r>
          </a:p>
          <a:p>
            <a:pPr algn="l"/>
            <a:r>
              <a:rPr lang="pt-BR" sz="1200" b="0" i="0" u="none" strike="noStrike" baseline="0" dirty="0">
                <a:latin typeface="AGaramond-Regular"/>
              </a:rPr>
              <a:t>voluntárias de recursos veiculadas por emendas parlamentares. Essas mudanças foram motivadas, essencialmente, pelo descontentamento parlamentar com os baixos níveis de execução orçamentária e financeira das emendas individuais.</a:t>
            </a:r>
            <a:endParaRPr lang="pt-BR" sz="1200" b="0" i="0" u="none" strike="noStrike" baseline="0" dirty="0">
              <a:solidFill>
                <a:srgbClr val="000000"/>
              </a:solidFill>
              <a:latin typeface="Calibri" panose="020F0502020204030204" pitchFamily="34" charset="0"/>
            </a:endParaRP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21</a:t>
            </a:fld>
            <a:endParaRPr lang="pt-BR"/>
          </a:p>
        </p:txBody>
      </p:sp>
    </p:spTree>
    <p:extLst>
      <p:ext uri="{BB962C8B-B14F-4D97-AF65-F5344CB8AC3E}">
        <p14:creationId xmlns:p14="http://schemas.microsoft.com/office/powerpoint/2010/main" val="148489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a:t>Falar sobre isso!!!</a:t>
            </a:r>
          </a:p>
          <a:p>
            <a:endParaRPr lang="pt-BR" dirty="0"/>
          </a:p>
          <a:p>
            <a:pPr algn="just"/>
            <a:r>
              <a:rPr lang="pt-BR" sz="1200" i="1" dirty="0">
                <a:solidFill>
                  <a:schemeClr val="accent2">
                    <a:lumMod val="75000"/>
                  </a:schemeClr>
                </a:solidFill>
                <a:latin typeface="inherit"/>
              </a:rPr>
              <a:t>Art. 2º O montante previsto no </a:t>
            </a:r>
            <a:r>
              <a:rPr lang="pt-BR" sz="1200" i="1" dirty="0">
                <a:solidFill>
                  <a:schemeClr val="accent2">
                    <a:lumMod val="75000"/>
                  </a:schemeClr>
                </a:solidFill>
                <a:latin typeface="inherit"/>
                <a:hlinkClick r:id="rId3">
                  <a:extLst>
                    <a:ext uri="{A12FA001-AC4F-418D-AE19-62706E023703}">
                      <ahyp:hlinkClr xmlns:ahyp="http://schemas.microsoft.com/office/drawing/2018/hyperlinkcolor" val="tx"/>
                    </a:ext>
                  </a:extLst>
                </a:hlinkClick>
              </a:rPr>
              <a:t>§ 12 do art. 166 da Constituição Federa</a:t>
            </a:r>
            <a:r>
              <a:rPr lang="pt-BR" sz="1200" i="1" dirty="0">
                <a:solidFill>
                  <a:schemeClr val="accent2">
                    <a:lumMod val="75000"/>
                  </a:schemeClr>
                </a:solidFill>
                <a:latin typeface="inherit"/>
              </a:rPr>
              <a:t>l será de 0,8% (oito décimos por cento) no exercício subsequente ao da promulgação desta Emenda Constitucional.</a:t>
            </a:r>
          </a:p>
          <a:p>
            <a:pPr algn="just"/>
            <a:endParaRPr lang="pt-BR" sz="1200" i="1" dirty="0">
              <a:solidFill>
                <a:schemeClr val="accent2">
                  <a:lumMod val="75000"/>
                </a:schemeClr>
              </a:solidFill>
              <a:latin typeface="inherit"/>
            </a:endParaRPr>
          </a:p>
          <a:p>
            <a:pPr algn="just"/>
            <a:r>
              <a:rPr lang="pt-BR" sz="1200" i="1" dirty="0">
                <a:solidFill>
                  <a:schemeClr val="accent2">
                    <a:lumMod val="75000"/>
                  </a:schemeClr>
                </a:solidFill>
                <a:latin typeface="inherit"/>
              </a:rPr>
              <a:t>Art. 3º A partir do 3º (terceiro) ano posterior à promulgação desta Emenda Constitucional até o último exercício de vigência do regime previsto na </a:t>
            </a:r>
            <a:r>
              <a:rPr lang="pt-BR" sz="1200" i="1" dirty="0">
                <a:solidFill>
                  <a:schemeClr val="accent2">
                    <a:lumMod val="75000"/>
                  </a:schemeClr>
                </a:solidFill>
                <a:latin typeface="inherit"/>
                <a:hlinkClick r:id="rId4">
                  <a:extLst>
                    <a:ext uri="{A12FA001-AC4F-418D-AE19-62706E023703}">
                      <ahyp:hlinkClr xmlns:ahyp="http://schemas.microsoft.com/office/drawing/2018/hyperlinkcolor" val="tx"/>
                    </a:ext>
                  </a:extLst>
                </a:hlinkClick>
              </a:rPr>
              <a:t>Emenda Constitucional nº 95, de 15 de dezembro de 2016</a:t>
            </a:r>
            <a:r>
              <a:rPr lang="pt-BR" sz="1200" i="1" dirty="0">
                <a:solidFill>
                  <a:schemeClr val="accent2">
                    <a:lumMod val="75000"/>
                  </a:schemeClr>
                </a:solidFill>
                <a:latin typeface="inherit"/>
              </a:rPr>
              <a:t>, a execução prevista no </a:t>
            </a:r>
            <a:r>
              <a:rPr lang="pt-BR" sz="1200" i="1" dirty="0">
                <a:solidFill>
                  <a:schemeClr val="accent2">
                    <a:lumMod val="75000"/>
                  </a:schemeClr>
                </a:solidFill>
                <a:latin typeface="inherit"/>
                <a:hlinkClick r:id="rId3">
                  <a:extLst>
                    <a:ext uri="{A12FA001-AC4F-418D-AE19-62706E023703}">
                      <ahyp:hlinkClr xmlns:ahyp="http://schemas.microsoft.com/office/drawing/2018/hyperlinkcolor" val="tx"/>
                    </a:ext>
                  </a:extLst>
                </a:hlinkClick>
              </a:rPr>
              <a:t>§ 12 do art. 166 da Constituição Federal</a:t>
            </a:r>
            <a:r>
              <a:rPr lang="pt-BR" sz="1200" i="1" dirty="0">
                <a:solidFill>
                  <a:schemeClr val="accent2">
                    <a:lumMod val="75000"/>
                  </a:schemeClr>
                </a:solidFill>
                <a:latin typeface="inherit"/>
              </a:rPr>
              <a:t> corresponderá ao montante de execução obrigatória para o exercício anterior, corrigido na forma estabelecida no </a:t>
            </a:r>
            <a:r>
              <a:rPr lang="pt-BR" sz="1200" i="1" dirty="0">
                <a:solidFill>
                  <a:schemeClr val="accent2">
                    <a:lumMod val="75000"/>
                  </a:schemeClr>
                </a:solidFill>
                <a:latin typeface="inherit"/>
                <a:hlinkClick r:id="rId5">
                  <a:extLst>
                    <a:ext uri="{A12FA001-AC4F-418D-AE19-62706E023703}">
                      <ahyp:hlinkClr xmlns:ahyp="http://schemas.microsoft.com/office/drawing/2018/hyperlinkcolor" val="tx"/>
                    </a:ext>
                  </a:extLst>
                </a:hlinkClick>
              </a:rPr>
              <a:t>inciso II do § 1º do art. 107 do Ato das Disposições Constitucionais Transitórias</a:t>
            </a:r>
            <a:endParaRPr lang="pt-BR" sz="1200" i="1" dirty="0">
              <a:solidFill>
                <a:schemeClr val="accent2">
                  <a:lumMod val="75000"/>
                </a:schemeClr>
              </a:solidFill>
              <a:latin typeface="inherit"/>
            </a:endParaRPr>
          </a:p>
          <a:p>
            <a:pPr algn="just"/>
            <a:endParaRPr lang="pt-BR" sz="1200" i="1" dirty="0">
              <a:solidFill>
                <a:schemeClr val="accent2">
                  <a:lumMod val="75000"/>
                </a:schemeClr>
              </a:solidFill>
              <a:latin typeface="inherit"/>
            </a:endParaRPr>
          </a:p>
          <a:p>
            <a:pPr algn="just"/>
            <a:r>
              <a:rPr lang="pt-BR" sz="1200" i="1" dirty="0">
                <a:solidFill>
                  <a:schemeClr val="accent2">
                    <a:lumMod val="75000"/>
                  </a:schemeClr>
                </a:solidFill>
                <a:latin typeface="inherit"/>
              </a:rPr>
              <a:t>Art. 4º Esta Emenda Constitucional entra em vigor na data de sua publicação e produzirá efeitos a partir da execução orçamentária do exercício financeiro subsequente.</a:t>
            </a: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23</a:t>
            </a:fld>
            <a:endParaRPr lang="pt-BR"/>
          </a:p>
        </p:txBody>
      </p:sp>
    </p:spTree>
    <p:extLst>
      <p:ext uri="{BB962C8B-B14F-4D97-AF65-F5344CB8AC3E}">
        <p14:creationId xmlns:p14="http://schemas.microsoft.com/office/powerpoint/2010/main" val="46386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ctr"/>
            <a:r>
              <a:rPr lang="pt-BR" b="1" i="0" dirty="0">
                <a:solidFill>
                  <a:srgbClr val="000000"/>
                </a:solidFill>
                <a:effectLst/>
                <a:latin typeface="Arial" panose="020B0604020202020204" pitchFamily="34" charset="0"/>
                <a:hlinkClick r:id="rId3"/>
              </a:rPr>
              <a:t>EMENDA CONSTITUCIONAL Nº 105, DE 12 DE DEZEMBRO DE 2019</a:t>
            </a:r>
            <a:endParaRPr lang="pt-BR" b="1" i="0" dirty="0">
              <a:solidFill>
                <a:srgbClr val="000000"/>
              </a:solidFill>
              <a:effectLst/>
              <a:latin typeface="Arial" panose="020B0604020202020204" pitchFamily="34" charset="0"/>
            </a:endParaRPr>
          </a:p>
          <a:p>
            <a:pPr algn="ctr"/>
            <a:endParaRPr lang="pt-BR" b="0" i="0" dirty="0">
              <a:solidFill>
                <a:srgbClr val="000000"/>
              </a:solidFill>
              <a:effectLst/>
              <a:latin typeface="Times New Roman" panose="02020603050405020304" pitchFamily="18" charset="0"/>
            </a:endParaRPr>
          </a:p>
          <a:p>
            <a:pPr algn="just"/>
            <a:r>
              <a:rPr lang="pt-BR" dirty="0"/>
              <a:t> </a:t>
            </a:r>
            <a:r>
              <a:rPr lang="pt-BR" dirty="0">
                <a:latin typeface="Arial" panose="020B0604020202020204" pitchFamily="34" charset="0"/>
              </a:rPr>
              <a:t>Acrescenta o art. 166-A à Constituição Federal, para autorizar a transferência de recursos federais a Estados, ao Distrito Federal e a Municípios mediante emendas ao projeto de lei orçamentária anual.</a:t>
            </a:r>
            <a:endParaRPr lang="pt-BR" dirty="0"/>
          </a:p>
          <a:p>
            <a:pPr algn="just"/>
            <a:endParaRPr lang="pt-BR" b="0" i="0" dirty="0">
              <a:solidFill>
                <a:srgbClr val="000000"/>
              </a:solidFill>
              <a:effectLst/>
              <a:latin typeface="Arial" panose="020B0604020202020204" pitchFamily="34" charset="0"/>
            </a:endParaRP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Art. 2º No primeiro semestre do exercício financeiro subsequente ao da publicação desta Emenda Constitucional, fica assegurada a transferência financeira em montante mínimo equivalente a 60% (sessenta por cento) dos recursos de que trata o inciso </a:t>
            </a:r>
            <a:r>
              <a:rPr lang="pt-BR" b="0" i="0" dirty="0">
                <a:solidFill>
                  <a:srgbClr val="000000"/>
                </a:solidFill>
                <a:effectLst/>
                <a:latin typeface="Arial" panose="020B0604020202020204" pitchFamily="34" charset="0"/>
                <a:hlinkClick r:id="rId4"/>
              </a:rPr>
              <a:t>I do caput do art. 166-A da Constituição Federal</a:t>
            </a:r>
            <a:r>
              <a:rPr lang="pt-BR" b="0" i="0" dirty="0">
                <a:solidFill>
                  <a:srgbClr val="000000"/>
                </a:solidFill>
                <a:effectLst/>
                <a:latin typeface="Arial" panose="020B0604020202020204" pitchFamily="34" charset="0"/>
              </a:rPr>
              <a:t>.</a:t>
            </a:r>
          </a:p>
          <a:p>
            <a:pPr algn="just"/>
            <a:endParaRPr lang="pt-BR" b="0" i="0" dirty="0">
              <a:solidFill>
                <a:srgbClr val="000000"/>
              </a:solidFill>
              <a:effectLst/>
              <a:latin typeface="Times New Roman" panose="02020603050405020304" pitchFamily="18" charset="0"/>
            </a:endParaRPr>
          </a:p>
          <a:p>
            <a:pPr algn="just"/>
            <a:r>
              <a:rPr lang="pt-BR" b="0" i="0" dirty="0">
                <a:solidFill>
                  <a:srgbClr val="000000"/>
                </a:solidFill>
                <a:effectLst/>
                <a:latin typeface="Arial" panose="020B0604020202020204" pitchFamily="34" charset="0"/>
              </a:rPr>
              <a:t>Art. 3º Esta Emenda Constitucional entra em vigor em 1º de janeiro do ano subsequente ao de sua publicação.</a:t>
            </a:r>
            <a:endParaRPr lang="pt-BR" b="0" i="0" dirty="0">
              <a:solidFill>
                <a:srgbClr val="000000"/>
              </a:solidFill>
              <a:effectLst/>
              <a:latin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24</a:t>
            </a:fld>
            <a:endParaRPr lang="pt-BR"/>
          </a:p>
        </p:txBody>
      </p:sp>
    </p:spTree>
    <p:extLst>
      <p:ext uri="{BB962C8B-B14F-4D97-AF65-F5344CB8AC3E}">
        <p14:creationId xmlns:p14="http://schemas.microsoft.com/office/powerpoint/2010/main" val="24059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baseline="0" dirty="0">
                <a:latin typeface="Calibri" panose="020F0502020204030204" pitchFamily="34" charset="0"/>
              </a:rPr>
              <a:t>Cabe ressaltar que o assunto aqui tratado está sujeito a rápidas desatualizações diante de cada Lei de Diretrizes Orçamentárias Anual, de decisões judiciais, de entendimentos do Tribunal de Contas da União e da Comissão Gestora do </a:t>
            </a:r>
            <a:r>
              <a:rPr lang="pt-BR" sz="1200" b="0" i="0" u="none" strike="noStrike" baseline="0" dirty="0" err="1">
                <a:latin typeface="Calibri" panose="020F0502020204030204" pitchFamily="34" charset="0"/>
              </a:rPr>
              <a:t>Siconv</a:t>
            </a:r>
            <a:r>
              <a:rPr lang="pt-BR" sz="1200" b="0" i="0" u="none" strike="noStrike" baseline="0" dirty="0">
                <a:latin typeface="Calibri" panose="020F0502020204030204" pitchFamily="34" charset="0"/>
              </a:rPr>
              <a:t>. Além disso, é importante frisar que as orientações passadas </a:t>
            </a:r>
            <a:r>
              <a:rPr lang="pt-BR" sz="1200" b="0" i="0" u="none" strike="noStrike" baseline="0">
                <a:latin typeface="Calibri" panose="020F0502020204030204" pitchFamily="34" charset="0"/>
              </a:rPr>
              <a:t>nesta palestra </a:t>
            </a:r>
            <a:r>
              <a:rPr lang="pt-BR" sz="1200" b="0" i="0" u="none" strike="noStrike" baseline="0" dirty="0">
                <a:latin typeface="Calibri" panose="020F0502020204030204" pitchFamily="34" charset="0"/>
              </a:rPr>
              <a:t>não objetivam substituir àquelas emanadas da unidade jurídica, ao se deparar com situações-limite, concretas, vividas </a:t>
            </a:r>
            <a:r>
              <a:rPr lang="pt-BR" sz="1200" b="0" i="0" u="none" strike="noStrike" baseline="0">
                <a:latin typeface="Calibri" panose="020F0502020204030204" pitchFamily="34" charset="0"/>
              </a:rPr>
              <a:t>por vocês </a:t>
            </a:r>
            <a:r>
              <a:rPr lang="pt-BR" sz="1200" b="0" i="0" u="none" strike="noStrike" baseline="0" dirty="0">
                <a:latin typeface="Calibri" panose="020F0502020204030204" pitchFamily="34" charset="0"/>
              </a:rPr>
              <a:t>no cotidiano de seu trabalho.</a:t>
            </a:r>
            <a:endParaRPr lang="pt-BR" dirty="0"/>
          </a:p>
          <a:p>
            <a:endParaRPr lang="pt-BR" dirty="0"/>
          </a:p>
        </p:txBody>
      </p:sp>
      <p:sp>
        <p:nvSpPr>
          <p:cNvPr id="4" name="Espaço Reservado para Número de Slide 3"/>
          <p:cNvSpPr>
            <a:spLocks noGrp="1"/>
          </p:cNvSpPr>
          <p:nvPr>
            <p:ph type="sldNum" sz="quarter" idx="5"/>
          </p:nvPr>
        </p:nvSpPr>
        <p:spPr/>
        <p:txBody>
          <a:bodyPr/>
          <a:lstStyle/>
          <a:p>
            <a:fld id="{7981A125-57C2-4CB0-AA21-C72609923EC8}" type="slidenum">
              <a:rPr lang="pt-BR" smtClean="0"/>
              <a:t>2</a:t>
            </a:fld>
            <a:endParaRPr lang="pt-BR"/>
          </a:p>
        </p:txBody>
      </p:sp>
    </p:spTree>
    <p:extLst>
      <p:ext uri="{BB962C8B-B14F-4D97-AF65-F5344CB8AC3E}">
        <p14:creationId xmlns:p14="http://schemas.microsoft.com/office/powerpoint/2010/main" val="1002248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800" b="0" i="0" u="none" strike="noStrike" baseline="0" dirty="0">
                <a:latin typeface="AGaramond-Regular"/>
              </a:rPr>
              <a:t>A Emenda Constitucional n. 86/2015 introduziu relevantes alterações na sistemática orçamentária brasileira, com influência direta na operacionalização das transferências</a:t>
            </a:r>
          </a:p>
          <a:p>
            <a:pPr algn="l"/>
            <a:r>
              <a:rPr lang="pt-BR" sz="1800" b="0" i="0" u="none" strike="noStrike" baseline="0" dirty="0">
                <a:latin typeface="AGaramond-Regular"/>
              </a:rPr>
              <a:t>voluntárias de recursos veiculadas por emendas parlamentares. Essas mudanças foram motivadas, essencialmente, pelo descontentamento parlamentar com os baixos níveis de execução orçamentária e financeira das emendas individuais.</a:t>
            </a:r>
            <a:endParaRPr lang="pt-BR" sz="1800" b="0" i="0" u="none" strike="noStrike" baseline="0" dirty="0">
              <a:solidFill>
                <a:srgbClr val="000000"/>
              </a:solidFill>
              <a:latin typeface="Calibri" panose="020F0502020204030204" pitchFamily="34" charset="0"/>
            </a:endParaRPr>
          </a:p>
          <a:p>
            <a:endParaRPr lang="pt-BR" sz="1800" b="0" i="0" u="none" strike="noStrike" baseline="0" dirty="0">
              <a:solidFill>
                <a:srgbClr val="000000"/>
              </a:solidFill>
              <a:latin typeface="Calibri" panose="020F0502020204030204" pitchFamily="34" charset="0"/>
            </a:endParaRPr>
          </a:p>
          <a:p>
            <a:r>
              <a:rPr lang="pt-BR" sz="1800" b="0" i="0" u="none" strike="noStrike" baseline="0" dirty="0">
                <a:solidFill>
                  <a:srgbClr val="000000"/>
                </a:solidFill>
                <a:latin typeface="Calibri" panose="020F0502020204030204" pitchFamily="34" charset="0"/>
              </a:rPr>
              <a:t>Atualmente há uma tendência de a maioria dos instrumentos firmados serem oriundos das emendas impositivas, conforme demonstram os gráficos a seguir. </a:t>
            </a:r>
          </a:p>
          <a:p>
            <a:endParaRPr lang="pt-BR" sz="1800" b="0" i="0" u="none" strike="noStrike" baseline="0" dirty="0">
              <a:solidFill>
                <a:srgbClr val="000000"/>
              </a:solidFill>
              <a:latin typeface="Calibri" panose="020F0502020204030204" pitchFamily="34" charset="0"/>
            </a:endParaRPr>
          </a:p>
          <a:p>
            <a:r>
              <a:rPr lang="pt-BR" sz="1800" b="0" i="0" u="none" strike="noStrike" baseline="0" dirty="0">
                <a:solidFill>
                  <a:srgbClr val="000000"/>
                </a:solidFill>
                <a:latin typeface="Calibri" panose="020F0502020204030204" pitchFamily="34" charset="0"/>
              </a:rPr>
              <a:t>Em 2016, primeiro exercício financeiro após a aprovação da emenda constitucional 86/2015, constata-se que cerca de 82% dos instrumentos firmados em termos de quantidade foram oriundos de emendas parlamentares, sendo 80% derivados de emendas impositivas. Em termos de valores, temos que cerca de 64% dos valores referentes às transferências firmadas foram oriundos de emendas parlamentares. </a:t>
            </a:r>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25</a:t>
            </a:fld>
            <a:endParaRPr lang="pt-BR"/>
          </a:p>
        </p:txBody>
      </p:sp>
    </p:spTree>
    <p:extLst>
      <p:ext uri="{BB962C8B-B14F-4D97-AF65-F5344CB8AC3E}">
        <p14:creationId xmlns:p14="http://schemas.microsoft.com/office/powerpoint/2010/main" val="73506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800" b="0" i="0" u="none" strike="noStrike" baseline="0" dirty="0">
                <a:latin typeface="AGaramond-Regular"/>
              </a:rPr>
              <a:t>A alteração no texto constitucional na EC 86/2015 foi aprovada com o fim de conferir efetividade às emendas parlamentares individuais aprovadas pelo Poder Legislativo e inseridas na lei orçamentária. Visava a retirar da esfera do Poder Executivo o poder decisório sobre a execução de determinadas políticas públicas e suas correspondentes despesas autorizadas no orçamento, que não mais estariam sujeitas ao crivo da discricionariedade do Chefe do Poder Executivo.</a:t>
            </a:r>
          </a:p>
          <a:p>
            <a:pPr algn="l"/>
            <a:endParaRPr lang="pt-BR" sz="1800" b="0" i="0" u="none" strike="noStrike" baseline="0" dirty="0">
              <a:latin typeface="AGaramond-Regular"/>
            </a:endParaRPr>
          </a:p>
          <a:p>
            <a:pPr algn="l"/>
            <a:r>
              <a:rPr lang="pt-BR" sz="1800" b="0" i="0" u="none" strike="noStrike" baseline="0" dirty="0">
                <a:latin typeface="AGaramond-Regular"/>
              </a:rPr>
              <a:t>Conforme salientado, a medida acaba produzindo reflexos diretos na sistemática das transferências voluntárias, que têm como um dos pilares justamente os repasses de recursos previstos e autorizados pelas emendas parlamentares. Ao se conferir o caráter obrigatório à execução das medidas previstas nas emendas, o poder de negociação e troca de apoio político restaram altamente comprometidos</a:t>
            </a:r>
            <a:endParaRPr lang="pt-BR" sz="1800" b="0" i="0" u="none" strike="noStrike" baseline="0" dirty="0">
              <a:latin typeface="Times New Roman" panose="02020603050405020304" pitchFamily="18" charset="0"/>
            </a:endParaRPr>
          </a:p>
          <a:p>
            <a:pPr algn="l"/>
            <a:endParaRPr lang="pt-BR" sz="1800" b="0" i="0" u="none" strike="noStrike" baseline="0" dirty="0">
              <a:latin typeface="Times New Roman" panose="02020603050405020304" pitchFamily="18" charset="0"/>
            </a:endParaRPr>
          </a:p>
          <a:p>
            <a:pPr algn="l"/>
            <a:r>
              <a:rPr lang="pt-BR" sz="1800" b="0" i="0" u="none" strike="noStrike" baseline="0" dirty="0">
                <a:latin typeface="Times New Roman" panose="02020603050405020304" pitchFamily="18" charset="0"/>
              </a:rPr>
              <a:t>Adicionalmente a Crise Fiscal enfrentada pelo Brasil na última década corrobora para maior representatividade das emendas parlamentares. As despesas discricionárias vem sendo continuamente estranguladas, apenas 8% do Orçamento Fiscal é discricionário. 92% está vinculado.  </a:t>
            </a:r>
          </a:p>
          <a:p>
            <a:pPr algn="l"/>
            <a:endParaRPr lang="pt-BR" sz="1800" b="0" i="0" u="none" strike="noStrike" baseline="0" dirty="0">
              <a:latin typeface="Times New Roman" panose="02020603050405020304" pitchFamily="18" charset="0"/>
            </a:endParaRPr>
          </a:p>
          <a:p>
            <a:pPr algn="l"/>
            <a:r>
              <a:rPr lang="pt-BR" sz="1800" b="0" i="0" u="none" strike="noStrike" baseline="0" dirty="0">
                <a:latin typeface="Times New Roman" panose="02020603050405020304" pitchFamily="18" charset="0"/>
              </a:rPr>
              <a:t>Por essa nova dinâmica e tendo em vista a recente crise fiscal que reduziu a capacidade financeira do Governo Federal, os convênios e contratos de repasse oriundos de emendas parlamentares individuais </a:t>
            </a:r>
          </a:p>
          <a:p>
            <a:pPr algn="l"/>
            <a:r>
              <a:rPr lang="pt-BR" sz="1800" b="0" i="0" u="none" strike="noStrike" baseline="0" dirty="0">
                <a:latin typeface="Times New Roman" panose="02020603050405020304" pitchFamily="18" charset="0"/>
              </a:rPr>
              <a:t>passaram a representar importante parcela desses instrumentos, conforme ilustra o gráfico deste slide.</a:t>
            </a:r>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26</a:t>
            </a:fld>
            <a:endParaRPr lang="pt-BR"/>
          </a:p>
        </p:txBody>
      </p:sp>
    </p:spTree>
    <p:extLst>
      <p:ext uri="{BB962C8B-B14F-4D97-AF65-F5344CB8AC3E}">
        <p14:creationId xmlns:p14="http://schemas.microsoft.com/office/powerpoint/2010/main" val="334072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FFFFFF"/>
                </a:solidFill>
                <a:latin typeface="Calibri"/>
                <a:cs typeface="Calibri"/>
              </a:rPr>
              <a:t>As e</a:t>
            </a:r>
            <a:r>
              <a:rPr lang="pt-BR" sz="1200" spc="-10" dirty="0">
                <a:solidFill>
                  <a:srgbClr val="FFFFFF"/>
                </a:solidFill>
                <a:latin typeface="Calibri"/>
                <a:cs typeface="Calibri"/>
              </a:rPr>
              <a:t>m</a:t>
            </a:r>
            <a:r>
              <a:rPr lang="pt-BR" sz="1200" dirty="0">
                <a:solidFill>
                  <a:srgbClr val="FFFFFF"/>
                </a:solidFill>
                <a:latin typeface="Calibri"/>
                <a:cs typeface="Calibri"/>
              </a:rPr>
              <a:t>endas </a:t>
            </a:r>
            <a:r>
              <a:rPr lang="pt-BR" sz="1200" spc="-5" dirty="0">
                <a:solidFill>
                  <a:srgbClr val="FFFFFF"/>
                </a:solidFill>
                <a:latin typeface="Calibri"/>
                <a:cs typeface="Calibri"/>
              </a:rPr>
              <a:t>podiam ser </a:t>
            </a:r>
            <a:r>
              <a:rPr lang="pt-BR" sz="1200" spc="-10" dirty="0">
                <a:solidFill>
                  <a:srgbClr val="FFFFFF"/>
                </a:solidFill>
                <a:latin typeface="Calibri"/>
                <a:cs typeface="Calibri"/>
              </a:rPr>
              <a:t>c</a:t>
            </a:r>
            <a:r>
              <a:rPr lang="pt-BR" sz="1200" spc="-5" dirty="0">
                <a:solidFill>
                  <a:srgbClr val="FFFFFF"/>
                </a:solidFill>
                <a:latin typeface="Calibri"/>
                <a:cs typeface="Calibri"/>
              </a:rPr>
              <a:t>o</a:t>
            </a:r>
            <a:r>
              <a:rPr lang="pt-BR" sz="1200" spc="-25" dirty="0">
                <a:solidFill>
                  <a:srgbClr val="FFFFFF"/>
                </a:solidFill>
                <a:latin typeface="Calibri"/>
                <a:cs typeface="Calibri"/>
              </a:rPr>
              <a:t>n</a:t>
            </a:r>
            <a:r>
              <a:rPr lang="pt-BR" sz="1200" dirty="0">
                <a:solidFill>
                  <a:srgbClr val="FFFFFF"/>
                </a:solidFill>
                <a:latin typeface="Calibri"/>
                <a:cs typeface="Calibri"/>
              </a:rPr>
              <a:t>tin</a:t>
            </a:r>
            <a:r>
              <a:rPr lang="pt-BR" sz="1200" spc="-10" dirty="0">
                <a:solidFill>
                  <a:srgbClr val="FFFFFF"/>
                </a:solidFill>
                <a:latin typeface="Calibri"/>
                <a:cs typeface="Calibri"/>
              </a:rPr>
              <a:t>g</a:t>
            </a:r>
            <a:r>
              <a:rPr lang="pt-BR" sz="1200" dirty="0">
                <a:solidFill>
                  <a:srgbClr val="FFFFFF"/>
                </a:solidFill>
                <a:latin typeface="Calibri"/>
                <a:cs typeface="Calibri"/>
              </a:rPr>
              <a:t>enciadas.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10" dirty="0">
                <a:solidFill>
                  <a:srgbClr val="FFFFFF"/>
                </a:solidFill>
                <a:latin typeface="Calibri"/>
                <a:cs typeface="Calibri"/>
              </a:rPr>
              <a:t>As </a:t>
            </a:r>
            <a:r>
              <a:rPr lang="pt-BR" sz="1200" spc="-15" dirty="0">
                <a:solidFill>
                  <a:srgbClr val="FFFFFF"/>
                </a:solidFill>
                <a:latin typeface="Calibri"/>
                <a:cs typeface="Calibri"/>
              </a:rPr>
              <a:t>em</a:t>
            </a:r>
            <a:r>
              <a:rPr lang="pt-BR" sz="1200" spc="-5" dirty="0">
                <a:solidFill>
                  <a:srgbClr val="FFFFFF"/>
                </a:solidFill>
                <a:latin typeface="Calibri"/>
                <a:cs typeface="Calibri"/>
              </a:rPr>
              <a:t>en</a:t>
            </a:r>
            <a:r>
              <a:rPr lang="pt-BR" sz="1200" dirty="0">
                <a:solidFill>
                  <a:srgbClr val="FFFFFF"/>
                </a:solidFill>
                <a:latin typeface="Calibri"/>
                <a:cs typeface="Calibri"/>
              </a:rPr>
              <a:t>das são ap</a:t>
            </a:r>
            <a:r>
              <a:rPr lang="pt-BR" sz="1200" spc="-25" dirty="0">
                <a:solidFill>
                  <a:srgbClr val="FFFFFF"/>
                </a:solidFill>
                <a:latin typeface="Calibri"/>
                <a:cs typeface="Calibri"/>
              </a:rPr>
              <a:t>r</a:t>
            </a:r>
            <a:r>
              <a:rPr lang="pt-BR" sz="1200" spc="-15" dirty="0">
                <a:solidFill>
                  <a:srgbClr val="FFFFFF"/>
                </a:solidFill>
                <a:latin typeface="Calibri"/>
                <a:cs typeface="Calibri"/>
              </a:rPr>
              <a:t>o</a:t>
            </a:r>
            <a:r>
              <a:rPr lang="pt-BR" sz="1200" spc="-35" dirty="0">
                <a:solidFill>
                  <a:srgbClr val="FFFFFF"/>
                </a:solidFill>
                <a:latin typeface="Calibri"/>
                <a:cs typeface="Calibri"/>
              </a:rPr>
              <a:t>v</a:t>
            </a:r>
            <a:r>
              <a:rPr lang="pt-BR" sz="1200" dirty="0">
                <a:solidFill>
                  <a:srgbClr val="FFFFFF"/>
                </a:solidFill>
                <a:latin typeface="Calibri"/>
                <a:cs typeface="Calibri"/>
              </a:rPr>
              <a:t>adas</a:t>
            </a:r>
            <a:r>
              <a:rPr lang="pt-BR" sz="1200" spc="-10" dirty="0">
                <a:solidFill>
                  <a:srgbClr val="FFFFFF"/>
                </a:solidFill>
                <a:latin typeface="Calibri"/>
                <a:cs typeface="Calibri"/>
              </a:rPr>
              <a:t> </a:t>
            </a:r>
            <a:r>
              <a:rPr lang="pt-BR" sz="1200" spc="-5" dirty="0">
                <a:solidFill>
                  <a:srgbClr val="FFFFFF"/>
                </a:solidFill>
                <a:latin typeface="Calibri"/>
                <a:cs typeface="Calibri"/>
              </a:rPr>
              <a:t>n</a:t>
            </a:r>
            <a:r>
              <a:rPr lang="pt-BR" sz="1200" dirty="0">
                <a:solidFill>
                  <a:srgbClr val="FFFFFF"/>
                </a:solidFill>
                <a:latin typeface="Calibri"/>
                <a:cs typeface="Calibri"/>
              </a:rPr>
              <a:t>o</a:t>
            </a:r>
            <a:r>
              <a:rPr lang="pt-BR" sz="1200" spc="10" dirty="0">
                <a:solidFill>
                  <a:srgbClr val="FFFFFF"/>
                </a:solidFill>
                <a:latin typeface="Calibri"/>
                <a:cs typeface="Calibri"/>
              </a:rPr>
              <a:t> </a:t>
            </a:r>
            <a:r>
              <a:rPr lang="pt-BR" sz="1200" spc="-5" dirty="0">
                <a:solidFill>
                  <a:srgbClr val="FFFFFF"/>
                </a:solidFill>
                <a:latin typeface="Calibri"/>
                <a:cs typeface="Calibri"/>
              </a:rPr>
              <a:t>li</a:t>
            </a:r>
            <a:r>
              <a:rPr lang="pt-BR" sz="1200" dirty="0">
                <a:solidFill>
                  <a:srgbClr val="FFFFFF"/>
                </a:solidFill>
                <a:latin typeface="Calibri"/>
                <a:cs typeface="Calibri"/>
              </a:rPr>
              <a:t>mi</a:t>
            </a:r>
            <a:r>
              <a:rPr lang="pt-BR" sz="1200" spc="-30" dirty="0">
                <a:solidFill>
                  <a:srgbClr val="FFFFFF"/>
                </a:solidFill>
                <a:latin typeface="Calibri"/>
                <a:cs typeface="Calibri"/>
              </a:rPr>
              <a:t>t</a:t>
            </a:r>
            <a:r>
              <a:rPr lang="pt-BR" sz="1200" spc="-10" dirty="0">
                <a:solidFill>
                  <a:srgbClr val="FFFFFF"/>
                </a:solidFill>
                <a:latin typeface="Calibri"/>
                <a:cs typeface="Calibri"/>
              </a:rPr>
              <a:t>e</a:t>
            </a:r>
            <a:r>
              <a:rPr lang="pt-BR" sz="1200" spc="-5" dirty="0">
                <a:solidFill>
                  <a:srgbClr val="FFFFFF"/>
                </a:solidFill>
                <a:latin typeface="Calibri"/>
                <a:cs typeface="Calibri"/>
              </a:rPr>
              <a:t> d</a:t>
            </a:r>
            <a:r>
              <a:rPr lang="pt-BR" sz="1200" dirty="0">
                <a:solidFill>
                  <a:srgbClr val="FFFFFF"/>
                </a:solidFill>
                <a:latin typeface="Calibri"/>
                <a:cs typeface="Calibri"/>
              </a:rPr>
              <a:t>e</a:t>
            </a:r>
            <a:r>
              <a:rPr lang="pt-BR" sz="1200" spc="15" dirty="0">
                <a:solidFill>
                  <a:srgbClr val="FFFFFF"/>
                </a:solidFill>
                <a:latin typeface="Calibri"/>
                <a:cs typeface="Calibri"/>
              </a:rPr>
              <a:t> </a:t>
            </a:r>
            <a:r>
              <a:rPr lang="pt-BR" sz="1200" dirty="0">
                <a:solidFill>
                  <a:srgbClr val="FFFFFF"/>
                </a:solidFill>
                <a:latin typeface="Calibri"/>
                <a:cs typeface="Calibri"/>
              </a:rPr>
              <a:t>1</a:t>
            </a:r>
            <a:r>
              <a:rPr lang="pt-BR" sz="1200" spc="-10" dirty="0">
                <a:solidFill>
                  <a:srgbClr val="FFFFFF"/>
                </a:solidFill>
                <a:latin typeface="Calibri"/>
                <a:cs typeface="Calibri"/>
              </a:rPr>
              <a:t>,</a:t>
            </a:r>
            <a:r>
              <a:rPr lang="pt-BR" sz="1200" dirty="0">
                <a:solidFill>
                  <a:srgbClr val="FFFFFF"/>
                </a:solidFill>
                <a:latin typeface="Calibri"/>
                <a:cs typeface="Calibri"/>
              </a:rPr>
              <a:t>2% </a:t>
            </a:r>
            <a:r>
              <a:rPr lang="pt-BR" sz="1200" spc="-5" dirty="0">
                <a:solidFill>
                  <a:srgbClr val="FFFFFF"/>
                </a:solidFill>
                <a:latin typeface="Calibri"/>
                <a:cs typeface="Calibri"/>
              </a:rPr>
              <a:t>d</a:t>
            </a:r>
            <a:r>
              <a:rPr lang="pt-BR" sz="1200" dirty="0">
                <a:solidFill>
                  <a:srgbClr val="FFFFFF"/>
                </a:solidFill>
                <a:latin typeface="Calibri"/>
                <a:cs typeface="Calibri"/>
              </a:rPr>
              <a:t>a </a:t>
            </a:r>
            <a:r>
              <a:rPr lang="pt-BR" sz="1200" spc="-20" dirty="0">
                <a:solidFill>
                  <a:srgbClr val="FFFFFF"/>
                </a:solidFill>
                <a:latin typeface="Calibri"/>
                <a:cs typeface="Calibri"/>
              </a:rPr>
              <a:t>R</a:t>
            </a:r>
            <a:r>
              <a:rPr lang="pt-BR" sz="1200" spc="-5" dirty="0">
                <a:solidFill>
                  <a:srgbClr val="FFFFFF"/>
                </a:solidFill>
                <a:latin typeface="Calibri"/>
                <a:cs typeface="Calibri"/>
              </a:rPr>
              <a:t>CL </a:t>
            </a:r>
            <a:r>
              <a:rPr lang="pt-BR" sz="1200" b="1" spc="-10" dirty="0">
                <a:solidFill>
                  <a:srgbClr val="FFFFFF"/>
                </a:solidFill>
                <a:latin typeface="Calibri"/>
                <a:cs typeface="Calibri"/>
              </a:rPr>
              <a:t>p</a:t>
            </a:r>
            <a:r>
              <a:rPr lang="pt-BR" sz="1200" b="1" spc="-30" dirty="0">
                <a:solidFill>
                  <a:srgbClr val="FFFFFF"/>
                </a:solidFill>
                <a:latin typeface="Calibri"/>
                <a:cs typeface="Calibri"/>
              </a:rPr>
              <a:t>r</a:t>
            </a:r>
            <a:r>
              <a:rPr lang="pt-BR" sz="1200" b="1" spc="-10" dirty="0">
                <a:solidFill>
                  <a:srgbClr val="FFFFFF"/>
                </a:solidFill>
                <a:latin typeface="Calibri"/>
                <a:cs typeface="Calibri"/>
              </a:rPr>
              <a:t>e</a:t>
            </a:r>
            <a:r>
              <a:rPr lang="pt-BR" sz="1200" b="1" spc="-15" dirty="0">
                <a:solidFill>
                  <a:srgbClr val="FFFFFF"/>
                </a:solidFill>
                <a:latin typeface="Calibri"/>
                <a:cs typeface="Calibri"/>
              </a:rPr>
              <a:t>vi</a:t>
            </a:r>
            <a:r>
              <a:rPr lang="pt-BR" sz="1200" b="1" spc="-30" dirty="0">
                <a:solidFill>
                  <a:srgbClr val="FFFFFF"/>
                </a:solidFill>
                <a:latin typeface="Calibri"/>
                <a:cs typeface="Calibri"/>
              </a:rPr>
              <a:t>s</a:t>
            </a:r>
            <a:r>
              <a:rPr lang="pt-BR" sz="1200" b="1" spc="-25" dirty="0">
                <a:solidFill>
                  <a:srgbClr val="FFFFFF"/>
                </a:solidFill>
                <a:latin typeface="Calibri"/>
                <a:cs typeface="Calibri"/>
              </a:rPr>
              <a:t>t</a:t>
            </a:r>
            <a:r>
              <a:rPr lang="pt-BR" sz="1200" b="1" spc="-10" dirty="0">
                <a:solidFill>
                  <a:srgbClr val="FFFFFF"/>
                </a:solidFill>
                <a:latin typeface="Calibri"/>
                <a:cs typeface="Calibri"/>
              </a:rPr>
              <a:t>a</a:t>
            </a:r>
            <a:r>
              <a:rPr lang="pt-BR" sz="1200" b="1" spc="-25" dirty="0">
                <a:solidFill>
                  <a:srgbClr val="FFFFFF"/>
                </a:solidFill>
                <a:latin typeface="Calibri"/>
                <a:cs typeface="Calibri"/>
              </a:rPr>
              <a:t> </a:t>
            </a:r>
            <a:r>
              <a:rPr lang="pt-BR" sz="1200" spc="-5" dirty="0">
                <a:solidFill>
                  <a:srgbClr val="FFFFFF"/>
                </a:solidFill>
                <a:latin typeface="Calibri"/>
                <a:cs typeface="Calibri"/>
              </a:rPr>
              <a:t>n</a:t>
            </a:r>
            <a:r>
              <a:rPr lang="pt-BR" sz="1200" dirty="0">
                <a:solidFill>
                  <a:srgbClr val="FFFFFF"/>
                </a:solidFill>
                <a:latin typeface="Calibri"/>
                <a:cs typeface="Calibri"/>
              </a:rPr>
              <a:t>o</a:t>
            </a:r>
            <a:r>
              <a:rPr lang="pt-BR" sz="1200" spc="10" dirty="0">
                <a:solidFill>
                  <a:srgbClr val="FFFFFF"/>
                </a:solidFill>
                <a:latin typeface="Calibri"/>
                <a:cs typeface="Calibri"/>
              </a:rPr>
              <a:t> </a:t>
            </a:r>
            <a:r>
              <a:rPr lang="pt-BR" sz="1200" spc="-20" dirty="0">
                <a:solidFill>
                  <a:srgbClr val="FFFFFF"/>
                </a:solidFill>
                <a:latin typeface="Calibri"/>
                <a:cs typeface="Calibri"/>
              </a:rPr>
              <a:t>P</a:t>
            </a:r>
            <a:r>
              <a:rPr lang="pt-BR" sz="1200" spc="-40" dirty="0">
                <a:solidFill>
                  <a:srgbClr val="FFFFFF"/>
                </a:solidFill>
                <a:latin typeface="Calibri"/>
                <a:cs typeface="Calibri"/>
              </a:rPr>
              <a:t>L</a:t>
            </a:r>
            <a:r>
              <a:rPr lang="pt-BR" sz="1200" spc="-30" dirty="0">
                <a:solidFill>
                  <a:srgbClr val="FFFFFF"/>
                </a:solidFill>
                <a:latin typeface="Calibri"/>
                <a:cs typeface="Calibri"/>
              </a:rPr>
              <a:t>O</a:t>
            </a:r>
            <a:r>
              <a:rPr lang="pt-BR" sz="1200" spc="-15" dirty="0">
                <a:solidFill>
                  <a:srgbClr val="FFFFFF"/>
                </a:solidFill>
                <a:latin typeface="Calibri"/>
                <a:cs typeface="Calibri"/>
              </a:rPr>
              <a:t>A</a:t>
            </a: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5" dirty="0">
                <a:solidFill>
                  <a:srgbClr val="FFFFFF"/>
                </a:solidFill>
                <a:latin typeface="Calibri"/>
                <a:cs typeface="Calibri"/>
              </a:rPr>
              <a:t>Obr</a:t>
            </a:r>
            <a:r>
              <a:rPr lang="pt-BR" sz="1200" spc="-10" dirty="0">
                <a:solidFill>
                  <a:srgbClr val="FFFFFF"/>
                </a:solidFill>
                <a:latin typeface="Calibri"/>
                <a:cs typeface="Calibri"/>
              </a:rPr>
              <a:t>i</a:t>
            </a:r>
            <a:r>
              <a:rPr lang="pt-BR" sz="1200" spc="-45" dirty="0">
                <a:solidFill>
                  <a:srgbClr val="FFFFFF"/>
                </a:solidFill>
                <a:latin typeface="Calibri"/>
                <a:cs typeface="Calibri"/>
              </a:rPr>
              <a:t>g</a:t>
            </a:r>
            <a:r>
              <a:rPr lang="pt-BR" sz="1200" spc="-15" dirty="0">
                <a:solidFill>
                  <a:srgbClr val="FFFFFF"/>
                </a:solidFill>
                <a:latin typeface="Calibri"/>
                <a:cs typeface="Calibri"/>
              </a:rPr>
              <a:t>a</a:t>
            </a:r>
            <a:r>
              <a:rPr lang="pt-BR" sz="1200" spc="-25" dirty="0">
                <a:solidFill>
                  <a:srgbClr val="FFFFFF"/>
                </a:solidFill>
                <a:latin typeface="Calibri"/>
                <a:cs typeface="Calibri"/>
              </a:rPr>
              <a:t>t</a:t>
            </a:r>
            <a:r>
              <a:rPr lang="pt-BR" sz="1200" spc="-5" dirty="0">
                <a:solidFill>
                  <a:srgbClr val="FFFFFF"/>
                </a:solidFill>
                <a:latin typeface="Calibri"/>
                <a:cs typeface="Calibri"/>
              </a:rPr>
              <a:t>or</a:t>
            </a:r>
            <a:r>
              <a:rPr lang="pt-BR" sz="1200" spc="-10" dirty="0">
                <a:solidFill>
                  <a:srgbClr val="FFFFFF"/>
                </a:solidFill>
                <a:latin typeface="Calibri"/>
                <a:cs typeface="Calibri"/>
              </a:rPr>
              <a:t>iedade</a:t>
            </a:r>
            <a:r>
              <a:rPr lang="pt-BR" sz="1200" spc="15" dirty="0">
                <a:solidFill>
                  <a:srgbClr val="FFFFFF"/>
                </a:solidFill>
                <a:latin typeface="Calibri"/>
                <a:cs typeface="Calibri"/>
              </a:rPr>
              <a:t> </a:t>
            </a:r>
            <a:r>
              <a:rPr lang="pt-BR" sz="1200" spc="-5" dirty="0">
                <a:solidFill>
                  <a:srgbClr val="FFFFFF"/>
                </a:solidFill>
                <a:latin typeface="Calibri"/>
                <a:cs typeface="Calibri"/>
              </a:rPr>
              <a:t>no </a:t>
            </a:r>
            <a:r>
              <a:rPr lang="pt-BR" sz="1200" spc="-15" dirty="0">
                <a:solidFill>
                  <a:srgbClr val="FFFFFF"/>
                </a:solidFill>
                <a:latin typeface="Calibri"/>
                <a:cs typeface="Calibri"/>
              </a:rPr>
              <a:t>N</a:t>
            </a:r>
            <a:r>
              <a:rPr lang="pt-BR" sz="1200" spc="-25" dirty="0">
                <a:solidFill>
                  <a:srgbClr val="FFFFFF"/>
                </a:solidFill>
                <a:latin typeface="Calibri"/>
                <a:cs typeface="Calibri"/>
              </a:rPr>
              <a:t>o</a:t>
            </a:r>
            <a:r>
              <a:rPr lang="pt-BR" sz="1200" spc="-20" dirty="0">
                <a:solidFill>
                  <a:srgbClr val="FFFFFF"/>
                </a:solidFill>
                <a:latin typeface="Calibri"/>
                <a:cs typeface="Calibri"/>
              </a:rPr>
              <a:t>v</a:t>
            </a:r>
            <a:r>
              <a:rPr lang="pt-BR" sz="1200" dirty="0">
                <a:solidFill>
                  <a:srgbClr val="FFFFFF"/>
                </a:solidFill>
                <a:latin typeface="Calibri"/>
                <a:cs typeface="Calibri"/>
              </a:rPr>
              <a:t>o</a:t>
            </a:r>
            <a:r>
              <a:rPr lang="pt-BR" sz="1200" spc="-5" dirty="0">
                <a:solidFill>
                  <a:srgbClr val="FFFFFF"/>
                </a:solidFill>
                <a:latin typeface="Calibri"/>
                <a:cs typeface="Calibri"/>
              </a:rPr>
              <a:t> </a:t>
            </a:r>
            <a:r>
              <a:rPr lang="pt-BR" sz="1200" spc="-55" dirty="0">
                <a:solidFill>
                  <a:srgbClr val="FFFFFF"/>
                </a:solidFill>
                <a:latin typeface="Calibri"/>
                <a:cs typeface="Calibri"/>
              </a:rPr>
              <a:t>R</a:t>
            </a:r>
            <a:r>
              <a:rPr lang="pt-BR" sz="1200" spc="-10" dirty="0">
                <a:solidFill>
                  <a:srgbClr val="FFFFFF"/>
                </a:solidFill>
                <a:latin typeface="Calibri"/>
                <a:cs typeface="Calibri"/>
              </a:rPr>
              <a:t>e</a:t>
            </a:r>
            <a:r>
              <a:rPr lang="pt-BR" sz="1200" spc="-5" dirty="0">
                <a:solidFill>
                  <a:srgbClr val="FFFFFF"/>
                </a:solidFill>
                <a:latin typeface="Calibri"/>
                <a:cs typeface="Calibri"/>
              </a:rPr>
              <a:t>gi</a:t>
            </a:r>
            <a:r>
              <a:rPr lang="pt-BR" sz="1200" spc="-15" dirty="0">
                <a:solidFill>
                  <a:srgbClr val="FFFFFF"/>
                </a:solidFill>
                <a:latin typeface="Calibri"/>
                <a:cs typeface="Calibri"/>
              </a:rPr>
              <a:t>me</a:t>
            </a:r>
            <a:r>
              <a:rPr lang="pt-BR" sz="1200" spc="15" dirty="0">
                <a:solidFill>
                  <a:srgbClr val="FFFFFF"/>
                </a:solidFill>
                <a:latin typeface="Calibri"/>
                <a:cs typeface="Calibri"/>
              </a:rPr>
              <a:t> </a:t>
            </a:r>
            <a:r>
              <a:rPr lang="pt-BR" sz="1200" spc="-5" dirty="0">
                <a:solidFill>
                  <a:srgbClr val="FFFFFF"/>
                </a:solidFill>
                <a:latin typeface="Calibri"/>
                <a:cs typeface="Calibri"/>
              </a:rPr>
              <a:t>Fis</a:t>
            </a:r>
            <a:r>
              <a:rPr lang="pt-BR" sz="1200" spc="-20" dirty="0">
                <a:solidFill>
                  <a:srgbClr val="FFFFFF"/>
                </a:solidFill>
                <a:latin typeface="Calibri"/>
                <a:cs typeface="Calibri"/>
              </a:rPr>
              <a:t>c</a:t>
            </a:r>
            <a:r>
              <a:rPr lang="pt-BR" sz="1200" dirty="0">
                <a:solidFill>
                  <a:srgbClr val="FFFFFF"/>
                </a:solidFill>
                <a:latin typeface="Calibri"/>
                <a:cs typeface="Calibri"/>
              </a:rPr>
              <a:t>al</a:t>
            </a:r>
            <a:r>
              <a:rPr lang="pt-BR" sz="1200" spc="15" dirty="0">
                <a:solidFill>
                  <a:srgbClr val="FFFFFF"/>
                </a:solidFill>
                <a:latin typeface="Calibri"/>
                <a:cs typeface="Calibri"/>
              </a:rPr>
              <a:t> </a:t>
            </a:r>
            <a:r>
              <a:rPr lang="pt-BR" sz="1200" dirty="0">
                <a:solidFill>
                  <a:srgbClr val="FFFFFF"/>
                </a:solidFill>
                <a:latin typeface="Calibri"/>
                <a:cs typeface="Calibri"/>
              </a:rPr>
              <a:t>– </a:t>
            </a:r>
            <a:r>
              <a:rPr lang="pt-BR" sz="1200" spc="-30" dirty="0">
                <a:solidFill>
                  <a:srgbClr val="FFFFFF"/>
                </a:solidFill>
                <a:latin typeface="Calibri"/>
                <a:cs typeface="Calibri"/>
              </a:rPr>
              <a:t>E</a:t>
            </a:r>
            <a:r>
              <a:rPr lang="pt-BR" sz="1200" spc="-15" dirty="0">
                <a:solidFill>
                  <a:srgbClr val="FFFFFF"/>
                </a:solidFill>
                <a:latin typeface="Calibri"/>
                <a:cs typeface="Calibri"/>
              </a:rPr>
              <a:t>C/95</a:t>
            </a:r>
            <a:r>
              <a:rPr lang="pt-BR" sz="1200" spc="-5" dirty="0">
                <a:solidFill>
                  <a:srgbClr val="FFFFFF"/>
                </a:solidFill>
                <a:latin typeface="Calibri"/>
                <a:cs typeface="Calibri"/>
              </a:rPr>
              <a:t>:</a:t>
            </a:r>
            <a:r>
              <a:rPr lang="pt-BR" sz="1200" spc="25" dirty="0">
                <a:solidFill>
                  <a:srgbClr val="FFFFFF"/>
                </a:solidFill>
                <a:latin typeface="Calibri"/>
                <a:cs typeface="Calibri"/>
              </a:rPr>
              <a:t> </a:t>
            </a:r>
            <a:r>
              <a:rPr lang="pt-BR" sz="1200" spc="-30" dirty="0">
                <a:solidFill>
                  <a:srgbClr val="FFFFFF"/>
                </a:solidFill>
                <a:latin typeface="Calibri"/>
                <a:cs typeface="Calibri"/>
              </a:rPr>
              <a:t>e</a:t>
            </a:r>
            <a:r>
              <a:rPr lang="pt-BR" sz="1200" spc="-50" dirty="0">
                <a:solidFill>
                  <a:srgbClr val="FFFFFF"/>
                </a:solidFill>
                <a:latin typeface="Calibri"/>
                <a:cs typeface="Calibri"/>
              </a:rPr>
              <a:t>x</a:t>
            </a:r>
            <a:r>
              <a:rPr lang="pt-BR" sz="1200" spc="-10" dirty="0">
                <a:solidFill>
                  <a:srgbClr val="FFFFFF"/>
                </a:solidFill>
                <a:latin typeface="Calibri"/>
                <a:cs typeface="Calibri"/>
              </a:rPr>
              <a:t>ecu</a:t>
            </a:r>
            <a:r>
              <a:rPr lang="pt-BR" sz="1200" spc="-30" dirty="0">
                <a:solidFill>
                  <a:srgbClr val="FFFFFF"/>
                </a:solidFill>
                <a:latin typeface="Calibri"/>
                <a:cs typeface="Calibri"/>
              </a:rPr>
              <a:t>ç</a:t>
            </a:r>
            <a:r>
              <a:rPr lang="pt-BR" sz="1200" dirty="0">
                <a:solidFill>
                  <a:srgbClr val="FFFFFF"/>
                </a:solidFill>
                <a:latin typeface="Calibri"/>
                <a:cs typeface="Calibri"/>
              </a:rPr>
              <a:t>ão </a:t>
            </a:r>
            <a:r>
              <a:rPr lang="pt-BR" sz="1200" spc="-5" dirty="0">
                <a:solidFill>
                  <a:srgbClr val="FFFFFF"/>
                </a:solidFill>
                <a:latin typeface="Calibri"/>
                <a:cs typeface="Calibri"/>
              </a:rPr>
              <a:t>obri</a:t>
            </a:r>
            <a:r>
              <a:rPr lang="pt-BR" sz="1200" spc="-45" dirty="0">
                <a:solidFill>
                  <a:srgbClr val="FFFFFF"/>
                </a:solidFill>
                <a:latin typeface="Calibri"/>
                <a:cs typeface="Calibri"/>
              </a:rPr>
              <a:t>g</a:t>
            </a:r>
            <a:r>
              <a:rPr lang="pt-BR" sz="1200" spc="-15" dirty="0">
                <a:solidFill>
                  <a:srgbClr val="FFFFFF"/>
                </a:solidFill>
                <a:latin typeface="Calibri"/>
                <a:cs typeface="Calibri"/>
              </a:rPr>
              <a:t>a</a:t>
            </a:r>
            <a:r>
              <a:rPr lang="pt-BR" sz="1200" spc="-25" dirty="0">
                <a:solidFill>
                  <a:srgbClr val="FFFFFF"/>
                </a:solidFill>
                <a:latin typeface="Calibri"/>
                <a:cs typeface="Calibri"/>
              </a:rPr>
              <a:t>t</a:t>
            </a:r>
            <a:r>
              <a:rPr lang="pt-BR" sz="1200" spc="-5" dirty="0">
                <a:solidFill>
                  <a:srgbClr val="FFFFFF"/>
                </a:solidFill>
                <a:latin typeface="Calibri"/>
                <a:cs typeface="Calibri"/>
              </a:rPr>
              <a:t>ór</a:t>
            </a:r>
            <a:r>
              <a:rPr lang="pt-BR" sz="1200" spc="-10" dirty="0">
                <a:solidFill>
                  <a:srgbClr val="FFFFFF"/>
                </a:solidFill>
                <a:latin typeface="Calibri"/>
                <a:cs typeface="Calibri"/>
              </a:rPr>
              <a:t>i</a:t>
            </a:r>
            <a:r>
              <a:rPr lang="pt-BR" sz="1200" dirty="0">
                <a:solidFill>
                  <a:srgbClr val="FFFFFF"/>
                </a:solidFill>
                <a:latin typeface="Calibri"/>
                <a:cs typeface="Calibri"/>
              </a:rPr>
              <a:t>a</a:t>
            </a:r>
            <a:r>
              <a:rPr lang="pt-BR" sz="1200" spc="10" dirty="0">
                <a:solidFill>
                  <a:srgbClr val="FFFFFF"/>
                </a:solidFill>
                <a:latin typeface="Calibri"/>
                <a:cs typeface="Calibri"/>
              </a:rPr>
              <a:t> </a:t>
            </a:r>
            <a:r>
              <a:rPr lang="pt-BR" sz="1200" dirty="0">
                <a:solidFill>
                  <a:srgbClr val="FFFFFF"/>
                </a:solidFill>
                <a:latin typeface="Calibri"/>
                <a:cs typeface="Calibri"/>
              </a:rPr>
              <a:t>a</a:t>
            </a:r>
            <a:r>
              <a:rPr lang="pt-BR" sz="1200" spc="-10" dirty="0">
                <a:solidFill>
                  <a:srgbClr val="FFFFFF"/>
                </a:solidFill>
                <a:latin typeface="Calibri"/>
                <a:cs typeface="Calibri"/>
              </a:rPr>
              <a:t>n</a:t>
            </a:r>
            <a:r>
              <a:rPr lang="pt-BR" sz="1200" spc="-40" dirty="0">
                <a:solidFill>
                  <a:srgbClr val="FFFFFF"/>
                </a:solidFill>
                <a:latin typeface="Calibri"/>
                <a:cs typeface="Calibri"/>
              </a:rPr>
              <a:t>t</a:t>
            </a:r>
            <a:r>
              <a:rPr lang="pt-BR" sz="1200" spc="-10" dirty="0">
                <a:solidFill>
                  <a:srgbClr val="FFFFFF"/>
                </a:solidFill>
                <a:latin typeface="Calibri"/>
                <a:cs typeface="Calibri"/>
              </a:rPr>
              <a:t>er</a:t>
            </a:r>
            <a:r>
              <a:rPr lang="pt-BR" sz="1200" spc="-15" dirty="0">
                <a:solidFill>
                  <a:srgbClr val="FFFFFF"/>
                </a:solidFill>
                <a:latin typeface="Calibri"/>
                <a:cs typeface="Calibri"/>
              </a:rPr>
              <a:t>io</a:t>
            </a:r>
            <a:r>
              <a:rPr lang="pt-BR" sz="1200" spc="-10" dirty="0">
                <a:solidFill>
                  <a:srgbClr val="FFFFFF"/>
                </a:solidFill>
                <a:latin typeface="Calibri"/>
                <a:cs typeface="Calibri"/>
              </a:rPr>
              <a:t>r</a:t>
            </a:r>
            <a:r>
              <a:rPr lang="pt-BR" sz="1200" spc="5" dirty="0">
                <a:solidFill>
                  <a:srgbClr val="FFFFFF"/>
                </a:solidFill>
                <a:latin typeface="Calibri"/>
                <a:cs typeface="Calibri"/>
              </a:rPr>
              <a:t> </a:t>
            </a:r>
            <a:r>
              <a:rPr lang="pt-BR" sz="1200" dirty="0">
                <a:solidFill>
                  <a:srgbClr val="FFFFFF"/>
                </a:solidFill>
                <a:latin typeface="Calibri"/>
                <a:cs typeface="Calibri"/>
              </a:rPr>
              <a:t>+ </a:t>
            </a:r>
            <a:r>
              <a:rPr lang="pt-BR" sz="1200" spc="-10" dirty="0">
                <a:solidFill>
                  <a:srgbClr val="FFFFFF"/>
                </a:solidFill>
                <a:latin typeface="Calibri"/>
                <a:cs typeface="Calibri"/>
              </a:rPr>
              <a:t>IPCA</a:t>
            </a:r>
            <a:endParaRPr lang="pt-BR" sz="1200" spc="0" dirty="0">
              <a:solidFill>
                <a:schemeClr val="tx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spc="0" dirty="0">
              <a:solidFill>
                <a:schemeClr val="tx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55" dirty="0">
                <a:solidFill>
                  <a:srgbClr val="FFFFFF"/>
                </a:solidFill>
                <a:latin typeface="Calibri"/>
                <a:cs typeface="Calibri"/>
              </a:rPr>
              <a:t>P</a:t>
            </a:r>
            <a:r>
              <a:rPr lang="pt-BR" sz="1200" spc="-5" dirty="0">
                <a:solidFill>
                  <a:srgbClr val="FFFFFF"/>
                </a:solidFill>
                <a:latin typeface="Calibri"/>
                <a:cs typeface="Calibri"/>
              </a:rPr>
              <a:t>od</a:t>
            </a:r>
            <a:r>
              <a:rPr lang="pt-BR" sz="1200" dirty="0">
                <a:solidFill>
                  <a:srgbClr val="FFFFFF"/>
                </a:solidFill>
                <a:latin typeface="Calibri"/>
                <a:cs typeface="Calibri"/>
              </a:rPr>
              <a:t>e</a:t>
            </a:r>
            <a:r>
              <a:rPr lang="pt-BR" sz="1200" spc="-15" dirty="0">
                <a:solidFill>
                  <a:srgbClr val="FFFFFF"/>
                </a:solidFill>
                <a:latin typeface="Calibri"/>
                <a:cs typeface="Calibri"/>
              </a:rPr>
              <a:t>m</a:t>
            </a:r>
            <a:r>
              <a:rPr lang="pt-BR" sz="1200" spc="10" dirty="0">
                <a:solidFill>
                  <a:srgbClr val="FFFFFF"/>
                </a:solidFill>
                <a:latin typeface="Calibri"/>
                <a:cs typeface="Calibri"/>
              </a:rPr>
              <a:t> </a:t>
            </a:r>
            <a:r>
              <a:rPr lang="pt-BR" sz="1200" spc="-15" dirty="0">
                <a:solidFill>
                  <a:srgbClr val="FFFFFF"/>
                </a:solidFill>
                <a:latin typeface="Calibri"/>
                <a:cs typeface="Calibri"/>
              </a:rPr>
              <a:t>s</a:t>
            </a:r>
            <a:r>
              <a:rPr lang="pt-BR" sz="1200" spc="-5" dirty="0">
                <a:solidFill>
                  <a:srgbClr val="FFFFFF"/>
                </a:solidFill>
                <a:latin typeface="Calibri"/>
                <a:cs typeface="Calibri"/>
              </a:rPr>
              <a:t>e</a:t>
            </a:r>
            <a:r>
              <a:rPr lang="pt-BR" sz="1200" spc="-10" dirty="0">
                <a:solidFill>
                  <a:srgbClr val="FFFFFF"/>
                </a:solidFill>
                <a:latin typeface="Calibri"/>
                <a:cs typeface="Calibri"/>
              </a:rPr>
              <a:t>r</a:t>
            </a:r>
            <a:r>
              <a:rPr lang="pt-BR" sz="1200" spc="-15" dirty="0">
                <a:solidFill>
                  <a:srgbClr val="FFFFFF"/>
                </a:solidFill>
                <a:latin typeface="Calibri"/>
                <a:cs typeface="Calibri"/>
              </a:rPr>
              <a:t> </a:t>
            </a:r>
            <a:r>
              <a:rPr lang="pt-BR" sz="1200" dirty="0">
                <a:solidFill>
                  <a:srgbClr val="FFFFFF"/>
                </a:solidFill>
                <a:latin typeface="Calibri"/>
                <a:cs typeface="Calibri"/>
              </a:rPr>
              <a:t>al</a:t>
            </a:r>
            <a:r>
              <a:rPr lang="pt-BR" sz="1200" spc="-30" dirty="0">
                <a:solidFill>
                  <a:srgbClr val="FFFFFF"/>
                </a:solidFill>
                <a:latin typeface="Calibri"/>
                <a:cs typeface="Calibri"/>
              </a:rPr>
              <a:t>t</a:t>
            </a:r>
            <a:r>
              <a:rPr lang="pt-BR" sz="1200" spc="-10" dirty="0">
                <a:solidFill>
                  <a:srgbClr val="FFFFFF"/>
                </a:solidFill>
                <a:latin typeface="Calibri"/>
                <a:cs typeface="Calibri"/>
              </a:rPr>
              <a:t>e</a:t>
            </a:r>
            <a:r>
              <a:rPr lang="pt-BR" sz="1200" spc="-50" dirty="0">
                <a:solidFill>
                  <a:srgbClr val="FFFFFF"/>
                </a:solidFill>
                <a:latin typeface="Calibri"/>
                <a:cs typeface="Calibri"/>
              </a:rPr>
              <a:t>r</a:t>
            </a:r>
            <a:r>
              <a:rPr lang="pt-BR" sz="1200" dirty="0">
                <a:solidFill>
                  <a:srgbClr val="FFFFFF"/>
                </a:solidFill>
                <a:latin typeface="Calibri"/>
                <a:cs typeface="Calibri"/>
              </a:rPr>
              <a:t>adas </a:t>
            </a:r>
            <a:r>
              <a:rPr lang="pt-BR" sz="1200" spc="-30" dirty="0">
                <a:solidFill>
                  <a:srgbClr val="FFFFFF"/>
                </a:solidFill>
                <a:latin typeface="Calibri"/>
                <a:cs typeface="Calibri"/>
              </a:rPr>
              <a:t>c</a:t>
            </a:r>
            <a:r>
              <a:rPr lang="pt-BR" sz="1200" spc="-5" dirty="0">
                <a:solidFill>
                  <a:srgbClr val="FFFFFF"/>
                </a:solidFill>
                <a:latin typeface="Calibri"/>
                <a:cs typeface="Calibri"/>
              </a:rPr>
              <a:t>o</a:t>
            </a:r>
            <a:r>
              <a:rPr lang="pt-BR" sz="1200" spc="-10" dirty="0">
                <a:solidFill>
                  <a:srgbClr val="FFFFFF"/>
                </a:solidFill>
                <a:latin typeface="Calibri"/>
                <a:cs typeface="Calibri"/>
              </a:rPr>
              <a:t>n</a:t>
            </a:r>
            <a:r>
              <a:rPr lang="pt-BR" sz="1200" spc="-35" dirty="0">
                <a:solidFill>
                  <a:srgbClr val="FFFFFF"/>
                </a:solidFill>
                <a:latin typeface="Calibri"/>
                <a:cs typeface="Calibri"/>
              </a:rPr>
              <a:t>f</a:t>
            </a:r>
            <a:r>
              <a:rPr lang="pt-BR" sz="1200" spc="-15" dirty="0">
                <a:solidFill>
                  <a:srgbClr val="FFFFFF"/>
                </a:solidFill>
                <a:latin typeface="Calibri"/>
                <a:cs typeface="Calibri"/>
              </a:rPr>
              <a:t>orm</a:t>
            </a:r>
            <a:r>
              <a:rPr lang="pt-BR" sz="1200" spc="-10" dirty="0">
                <a:solidFill>
                  <a:srgbClr val="FFFFFF"/>
                </a:solidFill>
                <a:latin typeface="Calibri"/>
                <a:cs typeface="Calibri"/>
              </a:rPr>
              <a:t>e</a:t>
            </a:r>
            <a:r>
              <a:rPr lang="pt-BR" sz="1200" spc="15" dirty="0">
                <a:solidFill>
                  <a:srgbClr val="FFFFFF"/>
                </a:solidFill>
                <a:latin typeface="Calibri"/>
                <a:cs typeface="Calibri"/>
              </a:rPr>
              <a:t> </a:t>
            </a:r>
            <a:r>
              <a:rPr lang="pt-BR" sz="1200" spc="-40" dirty="0">
                <a:solidFill>
                  <a:srgbClr val="FFFFFF"/>
                </a:solidFill>
                <a:latin typeface="Calibri"/>
                <a:cs typeface="Calibri"/>
              </a:rPr>
              <a:t>r</a:t>
            </a:r>
            <a:r>
              <a:rPr lang="pt-BR" sz="1200" spc="-10" dirty="0">
                <a:solidFill>
                  <a:srgbClr val="FFFFFF"/>
                </a:solidFill>
                <a:latin typeface="Calibri"/>
                <a:cs typeface="Calibri"/>
              </a:rPr>
              <a:t>e</a:t>
            </a:r>
            <a:r>
              <a:rPr lang="pt-BR" sz="1200" spc="-5" dirty="0">
                <a:solidFill>
                  <a:srgbClr val="FFFFFF"/>
                </a:solidFill>
                <a:latin typeface="Calibri"/>
                <a:cs typeface="Calibri"/>
              </a:rPr>
              <a:t>g</a:t>
            </a:r>
            <a:r>
              <a:rPr lang="pt-BR" sz="1200" spc="-50" dirty="0">
                <a:solidFill>
                  <a:srgbClr val="FFFFFF"/>
                </a:solidFill>
                <a:latin typeface="Calibri"/>
                <a:cs typeface="Calibri"/>
              </a:rPr>
              <a:t>r</a:t>
            </a:r>
            <a:r>
              <a:rPr lang="pt-BR" sz="1200" dirty="0">
                <a:solidFill>
                  <a:srgbClr val="FFFFFF"/>
                </a:solidFill>
                <a:latin typeface="Calibri"/>
                <a:cs typeface="Calibri"/>
              </a:rPr>
              <a:t>as</a:t>
            </a:r>
            <a:r>
              <a:rPr lang="pt-BR" sz="1200" spc="-10" dirty="0">
                <a:solidFill>
                  <a:srgbClr val="FFFFFF"/>
                </a:solidFill>
                <a:latin typeface="Calibri"/>
                <a:cs typeface="Calibri"/>
              </a:rPr>
              <a:t> </a:t>
            </a:r>
            <a:r>
              <a:rPr lang="pt-BR" sz="1200" spc="-5" dirty="0">
                <a:solidFill>
                  <a:srgbClr val="FFFFFF"/>
                </a:solidFill>
                <a:latin typeface="Calibri"/>
                <a:cs typeface="Calibri"/>
              </a:rPr>
              <a:t>do </a:t>
            </a:r>
            <a:r>
              <a:rPr lang="pt-BR" sz="1200" dirty="0">
                <a:solidFill>
                  <a:srgbClr val="FFFFFF"/>
                </a:solidFill>
                <a:latin typeface="MS PGothic"/>
                <a:cs typeface="MS PGothic"/>
              </a:rPr>
              <a:t>§</a:t>
            </a:r>
            <a:r>
              <a:rPr lang="pt-BR" sz="1200" spc="-10" dirty="0">
                <a:solidFill>
                  <a:srgbClr val="FFFFFF"/>
                </a:solidFill>
                <a:latin typeface="Calibri"/>
                <a:cs typeface="Calibri"/>
              </a:rPr>
              <a:t>14 (</a:t>
            </a:r>
            <a:r>
              <a:rPr lang="pt-BR" sz="1200" spc="-5" dirty="0">
                <a:solidFill>
                  <a:srgbClr val="FFFFFF"/>
                </a:solidFill>
                <a:latin typeface="Calibri"/>
                <a:cs typeface="Calibri"/>
              </a:rPr>
              <a:t>s</a:t>
            </a:r>
            <a:r>
              <a:rPr lang="pt-BR" sz="1200" dirty="0">
                <a:solidFill>
                  <a:srgbClr val="FFFFFF"/>
                </a:solidFill>
                <a:latin typeface="Calibri"/>
                <a:cs typeface="Calibri"/>
              </a:rPr>
              <a:t>u</a:t>
            </a:r>
            <a:r>
              <a:rPr lang="pt-BR" sz="1200" spc="-15" dirty="0">
                <a:solidFill>
                  <a:srgbClr val="FFFFFF"/>
                </a:solidFill>
                <a:latin typeface="Calibri"/>
                <a:cs typeface="Calibri"/>
              </a:rPr>
              <a:t>p</a:t>
            </a:r>
            <a:r>
              <a:rPr lang="pt-BR" sz="1200" spc="-5" dirty="0">
                <a:solidFill>
                  <a:srgbClr val="FFFFFF"/>
                </a:solidFill>
                <a:latin typeface="Calibri"/>
                <a:cs typeface="Calibri"/>
              </a:rPr>
              <a:t>e</a:t>
            </a:r>
            <a:r>
              <a:rPr lang="pt-BR" sz="1200" spc="-50" dirty="0">
                <a:solidFill>
                  <a:srgbClr val="FFFFFF"/>
                </a:solidFill>
                <a:latin typeface="Calibri"/>
                <a:cs typeface="Calibri"/>
              </a:rPr>
              <a:t>r</a:t>
            </a:r>
            <a:r>
              <a:rPr lang="pt-BR" sz="1200" spc="-10" dirty="0">
                <a:solidFill>
                  <a:srgbClr val="FFFFFF"/>
                </a:solidFill>
                <a:latin typeface="Calibri"/>
                <a:cs typeface="Calibri"/>
              </a:rPr>
              <a:t>a</a:t>
            </a:r>
            <a:r>
              <a:rPr lang="pt-BR" sz="1200" spc="-30" dirty="0">
                <a:solidFill>
                  <a:srgbClr val="FFFFFF"/>
                </a:solidFill>
                <a:latin typeface="Calibri"/>
                <a:cs typeface="Calibri"/>
              </a:rPr>
              <a:t>ç</a:t>
            </a:r>
            <a:r>
              <a:rPr lang="pt-BR" sz="1200" dirty="0">
                <a:solidFill>
                  <a:srgbClr val="FFFFFF"/>
                </a:solidFill>
                <a:latin typeface="Calibri"/>
                <a:cs typeface="Calibri"/>
              </a:rPr>
              <a:t>ão</a:t>
            </a:r>
            <a:r>
              <a:rPr lang="pt-BR" sz="1200" spc="20" dirty="0">
                <a:solidFill>
                  <a:srgbClr val="FFFFFF"/>
                </a:solidFill>
                <a:latin typeface="Calibri"/>
                <a:cs typeface="Calibri"/>
              </a:rPr>
              <a:t> </a:t>
            </a:r>
            <a:r>
              <a:rPr lang="pt-BR" sz="1200" spc="-15" dirty="0">
                <a:solidFill>
                  <a:srgbClr val="FFFFFF"/>
                </a:solidFill>
                <a:latin typeface="Calibri"/>
                <a:cs typeface="Calibri"/>
              </a:rPr>
              <a:t>de</a:t>
            </a:r>
            <a:r>
              <a:rPr lang="pt-BR" sz="1200" spc="-10" dirty="0">
                <a:solidFill>
                  <a:srgbClr val="FFFFFF"/>
                </a:solidFill>
                <a:latin typeface="Calibri"/>
                <a:cs typeface="Calibri"/>
              </a:rPr>
              <a:t> </a:t>
            </a:r>
            <a:r>
              <a:rPr lang="pt-BR" sz="1200" spc="-5" dirty="0">
                <a:solidFill>
                  <a:srgbClr val="FFFFFF"/>
                </a:solidFill>
                <a:latin typeface="Calibri"/>
                <a:cs typeface="Calibri"/>
              </a:rPr>
              <a:t>i</a:t>
            </a:r>
            <a:r>
              <a:rPr lang="pt-BR" sz="1200" spc="-15" dirty="0">
                <a:solidFill>
                  <a:srgbClr val="FFFFFF"/>
                </a:solidFill>
                <a:latin typeface="Calibri"/>
                <a:cs typeface="Calibri"/>
              </a:rPr>
              <a:t>mp</a:t>
            </a:r>
            <a:r>
              <a:rPr lang="pt-BR" sz="1200" spc="-5" dirty="0">
                <a:solidFill>
                  <a:srgbClr val="FFFFFF"/>
                </a:solidFill>
                <a:latin typeface="Calibri"/>
                <a:cs typeface="Calibri"/>
              </a:rPr>
              <a:t>edimen</a:t>
            </a:r>
            <a:r>
              <a:rPr lang="pt-BR" sz="1200" spc="-25" dirty="0">
                <a:solidFill>
                  <a:srgbClr val="FFFFFF"/>
                </a:solidFill>
                <a:latin typeface="Calibri"/>
                <a:cs typeface="Calibri"/>
              </a:rPr>
              <a:t>t</a:t>
            </a:r>
            <a:r>
              <a:rPr lang="pt-BR" sz="1200" spc="-5" dirty="0">
                <a:solidFill>
                  <a:srgbClr val="FFFFFF"/>
                </a:solidFill>
                <a:latin typeface="Calibri"/>
                <a:cs typeface="Calibri"/>
              </a:rPr>
              <a:t>o</a:t>
            </a:r>
            <a:r>
              <a:rPr lang="pt-BR" sz="1200" dirty="0">
                <a:solidFill>
                  <a:srgbClr val="FFFFFF"/>
                </a:solidFill>
                <a:latin typeface="Calibri"/>
                <a:cs typeface="Calibri"/>
              </a:rPr>
              <a:t>s </a:t>
            </a:r>
            <a:r>
              <a:rPr lang="pt-BR" sz="1200" spc="-35" dirty="0">
                <a:solidFill>
                  <a:srgbClr val="FFFFFF"/>
                </a:solidFill>
                <a:latin typeface="Calibri"/>
                <a:cs typeface="Calibri"/>
              </a:rPr>
              <a:t>t</a:t>
            </a:r>
            <a:r>
              <a:rPr lang="pt-BR" sz="1200" dirty="0">
                <a:solidFill>
                  <a:srgbClr val="FFFFFF"/>
                </a:solidFill>
                <a:latin typeface="Calibri"/>
                <a:cs typeface="Calibri"/>
              </a:rPr>
              <a:t>écni</a:t>
            </a:r>
            <a:r>
              <a:rPr lang="pt-BR" sz="1200" spc="-25" dirty="0">
                <a:solidFill>
                  <a:srgbClr val="FFFFFF"/>
                </a:solidFill>
                <a:latin typeface="Calibri"/>
                <a:cs typeface="Calibri"/>
              </a:rPr>
              <a:t>c</a:t>
            </a:r>
            <a:r>
              <a:rPr lang="pt-BR" sz="1200" spc="-5" dirty="0">
                <a:solidFill>
                  <a:srgbClr val="FFFFFF"/>
                </a:solidFill>
                <a:latin typeface="Calibri"/>
                <a:cs typeface="Calibri"/>
              </a:rPr>
              <a: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spc="-5"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5" dirty="0">
                <a:solidFill>
                  <a:srgbClr val="FFFFFF"/>
                </a:solidFill>
                <a:latin typeface="Calibri"/>
                <a:cs typeface="Calibri"/>
              </a:rPr>
              <a:t>E</a:t>
            </a:r>
            <a:r>
              <a:rPr lang="pt-BR" sz="1200" spc="-55" dirty="0">
                <a:solidFill>
                  <a:srgbClr val="FFFFFF"/>
                </a:solidFill>
                <a:latin typeface="Calibri"/>
                <a:cs typeface="Calibri"/>
              </a:rPr>
              <a:t>x</a:t>
            </a:r>
            <a:r>
              <a:rPr lang="pt-BR" sz="1200" spc="-10" dirty="0">
                <a:solidFill>
                  <a:srgbClr val="FFFFFF"/>
                </a:solidFill>
                <a:latin typeface="Calibri"/>
                <a:cs typeface="Calibri"/>
              </a:rPr>
              <a:t>ecu</a:t>
            </a:r>
            <a:r>
              <a:rPr lang="pt-BR" sz="1200" spc="-30" dirty="0">
                <a:solidFill>
                  <a:srgbClr val="FFFFFF"/>
                </a:solidFill>
                <a:latin typeface="Calibri"/>
                <a:cs typeface="Calibri"/>
              </a:rPr>
              <a:t>ç</a:t>
            </a:r>
            <a:r>
              <a:rPr lang="pt-BR" sz="1200" dirty="0">
                <a:solidFill>
                  <a:srgbClr val="FFFFFF"/>
                </a:solidFill>
                <a:latin typeface="Calibri"/>
                <a:cs typeface="Calibri"/>
              </a:rPr>
              <a:t>ão</a:t>
            </a:r>
            <a:r>
              <a:rPr lang="pt-BR" sz="1200" spc="10" dirty="0">
                <a:solidFill>
                  <a:srgbClr val="FFFFFF"/>
                </a:solidFill>
                <a:latin typeface="Calibri"/>
                <a:cs typeface="Calibri"/>
              </a:rPr>
              <a:t> </a:t>
            </a:r>
            <a:r>
              <a:rPr lang="pt-BR" sz="1200" spc="-5" dirty="0">
                <a:solidFill>
                  <a:srgbClr val="FFFFFF"/>
                </a:solidFill>
                <a:latin typeface="Calibri"/>
                <a:cs typeface="Calibri"/>
              </a:rPr>
              <a:t>nã</a:t>
            </a:r>
            <a:r>
              <a:rPr lang="pt-BR" sz="1200" dirty="0">
                <a:solidFill>
                  <a:srgbClr val="FFFFFF"/>
                </a:solidFill>
                <a:latin typeface="Calibri"/>
                <a:cs typeface="Calibri"/>
              </a:rPr>
              <a:t>o</a:t>
            </a:r>
            <a:r>
              <a:rPr lang="pt-BR" sz="1200" spc="15" dirty="0">
                <a:solidFill>
                  <a:srgbClr val="FFFFFF"/>
                </a:solidFill>
                <a:latin typeface="Calibri"/>
                <a:cs typeface="Calibri"/>
              </a:rPr>
              <a:t> </a:t>
            </a:r>
            <a:r>
              <a:rPr lang="pt-BR" sz="1200" spc="-10" dirty="0">
                <a:solidFill>
                  <a:srgbClr val="FFFFFF"/>
                </a:solidFill>
                <a:latin typeface="Calibri"/>
                <a:cs typeface="Calibri"/>
              </a:rPr>
              <a:t>é</a:t>
            </a:r>
            <a:r>
              <a:rPr lang="pt-BR" sz="1200" spc="-5" dirty="0">
                <a:solidFill>
                  <a:srgbClr val="FFFFFF"/>
                </a:solidFill>
                <a:latin typeface="Calibri"/>
                <a:cs typeface="Calibri"/>
              </a:rPr>
              <a:t> obri</a:t>
            </a:r>
            <a:r>
              <a:rPr lang="pt-BR" sz="1200" spc="-45" dirty="0">
                <a:solidFill>
                  <a:srgbClr val="FFFFFF"/>
                </a:solidFill>
                <a:latin typeface="Calibri"/>
                <a:cs typeface="Calibri"/>
              </a:rPr>
              <a:t>g</a:t>
            </a:r>
            <a:r>
              <a:rPr lang="pt-BR" sz="1200" spc="-15" dirty="0">
                <a:solidFill>
                  <a:srgbClr val="FFFFFF"/>
                </a:solidFill>
                <a:latin typeface="Calibri"/>
                <a:cs typeface="Calibri"/>
              </a:rPr>
              <a:t>a</a:t>
            </a:r>
            <a:r>
              <a:rPr lang="pt-BR" sz="1200" spc="-25" dirty="0">
                <a:solidFill>
                  <a:srgbClr val="FFFFFF"/>
                </a:solidFill>
                <a:latin typeface="Calibri"/>
                <a:cs typeface="Calibri"/>
              </a:rPr>
              <a:t>t</a:t>
            </a:r>
            <a:r>
              <a:rPr lang="pt-BR" sz="1200" spc="-5" dirty="0">
                <a:solidFill>
                  <a:srgbClr val="FFFFFF"/>
                </a:solidFill>
                <a:latin typeface="Calibri"/>
                <a:cs typeface="Calibri"/>
              </a:rPr>
              <a:t>ór</a:t>
            </a:r>
            <a:r>
              <a:rPr lang="pt-BR" sz="1200" spc="-10" dirty="0">
                <a:solidFill>
                  <a:srgbClr val="FFFFFF"/>
                </a:solidFill>
                <a:latin typeface="Calibri"/>
                <a:cs typeface="Calibri"/>
              </a:rPr>
              <a:t>i</a:t>
            </a:r>
            <a:r>
              <a:rPr lang="pt-BR" sz="1200" dirty="0">
                <a:solidFill>
                  <a:srgbClr val="FFFFFF"/>
                </a:solidFill>
                <a:latin typeface="Calibri"/>
                <a:cs typeface="Calibri"/>
              </a:rPr>
              <a:t>a</a:t>
            </a:r>
            <a:r>
              <a:rPr lang="pt-BR" sz="1200" spc="10" dirty="0">
                <a:solidFill>
                  <a:srgbClr val="FFFFFF"/>
                </a:solidFill>
                <a:latin typeface="Calibri"/>
                <a:cs typeface="Calibri"/>
              </a:rPr>
              <a:t> </a:t>
            </a:r>
            <a:r>
              <a:rPr lang="pt-BR" sz="1200" spc="-15" dirty="0">
                <a:solidFill>
                  <a:srgbClr val="FFFFFF"/>
                </a:solidFill>
                <a:latin typeface="Calibri"/>
                <a:cs typeface="Calibri"/>
              </a:rPr>
              <a:t>em</a:t>
            </a:r>
            <a:r>
              <a:rPr lang="pt-BR" sz="1200" spc="5" dirty="0">
                <a:solidFill>
                  <a:srgbClr val="FFFFFF"/>
                </a:solidFill>
                <a:latin typeface="Calibri"/>
                <a:cs typeface="Calibri"/>
              </a:rPr>
              <a:t> </a:t>
            </a:r>
            <a:r>
              <a:rPr lang="pt-BR" sz="1200" spc="-30" dirty="0">
                <a:solidFill>
                  <a:srgbClr val="FFFFFF"/>
                </a:solidFill>
                <a:latin typeface="Calibri"/>
                <a:cs typeface="Calibri"/>
              </a:rPr>
              <a:t>c</a:t>
            </a:r>
            <a:r>
              <a:rPr lang="pt-BR" sz="1200" dirty="0">
                <a:solidFill>
                  <a:srgbClr val="FFFFFF"/>
                </a:solidFill>
                <a:latin typeface="Calibri"/>
                <a:cs typeface="Calibri"/>
              </a:rPr>
              <a:t>as</a:t>
            </a:r>
            <a:r>
              <a:rPr lang="pt-BR" sz="1200" spc="-5" dirty="0">
                <a:solidFill>
                  <a:srgbClr val="FFFFFF"/>
                </a:solidFill>
                <a:latin typeface="Calibri"/>
                <a:cs typeface="Calibri"/>
              </a:rPr>
              <a:t>os </a:t>
            </a:r>
            <a:r>
              <a:rPr lang="pt-BR" sz="1200" spc="-15" dirty="0">
                <a:solidFill>
                  <a:srgbClr val="FFFFFF"/>
                </a:solidFill>
                <a:latin typeface="Calibri"/>
                <a:cs typeface="Calibri"/>
              </a:rPr>
              <a:t>d</a:t>
            </a:r>
            <a:r>
              <a:rPr lang="pt-BR" sz="1200" spc="-10" dirty="0">
                <a:solidFill>
                  <a:srgbClr val="FFFFFF"/>
                </a:solidFill>
                <a:latin typeface="Calibri"/>
                <a:cs typeface="Calibri"/>
              </a:rPr>
              <a:t>e</a:t>
            </a:r>
            <a:r>
              <a:rPr lang="pt-BR" sz="1200" spc="15" dirty="0">
                <a:solidFill>
                  <a:srgbClr val="FFFFFF"/>
                </a:solidFill>
                <a:latin typeface="Calibri"/>
                <a:cs typeface="Calibri"/>
              </a:rPr>
              <a:t> </a:t>
            </a:r>
            <a:r>
              <a:rPr lang="pt-BR" sz="1200" spc="-5" dirty="0">
                <a:solidFill>
                  <a:srgbClr val="FFFFFF"/>
                </a:solidFill>
                <a:latin typeface="Calibri"/>
                <a:cs typeface="Calibri"/>
              </a:rPr>
              <a:t>i</a:t>
            </a:r>
            <a:r>
              <a:rPr lang="pt-BR" sz="1200" spc="-15" dirty="0">
                <a:solidFill>
                  <a:srgbClr val="FFFFFF"/>
                </a:solidFill>
                <a:latin typeface="Calibri"/>
                <a:cs typeface="Calibri"/>
              </a:rPr>
              <a:t>mp</a:t>
            </a:r>
            <a:r>
              <a:rPr lang="pt-BR" sz="1200" spc="-5" dirty="0">
                <a:solidFill>
                  <a:srgbClr val="FFFFFF"/>
                </a:solidFill>
                <a:latin typeface="Calibri"/>
                <a:cs typeface="Calibri"/>
              </a:rPr>
              <a:t>edimen</a:t>
            </a:r>
            <a:r>
              <a:rPr lang="pt-BR" sz="1200" spc="-25" dirty="0">
                <a:solidFill>
                  <a:srgbClr val="FFFFFF"/>
                </a:solidFill>
                <a:latin typeface="Calibri"/>
                <a:cs typeface="Calibri"/>
              </a:rPr>
              <a:t>t</a:t>
            </a:r>
            <a:r>
              <a:rPr lang="pt-BR" sz="1200" dirty="0">
                <a:solidFill>
                  <a:srgbClr val="FFFFFF"/>
                </a:solidFill>
                <a:latin typeface="Calibri"/>
                <a:cs typeface="Calibri"/>
              </a:rPr>
              <a:t>o </a:t>
            </a:r>
            <a:r>
              <a:rPr lang="pt-BR" sz="1200" spc="-30" dirty="0">
                <a:solidFill>
                  <a:srgbClr val="FFFFFF"/>
                </a:solidFill>
                <a:latin typeface="Calibri"/>
                <a:cs typeface="Calibri"/>
              </a:rPr>
              <a:t>t</a:t>
            </a:r>
            <a:r>
              <a:rPr lang="pt-BR" sz="1200" dirty="0">
                <a:solidFill>
                  <a:srgbClr val="FFFFFF"/>
                </a:solidFill>
                <a:latin typeface="Calibri"/>
                <a:cs typeface="Calibri"/>
              </a:rPr>
              <a:t>écn</a:t>
            </a:r>
            <a:r>
              <a:rPr lang="pt-BR" sz="1200" spc="-15" dirty="0">
                <a:solidFill>
                  <a:srgbClr val="FFFFFF"/>
                </a:solidFill>
                <a:latin typeface="Calibri"/>
                <a:cs typeface="Calibri"/>
              </a:rPr>
              <a:t>i</a:t>
            </a:r>
            <a:r>
              <a:rPr lang="pt-BR" sz="1200" spc="-20" dirty="0">
                <a:solidFill>
                  <a:srgbClr val="FFFFFF"/>
                </a:solidFill>
                <a:latin typeface="Calibri"/>
                <a:cs typeface="Calibri"/>
              </a:rPr>
              <a:t>c</a:t>
            </a:r>
            <a:r>
              <a:rPr lang="pt-BR" sz="1200" dirty="0">
                <a:solidFill>
                  <a:srgbClr val="FFFFFF"/>
                </a:solidFill>
                <a:latin typeface="Calibri"/>
                <a:cs typeface="Calibri"/>
              </a:rPr>
              <a: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55" dirty="0">
                <a:solidFill>
                  <a:srgbClr val="FFFFFF"/>
                </a:solidFill>
                <a:latin typeface="Calibri"/>
                <a:cs typeface="Calibri"/>
              </a:rPr>
              <a:t>R</a:t>
            </a:r>
            <a:r>
              <a:rPr lang="pt-BR" sz="1200" spc="-10" dirty="0">
                <a:solidFill>
                  <a:srgbClr val="FFFFFF"/>
                </a:solidFill>
                <a:latin typeface="Calibri"/>
                <a:cs typeface="Calibri"/>
              </a:rPr>
              <a:t>e</a:t>
            </a:r>
            <a:r>
              <a:rPr lang="pt-BR" sz="1200" spc="-30" dirty="0">
                <a:solidFill>
                  <a:srgbClr val="FFFFFF"/>
                </a:solidFill>
                <a:latin typeface="Calibri"/>
                <a:cs typeface="Calibri"/>
              </a:rPr>
              <a:t>s</a:t>
            </a:r>
            <a:r>
              <a:rPr lang="pt-BR" sz="1200" spc="-25" dirty="0">
                <a:solidFill>
                  <a:srgbClr val="FFFFFF"/>
                </a:solidFill>
                <a:latin typeface="Calibri"/>
                <a:cs typeface="Calibri"/>
              </a:rPr>
              <a:t>t</a:t>
            </a:r>
            <a:r>
              <a:rPr lang="pt-BR" sz="1200" spc="-5" dirty="0">
                <a:solidFill>
                  <a:srgbClr val="FFFFFF"/>
                </a:solidFill>
                <a:latin typeface="Calibri"/>
                <a:cs typeface="Calibri"/>
              </a:rPr>
              <a:t>o</a:t>
            </a:r>
            <a:r>
              <a:rPr lang="pt-BR" sz="1200" dirty="0">
                <a:solidFill>
                  <a:srgbClr val="FFFFFF"/>
                </a:solidFill>
                <a:latin typeface="Calibri"/>
                <a:cs typeface="Calibri"/>
              </a:rPr>
              <a:t>s a</a:t>
            </a:r>
            <a:r>
              <a:rPr lang="pt-BR" sz="1200" spc="5" dirty="0">
                <a:solidFill>
                  <a:srgbClr val="FFFFFF"/>
                </a:solidFill>
                <a:latin typeface="Calibri"/>
                <a:cs typeface="Calibri"/>
              </a:rPr>
              <a:t> </a:t>
            </a:r>
            <a:r>
              <a:rPr lang="pt-BR" sz="1200" spc="-5" dirty="0">
                <a:solidFill>
                  <a:srgbClr val="FFFFFF"/>
                </a:solidFill>
                <a:latin typeface="Calibri"/>
                <a:cs typeface="Calibri"/>
              </a:rPr>
              <a:t>p</a:t>
            </a:r>
            <a:r>
              <a:rPr lang="pt-BR" sz="1200" dirty="0">
                <a:solidFill>
                  <a:srgbClr val="FFFFFF"/>
                </a:solidFill>
                <a:latin typeface="Calibri"/>
                <a:cs typeface="Calibri"/>
              </a:rPr>
              <a:t>a</a:t>
            </a:r>
            <a:r>
              <a:rPr lang="pt-BR" sz="1200" spc="-45" dirty="0">
                <a:solidFill>
                  <a:srgbClr val="FFFFFF"/>
                </a:solidFill>
                <a:latin typeface="Calibri"/>
                <a:cs typeface="Calibri"/>
              </a:rPr>
              <a:t>g</a:t>
            </a:r>
            <a:r>
              <a:rPr lang="pt-BR" sz="1200" spc="-10" dirty="0">
                <a:solidFill>
                  <a:srgbClr val="FFFFFF"/>
                </a:solidFill>
                <a:latin typeface="Calibri"/>
                <a:cs typeface="Calibri"/>
              </a:rPr>
              <a:t>ar</a:t>
            </a:r>
            <a:r>
              <a:rPr lang="pt-BR" sz="1200" spc="-5" dirty="0">
                <a:solidFill>
                  <a:srgbClr val="FFFFFF"/>
                </a:solidFill>
                <a:latin typeface="Calibri"/>
                <a:cs typeface="Calibri"/>
              </a:rPr>
              <a:t> pod</a:t>
            </a:r>
            <a:r>
              <a:rPr lang="pt-BR" sz="1200" spc="5" dirty="0">
                <a:solidFill>
                  <a:srgbClr val="FFFFFF"/>
                </a:solidFill>
                <a:latin typeface="Calibri"/>
                <a:cs typeface="Calibri"/>
              </a:rPr>
              <a:t>e</a:t>
            </a:r>
            <a:r>
              <a:rPr lang="pt-BR" sz="1200" spc="-50" dirty="0">
                <a:solidFill>
                  <a:srgbClr val="FFFFFF"/>
                </a:solidFill>
                <a:latin typeface="Calibri"/>
                <a:cs typeface="Calibri"/>
              </a:rPr>
              <a:t>r</a:t>
            </a:r>
            <a:r>
              <a:rPr lang="pt-BR" sz="1200" dirty="0">
                <a:solidFill>
                  <a:srgbClr val="FFFFFF"/>
                </a:solidFill>
                <a:latin typeface="Calibri"/>
                <a:cs typeface="Calibri"/>
              </a:rPr>
              <a:t>ão</a:t>
            </a:r>
            <a:r>
              <a:rPr lang="pt-BR" sz="1200" spc="10" dirty="0">
                <a:solidFill>
                  <a:srgbClr val="FFFFFF"/>
                </a:solidFill>
                <a:latin typeface="Calibri"/>
                <a:cs typeface="Calibri"/>
              </a:rPr>
              <a:t> </a:t>
            </a:r>
            <a:r>
              <a:rPr lang="pt-BR" sz="1200" spc="-15" dirty="0">
                <a:solidFill>
                  <a:srgbClr val="FFFFFF"/>
                </a:solidFill>
                <a:latin typeface="Calibri"/>
                <a:cs typeface="Calibri"/>
              </a:rPr>
              <a:t>s</a:t>
            </a:r>
            <a:r>
              <a:rPr lang="pt-BR" sz="1200" spc="-5" dirty="0">
                <a:solidFill>
                  <a:srgbClr val="FFFFFF"/>
                </a:solidFill>
                <a:latin typeface="Calibri"/>
                <a:cs typeface="Calibri"/>
              </a:rPr>
              <a:t>e</a:t>
            </a:r>
            <a:r>
              <a:rPr lang="pt-BR" sz="1200" spc="-10" dirty="0">
                <a:solidFill>
                  <a:srgbClr val="FFFFFF"/>
                </a:solidFill>
                <a:latin typeface="Calibri"/>
                <a:cs typeface="Calibri"/>
              </a:rPr>
              <a:t>r</a:t>
            </a:r>
            <a:r>
              <a:rPr lang="pt-BR" sz="1200" spc="-5" dirty="0">
                <a:solidFill>
                  <a:srgbClr val="FFFFFF"/>
                </a:solidFill>
                <a:latin typeface="Calibri"/>
                <a:cs typeface="Calibri"/>
              </a:rPr>
              <a:t> </a:t>
            </a:r>
            <a:r>
              <a:rPr lang="pt-BR" sz="1200" spc="-20" dirty="0">
                <a:solidFill>
                  <a:srgbClr val="FFFFFF"/>
                </a:solidFill>
                <a:latin typeface="Calibri"/>
                <a:cs typeface="Calibri"/>
              </a:rPr>
              <a:t>c</a:t>
            </a:r>
            <a:r>
              <a:rPr lang="pt-BR" sz="1200" spc="-5" dirty="0">
                <a:solidFill>
                  <a:srgbClr val="FFFFFF"/>
                </a:solidFill>
                <a:latin typeface="Calibri"/>
                <a:cs typeface="Calibri"/>
              </a:rPr>
              <a:t>onside</a:t>
            </a:r>
            <a:r>
              <a:rPr lang="pt-BR" sz="1200" spc="-40" dirty="0">
                <a:solidFill>
                  <a:srgbClr val="FFFFFF"/>
                </a:solidFill>
                <a:latin typeface="Calibri"/>
                <a:cs typeface="Calibri"/>
              </a:rPr>
              <a:t>r</a:t>
            </a:r>
            <a:r>
              <a:rPr lang="pt-BR" sz="1200" dirty="0">
                <a:solidFill>
                  <a:srgbClr val="FFFFFF"/>
                </a:solidFill>
                <a:latin typeface="Calibri"/>
                <a:cs typeface="Calibri"/>
              </a:rPr>
              <a:t>ados</a:t>
            </a:r>
            <a:r>
              <a:rPr lang="pt-BR" sz="1200" spc="-5" dirty="0">
                <a:solidFill>
                  <a:srgbClr val="FFFFFF"/>
                </a:solidFill>
                <a:latin typeface="Calibri"/>
                <a:cs typeface="Calibri"/>
              </a:rPr>
              <a:t> </a:t>
            </a:r>
            <a:r>
              <a:rPr lang="pt-BR" sz="1200" dirty="0">
                <a:solidFill>
                  <a:srgbClr val="FFFFFF"/>
                </a:solidFill>
                <a:latin typeface="Calibri"/>
                <a:cs typeface="Calibri"/>
              </a:rPr>
              <a:t>pa</a:t>
            </a:r>
            <a:r>
              <a:rPr lang="pt-BR" sz="1200" spc="-40" dirty="0">
                <a:solidFill>
                  <a:srgbClr val="FFFFFF"/>
                </a:solidFill>
                <a:latin typeface="Calibri"/>
                <a:cs typeface="Calibri"/>
              </a:rPr>
              <a:t>r</a:t>
            </a:r>
            <a:r>
              <a:rPr lang="pt-BR" sz="1200" dirty="0">
                <a:solidFill>
                  <a:srgbClr val="FFFFFF"/>
                </a:solidFill>
                <a:latin typeface="Calibri"/>
                <a:cs typeface="Calibri"/>
              </a:rPr>
              <a:t>a </a:t>
            </a:r>
            <a:r>
              <a:rPr lang="pt-BR" sz="1200" spc="-5" dirty="0">
                <a:solidFill>
                  <a:srgbClr val="FFFFFF"/>
                </a:solidFill>
                <a:latin typeface="Calibri"/>
                <a:cs typeface="Calibri"/>
              </a:rPr>
              <a:t>fin</a:t>
            </a:r>
            <a:r>
              <a:rPr lang="pt-BR" sz="1200" dirty="0">
                <a:solidFill>
                  <a:srgbClr val="FFFFFF"/>
                </a:solidFill>
                <a:latin typeface="Calibri"/>
                <a:cs typeface="Calibri"/>
              </a:rPr>
              <a:t>s</a:t>
            </a:r>
            <a:r>
              <a:rPr lang="pt-BR" sz="1200" spc="5" dirty="0">
                <a:solidFill>
                  <a:srgbClr val="FFFFFF"/>
                </a:solidFill>
                <a:latin typeface="Calibri"/>
                <a:cs typeface="Calibri"/>
              </a:rPr>
              <a:t> </a:t>
            </a:r>
            <a:r>
              <a:rPr lang="pt-BR" sz="1200" spc="-15" dirty="0">
                <a:solidFill>
                  <a:srgbClr val="FFFFFF"/>
                </a:solidFill>
                <a:latin typeface="Calibri"/>
                <a:cs typeface="Calibri"/>
              </a:rPr>
              <a:t>d</a:t>
            </a:r>
            <a:r>
              <a:rPr lang="pt-BR" sz="1200" spc="-10" dirty="0">
                <a:solidFill>
                  <a:srgbClr val="FFFFFF"/>
                </a:solidFill>
                <a:latin typeface="Calibri"/>
                <a:cs typeface="Calibri"/>
              </a:rPr>
              <a:t>e</a:t>
            </a:r>
            <a:r>
              <a:rPr lang="pt-BR" sz="1200" spc="15" dirty="0">
                <a:solidFill>
                  <a:srgbClr val="FFFFFF"/>
                </a:solidFill>
                <a:latin typeface="Calibri"/>
                <a:cs typeface="Calibri"/>
              </a:rPr>
              <a:t> </a:t>
            </a:r>
            <a:r>
              <a:rPr lang="pt-BR" sz="1200" spc="-30" dirty="0">
                <a:solidFill>
                  <a:srgbClr val="FFFFFF"/>
                </a:solidFill>
                <a:latin typeface="Calibri"/>
                <a:cs typeface="Calibri"/>
              </a:rPr>
              <a:t>e</a:t>
            </a:r>
            <a:r>
              <a:rPr lang="pt-BR" sz="1200" spc="-50" dirty="0">
                <a:solidFill>
                  <a:srgbClr val="FFFFFF"/>
                </a:solidFill>
                <a:latin typeface="Calibri"/>
                <a:cs typeface="Calibri"/>
              </a:rPr>
              <a:t>x</a:t>
            </a:r>
            <a:r>
              <a:rPr lang="pt-BR" sz="1200" spc="-10" dirty="0">
                <a:solidFill>
                  <a:srgbClr val="FFFFFF"/>
                </a:solidFill>
                <a:latin typeface="Calibri"/>
                <a:cs typeface="Calibri"/>
              </a:rPr>
              <a:t>ecu</a:t>
            </a:r>
            <a:r>
              <a:rPr lang="pt-BR" sz="1200" spc="-30" dirty="0">
                <a:solidFill>
                  <a:srgbClr val="FFFFFF"/>
                </a:solidFill>
                <a:latin typeface="Calibri"/>
                <a:cs typeface="Calibri"/>
              </a:rPr>
              <a:t>ç</a:t>
            </a:r>
            <a:r>
              <a:rPr lang="pt-BR" sz="1200" dirty="0">
                <a:solidFill>
                  <a:srgbClr val="FFFFFF"/>
                </a:solidFill>
                <a:latin typeface="Calibri"/>
                <a:cs typeface="Calibri"/>
              </a:rPr>
              <a:t>ão </a:t>
            </a:r>
            <a:r>
              <a:rPr lang="pt-BR" sz="1200" spc="-5" dirty="0">
                <a:solidFill>
                  <a:srgbClr val="FFFFFF"/>
                </a:solidFill>
                <a:latin typeface="Calibri"/>
                <a:cs typeface="Calibri"/>
              </a:rPr>
              <a:t>financei</a:t>
            </a:r>
            <a:r>
              <a:rPr lang="pt-BR" sz="1200" spc="-40" dirty="0">
                <a:solidFill>
                  <a:srgbClr val="FFFFFF"/>
                </a:solidFill>
                <a:latin typeface="Calibri"/>
                <a:cs typeface="Calibri"/>
              </a:rPr>
              <a:t>r</a:t>
            </a:r>
            <a:r>
              <a:rPr lang="pt-BR" sz="1200" dirty="0">
                <a:solidFill>
                  <a:srgbClr val="FFFFFF"/>
                </a:solidFill>
                <a:latin typeface="Calibri"/>
                <a:cs typeface="Calibri"/>
              </a:rPr>
              <a:t>a</a:t>
            </a:r>
            <a:r>
              <a:rPr lang="pt-BR" sz="1200" spc="25" dirty="0">
                <a:solidFill>
                  <a:srgbClr val="FFFFFF"/>
                </a:solidFill>
                <a:latin typeface="Calibri"/>
                <a:cs typeface="Calibri"/>
              </a:rPr>
              <a:t> </a:t>
            </a:r>
            <a:r>
              <a:rPr lang="pt-BR" sz="1200" spc="-5" dirty="0">
                <a:solidFill>
                  <a:srgbClr val="FFFFFF"/>
                </a:solidFill>
                <a:latin typeface="Calibri"/>
                <a:cs typeface="Calibri"/>
              </a:rPr>
              <a:t>(</a:t>
            </a:r>
            <a:r>
              <a:rPr lang="pt-BR" sz="1200" spc="-20" dirty="0">
                <a:solidFill>
                  <a:srgbClr val="FFFFFF"/>
                </a:solidFill>
                <a:latin typeface="Calibri"/>
                <a:cs typeface="Calibri"/>
              </a:rPr>
              <a:t>a</a:t>
            </a:r>
            <a:r>
              <a:rPr lang="pt-BR" sz="1200" spc="-40" dirty="0">
                <a:solidFill>
                  <a:srgbClr val="FFFFFF"/>
                </a:solidFill>
                <a:latin typeface="Calibri"/>
                <a:cs typeface="Calibri"/>
              </a:rPr>
              <a:t>t</a:t>
            </a:r>
            <a:r>
              <a:rPr lang="pt-BR" sz="1200" spc="-10" dirty="0">
                <a:solidFill>
                  <a:srgbClr val="FFFFFF"/>
                </a:solidFill>
                <a:latin typeface="Calibri"/>
                <a:cs typeface="Calibri"/>
              </a:rPr>
              <a:t>é 0</a:t>
            </a:r>
            <a:r>
              <a:rPr lang="pt-BR" sz="1200" spc="-15" dirty="0">
                <a:solidFill>
                  <a:srgbClr val="FFFFFF"/>
                </a:solidFill>
                <a:latin typeface="Calibri"/>
                <a:cs typeface="Calibri"/>
              </a:rPr>
              <a:t>,</a:t>
            </a:r>
            <a:r>
              <a:rPr lang="pt-BR" sz="1200" spc="-10" dirty="0">
                <a:solidFill>
                  <a:srgbClr val="FFFFFF"/>
                </a:solidFill>
                <a:latin typeface="Calibri"/>
                <a:cs typeface="Calibri"/>
              </a:rPr>
              <a:t>6%)</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spc="-10"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20" dirty="0">
                <a:solidFill>
                  <a:srgbClr val="FFFFFF"/>
                </a:solidFill>
                <a:latin typeface="Calibri"/>
                <a:cs typeface="Calibri"/>
              </a:rPr>
              <a:t>Me</a:t>
            </a:r>
            <a:r>
              <a:rPr lang="pt-BR" sz="1200" spc="-40" dirty="0">
                <a:solidFill>
                  <a:srgbClr val="FFFFFF"/>
                </a:solidFill>
                <a:latin typeface="Calibri"/>
                <a:cs typeface="Calibri"/>
              </a:rPr>
              <a:t>t</a:t>
            </a:r>
            <a:r>
              <a:rPr lang="pt-BR" sz="1200" spc="-10" dirty="0">
                <a:solidFill>
                  <a:srgbClr val="FFFFFF"/>
                </a:solidFill>
                <a:latin typeface="Calibri"/>
                <a:cs typeface="Calibri"/>
              </a:rPr>
              <a:t>ade</a:t>
            </a:r>
            <a:r>
              <a:rPr lang="pt-BR" sz="1200" spc="15" dirty="0">
                <a:solidFill>
                  <a:srgbClr val="FFFFFF"/>
                </a:solidFill>
                <a:latin typeface="Calibri"/>
                <a:cs typeface="Calibri"/>
              </a:rPr>
              <a:t> </a:t>
            </a:r>
            <a:r>
              <a:rPr lang="pt-BR" sz="1200" spc="-5" dirty="0">
                <a:solidFill>
                  <a:srgbClr val="FFFFFF"/>
                </a:solidFill>
                <a:latin typeface="Calibri"/>
                <a:cs typeface="Calibri"/>
              </a:rPr>
              <a:t>da</a:t>
            </a:r>
            <a:r>
              <a:rPr lang="pt-BR" sz="1200" dirty="0">
                <a:solidFill>
                  <a:srgbClr val="FFFFFF"/>
                </a:solidFill>
                <a:latin typeface="Calibri"/>
                <a:cs typeface="Calibri"/>
              </a:rPr>
              <a:t>s</a:t>
            </a:r>
            <a:r>
              <a:rPr lang="pt-BR" sz="1200" spc="5" dirty="0">
                <a:solidFill>
                  <a:srgbClr val="FFFFFF"/>
                </a:solidFill>
                <a:latin typeface="Calibri"/>
                <a:cs typeface="Calibri"/>
              </a:rPr>
              <a:t> </a:t>
            </a:r>
            <a:r>
              <a:rPr lang="pt-BR" sz="1200" spc="-10" dirty="0">
                <a:solidFill>
                  <a:srgbClr val="FFFFFF"/>
                </a:solidFill>
                <a:latin typeface="Calibri"/>
                <a:cs typeface="Calibri"/>
              </a:rPr>
              <a:t>emen</a:t>
            </a:r>
            <a:r>
              <a:rPr lang="pt-BR" sz="1200" spc="-5" dirty="0">
                <a:solidFill>
                  <a:srgbClr val="FFFFFF"/>
                </a:solidFill>
                <a:latin typeface="Calibri"/>
                <a:cs typeface="Calibri"/>
              </a:rPr>
              <a:t>das </a:t>
            </a:r>
            <a:r>
              <a:rPr lang="pt-BR" sz="1200" spc="-10" dirty="0">
                <a:solidFill>
                  <a:srgbClr val="FFFFFF"/>
                </a:solidFill>
                <a:latin typeface="Calibri"/>
                <a:cs typeface="Calibri"/>
              </a:rPr>
              <a:t>é</a:t>
            </a:r>
            <a:r>
              <a:rPr lang="pt-BR" sz="1200" dirty="0">
                <a:solidFill>
                  <a:srgbClr val="FFFFFF"/>
                </a:solidFill>
                <a:latin typeface="Calibri"/>
                <a:cs typeface="Calibri"/>
              </a:rPr>
              <a:t> d</a:t>
            </a:r>
            <a:r>
              <a:rPr lang="pt-BR" sz="1200" spc="-10" dirty="0">
                <a:solidFill>
                  <a:srgbClr val="FFFFFF"/>
                </a:solidFill>
                <a:latin typeface="Calibri"/>
                <a:cs typeface="Calibri"/>
              </a:rPr>
              <a:t>e</a:t>
            </a:r>
            <a:r>
              <a:rPr lang="pt-BR" sz="1200" spc="-30" dirty="0">
                <a:solidFill>
                  <a:srgbClr val="FFFFFF"/>
                </a:solidFill>
                <a:latin typeface="Calibri"/>
                <a:cs typeface="Calibri"/>
              </a:rPr>
              <a:t>s</a:t>
            </a:r>
            <a:r>
              <a:rPr lang="pt-BR" sz="1200" dirty="0">
                <a:solidFill>
                  <a:srgbClr val="FFFFFF"/>
                </a:solidFill>
                <a:latin typeface="Calibri"/>
                <a:cs typeface="Calibri"/>
              </a:rPr>
              <a:t>t</a:t>
            </a:r>
            <a:r>
              <a:rPr lang="pt-BR" sz="1200" spc="-10" dirty="0">
                <a:solidFill>
                  <a:srgbClr val="FFFFFF"/>
                </a:solidFill>
                <a:latin typeface="Calibri"/>
                <a:cs typeface="Calibri"/>
              </a:rPr>
              <a:t>i</a:t>
            </a:r>
            <a:r>
              <a:rPr lang="pt-BR" sz="1200" spc="-5" dirty="0">
                <a:solidFill>
                  <a:srgbClr val="FFFFFF"/>
                </a:solidFill>
                <a:latin typeface="Calibri"/>
                <a:cs typeface="Calibri"/>
              </a:rPr>
              <a:t>na</a:t>
            </a:r>
            <a:r>
              <a:rPr lang="pt-BR" sz="1200" spc="5" dirty="0">
                <a:solidFill>
                  <a:srgbClr val="FFFFFF"/>
                </a:solidFill>
                <a:latin typeface="Calibri"/>
                <a:cs typeface="Calibri"/>
              </a:rPr>
              <a:t>d</a:t>
            </a:r>
            <a:r>
              <a:rPr lang="pt-BR" sz="1200" dirty="0">
                <a:solidFill>
                  <a:srgbClr val="FFFFFF"/>
                </a:solidFill>
                <a:latin typeface="Calibri"/>
                <a:cs typeface="Calibri"/>
              </a:rPr>
              <a:t>a</a:t>
            </a:r>
            <a:r>
              <a:rPr lang="pt-BR" sz="1200" spc="10" dirty="0">
                <a:solidFill>
                  <a:srgbClr val="FFFFFF"/>
                </a:solidFill>
                <a:latin typeface="Calibri"/>
                <a:cs typeface="Calibri"/>
              </a:rPr>
              <a:t> </a:t>
            </a:r>
            <a:r>
              <a:rPr lang="pt-BR" sz="1200" dirty="0">
                <a:solidFill>
                  <a:srgbClr val="FFFFFF"/>
                </a:solidFill>
                <a:latin typeface="Calibri"/>
                <a:cs typeface="Calibri"/>
              </a:rPr>
              <a:t>à </a:t>
            </a:r>
            <a:r>
              <a:rPr lang="pt-BR" sz="1200" spc="-15" dirty="0">
                <a:solidFill>
                  <a:srgbClr val="FFFFFF"/>
                </a:solidFill>
                <a:latin typeface="Calibri"/>
                <a:cs typeface="Calibri"/>
              </a:rPr>
              <a:t>A</a:t>
            </a:r>
            <a:r>
              <a:rPr lang="pt-BR" sz="1200" spc="-25" dirty="0">
                <a:solidFill>
                  <a:srgbClr val="FFFFFF"/>
                </a:solidFill>
                <a:latin typeface="Calibri"/>
                <a:cs typeface="Calibri"/>
              </a:rPr>
              <a:t>ç</a:t>
            </a:r>
            <a:r>
              <a:rPr lang="pt-BR" sz="1200" spc="-5" dirty="0">
                <a:solidFill>
                  <a:srgbClr val="FFFFFF"/>
                </a:solidFill>
                <a:latin typeface="Calibri"/>
                <a:cs typeface="Calibri"/>
              </a:rPr>
              <a:t>õe</a:t>
            </a:r>
            <a:r>
              <a:rPr lang="pt-BR" sz="1200" dirty="0">
                <a:solidFill>
                  <a:srgbClr val="FFFFFF"/>
                </a:solidFill>
                <a:latin typeface="Calibri"/>
                <a:cs typeface="Calibri"/>
              </a:rPr>
              <a:t>s</a:t>
            </a:r>
            <a:r>
              <a:rPr lang="pt-BR" sz="1200" spc="5" dirty="0">
                <a:solidFill>
                  <a:srgbClr val="FFFFFF"/>
                </a:solidFill>
                <a:latin typeface="Calibri"/>
                <a:cs typeface="Calibri"/>
              </a:rPr>
              <a:t> </a:t>
            </a:r>
            <a:r>
              <a:rPr lang="pt-BR" sz="1200" spc="-10" dirty="0">
                <a:solidFill>
                  <a:srgbClr val="FFFFFF"/>
                </a:solidFill>
                <a:latin typeface="Calibri"/>
                <a:cs typeface="Calibri"/>
              </a:rPr>
              <a:t>e</a:t>
            </a:r>
            <a:r>
              <a:rPr lang="pt-BR" sz="1200" spc="-5" dirty="0">
                <a:solidFill>
                  <a:srgbClr val="FFFFFF"/>
                </a:solidFill>
                <a:latin typeface="Calibri"/>
                <a:cs typeface="Calibri"/>
              </a:rPr>
              <a:t> </a:t>
            </a:r>
            <a:r>
              <a:rPr lang="pt-BR" sz="1200" spc="-15" dirty="0">
                <a:solidFill>
                  <a:srgbClr val="FFFFFF"/>
                </a:solidFill>
                <a:latin typeface="Calibri"/>
                <a:cs typeface="Calibri"/>
              </a:rPr>
              <a:t>Se</a:t>
            </a:r>
            <a:r>
              <a:rPr lang="pt-BR" sz="1200" dirty="0">
                <a:solidFill>
                  <a:srgbClr val="FFFFFF"/>
                </a:solidFill>
                <a:latin typeface="Calibri"/>
                <a:cs typeface="Calibri"/>
              </a:rPr>
              <a:t>rvi</a:t>
            </a:r>
            <a:r>
              <a:rPr lang="pt-BR" sz="1200" spc="-25" dirty="0">
                <a:solidFill>
                  <a:srgbClr val="FFFFFF"/>
                </a:solidFill>
                <a:latin typeface="Calibri"/>
                <a:cs typeface="Calibri"/>
              </a:rPr>
              <a:t>ç</a:t>
            </a:r>
            <a:r>
              <a:rPr lang="pt-BR" sz="1200" spc="-5" dirty="0">
                <a:solidFill>
                  <a:srgbClr val="FFFFFF"/>
                </a:solidFill>
                <a:latin typeface="Calibri"/>
                <a:cs typeface="Calibri"/>
              </a:rPr>
              <a:t>o</a:t>
            </a:r>
            <a:r>
              <a:rPr lang="pt-BR" sz="1200" dirty="0">
                <a:solidFill>
                  <a:srgbClr val="FFFFFF"/>
                </a:solidFill>
                <a:latin typeface="Calibri"/>
                <a:cs typeface="Calibri"/>
              </a:rPr>
              <a:t>s Públ</a:t>
            </a:r>
            <a:r>
              <a:rPr lang="pt-BR" sz="1200" spc="-10" dirty="0">
                <a:solidFill>
                  <a:srgbClr val="FFFFFF"/>
                </a:solidFill>
                <a:latin typeface="Calibri"/>
                <a:cs typeface="Calibri"/>
              </a:rPr>
              <a:t>i</a:t>
            </a:r>
            <a:r>
              <a:rPr lang="pt-BR" sz="1200" spc="-30" dirty="0">
                <a:solidFill>
                  <a:srgbClr val="FFFFFF"/>
                </a:solidFill>
                <a:latin typeface="Calibri"/>
                <a:cs typeface="Calibri"/>
              </a:rPr>
              <a:t>c</a:t>
            </a:r>
            <a:r>
              <a:rPr lang="pt-BR" sz="1200" spc="-5" dirty="0">
                <a:solidFill>
                  <a:srgbClr val="FFFFFF"/>
                </a:solidFill>
                <a:latin typeface="Calibri"/>
                <a:cs typeface="Calibri"/>
              </a:rPr>
              <a:t>o</a:t>
            </a:r>
            <a:r>
              <a:rPr lang="pt-BR" sz="1200" dirty="0">
                <a:solidFill>
                  <a:srgbClr val="FFFFFF"/>
                </a:solidFill>
                <a:latin typeface="Calibri"/>
                <a:cs typeface="Calibri"/>
              </a:rPr>
              <a:t>s</a:t>
            </a:r>
            <a:r>
              <a:rPr lang="pt-BR" sz="1200" spc="25" dirty="0">
                <a:solidFill>
                  <a:srgbClr val="FFFFFF"/>
                </a:solidFill>
                <a:latin typeface="Calibri"/>
                <a:cs typeface="Calibri"/>
              </a:rPr>
              <a:t> </a:t>
            </a:r>
            <a:r>
              <a:rPr lang="pt-BR" sz="1200" spc="-15" dirty="0">
                <a:solidFill>
                  <a:srgbClr val="FFFFFF"/>
                </a:solidFill>
                <a:latin typeface="Calibri"/>
                <a:cs typeface="Calibri"/>
              </a:rPr>
              <a:t>de</a:t>
            </a:r>
            <a:r>
              <a:rPr lang="pt-BR" sz="1200" spc="-10" dirty="0">
                <a:solidFill>
                  <a:srgbClr val="FFFFFF"/>
                </a:solidFill>
                <a:latin typeface="Calibri"/>
                <a:cs typeface="Calibri"/>
              </a:rPr>
              <a:t> </a:t>
            </a:r>
            <a:r>
              <a:rPr lang="pt-BR" sz="1200" spc="-5" dirty="0">
                <a:solidFill>
                  <a:srgbClr val="FFFFFF"/>
                </a:solidFill>
                <a:latin typeface="Calibri"/>
                <a:cs typeface="Calibri"/>
              </a:rPr>
              <a:t>Sa</a:t>
            </a:r>
            <a:r>
              <a:rPr lang="pt-BR" sz="1200" spc="5" dirty="0">
                <a:solidFill>
                  <a:srgbClr val="FFFFFF"/>
                </a:solidFill>
                <a:latin typeface="Calibri"/>
                <a:cs typeface="Calibri"/>
              </a:rPr>
              <a:t>ú</a:t>
            </a:r>
            <a:r>
              <a:rPr lang="pt-BR" sz="1200" spc="-15" dirty="0">
                <a:solidFill>
                  <a:srgbClr val="FFFFFF"/>
                </a:solidFill>
                <a:latin typeface="Calibri"/>
                <a:cs typeface="Calibri"/>
              </a:rPr>
              <a:t>d</a:t>
            </a:r>
            <a:r>
              <a:rPr lang="pt-BR" sz="1200" spc="-10" dirty="0">
                <a:solidFill>
                  <a:srgbClr val="FFFFFF"/>
                </a:solidFill>
                <a:latin typeface="Calibri"/>
                <a:cs typeface="Calibri"/>
              </a:rPr>
              <a:t>e</a:t>
            </a:r>
            <a:r>
              <a:rPr lang="pt-BR" sz="1200" spc="5" dirty="0">
                <a:solidFill>
                  <a:srgbClr val="FFFFFF"/>
                </a:solidFill>
                <a:latin typeface="Calibri"/>
                <a:cs typeface="Calibri"/>
              </a:rPr>
              <a:t> </a:t>
            </a:r>
            <a:r>
              <a:rPr lang="pt-BR" sz="1200" spc="-15" dirty="0">
                <a:solidFill>
                  <a:srgbClr val="FFFFFF"/>
                </a:solidFill>
                <a:latin typeface="Calibri"/>
                <a:cs typeface="Calibri"/>
              </a:rPr>
              <a:t>(AS</a:t>
            </a:r>
            <a:r>
              <a:rPr lang="pt-BR" sz="1200" spc="-20" dirty="0">
                <a:solidFill>
                  <a:srgbClr val="FFFFFF"/>
                </a:solidFill>
                <a:latin typeface="Calibri"/>
                <a:cs typeface="Calibri"/>
              </a:rPr>
              <a:t>P</a:t>
            </a:r>
            <a:r>
              <a:rPr lang="pt-BR" sz="1200" spc="-5" dirty="0">
                <a:solidFill>
                  <a:srgbClr val="FFFFFF"/>
                </a:solidFill>
                <a:latin typeface="Calibri"/>
                <a:cs typeface="Calibri"/>
              </a:rPr>
              <a:t>S)</a:t>
            </a: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pPr marL="12065" marR="5080" indent="-1905" algn="ctr">
              <a:lnSpc>
                <a:spcPts val="2120"/>
              </a:lnSpc>
              <a:spcBef>
                <a:spcPts val="140"/>
              </a:spcBef>
            </a:pPr>
            <a:endParaRPr lang="pt-BR" sz="1200" dirty="0">
              <a:latin typeface="Calibri"/>
              <a:cs typeface="Calibri"/>
            </a:endParaRPr>
          </a:p>
          <a:p>
            <a:endParaRPr dirty="0"/>
          </a:p>
        </p:txBody>
      </p:sp>
    </p:spTree>
    <p:extLst>
      <p:ext uri="{BB962C8B-B14F-4D97-AF65-F5344CB8AC3E}">
        <p14:creationId xmlns:p14="http://schemas.microsoft.com/office/powerpoint/2010/main" val="269211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FFFFFF"/>
                </a:solidFill>
                <a:latin typeface="Calibri"/>
                <a:cs typeface="Calibri"/>
              </a:rPr>
              <a:t>P</a:t>
            </a:r>
            <a:r>
              <a:rPr lang="pt-BR" sz="1200" spc="-25" dirty="0">
                <a:solidFill>
                  <a:srgbClr val="FFFFFF"/>
                </a:solidFill>
                <a:latin typeface="Calibri"/>
                <a:cs typeface="Calibri"/>
              </a:rPr>
              <a:t>r</a:t>
            </a:r>
            <a:r>
              <a:rPr lang="pt-BR" sz="1200" spc="-5" dirty="0">
                <a:solidFill>
                  <a:srgbClr val="FFFFFF"/>
                </a:solidFill>
                <a:latin typeface="Calibri"/>
                <a:cs typeface="Calibri"/>
              </a:rPr>
              <a:t>og</a:t>
            </a:r>
            <a:r>
              <a:rPr lang="pt-BR" sz="1200" spc="-30" dirty="0">
                <a:solidFill>
                  <a:srgbClr val="FFFFFF"/>
                </a:solidFill>
                <a:latin typeface="Calibri"/>
                <a:cs typeface="Calibri"/>
              </a:rPr>
              <a:t>r</a:t>
            </a:r>
            <a:r>
              <a:rPr lang="pt-BR" sz="1200" dirty="0">
                <a:solidFill>
                  <a:srgbClr val="FFFFFF"/>
                </a:solidFill>
                <a:latin typeface="Calibri"/>
                <a:cs typeface="Calibri"/>
              </a:rPr>
              <a:t>a</a:t>
            </a:r>
            <a:r>
              <a:rPr lang="pt-BR" sz="1200" spc="-5" dirty="0">
                <a:solidFill>
                  <a:srgbClr val="FFFFFF"/>
                </a:solidFill>
                <a:latin typeface="Calibri"/>
                <a:cs typeface="Calibri"/>
              </a:rPr>
              <a:t>m</a:t>
            </a:r>
            <a:r>
              <a:rPr lang="pt-BR" sz="1200" dirty="0">
                <a:solidFill>
                  <a:srgbClr val="FFFFFF"/>
                </a:solidFill>
                <a:latin typeface="Calibri"/>
                <a:cs typeface="Calibri"/>
              </a:rPr>
              <a:t>a</a:t>
            </a:r>
            <a:r>
              <a:rPr lang="pt-BR" sz="1200" spc="-15" dirty="0">
                <a:solidFill>
                  <a:srgbClr val="FFFFFF"/>
                </a:solidFill>
                <a:latin typeface="Calibri"/>
                <a:cs typeface="Calibri"/>
              </a:rPr>
              <a:t>ç</a:t>
            </a:r>
            <a:r>
              <a:rPr lang="pt-BR" sz="1200" spc="-5" dirty="0">
                <a:solidFill>
                  <a:srgbClr val="FFFFFF"/>
                </a:solidFill>
                <a:latin typeface="Calibri"/>
                <a:cs typeface="Calibri"/>
              </a:rPr>
              <a:t>õ</a:t>
            </a:r>
            <a:r>
              <a:rPr lang="pt-BR" sz="1200" dirty="0">
                <a:solidFill>
                  <a:srgbClr val="FFFFFF"/>
                </a:solidFill>
                <a:latin typeface="Calibri"/>
                <a:cs typeface="Calibri"/>
              </a:rPr>
              <a:t>es</a:t>
            </a:r>
            <a:r>
              <a:rPr lang="pt-BR" sz="1200" spc="-35" dirty="0">
                <a:solidFill>
                  <a:srgbClr val="FFFFFF"/>
                </a:solidFill>
                <a:latin typeface="Calibri"/>
                <a:cs typeface="Calibri"/>
              </a:rPr>
              <a:t> </a:t>
            </a:r>
            <a:r>
              <a:rPr lang="pt-BR" sz="1200" dirty="0">
                <a:solidFill>
                  <a:srgbClr val="FFFFFF"/>
                </a:solidFill>
                <a:latin typeface="Calibri"/>
                <a:cs typeface="Calibri"/>
              </a:rPr>
              <a:t>que</a:t>
            </a:r>
            <a:r>
              <a:rPr lang="pt-BR" sz="1200" spc="-25" dirty="0">
                <a:solidFill>
                  <a:srgbClr val="FFFFFF"/>
                </a:solidFill>
                <a:latin typeface="Calibri"/>
                <a:cs typeface="Calibri"/>
              </a:rPr>
              <a:t> </a:t>
            </a:r>
            <a:r>
              <a:rPr lang="pt-BR" sz="1200" spc="-15" dirty="0">
                <a:solidFill>
                  <a:srgbClr val="FFFFFF"/>
                </a:solidFill>
                <a:latin typeface="Calibri"/>
                <a:cs typeface="Calibri"/>
              </a:rPr>
              <a:t>v</a:t>
            </a:r>
            <a:r>
              <a:rPr lang="pt-BR" sz="1200" dirty="0">
                <a:solidFill>
                  <a:srgbClr val="FFFFFF"/>
                </a:solidFill>
                <a:latin typeface="Calibri"/>
                <a:cs typeface="Calibri"/>
              </a:rPr>
              <a:t>e</a:t>
            </a:r>
            <a:r>
              <a:rPr lang="pt-BR" sz="1200" spc="-15" dirty="0">
                <a:solidFill>
                  <a:srgbClr val="FFFFFF"/>
                </a:solidFill>
                <a:latin typeface="Calibri"/>
                <a:cs typeface="Calibri"/>
              </a:rPr>
              <a:t>r</a:t>
            </a:r>
            <a:r>
              <a:rPr lang="pt-BR" sz="1200" dirty="0">
                <a:solidFill>
                  <a:srgbClr val="FFFFFF"/>
                </a:solidFill>
                <a:latin typeface="Calibri"/>
                <a:cs typeface="Calibri"/>
              </a:rPr>
              <a:t>s</a:t>
            </a:r>
            <a:r>
              <a:rPr lang="pt-BR" sz="1200" spc="-10" dirty="0">
                <a:solidFill>
                  <a:srgbClr val="FFFFFF"/>
                </a:solidFill>
                <a:latin typeface="Calibri"/>
                <a:cs typeface="Calibri"/>
              </a:rPr>
              <a:t>e</a:t>
            </a:r>
            <a:r>
              <a:rPr lang="pt-BR" sz="1200" dirty="0">
                <a:solidFill>
                  <a:srgbClr val="FFFFFF"/>
                </a:solidFill>
                <a:latin typeface="Calibri"/>
                <a:cs typeface="Calibri"/>
              </a:rPr>
              <a:t>m</a:t>
            </a:r>
            <a:r>
              <a:rPr lang="pt-BR" sz="1200" spc="-30" dirty="0">
                <a:solidFill>
                  <a:srgbClr val="FFFFFF"/>
                </a:solidFill>
                <a:latin typeface="Calibri"/>
                <a:cs typeface="Calibri"/>
              </a:rPr>
              <a:t> </a:t>
            </a:r>
            <a:r>
              <a:rPr lang="pt-BR" sz="1200" dirty="0">
                <a:solidFill>
                  <a:srgbClr val="FFFFFF"/>
                </a:solidFill>
                <a:latin typeface="Calibri"/>
                <a:cs typeface="Calibri"/>
              </a:rPr>
              <a:t>s</a:t>
            </a:r>
            <a:r>
              <a:rPr lang="pt-BR" sz="1200" spc="-5" dirty="0">
                <a:solidFill>
                  <a:srgbClr val="FFFFFF"/>
                </a:solidFill>
                <a:latin typeface="Calibri"/>
                <a:cs typeface="Calibri"/>
              </a:rPr>
              <a:t>o</a:t>
            </a:r>
            <a:r>
              <a:rPr lang="pt-BR" sz="1200" dirty="0">
                <a:solidFill>
                  <a:srgbClr val="FFFFFF"/>
                </a:solidFill>
                <a:latin typeface="Calibri"/>
                <a:cs typeface="Calibri"/>
              </a:rPr>
              <a:t>b</a:t>
            </a:r>
            <a:r>
              <a:rPr lang="pt-BR" sz="1200" spc="-20" dirty="0">
                <a:solidFill>
                  <a:srgbClr val="FFFFFF"/>
                </a:solidFill>
                <a:latin typeface="Calibri"/>
                <a:cs typeface="Calibri"/>
              </a:rPr>
              <a:t>r</a:t>
            </a:r>
            <a:r>
              <a:rPr lang="pt-BR" sz="1200" dirty="0">
                <a:solidFill>
                  <a:srgbClr val="FFFFFF"/>
                </a:solidFill>
                <a:latin typeface="Calibri"/>
                <a:cs typeface="Calibri"/>
              </a:rPr>
              <a:t>e i</a:t>
            </a:r>
            <a:r>
              <a:rPr lang="pt-BR" sz="1200" spc="-20" dirty="0">
                <a:solidFill>
                  <a:srgbClr val="FFFFFF"/>
                </a:solidFill>
                <a:latin typeface="Calibri"/>
                <a:cs typeface="Calibri"/>
              </a:rPr>
              <a:t>n</a:t>
            </a:r>
            <a:r>
              <a:rPr lang="pt-BR" sz="1200" spc="-15" dirty="0">
                <a:solidFill>
                  <a:srgbClr val="FFFFFF"/>
                </a:solidFill>
                <a:latin typeface="Calibri"/>
                <a:cs typeface="Calibri"/>
              </a:rPr>
              <a:t>v</a:t>
            </a:r>
            <a:r>
              <a:rPr lang="pt-BR" sz="1200" dirty="0">
                <a:solidFill>
                  <a:srgbClr val="FFFFFF"/>
                </a:solidFill>
                <a:latin typeface="Calibri"/>
                <a:cs typeface="Calibri"/>
              </a:rPr>
              <a:t>e</a:t>
            </a:r>
            <a:r>
              <a:rPr lang="pt-BR" sz="1200" spc="-20" dirty="0">
                <a:solidFill>
                  <a:srgbClr val="FFFFFF"/>
                </a:solidFill>
                <a:latin typeface="Calibri"/>
                <a:cs typeface="Calibri"/>
              </a:rPr>
              <a:t>s</a:t>
            </a:r>
            <a:r>
              <a:rPr lang="pt-BR" sz="1200" spc="-10" dirty="0">
                <a:solidFill>
                  <a:srgbClr val="FFFFFF"/>
                </a:solidFill>
                <a:latin typeface="Calibri"/>
                <a:cs typeface="Calibri"/>
              </a:rPr>
              <a:t>t</a:t>
            </a:r>
            <a:r>
              <a:rPr lang="pt-BR" sz="1200" dirty="0">
                <a:solidFill>
                  <a:srgbClr val="FFFFFF"/>
                </a:solidFill>
                <a:latin typeface="Calibri"/>
                <a:cs typeface="Calibri"/>
              </a:rPr>
              <a:t>ime</a:t>
            </a:r>
            <a:r>
              <a:rPr lang="pt-BR" sz="1200" spc="-20" dirty="0">
                <a:solidFill>
                  <a:srgbClr val="FFFFFF"/>
                </a:solidFill>
                <a:latin typeface="Calibri"/>
                <a:cs typeface="Calibri"/>
              </a:rPr>
              <a:t>nt</a:t>
            </a:r>
            <a:r>
              <a:rPr lang="pt-BR" sz="1200" spc="-5" dirty="0">
                <a:solidFill>
                  <a:srgbClr val="FFFFFF"/>
                </a:solidFill>
                <a:latin typeface="Calibri"/>
                <a:cs typeface="Calibri"/>
              </a:rPr>
              <a:t>o</a:t>
            </a:r>
            <a:r>
              <a:rPr lang="pt-BR" sz="1200" dirty="0">
                <a:solidFill>
                  <a:srgbClr val="FFFFFF"/>
                </a:solidFill>
                <a:latin typeface="Calibri"/>
                <a:cs typeface="Calibri"/>
              </a:rPr>
              <a:t>s</a:t>
            </a:r>
            <a:r>
              <a:rPr lang="pt-BR" sz="1200" spc="-5" dirty="0">
                <a:solidFill>
                  <a:srgbClr val="FFFFFF"/>
                </a:solidFill>
                <a:latin typeface="Calibri"/>
                <a:cs typeface="Calibri"/>
              </a:rPr>
              <a:t> </a:t>
            </a:r>
            <a:r>
              <a:rPr lang="pt-BR" sz="1200" dirty="0">
                <a:solidFill>
                  <a:srgbClr val="FFFFFF"/>
                </a:solidFill>
                <a:latin typeface="Calibri"/>
                <a:cs typeface="Calibri"/>
              </a:rPr>
              <a:t>p</a:t>
            </a:r>
            <a:r>
              <a:rPr lang="pt-BR" sz="1200" spc="-10" dirty="0">
                <a:solidFill>
                  <a:srgbClr val="FFFFFF"/>
                </a:solidFill>
                <a:latin typeface="Calibri"/>
                <a:cs typeface="Calibri"/>
              </a:rPr>
              <a:t>luri</a:t>
            </a:r>
            <a:r>
              <a:rPr lang="pt-BR" sz="1200" dirty="0">
                <a:solidFill>
                  <a:srgbClr val="FFFFFF"/>
                </a:solidFill>
                <a:latin typeface="Calibri"/>
                <a:cs typeface="Calibri"/>
              </a:rPr>
              <a:t>a</a:t>
            </a:r>
            <a:r>
              <a:rPr lang="pt-BR" sz="1200" spc="-10" dirty="0">
                <a:solidFill>
                  <a:srgbClr val="FFFFFF"/>
                </a:solidFill>
                <a:latin typeface="Calibri"/>
                <a:cs typeface="Calibri"/>
              </a:rPr>
              <a:t>nu</a:t>
            </a:r>
            <a:r>
              <a:rPr lang="pt-BR" sz="1200" dirty="0">
                <a:solidFill>
                  <a:srgbClr val="FFFFFF"/>
                </a:solidFill>
                <a:latin typeface="Calibri"/>
                <a:cs typeface="Calibri"/>
              </a:rPr>
              <a:t>a</a:t>
            </a:r>
            <a:r>
              <a:rPr lang="pt-BR" sz="1200" spc="-10" dirty="0">
                <a:solidFill>
                  <a:srgbClr val="FFFFFF"/>
                </a:solidFill>
                <a:latin typeface="Calibri"/>
                <a:cs typeface="Calibri"/>
              </a:rPr>
              <a:t>i</a:t>
            </a:r>
            <a:r>
              <a:rPr lang="pt-BR" sz="1200" dirty="0">
                <a:solidFill>
                  <a:srgbClr val="FFFFFF"/>
                </a:solidFill>
                <a:latin typeface="Calibri"/>
                <a:cs typeface="Calibri"/>
              </a:rPr>
              <a:t>s</a:t>
            </a:r>
            <a:r>
              <a:rPr lang="pt-BR" sz="1200" spc="-45" dirty="0">
                <a:solidFill>
                  <a:srgbClr val="FFFFFF"/>
                </a:solidFill>
                <a:latin typeface="Calibri"/>
                <a:cs typeface="Calibri"/>
              </a:rPr>
              <a:t> </a:t>
            </a:r>
            <a:r>
              <a:rPr lang="pt-BR" sz="1200" spc="-5" dirty="0">
                <a:solidFill>
                  <a:srgbClr val="FFFFFF"/>
                </a:solidFill>
                <a:latin typeface="Calibri"/>
                <a:cs typeface="Calibri"/>
              </a:rPr>
              <a:t>o</a:t>
            </a:r>
            <a:r>
              <a:rPr lang="pt-BR" sz="1200" dirty="0">
                <a:solidFill>
                  <a:srgbClr val="FFFFFF"/>
                </a:solidFill>
                <a:latin typeface="Calibri"/>
                <a:cs typeface="Calibri"/>
              </a:rPr>
              <a:t>u</a:t>
            </a:r>
            <a:r>
              <a:rPr lang="pt-BR" sz="1200" spc="5" dirty="0">
                <a:solidFill>
                  <a:srgbClr val="FFFFFF"/>
                </a:solidFill>
                <a:latin typeface="Calibri"/>
                <a:cs typeface="Calibri"/>
              </a:rPr>
              <a:t> </a:t>
            </a:r>
            <a:r>
              <a:rPr lang="pt-BR" sz="1200" spc="-15" dirty="0">
                <a:solidFill>
                  <a:srgbClr val="FFFFFF"/>
                </a:solidFill>
                <a:latin typeface="Calibri"/>
                <a:cs typeface="Calibri"/>
              </a:rPr>
              <a:t>c</a:t>
            </a:r>
            <a:r>
              <a:rPr lang="pt-BR" sz="1200" spc="-5" dirty="0">
                <a:solidFill>
                  <a:srgbClr val="FFFFFF"/>
                </a:solidFill>
                <a:latin typeface="Calibri"/>
                <a:cs typeface="Calibri"/>
              </a:rPr>
              <a:t>om </a:t>
            </a:r>
            <a:r>
              <a:rPr lang="pt-BR" sz="1200" spc="-20" dirty="0">
                <a:solidFill>
                  <a:srgbClr val="FFFFFF"/>
                </a:solidFill>
                <a:latin typeface="Calibri"/>
                <a:cs typeface="Calibri"/>
              </a:rPr>
              <a:t>e</a:t>
            </a:r>
            <a:r>
              <a:rPr lang="pt-BR" sz="1200" spc="-45" dirty="0">
                <a:solidFill>
                  <a:srgbClr val="FFFFFF"/>
                </a:solidFill>
                <a:latin typeface="Calibri"/>
                <a:cs typeface="Calibri"/>
              </a:rPr>
              <a:t>x</a:t>
            </a:r>
            <a:r>
              <a:rPr lang="pt-BR" sz="1200" dirty="0">
                <a:solidFill>
                  <a:srgbClr val="FFFFFF"/>
                </a:solidFill>
                <a:latin typeface="Calibri"/>
                <a:cs typeface="Calibri"/>
              </a:rPr>
              <a:t>ec</a:t>
            </a:r>
            <a:r>
              <a:rPr lang="pt-BR" sz="1200" spc="5" dirty="0">
                <a:solidFill>
                  <a:srgbClr val="FFFFFF"/>
                </a:solidFill>
                <a:latin typeface="Calibri"/>
                <a:cs typeface="Calibri"/>
              </a:rPr>
              <a:t>u</a:t>
            </a:r>
            <a:r>
              <a:rPr lang="pt-BR" sz="1200" spc="-15" dirty="0">
                <a:solidFill>
                  <a:srgbClr val="FFFFFF"/>
                </a:solidFill>
                <a:latin typeface="Calibri"/>
                <a:cs typeface="Calibri"/>
              </a:rPr>
              <a:t>ç</a:t>
            </a:r>
            <a:r>
              <a:rPr lang="pt-BR" sz="1200" dirty="0">
                <a:solidFill>
                  <a:srgbClr val="FFFFFF"/>
                </a:solidFill>
                <a:latin typeface="Calibri"/>
                <a:cs typeface="Calibri"/>
              </a:rPr>
              <a:t>ão</a:t>
            </a:r>
            <a:r>
              <a:rPr lang="pt-BR" sz="1200" spc="-10" dirty="0">
                <a:solidFill>
                  <a:srgbClr val="FFFFFF"/>
                </a:solidFill>
                <a:latin typeface="Calibri"/>
                <a:cs typeface="Calibri"/>
              </a:rPr>
              <a:t> </a:t>
            </a:r>
            <a:r>
              <a:rPr lang="pt-BR" sz="1200" dirty="0">
                <a:solidFill>
                  <a:srgbClr val="FFFFFF"/>
                </a:solidFill>
                <a:latin typeface="Calibri"/>
                <a:cs typeface="Calibri"/>
              </a:rPr>
              <a:t>i</a:t>
            </a:r>
            <a:r>
              <a:rPr lang="pt-BR" sz="1200" spc="5" dirty="0">
                <a:solidFill>
                  <a:srgbClr val="FFFFFF"/>
                </a:solidFill>
                <a:latin typeface="Calibri"/>
                <a:cs typeface="Calibri"/>
              </a:rPr>
              <a:t>n</a:t>
            </a:r>
            <a:r>
              <a:rPr lang="pt-BR" sz="1200" dirty="0">
                <a:solidFill>
                  <a:srgbClr val="FFFFFF"/>
                </a:solidFill>
                <a:latin typeface="Calibri"/>
                <a:cs typeface="Calibri"/>
              </a:rPr>
              <a:t>ic</a:t>
            </a:r>
            <a:r>
              <a:rPr lang="pt-BR" sz="1200" spc="5" dirty="0">
                <a:solidFill>
                  <a:srgbClr val="FFFFFF"/>
                </a:solidFill>
                <a:latin typeface="Calibri"/>
                <a:cs typeface="Calibri"/>
              </a:rPr>
              <a:t>i</a:t>
            </a:r>
            <a:r>
              <a:rPr lang="pt-BR" sz="1200" dirty="0">
                <a:solidFill>
                  <a:srgbClr val="FFFFFF"/>
                </a:solidFill>
                <a:latin typeface="Calibri"/>
                <a:cs typeface="Calibri"/>
              </a:rPr>
              <a:t>a</a:t>
            </a:r>
            <a:r>
              <a:rPr lang="pt-BR" sz="1200" spc="-10" dirty="0">
                <a:solidFill>
                  <a:srgbClr val="FFFFFF"/>
                </a:solidFill>
                <a:latin typeface="Calibri"/>
                <a:cs typeface="Calibri"/>
              </a:rPr>
              <a:t>d</a:t>
            </a:r>
            <a:r>
              <a:rPr lang="pt-BR" sz="1200" dirty="0">
                <a:solidFill>
                  <a:srgbClr val="FFFFFF"/>
                </a:solidFill>
                <a:latin typeface="Calibri"/>
                <a:cs typeface="Calibri"/>
              </a:rPr>
              <a:t>a</a:t>
            </a:r>
            <a:r>
              <a:rPr lang="pt-BR" sz="1200" spc="-15" dirty="0">
                <a:solidFill>
                  <a:srgbClr val="FFFFFF"/>
                </a:solidFill>
                <a:latin typeface="Calibri"/>
                <a:cs typeface="Calibri"/>
              </a:rPr>
              <a:t> </a:t>
            </a:r>
            <a:r>
              <a:rPr lang="pt-BR" sz="1200" spc="-5" dirty="0">
                <a:solidFill>
                  <a:srgbClr val="FFFFFF"/>
                </a:solidFill>
                <a:latin typeface="Calibri"/>
                <a:cs typeface="Calibri"/>
              </a:rPr>
              <a:t>de</a:t>
            </a:r>
            <a:r>
              <a:rPr lang="pt-BR" sz="1200" spc="-30" dirty="0">
                <a:solidFill>
                  <a:srgbClr val="FFFFFF"/>
                </a:solidFill>
                <a:latin typeface="Calibri"/>
                <a:cs typeface="Calibri"/>
              </a:rPr>
              <a:t>v</a:t>
            </a:r>
            <a:r>
              <a:rPr lang="pt-BR" sz="1200" dirty="0">
                <a:solidFill>
                  <a:srgbClr val="FFFFFF"/>
                </a:solidFill>
                <a:latin typeface="Calibri"/>
                <a:cs typeface="Calibri"/>
              </a:rPr>
              <a:t>e</a:t>
            </a:r>
            <a:r>
              <a:rPr lang="pt-BR" sz="1200" spc="-40" dirty="0">
                <a:solidFill>
                  <a:srgbClr val="FFFFFF"/>
                </a:solidFill>
                <a:latin typeface="Calibri"/>
                <a:cs typeface="Calibri"/>
              </a:rPr>
              <a:t>r</a:t>
            </a:r>
            <a:r>
              <a:rPr lang="pt-BR" sz="1200" dirty="0">
                <a:solidFill>
                  <a:srgbClr val="FFFFFF"/>
                </a:solidFill>
                <a:latin typeface="Calibri"/>
                <a:cs typeface="Calibri"/>
              </a:rPr>
              <a:t>ão</a:t>
            </a:r>
            <a:r>
              <a:rPr lang="pt-BR" sz="1200" spc="-30" dirty="0">
                <a:solidFill>
                  <a:srgbClr val="FFFFFF"/>
                </a:solidFill>
                <a:latin typeface="Calibri"/>
                <a:cs typeface="Calibri"/>
              </a:rPr>
              <a:t> </a:t>
            </a:r>
            <a:r>
              <a:rPr lang="pt-BR" sz="1200" dirty="0">
                <a:solidFill>
                  <a:srgbClr val="FFFFFF"/>
                </a:solidFill>
                <a:latin typeface="Calibri"/>
                <a:cs typeface="Calibri"/>
              </a:rPr>
              <a:t>ser </a:t>
            </a:r>
            <a:r>
              <a:rPr lang="pt-BR" sz="1200" spc="-5" dirty="0">
                <a:solidFill>
                  <a:srgbClr val="FFFFFF"/>
                </a:solidFill>
                <a:latin typeface="Calibri"/>
                <a:cs typeface="Calibri"/>
              </a:rPr>
              <a:t>obje</a:t>
            </a:r>
            <a:r>
              <a:rPr lang="pt-BR" sz="1200" spc="-15" dirty="0">
                <a:solidFill>
                  <a:srgbClr val="FFFFFF"/>
                </a:solidFill>
                <a:latin typeface="Calibri"/>
                <a:cs typeface="Calibri"/>
              </a:rPr>
              <a:t>t</a:t>
            </a:r>
            <a:r>
              <a:rPr lang="pt-BR" sz="1200" dirty="0">
                <a:solidFill>
                  <a:srgbClr val="FFFFFF"/>
                </a:solidFill>
                <a:latin typeface="Calibri"/>
                <a:cs typeface="Calibri"/>
              </a:rPr>
              <a:t>o</a:t>
            </a:r>
            <a:r>
              <a:rPr lang="pt-BR" sz="1200" spc="-15" dirty="0">
                <a:solidFill>
                  <a:srgbClr val="FFFFFF"/>
                </a:solidFill>
                <a:latin typeface="Calibri"/>
                <a:cs typeface="Calibri"/>
              </a:rPr>
              <a:t> </a:t>
            </a:r>
            <a:r>
              <a:rPr lang="pt-BR" sz="1200" spc="-5" dirty="0">
                <a:solidFill>
                  <a:srgbClr val="FFFFFF"/>
                </a:solidFill>
                <a:latin typeface="Calibri"/>
                <a:cs typeface="Calibri"/>
              </a:rPr>
              <a:t>d</a:t>
            </a:r>
            <a:r>
              <a:rPr lang="pt-BR" sz="1200" dirty="0">
                <a:solidFill>
                  <a:srgbClr val="FFFFFF"/>
                </a:solidFill>
                <a:latin typeface="Calibri"/>
                <a:cs typeface="Calibri"/>
              </a:rPr>
              <a:t>e</a:t>
            </a:r>
            <a:r>
              <a:rPr lang="pt-BR" sz="1200" spc="-10" dirty="0">
                <a:solidFill>
                  <a:srgbClr val="FFFFFF"/>
                </a:solidFill>
                <a:latin typeface="Calibri"/>
                <a:cs typeface="Calibri"/>
              </a:rPr>
              <a:t> </a:t>
            </a:r>
            <a:r>
              <a:rPr lang="pt-BR" sz="1200" dirty="0">
                <a:solidFill>
                  <a:srgbClr val="FFFFFF"/>
                </a:solidFill>
                <a:latin typeface="Calibri"/>
                <a:cs typeface="Calibri"/>
              </a:rPr>
              <a:t>e</a:t>
            </a:r>
            <a:r>
              <a:rPr lang="pt-BR" sz="1200" spc="-5" dirty="0">
                <a:solidFill>
                  <a:srgbClr val="FFFFFF"/>
                </a:solidFill>
                <a:latin typeface="Calibri"/>
                <a:cs typeface="Calibri"/>
              </a:rPr>
              <a:t>m</a:t>
            </a:r>
            <a:r>
              <a:rPr lang="pt-BR" sz="1200" dirty="0">
                <a:solidFill>
                  <a:srgbClr val="FFFFFF"/>
                </a:solidFill>
                <a:latin typeface="Calibri"/>
                <a:cs typeface="Calibri"/>
              </a:rPr>
              <a:t>en</a:t>
            </a:r>
            <a:r>
              <a:rPr lang="pt-BR" sz="1200" spc="-5" dirty="0">
                <a:solidFill>
                  <a:srgbClr val="FFFFFF"/>
                </a:solidFill>
                <a:latin typeface="Calibri"/>
                <a:cs typeface="Calibri"/>
              </a:rPr>
              <a:t>d</a:t>
            </a:r>
            <a:r>
              <a:rPr lang="pt-BR" sz="1200" dirty="0">
                <a:solidFill>
                  <a:srgbClr val="FFFFFF"/>
                </a:solidFill>
                <a:latin typeface="Calibri"/>
                <a:cs typeface="Calibri"/>
              </a:rPr>
              <a:t>a</a:t>
            </a:r>
            <a:r>
              <a:rPr lang="pt-BR" sz="1200" spc="-20" dirty="0">
                <a:solidFill>
                  <a:srgbClr val="FFFFFF"/>
                </a:solidFill>
                <a:latin typeface="Calibri"/>
                <a:cs typeface="Calibri"/>
              </a:rPr>
              <a:t> </a:t>
            </a:r>
            <a:r>
              <a:rPr lang="pt-BR" sz="1200" spc="-5" dirty="0">
                <a:solidFill>
                  <a:srgbClr val="FFFFFF"/>
                </a:solidFill>
                <a:latin typeface="Calibri"/>
                <a:cs typeface="Calibri"/>
              </a:rPr>
              <a:t>p</a:t>
            </a:r>
            <a:r>
              <a:rPr lang="pt-BR" sz="1200" spc="5" dirty="0">
                <a:solidFill>
                  <a:srgbClr val="FFFFFF"/>
                </a:solidFill>
                <a:latin typeface="Calibri"/>
                <a:cs typeface="Calibri"/>
              </a:rPr>
              <a:t>e</a:t>
            </a:r>
            <a:r>
              <a:rPr lang="pt-BR" sz="1200" dirty="0">
                <a:solidFill>
                  <a:srgbClr val="FFFFFF"/>
                </a:solidFill>
                <a:latin typeface="Calibri"/>
                <a:cs typeface="Calibri"/>
              </a:rPr>
              <a:t>la</a:t>
            </a:r>
            <a:r>
              <a:rPr lang="pt-BR" sz="1200" spc="-15" dirty="0">
                <a:solidFill>
                  <a:srgbClr val="FFFFFF"/>
                </a:solidFill>
                <a:latin typeface="Calibri"/>
                <a:cs typeface="Calibri"/>
              </a:rPr>
              <a:t> </a:t>
            </a:r>
            <a:r>
              <a:rPr lang="pt-BR" sz="1200" spc="-10" dirty="0">
                <a:solidFill>
                  <a:srgbClr val="FFFFFF"/>
                </a:solidFill>
                <a:latin typeface="Calibri"/>
                <a:cs typeface="Calibri"/>
              </a:rPr>
              <a:t>m</a:t>
            </a:r>
            <a:r>
              <a:rPr lang="pt-BR" sz="1200" dirty="0">
                <a:solidFill>
                  <a:srgbClr val="FFFFFF"/>
                </a:solidFill>
                <a:latin typeface="Calibri"/>
                <a:cs typeface="Calibri"/>
              </a:rPr>
              <a:t>e</a:t>
            </a:r>
            <a:r>
              <a:rPr lang="pt-BR" sz="1200" spc="5" dirty="0">
                <a:solidFill>
                  <a:srgbClr val="FFFFFF"/>
                </a:solidFill>
                <a:latin typeface="Calibri"/>
                <a:cs typeface="Calibri"/>
              </a:rPr>
              <a:t>s</a:t>
            </a:r>
            <a:r>
              <a:rPr lang="pt-BR" sz="1200" spc="-10" dirty="0">
                <a:solidFill>
                  <a:srgbClr val="FFFFFF"/>
                </a:solidFill>
                <a:latin typeface="Calibri"/>
                <a:cs typeface="Calibri"/>
              </a:rPr>
              <a:t>m</a:t>
            </a:r>
            <a:r>
              <a:rPr lang="pt-BR" sz="1200" dirty="0">
                <a:solidFill>
                  <a:srgbClr val="FFFFFF"/>
                </a:solidFill>
                <a:latin typeface="Calibri"/>
                <a:cs typeface="Calibri"/>
              </a:rPr>
              <a:t>a ban</a:t>
            </a:r>
            <a:r>
              <a:rPr lang="pt-BR" sz="1200" spc="-15" dirty="0">
                <a:solidFill>
                  <a:srgbClr val="FFFFFF"/>
                </a:solidFill>
                <a:latin typeface="Calibri"/>
                <a:cs typeface="Calibri"/>
              </a:rPr>
              <a:t>c</a:t>
            </a:r>
            <a:r>
              <a:rPr lang="pt-BR" sz="1200" dirty="0">
                <a:solidFill>
                  <a:srgbClr val="FFFFFF"/>
                </a:solidFill>
                <a:latin typeface="Calibri"/>
                <a:cs typeface="Calibri"/>
              </a:rPr>
              <a:t>ad</a:t>
            </a:r>
            <a:r>
              <a:rPr lang="pt-BR" sz="1200" spc="-15" dirty="0">
                <a:solidFill>
                  <a:srgbClr val="FFFFFF"/>
                </a:solidFill>
                <a:latin typeface="Calibri"/>
                <a:cs typeface="Calibri"/>
              </a:rPr>
              <a:t>a</a:t>
            </a:r>
            <a:r>
              <a:rPr lang="pt-BR" sz="1200" dirty="0">
                <a:solidFill>
                  <a:srgbClr val="FFFFFF"/>
                </a:solidFill>
                <a:latin typeface="Calibri"/>
                <a:cs typeface="Calibri"/>
              </a:rPr>
              <a:t>,</a:t>
            </a:r>
            <a:r>
              <a:rPr lang="pt-BR" sz="1200" spc="-25" dirty="0">
                <a:solidFill>
                  <a:srgbClr val="FFFFFF"/>
                </a:solidFill>
                <a:latin typeface="Calibri"/>
                <a:cs typeface="Calibri"/>
              </a:rPr>
              <a:t> </a:t>
            </a:r>
            <a:r>
              <a:rPr lang="pt-BR" sz="1200" dirty="0">
                <a:solidFill>
                  <a:srgbClr val="FFFFFF"/>
                </a:solidFill>
                <a:latin typeface="Calibri"/>
                <a:cs typeface="Calibri"/>
              </a:rPr>
              <a:t>a </a:t>
            </a:r>
            <a:r>
              <a:rPr lang="pt-BR" sz="1200" spc="-15" dirty="0">
                <a:solidFill>
                  <a:srgbClr val="FFFFFF"/>
                </a:solidFill>
                <a:latin typeface="Calibri"/>
                <a:cs typeface="Calibri"/>
              </a:rPr>
              <a:t>c</a:t>
            </a:r>
            <a:r>
              <a:rPr lang="pt-BR" sz="1200" dirty="0">
                <a:solidFill>
                  <a:srgbClr val="FFFFFF"/>
                </a:solidFill>
                <a:latin typeface="Calibri"/>
                <a:cs typeface="Calibri"/>
              </a:rPr>
              <a:t>ada</a:t>
            </a:r>
            <a:r>
              <a:rPr lang="pt-BR" sz="1200" spc="-15" dirty="0">
                <a:solidFill>
                  <a:srgbClr val="FFFFFF"/>
                </a:solidFill>
                <a:latin typeface="Calibri"/>
                <a:cs typeface="Calibri"/>
              </a:rPr>
              <a:t> </a:t>
            </a:r>
            <a:r>
              <a:rPr lang="pt-BR" sz="1200" spc="-20" dirty="0">
                <a:solidFill>
                  <a:srgbClr val="FFFFFF"/>
                </a:solidFill>
                <a:latin typeface="Calibri"/>
                <a:cs typeface="Calibri"/>
              </a:rPr>
              <a:t>e</a:t>
            </a:r>
            <a:r>
              <a:rPr lang="pt-BR" sz="1200" spc="-45" dirty="0">
                <a:solidFill>
                  <a:srgbClr val="FFFFFF"/>
                </a:solidFill>
                <a:latin typeface="Calibri"/>
                <a:cs typeface="Calibri"/>
              </a:rPr>
              <a:t>x</a:t>
            </a:r>
            <a:r>
              <a:rPr lang="pt-BR" sz="1200" dirty="0">
                <a:solidFill>
                  <a:srgbClr val="FFFFFF"/>
                </a:solidFill>
                <a:latin typeface="Calibri"/>
                <a:cs typeface="Calibri"/>
              </a:rPr>
              <a:t>e</a:t>
            </a:r>
            <a:r>
              <a:rPr lang="pt-BR" sz="1200" spc="-15" dirty="0">
                <a:solidFill>
                  <a:srgbClr val="FFFFFF"/>
                </a:solidFill>
                <a:latin typeface="Calibri"/>
                <a:cs typeface="Calibri"/>
              </a:rPr>
              <a:t>r</a:t>
            </a:r>
            <a:r>
              <a:rPr lang="pt-BR" sz="1200" dirty="0">
                <a:solidFill>
                  <a:srgbClr val="FFFFFF"/>
                </a:solidFill>
                <a:latin typeface="Calibri"/>
                <a:cs typeface="Calibri"/>
              </a:rPr>
              <a:t>cíc</a:t>
            </a:r>
            <a:r>
              <a:rPr lang="pt-BR" sz="1200" spc="5" dirty="0">
                <a:solidFill>
                  <a:srgbClr val="FFFFFF"/>
                </a:solidFill>
                <a:latin typeface="Calibri"/>
                <a:cs typeface="Calibri"/>
              </a:rPr>
              <a:t>i</a:t>
            </a:r>
            <a:r>
              <a:rPr lang="pt-BR" sz="1200" spc="-35" dirty="0">
                <a:solidFill>
                  <a:srgbClr val="FFFFFF"/>
                </a:solidFill>
                <a:latin typeface="Calibri"/>
                <a:cs typeface="Calibri"/>
              </a:rPr>
              <a:t>o</a:t>
            </a:r>
            <a:r>
              <a:rPr lang="pt-BR" sz="1200" dirty="0">
                <a:solidFill>
                  <a:srgbClr val="FFFFFF"/>
                </a:solidFill>
                <a:latin typeface="Calibri"/>
                <a:cs typeface="Calibri"/>
              </a:rPr>
              <a:t>,</a:t>
            </a:r>
            <a:r>
              <a:rPr lang="pt-BR" sz="1200" spc="-20" dirty="0">
                <a:solidFill>
                  <a:srgbClr val="FFFFFF"/>
                </a:solidFill>
                <a:latin typeface="Calibri"/>
                <a:cs typeface="Calibri"/>
              </a:rPr>
              <a:t> </a:t>
            </a:r>
            <a:r>
              <a:rPr lang="pt-BR" sz="1200" spc="-15" dirty="0">
                <a:solidFill>
                  <a:srgbClr val="FFFFFF"/>
                </a:solidFill>
                <a:latin typeface="Calibri"/>
                <a:cs typeface="Calibri"/>
              </a:rPr>
              <a:t>a</a:t>
            </a:r>
            <a:r>
              <a:rPr lang="pt-BR" sz="1200" spc="-20" dirty="0">
                <a:solidFill>
                  <a:srgbClr val="FFFFFF"/>
                </a:solidFill>
                <a:latin typeface="Calibri"/>
                <a:cs typeface="Calibri"/>
              </a:rPr>
              <a:t>t</a:t>
            </a:r>
            <a:r>
              <a:rPr lang="pt-BR" sz="1200" dirty="0">
                <a:solidFill>
                  <a:srgbClr val="FFFFFF"/>
                </a:solidFill>
                <a:latin typeface="Calibri"/>
                <a:cs typeface="Calibri"/>
              </a:rPr>
              <a:t>é</a:t>
            </a:r>
            <a:r>
              <a:rPr lang="pt-BR" sz="1200" spc="-10" dirty="0">
                <a:solidFill>
                  <a:srgbClr val="FFFFFF"/>
                </a:solidFill>
                <a:latin typeface="Calibri"/>
                <a:cs typeface="Calibri"/>
              </a:rPr>
              <a:t> </a:t>
            </a:r>
            <a:r>
              <a:rPr lang="pt-BR" sz="1200" dirty="0">
                <a:solidFill>
                  <a:srgbClr val="FFFFFF"/>
                </a:solidFill>
                <a:latin typeface="Calibri"/>
                <a:cs typeface="Calibri"/>
              </a:rPr>
              <a:t>a </a:t>
            </a:r>
            <a:r>
              <a:rPr lang="pt-BR" sz="1200" spc="-15" dirty="0">
                <a:solidFill>
                  <a:srgbClr val="FFFFFF"/>
                </a:solidFill>
                <a:latin typeface="Calibri"/>
                <a:cs typeface="Calibri"/>
              </a:rPr>
              <a:t>c</a:t>
            </a:r>
            <a:r>
              <a:rPr lang="pt-BR" sz="1200" spc="-5" dirty="0">
                <a:solidFill>
                  <a:srgbClr val="FFFFFF"/>
                </a:solidFill>
                <a:latin typeface="Calibri"/>
                <a:cs typeface="Calibri"/>
              </a:rPr>
              <a:t>o</a:t>
            </a:r>
            <a:r>
              <a:rPr lang="pt-BR" sz="1200" dirty="0">
                <a:solidFill>
                  <a:srgbClr val="FFFFFF"/>
                </a:solidFill>
                <a:latin typeface="Calibri"/>
                <a:cs typeface="Calibri"/>
              </a:rPr>
              <a:t>ncl</a:t>
            </a:r>
            <a:r>
              <a:rPr lang="pt-BR" sz="1200" spc="5" dirty="0">
                <a:solidFill>
                  <a:srgbClr val="FFFFFF"/>
                </a:solidFill>
                <a:latin typeface="Calibri"/>
                <a:cs typeface="Calibri"/>
              </a:rPr>
              <a:t>u</a:t>
            </a:r>
            <a:r>
              <a:rPr lang="pt-BR" sz="1200" dirty="0">
                <a:solidFill>
                  <a:srgbClr val="FFFFFF"/>
                </a:solidFill>
                <a:latin typeface="Calibri"/>
                <a:cs typeface="Calibri"/>
              </a:rPr>
              <a:t>são</a:t>
            </a:r>
            <a:r>
              <a:rPr lang="pt-BR" sz="1200" spc="-30" dirty="0">
                <a:solidFill>
                  <a:srgbClr val="FFFFFF"/>
                </a:solidFill>
                <a:latin typeface="Calibri"/>
                <a:cs typeface="Calibri"/>
              </a:rPr>
              <a:t> </a:t>
            </a:r>
            <a:r>
              <a:rPr lang="pt-BR" sz="1200" dirty="0">
                <a:solidFill>
                  <a:srgbClr val="FFFFFF"/>
                </a:solidFill>
                <a:latin typeface="Calibri"/>
                <a:cs typeface="Calibri"/>
              </a:rPr>
              <a:t>do</a:t>
            </a:r>
            <a:r>
              <a:rPr lang="pt-BR" sz="1200" spc="-10" dirty="0">
                <a:solidFill>
                  <a:srgbClr val="FFFFFF"/>
                </a:solidFill>
                <a:latin typeface="Calibri"/>
                <a:cs typeface="Calibri"/>
              </a:rPr>
              <a:t> </a:t>
            </a:r>
            <a:r>
              <a:rPr lang="pt-BR" sz="1200" dirty="0">
                <a:solidFill>
                  <a:srgbClr val="FFFFFF"/>
                </a:solidFill>
                <a:latin typeface="Calibri"/>
                <a:cs typeface="Calibri"/>
              </a:rPr>
              <a:t>emp</a:t>
            </a:r>
            <a:r>
              <a:rPr lang="pt-BR" sz="1200" spc="-15" dirty="0">
                <a:solidFill>
                  <a:srgbClr val="FFFFFF"/>
                </a:solidFill>
                <a:latin typeface="Calibri"/>
                <a:cs typeface="Calibri"/>
              </a:rPr>
              <a:t>r</a:t>
            </a:r>
            <a:r>
              <a:rPr lang="pt-BR" sz="1200" dirty="0">
                <a:solidFill>
                  <a:srgbClr val="FFFFFF"/>
                </a:solidFill>
                <a:latin typeface="Calibri"/>
                <a:cs typeface="Calibri"/>
              </a:rPr>
              <a:t>ee</a:t>
            </a:r>
            <a:r>
              <a:rPr lang="pt-BR" sz="1200" spc="5" dirty="0">
                <a:solidFill>
                  <a:srgbClr val="FFFFFF"/>
                </a:solidFill>
                <a:latin typeface="Calibri"/>
                <a:cs typeface="Calibri"/>
              </a:rPr>
              <a:t>n</a:t>
            </a:r>
            <a:r>
              <a:rPr lang="pt-BR" sz="1200" spc="-5" dirty="0">
                <a:solidFill>
                  <a:srgbClr val="FFFFFF"/>
                </a:solidFill>
                <a:latin typeface="Calibri"/>
                <a:cs typeface="Calibri"/>
              </a:rPr>
              <a:t>dime</a:t>
            </a:r>
            <a:r>
              <a:rPr lang="pt-BR" sz="1200" spc="-15" dirty="0">
                <a:solidFill>
                  <a:srgbClr val="FFFFFF"/>
                </a:solidFill>
                <a:latin typeface="Calibri"/>
                <a:cs typeface="Calibri"/>
              </a:rPr>
              <a:t>n</a:t>
            </a:r>
            <a:r>
              <a:rPr lang="pt-BR" sz="1200" spc="-20" dirty="0">
                <a:solidFill>
                  <a:srgbClr val="FFFFFF"/>
                </a:solidFill>
                <a:latin typeface="Calibri"/>
                <a:cs typeface="Calibri"/>
              </a:rPr>
              <a:t>t</a:t>
            </a:r>
            <a:r>
              <a:rPr lang="pt-BR" sz="1200" spc="-5" dirty="0">
                <a:solidFill>
                  <a:srgbClr val="FFFFFF"/>
                </a:solidFill>
                <a:latin typeface="Calibri"/>
                <a:cs typeface="Calibri"/>
              </a:rPr>
              <a:t>o.</a:t>
            </a:r>
            <a:endParaRPr lang="pt-BR" sz="1200" dirty="0">
              <a:latin typeface="Calibri"/>
              <a:cs typeface="Calibri"/>
            </a:endParaRP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FFFFFF"/>
                </a:solidFill>
                <a:latin typeface="Calibri"/>
                <a:cs typeface="Calibri"/>
              </a:rPr>
              <a:t>As emendas</a:t>
            </a:r>
            <a:r>
              <a:rPr lang="pt-BR" sz="1200" spc="-10" dirty="0">
                <a:solidFill>
                  <a:srgbClr val="FFFFFF"/>
                </a:solidFill>
                <a:latin typeface="Calibri"/>
                <a:cs typeface="Calibri"/>
              </a:rPr>
              <a:t> </a:t>
            </a:r>
            <a:r>
              <a:rPr lang="pt-BR" sz="1200" spc="-5" dirty="0">
                <a:solidFill>
                  <a:srgbClr val="FFFFFF"/>
                </a:solidFill>
                <a:latin typeface="Calibri"/>
                <a:cs typeface="Calibri"/>
              </a:rPr>
              <a:t>de </a:t>
            </a:r>
            <a:r>
              <a:rPr lang="pt-BR" sz="1200" spc="-25" dirty="0">
                <a:solidFill>
                  <a:srgbClr val="FFFFFF"/>
                </a:solidFill>
                <a:latin typeface="Calibri"/>
                <a:cs typeface="Calibri"/>
              </a:rPr>
              <a:t>B</a:t>
            </a:r>
            <a:r>
              <a:rPr lang="pt-BR" sz="1200" dirty="0">
                <a:solidFill>
                  <a:srgbClr val="FFFFFF"/>
                </a:solidFill>
                <a:latin typeface="Calibri"/>
                <a:cs typeface="Calibri"/>
              </a:rPr>
              <a:t>ANC</a:t>
            </a:r>
            <a:r>
              <a:rPr lang="pt-BR" sz="1200" spc="5" dirty="0">
                <a:solidFill>
                  <a:srgbClr val="FFFFFF"/>
                </a:solidFill>
                <a:latin typeface="Calibri"/>
                <a:cs typeface="Calibri"/>
              </a:rPr>
              <a:t>A</a:t>
            </a:r>
            <a:r>
              <a:rPr lang="pt-BR" sz="1200" spc="-25" dirty="0">
                <a:solidFill>
                  <a:srgbClr val="FFFFFF"/>
                </a:solidFill>
                <a:latin typeface="Calibri"/>
                <a:cs typeface="Calibri"/>
              </a:rPr>
              <a:t>D</a:t>
            </a:r>
            <a:r>
              <a:rPr lang="pt-BR" sz="1200" dirty="0">
                <a:solidFill>
                  <a:srgbClr val="FFFFFF"/>
                </a:solidFill>
                <a:latin typeface="Calibri"/>
                <a:cs typeface="Calibri"/>
              </a:rPr>
              <a:t>A</a:t>
            </a:r>
            <a:r>
              <a:rPr lang="pt-BR" sz="1200" spc="-30" dirty="0">
                <a:solidFill>
                  <a:srgbClr val="FFFFFF"/>
                </a:solidFill>
                <a:latin typeface="Calibri"/>
                <a:cs typeface="Calibri"/>
              </a:rPr>
              <a:t> </a:t>
            </a:r>
            <a:r>
              <a:rPr lang="pt-BR" sz="1200" spc="-5" dirty="0">
                <a:solidFill>
                  <a:srgbClr val="FFFFFF"/>
                </a:solidFill>
                <a:latin typeface="Calibri"/>
                <a:cs typeface="Calibri"/>
              </a:rPr>
              <a:t>po</a:t>
            </a:r>
            <a:r>
              <a:rPr lang="pt-BR" sz="1200" spc="5" dirty="0">
                <a:solidFill>
                  <a:srgbClr val="FFFFFF"/>
                </a:solidFill>
                <a:latin typeface="Calibri"/>
                <a:cs typeface="Calibri"/>
              </a:rPr>
              <a:t>d</a:t>
            </a:r>
            <a:r>
              <a:rPr lang="pt-BR" sz="1200" dirty="0">
                <a:solidFill>
                  <a:srgbClr val="FFFFFF"/>
                </a:solidFill>
                <a:latin typeface="Calibri"/>
                <a:cs typeface="Calibri"/>
              </a:rPr>
              <a:t>em </a:t>
            </a:r>
            <a:r>
              <a:rPr lang="pt-BR" sz="1200" spc="-5" dirty="0">
                <a:solidFill>
                  <a:srgbClr val="FFFFFF"/>
                </a:solidFill>
                <a:latin typeface="Calibri"/>
                <a:cs typeface="Calibri"/>
              </a:rPr>
              <a:t>s</a:t>
            </a:r>
            <a:r>
              <a:rPr lang="pt-BR" sz="1200" spc="-10" dirty="0">
                <a:solidFill>
                  <a:srgbClr val="FFFFFF"/>
                </a:solidFill>
                <a:latin typeface="Calibri"/>
                <a:cs typeface="Calibri"/>
              </a:rPr>
              <a:t>e</a:t>
            </a:r>
            <a:r>
              <a:rPr lang="pt-BR" sz="1200" dirty="0">
                <a:solidFill>
                  <a:srgbClr val="FFFFFF"/>
                </a:solidFill>
                <a:latin typeface="Calibri"/>
                <a:cs typeface="Calibri"/>
              </a:rPr>
              <a:t>r</a:t>
            </a:r>
            <a:r>
              <a:rPr lang="pt-BR" sz="1200" spc="10" dirty="0">
                <a:solidFill>
                  <a:srgbClr val="FFFFFF"/>
                </a:solidFill>
                <a:latin typeface="Calibri"/>
                <a:cs typeface="Calibri"/>
              </a:rPr>
              <a:t> </a:t>
            </a:r>
            <a:r>
              <a:rPr lang="pt-BR" sz="1200" spc="-10" dirty="0">
                <a:solidFill>
                  <a:srgbClr val="FFFFFF"/>
                </a:solidFill>
                <a:latin typeface="Calibri"/>
                <a:cs typeface="Calibri"/>
              </a:rPr>
              <a:t>c</a:t>
            </a:r>
            <a:r>
              <a:rPr lang="pt-BR" sz="1200" spc="-5" dirty="0">
                <a:solidFill>
                  <a:srgbClr val="FFFFFF"/>
                </a:solidFill>
                <a:latin typeface="Calibri"/>
                <a:cs typeface="Calibri"/>
              </a:rPr>
              <a:t>o</a:t>
            </a:r>
            <a:r>
              <a:rPr lang="pt-BR" sz="1200" spc="-25" dirty="0">
                <a:solidFill>
                  <a:srgbClr val="FFFFFF"/>
                </a:solidFill>
                <a:latin typeface="Calibri"/>
                <a:cs typeface="Calibri"/>
              </a:rPr>
              <a:t>n</a:t>
            </a:r>
            <a:r>
              <a:rPr lang="pt-BR" sz="1200" dirty="0">
                <a:solidFill>
                  <a:srgbClr val="FFFFFF"/>
                </a:solidFill>
                <a:latin typeface="Calibri"/>
                <a:cs typeface="Calibri"/>
              </a:rPr>
              <a:t>tin</a:t>
            </a:r>
            <a:r>
              <a:rPr lang="pt-BR" sz="1200" spc="-15" dirty="0">
                <a:solidFill>
                  <a:srgbClr val="FFFFFF"/>
                </a:solidFill>
                <a:latin typeface="Calibri"/>
                <a:cs typeface="Calibri"/>
              </a:rPr>
              <a:t>g</a:t>
            </a:r>
            <a:r>
              <a:rPr lang="pt-BR" sz="1200" dirty="0">
                <a:solidFill>
                  <a:srgbClr val="FFFFFF"/>
                </a:solidFill>
                <a:latin typeface="Calibri"/>
                <a:cs typeface="Calibri"/>
              </a:rPr>
              <a:t>enciadas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solidFill>
                  <a:schemeClr val="accent4"/>
                </a:solidFill>
                <a:latin typeface="Calibri"/>
                <a:cs typeface="Calibri"/>
              </a:rPr>
              <a:t>I</a:t>
            </a:r>
            <a:r>
              <a:rPr lang="pt-BR" sz="1200" b="1" spc="-10" dirty="0">
                <a:solidFill>
                  <a:schemeClr val="accent4"/>
                </a:solidFill>
                <a:latin typeface="Calibri"/>
                <a:cs typeface="Calibri"/>
              </a:rPr>
              <a:t>n</a:t>
            </a:r>
            <a:r>
              <a:rPr lang="pt-BR" sz="1200" b="1" dirty="0">
                <a:solidFill>
                  <a:schemeClr val="accent4"/>
                </a:solidFill>
                <a:latin typeface="Calibri"/>
                <a:cs typeface="Calibri"/>
              </a:rPr>
              <a:t>t</a:t>
            </a:r>
            <a:r>
              <a:rPr lang="pt-BR" sz="1200" b="1" spc="-35" dirty="0">
                <a:solidFill>
                  <a:schemeClr val="accent4"/>
                </a:solidFill>
                <a:latin typeface="Calibri"/>
                <a:cs typeface="Calibri"/>
              </a:rPr>
              <a:t>r</a:t>
            </a:r>
            <a:r>
              <a:rPr lang="pt-BR" sz="1200" b="1" spc="-5" dirty="0">
                <a:solidFill>
                  <a:schemeClr val="accent4"/>
                </a:solidFill>
                <a:latin typeface="Calibri"/>
                <a:cs typeface="Calibri"/>
              </a:rPr>
              <a:t>odu</a:t>
            </a:r>
            <a:r>
              <a:rPr lang="pt-BR" sz="1200" b="1" spc="-20" dirty="0">
                <a:solidFill>
                  <a:schemeClr val="accent4"/>
                </a:solidFill>
                <a:latin typeface="Calibri"/>
                <a:cs typeface="Calibri"/>
              </a:rPr>
              <a:t>ç</a:t>
            </a:r>
            <a:r>
              <a:rPr lang="pt-BR" sz="1200" b="1" dirty="0">
                <a:solidFill>
                  <a:schemeClr val="accent4"/>
                </a:solidFill>
                <a:latin typeface="Calibri"/>
                <a:cs typeface="Calibri"/>
              </a:rPr>
              <a:t>ão </a:t>
            </a:r>
            <a:r>
              <a:rPr lang="pt-BR" sz="1200" b="1" spc="-5" dirty="0">
                <a:solidFill>
                  <a:schemeClr val="accent4"/>
                </a:solidFill>
                <a:latin typeface="Calibri"/>
                <a:cs typeface="Calibri"/>
              </a:rPr>
              <a:t>da obri</a:t>
            </a:r>
            <a:r>
              <a:rPr lang="pt-BR" sz="1200" b="1" spc="-45" dirty="0">
                <a:solidFill>
                  <a:schemeClr val="accent4"/>
                </a:solidFill>
                <a:latin typeface="Calibri"/>
                <a:cs typeface="Calibri"/>
              </a:rPr>
              <a:t>g</a:t>
            </a:r>
            <a:r>
              <a:rPr lang="pt-BR" sz="1200" b="1" spc="-15" dirty="0">
                <a:solidFill>
                  <a:schemeClr val="accent4"/>
                </a:solidFill>
                <a:latin typeface="Calibri"/>
                <a:cs typeface="Calibri"/>
              </a:rPr>
              <a:t>a</a:t>
            </a:r>
            <a:r>
              <a:rPr lang="pt-BR" sz="1200" b="1" spc="-25" dirty="0">
                <a:solidFill>
                  <a:schemeClr val="accent4"/>
                </a:solidFill>
                <a:latin typeface="Calibri"/>
                <a:cs typeface="Calibri"/>
              </a:rPr>
              <a:t>t</a:t>
            </a:r>
            <a:r>
              <a:rPr lang="pt-BR" sz="1200" b="1" spc="-5" dirty="0">
                <a:solidFill>
                  <a:schemeClr val="accent4"/>
                </a:solidFill>
                <a:latin typeface="Calibri"/>
                <a:cs typeface="Calibri"/>
              </a:rPr>
              <a:t>or</a:t>
            </a:r>
            <a:r>
              <a:rPr lang="pt-BR" sz="1200" b="1" spc="-10" dirty="0">
                <a:solidFill>
                  <a:schemeClr val="accent4"/>
                </a:solidFill>
                <a:latin typeface="Calibri"/>
                <a:cs typeface="Calibri"/>
              </a:rPr>
              <a:t>iedade</a:t>
            </a:r>
            <a:r>
              <a:rPr lang="pt-BR" sz="1200" b="1" spc="15" dirty="0">
                <a:solidFill>
                  <a:schemeClr val="accent4"/>
                </a:solidFill>
                <a:latin typeface="Calibri"/>
                <a:cs typeface="Calibri"/>
              </a:rPr>
              <a:t> </a:t>
            </a:r>
            <a:r>
              <a:rPr lang="pt-BR" sz="1200" b="1" spc="-15" dirty="0">
                <a:solidFill>
                  <a:schemeClr val="accent4"/>
                </a:solidFill>
                <a:latin typeface="Calibri"/>
                <a:cs typeface="Calibri"/>
              </a:rPr>
              <a:t>de</a:t>
            </a:r>
            <a:r>
              <a:rPr lang="pt-BR" sz="1200" b="1" spc="-10" dirty="0">
                <a:solidFill>
                  <a:schemeClr val="accent4"/>
                </a:solidFill>
                <a:latin typeface="Calibri"/>
                <a:cs typeface="Calibri"/>
              </a:rPr>
              <a:t> </a:t>
            </a:r>
            <a:r>
              <a:rPr lang="pt-BR" sz="1200" b="1" spc="-30" dirty="0">
                <a:solidFill>
                  <a:schemeClr val="accent4"/>
                </a:solidFill>
                <a:latin typeface="Calibri"/>
                <a:cs typeface="Calibri"/>
              </a:rPr>
              <a:t>e</a:t>
            </a:r>
            <a:r>
              <a:rPr lang="pt-BR" sz="1200" b="1" spc="-50" dirty="0">
                <a:solidFill>
                  <a:schemeClr val="accent4"/>
                </a:solidFill>
                <a:latin typeface="Calibri"/>
                <a:cs typeface="Calibri"/>
              </a:rPr>
              <a:t>x</a:t>
            </a:r>
            <a:r>
              <a:rPr lang="pt-BR" sz="1200" b="1" spc="-10" dirty="0">
                <a:solidFill>
                  <a:schemeClr val="accent4"/>
                </a:solidFill>
                <a:latin typeface="Calibri"/>
                <a:cs typeface="Calibri"/>
              </a:rPr>
              <a:t>ecu</a:t>
            </a:r>
            <a:r>
              <a:rPr lang="pt-BR" sz="1200" b="1" spc="-30" dirty="0">
                <a:solidFill>
                  <a:schemeClr val="accent4"/>
                </a:solidFill>
                <a:latin typeface="Calibri"/>
                <a:cs typeface="Calibri"/>
              </a:rPr>
              <a:t>ç</a:t>
            </a:r>
            <a:r>
              <a:rPr lang="pt-BR" sz="1200" b="1" dirty="0">
                <a:solidFill>
                  <a:schemeClr val="accent4"/>
                </a:solidFill>
                <a:latin typeface="Calibri"/>
                <a:cs typeface="Calibri"/>
              </a:rPr>
              <a:t>ão</a:t>
            </a:r>
            <a:r>
              <a:rPr lang="pt-BR" sz="1200" b="1" spc="10" dirty="0">
                <a:solidFill>
                  <a:schemeClr val="accent4"/>
                </a:solidFill>
                <a:latin typeface="Calibri"/>
                <a:cs typeface="Calibri"/>
              </a:rPr>
              <a:t> </a:t>
            </a:r>
            <a:r>
              <a:rPr lang="pt-BR" sz="1200" b="1" spc="-5" dirty="0">
                <a:solidFill>
                  <a:schemeClr val="accent4"/>
                </a:solidFill>
                <a:latin typeface="Calibri"/>
                <a:cs typeface="Calibri"/>
              </a:rPr>
              <a:t>da</a:t>
            </a:r>
            <a:r>
              <a:rPr lang="pt-BR" sz="1200" b="1" dirty="0">
                <a:solidFill>
                  <a:schemeClr val="accent4"/>
                </a:solidFill>
                <a:latin typeface="Calibri"/>
                <a:cs typeface="Calibri"/>
              </a:rPr>
              <a:t>s</a:t>
            </a:r>
            <a:r>
              <a:rPr lang="pt-BR" sz="1200" b="1" spc="5" dirty="0">
                <a:solidFill>
                  <a:schemeClr val="accent4"/>
                </a:solidFill>
                <a:latin typeface="Calibri"/>
                <a:cs typeface="Calibri"/>
              </a:rPr>
              <a:t> </a:t>
            </a:r>
            <a:r>
              <a:rPr lang="pt-BR" sz="1200" b="1" spc="-10" dirty="0">
                <a:solidFill>
                  <a:schemeClr val="accent4"/>
                </a:solidFill>
                <a:latin typeface="Calibri"/>
                <a:cs typeface="Calibri"/>
              </a:rPr>
              <a:t>emen</a:t>
            </a:r>
            <a:r>
              <a:rPr lang="pt-BR" sz="1200" b="1" spc="-5" dirty="0">
                <a:solidFill>
                  <a:schemeClr val="accent4"/>
                </a:solidFill>
                <a:latin typeface="Calibri"/>
                <a:cs typeface="Calibri"/>
              </a:rPr>
              <a:t>das </a:t>
            </a:r>
            <a:r>
              <a:rPr lang="pt-BR" sz="1200" b="1" spc="-15" dirty="0">
                <a:solidFill>
                  <a:schemeClr val="accent4"/>
                </a:solidFill>
                <a:latin typeface="Calibri"/>
                <a:cs typeface="Calibri"/>
              </a:rPr>
              <a:t>d</a:t>
            </a:r>
            <a:r>
              <a:rPr lang="pt-BR" sz="1200" b="1" spc="-10" dirty="0">
                <a:solidFill>
                  <a:schemeClr val="accent4"/>
                </a:solidFill>
                <a:latin typeface="Calibri"/>
                <a:cs typeface="Calibri"/>
              </a:rPr>
              <a:t>e</a:t>
            </a:r>
            <a:r>
              <a:rPr lang="pt-BR" sz="1200" b="1" spc="15" dirty="0">
                <a:solidFill>
                  <a:schemeClr val="accent4"/>
                </a:solidFill>
                <a:latin typeface="Calibri"/>
                <a:cs typeface="Calibri"/>
              </a:rPr>
              <a:t> </a:t>
            </a:r>
            <a:r>
              <a:rPr lang="pt-BR" sz="1200" b="1" spc="-20" dirty="0">
                <a:solidFill>
                  <a:schemeClr val="accent4"/>
                </a:solidFill>
                <a:latin typeface="Calibri"/>
                <a:cs typeface="Calibri"/>
              </a:rPr>
              <a:t>B</a:t>
            </a:r>
            <a:r>
              <a:rPr lang="pt-BR" sz="1200" b="1" spc="-15" dirty="0">
                <a:solidFill>
                  <a:schemeClr val="accent4"/>
                </a:solidFill>
                <a:latin typeface="Calibri"/>
                <a:cs typeface="Calibri"/>
              </a:rPr>
              <a:t>ANCA</a:t>
            </a:r>
            <a:r>
              <a:rPr lang="pt-BR" sz="1200" b="1" spc="-30" dirty="0">
                <a:solidFill>
                  <a:schemeClr val="accent4"/>
                </a:solidFill>
                <a:latin typeface="Calibri"/>
                <a:cs typeface="Calibri"/>
              </a:rPr>
              <a:t>D</a:t>
            </a:r>
            <a:r>
              <a:rPr lang="pt-BR" sz="1200" b="1" spc="-5" dirty="0">
                <a:solidFill>
                  <a:schemeClr val="accent4"/>
                </a:solidFill>
                <a:latin typeface="Calibri"/>
                <a:cs typeface="Calibri"/>
              </a:rPr>
              <a:t>A</a:t>
            </a:r>
            <a:r>
              <a:rPr lang="pt-BR" sz="1200" b="1" dirty="0">
                <a:solidFill>
                  <a:schemeClr val="accent4"/>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dirty="0">
              <a:solidFill>
                <a:schemeClr val="accent4"/>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5" dirty="0">
                <a:solidFill>
                  <a:srgbClr val="FFFFFF"/>
                </a:solidFill>
                <a:latin typeface="Calibri"/>
                <a:cs typeface="Calibri"/>
              </a:rPr>
              <a:t>Ob</a:t>
            </a:r>
            <a:r>
              <a:rPr lang="pt-BR" sz="1200" spc="-10" dirty="0">
                <a:solidFill>
                  <a:srgbClr val="FFFFFF"/>
                </a:solidFill>
                <a:latin typeface="Calibri"/>
                <a:cs typeface="Calibri"/>
              </a:rPr>
              <a:t>ri</a:t>
            </a:r>
            <a:r>
              <a:rPr lang="pt-BR" sz="1200" spc="-35" dirty="0">
                <a:solidFill>
                  <a:srgbClr val="FFFFFF"/>
                </a:solidFill>
                <a:latin typeface="Calibri"/>
                <a:cs typeface="Calibri"/>
              </a:rPr>
              <a:t>g</a:t>
            </a:r>
            <a:r>
              <a:rPr lang="pt-BR" sz="1200" spc="-15" dirty="0">
                <a:solidFill>
                  <a:srgbClr val="FFFFFF"/>
                </a:solidFill>
                <a:latin typeface="Calibri"/>
                <a:cs typeface="Calibri"/>
              </a:rPr>
              <a:t>a</a:t>
            </a:r>
            <a:r>
              <a:rPr lang="pt-BR" sz="1200" spc="-20" dirty="0">
                <a:solidFill>
                  <a:srgbClr val="FFFFFF"/>
                </a:solidFill>
                <a:latin typeface="Calibri"/>
                <a:cs typeface="Calibri"/>
              </a:rPr>
              <a:t>t</a:t>
            </a:r>
            <a:r>
              <a:rPr lang="pt-BR" sz="1200" spc="-5" dirty="0">
                <a:solidFill>
                  <a:srgbClr val="FFFFFF"/>
                </a:solidFill>
                <a:latin typeface="Calibri"/>
                <a:cs typeface="Calibri"/>
              </a:rPr>
              <a:t>o</a:t>
            </a:r>
            <a:r>
              <a:rPr lang="pt-BR" sz="1200" spc="-10" dirty="0">
                <a:solidFill>
                  <a:srgbClr val="FFFFFF"/>
                </a:solidFill>
                <a:latin typeface="Calibri"/>
                <a:cs typeface="Calibri"/>
              </a:rPr>
              <a:t>ri</a:t>
            </a:r>
            <a:r>
              <a:rPr lang="pt-BR" sz="1200" dirty="0">
                <a:solidFill>
                  <a:srgbClr val="FFFFFF"/>
                </a:solidFill>
                <a:latin typeface="Calibri"/>
                <a:cs typeface="Calibri"/>
              </a:rPr>
              <a:t>edade:</a:t>
            </a:r>
            <a:r>
              <a:rPr lang="pt-BR" sz="1200" spc="20" dirty="0">
                <a:solidFill>
                  <a:srgbClr val="FFFFFF"/>
                </a:solidFill>
                <a:latin typeface="Calibri"/>
                <a:cs typeface="Calibri"/>
              </a:rPr>
              <a:t> </a:t>
            </a:r>
            <a:r>
              <a:rPr lang="pt-BR" sz="1200" dirty="0">
                <a:solidFill>
                  <a:srgbClr val="FFFFFF"/>
                </a:solidFill>
                <a:latin typeface="Calibri"/>
                <a:cs typeface="Calibri"/>
              </a:rPr>
              <a:t>1% </a:t>
            </a:r>
            <a:r>
              <a:rPr lang="pt-BR" sz="1200" spc="-5" dirty="0">
                <a:solidFill>
                  <a:srgbClr val="FFFFFF"/>
                </a:solidFill>
                <a:latin typeface="Calibri"/>
                <a:cs typeface="Calibri"/>
              </a:rPr>
              <a:t>d</a:t>
            </a:r>
            <a:r>
              <a:rPr lang="pt-BR" sz="1200" dirty="0">
                <a:solidFill>
                  <a:srgbClr val="FFFFFF"/>
                </a:solidFill>
                <a:latin typeface="Calibri"/>
                <a:cs typeface="Calibri"/>
              </a:rPr>
              <a:t>a </a:t>
            </a:r>
            <a:r>
              <a:rPr lang="pt-BR" sz="1200" spc="-30" dirty="0">
                <a:solidFill>
                  <a:srgbClr val="FFFFFF"/>
                </a:solidFill>
                <a:latin typeface="Calibri"/>
                <a:cs typeface="Calibri"/>
              </a:rPr>
              <a:t>R</a:t>
            </a:r>
            <a:r>
              <a:rPr lang="pt-BR" sz="1200" spc="-5" dirty="0">
                <a:solidFill>
                  <a:srgbClr val="FFFFFF"/>
                </a:solidFill>
                <a:latin typeface="Calibri"/>
                <a:cs typeface="Calibri"/>
              </a:rPr>
              <a:t>C</a:t>
            </a:r>
            <a:r>
              <a:rPr lang="pt-BR" sz="1200" dirty="0">
                <a:solidFill>
                  <a:srgbClr val="FFFFFF"/>
                </a:solidFill>
                <a:latin typeface="Calibri"/>
                <a:cs typeface="Calibri"/>
              </a:rPr>
              <a:t>L</a:t>
            </a:r>
            <a:r>
              <a:rPr lang="pt-BR" sz="1200" spc="15" dirty="0">
                <a:solidFill>
                  <a:srgbClr val="FFFFFF"/>
                </a:solidFill>
                <a:latin typeface="Calibri"/>
                <a:cs typeface="Calibri"/>
              </a:rPr>
              <a:t> </a:t>
            </a:r>
            <a:r>
              <a:rPr lang="pt-BR" sz="1200" b="1" spc="-30" dirty="0">
                <a:solidFill>
                  <a:srgbClr val="FFFFFF"/>
                </a:solidFill>
                <a:latin typeface="Calibri"/>
                <a:cs typeface="Calibri"/>
              </a:rPr>
              <a:t>r</a:t>
            </a:r>
            <a:r>
              <a:rPr lang="pt-BR" sz="1200" b="1" dirty="0">
                <a:solidFill>
                  <a:srgbClr val="FFFFFF"/>
                </a:solidFill>
                <a:latin typeface="Calibri"/>
                <a:cs typeface="Calibri"/>
              </a:rPr>
              <a:t>e</a:t>
            </a:r>
            <a:r>
              <a:rPr lang="pt-BR" sz="1200" b="1" spc="-10" dirty="0">
                <a:solidFill>
                  <a:srgbClr val="FFFFFF"/>
                </a:solidFill>
                <a:latin typeface="Calibri"/>
                <a:cs typeface="Calibri"/>
              </a:rPr>
              <a:t>ali</a:t>
            </a:r>
            <a:r>
              <a:rPr lang="pt-BR" sz="1200" b="1" spc="-30" dirty="0">
                <a:solidFill>
                  <a:srgbClr val="FFFFFF"/>
                </a:solidFill>
                <a:latin typeface="Calibri"/>
                <a:cs typeface="Calibri"/>
              </a:rPr>
              <a:t>z</a:t>
            </a:r>
            <a:r>
              <a:rPr lang="pt-BR" sz="1200" b="1" spc="-10" dirty="0">
                <a:solidFill>
                  <a:srgbClr val="FFFFFF"/>
                </a:solidFill>
                <a:latin typeface="Calibri"/>
                <a:cs typeface="Calibri"/>
              </a:rPr>
              <a:t>ada</a:t>
            </a:r>
            <a:r>
              <a:rPr lang="pt-BR" sz="1200" b="1" spc="-20" dirty="0">
                <a:solidFill>
                  <a:srgbClr val="FFFFFF"/>
                </a:solidFill>
                <a:latin typeface="Calibri"/>
                <a:cs typeface="Calibri"/>
              </a:rPr>
              <a:t> </a:t>
            </a:r>
            <a:r>
              <a:rPr lang="pt-BR" sz="1200" spc="-5" dirty="0">
                <a:solidFill>
                  <a:srgbClr val="FFFFFF"/>
                </a:solidFill>
                <a:latin typeface="Calibri"/>
                <a:cs typeface="Calibri"/>
              </a:rPr>
              <a:t>no </a:t>
            </a:r>
            <a:r>
              <a:rPr lang="pt-BR" sz="1200" dirty="0">
                <a:solidFill>
                  <a:srgbClr val="FFFFFF"/>
                </a:solidFill>
                <a:latin typeface="Calibri"/>
                <a:cs typeface="Calibri"/>
              </a:rPr>
              <a:t>ano</a:t>
            </a:r>
            <a:r>
              <a:rPr lang="pt-BR" sz="1200" spc="10" dirty="0">
                <a:solidFill>
                  <a:srgbClr val="FFFFFF"/>
                </a:solidFill>
                <a:latin typeface="Calibri"/>
                <a:cs typeface="Calibri"/>
              </a:rPr>
              <a:t> </a:t>
            </a:r>
            <a:r>
              <a:rPr lang="pt-BR" sz="1200" dirty="0">
                <a:solidFill>
                  <a:srgbClr val="FFFFFF"/>
                </a:solidFill>
                <a:latin typeface="Calibri"/>
                <a:cs typeface="Calibri"/>
              </a:rPr>
              <a:t>a</a:t>
            </a:r>
            <a:r>
              <a:rPr lang="pt-BR" sz="1200" spc="-10" dirty="0">
                <a:solidFill>
                  <a:srgbClr val="FFFFFF"/>
                </a:solidFill>
                <a:latin typeface="Calibri"/>
                <a:cs typeface="Calibri"/>
              </a:rPr>
              <a:t>n</a:t>
            </a:r>
            <a:r>
              <a:rPr lang="pt-BR" sz="1200" spc="-40" dirty="0">
                <a:solidFill>
                  <a:srgbClr val="FFFFFF"/>
                </a:solidFill>
                <a:latin typeface="Calibri"/>
                <a:cs typeface="Calibri"/>
              </a:rPr>
              <a:t>t</a:t>
            </a:r>
            <a:r>
              <a:rPr lang="pt-BR" sz="1200" spc="-10" dirty="0">
                <a:solidFill>
                  <a:srgbClr val="FFFFFF"/>
                </a:solidFill>
                <a:latin typeface="Calibri"/>
                <a:cs typeface="Calibri"/>
              </a:rPr>
              <a:t>er</a:t>
            </a:r>
            <a:r>
              <a:rPr lang="pt-BR" sz="1200" spc="-15" dirty="0">
                <a:solidFill>
                  <a:srgbClr val="FFFFFF"/>
                </a:solidFill>
                <a:latin typeface="Calibri"/>
                <a:cs typeface="Calibri"/>
              </a:rPr>
              <a:t>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spc="-15"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5" dirty="0">
                <a:solidFill>
                  <a:srgbClr val="FFFFFF"/>
                </a:solidFill>
                <a:latin typeface="Calibri"/>
                <a:cs typeface="Calibri"/>
              </a:rPr>
              <a:t>E</a:t>
            </a:r>
            <a:r>
              <a:rPr lang="pt-BR" sz="1200" spc="-55" dirty="0">
                <a:solidFill>
                  <a:srgbClr val="FFFFFF"/>
                </a:solidFill>
                <a:latin typeface="Calibri"/>
                <a:cs typeface="Calibri"/>
              </a:rPr>
              <a:t>x</a:t>
            </a:r>
            <a:r>
              <a:rPr lang="pt-BR" sz="1200" dirty="0">
                <a:solidFill>
                  <a:srgbClr val="FFFFFF"/>
                </a:solidFill>
                <a:latin typeface="Calibri"/>
                <a:cs typeface="Calibri"/>
              </a:rPr>
              <a:t>ecu</a:t>
            </a:r>
            <a:r>
              <a:rPr lang="pt-BR" sz="1200" spc="-25" dirty="0">
                <a:solidFill>
                  <a:srgbClr val="FFFFFF"/>
                </a:solidFill>
                <a:latin typeface="Calibri"/>
                <a:cs typeface="Calibri"/>
              </a:rPr>
              <a:t>ç</a:t>
            </a:r>
            <a:r>
              <a:rPr lang="pt-BR" sz="1200" dirty="0">
                <a:solidFill>
                  <a:srgbClr val="FFFFFF"/>
                </a:solidFill>
                <a:latin typeface="Calibri"/>
                <a:cs typeface="Calibri"/>
              </a:rPr>
              <a:t>ão</a:t>
            </a:r>
            <a:r>
              <a:rPr lang="pt-BR" sz="1200" spc="5" dirty="0">
                <a:solidFill>
                  <a:srgbClr val="FFFFFF"/>
                </a:solidFill>
                <a:latin typeface="Calibri"/>
                <a:cs typeface="Calibri"/>
              </a:rPr>
              <a:t> </a:t>
            </a:r>
            <a:r>
              <a:rPr lang="pt-BR" sz="1200" spc="-5" dirty="0">
                <a:solidFill>
                  <a:srgbClr val="FFFFFF"/>
                </a:solidFill>
                <a:latin typeface="Calibri"/>
                <a:cs typeface="Calibri"/>
              </a:rPr>
              <a:t>nã</a:t>
            </a:r>
            <a:r>
              <a:rPr lang="pt-BR" sz="1200" dirty="0">
                <a:solidFill>
                  <a:srgbClr val="FFFFFF"/>
                </a:solidFill>
                <a:latin typeface="Calibri"/>
                <a:cs typeface="Calibri"/>
              </a:rPr>
              <a:t>o</a:t>
            </a:r>
            <a:r>
              <a:rPr lang="pt-BR" sz="1200" spc="10" dirty="0">
                <a:solidFill>
                  <a:srgbClr val="FFFFFF"/>
                </a:solidFill>
                <a:latin typeface="Calibri"/>
                <a:cs typeface="Calibri"/>
              </a:rPr>
              <a:t> </a:t>
            </a:r>
            <a:r>
              <a:rPr lang="pt-BR" sz="1200" dirty="0">
                <a:solidFill>
                  <a:srgbClr val="FFFFFF"/>
                </a:solidFill>
                <a:latin typeface="Calibri"/>
                <a:cs typeface="Calibri"/>
              </a:rPr>
              <a:t>é </a:t>
            </a:r>
            <a:r>
              <a:rPr lang="pt-BR" sz="1200" spc="-5" dirty="0">
                <a:solidFill>
                  <a:srgbClr val="FFFFFF"/>
                </a:solidFill>
                <a:latin typeface="Calibri"/>
                <a:cs typeface="Calibri"/>
              </a:rPr>
              <a:t>obri</a:t>
            </a:r>
            <a:r>
              <a:rPr lang="pt-BR" sz="1200" spc="-45" dirty="0">
                <a:solidFill>
                  <a:srgbClr val="FFFFFF"/>
                </a:solidFill>
                <a:latin typeface="Calibri"/>
                <a:cs typeface="Calibri"/>
              </a:rPr>
              <a:t>g</a:t>
            </a:r>
            <a:r>
              <a:rPr lang="pt-BR" sz="1200" spc="-15" dirty="0">
                <a:solidFill>
                  <a:srgbClr val="FFFFFF"/>
                </a:solidFill>
                <a:latin typeface="Calibri"/>
                <a:cs typeface="Calibri"/>
              </a:rPr>
              <a:t>a</a:t>
            </a:r>
            <a:r>
              <a:rPr lang="pt-BR" sz="1200" spc="-25" dirty="0">
                <a:solidFill>
                  <a:srgbClr val="FFFFFF"/>
                </a:solidFill>
                <a:latin typeface="Calibri"/>
                <a:cs typeface="Calibri"/>
              </a:rPr>
              <a:t>t</a:t>
            </a:r>
            <a:r>
              <a:rPr lang="pt-BR" sz="1200" spc="-5" dirty="0">
                <a:solidFill>
                  <a:srgbClr val="FFFFFF"/>
                </a:solidFill>
                <a:latin typeface="Calibri"/>
                <a:cs typeface="Calibri"/>
              </a:rPr>
              <a:t>ór</a:t>
            </a:r>
            <a:r>
              <a:rPr lang="pt-BR" sz="1200" spc="-10" dirty="0">
                <a:solidFill>
                  <a:srgbClr val="FFFFFF"/>
                </a:solidFill>
                <a:latin typeface="Calibri"/>
                <a:cs typeface="Calibri"/>
              </a:rPr>
              <a:t>i</a:t>
            </a:r>
            <a:r>
              <a:rPr lang="pt-BR" sz="1200" dirty="0">
                <a:solidFill>
                  <a:srgbClr val="FFFFFF"/>
                </a:solidFill>
                <a:latin typeface="Calibri"/>
                <a:cs typeface="Calibri"/>
              </a:rPr>
              <a:t>a</a:t>
            </a:r>
            <a:r>
              <a:rPr lang="pt-BR" sz="1200" spc="10" dirty="0">
                <a:solidFill>
                  <a:srgbClr val="FFFFFF"/>
                </a:solidFill>
                <a:latin typeface="Calibri"/>
                <a:cs typeface="Calibri"/>
              </a:rPr>
              <a:t> </a:t>
            </a:r>
            <a:r>
              <a:rPr lang="pt-BR" sz="1200" spc="-15" dirty="0">
                <a:solidFill>
                  <a:srgbClr val="FFFFFF"/>
                </a:solidFill>
                <a:latin typeface="Calibri"/>
                <a:cs typeface="Calibri"/>
              </a:rPr>
              <a:t>em</a:t>
            </a:r>
            <a:r>
              <a:rPr lang="pt-BR" sz="1200" spc="5" dirty="0">
                <a:solidFill>
                  <a:srgbClr val="FFFFFF"/>
                </a:solidFill>
                <a:latin typeface="Calibri"/>
                <a:cs typeface="Calibri"/>
              </a:rPr>
              <a:t> </a:t>
            </a:r>
            <a:r>
              <a:rPr lang="pt-BR" sz="1200" spc="-30" dirty="0">
                <a:solidFill>
                  <a:srgbClr val="FFFFFF"/>
                </a:solidFill>
                <a:latin typeface="Calibri"/>
                <a:cs typeface="Calibri"/>
              </a:rPr>
              <a:t>c</a:t>
            </a:r>
            <a:r>
              <a:rPr lang="pt-BR" sz="1200" dirty="0">
                <a:solidFill>
                  <a:srgbClr val="FFFFFF"/>
                </a:solidFill>
                <a:latin typeface="Calibri"/>
                <a:cs typeface="Calibri"/>
              </a:rPr>
              <a:t>as</a:t>
            </a:r>
            <a:r>
              <a:rPr lang="pt-BR" sz="1200" spc="-5" dirty="0">
                <a:solidFill>
                  <a:srgbClr val="FFFFFF"/>
                </a:solidFill>
                <a:latin typeface="Calibri"/>
                <a:cs typeface="Calibri"/>
              </a:rPr>
              <a:t>os </a:t>
            </a:r>
            <a:r>
              <a:rPr lang="pt-BR" sz="1200" spc="-15" dirty="0">
                <a:solidFill>
                  <a:srgbClr val="FFFFFF"/>
                </a:solidFill>
                <a:latin typeface="Calibri"/>
                <a:cs typeface="Calibri"/>
              </a:rPr>
              <a:t>d</a:t>
            </a:r>
            <a:r>
              <a:rPr lang="pt-BR" sz="1200" spc="-10" dirty="0">
                <a:solidFill>
                  <a:srgbClr val="FFFFFF"/>
                </a:solidFill>
                <a:latin typeface="Calibri"/>
                <a:cs typeface="Calibri"/>
              </a:rPr>
              <a:t>e</a:t>
            </a:r>
            <a:r>
              <a:rPr lang="pt-BR" sz="1200" spc="15" dirty="0">
                <a:solidFill>
                  <a:srgbClr val="FFFFFF"/>
                </a:solidFill>
                <a:latin typeface="Calibri"/>
                <a:cs typeface="Calibri"/>
              </a:rPr>
              <a:t> </a:t>
            </a:r>
            <a:r>
              <a:rPr lang="pt-BR" sz="1200" spc="-5" dirty="0">
                <a:solidFill>
                  <a:srgbClr val="FFFFFF"/>
                </a:solidFill>
                <a:latin typeface="Calibri"/>
                <a:cs typeface="Calibri"/>
              </a:rPr>
              <a:t>i</a:t>
            </a:r>
            <a:r>
              <a:rPr lang="pt-BR" sz="1200" spc="-15" dirty="0">
                <a:solidFill>
                  <a:srgbClr val="FFFFFF"/>
                </a:solidFill>
                <a:latin typeface="Calibri"/>
                <a:cs typeface="Calibri"/>
              </a:rPr>
              <a:t>mp</a:t>
            </a:r>
            <a:r>
              <a:rPr lang="pt-BR" sz="1200" spc="-5" dirty="0">
                <a:solidFill>
                  <a:srgbClr val="FFFFFF"/>
                </a:solidFill>
                <a:latin typeface="Calibri"/>
                <a:cs typeface="Calibri"/>
              </a:rPr>
              <a:t>edimen</a:t>
            </a:r>
            <a:r>
              <a:rPr lang="pt-BR" sz="1200" spc="-25" dirty="0">
                <a:solidFill>
                  <a:srgbClr val="FFFFFF"/>
                </a:solidFill>
                <a:latin typeface="Calibri"/>
                <a:cs typeface="Calibri"/>
              </a:rPr>
              <a:t>t</a:t>
            </a:r>
            <a:r>
              <a:rPr lang="pt-BR" sz="1200" dirty="0">
                <a:solidFill>
                  <a:srgbClr val="FFFFFF"/>
                </a:solidFill>
                <a:latin typeface="Calibri"/>
                <a:cs typeface="Calibri"/>
              </a:rPr>
              <a:t>o </a:t>
            </a:r>
            <a:r>
              <a:rPr lang="pt-BR" sz="1200" spc="-40" dirty="0">
                <a:solidFill>
                  <a:srgbClr val="FFFFFF"/>
                </a:solidFill>
                <a:latin typeface="Calibri"/>
                <a:cs typeface="Calibri"/>
              </a:rPr>
              <a:t>t</a:t>
            </a:r>
            <a:r>
              <a:rPr lang="pt-BR" sz="1200" dirty="0">
                <a:solidFill>
                  <a:srgbClr val="FFFFFF"/>
                </a:solidFill>
                <a:latin typeface="Calibri"/>
                <a:cs typeface="Calibri"/>
              </a:rPr>
              <a:t>écni</a:t>
            </a:r>
            <a:r>
              <a:rPr lang="pt-BR" sz="1200" spc="-25" dirty="0">
                <a:solidFill>
                  <a:srgbClr val="FFFFFF"/>
                </a:solidFill>
                <a:latin typeface="Calibri"/>
                <a:cs typeface="Calibri"/>
              </a:rPr>
              <a:t>c</a:t>
            </a:r>
            <a:r>
              <a:rPr lang="pt-BR" sz="1200" dirty="0">
                <a:solidFill>
                  <a:srgbClr val="FFFFFF"/>
                </a:solidFill>
                <a:latin typeface="Calibri"/>
                <a:cs typeface="Calibri"/>
              </a:rPr>
              <a: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10" dirty="0">
                <a:solidFill>
                  <a:srgbClr val="FFFFFF"/>
                </a:solidFill>
                <a:latin typeface="Calibri"/>
                <a:cs typeface="Calibri"/>
              </a:rPr>
              <a:t>As </a:t>
            </a:r>
            <a:r>
              <a:rPr lang="pt-BR" sz="1200" spc="-40" dirty="0">
                <a:solidFill>
                  <a:srgbClr val="FFFFFF"/>
                </a:solidFill>
                <a:latin typeface="Calibri"/>
                <a:cs typeface="Calibri"/>
              </a:rPr>
              <a:t>r</a:t>
            </a:r>
            <a:r>
              <a:rPr lang="pt-BR" sz="1200" spc="-10" dirty="0">
                <a:solidFill>
                  <a:srgbClr val="FFFFFF"/>
                </a:solidFill>
                <a:latin typeface="Calibri"/>
                <a:cs typeface="Calibri"/>
              </a:rPr>
              <a:t>e</a:t>
            </a:r>
            <a:r>
              <a:rPr lang="pt-BR" sz="1200" spc="-5" dirty="0">
                <a:solidFill>
                  <a:srgbClr val="FFFFFF"/>
                </a:solidFill>
                <a:latin typeface="Calibri"/>
                <a:cs typeface="Calibri"/>
              </a:rPr>
              <a:t>g</a:t>
            </a:r>
            <a:r>
              <a:rPr lang="pt-BR" sz="1200" spc="-50" dirty="0">
                <a:solidFill>
                  <a:srgbClr val="FFFFFF"/>
                </a:solidFill>
                <a:latin typeface="Calibri"/>
                <a:cs typeface="Calibri"/>
              </a:rPr>
              <a:t>r</a:t>
            </a:r>
            <a:r>
              <a:rPr lang="pt-BR" sz="1200" dirty="0">
                <a:solidFill>
                  <a:srgbClr val="FFFFFF"/>
                </a:solidFill>
                <a:latin typeface="Calibri"/>
                <a:cs typeface="Calibri"/>
              </a:rPr>
              <a:t>as </a:t>
            </a:r>
            <a:r>
              <a:rPr lang="pt-BR" sz="1200" spc="-5" dirty="0">
                <a:solidFill>
                  <a:srgbClr val="FFFFFF"/>
                </a:solidFill>
                <a:latin typeface="Calibri"/>
                <a:cs typeface="Calibri"/>
              </a:rPr>
              <a:t>p</a:t>
            </a:r>
            <a:r>
              <a:rPr lang="pt-BR" sz="1200" dirty="0">
                <a:solidFill>
                  <a:srgbClr val="FFFFFF"/>
                </a:solidFill>
                <a:latin typeface="Calibri"/>
                <a:cs typeface="Calibri"/>
              </a:rPr>
              <a:t>a</a:t>
            </a:r>
            <a:r>
              <a:rPr lang="pt-BR" sz="1200" spc="-50" dirty="0">
                <a:solidFill>
                  <a:srgbClr val="FFFFFF"/>
                </a:solidFill>
                <a:latin typeface="Calibri"/>
                <a:cs typeface="Calibri"/>
              </a:rPr>
              <a:t>r</a:t>
            </a:r>
            <a:r>
              <a:rPr lang="pt-BR" sz="1200" dirty="0">
                <a:solidFill>
                  <a:srgbClr val="FFFFFF"/>
                </a:solidFill>
                <a:latin typeface="Calibri"/>
                <a:cs typeface="Calibri"/>
              </a:rPr>
              <a:t>a </a:t>
            </a:r>
            <a:r>
              <a:rPr lang="pt-BR" sz="1200" spc="5" dirty="0">
                <a:solidFill>
                  <a:srgbClr val="FFFFFF"/>
                </a:solidFill>
                <a:latin typeface="Calibri"/>
                <a:cs typeface="Calibri"/>
              </a:rPr>
              <a:t>s</a:t>
            </a:r>
            <a:r>
              <a:rPr lang="pt-BR" sz="1200" spc="-5" dirty="0">
                <a:solidFill>
                  <a:srgbClr val="FFFFFF"/>
                </a:solidFill>
                <a:latin typeface="Calibri"/>
                <a:cs typeface="Calibri"/>
              </a:rPr>
              <a:t>u</a:t>
            </a:r>
            <a:r>
              <a:rPr lang="pt-BR" sz="1200" dirty="0">
                <a:solidFill>
                  <a:srgbClr val="FFFFFF"/>
                </a:solidFill>
                <a:latin typeface="Calibri"/>
                <a:cs typeface="Calibri"/>
              </a:rPr>
              <a:t>p</a:t>
            </a:r>
            <a:r>
              <a:rPr lang="pt-BR" sz="1200" spc="-10" dirty="0">
                <a:solidFill>
                  <a:srgbClr val="FFFFFF"/>
                </a:solidFill>
                <a:latin typeface="Calibri"/>
                <a:cs typeface="Calibri"/>
              </a:rPr>
              <a:t>e</a:t>
            </a:r>
            <a:r>
              <a:rPr lang="pt-BR" sz="1200" spc="-50" dirty="0">
                <a:solidFill>
                  <a:srgbClr val="FFFFFF"/>
                </a:solidFill>
                <a:latin typeface="Calibri"/>
                <a:cs typeface="Calibri"/>
              </a:rPr>
              <a:t>r</a:t>
            </a:r>
            <a:r>
              <a:rPr lang="pt-BR" sz="1200" spc="-10" dirty="0">
                <a:solidFill>
                  <a:srgbClr val="FFFFFF"/>
                </a:solidFill>
                <a:latin typeface="Calibri"/>
                <a:cs typeface="Calibri"/>
              </a:rPr>
              <a:t>a</a:t>
            </a:r>
            <a:r>
              <a:rPr lang="pt-BR" sz="1200" spc="-30" dirty="0">
                <a:solidFill>
                  <a:srgbClr val="FFFFFF"/>
                </a:solidFill>
                <a:latin typeface="Calibri"/>
                <a:cs typeface="Calibri"/>
              </a:rPr>
              <a:t>ç</a:t>
            </a:r>
            <a:r>
              <a:rPr lang="pt-BR" sz="1200" dirty="0">
                <a:solidFill>
                  <a:srgbClr val="FFFFFF"/>
                </a:solidFill>
                <a:latin typeface="Calibri"/>
                <a:cs typeface="Calibri"/>
              </a:rPr>
              <a:t>ão </a:t>
            </a:r>
            <a:r>
              <a:rPr lang="pt-BR" sz="1200" spc="-15" dirty="0">
                <a:solidFill>
                  <a:srgbClr val="FFFFFF"/>
                </a:solidFill>
                <a:latin typeface="Calibri"/>
                <a:cs typeface="Calibri"/>
              </a:rPr>
              <a:t>d</a:t>
            </a:r>
            <a:r>
              <a:rPr lang="pt-BR" sz="1200" spc="-10" dirty="0">
                <a:solidFill>
                  <a:srgbClr val="FFFFFF"/>
                </a:solidFill>
                <a:latin typeface="Calibri"/>
                <a:cs typeface="Calibri"/>
              </a:rPr>
              <a:t>e</a:t>
            </a:r>
            <a:r>
              <a:rPr lang="pt-BR" sz="1200" spc="15" dirty="0">
                <a:solidFill>
                  <a:srgbClr val="FFFFFF"/>
                </a:solidFill>
                <a:latin typeface="Calibri"/>
                <a:cs typeface="Calibri"/>
              </a:rPr>
              <a:t> </a:t>
            </a:r>
            <a:r>
              <a:rPr lang="pt-BR" sz="1200" spc="-5" dirty="0">
                <a:solidFill>
                  <a:srgbClr val="FFFFFF"/>
                </a:solidFill>
                <a:latin typeface="Calibri"/>
                <a:cs typeface="Calibri"/>
              </a:rPr>
              <a:t>i</a:t>
            </a:r>
            <a:r>
              <a:rPr lang="pt-BR" sz="1200" spc="-15" dirty="0">
                <a:solidFill>
                  <a:srgbClr val="FFFFFF"/>
                </a:solidFill>
                <a:latin typeface="Calibri"/>
                <a:cs typeface="Calibri"/>
              </a:rPr>
              <a:t>mp</a:t>
            </a:r>
            <a:r>
              <a:rPr lang="pt-BR" sz="1200" spc="-5" dirty="0">
                <a:solidFill>
                  <a:srgbClr val="FFFFFF"/>
                </a:solidFill>
                <a:latin typeface="Calibri"/>
                <a:cs typeface="Calibri"/>
              </a:rPr>
              <a:t>edimen</a:t>
            </a:r>
            <a:r>
              <a:rPr lang="pt-BR" sz="1200" spc="-25" dirty="0">
                <a:solidFill>
                  <a:srgbClr val="FFFFFF"/>
                </a:solidFill>
                <a:latin typeface="Calibri"/>
                <a:cs typeface="Calibri"/>
              </a:rPr>
              <a:t>t</a:t>
            </a:r>
            <a:r>
              <a:rPr lang="pt-BR" sz="1200" spc="-5" dirty="0">
                <a:solidFill>
                  <a:srgbClr val="FFFFFF"/>
                </a:solidFill>
                <a:latin typeface="Calibri"/>
                <a:cs typeface="Calibri"/>
              </a:rPr>
              <a:t>o</a:t>
            </a:r>
            <a:r>
              <a:rPr lang="pt-BR" sz="1200" dirty="0">
                <a:solidFill>
                  <a:srgbClr val="FFFFFF"/>
                </a:solidFill>
                <a:latin typeface="Calibri"/>
                <a:cs typeface="Calibri"/>
              </a:rPr>
              <a:t>s</a:t>
            </a:r>
            <a:r>
              <a:rPr lang="pt-BR" sz="1200" spc="-10" dirty="0">
                <a:solidFill>
                  <a:srgbClr val="FFFFFF"/>
                </a:solidFill>
                <a:latin typeface="Calibri"/>
                <a:cs typeface="Calibri"/>
              </a:rPr>
              <a:t> </a:t>
            </a:r>
            <a:r>
              <a:rPr lang="pt-BR" sz="1200" spc="-40" dirty="0">
                <a:solidFill>
                  <a:srgbClr val="FFFFFF"/>
                </a:solidFill>
                <a:latin typeface="Calibri"/>
                <a:cs typeface="Calibri"/>
              </a:rPr>
              <a:t>t</a:t>
            </a:r>
            <a:r>
              <a:rPr lang="pt-BR" sz="1200" dirty="0">
                <a:solidFill>
                  <a:srgbClr val="FFFFFF"/>
                </a:solidFill>
                <a:latin typeface="Calibri"/>
                <a:cs typeface="Calibri"/>
              </a:rPr>
              <a:t>écni</a:t>
            </a:r>
            <a:r>
              <a:rPr lang="pt-BR" sz="1200" spc="-25" dirty="0">
                <a:solidFill>
                  <a:srgbClr val="FFFFFF"/>
                </a:solidFill>
                <a:latin typeface="Calibri"/>
                <a:cs typeface="Calibri"/>
              </a:rPr>
              <a:t>c</a:t>
            </a:r>
            <a:r>
              <a:rPr lang="pt-BR" sz="1200" spc="-5" dirty="0">
                <a:solidFill>
                  <a:srgbClr val="FFFFFF"/>
                </a:solidFill>
                <a:latin typeface="Calibri"/>
                <a:cs typeface="Calibri"/>
              </a:rPr>
              <a:t>os </a:t>
            </a:r>
            <a:r>
              <a:rPr lang="pt-BR" sz="1200" spc="-20" dirty="0">
                <a:solidFill>
                  <a:srgbClr val="FFFFFF"/>
                </a:solidFill>
                <a:latin typeface="Calibri"/>
                <a:cs typeface="Calibri"/>
              </a:rPr>
              <a:t>MUDOU!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spc="-20"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FFFFFF"/>
                </a:solidFill>
                <a:latin typeface="Calibri"/>
                <a:cs typeface="Calibri"/>
              </a:rPr>
              <a:t>H</a:t>
            </a:r>
            <a:r>
              <a:rPr lang="pt-BR" sz="1200" spc="-25" dirty="0">
                <a:solidFill>
                  <a:srgbClr val="FFFFFF"/>
                </a:solidFill>
                <a:latin typeface="Calibri"/>
                <a:cs typeface="Calibri"/>
              </a:rPr>
              <a:t>a</a:t>
            </a:r>
            <a:r>
              <a:rPr lang="pt-BR" sz="1200" spc="-20" dirty="0">
                <a:solidFill>
                  <a:srgbClr val="FFFFFF"/>
                </a:solidFill>
                <a:latin typeface="Calibri"/>
                <a:cs typeface="Calibri"/>
              </a:rPr>
              <a:t>v</a:t>
            </a:r>
            <a:r>
              <a:rPr lang="pt-BR" sz="1200" spc="-10" dirty="0">
                <a:solidFill>
                  <a:srgbClr val="FFFFFF"/>
                </a:solidFill>
                <a:latin typeface="Calibri"/>
                <a:cs typeface="Calibri"/>
              </a:rPr>
              <a:t>e</a:t>
            </a:r>
            <a:r>
              <a:rPr lang="pt-BR" sz="1200" spc="-50" dirty="0">
                <a:solidFill>
                  <a:srgbClr val="FFFFFF"/>
                </a:solidFill>
                <a:latin typeface="Calibri"/>
                <a:cs typeface="Calibri"/>
              </a:rPr>
              <a:t>r</a:t>
            </a:r>
            <a:r>
              <a:rPr lang="pt-BR" sz="1200" dirty="0">
                <a:solidFill>
                  <a:srgbClr val="FFFFFF"/>
                </a:solidFill>
                <a:latin typeface="Calibri"/>
                <a:cs typeface="Calibri"/>
              </a:rPr>
              <a:t>á u</a:t>
            </a:r>
            <a:r>
              <a:rPr lang="pt-BR" sz="1200" spc="-15" dirty="0">
                <a:solidFill>
                  <a:srgbClr val="FFFFFF"/>
                </a:solidFill>
                <a:latin typeface="Calibri"/>
                <a:cs typeface="Calibri"/>
              </a:rPr>
              <a:t>m</a:t>
            </a:r>
            <a:r>
              <a:rPr lang="pt-BR" sz="1200" dirty="0">
                <a:solidFill>
                  <a:srgbClr val="FFFFFF"/>
                </a:solidFill>
                <a:latin typeface="Calibri"/>
                <a:cs typeface="Calibri"/>
              </a:rPr>
              <a:t> </a:t>
            </a:r>
            <a:r>
              <a:rPr lang="pt-BR" sz="1200" spc="-10" dirty="0">
                <a:solidFill>
                  <a:srgbClr val="FFFFFF"/>
                </a:solidFill>
                <a:latin typeface="Calibri"/>
                <a:cs typeface="Calibri"/>
              </a:rPr>
              <a:t>c</a:t>
            </a:r>
            <a:r>
              <a:rPr lang="pt-BR" sz="1200" spc="-40" dirty="0">
                <a:solidFill>
                  <a:srgbClr val="FFFFFF"/>
                </a:solidFill>
                <a:latin typeface="Calibri"/>
                <a:cs typeface="Calibri"/>
              </a:rPr>
              <a:t>r</a:t>
            </a:r>
            <a:r>
              <a:rPr lang="pt-BR" sz="1200" spc="-5" dirty="0">
                <a:solidFill>
                  <a:srgbClr val="FFFFFF"/>
                </a:solidFill>
                <a:latin typeface="Calibri"/>
                <a:cs typeface="Calibri"/>
              </a:rPr>
              <a:t>o</a:t>
            </a:r>
            <a:r>
              <a:rPr lang="pt-BR" sz="1200" dirty="0">
                <a:solidFill>
                  <a:srgbClr val="FFFFFF"/>
                </a:solidFill>
                <a:latin typeface="Calibri"/>
                <a:cs typeface="Calibri"/>
              </a:rPr>
              <a:t>n</a:t>
            </a:r>
            <a:r>
              <a:rPr lang="pt-BR" sz="1200" spc="-5" dirty="0">
                <a:solidFill>
                  <a:srgbClr val="FFFFFF"/>
                </a:solidFill>
                <a:latin typeface="Calibri"/>
                <a:cs typeface="Calibri"/>
              </a:rPr>
              <a:t>o</a:t>
            </a:r>
            <a:r>
              <a:rPr lang="pt-BR" sz="1200" spc="5" dirty="0">
                <a:solidFill>
                  <a:srgbClr val="FFFFFF"/>
                </a:solidFill>
                <a:latin typeface="Calibri"/>
                <a:cs typeface="Calibri"/>
              </a:rPr>
              <a:t>g</a:t>
            </a:r>
            <a:r>
              <a:rPr lang="pt-BR" sz="1200" spc="-50" dirty="0">
                <a:solidFill>
                  <a:srgbClr val="FFFFFF"/>
                </a:solidFill>
                <a:latin typeface="Calibri"/>
                <a:cs typeface="Calibri"/>
              </a:rPr>
              <a:t>r</a:t>
            </a:r>
            <a:r>
              <a:rPr lang="pt-BR" sz="1200" spc="-10" dirty="0">
                <a:solidFill>
                  <a:srgbClr val="FFFFFF"/>
                </a:solidFill>
                <a:latin typeface="Calibri"/>
                <a:cs typeface="Calibri"/>
              </a:rPr>
              <a:t>am</a:t>
            </a:r>
            <a:r>
              <a:rPr lang="pt-BR" sz="1200" dirty="0">
                <a:solidFill>
                  <a:srgbClr val="FFFFFF"/>
                </a:solidFill>
                <a:latin typeface="Calibri"/>
                <a:cs typeface="Calibri"/>
              </a:rPr>
              <a:t>a n</a:t>
            </a:r>
            <a:r>
              <a:rPr lang="pt-BR" sz="1200" spc="-5" dirty="0">
                <a:solidFill>
                  <a:srgbClr val="FFFFFF"/>
                </a:solidFill>
                <a:latin typeface="Calibri"/>
                <a:cs typeface="Calibri"/>
              </a:rPr>
              <a:t>o</a:t>
            </a:r>
            <a:r>
              <a:rPr lang="pt-BR" sz="1200" dirty="0">
                <a:solidFill>
                  <a:srgbClr val="FFFFFF"/>
                </a:solidFill>
                <a:latin typeface="Calibri"/>
                <a:cs typeface="Calibri"/>
              </a:rPr>
              <a:t>s</a:t>
            </a:r>
            <a:r>
              <a:rPr lang="pt-BR" sz="1200" spc="5" dirty="0">
                <a:solidFill>
                  <a:srgbClr val="FFFFFF"/>
                </a:solidFill>
                <a:latin typeface="Calibri"/>
                <a:cs typeface="Calibri"/>
              </a:rPr>
              <a:t> </a:t>
            </a:r>
            <a:r>
              <a:rPr lang="pt-BR" sz="1200" spc="-35" dirty="0">
                <a:solidFill>
                  <a:srgbClr val="FFFFFF"/>
                </a:solidFill>
                <a:latin typeface="Calibri"/>
                <a:cs typeface="Calibri"/>
              </a:rPr>
              <a:t>t</a:t>
            </a:r>
            <a:r>
              <a:rPr lang="pt-BR" sz="1200" spc="-10" dirty="0">
                <a:solidFill>
                  <a:srgbClr val="FFFFFF"/>
                </a:solidFill>
                <a:latin typeface="Calibri"/>
                <a:cs typeface="Calibri"/>
              </a:rPr>
              <a:t>ermos</a:t>
            </a:r>
            <a:r>
              <a:rPr lang="pt-BR" sz="1200" spc="5" dirty="0">
                <a:solidFill>
                  <a:srgbClr val="FFFFFF"/>
                </a:solidFill>
                <a:latin typeface="Calibri"/>
                <a:cs typeface="Calibri"/>
              </a:rPr>
              <a:t> </a:t>
            </a:r>
            <a:r>
              <a:rPr lang="pt-BR" sz="1200" dirty="0">
                <a:solidFill>
                  <a:srgbClr val="FFFFFF"/>
                </a:solidFill>
                <a:latin typeface="Calibri"/>
                <a:cs typeface="Calibri"/>
              </a:rPr>
              <a:t>da</a:t>
            </a:r>
            <a:r>
              <a:rPr lang="pt-BR" sz="1200" spc="15" dirty="0">
                <a:solidFill>
                  <a:srgbClr val="FFFFFF"/>
                </a:solidFill>
                <a:latin typeface="Calibri"/>
                <a:cs typeface="Calibri"/>
              </a:rPr>
              <a:t> </a:t>
            </a:r>
            <a:r>
              <a:rPr lang="pt-BR" sz="1200" spc="-5" dirty="0">
                <a:solidFill>
                  <a:srgbClr val="FFFFFF"/>
                </a:solidFill>
                <a:latin typeface="Calibri"/>
                <a:cs typeface="Calibri"/>
              </a:rPr>
              <a:t>LD</a:t>
            </a:r>
            <a:r>
              <a:rPr lang="pt-BR" sz="1200" dirty="0">
                <a:solidFill>
                  <a:srgbClr val="FFFFFF"/>
                </a:solidFill>
                <a:latin typeface="Calibri"/>
                <a:cs typeface="Calibri"/>
              </a:rPr>
              <a:t>O</a:t>
            </a:r>
            <a:r>
              <a:rPr lang="pt-BR" sz="1200" spc="10" dirty="0">
                <a:solidFill>
                  <a:srgbClr val="FFFFFF"/>
                </a:solidFill>
                <a:latin typeface="Calibri"/>
                <a:cs typeface="Calibri"/>
              </a:rPr>
              <a:t> </a:t>
            </a:r>
            <a:r>
              <a:rPr lang="pt-BR" sz="1200" dirty="0">
                <a:solidFill>
                  <a:srgbClr val="FFFFFF"/>
                </a:solidFill>
                <a:latin typeface="Calibri"/>
                <a:cs typeface="Calibri"/>
              </a:rPr>
              <a:t>p</a:t>
            </a:r>
            <a:r>
              <a:rPr lang="pt-BR" sz="1200" spc="-10" dirty="0">
                <a:solidFill>
                  <a:srgbClr val="FFFFFF"/>
                </a:solidFill>
                <a:latin typeface="Calibri"/>
                <a:cs typeface="Calibri"/>
              </a:rPr>
              <a:t>a</a:t>
            </a:r>
            <a:r>
              <a:rPr lang="pt-BR" sz="1200" spc="-45" dirty="0">
                <a:solidFill>
                  <a:srgbClr val="FFFFFF"/>
                </a:solidFill>
                <a:latin typeface="Calibri"/>
                <a:cs typeface="Calibri"/>
              </a:rPr>
              <a:t>r</a:t>
            </a:r>
            <a:r>
              <a:rPr lang="pt-BR" sz="1200" dirty="0">
                <a:solidFill>
                  <a:srgbClr val="FFFFFF"/>
                </a:solidFill>
                <a:latin typeface="Calibri"/>
                <a:cs typeface="Calibri"/>
              </a:rPr>
              <a:t>a a</a:t>
            </a:r>
            <a:r>
              <a:rPr lang="pt-BR" sz="1200" spc="5" dirty="0">
                <a:solidFill>
                  <a:srgbClr val="FFFFFF"/>
                </a:solidFill>
                <a:latin typeface="Calibri"/>
                <a:cs typeface="Calibri"/>
              </a:rPr>
              <a:t>n</a:t>
            </a:r>
            <a:r>
              <a:rPr lang="pt-BR" sz="1200" dirty="0">
                <a:solidFill>
                  <a:srgbClr val="FFFFFF"/>
                </a:solidFill>
                <a:latin typeface="Calibri"/>
                <a:cs typeface="Calibri"/>
              </a:rPr>
              <a:t>ál</a:t>
            </a:r>
            <a:r>
              <a:rPr lang="pt-BR" sz="1200" spc="-10" dirty="0">
                <a:solidFill>
                  <a:srgbClr val="FFFFFF"/>
                </a:solidFill>
                <a:latin typeface="Calibri"/>
                <a:cs typeface="Calibri"/>
              </a:rPr>
              <a:t>i</a:t>
            </a:r>
            <a:r>
              <a:rPr lang="pt-BR" sz="1200" spc="5" dirty="0">
                <a:solidFill>
                  <a:srgbClr val="FFFFFF"/>
                </a:solidFill>
                <a:latin typeface="Calibri"/>
                <a:cs typeface="Calibri"/>
              </a:rPr>
              <a:t>s</a:t>
            </a:r>
            <a:r>
              <a:rPr lang="pt-BR" sz="1200" spc="-10" dirty="0">
                <a:solidFill>
                  <a:srgbClr val="FFFFFF"/>
                </a:solidFill>
                <a:latin typeface="Calibri"/>
                <a:cs typeface="Calibri"/>
              </a:rPr>
              <a:t>e</a:t>
            </a:r>
            <a:r>
              <a:rPr lang="pt-BR" sz="1200" dirty="0">
                <a:solidFill>
                  <a:srgbClr val="FFFFFF"/>
                </a:solidFill>
                <a:latin typeface="Calibri"/>
                <a:cs typeface="Calibri"/>
              </a:rPr>
              <a:t> </a:t>
            </a:r>
            <a:r>
              <a:rPr lang="pt-BR" sz="1200" spc="-10" dirty="0">
                <a:solidFill>
                  <a:srgbClr val="FFFFFF"/>
                </a:solidFill>
                <a:latin typeface="Calibri"/>
                <a:cs typeface="Calibri"/>
              </a:rPr>
              <a:t>e</a:t>
            </a:r>
            <a:r>
              <a:rPr lang="pt-BR" sz="1200" spc="15" dirty="0">
                <a:solidFill>
                  <a:srgbClr val="FFFFFF"/>
                </a:solidFill>
                <a:latin typeface="Calibri"/>
                <a:cs typeface="Calibri"/>
              </a:rPr>
              <a:t> </a:t>
            </a:r>
            <a:r>
              <a:rPr lang="pt-BR" sz="1200" spc="-20" dirty="0">
                <a:solidFill>
                  <a:srgbClr val="FFFFFF"/>
                </a:solidFill>
                <a:latin typeface="Calibri"/>
                <a:cs typeface="Calibri"/>
              </a:rPr>
              <a:t>v</a:t>
            </a:r>
            <a:r>
              <a:rPr lang="pt-BR" sz="1200" spc="-10" dirty="0">
                <a:solidFill>
                  <a:srgbClr val="FFFFFF"/>
                </a:solidFill>
                <a:latin typeface="Calibri"/>
                <a:cs typeface="Calibri"/>
              </a:rPr>
              <a:t>e</a:t>
            </a:r>
            <a:r>
              <a:rPr lang="pt-BR" sz="1200" dirty="0">
                <a:solidFill>
                  <a:srgbClr val="FFFFFF"/>
                </a:solidFill>
                <a:latin typeface="Calibri"/>
                <a:cs typeface="Calibri"/>
              </a:rPr>
              <a:t>r</a:t>
            </a:r>
            <a:r>
              <a:rPr lang="pt-BR" sz="1200" spc="-10" dirty="0">
                <a:solidFill>
                  <a:srgbClr val="FFFFFF"/>
                </a:solidFill>
                <a:latin typeface="Calibri"/>
                <a:cs typeface="Calibri"/>
              </a:rPr>
              <a:t>i</a:t>
            </a:r>
            <a:r>
              <a:rPr lang="pt-BR" sz="1200" spc="-5" dirty="0">
                <a:solidFill>
                  <a:srgbClr val="FFFFFF"/>
                </a:solidFill>
                <a:latin typeface="Calibri"/>
                <a:cs typeface="Calibri"/>
              </a:rPr>
              <a:t>fi</a:t>
            </a:r>
            <a:r>
              <a:rPr lang="pt-BR" sz="1200" spc="-15" dirty="0">
                <a:solidFill>
                  <a:srgbClr val="FFFFFF"/>
                </a:solidFill>
                <a:latin typeface="Calibri"/>
                <a:cs typeface="Calibri"/>
              </a:rPr>
              <a:t>c</a:t>
            </a:r>
            <a:r>
              <a:rPr lang="pt-BR" sz="1200" spc="-10" dirty="0">
                <a:solidFill>
                  <a:srgbClr val="FFFFFF"/>
                </a:solidFill>
                <a:latin typeface="Calibri"/>
                <a:cs typeface="Calibri"/>
              </a:rPr>
              <a:t>a</a:t>
            </a:r>
            <a:r>
              <a:rPr lang="pt-BR" sz="1200" spc="-25" dirty="0">
                <a:solidFill>
                  <a:srgbClr val="FFFFFF"/>
                </a:solidFill>
                <a:latin typeface="Calibri"/>
                <a:cs typeface="Calibri"/>
              </a:rPr>
              <a:t>ç</a:t>
            </a:r>
            <a:r>
              <a:rPr lang="pt-BR" sz="1200" dirty="0">
                <a:solidFill>
                  <a:srgbClr val="FFFFFF"/>
                </a:solidFill>
                <a:latin typeface="Calibri"/>
                <a:cs typeface="Calibri"/>
              </a:rPr>
              <a:t>ão</a:t>
            </a:r>
            <a:r>
              <a:rPr lang="pt-BR" sz="1200" spc="10" dirty="0">
                <a:solidFill>
                  <a:srgbClr val="FFFFFF"/>
                </a:solidFill>
                <a:latin typeface="Calibri"/>
                <a:cs typeface="Calibri"/>
              </a:rPr>
              <a:t> </a:t>
            </a:r>
            <a:r>
              <a:rPr lang="pt-BR" sz="1200" dirty="0">
                <a:solidFill>
                  <a:srgbClr val="FFFFFF"/>
                </a:solidFill>
                <a:latin typeface="Calibri"/>
                <a:cs typeface="Calibri"/>
              </a:rPr>
              <a:t>d</a:t>
            </a:r>
            <a:r>
              <a:rPr lang="pt-BR" sz="1200" spc="-5" dirty="0">
                <a:solidFill>
                  <a:srgbClr val="FFFFFF"/>
                </a:solidFill>
                <a:latin typeface="Calibri"/>
                <a:cs typeface="Calibri"/>
              </a:rPr>
              <a:t>os i</a:t>
            </a:r>
            <a:r>
              <a:rPr lang="pt-BR" sz="1200" spc="-15" dirty="0">
                <a:solidFill>
                  <a:srgbClr val="FFFFFF"/>
                </a:solidFill>
                <a:latin typeface="Calibri"/>
                <a:cs typeface="Calibri"/>
              </a:rPr>
              <a:t>mp</a:t>
            </a:r>
            <a:r>
              <a:rPr lang="pt-BR" sz="1200" spc="-5" dirty="0">
                <a:solidFill>
                  <a:srgbClr val="FFFFFF"/>
                </a:solidFill>
                <a:latin typeface="Calibri"/>
                <a:cs typeface="Calibri"/>
              </a:rPr>
              <a:t>edimen</a:t>
            </a:r>
            <a:r>
              <a:rPr lang="pt-BR" sz="1200" spc="-25" dirty="0">
                <a:solidFill>
                  <a:srgbClr val="FFFFFF"/>
                </a:solidFill>
                <a:latin typeface="Calibri"/>
                <a:cs typeface="Calibri"/>
              </a:rPr>
              <a:t>t</a:t>
            </a:r>
            <a:r>
              <a:rPr lang="pt-BR" sz="1200" spc="-5" dirty="0">
                <a:solidFill>
                  <a:srgbClr val="FFFFFF"/>
                </a:solidFill>
                <a:latin typeface="Calibri"/>
                <a:cs typeface="Calibri"/>
              </a:rPr>
              <a: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spc="-5" dirty="0">
              <a:solidFill>
                <a:srgbClr val="FFFFFF"/>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spc="-45" dirty="0">
                <a:solidFill>
                  <a:srgbClr val="FFFFFF"/>
                </a:solidFill>
                <a:latin typeface="Calibri"/>
                <a:cs typeface="Calibri"/>
              </a:rPr>
              <a:t>R</a:t>
            </a:r>
            <a:r>
              <a:rPr lang="pt-BR" sz="1200" dirty="0">
                <a:solidFill>
                  <a:srgbClr val="FFFFFF"/>
                </a:solidFill>
                <a:latin typeface="Calibri"/>
                <a:cs typeface="Calibri"/>
              </a:rPr>
              <a:t>e</a:t>
            </a:r>
            <a:r>
              <a:rPr lang="pt-BR" sz="1200" spc="-20" dirty="0">
                <a:solidFill>
                  <a:srgbClr val="FFFFFF"/>
                </a:solidFill>
                <a:latin typeface="Calibri"/>
                <a:cs typeface="Calibri"/>
              </a:rPr>
              <a:t>st</a:t>
            </a:r>
            <a:r>
              <a:rPr lang="pt-BR" sz="1200" spc="-5" dirty="0">
                <a:solidFill>
                  <a:srgbClr val="FFFFFF"/>
                </a:solidFill>
                <a:latin typeface="Calibri"/>
                <a:cs typeface="Calibri"/>
              </a:rPr>
              <a:t>o</a:t>
            </a:r>
            <a:r>
              <a:rPr lang="pt-BR" sz="1200" dirty="0">
                <a:solidFill>
                  <a:srgbClr val="FFFFFF"/>
                </a:solidFill>
                <a:latin typeface="Calibri"/>
                <a:cs typeface="Calibri"/>
              </a:rPr>
              <a:t>s a </a:t>
            </a:r>
            <a:r>
              <a:rPr lang="pt-BR" sz="1200" spc="-5" dirty="0">
                <a:solidFill>
                  <a:srgbClr val="FFFFFF"/>
                </a:solidFill>
                <a:latin typeface="Calibri"/>
                <a:cs typeface="Calibri"/>
              </a:rPr>
              <a:t>p</a:t>
            </a:r>
            <a:r>
              <a:rPr lang="pt-BR" sz="1200" dirty="0">
                <a:solidFill>
                  <a:srgbClr val="FFFFFF"/>
                </a:solidFill>
                <a:latin typeface="Calibri"/>
                <a:cs typeface="Calibri"/>
              </a:rPr>
              <a:t>a</a:t>
            </a:r>
            <a:r>
              <a:rPr lang="pt-BR" sz="1200" spc="-35" dirty="0">
                <a:solidFill>
                  <a:srgbClr val="FFFFFF"/>
                </a:solidFill>
                <a:latin typeface="Calibri"/>
                <a:cs typeface="Calibri"/>
              </a:rPr>
              <a:t>g</a:t>
            </a:r>
            <a:r>
              <a:rPr lang="pt-BR" sz="1200" dirty="0">
                <a:solidFill>
                  <a:srgbClr val="FFFFFF"/>
                </a:solidFill>
                <a:latin typeface="Calibri"/>
                <a:cs typeface="Calibri"/>
              </a:rPr>
              <a:t>ar </a:t>
            </a:r>
            <a:r>
              <a:rPr lang="pt-BR" sz="1200" spc="-5" dirty="0">
                <a:solidFill>
                  <a:srgbClr val="FFFFFF"/>
                </a:solidFill>
                <a:latin typeface="Calibri"/>
                <a:cs typeface="Calibri"/>
              </a:rPr>
              <a:t>pod</a:t>
            </a:r>
            <a:r>
              <a:rPr lang="pt-BR" sz="1200" spc="5" dirty="0">
                <a:solidFill>
                  <a:srgbClr val="FFFFFF"/>
                </a:solidFill>
                <a:latin typeface="Calibri"/>
                <a:cs typeface="Calibri"/>
              </a:rPr>
              <a:t>e</a:t>
            </a:r>
            <a:r>
              <a:rPr lang="pt-BR" sz="1200" spc="-50" dirty="0">
                <a:solidFill>
                  <a:srgbClr val="FFFFFF"/>
                </a:solidFill>
                <a:latin typeface="Calibri"/>
                <a:cs typeface="Calibri"/>
              </a:rPr>
              <a:t>r</a:t>
            </a:r>
            <a:r>
              <a:rPr lang="pt-BR" sz="1200" dirty="0">
                <a:solidFill>
                  <a:srgbClr val="FFFFFF"/>
                </a:solidFill>
                <a:latin typeface="Calibri"/>
                <a:cs typeface="Calibri"/>
              </a:rPr>
              <a:t>ão</a:t>
            </a:r>
            <a:r>
              <a:rPr lang="pt-BR" sz="1200" spc="10" dirty="0">
                <a:solidFill>
                  <a:srgbClr val="FFFFFF"/>
                </a:solidFill>
                <a:latin typeface="Calibri"/>
                <a:cs typeface="Calibri"/>
              </a:rPr>
              <a:t> </a:t>
            </a:r>
            <a:r>
              <a:rPr lang="pt-BR" sz="1200" spc="-15" dirty="0">
                <a:solidFill>
                  <a:srgbClr val="FFFFFF"/>
                </a:solidFill>
                <a:latin typeface="Calibri"/>
                <a:cs typeface="Calibri"/>
              </a:rPr>
              <a:t>s</a:t>
            </a:r>
            <a:r>
              <a:rPr lang="pt-BR" sz="1200" spc="-5" dirty="0">
                <a:solidFill>
                  <a:srgbClr val="FFFFFF"/>
                </a:solidFill>
                <a:latin typeface="Calibri"/>
                <a:cs typeface="Calibri"/>
              </a:rPr>
              <a:t>e</a:t>
            </a:r>
            <a:r>
              <a:rPr lang="pt-BR" sz="1200" spc="-10" dirty="0">
                <a:solidFill>
                  <a:srgbClr val="FFFFFF"/>
                </a:solidFill>
                <a:latin typeface="Calibri"/>
                <a:cs typeface="Calibri"/>
              </a:rPr>
              <a:t>r</a:t>
            </a:r>
            <a:r>
              <a:rPr lang="pt-BR" sz="1200" spc="-5" dirty="0">
                <a:solidFill>
                  <a:srgbClr val="FFFFFF"/>
                </a:solidFill>
                <a:latin typeface="Calibri"/>
                <a:cs typeface="Calibri"/>
              </a:rPr>
              <a:t> </a:t>
            </a:r>
            <a:r>
              <a:rPr lang="pt-BR" sz="1200" spc="-30" dirty="0">
                <a:solidFill>
                  <a:srgbClr val="FFFFFF"/>
                </a:solidFill>
                <a:latin typeface="Calibri"/>
                <a:cs typeface="Calibri"/>
              </a:rPr>
              <a:t>c</a:t>
            </a:r>
            <a:r>
              <a:rPr lang="pt-BR" sz="1200" spc="-5" dirty="0">
                <a:solidFill>
                  <a:srgbClr val="FFFFFF"/>
                </a:solidFill>
                <a:latin typeface="Calibri"/>
                <a:cs typeface="Calibri"/>
              </a:rPr>
              <a:t>on</a:t>
            </a:r>
            <a:r>
              <a:rPr lang="pt-BR" sz="1200" spc="5" dirty="0">
                <a:solidFill>
                  <a:srgbClr val="FFFFFF"/>
                </a:solidFill>
                <a:latin typeface="Calibri"/>
                <a:cs typeface="Calibri"/>
              </a:rPr>
              <a:t>s</a:t>
            </a:r>
            <a:r>
              <a:rPr lang="pt-BR" sz="1200" spc="-5" dirty="0">
                <a:solidFill>
                  <a:srgbClr val="FFFFFF"/>
                </a:solidFill>
                <a:latin typeface="Calibri"/>
                <a:cs typeface="Calibri"/>
              </a:rPr>
              <a:t>i</a:t>
            </a:r>
            <a:r>
              <a:rPr lang="pt-BR" sz="1200" spc="-15" dirty="0">
                <a:solidFill>
                  <a:srgbClr val="FFFFFF"/>
                </a:solidFill>
                <a:latin typeface="Calibri"/>
                <a:cs typeface="Calibri"/>
              </a:rPr>
              <a:t>d</a:t>
            </a:r>
            <a:r>
              <a:rPr lang="pt-BR" sz="1200" spc="-5" dirty="0">
                <a:solidFill>
                  <a:srgbClr val="FFFFFF"/>
                </a:solidFill>
                <a:latin typeface="Calibri"/>
                <a:cs typeface="Calibri"/>
              </a:rPr>
              <a:t>e</a:t>
            </a:r>
            <a:r>
              <a:rPr lang="pt-BR" sz="1200" spc="-50" dirty="0">
                <a:solidFill>
                  <a:srgbClr val="FFFFFF"/>
                </a:solidFill>
                <a:latin typeface="Calibri"/>
                <a:cs typeface="Calibri"/>
              </a:rPr>
              <a:t>r</a:t>
            </a:r>
            <a:r>
              <a:rPr lang="pt-BR" sz="1200" dirty="0">
                <a:solidFill>
                  <a:srgbClr val="FFFFFF"/>
                </a:solidFill>
                <a:latin typeface="Calibri"/>
                <a:cs typeface="Calibri"/>
              </a:rPr>
              <a:t>ados</a:t>
            </a:r>
            <a:r>
              <a:rPr lang="pt-BR" sz="1200" spc="5" dirty="0">
                <a:solidFill>
                  <a:srgbClr val="FFFFFF"/>
                </a:solidFill>
                <a:latin typeface="Calibri"/>
                <a:cs typeface="Calibri"/>
              </a:rPr>
              <a:t> </a:t>
            </a:r>
            <a:r>
              <a:rPr lang="pt-BR" sz="1200" spc="-5" dirty="0">
                <a:solidFill>
                  <a:srgbClr val="FFFFFF"/>
                </a:solidFill>
                <a:latin typeface="Calibri"/>
                <a:cs typeface="Calibri"/>
              </a:rPr>
              <a:t>p</a:t>
            </a:r>
            <a:r>
              <a:rPr lang="pt-BR" sz="1200" dirty="0">
                <a:solidFill>
                  <a:srgbClr val="FFFFFF"/>
                </a:solidFill>
                <a:latin typeface="Calibri"/>
                <a:cs typeface="Calibri"/>
              </a:rPr>
              <a:t>a</a:t>
            </a:r>
            <a:r>
              <a:rPr lang="pt-BR" sz="1200" spc="-50" dirty="0">
                <a:solidFill>
                  <a:srgbClr val="FFFFFF"/>
                </a:solidFill>
                <a:latin typeface="Calibri"/>
                <a:cs typeface="Calibri"/>
              </a:rPr>
              <a:t>r</a:t>
            </a:r>
            <a:r>
              <a:rPr lang="pt-BR" sz="1200" dirty="0">
                <a:solidFill>
                  <a:srgbClr val="FFFFFF"/>
                </a:solidFill>
                <a:latin typeface="Calibri"/>
                <a:cs typeface="Calibri"/>
              </a:rPr>
              <a:t>a</a:t>
            </a:r>
            <a:r>
              <a:rPr lang="pt-BR" sz="1200" spc="10" dirty="0">
                <a:solidFill>
                  <a:srgbClr val="FFFFFF"/>
                </a:solidFill>
                <a:latin typeface="Calibri"/>
                <a:cs typeface="Calibri"/>
              </a:rPr>
              <a:t> </a:t>
            </a:r>
            <a:r>
              <a:rPr lang="pt-BR" sz="1200" spc="-5" dirty="0">
                <a:solidFill>
                  <a:srgbClr val="FFFFFF"/>
                </a:solidFill>
                <a:latin typeface="Calibri"/>
                <a:cs typeface="Calibri"/>
              </a:rPr>
              <a:t>fins </a:t>
            </a:r>
            <a:r>
              <a:rPr lang="pt-BR" sz="1200" spc="-15" dirty="0">
                <a:solidFill>
                  <a:srgbClr val="FFFFFF"/>
                </a:solidFill>
                <a:latin typeface="Calibri"/>
                <a:cs typeface="Calibri"/>
              </a:rPr>
              <a:t>d</a:t>
            </a:r>
            <a:r>
              <a:rPr lang="pt-BR" sz="1200" spc="-10" dirty="0">
                <a:solidFill>
                  <a:srgbClr val="FFFFFF"/>
                </a:solidFill>
                <a:latin typeface="Calibri"/>
                <a:cs typeface="Calibri"/>
              </a:rPr>
              <a:t>e</a:t>
            </a:r>
            <a:r>
              <a:rPr lang="pt-BR" sz="1200" spc="15" dirty="0">
                <a:solidFill>
                  <a:srgbClr val="FFFFFF"/>
                </a:solidFill>
                <a:latin typeface="Calibri"/>
                <a:cs typeface="Calibri"/>
              </a:rPr>
              <a:t> </a:t>
            </a:r>
            <a:r>
              <a:rPr lang="pt-BR" sz="1200" spc="-30" dirty="0">
                <a:solidFill>
                  <a:srgbClr val="FFFFFF"/>
                </a:solidFill>
                <a:latin typeface="Calibri"/>
                <a:cs typeface="Calibri"/>
              </a:rPr>
              <a:t>e</a:t>
            </a:r>
            <a:r>
              <a:rPr lang="pt-BR" sz="1200" spc="-50" dirty="0">
                <a:solidFill>
                  <a:srgbClr val="FFFFFF"/>
                </a:solidFill>
                <a:latin typeface="Calibri"/>
                <a:cs typeface="Calibri"/>
              </a:rPr>
              <a:t>x</a:t>
            </a:r>
            <a:r>
              <a:rPr lang="pt-BR" sz="1200" spc="-10" dirty="0">
                <a:solidFill>
                  <a:srgbClr val="FFFFFF"/>
                </a:solidFill>
                <a:latin typeface="Calibri"/>
                <a:cs typeface="Calibri"/>
              </a:rPr>
              <a:t>ecu</a:t>
            </a:r>
            <a:r>
              <a:rPr lang="pt-BR" sz="1200" spc="-30" dirty="0">
                <a:solidFill>
                  <a:srgbClr val="FFFFFF"/>
                </a:solidFill>
                <a:latin typeface="Calibri"/>
                <a:cs typeface="Calibri"/>
              </a:rPr>
              <a:t>ç</a:t>
            </a:r>
            <a:r>
              <a:rPr lang="pt-BR" sz="1200" dirty="0">
                <a:solidFill>
                  <a:srgbClr val="FFFFFF"/>
                </a:solidFill>
                <a:latin typeface="Calibri"/>
                <a:cs typeface="Calibri"/>
              </a:rPr>
              <a:t>ão </a:t>
            </a:r>
            <a:r>
              <a:rPr lang="pt-BR" sz="1200" spc="-5" dirty="0">
                <a:solidFill>
                  <a:srgbClr val="FFFFFF"/>
                </a:solidFill>
                <a:latin typeface="Calibri"/>
                <a:cs typeface="Calibri"/>
              </a:rPr>
              <a:t>financei</a:t>
            </a:r>
            <a:r>
              <a:rPr lang="pt-BR" sz="1200" spc="-40" dirty="0">
                <a:solidFill>
                  <a:srgbClr val="FFFFFF"/>
                </a:solidFill>
                <a:latin typeface="Calibri"/>
                <a:cs typeface="Calibri"/>
              </a:rPr>
              <a:t>r</a:t>
            </a:r>
            <a:r>
              <a:rPr lang="pt-BR" sz="1200" dirty="0">
                <a:solidFill>
                  <a:srgbClr val="FFFFFF"/>
                </a:solidFill>
                <a:latin typeface="Calibri"/>
                <a:cs typeface="Calibri"/>
              </a:rPr>
              <a:t>a</a:t>
            </a:r>
            <a:r>
              <a:rPr lang="pt-BR" sz="1200" spc="25" dirty="0">
                <a:solidFill>
                  <a:srgbClr val="FFFFFF"/>
                </a:solidFill>
                <a:latin typeface="Calibri"/>
                <a:cs typeface="Calibri"/>
              </a:rPr>
              <a:t> </a:t>
            </a:r>
            <a:r>
              <a:rPr lang="pt-BR" sz="1200" spc="-5" dirty="0">
                <a:solidFill>
                  <a:srgbClr val="FFFFFF"/>
                </a:solidFill>
                <a:latin typeface="Calibri"/>
                <a:cs typeface="Calibri"/>
              </a:rPr>
              <a:t>(</a:t>
            </a:r>
            <a:r>
              <a:rPr lang="pt-BR" sz="1200" spc="-20" dirty="0">
                <a:solidFill>
                  <a:srgbClr val="FFFFFF"/>
                </a:solidFill>
                <a:latin typeface="Calibri"/>
                <a:cs typeface="Calibri"/>
              </a:rPr>
              <a:t>a</a:t>
            </a:r>
            <a:r>
              <a:rPr lang="pt-BR" sz="1200" spc="-40" dirty="0">
                <a:solidFill>
                  <a:srgbClr val="FFFFFF"/>
                </a:solidFill>
                <a:latin typeface="Calibri"/>
                <a:cs typeface="Calibri"/>
              </a:rPr>
              <a:t>t</a:t>
            </a:r>
            <a:r>
              <a:rPr lang="pt-BR" sz="1200" spc="-10" dirty="0">
                <a:solidFill>
                  <a:srgbClr val="FFFFFF"/>
                </a:solidFill>
                <a:latin typeface="Calibri"/>
                <a:cs typeface="Calibri"/>
              </a:rPr>
              <a:t>é</a:t>
            </a:r>
            <a:r>
              <a:rPr lang="pt-BR" sz="1200" spc="15" dirty="0">
                <a:solidFill>
                  <a:srgbClr val="FFFFFF"/>
                </a:solidFill>
                <a:latin typeface="Calibri"/>
                <a:cs typeface="Calibri"/>
              </a:rPr>
              <a:t> </a:t>
            </a:r>
            <a:r>
              <a:rPr lang="pt-BR" sz="1200" spc="-10" dirty="0">
                <a:solidFill>
                  <a:srgbClr val="FFFFFF"/>
                </a:solidFill>
                <a:latin typeface="Calibri"/>
                <a:cs typeface="Calibri"/>
              </a:rPr>
              <a:t>0</a:t>
            </a:r>
            <a:r>
              <a:rPr lang="pt-BR" sz="1200" spc="-15" dirty="0">
                <a:solidFill>
                  <a:srgbClr val="FFFFFF"/>
                </a:solidFill>
                <a:latin typeface="Calibri"/>
                <a:cs typeface="Calibri"/>
              </a:rPr>
              <a:t>,</a:t>
            </a:r>
            <a:r>
              <a:rPr lang="pt-BR" sz="1200" spc="-10" dirty="0">
                <a:solidFill>
                  <a:srgbClr val="FFFFFF"/>
                </a:solidFill>
                <a:latin typeface="Calibri"/>
                <a:cs typeface="Calibri"/>
              </a:rPr>
              <a:t>5%)</a:t>
            </a:r>
            <a:r>
              <a:rPr lang="pt-BR" sz="1200" spc="-5" dirty="0">
                <a:solidFill>
                  <a:srgbClr val="FFFFFF"/>
                </a:solidFill>
                <a:latin typeface="Calibri"/>
                <a:cs typeface="Calibri"/>
              </a:rPr>
              <a:t> pa</a:t>
            </a:r>
            <a:r>
              <a:rPr lang="pt-BR" sz="1200" spc="-35" dirty="0">
                <a:solidFill>
                  <a:srgbClr val="FFFFFF"/>
                </a:solidFill>
                <a:latin typeface="Calibri"/>
                <a:cs typeface="Calibri"/>
              </a:rPr>
              <a:t>r</a:t>
            </a:r>
            <a:r>
              <a:rPr lang="pt-BR" sz="1200" dirty="0">
                <a:solidFill>
                  <a:srgbClr val="FFFFFF"/>
                </a:solidFill>
                <a:latin typeface="Calibri"/>
                <a:cs typeface="Calibri"/>
              </a:rPr>
              <a:t>a </a:t>
            </a:r>
            <a:r>
              <a:rPr lang="pt-BR" sz="1200" spc="-5" dirty="0">
                <a:solidFill>
                  <a:srgbClr val="FFFFFF"/>
                </a:solidFill>
                <a:latin typeface="Calibri"/>
                <a:cs typeface="Calibri"/>
              </a:rPr>
              <a:t>B</a:t>
            </a:r>
            <a:r>
              <a:rPr lang="pt-BR" sz="1200" dirty="0">
                <a:solidFill>
                  <a:srgbClr val="FFFFFF"/>
                </a:solidFill>
                <a:latin typeface="Calibri"/>
                <a:cs typeface="Calibri"/>
              </a:rPr>
              <a:t>an</a:t>
            </a:r>
            <a:r>
              <a:rPr lang="pt-BR" sz="1200" spc="-15" dirty="0">
                <a:solidFill>
                  <a:srgbClr val="FFFFFF"/>
                </a:solidFill>
                <a:latin typeface="Calibri"/>
                <a:cs typeface="Calibri"/>
              </a:rPr>
              <a:t>c</a:t>
            </a:r>
            <a:r>
              <a:rPr lang="pt-BR" sz="1200" dirty="0">
                <a:solidFill>
                  <a:srgbClr val="FFFFFF"/>
                </a:solidFill>
                <a:latin typeface="Calibri"/>
                <a:cs typeface="Calibri"/>
              </a:rPr>
              <a:t>ada.</a:t>
            </a: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dirty="0">
              <a:solidFill>
                <a:schemeClr val="accent4"/>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Calibri"/>
              <a:cs typeface="Calibri"/>
            </a:endParaRPr>
          </a:p>
          <a:p>
            <a:endParaRPr dirty="0"/>
          </a:p>
        </p:txBody>
      </p:sp>
    </p:spTree>
    <p:extLst>
      <p:ext uri="{BB962C8B-B14F-4D97-AF65-F5344CB8AC3E}">
        <p14:creationId xmlns:p14="http://schemas.microsoft.com/office/powerpoint/2010/main" val="989627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pPr marL="100965" marR="110489" algn="just">
              <a:lnSpc>
                <a:spcPct val="99500"/>
              </a:lnSpc>
            </a:pPr>
            <a:r>
              <a:rPr lang="pt-BR" sz="1200" spc="-5" dirty="0">
                <a:latin typeface="+mn-lt"/>
                <a:cs typeface="Calibri"/>
              </a:rPr>
              <a:t>Con</a:t>
            </a:r>
            <a:r>
              <a:rPr lang="pt-BR" sz="1200" spc="-30" dirty="0">
                <a:latin typeface="+mn-lt"/>
                <a:cs typeface="Calibri"/>
              </a:rPr>
              <a:t>s</a:t>
            </a:r>
            <a:r>
              <a:rPr lang="pt-BR" sz="1200" dirty="0">
                <a:latin typeface="+mn-lt"/>
                <a:cs typeface="Calibri"/>
              </a:rPr>
              <a:t>titu</a:t>
            </a:r>
            <a:r>
              <a:rPr lang="pt-BR" sz="1200" spc="-10" dirty="0">
                <a:latin typeface="+mn-lt"/>
                <a:cs typeface="Calibri"/>
              </a:rPr>
              <a:t>iç</a:t>
            </a:r>
            <a:r>
              <a:rPr lang="pt-BR" sz="1200" dirty="0">
                <a:latin typeface="+mn-lt"/>
                <a:cs typeface="Calibri"/>
              </a:rPr>
              <a:t>ão</a:t>
            </a:r>
            <a:r>
              <a:rPr lang="pt-BR" sz="1200" spc="140" dirty="0">
                <a:latin typeface="+mn-lt"/>
                <a:cs typeface="Calibri"/>
              </a:rPr>
              <a:t> </a:t>
            </a:r>
            <a:r>
              <a:rPr lang="pt-BR" sz="1200" spc="-35" dirty="0">
                <a:latin typeface="+mn-lt"/>
                <a:cs typeface="Calibri"/>
              </a:rPr>
              <a:t>F</a:t>
            </a:r>
            <a:r>
              <a:rPr lang="pt-BR" sz="1200" dirty="0">
                <a:latin typeface="+mn-lt"/>
                <a:cs typeface="Calibri"/>
              </a:rPr>
              <a:t>ede</a:t>
            </a:r>
            <a:r>
              <a:rPr lang="pt-BR" sz="1200" spc="-45" dirty="0">
                <a:latin typeface="+mn-lt"/>
                <a:cs typeface="Calibri"/>
              </a:rPr>
              <a:t>r</a:t>
            </a:r>
            <a:r>
              <a:rPr lang="pt-BR" sz="1200" dirty="0">
                <a:latin typeface="+mn-lt"/>
                <a:cs typeface="Calibri"/>
              </a:rPr>
              <a:t>al</a:t>
            </a:r>
            <a:r>
              <a:rPr lang="pt-BR" sz="1200" spc="155" dirty="0">
                <a:latin typeface="+mn-lt"/>
                <a:cs typeface="Calibri"/>
              </a:rPr>
              <a:t> </a:t>
            </a:r>
            <a:endParaRPr lang="pt-BR" sz="1200" spc="155" dirty="0">
              <a:latin typeface="Wingdings"/>
              <a:cs typeface="Calibri"/>
            </a:endParaRPr>
          </a:p>
          <a:p>
            <a:pPr marL="100965" marR="110489" algn="just">
              <a:lnSpc>
                <a:spcPct val="99500"/>
              </a:lnSpc>
            </a:pPr>
            <a:endParaRPr lang="pt-BR" sz="1200" spc="155" dirty="0">
              <a:latin typeface="Wingdings"/>
              <a:cs typeface="Calibri"/>
            </a:endParaRPr>
          </a:p>
          <a:p>
            <a:pPr marL="100965" marR="110489" algn="just">
              <a:lnSpc>
                <a:spcPct val="99500"/>
              </a:lnSpc>
            </a:pPr>
            <a:r>
              <a:rPr lang="pt-BR" sz="1200" spc="114" dirty="0">
                <a:latin typeface="Times New Roman"/>
                <a:cs typeface="Times New Roman"/>
              </a:rPr>
              <a:t> </a:t>
            </a:r>
            <a:r>
              <a:rPr lang="pt-BR" sz="1200" dirty="0">
                <a:latin typeface="+mn-lt"/>
                <a:cs typeface="Calibri"/>
              </a:rPr>
              <a:t>Ar</a:t>
            </a:r>
            <a:r>
              <a:rPr lang="pt-BR" sz="1200" spc="-5" dirty="0">
                <a:latin typeface="+mn-lt"/>
                <a:cs typeface="Calibri"/>
              </a:rPr>
              <a:t>t</a:t>
            </a:r>
            <a:r>
              <a:rPr lang="pt-BR" sz="1200" dirty="0">
                <a:latin typeface="+mn-lt"/>
                <a:cs typeface="Calibri"/>
              </a:rPr>
              <a:t>.</a:t>
            </a:r>
            <a:r>
              <a:rPr lang="pt-BR" sz="1200" spc="130" dirty="0">
                <a:latin typeface="+mn-lt"/>
                <a:cs typeface="Calibri"/>
              </a:rPr>
              <a:t> </a:t>
            </a:r>
            <a:r>
              <a:rPr lang="pt-BR" sz="1200" dirty="0">
                <a:latin typeface="+mn-lt"/>
                <a:cs typeface="Calibri"/>
              </a:rPr>
              <a:t>1</a:t>
            </a:r>
            <a:r>
              <a:rPr lang="pt-BR" sz="1200" spc="-10" dirty="0">
                <a:latin typeface="+mn-lt"/>
                <a:cs typeface="Calibri"/>
              </a:rPr>
              <a:t>6</a:t>
            </a:r>
            <a:r>
              <a:rPr lang="pt-BR" sz="1200" dirty="0">
                <a:latin typeface="+mn-lt"/>
                <a:cs typeface="Calibri"/>
              </a:rPr>
              <a:t>6</a:t>
            </a:r>
            <a:r>
              <a:rPr lang="pt-BR" sz="1200" spc="150" dirty="0">
                <a:latin typeface="+mn-lt"/>
                <a:cs typeface="Calibri"/>
              </a:rPr>
              <a:t> </a:t>
            </a:r>
            <a:r>
              <a:rPr lang="pt-BR" sz="1200" dirty="0">
                <a:latin typeface="MS PGothic"/>
                <a:cs typeface="MS PGothic"/>
              </a:rPr>
              <a:t>§</a:t>
            </a:r>
            <a:r>
              <a:rPr lang="pt-BR" sz="1200" spc="-15" dirty="0">
                <a:latin typeface="MS PGothic"/>
                <a:cs typeface="MS PGothic"/>
              </a:rPr>
              <a:t> </a:t>
            </a:r>
            <a:r>
              <a:rPr lang="pt-BR" sz="1200" spc="-10" dirty="0">
                <a:latin typeface="+mn-lt"/>
                <a:cs typeface="Calibri"/>
              </a:rPr>
              <a:t>1</a:t>
            </a:r>
            <a:r>
              <a:rPr lang="pt-BR" sz="1200" dirty="0">
                <a:latin typeface="+mn-lt"/>
                <a:cs typeface="Calibri"/>
              </a:rPr>
              <a:t>7.</a:t>
            </a:r>
            <a:r>
              <a:rPr lang="pt-BR" sz="1200" spc="145" dirty="0">
                <a:latin typeface="+mn-lt"/>
                <a:cs typeface="Calibri"/>
              </a:rPr>
              <a:t> </a:t>
            </a:r>
            <a:r>
              <a:rPr lang="pt-BR" sz="1200" dirty="0">
                <a:latin typeface="+mn-lt"/>
                <a:cs typeface="Calibri"/>
              </a:rPr>
              <a:t>Se</a:t>
            </a:r>
            <a:r>
              <a:rPr lang="pt-BR" sz="1200" spc="145" dirty="0">
                <a:latin typeface="+mn-lt"/>
                <a:cs typeface="Calibri"/>
              </a:rPr>
              <a:t> </a:t>
            </a:r>
            <a:r>
              <a:rPr lang="pt-BR" sz="1200" spc="-40" dirty="0">
                <a:latin typeface="+mn-lt"/>
                <a:cs typeface="Calibri"/>
              </a:rPr>
              <a:t>f</a:t>
            </a:r>
            <a:r>
              <a:rPr lang="pt-BR" sz="1200" spc="-5" dirty="0">
                <a:latin typeface="+mn-lt"/>
                <a:cs typeface="Calibri"/>
              </a:rPr>
              <a:t>o</a:t>
            </a:r>
            <a:r>
              <a:rPr lang="pt-BR" sz="1200" dirty="0">
                <a:latin typeface="+mn-lt"/>
                <a:cs typeface="Calibri"/>
              </a:rPr>
              <a:t>r</a:t>
            </a:r>
            <a:r>
              <a:rPr lang="pt-BR" sz="1200" spc="155" dirty="0">
                <a:latin typeface="+mn-lt"/>
                <a:cs typeface="Calibri"/>
              </a:rPr>
              <a:t> </a:t>
            </a:r>
            <a:r>
              <a:rPr lang="pt-BR" sz="1200" spc="-30" dirty="0">
                <a:latin typeface="+mn-lt"/>
                <a:cs typeface="Calibri"/>
              </a:rPr>
              <a:t>v</a:t>
            </a:r>
            <a:r>
              <a:rPr lang="pt-BR" sz="1200" dirty="0">
                <a:latin typeface="+mn-lt"/>
                <a:cs typeface="Calibri"/>
              </a:rPr>
              <a:t>e</a:t>
            </a:r>
            <a:r>
              <a:rPr lang="pt-BR" sz="1200" spc="-10" dirty="0">
                <a:latin typeface="+mn-lt"/>
                <a:cs typeface="Calibri"/>
              </a:rPr>
              <a:t>r</a:t>
            </a:r>
            <a:r>
              <a:rPr lang="pt-BR" sz="1200" dirty="0">
                <a:latin typeface="+mn-lt"/>
                <a:cs typeface="Calibri"/>
              </a:rPr>
              <a:t>if</a:t>
            </a:r>
            <a:r>
              <a:rPr lang="pt-BR" sz="1200" spc="-15" dirty="0">
                <a:latin typeface="+mn-lt"/>
                <a:cs typeface="Calibri"/>
              </a:rPr>
              <a:t>i</a:t>
            </a:r>
            <a:r>
              <a:rPr lang="pt-BR" sz="1200" spc="-10" dirty="0">
                <a:latin typeface="+mn-lt"/>
                <a:cs typeface="Calibri"/>
              </a:rPr>
              <a:t>c</a:t>
            </a:r>
            <a:r>
              <a:rPr lang="pt-BR" sz="1200" dirty="0">
                <a:latin typeface="+mn-lt"/>
                <a:cs typeface="Calibri"/>
              </a:rPr>
              <a:t>ado</a:t>
            </a:r>
            <a:r>
              <a:rPr lang="pt-BR" sz="1200" spc="145" dirty="0">
                <a:latin typeface="+mn-lt"/>
                <a:cs typeface="Calibri"/>
              </a:rPr>
              <a:t> </a:t>
            </a:r>
            <a:r>
              <a:rPr lang="pt-BR" sz="1200" dirty="0">
                <a:latin typeface="+mn-lt"/>
                <a:cs typeface="Calibri"/>
              </a:rPr>
              <a:t>que</a:t>
            </a:r>
            <a:r>
              <a:rPr lang="pt-BR" sz="1200" spc="155" dirty="0">
                <a:latin typeface="+mn-lt"/>
                <a:cs typeface="Calibri"/>
              </a:rPr>
              <a:t> </a:t>
            </a:r>
            <a:r>
              <a:rPr lang="pt-BR" sz="1200" dirty="0">
                <a:latin typeface="+mn-lt"/>
                <a:cs typeface="Calibri"/>
              </a:rPr>
              <a:t>a</a:t>
            </a:r>
            <a:r>
              <a:rPr lang="pt-BR" sz="1200" spc="150" dirty="0">
                <a:latin typeface="+mn-lt"/>
                <a:cs typeface="Calibri"/>
              </a:rPr>
              <a:t> </a:t>
            </a:r>
            <a:r>
              <a:rPr lang="pt-BR" sz="1200" spc="-30" dirty="0">
                <a:latin typeface="+mn-lt"/>
                <a:cs typeface="Calibri"/>
              </a:rPr>
              <a:t>r</a:t>
            </a:r>
            <a:r>
              <a:rPr lang="pt-BR" sz="1200" dirty="0">
                <a:latin typeface="+mn-lt"/>
                <a:cs typeface="Calibri"/>
              </a:rPr>
              <a:t>e</a:t>
            </a:r>
            <a:r>
              <a:rPr lang="pt-BR" sz="1200" spc="-10" dirty="0">
                <a:latin typeface="+mn-lt"/>
                <a:cs typeface="Calibri"/>
              </a:rPr>
              <a:t>e</a:t>
            </a:r>
            <a:r>
              <a:rPr lang="pt-BR" sz="1200" spc="-30" dirty="0">
                <a:latin typeface="+mn-lt"/>
                <a:cs typeface="Calibri"/>
              </a:rPr>
              <a:t>s</a:t>
            </a:r>
            <a:r>
              <a:rPr lang="pt-BR" sz="1200" spc="10" dirty="0">
                <a:latin typeface="+mn-lt"/>
                <a:cs typeface="Calibri"/>
              </a:rPr>
              <a:t>t</a:t>
            </a:r>
            <a:r>
              <a:rPr lang="pt-BR" sz="1200" dirty="0">
                <a:latin typeface="+mn-lt"/>
                <a:cs typeface="Calibri"/>
              </a:rPr>
              <a:t>im</a:t>
            </a:r>
            <a:r>
              <a:rPr lang="pt-BR" sz="1200" spc="-30" dirty="0">
                <a:latin typeface="+mn-lt"/>
                <a:cs typeface="Calibri"/>
              </a:rPr>
              <a:t>a</a:t>
            </a:r>
            <a:r>
              <a:rPr lang="pt-BR" sz="1200" dirty="0">
                <a:latin typeface="+mn-lt"/>
                <a:cs typeface="Calibri"/>
              </a:rPr>
              <a:t>ti</a:t>
            </a:r>
            <a:r>
              <a:rPr lang="pt-BR" sz="1200" spc="-35" dirty="0">
                <a:latin typeface="+mn-lt"/>
                <a:cs typeface="Calibri"/>
              </a:rPr>
              <a:t>v</a:t>
            </a:r>
            <a:r>
              <a:rPr lang="pt-BR" sz="1200" dirty="0">
                <a:latin typeface="+mn-lt"/>
                <a:cs typeface="Calibri"/>
              </a:rPr>
              <a:t>a</a:t>
            </a:r>
            <a:r>
              <a:rPr lang="pt-BR" sz="1200" spc="155" dirty="0">
                <a:latin typeface="+mn-lt"/>
                <a:cs typeface="Calibri"/>
              </a:rPr>
              <a:t> </a:t>
            </a:r>
            <a:r>
              <a:rPr lang="pt-BR" sz="1200" dirty="0">
                <a:latin typeface="+mn-lt"/>
                <a:cs typeface="Calibri"/>
              </a:rPr>
              <a:t>da</a:t>
            </a:r>
            <a:r>
              <a:rPr lang="pt-BR" sz="1200" spc="155" dirty="0">
                <a:latin typeface="+mn-lt"/>
                <a:cs typeface="Calibri"/>
              </a:rPr>
              <a:t> </a:t>
            </a:r>
            <a:r>
              <a:rPr lang="pt-BR" sz="1200" spc="-30" dirty="0">
                <a:latin typeface="+mn-lt"/>
                <a:cs typeface="Calibri"/>
              </a:rPr>
              <a:t>r</a:t>
            </a:r>
            <a:r>
              <a:rPr lang="pt-BR" sz="1200" dirty="0">
                <a:latin typeface="+mn-lt"/>
                <a:cs typeface="Calibri"/>
              </a:rPr>
              <a:t>ece</a:t>
            </a:r>
            <a:r>
              <a:rPr lang="pt-BR" sz="1200" spc="-10" dirty="0">
                <a:latin typeface="+mn-lt"/>
                <a:cs typeface="Calibri"/>
              </a:rPr>
              <a:t>i</a:t>
            </a:r>
            <a:r>
              <a:rPr lang="pt-BR" sz="1200" spc="-15" dirty="0">
                <a:latin typeface="+mn-lt"/>
                <a:cs typeface="Calibri"/>
              </a:rPr>
              <a:t>t</a:t>
            </a:r>
            <a:r>
              <a:rPr lang="pt-BR" sz="1200" dirty="0">
                <a:latin typeface="+mn-lt"/>
                <a:cs typeface="Calibri"/>
              </a:rPr>
              <a:t>a</a:t>
            </a:r>
            <a:r>
              <a:rPr lang="pt-BR" sz="1200" spc="160" dirty="0">
                <a:latin typeface="+mn-lt"/>
                <a:cs typeface="Calibri"/>
              </a:rPr>
              <a:t> </a:t>
            </a:r>
            <a:r>
              <a:rPr lang="pt-BR" sz="1200" dirty="0">
                <a:latin typeface="+mn-lt"/>
                <a:cs typeface="Calibri"/>
              </a:rPr>
              <a:t>e</a:t>
            </a:r>
            <a:r>
              <a:rPr lang="pt-BR" sz="1200" spc="155" dirty="0">
                <a:latin typeface="+mn-lt"/>
                <a:cs typeface="Calibri"/>
              </a:rPr>
              <a:t> </a:t>
            </a:r>
            <a:r>
              <a:rPr lang="pt-BR" sz="1200" dirty="0">
                <a:latin typeface="+mn-lt"/>
                <a:cs typeface="Calibri"/>
              </a:rPr>
              <a:t>da</a:t>
            </a:r>
            <a:r>
              <a:rPr lang="pt-BR" sz="1200" spc="145" dirty="0">
                <a:latin typeface="+mn-lt"/>
                <a:cs typeface="Calibri"/>
              </a:rPr>
              <a:t> </a:t>
            </a:r>
            <a:r>
              <a:rPr lang="pt-BR" sz="1200" spc="-5" dirty="0">
                <a:latin typeface="+mn-lt"/>
                <a:cs typeface="Calibri"/>
              </a:rPr>
              <a:t>despe</a:t>
            </a:r>
            <a:r>
              <a:rPr lang="pt-BR" sz="1200" spc="-10" dirty="0">
                <a:latin typeface="+mn-lt"/>
                <a:cs typeface="Calibri"/>
              </a:rPr>
              <a:t>s</a:t>
            </a:r>
            <a:r>
              <a:rPr lang="pt-BR" sz="1200" dirty="0">
                <a:latin typeface="+mn-lt"/>
                <a:cs typeface="Calibri"/>
              </a:rPr>
              <a:t>a</a:t>
            </a:r>
            <a:r>
              <a:rPr lang="pt-BR" sz="1200" spc="155" dirty="0">
                <a:latin typeface="+mn-lt"/>
                <a:cs typeface="Calibri"/>
              </a:rPr>
              <a:t> </a:t>
            </a:r>
            <a:r>
              <a:rPr lang="pt-BR" sz="1200" spc="-5" dirty="0">
                <a:latin typeface="+mn-lt"/>
                <a:cs typeface="Calibri"/>
              </a:rPr>
              <a:t>p</a:t>
            </a:r>
            <a:r>
              <a:rPr lang="pt-BR" sz="1200" spc="-15" dirty="0">
                <a:latin typeface="+mn-lt"/>
                <a:cs typeface="Calibri"/>
              </a:rPr>
              <a:t>o</a:t>
            </a:r>
            <a:r>
              <a:rPr lang="pt-BR" sz="1200" spc="-5" dirty="0">
                <a:latin typeface="+mn-lt"/>
                <a:cs typeface="Calibri"/>
              </a:rPr>
              <a:t>de</a:t>
            </a:r>
            <a:r>
              <a:rPr lang="pt-BR" sz="1200" spc="-40" dirty="0">
                <a:latin typeface="+mn-lt"/>
                <a:cs typeface="Calibri"/>
              </a:rPr>
              <a:t>r</a:t>
            </a:r>
            <a:r>
              <a:rPr lang="pt-BR" sz="1200" dirty="0">
                <a:latin typeface="+mn-lt"/>
                <a:cs typeface="Calibri"/>
              </a:rPr>
              <a:t>á </a:t>
            </a:r>
            <a:r>
              <a:rPr lang="pt-BR" sz="1200" spc="-30" dirty="0">
                <a:latin typeface="+mn-lt"/>
                <a:cs typeface="Calibri"/>
              </a:rPr>
              <a:t>r</a:t>
            </a:r>
            <a:r>
              <a:rPr lang="pt-BR" sz="1200" dirty="0">
                <a:latin typeface="+mn-lt"/>
                <a:cs typeface="Calibri"/>
              </a:rPr>
              <a:t>esu</a:t>
            </a:r>
            <a:r>
              <a:rPr lang="pt-BR" sz="1200" spc="-10" dirty="0">
                <a:latin typeface="+mn-lt"/>
                <a:cs typeface="Calibri"/>
              </a:rPr>
              <a:t>l</a:t>
            </a:r>
            <a:r>
              <a:rPr lang="pt-BR" sz="1200" spc="-15" dirty="0">
                <a:latin typeface="+mn-lt"/>
                <a:cs typeface="Calibri"/>
              </a:rPr>
              <a:t>t</a:t>
            </a:r>
            <a:r>
              <a:rPr lang="pt-BR" sz="1200" dirty="0">
                <a:latin typeface="+mn-lt"/>
                <a:cs typeface="Calibri"/>
              </a:rPr>
              <a:t>ar</a:t>
            </a:r>
            <a:r>
              <a:rPr lang="pt-BR" sz="1200" spc="180" dirty="0">
                <a:latin typeface="+mn-lt"/>
                <a:cs typeface="Calibri"/>
              </a:rPr>
              <a:t> </a:t>
            </a:r>
            <a:r>
              <a:rPr lang="pt-BR" sz="1200" dirty="0">
                <a:latin typeface="+mn-lt"/>
                <a:cs typeface="Calibri"/>
              </a:rPr>
              <a:t>no</a:t>
            </a:r>
            <a:r>
              <a:rPr lang="pt-BR" sz="1200" spc="180" dirty="0">
                <a:latin typeface="+mn-lt"/>
                <a:cs typeface="Calibri"/>
              </a:rPr>
              <a:t> </a:t>
            </a:r>
            <a:r>
              <a:rPr lang="pt-BR" sz="1200" spc="-5" dirty="0">
                <a:latin typeface="+mn-lt"/>
                <a:cs typeface="Calibri"/>
              </a:rPr>
              <a:t>n</a:t>
            </a:r>
            <a:r>
              <a:rPr lang="pt-BR" sz="1200" spc="-10" dirty="0">
                <a:latin typeface="+mn-lt"/>
                <a:cs typeface="Calibri"/>
              </a:rPr>
              <a:t>ã</a:t>
            </a:r>
            <a:r>
              <a:rPr lang="pt-BR" sz="1200" dirty="0">
                <a:latin typeface="+mn-lt"/>
                <a:cs typeface="Calibri"/>
              </a:rPr>
              <a:t>o</a:t>
            </a:r>
            <a:r>
              <a:rPr lang="pt-BR" sz="1200" spc="180" dirty="0">
                <a:latin typeface="+mn-lt"/>
                <a:cs typeface="Calibri"/>
              </a:rPr>
              <a:t> </a:t>
            </a:r>
            <a:r>
              <a:rPr lang="pt-BR" sz="1200" spc="-10" dirty="0">
                <a:latin typeface="+mn-lt"/>
                <a:cs typeface="Calibri"/>
              </a:rPr>
              <a:t>c</a:t>
            </a:r>
            <a:r>
              <a:rPr lang="pt-BR" sz="1200" spc="-5" dirty="0">
                <a:latin typeface="+mn-lt"/>
                <a:cs typeface="Calibri"/>
              </a:rPr>
              <a:t>umpri</a:t>
            </a:r>
            <a:r>
              <a:rPr lang="pt-BR" sz="1200" spc="-10" dirty="0">
                <a:latin typeface="+mn-lt"/>
                <a:cs typeface="Calibri"/>
              </a:rPr>
              <a:t>m</a:t>
            </a:r>
            <a:r>
              <a:rPr lang="pt-BR" sz="1200" dirty="0">
                <a:latin typeface="+mn-lt"/>
                <a:cs typeface="Calibri"/>
              </a:rPr>
              <a:t>e</a:t>
            </a:r>
            <a:r>
              <a:rPr lang="pt-BR" sz="1200" spc="-25" dirty="0">
                <a:latin typeface="+mn-lt"/>
                <a:cs typeface="Calibri"/>
              </a:rPr>
              <a:t>n</a:t>
            </a:r>
            <a:r>
              <a:rPr lang="pt-BR" sz="1200" spc="-15" dirty="0">
                <a:latin typeface="+mn-lt"/>
                <a:cs typeface="Calibri"/>
              </a:rPr>
              <a:t>t</a:t>
            </a:r>
            <a:r>
              <a:rPr lang="pt-BR" sz="1200" dirty="0">
                <a:latin typeface="+mn-lt"/>
                <a:cs typeface="Calibri"/>
              </a:rPr>
              <a:t>o</a:t>
            </a:r>
            <a:r>
              <a:rPr lang="pt-BR" sz="1200" spc="185" dirty="0">
                <a:latin typeface="+mn-lt"/>
                <a:cs typeface="Calibri"/>
              </a:rPr>
              <a:t> </a:t>
            </a:r>
            <a:r>
              <a:rPr lang="pt-BR" sz="1200" dirty="0">
                <a:latin typeface="+mn-lt"/>
                <a:cs typeface="Calibri"/>
              </a:rPr>
              <a:t>da</a:t>
            </a:r>
            <a:r>
              <a:rPr lang="pt-BR" sz="1200" spc="170" dirty="0">
                <a:latin typeface="+mn-lt"/>
                <a:cs typeface="Calibri"/>
              </a:rPr>
              <a:t> </a:t>
            </a:r>
            <a:r>
              <a:rPr lang="pt-BR" sz="1200" dirty="0">
                <a:latin typeface="+mn-lt"/>
                <a:cs typeface="Calibri"/>
              </a:rPr>
              <a:t>m</a:t>
            </a:r>
            <a:r>
              <a:rPr lang="pt-BR" sz="1200" spc="-20" dirty="0">
                <a:latin typeface="+mn-lt"/>
                <a:cs typeface="Calibri"/>
              </a:rPr>
              <a:t>e</a:t>
            </a:r>
            <a:r>
              <a:rPr lang="pt-BR" sz="1200" spc="-25" dirty="0">
                <a:latin typeface="+mn-lt"/>
                <a:cs typeface="Calibri"/>
              </a:rPr>
              <a:t>t</a:t>
            </a:r>
            <a:r>
              <a:rPr lang="pt-BR" sz="1200" dirty="0">
                <a:latin typeface="+mn-lt"/>
                <a:cs typeface="Calibri"/>
              </a:rPr>
              <a:t>a</a:t>
            </a:r>
            <a:r>
              <a:rPr lang="pt-BR" sz="1200" spc="185" dirty="0">
                <a:latin typeface="+mn-lt"/>
                <a:cs typeface="Calibri"/>
              </a:rPr>
              <a:t> </a:t>
            </a:r>
            <a:r>
              <a:rPr lang="pt-BR" sz="1200" spc="5" dirty="0">
                <a:latin typeface="+mn-lt"/>
                <a:cs typeface="Calibri"/>
              </a:rPr>
              <a:t>d</a:t>
            </a:r>
            <a:r>
              <a:rPr lang="pt-BR" sz="1200" dirty="0">
                <a:latin typeface="+mn-lt"/>
                <a:cs typeface="Calibri"/>
              </a:rPr>
              <a:t>e</a:t>
            </a:r>
            <a:r>
              <a:rPr lang="pt-BR" sz="1200" spc="180" dirty="0">
                <a:latin typeface="+mn-lt"/>
                <a:cs typeface="Calibri"/>
              </a:rPr>
              <a:t> </a:t>
            </a:r>
            <a:r>
              <a:rPr lang="pt-BR" sz="1200" spc="-30" dirty="0">
                <a:latin typeface="+mn-lt"/>
                <a:cs typeface="Calibri"/>
              </a:rPr>
              <a:t>r</a:t>
            </a:r>
            <a:r>
              <a:rPr lang="pt-BR" sz="1200" dirty="0">
                <a:latin typeface="+mn-lt"/>
                <a:cs typeface="Calibri"/>
              </a:rPr>
              <a:t>esu</a:t>
            </a:r>
            <a:r>
              <a:rPr lang="pt-BR" sz="1200" spc="-10" dirty="0">
                <a:latin typeface="+mn-lt"/>
                <a:cs typeface="Calibri"/>
              </a:rPr>
              <a:t>l</a:t>
            </a:r>
            <a:r>
              <a:rPr lang="pt-BR" sz="1200" spc="-15" dirty="0">
                <a:latin typeface="+mn-lt"/>
                <a:cs typeface="Calibri"/>
              </a:rPr>
              <a:t>t</a:t>
            </a:r>
            <a:r>
              <a:rPr lang="pt-BR" sz="1200" dirty="0">
                <a:latin typeface="+mn-lt"/>
                <a:cs typeface="Calibri"/>
              </a:rPr>
              <a:t>ado</a:t>
            </a:r>
            <a:r>
              <a:rPr lang="pt-BR" sz="1200" spc="185" dirty="0">
                <a:latin typeface="+mn-lt"/>
                <a:cs typeface="Calibri"/>
              </a:rPr>
              <a:t> </a:t>
            </a:r>
            <a:r>
              <a:rPr lang="pt-BR" sz="1200" spc="-5" dirty="0">
                <a:latin typeface="+mn-lt"/>
                <a:cs typeface="Calibri"/>
              </a:rPr>
              <a:t>fi</a:t>
            </a:r>
            <a:r>
              <a:rPr lang="pt-BR" sz="1200" spc="-10" dirty="0">
                <a:latin typeface="+mn-lt"/>
                <a:cs typeface="Calibri"/>
              </a:rPr>
              <a:t>sc</a:t>
            </a:r>
            <a:r>
              <a:rPr lang="pt-BR" sz="1200" dirty="0">
                <a:latin typeface="+mn-lt"/>
                <a:cs typeface="Calibri"/>
              </a:rPr>
              <a:t>al</a:t>
            </a:r>
            <a:r>
              <a:rPr lang="pt-BR" sz="1200" spc="180" dirty="0">
                <a:latin typeface="+mn-lt"/>
                <a:cs typeface="Calibri"/>
              </a:rPr>
              <a:t> </a:t>
            </a:r>
            <a:r>
              <a:rPr lang="pt-BR" sz="1200" dirty="0">
                <a:latin typeface="+mn-lt"/>
                <a:cs typeface="Calibri"/>
              </a:rPr>
              <a:t>e</a:t>
            </a:r>
            <a:r>
              <a:rPr lang="pt-BR" sz="1200" spc="-35" dirty="0">
                <a:latin typeface="+mn-lt"/>
                <a:cs typeface="Calibri"/>
              </a:rPr>
              <a:t>s</a:t>
            </a:r>
            <a:r>
              <a:rPr lang="pt-BR" sz="1200" spc="-15" dirty="0">
                <a:latin typeface="+mn-lt"/>
                <a:cs typeface="Calibri"/>
              </a:rPr>
              <a:t>t</a:t>
            </a:r>
            <a:r>
              <a:rPr lang="pt-BR" sz="1200" dirty="0">
                <a:latin typeface="+mn-lt"/>
                <a:cs typeface="Calibri"/>
              </a:rPr>
              <a:t>abele</a:t>
            </a:r>
            <a:r>
              <a:rPr lang="pt-BR" sz="1200" spc="10" dirty="0">
                <a:latin typeface="+mn-lt"/>
                <a:cs typeface="Calibri"/>
              </a:rPr>
              <a:t>c</a:t>
            </a:r>
            <a:r>
              <a:rPr lang="pt-BR" sz="1200" dirty="0">
                <a:latin typeface="+mn-lt"/>
                <a:cs typeface="Calibri"/>
              </a:rPr>
              <a:t>ida</a:t>
            </a:r>
            <a:r>
              <a:rPr lang="pt-BR" sz="1200" spc="185" dirty="0">
                <a:latin typeface="+mn-lt"/>
                <a:cs typeface="Calibri"/>
              </a:rPr>
              <a:t> </a:t>
            </a:r>
            <a:r>
              <a:rPr lang="pt-BR" sz="1200" dirty="0">
                <a:latin typeface="+mn-lt"/>
                <a:cs typeface="Calibri"/>
              </a:rPr>
              <a:t>na</a:t>
            </a:r>
            <a:r>
              <a:rPr lang="pt-BR" sz="1200" spc="180" dirty="0">
                <a:latin typeface="+mn-lt"/>
                <a:cs typeface="Calibri"/>
              </a:rPr>
              <a:t> </a:t>
            </a:r>
            <a:r>
              <a:rPr lang="pt-BR" sz="1200" dirty="0">
                <a:latin typeface="+mn-lt"/>
                <a:cs typeface="Calibri"/>
              </a:rPr>
              <a:t>l</a:t>
            </a:r>
            <a:r>
              <a:rPr lang="pt-BR" sz="1200" spc="-10" dirty="0">
                <a:latin typeface="+mn-lt"/>
                <a:cs typeface="Calibri"/>
              </a:rPr>
              <a:t>e</a:t>
            </a:r>
            <a:r>
              <a:rPr lang="pt-BR" sz="1200" dirty="0">
                <a:latin typeface="+mn-lt"/>
                <a:cs typeface="Calibri"/>
              </a:rPr>
              <a:t>i</a:t>
            </a:r>
            <a:r>
              <a:rPr lang="pt-BR" sz="1200" spc="175" dirty="0">
                <a:latin typeface="+mn-lt"/>
                <a:cs typeface="Calibri"/>
              </a:rPr>
              <a:t> </a:t>
            </a:r>
            <a:r>
              <a:rPr lang="pt-BR" sz="1200" dirty="0">
                <a:latin typeface="+mn-lt"/>
                <a:cs typeface="Calibri"/>
              </a:rPr>
              <a:t>de</a:t>
            </a:r>
            <a:r>
              <a:rPr lang="pt-BR" sz="1200" spc="180" dirty="0">
                <a:latin typeface="+mn-lt"/>
                <a:cs typeface="Calibri"/>
              </a:rPr>
              <a:t> </a:t>
            </a:r>
            <a:r>
              <a:rPr lang="pt-BR" sz="1200" spc="-5" dirty="0">
                <a:latin typeface="+mn-lt"/>
                <a:cs typeface="Calibri"/>
              </a:rPr>
              <a:t>di</a:t>
            </a:r>
            <a:r>
              <a:rPr lang="pt-BR" sz="1200" spc="-30" dirty="0">
                <a:latin typeface="+mn-lt"/>
                <a:cs typeface="Calibri"/>
              </a:rPr>
              <a:t>r</a:t>
            </a:r>
            <a:r>
              <a:rPr lang="pt-BR" sz="1200" spc="-15" dirty="0">
                <a:latin typeface="+mn-lt"/>
                <a:cs typeface="Calibri"/>
              </a:rPr>
              <a:t>e</a:t>
            </a:r>
            <a:r>
              <a:rPr lang="pt-BR" sz="1200" spc="10" dirty="0">
                <a:latin typeface="+mn-lt"/>
                <a:cs typeface="Calibri"/>
              </a:rPr>
              <a:t>t</a:t>
            </a:r>
            <a:r>
              <a:rPr lang="pt-BR" sz="1200" dirty="0">
                <a:latin typeface="+mn-lt"/>
                <a:cs typeface="Calibri"/>
              </a:rPr>
              <a:t>r</a:t>
            </a:r>
            <a:r>
              <a:rPr lang="pt-BR" sz="1200" spc="-10" dirty="0">
                <a:latin typeface="+mn-lt"/>
                <a:cs typeface="Calibri"/>
              </a:rPr>
              <a:t>i</a:t>
            </a:r>
            <a:r>
              <a:rPr lang="pt-BR" sz="1200" spc="-50" dirty="0">
                <a:latin typeface="+mn-lt"/>
                <a:cs typeface="Calibri"/>
              </a:rPr>
              <a:t>z</a:t>
            </a:r>
            <a:r>
              <a:rPr lang="pt-BR" sz="1200" spc="5" dirty="0">
                <a:latin typeface="+mn-lt"/>
                <a:cs typeface="Calibri"/>
              </a:rPr>
              <a:t>e</a:t>
            </a:r>
            <a:r>
              <a:rPr lang="pt-BR" sz="1200" dirty="0">
                <a:latin typeface="+mn-lt"/>
                <a:cs typeface="Calibri"/>
              </a:rPr>
              <a:t>s</a:t>
            </a:r>
            <a:r>
              <a:rPr lang="pt-BR" sz="1200" spc="185" dirty="0">
                <a:latin typeface="+mn-lt"/>
                <a:cs typeface="Calibri"/>
              </a:rPr>
              <a:t> </a:t>
            </a:r>
            <a:r>
              <a:rPr lang="pt-BR" sz="1200" spc="-5" dirty="0">
                <a:latin typeface="+mn-lt"/>
                <a:cs typeface="Calibri"/>
              </a:rPr>
              <a:t>o</a:t>
            </a:r>
            <a:r>
              <a:rPr lang="pt-BR" sz="1200" spc="-30" dirty="0">
                <a:latin typeface="+mn-lt"/>
                <a:cs typeface="Calibri"/>
              </a:rPr>
              <a:t>r</a:t>
            </a:r>
            <a:r>
              <a:rPr lang="pt-BR" sz="1200" spc="-10" dirty="0">
                <a:latin typeface="+mn-lt"/>
                <a:cs typeface="Calibri"/>
              </a:rPr>
              <a:t>ç</a:t>
            </a:r>
            <a:r>
              <a:rPr lang="pt-BR" sz="1200" dirty="0">
                <a:latin typeface="+mn-lt"/>
                <a:cs typeface="Calibri"/>
              </a:rPr>
              <a:t>am</a:t>
            </a:r>
            <a:r>
              <a:rPr lang="pt-BR" sz="1200" spc="-10" dirty="0">
                <a:latin typeface="+mn-lt"/>
                <a:cs typeface="Calibri"/>
              </a:rPr>
              <a:t>e</a:t>
            </a:r>
            <a:r>
              <a:rPr lang="pt-BR" sz="1200" spc="-25" dirty="0">
                <a:latin typeface="+mn-lt"/>
                <a:cs typeface="Calibri"/>
              </a:rPr>
              <a:t>nt</a:t>
            </a:r>
            <a:r>
              <a:rPr lang="pt-BR" sz="1200" dirty="0">
                <a:latin typeface="+mn-lt"/>
                <a:cs typeface="Calibri"/>
              </a:rPr>
              <a:t>ár</a:t>
            </a:r>
            <a:r>
              <a:rPr lang="pt-BR" sz="1200" spc="-10" dirty="0">
                <a:latin typeface="+mn-lt"/>
                <a:cs typeface="Calibri"/>
              </a:rPr>
              <a:t>i</a:t>
            </a:r>
            <a:r>
              <a:rPr lang="pt-BR" sz="1200" spc="10" dirty="0">
                <a:latin typeface="+mn-lt"/>
                <a:cs typeface="Calibri"/>
              </a:rPr>
              <a:t>a</a:t>
            </a:r>
            <a:r>
              <a:rPr lang="pt-BR" sz="1200" spc="-5" dirty="0">
                <a:latin typeface="+mn-lt"/>
                <a:cs typeface="Calibri"/>
              </a:rPr>
              <a:t>s</a:t>
            </a:r>
            <a:r>
              <a:rPr lang="pt-BR" sz="1200" dirty="0">
                <a:latin typeface="+mn-lt"/>
                <a:cs typeface="Calibri"/>
              </a:rPr>
              <a:t>,</a:t>
            </a:r>
            <a:r>
              <a:rPr lang="pt-BR" sz="1200" spc="190" dirty="0">
                <a:latin typeface="+mn-lt"/>
                <a:cs typeface="Calibri"/>
              </a:rPr>
              <a:t> </a:t>
            </a:r>
            <a:r>
              <a:rPr lang="pt-BR" sz="1200" dirty="0">
                <a:latin typeface="+mn-lt"/>
                <a:cs typeface="Calibri"/>
              </a:rPr>
              <a:t>o mo</a:t>
            </a:r>
            <a:r>
              <a:rPr lang="pt-BR" sz="1200" spc="-30" dirty="0">
                <a:latin typeface="+mn-lt"/>
                <a:cs typeface="Calibri"/>
              </a:rPr>
              <a:t>n</a:t>
            </a:r>
            <a:r>
              <a:rPr lang="pt-BR" sz="1200" spc="-25" dirty="0">
                <a:latin typeface="+mn-lt"/>
                <a:cs typeface="Calibri"/>
              </a:rPr>
              <a:t>t</a:t>
            </a:r>
            <a:r>
              <a:rPr lang="pt-BR" sz="1200" dirty="0">
                <a:latin typeface="+mn-lt"/>
                <a:cs typeface="Calibri"/>
              </a:rPr>
              <a:t>a</a:t>
            </a:r>
            <a:r>
              <a:rPr lang="pt-BR" sz="1200" spc="-25" dirty="0">
                <a:latin typeface="+mn-lt"/>
                <a:cs typeface="Calibri"/>
              </a:rPr>
              <a:t>nt</a:t>
            </a:r>
            <a:r>
              <a:rPr lang="pt-BR" sz="1200" dirty="0">
                <a:latin typeface="+mn-lt"/>
                <a:cs typeface="Calibri"/>
              </a:rPr>
              <a:t>e </a:t>
            </a:r>
            <a:r>
              <a:rPr lang="pt-BR" sz="1200" spc="-55" dirty="0">
                <a:latin typeface="+mn-lt"/>
                <a:cs typeface="Calibri"/>
              </a:rPr>
              <a:t> </a:t>
            </a:r>
            <a:r>
              <a:rPr lang="pt-BR" sz="1200" spc="-5" dirty="0">
                <a:latin typeface="+mn-lt"/>
                <a:cs typeface="Calibri"/>
              </a:rPr>
              <a:t>p</a:t>
            </a:r>
            <a:r>
              <a:rPr lang="pt-BR" sz="1200" spc="-25" dirty="0">
                <a:latin typeface="+mn-lt"/>
                <a:cs typeface="Calibri"/>
              </a:rPr>
              <a:t>r</a:t>
            </a:r>
            <a:r>
              <a:rPr lang="pt-BR" sz="1200" spc="-15" dirty="0">
                <a:latin typeface="+mn-lt"/>
                <a:cs typeface="Calibri"/>
              </a:rPr>
              <a:t>e</a:t>
            </a:r>
            <a:r>
              <a:rPr lang="pt-BR" sz="1200" dirty="0">
                <a:latin typeface="+mn-lt"/>
                <a:cs typeface="Calibri"/>
              </a:rPr>
              <a:t>v</a:t>
            </a:r>
            <a:r>
              <a:rPr lang="pt-BR" sz="1200" spc="-10" dirty="0">
                <a:latin typeface="+mn-lt"/>
                <a:cs typeface="Calibri"/>
              </a:rPr>
              <a:t>i</a:t>
            </a:r>
            <a:r>
              <a:rPr lang="pt-BR" sz="1200" spc="-20" dirty="0">
                <a:latin typeface="+mn-lt"/>
                <a:cs typeface="Calibri"/>
              </a:rPr>
              <a:t>s</a:t>
            </a:r>
            <a:r>
              <a:rPr lang="pt-BR" sz="1200" spc="-25" dirty="0">
                <a:latin typeface="+mn-lt"/>
                <a:cs typeface="Calibri"/>
              </a:rPr>
              <a:t>t</a:t>
            </a:r>
            <a:r>
              <a:rPr lang="pt-BR" sz="1200" dirty="0">
                <a:latin typeface="+mn-lt"/>
                <a:cs typeface="Calibri"/>
              </a:rPr>
              <a:t>o </a:t>
            </a:r>
            <a:r>
              <a:rPr lang="pt-BR" sz="1200" spc="-50" dirty="0">
                <a:latin typeface="+mn-lt"/>
                <a:cs typeface="Calibri"/>
              </a:rPr>
              <a:t> </a:t>
            </a:r>
            <a:r>
              <a:rPr lang="pt-BR" sz="1200" spc="-10" dirty="0">
                <a:latin typeface="+mn-lt"/>
                <a:cs typeface="Calibri"/>
              </a:rPr>
              <a:t>n</a:t>
            </a:r>
            <a:r>
              <a:rPr lang="pt-BR" sz="1200" dirty="0">
                <a:latin typeface="+mn-lt"/>
                <a:cs typeface="Calibri"/>
              </a:rPr>
              <a:t>o </a:t>
            </a:r>
            <a:r>
              <a:rPr lang="pt-BR" sz="1200" spc="-65" dirty="0">
                <a:latin typeface="+mn-lt"/>
                <a:cs typeface="Calibri"/>
              </a:rPr>
              <a:t> </a:t>
            </a:r>
            <a:r>
              <a:rPr lang="pt-BR" sz="1200" dirty="0">
                <a:latin typeface="MS PGothic"/>
                <a:cs typeface="MS PGothic"/>
              </a:rPr>
              <a:t>§</a:t>
            </a:r>
            <a:r>
              <a:rPr lang="pt-BR" sz="1200" spc="229" dirty="0">
                <a:latin typeface="MS PGothic"/>
                <a:cs typeface="MS PGothic"/>
              </a:rPr>
              <a:t> </a:t>
            </a:r>
            <a:r>
              <a:rPr lang="pt-BR" sz="1200" spc="-10" dirty="0">
                <a:latin typeface="+mn-lt"/>
                <a:cs typeface="Calibri"/>
              </a:rPr>
              <a:t>1</a:t>
            </a:r>
            <a:r>
              <a:rPr lang="pt-BR" sz="1200" dirty="0">
                <a:latin typeface="+mn-lt"/>
                <a:cs typeface="Calibri"/>
              </a:rPr>
              <a:t>1 </a:t>
            </a:r>
            <a:r>
              <a:rPr lang="pt-BR" sz="1200" spc="-60" dirty="0">
                <a:latin typeface="+mn-lt"/>
                <a:cs typeface="Calibri"/>
              </a:rPr>
              <a:t> </a:t>
            </a:r>
            <a:r>
              <a:rPr lang="pt-BR" sz="1200" spc="-5" dirty="0">
                <a:latin typeface="+mn-lt"/>
                <a:cs typeface="Calibri"/>
              </a:rPr>
              <a:t>de</a:t>
            </a:r>
            <a:r>
              <a:rPr lang="pt-BR" sz="1200" spc="-25" dirty="0">
                <a:latin typeface="+mn-lt"/>
                <a:cs typeface="Calibri"/>
              </a:rPr>
              <a:t>st</a:t>
            </a:r>
            <a:r>
              <a:rPr lang="pt-BR" sz="1200" dirty="0">
                <a:latin typeface="+mn-lt"/>
                <a:cs typeface="Calibri"/>
              </a:rPr>
              <a:t>e </a:t>
            </a:r>
            <a:r>
              <a:rPr lang="pt-BR" sz="1200" spc="-55" dirty="0">
                <a:latin typeface="+mn-lt"/>
                <a:cs typeface="Calibri"/>
              </a:rPr>
              <a:t> </a:t>
            </a:r>
            <a:r>
              <a:rPr lang="pt-BR" sz="1200" dirty="0">
                <a:latin typeface="+mn-lt"/>
                <a:cs typeface="Calibri"/>
              </a:rPr>
              <a:t>art</a:t>
            </a:r>
            <a:r>
              <a:rPr lang="pt-BR" sz="1200" spc="-10" dirty="0">
                <a:latin typeface="+mn-lt"/>
                <a:cs typeface="Calibri"/>
              </a:rPr>
              <a:t>ig</a:t>
            </a:r>
            <a:r>
              <a:rPr lang="pt-BR" sz="1200" dirty="0">
                <a:latin typeface="+mn-lt"/>
                <a:cs typeface="Calibri"/>
              </a:rPr>
              <a:t>o </a:t>
            </a:r>
            <a:r>
              <a:rPr lang="pt-BR" sz="1200" spc="-55" dirty="0">
                <a:latin typeface="+mn-lt"/>
                <a:cs typeface="Calibri"/>
              </a:rPr>
              <a:t> </a:t>
            </a:r>
            <a:r>
              <a:rPr lang="pt-BR" sz="1200" b="1" spc="-10" dirty="0">
                <a:latin typeface="+mn-lt"/>
                <a:cs typeface="Calibri"/>
              </a:rPr>
              <a:t>p</a:t>
            </a:r>
            <a:r>
              <a:rPr lang="pt-BR" sz="1200" b="1" dirty="0">
                <a:latin typeface="+mn-lt"/>
                <a:cs typeface="Calibri"/>
              </a:rPr>
              <a:t>ode</a:t>
            </a:r>
            <a:r>
              <a:rPr lang="pt-BR" sz="1200" b="1" spc="-50" dirty="0">
                <a:latin typeface="+mn-lt"/>
                <a:cs typeface="Calibri"/>
              </a:rPr>
              <a:t>r</a:t>
            </a:r>
            <a:r>
              <a:rPr lang="pt-BR" sz="1200" b="1" dirty="0">
                <a:latin typeface="+mn-lt"/>
                <a:cs typeface="Calibri"/>
              </a:rPr>
              <a:t>á </a:t>
            </a:r>
            <a:r>
              <a:rPr lang="pt-BR" sz="1200" b="1" spc="-60" dirty="0">
                <a:latin typeface="+mn-lt"/>
                <a:cs typeface="Calibri"/>
              </a:rPr>
              <a:t> </a:t>
            </a:r>
            <a:r>
              <a:rPr lang="pt-BR" sz="1200" b="1" dirty="0">
                <a:latin typeface="+mn-lt"/>
                <a:cs typeface="Calibri"/>
              </a:rPr>
              <a:t>ser </a:t>
            </a:r>
            <a:r>
              <a:rPr lang="pt-BR" sz="1200" b="1" spc="-55" dirty="0">
                <a:latin typeface="+mn-lt"/>
                <a:cs typeface="Calibri"/>
              </a:rPr>
              <a:t> </a:t>
            </a:r>
            <a:r>
              <a:rPr lang="pt-BR" sz="1200" b="1" spc="-45" dirty="0">
                <a:latin typeface="+mn-lt"/>
                <a:cs typeface="Calibri"/>
              </a:rPr>
              <a:t>r</a:t>
            </a:r>
            <a:r>
              <a:rPr lang="pt-BR" sz="1200" b="1" spc="-5" dirty="0">
                <a:latin typeface="+mn-lt"/>
                <a:cs typeface="Calibri"/>
              </a:rPr>
              <a:t>ed</a:t>
            </a:r>
            <a:r>
              <a:rPr lang="pt-BR" sz="1200" b="1" spc="5" dirty="0">
                <a:latin typeface="+mn-lt"/>
                <a:cs typeface="Calibri"/>
              </a:rPr>
              <a:t>u</a:t>
            </a:r>
            <a:r>
              <a:rPr lang="pt-BR" sz="1200" b="1" spc="-5" dirty="0">
                <a:latin typeface="+mn-lt"/>
                <a:cs typeface="Calibri"/>
              </a:rPr>
              <a:t>zid</a:t>
            </a:r>
            <a:r>
              <a:rPr lang="pt-BR" sz="1200" b="1" dirty="0">
                <a:latin typeface="+mn-lt"/>
                <a:cs typeface="Calibri"/>
              </a:rPr>
              <a:t>o </a:t>
            </a:r>
            <a:r>
              <a:rPr lang="pt-BR" sz="1200" b="1" spc="-55" dirty="0">
                <a:latin typeface="+mn-lt"/>
                <a:cs typeface="Calibri"/>
              </a:rPr>
              <a:t> </a:t>
            </a:r>
            <a:r>
              <a:rPr lang="pt-BR" sz="1200" spc="-5" dirty="0">
                <a:latin typeface="+mn-lt"/>
                <a:cs typeface="Calibri"/>
              </a:rPr>
              <a:t>e</a:t>
            </a:r>
            <a:r>
              <a:rPr lang="pt-BR" sz="1200" dirty="0">
                <a:latin typeface="+mn-lt"/>
                <a:cs typeface="Calibri"/>
              </a:rPr>
              <a:t>m </a:t>
            </a:r>
            <a:r>
              <a:rPr lang="pt-BR" sz="1200" spc="-60" dirty="0">
                <a:latin typeface="+mn-lt"/>
                <a:cs typeface="Calibri"/>
              </a:rPr>
              <a:t> </a:t>
            </a:r>
            <a:r>
              <a:rPr lang="pt-BR" sz="1200" spc="-40" dirty="0">
                <a:latin typeface="+mn-lt"/>
                <a:cs typeface="Calibri"/>
              </a:rPr>
              <a:t>a</a:t>
            </a:r>
            <a:r>
              <a:rPr lang="pt-BR" sz="1200" spc="-25" dirty="0">
                <a:latin typeface="+mn-lt"/>
                <a:cs typeface="Calibri"/>
              </a:rPr>
              <a:t>t</a:t>
            </a:r>
            <a:r>
              <a:rPr lang="pt-BR" sz="1200" dirty="0">
                <a:latin typeface="+mn-lt"/>
                <a:cs typeface="Calibri"/>
              </a:rPr>
              <a:t>é </a:t>
            </a:r>
            <a:r>
              <a:rPr lang="pt-BR" sz="1200" spc="-55" dirty="0">
                <a:latin typeface="+mn-lt"/>
                <a:cs typeface="Calibri"/>
              </a:rPr>
              <a:t> </a:t>
            </a:r>
            <a:r>
              <a:rPr lang="pt-BR" sz="1200" dirty="0">
                <a:latin typeface="+mn-lt"/>
                <a:cs typeface="Calibri"/>
              </a:rPr>
              <a:t>a </a:t>
            </a:r>
            <a:r>
              <a:rPr lang="pt-BR" sz="1200" spc="-55" dirty="0">
                <a:latin typeface="+mn-lt"/>
                <a:cs typeface="Calibri"/>
              </a:rPr>
              <a:t> </a:t>
            </a:r>
            <a:r>
              <a:rPr lang="pt-BR" sz="1200" dirty="0">
                <a:latin typeface="+mn-lt"/>
                <a:cs typeface="Calibri"/>
              </a:rPr>
              <a:t>m</a:t>
            </a:r>
            <a:r>
              <a:rPr lang="pt-BR" sz="1200" spc="-10" dirty="0">
                <a:latin typeface="+mn-lt"/>
                <a:cs typeface="Calibri"/>
              </a:rPr>
              <a:t>e</a:t>
            </a:r>
            <a:r>
              <a:rPr lang="pt-BR" sz="1200" spc="-5" dirty="0">
                <a:latin typeface="+mn-lt"/>
                <a:cs typeface="Calibri"/>
              </a:rPr>
              <a:t>s</a:t>
            </a:r>
            <a:r>
              <a:rPr lang="pt-BR" sz="1200" spc="-10" dirty="0">
                <a:latin typeface="+mn-lt"/>
                <a:cs typeface="Calibri"/>
              </a:rPr>
              <a:t>m</a:t>
            </a:r>
            <a:r>
              <a:rPr lang="pt-BR" sz="1200" dirty="0">
                <a:latin typeface="+mn-lt"/>
                <a:cs typeface="Calibri"/>
              </a:rPr>
              <a:t>a </a:t>
            </a:r>
            <a:r>
              <a:rPr lang="pt-BR" sz="1200" spc="-50" dirty="0">
                <a:latin typeface="+mn-lt"/>
                <a:cs typeface="Calibri"/>
              </a:rPr>
              <a:t> </a:t>
            </a:r>
            <a:r>
              <a:rPr lang="pt-BR" sz="1200" spc="-5" dirty="0">
                <a:latin typeface="+mn-lt"/>
                <a:cs typeface="Calibri"/>
              </a:rPr>
              <a:t>p</a:t>
            </a:r>
            <a:r>
              <a:rPr lang="pt-BR" sz="1200" spc="-40" dirty="0">
                <a:latin typeface="+mn-lt"/>
                <a:cs typeface="Calibri"/>
              </a:rPr>
              <a:t>r</a:t>
            </a:r>
            <a:r>
              <a:rPr lang="pt-BR" sz="1200" spc="-5" dirty="0">
                <a:latin typeface="+mn-lt"/>
                <a:cs typeface="Calibri"/>
              </a:rPr>
              <a:t>opo</a:t>
            </a:r>
            <a:r>
              <a:rPr lang="pt-BR" sz="1200" spc="-40" dirty="0">
                <a:latin typeface="+mn-lt"/>
                <a:cs typeface="Calibri"/>
              </a:rPr>
              <a:t>r</a:t>
            </a:r>
            <a:r>
              <a:rPr lang="pt-BR" sz="1200" spc="-10" dirty="0">
                <a:latin typeface="+mn-lt"/>
                <a:cs typeface="Calibri"/>
              </a:rPr>
              <a:t>ç</a:t>
            </a:r>
            <a:r>
              <a:rPr lang="pt-BR" sz="1200" dirty="0">
                <a:latin typeface="+mn-lt"/>
                <a:cs typeface="Calibri"/>
              </a:rPr>
              <a:t>ão </a:t>
            </a:r>
            <a:r>
              <a:rPr lang="pt-BR" sz="1200" spc="-65" dirty="0">
                <a:latin typeface="+mn-lt"/>
                <a:cs typeface="Calibri"/>
              </a:rPr>
              <a:t> </a:t>
            </a:r>
            <a:r>
              <a:rPr lang="pt-BR" sz="1200" dirty="0">
                <a:latin typeface="+mn-lt"/>
                <a:cs typeface="Calibri"/>
              </a:rPr>
              <a:t>da </a:t>
            </a:r>
            <a:r>
              <a:rPr lang="pt-BR" sz="1200" spc="-65" dirty="0">
                <a:latin typeface="+mn-lt"/>
                <a:cs typeface="Calibri"/>
              </a:rPr>
              <a:t> </a:t>
            </a:r>
            <a:r>
              <a:rPr lang="pt-BR" sz="1200" dirty="0">
                <a:latin typeface="+mn-lt"/>
                <a:cs typeface="Calibri"/>
              </a:rPr>
              <a:t>l</a:t>
            </a:r>
            <a:r>
              <a:rPr lang="pt-BR" sz="1200" spc="-10" dirty="0">
                <a:latin typeface="+mn-lt"/>
                <a:cs typeface="Calibri"/>
              </a:rPr>
              <a:t>i</a:t>
            </a:r>
            <a:r>
              <a:rPr lang="pt-BR" sz="1200" dirty="0">
                <a:latin typeface="+mn-lt"/>
                <a:cs typeface="Calibri"/>
              </a:rPr>
              <a:t>m</a:t>
            </a:r>
            <a:r>
              <a:rPr lang="pt-BR" sz="1200" spc="-10" dirty="0">
                <a:latin typeface="+mn-lt"/>
                <a:cs typeface="Calibri"/>
              </a:rPr>
              <a:t>i</a:t>
            </a:r>
            <a:r>
              <a:rPr lang="pt-BR" sz="1200" spc="-25" dirty="0">
                <a:latin typeface="+mn-lt"/>
                <a:cs typeface="Calibri"/>
              </a:rPr>
              <a:t>t</a:t>
            </a:r>
            <a:r>
              <a:rPr lang="pt-BR" sz="1200" dirty="0">
                <a:latin typeface="+mn-lt"/>
                <a:cs typeface="Calibri"/>
              </a:rPr>
              <a:t>a</a:t>
            </a:r>
            <a:r>
              <a:rPr lang="pt-BR" sz="1200" spc="-10" dirty="0">
                <a:latin typeface="+mn-lt"/>
                <a:cs typeface="Calibri"/>
              </a:rPr>
              <a:t>ç</a:t>
            </a:r>
            <a:r>
              <a:rPr lang="pt-BR" sz="1200" dirty="0">
                <a:latin typeface="+mn-lt"/>
                <a:cs typeface="Calibri"/>
              </a:rPr>
              <a:t>ão incide</a:t>
            </a:r>
            <a:r>
              <a:rPr lang="pt-BR" sz="1200" spc="-30" dirty="0">
                <a:latin typeface="+mn-lt"/>
                <a:cs typeface="Calibri"/>
              </a:rPr>
              <a:t>n</a:t>
            </a:r>
            <a:r>
              <a:rPr lang="pt-BR" sz="1200" spc="-25" dirty="0">
                <a:latin typeface="+mn-lt"/>
                <a:cs typeface="Calibri"/>
              </a:rPr>
              <a:t>t</a:t>
            </a:r>
            <a:r>
              <a:rPr lang="pt-BR" sz="1200" dirty="0">
                <a:latin typeface="+mn-lt"/>
                <a:cs typeface="Calibri"/>
              </a:rPr>
              <a:t>e </a:t>
            </a:r>
            <a:r>
              <a:rPr lang="pt-BR" sz="1200" spc="-5" dirty="0">
                <a:latin typeface="+mn-lt"/>
                <a:cs typeface="Calibri"/>
              </a:rPr>
              <a:t>sob</a:t>
            </a:r>
            <a:r>
              <a:rPr lang="pt-BR" sz="1200" spc="-30" dirty="0">
                <a:latin typeface="+mn-lt"/>
                <a:cs typeface="Calibri"/>
              </a:rPr>
              <a:t>r</a:t>
            </a:r>
            <a:r>
              <a:rPr lang="pt-BR" sz="1200" dirty="0">
                <a:latin typeface="+mn-lt"/>
                <a:cs typeface="Calibri"/>
              </a:rPr>
              <a:t>e o</a:t>
            </a:r>
            <a:r>
              <a:rPr lang="pt-BR" sz="1200" spc="-10" dirty="0">
                <a:latin typeface="+mn-lt"/>
                <a:cs typeface="Calibri"/>
              </a:rPr>
              <a:t> c</a:t>
            </a:r>
            <a:r>
              <a:rPr lang="pt-BR" sz="1200" spc="-5" dirty="0">
                <a:latin typeface="+mn-lt"/>
                <a:cs typeface="Calibri"/>
              </a:rPr>
              <a:t>onj</a:t>
            </a:r>
            <a:r>
              <a:rPr lang="pt-BR" sz="1200" spc="5" dirty="0">
                <a:latin typeface="+mn-lt"/>
                <a:cs typeface="Calibri"/>
              </a:rPr>
              <a:t>u</a:t>
            </a:r>
            <a:r>
              <a:rPr lang="pt-BR" sz="1200" spc="-25" dirty="0">
                <a:latin typeface="+mn-lt"/>
                <a:cs typeface="Calibri"/>
              </a:rPr>
              <a:t>nt</a:t>
            </a:r>
            <a:r>
              <a:rPr lang="pt-BR" sz="1200" dirty="0">
                <a:latin typeface="+mn-lt"/>
                <a:cs typeface="Calibri"/>
              </a:rPr>
              <a:t>o</a:t>
            </a:r>
            <a:r>
              <a:rPr lang="pt-BR" sz="1200" spc="-30" dirty="0">
                <a:latin typeface="+mn-lt"/>
                <a:cs typeface="Calibri"/>
              </a:rPr>
              <a:t> </a:t>
            </a:r>
            <a:r>
              <a:rPr lang="pt-BR" sz="1200" spc="-5" dirty="0">
                <a:latin typeface="+mn-lt"/>
                <a:cs typeface="Calibri"/>
              </a:rPr>
              <a:t>da</a:t>
            </a:r>
            <a:r>
              <a:rPr lang="pt-BR" sz="1200" dirty="0">
                <a:latin typeface="+mn-lt"/>
                <a:cs typeface="Calibri"/>
              </a:rPr>
              <a:t>s</a:t>
            </a:r>
            <a:r>
              <a:rPr lang="pt-BR" sz="1200" spc="5" dirty="0">
                <a:latin typeface="+mn-lt"/>
                <a:cs typeface="Calibri"/>
              </a:rPr>
              <a:t> </a:t>
            </a:r>
            <a:r>
              <a:rPr lang="pt-BR" sz="1200" spc="-5" dirty="0">
                <a:latin typeface="+mn-lt"/>
                <a:cs typeface="Calibri"/>
              </a:rPr>
              <a:t>despesa</a:t>
            </a:r>
            <a:r>
              <a:rPr lang="pt-BR" sz="1200" dirty="0">
                <a:latin typeface="+mn-lt"/>
                <a:cs typeface="Calibri"/>
              </a:rPr>
              <a:t>s</a:t>
            </a:r>
            <a:r>
              <a:rPr lang="pt-BR" sz="1200" spc="10" dirty="0">
                <a:latin typeface="+mn-lt"/>
                <a:cs typeface="Calibri"/>
              </a:rPr>
              <a:t> </a:t>
            </a:r>
            <a:r>
              <a:rPr lang="pt-BR" sz="1200" dirty="0">
                <a:latin typeface="+mn-lt"/>
                <a:cs typeface="Calibri"/>
              </a:rPr>
              <a:t>di</a:t>
            </a:r>
            <a:r>
              <a:rPr lang="pt-BR" sz="1200" spc="-10" dirty="0">
                <a:latin typeface="+mn-lt"/>
                <a:cs typeface="Calibri"/>
              </a:rPr>
              <a:t>s</a:t>
            </a:r>
            <a:r>
              <a:rPr lang="pt-BR" sz="1200" dirty="0">
                <a:latin typeface="+mn-lt"/>
                <a:cs typeface="Calibri"/>
              </a:rPr>
              <a:t>cricionária</a:t>
            </a:r>
            <a:r>
              <a:rPr lang="pt-BR" sz="1200" spc="-25" dirty="0">
                <a:latin typeface="+mn-lt"/>
                <a:cs typeface="Calibri"/>
              </a:rPr>
              <a:t>s</a:t>
            </a:r>
            <a:r>
              <a:rPr lang="pt-BR" sz="1200" dirty="0">
                <a:latin typeface="+mn-lt"/>
                <a:cs typeface="Calibri"/>
              </a:rPr>
              <a:t>.</a:t>
            </a:r>
          </a:p>
          <a:p>
            <a:pPr marL="100965" marR="110489" algn="just">
              <a:lnSpc>
                <a:spcPct val="99500"/>
              </a:lnSpc>
            </a:pPr>
            <a:endParaRPr lang="pt-BR" sz="1200" dirty="0">
              <a:latin typeface="+mn-lt"/>
              <a:cs typeface="Calibri"/>
            </a:endParaRPr>
          </a:p>
          <a:p>
            <a:pPr marL="100965" marR="110489" algn="just">
              <a:lnSpc>
                <a:spcPct val="99500"/>
              </a:lnSpc>
            </a:pPr>
            <a:endParaRPr lang="pt-BR" sz="1200" dirty="0">
              <a:latin typeface="+mn-lt"/>
              <a:cs typeface="Calibri"/>
            </a:endParaRPr>
          </a:p>
          <a:p>
            <a:pPr marL="100965" marR="110489" algn="just">
              <a:lnSpc>
                <a:spcPct val="99500"/>
              </a:lnSpc>
            </a:pPr>
            <a:r>
              <a:rPr lang="pt-BR" dirty="0"/>
              <a:t>O prazo para apresentação de emendas é de 25/10 a 16/11/2021 2. As emendas deverão ser elaboradas e enviadas remotamente pelo Sistema de Emendas LEXOR, de acordo com a Instrução Normativa nº 14/2020, do Senado Federal e o Ato Conjunto nº 2/2020, das Mesas da Câmara dos Deputados e do Senado Federal.</a:t>
            </a:r>
            <a:endParaRPr lang="pt-BR" sz="1200" dirty="0">
              <a:latin typeface="+mn-lt"/>
              <a:cs typeface="Calibri"/>
            </a:endParaRPr>
          </a:p>
          <a:p>
            <a:pPr marL="100965" marR="110489" algn="just">
              <a:lnSpc>
                <a:spcPct val="99500"/>
              </a:lnSpc>
            </a:pPr>
            <a:endParaRPr lang="pt-BR" sz="1200" dirty="0">
              <a:latin typeface="+mn-lt"/>
              <a:cs typeface="Calibri"/>
            </a:endParaRPr>
          </a:p>
          <a:p>
            <a:pPr marL="100965" marR="110489" algn="just">
              <a:lnSpc>
                <a:spcPct val="99500"/>
              </a:lnSpc>
            </a:pPr>
            <a:r>
              <a:rPr lang="pt-BR" dirty="0"/>
              <a:t>Emendas Individuais: cada parlamentar poderá apresentar no máximo 25 emendas, respeitado o limite financeiro de R$ 17.639.365,00, com a destinação de pelo menos a metade desse valor para ações e serviços públicos de saúde. As emendas de texto sem limites de quantitativo. </a:t>
            </a:r>
          </a:p>
          <a:p>
            <a:pPr marL="100965" marR="110489" algn="just">
              <a:lnSpc>
                <a:spcPct val="99500"/>
              </a:lnSpc>
            </a:pPr>
            <a:endParaRPr lang="pt-BR" dirty="0"/>
          </a:p>
          <a:p>
            <a:pPr marL="100965" marR="110489" algn="just">
              <a:lnSpc>
                <a:spcPct val="99500"/>
              </a:lnSpc>
            </a:pPr>
            <a:r>
              <a:rPr lang="pt-BR" dirty="0"/>
              <a:t>6. O ENVIO DO RECIBO DAS EMENDAS das emendas deverão ser enviadas à CMO pelo próprio Sistema </a:t>
            </a:r>
            <a:r>
              <a:rPr lang="pt-BR" dirty="0" err="1"/>
              <a:t>Lexor</a:t>
            </a:r>
            <a:r>
              <a:rPr lang="pt-BR" dirty="0"/>
              <a:t>, na aba Entrega de Lote, após confirmação da senha do parlamentar no momento do envio. Não será necessária a entrega pessoalmente do recibo à comissão.</a:t>
            </a:r>
            <a:endParaRPr lang="pt-BR" sz="1200" dirty="0">
              <a:latin typeface="+mn-lt"/>
              <a:cs typeface="Calibri"/>
            </a:endParaRPr>
          </a:p>
        </p:txBody>
      </p:sp>
    </p:spTree>
    <p:extLst>
      <p:ext uri="{BB962C8B-B14F-4D97-AF65-F5344CB8AC3E}">
        <p14:creationId xmlns:p14="http://schemas.microsoft.com/office/powerpoint/2010/main" val="106810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pt-BR" dirty="0"/>
              <a:t>Washington – Coração Valente;</a:t>
            </a:r>
          </a:p>
          <a:p>
            <a:endParaRPr lang="pt-BR" dirty="0"/>
          </a:p>
          <a:p>
            <a:r>
              <a:rPr lang="pt-BR" dirty="0"/>
              <a:t>RELATÓRIO DE AVALIAÇÃO DE RECEITAS E DESPESAS PRIMÁRIAS - SOF</a:t>
            </a:r>
            <a:endParaRPr dirty="0"/>
          </a:p>
        </p:txBody>
      </p:sp>
    </p:spTree>
    <p:extLst>
      <p:ext uri="{BB962C8B-B14F-4D97-AF65-F5344CB8AC3E}">
        <p14:creationId xmlns:p14="http://schemas.microsoft.com/office/powerpoint/2010/main" val="2791016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8872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5666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49209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1743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endParaRPr lang="pt-BR" sz="1800" b="1" i="0" u="none" strike="noStrike" baseline="0" dirty="0">
              <a:latin typeface="Montserrat-Bold"/>
            </a:endParaRPr>
          </a:p>
          <a:p>
            <a:pPr algn="l"/>
            <a:endParaRPr lang="pt-BR" sz="1800" b="1" i="0" u="none" strike="noStrike" baseline="0" dirty="0">
              <a:latin typeface="Montserrat-Bold"/>
            </a:endParaRPr>
          </a:p>
          <a:p>
            <a:pPr algn="l"/>
            <a:r>
              <a:rPr lang="pt-BR" sz="1800" b="1" i="0" u="none" strike="noStrike" baseline="0" dirty="0">
                <a:latin typeface="Montserrat-Bold"/>
              </a:rPr>
              <a:t>Conduta: </a:t>
            </a:r>
            <a:r>
              <a:rPr lang="pt-BR" sz="1800" b="0" i="1" u="none" strike="noStrike" baseline="0" dirty="0">
                <a:latin typeface="Montserrat-LightItalic"/>
              </a:rPr>
              <a:t>“realizar transferência voluntária de recursos da União aos Estados e Municípios ..., sob pena de nulidade de pleno direito, ressalvados os recursos destinados a cumprir obrigação formal preexistente para execução de obra ou serviço em andamento e com cronograma prefixado, e os destinados a atender situações de emergência e de calamidade pública” </a:t>
            </a:r>
            <a:r>
              <a:rPr lang="pt-BR" sz="1800" b="0" i="0" u="none" strike="noStrike" baseline="0" dirty="0">
                <a:latin typeface="Montserrat-Regular"/>
              </a:rPr>
              <a:t>(cf. art. 73, inciso VI, alínea “a”, da Lei nº 9.504, de 1997).</a:t>
            </a:r>
          </a:p>
          <a:p>
            <a:pPr algn="l"/>
            <a:endParaRPr lang="pt-BR" sz="1800" b="0" i="0" u="none" strike="noStrike" baseline="0" dirty="0">
              <a:latin typeface="Montserrat-Regular"/>
            </a:endParaRPr>
          </a:p>
          <a:p>
            <a:pPr algn="l"/>
            <a:r>
              <a:rPr lang="pt-BR" sz="1800" b="1" i="0" u="none" strike="noStrike" baseline="0" dirty="0">
                <a:latin typeface="Montserrat-Bold"/>
              </a:rPr>
              <a:t>Período: </a:t>
            </a:r>
            <a:r>
              <a:rPr lang="pt-BR" sz="1800" b="0" i="0" u="none" strike="noStrike" baseline="0" dirty="0">
                <a:latin typeface="Montserrat-Regular"/>
              </a:rPr>
              <a:t>nos três meses anteriores à eleição, ou seja, a vedação conta a partir de 2 de julho de 2022 (cf. art. 73, inciso VI, “a”, da Lei nº 9.504, de 1997).</a:t>
            </a:r>
          </a:p>
          <a:p>
            <a:pPr algn="l"/>
            <a:endParaRPr lang="pt-BR" sz="1800" b="0" i="0" u="none" strike="noStrike" baseline="0" dirty="0">
              <a:latin typeface="Montserrat-Regular"/>
            </a:endParaRPr>
          </a:p>
          <a:p>
            <a:pPr algn="l"/>
            <a:r>
              <a:rPr lang="pt-BR" sz="1800" b="1" i="0" u="none" strike="noStrike" baseline="0" dirty="0">
                <a:latin typeface="Montserrat-Bold"/>
              </a:rPr>
              <a:t>Penalidades: </a:t>
            </a:r>
            <a:r>
              <a:rPr lang="pt-BR" sz="1800" b="0" i="0" u="none" strike="noStrike" baseline="0" dirty="0">
                <a:latin typeface="Montserrat-Regular"/>
              </a:rPr>
              <a:t>suspensão imediata da conduta vedada, quando for o caso; multa no valor de cinco a cem mil UFIR aos agentes responsáveis, aos partidos políticos, às coligações e aos candidatos beneficiados, sem prejuízo de outras sanções de caráter constitucional, administrativo ou disciplinar fixadas pelas demais leis vigentes (cf. §§4° e 8° do art. 73 da Lei nº 9.504, de 1997); e cassação do registro do candidato ou do diploma do eleito que tenha sido beneficiado, agente público ou não (cf. § 5° do art. 73 da Lei nº 9.504, de 1997).</a:t>
            </a:r>
          </a:p>
          <a:p>
            <a:pPr algn="l"/>
            <a:endParaRPr lang="pt-BR" sz="1800" b="0" i="0" u="none" strike="noStrike" baseline="0" dirty="0">
              <a:latin typeface="Montserrat-Regular"/>
            </a:endParaRPr>
          </a:p>
          <a:p>
            <a:pPr algn="l"/>
            <a:r>
              <a:rPr lang="pt-BR" sz="1800" b="1" i="0" u="none" strike="noStrike" baseline="0" dirty="0">
                <a:latin typeface="Montserrat-Bold"/>
              </a:rPr>
              <a:t>EXCEÇÕES: </a:t>
            </a:r>
            <a:r>
              <a:rPr lang="pt-BR" sz="1800" b="0" i="0" u="none" strike="noStrike" baseline="0" dirty="0">
                <a:latin typeface="Montserrat-Regular"/>
              </a:rPr>
              <a:t>(a) recursos destinados a cumprir obrigação formal preexistente para execução de obra ou serviço já fisicamente iniciados e com cronograma prefixado (TSE, </a:t>
            </a:r>
            <a:r>
              <a:rPr lang="pt-BR" sz="1800" b="0" i="0" u="none" strike="noStrike" baseline="0" dirty="0" err="1">
                <a:latin typeface="Montserrat-Regular"/>
              </a:rPr>
              <a:t>REspe</a:t>
            </a:r>
            <a:r>
              <a:rPr lang="pt-BR" sz="1800" b="0" i="0" u="none" strike="noStrike" baseline="0" dirty="0">
                <a:latin typeface="Montserrat-Regular"/>
              </a:rPr>
              <a:t> nº 25.324, Acórdão de 07/02/2006, relator Ministro Gilmar Ferreira Mendes); (b) para atender situações de emergência ou estado de calamidade pública durante a ocorrência do evento (TSE, CTA nº 1.119, Resolução nº 21.908, de 31/08/2004, relator Ministro Francisco Peçanha Martins); ou (c) repasses para entidades privadas (TSE, ARCL nº 266, Acórdão de 09/12/2004, relator Ministro Carlos Mário da Silva Velloso; e </a:t>
            </a:r>
            <a:r>
              <a:rPr lang="pt-BR" sz="1800" b="0" i="0" u="none" strike="noStrike" baseline="0" dirty="0" err="1">
                <a:latin typeface="Montserrat-Regular"/>
              </a:rPr>
              <a:t>REspe</a:t>
            </a:r>
            <a:r>
              <a:rPr lang="pt-BR" sz="1800" b="0" i="0" u="none" strike="noStrike" baseline="0" dirty="0">
                <a:latin typeface="Montserrat-Regular"/>
              </a:rPr>
              <a:t> nº 16.040, Acórdão de 11/11/1999, relator Ministro Walter Ramos da Costa Porto</a:t>
            </a:r>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3</a:t>
            </a:fld>
            <a:endParaRPr lang="pt-BR"/>
          </a:p>
        </p:txBody>
      </p:sp>
    </p:spTree>
    <p:extLst>
      <p:ext uri="{BB962C8B-B14F-4D97-AF65-F5344CB8AC3E}">
        <p14:creationId xmlns:p14="http://schemas.microsoft.com/office/powerpoint/2010/main" val="2672893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pPr algn="l"/>
            <a:r>
              <a:rPr lang="pt-BR" sz="1800" b="0" i="0" u="none" strike="noStrike" baseline="0" dirty="0">
                <a:latin typeface="Times New Roman" panose="02020603050405020304" pitchFamily="18" charset="0"/>
              </a:rPr>
              <a:t>Emenda Constitucional 105/2019 – Emendas Especiais. Ler Primeiro os Slides. </a:t>
            </a:r>
          </a:p>
          <a:p>
            <a:pPr algn="l"/>
            <a:endParaRPr lang="pt-BR" sz="1800" b="0" i="0" u="none" strike="noStrike" baseline="0" dirty="0">
              <a:latin typeface="Times New Roman" panose="02020603050405020304" pitchFamily="18" charset="0"/>
            </a:endParaRPr>
          </a:p>
          <a:p>
            <a:pPr algn="l"/>
            <a:r>
              <a:rPr lang="pt-BR" sz="1800" b="0" i="0" u="none" strike="noStrike" baseline="0" dirty="0">
                <a:latin typeface="Times New Roman" panose="02020603050405020304" pitchFamily="18" charset="0"/>
              </a:rPr>
              <a:t>Tradicionalmente competia ao Poder Legislativo, composto de representantes eleitos pelo povo, elaborar e aprovar as leis de que o Governo necessitasse para manter a segurança interna e externa do País, bem como para prestação dos serviços públicos essenciais. Esse foi, durante séculos, um dos principais, senão o principal papel do Parlamento. Bem verdade que, pouco a pouco, o Poder Executivo foi assegurando sua participação no processo Legislativo, quer pela iniciativa, em determinadas áreas, para apresentação de projetos de lei, conforme autorização constitucional, quer pela promulgação e sanção ou rejeição através de veto parcial ou total, das proposições aprovadas pelo Poder Legislativo.</a:t>
            </a:r>
          </a:p>
          <a:p>
            <a:pPr algn="l"/>
            <a:endParaRPr lang="pt-BR" sz="1800" b="0" i="0" u="none" strike="noStrike" kern="1200" baseline="0" dirty="0">
              <a:solidFill>
                <a:schemeClr val="tx1"/>
              </a:solidFill>
              <a:effectLst/>
              <a:latin typeface="Times New Roman" panose="02020603050405020304" pitchFamily="18" charset="0"/>
              <a:ea typeface="+mn-ea"/>
              <a:cs typeface="+mn-cs"/>
            </a:endParaRPr>
          </a:p>
          <a:p>
            <a:r>
              <a:rPr lang="pt-BR" sz="1200" kern="1200" dirty="0">
                <a:solidFill>
                  <a:schemeClr val="tx1"/>
                </a:solidFill>
                <a:effectLst/>
                <a:latin typeface="+mn-lt"/>
                <a:ea typeface="+mn-ea"/>
                <a:cs typeface="+mn-cs"/>
              </a:rPr>
              <a:t>AI-05- governo militar - desencadeado pela negociação do Orçamento Plurianual de Investimento O.P.I. -&gt;  projeto de lei do OPI desafiava as competências do legislativo. Dessa forma o legislativo reformulou completamente o projeto. Por sua vez, o governo retrucou com o AI5.</a:t>
            </a:r>
          </a:p>
          <a:p>
            <a:endParaRPr lang="pt-BR" sz="1200" kern="1200" dirty="0">
              <a:solidFill>
                <a:schemeClr val="tx1"/>
              </a:solidFill>
              <a:effectLst/>
              <a:latin typeface="+mn-lt"/>
              <a:ea typeface="+mn-ea"/>
              <a:cs typeface="+mn-cs"/>
            </a:endParaRPr>
          </a:p>
          <a:p>
            <a:pPr algn="l"/>
            <a:r>
              <a:rPr lang="pt-BR" sz="1200" b="0" i="0" u="none" strike="noStrike" baseline="0" dirty="0">
                <a:latin typeface="Times New Roman" panose="02020603050405020304" pitchFamily="18" charset="0"/>
              </a:rPr>
              <a:t>Em outubro de 1967, às 9 horas da manhã, uma sessão conjunta de duas Casas do Congresso Nacional, convocada especialmente para leitura da mensagem do Chefe do Governo com a qual lhes </a:t>
            </a:r>
            <a:r>
              <a:rPr lang="pt-BR" sz="1200" b="0" i="0" u="none" strike="noStrike" baseline="0" dirty="0" err="1">
                <a:latin typeface="Times New Roman" panose="02020603050405020304" pitchFamily="18" charset="0"/>
              </a:rPr>
              <a:t>fôra</a:t>
            </a:r>
            <a:r>
              <a:rPr lang="pt-BR" sz="1200" b="0" i="0" u="none" strike="noStrike" baseline="0" dirty="0">
                <a:latin typeface="Times New Roman" panose="02020603050405020304" pitchFamily="18" charset="0"/>
              </a:rPr>
              <a:t> encaminhado o projeto de lei complementar referente aos orçamentos </a:t>
            </a:r>
            <a:r>
              <a:rPr lang="pt-BR" sz="1200" b="0" i="0" u="none" strike="noStrike" baseline="0" dirty="0" err="1">
                <a:latin typeface="Times New Roman" panose="02020603050405020304" pitchFamily="18" charset="0"/>
              </a:rPr>
              <a:t>plurienais</a:t>
            </a:r>
            <a:r>
              <a:rPr lang="pt-BR" sz="1200" b="0" i="0" u="none" strike="noStrike" baseline="0" dirty="0">
                <a:latin typeface="Times New Roman" panose="02020603050405020304" pitchFamily="18" charset="0"/>
              </a:rPr>
              <a:t> de investimentos.</a:t>
            </a:r>
            <a:endParaRPr lang="pt-BR" sz="1000" kern="1200" dirty="0">
              <a:solidFill>
                <a:schemeClr val="tx1"/>
              </a:solidFill>
              <a:effectLst/>
              <a:latin typeface="+mn-lt"/>
              <a:ea typeface="+mn-ea"/>
              <a:cs typeface="+mn-cs"/>
            </a:endParaRPr>
          </a:p>
          <a:p>
            <a:endParaRPr lang="pt-BR" dirty="0"/>
          </a:p>
          <a:p>
            <a:pPr algn="l"/>
            <a:r>
              <a:rPr lang="pt-BR" sz="1800" b="0" i="0" u="none" strike="noStrike" baseline="0" dirty="0">
                <a:latin typeface="Times New Roman" panose="02020603050405020304" pitchFamily="18" charset="0"/>
              </a:rPr>
              <a:t>Tão logo os Congressistas foram tomando um conhecimento mais minudente da matéria, manifestou-se intensa resistência contra a proposição, quer na Câmara dos Deputados,</a:t>
            </a:r>
          </a:p>
          <a:p>
            <a:pPr algn="l"/>
            <a:r>
              <a:rPr lang="pt-BR" sz="1800" b="0" i="0" u="none" strike="noStrike" baseline="0" dirty="0">
                <a:latin typeface="Times New Roman" panose="02020603050405020304" pitchFamily="18" charset="0"/>
              </a:rPr>
              <a:t>quer no Senado Federal. Principalmente na Comissão de Orçamento da Câmara dos Deputados a repulsa foi mais </a:t>
            </a:r>
            <a:r>
              <a:rPr lang="pt-BR" sz="1800" b="0" i="0" u="none" strike="noStrike" baseline="0" dirty="0" err="1">
                <a:latin typeface="Times New Roman" panose="02020603050405020304" pitchFamily="18" charset="0"/>
              </a:rPr>
              <a:t>acentuada.Na</a:t>
            </a:r>
            <a:r>
              <a:rPr lang="pt-BR" sz="1800" b="0" i="0" u="none" strike="noStrike" baseline="0" dirty="0">
                <a:latin typeface="Times New Roman" panose="02020603050405020304" pitchFamily="18" charset="0"/>
              </a:rPr>
              <a:t> sua opinião, necessário se tornava fortalecer o Poder Legislativo dentro do sistema institucional estabelecido pela Constituição de 1967 para que exercitasse maior influência nas decisões.</a:t>
            </a:r>
          </a:p>
          <a:p>
            <a:pPr algn="l"/>
            <a:endParaRPr lang="pt-BR" sz="1800" b="0" i="0" u="none" strike="noStrike" baseline="0" dirty="0">
              <a:latin typeface="Times New Roman" panose="02020603050405020304" pitchFamily="18" charset="0"/>
            </a:endParaRPr>
          </a:p>
          <a:p>
            <a:pPr algn="l"/>
            <a:r>
              <a:rPr lang="pt-BR" sz="1800" b="0" i="0" u="none" strike="noStrike" baseline="0" dirty="0">
                <a:latin typeface="Times New Roman" panose="02020603050405020304" pitchFamily="18" charset="0"/>
              </a:rPr>
              <a:t>Acontecimentos de dezembro de 1968, que levaram o </a:t>
            </a:r>
            <a:r>
              <a:rPr lang="pt-BR" sz="1800" b="0" i="0" u="none" strike="noStrike" baseline="0" dirty="0" err="1">
                <a:latin typeface="Times New Roman" panose="02020603050405020304" pitchFamily="18" charset="0"/>
              </a:rPr>
              <a:t>Govêrno</a:t>
            </a:r>
            <a:r>
              <a:rPr lang="pt-BR" sz="1800" b="0" i="0" u="none" strike="noStrike" baseline="0" dirty="0">
                <a:latin typeface="Times New Roman" panose="02020603050405020304" pitchFamily="18" charset="0"/>
              </a:rPr>
              <a:t> Federal a promulgar o Ato Institucional </a:t>
            </a:r>
            <a:r>
              <a:rPr lang="pt-BR" sz="1800" b="0" i="0" u="none" strike="noStrike" baseline="0" dirty="0" err="1">
                <a:latin typeface="Times New Roman" panose="02020603050405020304" pitchFamily="18" charset="0"/>
              </a:rPr>
              <a:t>n.o</a:t>
            </a:r>
            <a:r>
              <a:rPr lang="pt-BR" sz="1800" b="0" i="0" u="none" strike="noStrike" baseline="0" dirty="0">
                <a:latin typeface="Times New Roman" panose="02020603050405020304" pitchFamily="18" charset="0"/>
              </a:rPr>
              <a:t> 5. O AI -5 atribuiu competência ao Presidente da República para decretar o recesso do Congresso Nacional, das </a:t>
            </a:r>
            <a:r>
              <a:rPr lang="pt-BR" sz="1800" b="0" i="0" u="none" strike="noStrike" baseline="0" dirty="0" err="1">
                <a:latin typeface="Times New Roman" panose="02020603050405020304" pitchFamily="18" charset="0"/>
              </a:rPr>
              <a:t>Assembléias</a:t>
            </a:r>
            <a:r>
              <a:rPr lang="pt-BR" sz="1800" b="0" i="0" u="none" strike="noStrike" baseline="0" dirty="0">
                <a:latin typeface="Times New Roman" panose="02020603050405020304" pitchFamily="18" charset="0"/>
              </a:rPr>
              <a:t> Legislativas e das Câmaras de Vereadores, por Ato Complementar, em estado de sítio ou fora </a:t>
            </a:r>
            <a:r>
              <a:rPr lang="pt-BR" sz="1800" b="0" i="0" u="none" strike="noStrike" baseline="0" dirty="0" err="1">
                <a:latin typeface="Times New Roman" panose="02020603050405020304" pitchFamily="18" charset="0"/>
              </a:rPr>
              <a:t>dêle</a:t>
            </a:r>
            <a:r>
              <a:rPr lang="pt-BR" sz="1800" b="0" i="0" u="none" strike="noStrike" baseline="0" dirty="0">
                <a:latin typeface="Times New Roman" panose="02020603050405020304" pitchFamily="18" charset="0"/>
              </a:rPr>
              <a:t>, só voltando a funcionar quando convocados pelo Chefe do </a:t>
            </a:r>
            <a:r>
              <a:rPr lang="pt-BR" sz="1800" b="0" i="0" u="none" strike="noStrike" baseline="0" dirty="0" err="1">
                <a:latin typeface="Times New Roman" panose="02020603050405020304" pitchFamily="18" charset="0"/>
              </a:rPr>
              <a:t>Govêrno</a:t>
            </a:r>
            <a:r>
              <a:rPr lang="pt-BR" sz="1800" b="0" i="0" u="none" strike="noStrike" baseline="0" dirty="0">
                <a:latin typeface="Times New Roman" panose="02020603050405020304" pitchFamily="18" charset="0"/>
              </a:rPr>
              <a:t>.</a:t>
            </a:r>
            <a:endParaRPr dirty="0"/>
          </a:p>
        </p:txBody>
      </p:sp>
    </p:spTree>
    <p:extLst>
      <p:ext uri="{BB962C8B-B14F-4D97-AF65-F5344CB8AC3E}">
        <p14:creationId xmlns:p14="http://schemas.microsoft.com/office/powerpoint/2010/main" val="3465688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pPr>
            <a:r>
              <a:rPr lang="pt-BR" sz="1800" dirty="0">
                <a:effectLst/>
                <a:latin typeface="Century Gothic" panose="020B0502020202020204" pitchFamily="34" charset="0"/>
                <a:ea typeface="Times New Roman" panose="02020603050405020304" pitchFamily="18" charset="0"/>
                <a:cs typeface="Century Gothic" panose="020B0502020202020204" pitchFamily="34" charset="0"/>
              </a:rPr>
              <a:t>As emendas feitas ao Orçamento Geral da União- OGU são propostas por meio das quais os parlamentares promovem alocação de recursos públicos que podem acrescentar, suprimir ou modificar determinados itens (rubricas) do Projeto de Lei Orçamentária Anual – PLOA enviado pelo Executivo.</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r>
              <a:rPr lang="pt-BR"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07000"/>
              </a:lnSpc>
              <a:spcAft>
                <a:spcPts val="800"/>
              </a:spcAft>
            </a:pPr>
            <a:r>
              <a:rPr lang="pt-BR" sz="1800" dirty="0">
                <a:effectLst/>
                <a:latin typeface="Century Gothic" panose="020B0502020202020204" pitchFamily="34" charset="0"/>
                <a:ea typeface="Times New Roman" panose="02020603050405020304" pitchFamily="18" charset="0"/>
                <a:cs typeface="Century Gothic" panose="020B0502020202020204" pitchFamily="34" charset="0"/>
              </a:rPr>
              <a:t>As emendas feitas ao PLOA podem ser apresentadas nas seguintes modalidades: </a:t>
            </a:r>
            <a:r>
              <a:rPr lang="pt-BR" sz="1800" b="1" dirty="0">
                <a:effectLst/>
                <a:latin typeface="Century Gothic" panose="020B0502020202020204" pitchFamily="34" charset="0"/>
                <a:ea typeface="Times New Roman" panose="02020603050405020304" pitchFamily="18" charset="0"/>
                <a:cs typeface="Century Gothic" panose="020B0502020202020204" pitchFamily="34" charset="0"/>
              </a:rPr>
              <a:t>individual, de bancada, de comissão e da relatoria</a:t>
            </a:r>
            <a:r>
              <a:rPr lang="pt-BR" sz="1800" dirty="0">
                <a:effectLst/>
                <a:latin typeface="Century Gothic" panose="020B0502020202020204" pitchFamily="34" charset="0"/>
                <a:ea typeface="Times New Roman" panose="02020603050405020304" pitchFamily="18" charset="0"/>
                <a:cs typeface="Century Gothic" panose="020B0502020202020204" pitchFamily="34" charset="0"/>
              </a:rPr>
              <a:t>. As emendas individuais são de autoria de cada senador ou deputado. As de bancada são emendas coletivas, de autoria das bancadas estaduais ou regionais. Emendas apresentadas pelas comissões técnicas da Câmara e do Senado são também coletivas, bem como as propostas pelas Mesas Diretoras das duas Casas. </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37</a:t>
            </a:fld>
            <a:endParaRPr lang="pt-BR"/>
          </a:p>
        </p:txBody>
      </p:sp>
    </p:spTree>
    <p:extLst>
      <p:ext uri="{BB962C8B-B14F-4D97-AF65-F5344CB8AC3E}">
        <p14:creationId xmlns:p14="http://schemas.microsoft.com/office/powerpoint/2010/main" val="233168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effectLst/>
                <a:latin typeface="Times New Roman" panose="02020603050405020304" pitchFamily="18" charset="0"/>
                <a:ea typeface="Times New Roman" panose="02020603050405020304" pitchFamily="18" charset="0"/>
              </a:rPr>
              <a:t>O arranjo institucional estipulado pela CF88 atribui competências concorrentes entre os entes, nem sempre harmoniosas, na medida em que a estrutura federativa é muito desigual entre as esferas municipais, estaduais e federal (FAJARDO, 2016). Com efeito, a realização de políticas públicas pelo Governo Federal por meio de parcerias e convênios com os entes subnacionais é imperiosa, mas nem sempre os repasses de recursos são redistributivos, conforme demonstram várias pesquisas acadêmicas.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effectLst/>
                <a:latin typeface="Times New Roman" panose="02020603050405020304" pitchFamily="18" charset="0"/>
                <a:ea typeface="Times New Roman" panose="02020603050405020304" pitchFamily="18" charset="0"/>
              </a:rPr>
              <a:t>Empreendidas por Amorim Neto e </a:t>
            </a:r>
            <a:r>
              <a:rPr lang="pt-BR" sz="1800" dirty="0" err="1">
                <a:effectLst/>
                <a:latin typeface="Times New Roman" panose="02020603050405020304" pitchFamily="18" charset="0"/>
                <a:ea typeface="Times New Roman" panose="02020603050405020304" pitchFamily="18" charset="0"/>
              </a:rPr>
              <a:t>Simonassi</a:t>
            </a:r>
            <a:r>
              <a:rPr lang="pt-BR" sz="1800" dirty="0">
                <a:effectLst/>
                <a:latin typeface="Times New Roman" panose="02020603050405020304" pitchFamily="18" charset="0"/>
                <a:ea typeface="Times New Roman" panose="02020603050405020304" pitchFamily="18" charset="0"/>
              </a:rPr>
              <a:t> (2013),  </a:t>
            </a:r>
            <a:r>
              <a:rPr lang="pt-BR" sz="1800" dirty="0" err="1">
                <a:effectLst/>
                <a:latin typeface="Times New Roman" panose="02020603050405020304" pitchFamily="18" charset="0"/>
                <a:ea typeface="Times New Roman" panose="02020603050405020304" pitchFamily="18" charset="0"/>
              </a:rPr>
              <a:t>Brollo</a:t>
            </a:r>
            <a:r>
              <a:rPr lang="pt-BR" sz="1800" dirty="0">
                <a:effectLst/>
                <a:latin typeface="Times New Roman" panose="02020603050405020304" pitchFamily="18" charset="0"/>
                <a:ea typeface="Times New Roman" panose="02020603050405020304" pitchFamily="18" charset="0"/>
              </a:rPr>
              <a:t> e </a:t>
            </a:r>
            <a:r>
              <a:rPr lang="pt-BR" sz="1800" dirty="0" err="1">
                <a:effectLst/>
                <a:latin typeface="Times New Roman" panose="02020603050405020304" pitchFamily="18" charset="0"/>
                <a:ea typeface="Times New Roman" panose="02020603050405020304" pitchFamily="18" charset="0"/>
              </a:rPr>
              <a:t>Nannicini</a:t>
            </a:r>
            <a:r>
              <a:rPr lang="pt-BR" sz="1800" dirty="0">
                <a:effectLst/>
                <a:latin typeface="Times New Roman" panose="02020603050405020304" pitchFamily="18" charset="0"/>
                <a:ea typeface="Times New Roman" panose="02020603050405020304" pitchFamily="18" charset="0"/>
              </a:rPr>
              <a:t> (2012), Ferreira e </a:t>
            </a:r>
            <a:r>
              <a:rPr lang="pt-BR" sz="1800" dirty="0" err="1">
                <a:effectLst/>
                <a:latin typeface="Times New Roman" panose="02020603050405020304" pitchFamily="18" charset="0"/>
                <a:ea typeface="Times New Roman" panose="02020603050405020304" pitchFamily="18" charset="0"/>
              </a:rPr>
              <a:t>Bugarin</a:t>
            </a:r>
            <a:r>
              <a:rPr lang="pt-BR" sz="1800" dirty="0">
                <a:effectLst/>
                <a:latin typeface="Times New Roman" panose="02020603050405020304" pitchFamily="18" charset="0"/>
                <a:ea typeface="Times New Roman" panose="02020603050405020304" pitchFamily="18" charset="0"/>
              </a:rPr>
              <a:t> (2008),  Meireles (2019), e Soares e Melo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effectLst/>
              <a:latin typeface="Times New Roman" panose="02020603050405020304" pitchFamily="18" charset="0"/>
              <a:ea typeface="Times New Roman" panose="02020603050405020304" pitchFamily="18" charset="0"/>
            </a:endParaRPr>
          </a:p>
          <a:p>
            <a:pPr algn="l"/>
            <a:r>
              <a:rPr lang="pt-BR" sz="1800" b="0" i="0" u="none" strike="noStrike" baseline="0" dirty="0">
                <a:latin typeface="SabonLTStd-Roman"/>
              </a:rPr>
              <a:t>Ao fim e ao cabo, a consecução dos objetivos políticos prepondera sobre os critérios de equidade: níveis mais elevados de transferência per capita estão associados à composição partidário-estadual das coalizões governativas, enquanto maiores investimentos em infraestrutura e desenvolvimento estão relacionados a menor montante de recursos por habitante transferido a cada estado.</a:t>
            </a:r>
            <a:endParaRPr lang="pt-B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effectLst/>
              <a:latin typeface="Times New Roman" panose="02020603050405020304" pitchFamily="18" charset="0"/>
              <a:ea typeface="Times New Roman" panose="02020603050405020304" pitchFamily="18" charset="0"/>
            </a:endParaRPr>
          </a:p>
          <a:p>
            <a:pPr algn="l"/>
            <a:r>
              <a:rPr lang="pt-BR" sz="1800" b="0" i="0" u="none" strike="noStrike" baseline="0" dirty="0">
                <a:effectLst/>
                <a:latin typeface="Times New Roman" panose="02020603050405020304" pitchFamily="18" charset="0"/>
              </a:rPr>
              <a:t>C</a:t>
            </a:r>
            <a:r>
              <a:rPr lang="pt-BR" sz="1800" b="0" i="0" u="none" strike="noStrike" baseline="0" dirty="0">
                <a:latin typeface="SabonLTStd-Roman"/>
              </a:rPr>
              <a:t>umpre ressalvar que a constatação do primado dos objetivos políticos não deve ser lida como uma denúncia generalizada contra a política. Devemos ser cientes de que, em um regime democrático, não se executam políticas, por melhores que sejam, sem se fazer política, isto é, sem se conseguir o apoio majoritário de eleitores e partidos e sem se fazer concessões pragmáticas e programáticas. O chefe do poder executivo que deseje transferir recursos da União para os estados com o objetivo de reduzir as desigualdades </a:t>
            </a:r>
            <a:r>
              <a:rPr lang="pt-BR" sz="1800" b="0" i="0" u="none" strike="noStrike" baseline="0" dirty="0" err="1">
                <a:latin typeface="SabonLTStd-Roman"/>
              </a:rPr>
              <a:t>inter</a:t>
            </a:r>
            <a:r>
              <a:rPr lang="pt-BR" sz="1800" b="0" i="0" u="none" strike="noStrike" baseline="0" dirty="0">
                <a:latin typeface="SabonLTStd-Roman"/>
              </a:rPr>
              <a:t>- regionais também tem de contar com sólido respaldo político para sustentar tal decisão ao longo do seu mandato. Porém, feita a ressalva, é legítimo afirmar que, de um ponto de vista normativo, as transferências intergovernamentais no Brasil são politizadas demais. A política deve estar sempre presente nas decisões de gastos públicos, mas quiçá seja chegada a hora de se reforçarem os critérios de equidade na distribuição dos recursos da União para os governos subnacionais.</a:t>
            </a:r>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38</a:t>
            </a:fld>
            <a:endParaRPr lang="pt-BR"/>
          </a:p>
        </p:txBody>
      </p:sp>
    </p:spTree>
    <p:extLst>
      <p:ext uri="{BB962C8B-B14F-4D97-AF65-F5344CB8AC3E}">
        <p14:creationId xmlns:p14="http://schemas.microsoft.com/office/powerpoint/2010/main" val="316980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implementação de políticas públicas no Brasil é um enorme desafio, haja vista que somos um país com dimensões continentais, diversidades culturais profundas, configurados em um número suntuoso de entidades subnacionais independentes, contemplando 27 unidades da federação e 5570 municípios. Dessa forma, as transferências Voluntárias da União operacionalizadas na Plataforma +Brasil são uma opção útil para implantação de políticas públicas no país.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As Transferências Voluntárias  são uma política pública em que a União repassa recursos públicos federais voluntariamente a Estados, Municípios, Distrito Federal ou entidades privadas sem fins lucrativos.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 Estado federal brasileiro utiliza o federalismo por cooperação para a consecução dos princípios e objetivos fundamentais definidos em nossa Constituição, em especial o desenvolvimento nacional e a redução das desigualdades sociais e regionais. A cooperação entre os níveis de governo aumenta a eficiência do setor público. O governo central teria uma certa insensibilidade para identificar as preferências dos cidadãos de diversas comunidades, preferências essas que podem ser assimiladas com maior facilidade pelos governos locais  porque estão mais próximos dos cidadãos. Ao fim e ao cabo, o cidadão mora em um bairro, situado um cidade dentro de um município, e não no ente federado denominado União. A segurança pública retrata bem esse cenário, em uma cidade há bairros mais perigosos que outros.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Entre as características da federação Brasileira estão: </a:t>
            </a:r>
          </a:p>
          <a:p>
            <a:r>
              <a:rPr lang="pt-BR" sz="1200" kern="1200" dirty="0">
                <a:solidFill>
                  <a:schemeClr val="tx1"/>
                </a:solidFill>
                <a:effectLst/>
                <a:latin typeface="+mn-lt"/>
                <a:ea typeface="+mn-ea"/>
                <a:cs typeface="+mn-cs"/>
              </a:rPr>
              <a:t>Autonomia dos entes federados;</a:t>
            </a:r>
          </a:p>
          <a:p>
            <a:r>
              <a:rPr lang="pt-BR" sz="1200" kern="1200" dirty="0">
                <a:solidFill>
                  <a:schemeClr val="tx1"/>
                </a:solidFill>
                <a:effectLst/>
                <a:latin typeface="+mn-lt"/>
                <a:ea typeface="+mn-ea"/>
                <a:cs typeface="+mn-cs"/>
              </a:rPr>
              <a:t>Repartição de competências;</a:t>
            </a:r>
          </a:p>
          <a:p>
            <a:r>
              <a:rPr lang="pt-BR" sz="1200" kern="1200" dirty="0">
                <a:solidFill>
                  <a:schemeClr val="tx1"/>
                </a:solidFill>
                <a:effectLst/>
                <a:latin typeface="+mn-lt"/>
                <a:ea typeface="+mn-ea"/>
                <a:cs typeface="+mn-cs"/>
              </a:rPr>
              <a:t>Garantia de recursos próprios aos entes da federação;</a:t>
            </a:r>
          </a:p>
          <a:p>
            <a:r>
              <a:rPr lang="pt-BR" sz="1200" kern="1200" dirty="0">
                <a:solidFill>
                  <a:schemeClr val="tx1"/>
                </a:solidFill>
                <a:effectLst/>
                <a:latin typeface="+mn-lt"/>
                <a:ea typeface="+mn-ea"/>
                <a:cs typeface="+mn-cs"/>
              </a:rPr>
              <a:t>Caráter estável e duradouro da federação;</a:t>
            </a:r>
          </a:p>
          <a:p>
            <a:r>
              <a:rPr lang="pt-BR" sz="1200" kern="1200" dirty="0">
                <a:solidFill>
                  <a:schemeClr val="tx1"/>
                </a:solidFill>
                <a:effectLst/>
                <a:latin typeface="+mn-lt"/>
                <a:ea typeface="+mn-ea"/>
                <a:cs typeface="+mn-cs"/>
              </a:rPr>
              <a:t>Inexistência do direito de secessão;</a:t>
            </a:r>
          </a:p>
          <a:p>
            <a:r>
              <a:rPr lang="pt-BR" sz="1200" kern="1200" dirty="0">
                <a:solidFill>
                  <a:schemeClr val="tx1"/>
                </a:solidFill>
                <a:effectLst/>
                <a:latin typeface="+mn-lt"/>
                <a:ea typeface="+mn-ea"/>
                <a:cs typeface="+mn-cs"/>
              </a:rPr>
              <a:t>A descentralização enquanto característica do Estado federal;</a:t>
            </a:r>
          </a:p>
          <a:p>
            <a:r>
              <a:rPr lang="pt-BR" sz="1200" kern="1200" dirty="0">
                <a:solidFill>
                  <a:schemeClr val="tx1"/>
                </a:solidFill>
                <a:effectLst/>
                <a:latin typeface="+mn-lt"/>
                <a:ea typeface="+mn-ea"/>
                <a:cs typeface="+mn-cs"/>
              </a:rPr>
              <a:t>Federalismo por cooperação;</a:t>
            </a: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4</a:t>
            </a:fld>
            <a:endParaRPr lang="pt-BR"/>
          </a:p>
        </p:txBody>
      </p:sp>
    </p:spTree>
    <p:extLst>
      <p:ext uri="{BB962C8B-B14F-4D97-AF65-F5344CB8AC3E}">
        <p14:creationId xmlns:p14="http://schemas.microsoft.com/office/powerpoint/2010/main" val="422884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Dessa forma, as transferências voluntárias da união são uma ferramenta importante para o fortalecimento das relações federativas brasileiras.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Essa importância é retratada no aporte de recursos envolvidos. O processo de Transferências Voluntárias da União movimentou mais de R$ 170 bilhões entre 2008 e 2021 por meio de quase 200 mil instrumentos(entre eles, convênios, contratos de repasse, termos de fomento, termos de colaboração), segundo dados da Plataforma +Brasil. Precisamente, em maio deste ano, 2021, a Plataforma +Brasil contava com 197.538  instrumentos registrados. </a:t>
            </a:r>
          </a:p>
          <a:p>
            <a:endParaRPr lang="pt-BR" dirty="0"/>
          </a:p>
        </p:txBody>
      </p:sp>
      <p:sp>
        <p:nvSpPr>
          <p:cNvPr id="4" name="Espaço Reservado para Número de Slide 3"/>
          <p:cNvSpPr>
            <a:spLocks noGrp="1"/>
          </p:cNvSpPr>
          <p:nvPr>
            <p:ph type="sldNum" sz="quarter" idx="10"/>
          </p:nvPr>
        </p:nvSpPr>
        <p:spPr/>
        <p:txBody>
          <a:bodyPr/>
          <a:lstStyle/>
          <a:p>
            <a:fld id="{4A351F02-DD2C-41E9-93D0-69902D5EE08E}" type="slidenum">
              <a:rPr lang="pt-BR" smtClean="0"/>
              <a:t>5</a:t>
            </a:fld>
            <a:endParaRPr lang="pt-BR"/>
          </a:p>
        </p:txBody>
      </p:sp>
    </p:spTree>
    <p:extLst>
      <p:ext uri="{BB962C8B-B14F-4D97-AF65-F5344CB8AC3E}">
        <p14:creationId xmlns:p14="http://schemas.microsoft.com/office/powerpoint/2010/main" val="394857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 Estado federal brasileiro utiliza o federalismo por cooperação para a consecução dos princípios e objetivos fundamentais definidos na Constituição Federal de 1988 (CF88, artigos 1º e 3º), em especial o desenvolvimento nacional e a redução das desigualdades sociais e regionais.</a:t>
            </a:r>
            <a:r>
              <a:rPr lang="pt-BR" dirty="0">
                <a:effectLst/>
              </a:rPr>
              <a:t> </a:t>
            </a:r>
            <a:endParaRPr lang="pt-BR" sz="1200" kern="1200" dirty="0">
              <a:solidFill>
                <a:schemeClr val="tx1"/>
              </a:solidFill>
              <a:effectLst/>
              <a:latin typeface="+mn-lt"/>
              <a:ea typeface="+mn-ea"/>
              <a:cs typeface="+mn-cs"/>
            </a:endParaRP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Noções gerais de federalismo;</a:t>
            </a:r>
          </a:p>
          <a:p>
            <a:r>
              <a:rPr lang="pt-BR" sz="1200" b="0" i="0" u="none" strike="noStrike" kern="1200" baseline="0" dirty="0">
                <a:solidFill>
                  <a:schemeClr val="tx1"/>
                </a:solidFill>
                <a:latin typeface="+mn-lt"/>
                <a:ea typeface="+mn-ea"/>
                <a:cs typeface="+mn-cs"/>
              </a:rPr>
              <a:t>Autonomia dos entes federados;</a:t>
            </a:r>
          </a:p>
          <a:p>
            <a:r>
              <a:rPr lang="pt-BR" sz="1200" b="0" i="0" u="none" strike="noStrike" kern="1200" baseline="0" dirty="0">
                <a:solidFill>
                  <a:schemeClr val="tx1"/>
                </a:solidFill>
                <a:latin typeface="+mn-lt"/>
                <a:ea typeface="+mn-ea"/>
                <a:cs typeface="+mn-cs"/>
              </a:rPr>
              <a:t>Repartição de competências;</a:t>
            </a:r>
          </a:p>
          <a:p>
            <a:r>
              <a:rPr lang="pt-BR" sz="1200" b="0" i="0" u="none" strike="noStrike" kern="1200" baseline="0" dirty="0">
                <a:solidFill>
                  <a:schemeClr val="tx1"/>
                </a:solidFill>
                <a:latin typeface="+mn-lt"/>
                <a:ea typeface="+mn-ea"/>
                <a:cs typeface="+mn-cs"/>
              </a:rPr>
              <a:t>Garantia de recursos próprios aos entes da federação;</a:t>
            </a:r>
          </a:p>
          <a:p>
            <a:r>
              <a:rPr lang="pt-BR" sz="1200" b="0" i="0" u="none" strike="noStrike" kern="1200" baseline="0" dirty="0">
                <a:solidFill>
                  <a:schemeClr val="tx1"/>
                </a:solidFill>
                <a:latin typeface="+mn-lt"/>
                <a:ea typeface="+mn-ea"/>
                <a:cs typeface="+mn-cs"/>
              </a:rPr>
              <a:t>Caráter estável e duradouro da federação;</a:t>
            </a:r>
          </a:p>
          <a:p>
            <a:r>
              <a:rPr lang="pt-BR" sz="1200" b="0" i="0" u="none" strike="noStrike" kern="1200" baseline="0" dirty="0">
                <a:solidFill>
                  <a:schemeClr val="tx1"/>
                </a:solidFill>
                <a:latin typeface="+mn-lt"/>
                <a:ea typeface="+mn-ea"/>
                <a:cs typeface="+mn-cs"/>
              </a:rPr>
              <a:t>Inexistência do direito de secessão;</a:t>
            </a:r>
          </a:p>
          <a:p>
            <a:r>
              <a:rPr lang="pt-BR" sz="1200" b="0" i="0" u="none" strike="noStrike" kern="1200" baseline="0" dirty="0">
                <a:solidFill>
                  <a:schemeClr val="tx1"/>
                </a:solidFill>
                <a:latin typeface="+mn-lt"/>
                <a:ea typeface="+mn-ea"/>
                <a:cs typeface="+mn-cs"/>
              </a:rPr>
              <a:t>A descentralização enquanto característica do Estado federal;</a:t>
            </a:r>
          </a:p>
          <a:p>
            <a:r>
              <a:rPr lang="pt-BR" sz="1200" b="0" i="0" u="none" strike="noStrike" kern="1200" baseline="0" dirty="0">
                <a:solidFill>
                  <a:schemeClr val="tx1"/>
                </a:solidFill>
                <a:latin typeface="+mn-lt"/>
                <a:ea typeface="+mn-ea"/>
                <a:cs typeface="+mn-cs"/>
              </a:rPr>
              <a:t>Federalismo por cooperação;</a:t>
            </a:r>
            <a:endParaRPr lang="pt-BR" dirty="0"/>
          </a:p>
          <a:p>
            <a:endParaRPr lang="pt-BR" dirty="0"/>
          </a:p>
          <a:p>
            <a:r>
              <a:rPr lang="pt-BR" dirty="0"/>
              <a:t>BPC – art. 203, inciso V da CF 88</a:t>
            </a:r>
          </a:p>
          <a:p>
            <a:endParaRPr lang="pt-BR" dirty="0"/>
          </a:p>
          <a:p>
            <a:r>
              <a:rPr lang="pt-BR" sz="1200" b="0" i="0" u="none" strike="noStrike" kern="1200" baseline="0" dirty="0">
                <a:solidFill>
                  <a:schemeClr val="tx1"/>
                </a:solidFill>
                <a:latin typeface="+mn-lt"/>
                <a:ea typeface="+mn-ea"/>
                <a:cs typeface="+mn-cs"/>
              </a:rPr>
              <a:t>Charles </a:t>
            </a:r>
            <a:r>
              <a:rPr lang="pt-BR" sz="1200" b="0" i="0" u="none" strike="noStrike" kern="1200" baseline="0" dirty="0" err="1">
                <a:solidFill>
                  <a:schemeClr val="tx1"/>
                </a:solidFill>
                <a:latin typeface="+mn-lt"/>
                <a:ea typeface="+mn-ea"/>
                <a:cs typeface="+mn-cs"/>
              </a:rPr>
              <a:t>Tiebout</a:t>
            </a:r>
            <a:r>
              <a:rPr lang="pt-BR" sz="1200" b="0" i="0" u="none" strike="noStrike" kern="1200" baseline="0" dirty="0">
                <a:solidFill>
                  <a:schemeClr val="tx1"/>
                </a:solidFill>
                <a:latin typeface="+mn-lt"/>
                <a:ea typeface="+mn-ea"/>
                <a:cs typeface="+mn-cs"/>
              </a:rPr>
              <a:t> e Wallace </a:t>
            </a:r>
            <a:r>
              <a:rPr lang="pt-BR" sz="1200" b="0" i="0" u="none" strike="noStrike" kern="1200" baseline="0" dirty="0" err="1">
                <a:solidFill>
                  <a:schemeClr val="tx1"/>
                </a:solidFill>
                <a:latin typeface="+mn-lt"/>
                <a:ea typeface="+mn-ea"/>
                <a:cs typeface="+mn-cs"/>
              </a:rPr>
              <a:t>Oates</a:t>
            </a:r>
            <a:r>
              <a:rPr lang="pt-BR" sz="1200" b="0" i="0" u="none" strike="noStrike" kern="1200" baseline="0" dirty="0">
                <a:solidFill>
                  <a:schemeClr val="tx1"/>
                </a:solidFill>
                <a:latin typeface="+mn-lt"/>
                <a:ea typeface="+mn-ea"/>
                <a:cs typeface="+mn-cs"/>
              </a:rPr>
              <a:t> embasam a teoria da descentralização fiscal. </a:t>
            </a:r>
          </a:p>
        </p:txBody>
      </p:sp>
      <p:sp>
        <p:nvSpPr>
          <p:cNvPr id="4" name="Espaço Reservado para Número de Slide 3"/>
          <p:cNvSpPr>
            <a:spLocks noGrp="1"/>
          </p:cNvSpPr>
          <p:nvPr>
            <p:ph type="sldNum" sz="quarter" idx="5"/>
          </p:nvPr>
        </p:nvSpPr>
        <p:spPr/>
        <p:txBody>
          <a:bodyPr/>
          <a:lstStyle/>
          <a:p>
            <a:fld id="{4A351F02-DD2C-41E9-93D0-69902D5EE08E}" type="slidenum">
              <a:rPr lang="pt-BR" smtClean="0"/>
              <a:t>6</a:t>
            </a:fld>
            <a:endParaRPr lang="pt-BR" dirty="0"/>
          </a:p>
        </p:txBody>
      </p:sp>
    </p:spTree>
    <p:extLst>
      <p:ext uri="{BB962C8B-B14F-4D97-AF65-F5344CB8AC3E}">
        <p14:creationId xmlns:p14="http://schemas.microsoft.com/office/powerpoint/2010/main" val="4866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A351F02-DD2C-41E9-93D0-69902D5EE08E}" type="slidenum">
              <a:rPr lang="pt-BR" smtClean="0"/>
              <a:t>7</a:t>
            </a:fld>
            <a:endParaRPr lang="pt-BR" dirty="0"/>
          </a:p>
        </p:txBody>
      </p:sp>
    </p:spTree>
    <p:extLst>
      <p:ext uri="{BB962C8B-B14F-4D97-AF65-F5344CB8AC3E}">
        <p14:creationId xmlns:p14="http://schemas.microsoft.com/office/powerpoint/2010/main" val="24517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A351F02-DD2C-41E9-93D0-69902D5EE08E}" type="slidenum">
              <a:rPr lang="pt-BR" smtClean="0"/>
              <a:t>8</a:t>
            </a:fld>
            <a:endParaRPr lang="pt-BR" dirty="0"/>
          </a:p>
        </p:txBody>
      </p:sp>
    </p:spTree>
    <p:extLst>
      <p:ext uri="{BB962C8B-B14F-4D97-AF65-F5344CB8AC3E}">
        <p14:creationId xmlns:p14="http://schemas.microsoft.com/office/powerpoint/2010/main" val="379253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u="none" strike="noStrike" kern="1200" baseline="0" dirty="0">
                <a:solidFill>
                  <a:schemeClr val="tx1"/>
                </a:solidFill>
                <a:latin typeface="+mn-lt"/>
                <a:ea typeface="+mn-ea"/>
                <a:cs typeface="+mn-cs"/>
              </a:rPr>
              <a:t>Convênios: </a:t>
            </a:r>
            <a:r>
              <a:rPr lang="pt-BR" sz="1200" b="0" i="0" u="none" strike="noStrike" kern="1200" baseline="0" dirty="0">
                <a:solidFill>
                  <a:schemeClr val="tx1"/>
                </a:solidFill>
                <a:latin typeface="+mn-lt"/>
                <a:ea typeface="+mn-ea"/>
                <a:cs typeface="+mn-cs"/>
              </a:rPr>
              <a:t>São os instrumentos disciplinadores da transferência de recursos públicos, que têm por objeto a execução indireta de programas do governo federal ou de programas por este aprovado e que têm como partes integrantes, de um lado, a União, representada por um dos seus órgãos e, de outro, os órgãos ou instituições dos governos estaduais, municipais ou do Distrito Federal, sempre com interesse recíproco, em regime de mútua cooperação. </a:t>
            </a:r>
          </a:p>
          <a:p>
            <a:endParaRPr lang="pt-BR" sz="1200" b="0" i="0" u="none" strike="noStrike" kern="1200" baseline="0" dirty="0">
              <a:solidFill>
                <a:schemeClr val="tx1"/>
              </a:solidFill>
              <a:latin typeface="+mn-lt"/>
              <a:ea typeface="+mn-ea"/>
              <a:cs typeface="+mn-cs"/>
            </a:endParaRPr>
          </a:p>
          <a:p>
            <a:r>
              <a:rPr lang="pt-BR" sz="1200" b="1" i="0" u="none" strike="noStrike" kern="1200" baseline="0" dirty="0">
                <a:solidFill>
                  <a:schemeClr val="tx1"/>
                </a:solidFill>
                <a:latin typeface="+mn-lt"/>
                <a:ea typeface="+mn-ea"/>
                <a:cs typeface="+mn-cs"/>
              </a:rPr>
              <a:t>Contratos de Repasse: </a:t>
            </a:r>
            <a:r>
              <a:rPr lang="pt-BR" sz="1200" b="0" i="0" u="none" strike="noStrike" kern="1200" baseline="0" dirty="0">
                <a:solidFill>
                  <a:schemeClr val="tx1"/>
                </a:solidFill>
                <a:latin typeface="+mn-lt"/>
                <a:ea typeface="+mn-ea"/>
                <a:cs typeface="+mn-cs"/>
              </a:rPr>
              <a:t>É o instrumento, de interesse recíproco, por meio do qual a transferência dos recursos financeiros é processada por intermédio de instituição ou agente financeiro oficial federal, atuando como mandatária da União. </a:t>
            </a:r>
          </a:p>
          <a:p>
            <a:endParaRPr lang="pt-BR" sz="1200" b="0" i="0" u="none" strike="noStrike" kern="1200" baseline="0" dirty="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426F08AF-D840-45E6-9108-B632A1CB9027}" type="slidenum">
              <a:rPr lang="pt-BR" smtClean="0"/>
              <a:t>9</a:t>
            </a:fld>
            <a:endParaRPr lang="pt-BR"/>
          </a:p>
        </p:txBody>
      </p:sp>
    </p:spTree>
    <p:extLst>
      <p:ext uri="{BB962C8B-B14F-4D97-AF65-F5344CB8AC3E}">
        <p14:creationId xmlns:p14="http://schemas.microsoft.com/office/powerpoint/2010/main" val="324580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4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46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90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6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7C14E-9AA3-40E0-BA2F-8ABEB8D63F17}" type="datetimeFigureOut">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11/04/2024</a:t>
            </a:fld>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8D7870-3E1E-46D6-B2B9-1C7C4867D3DC}" type="slidenum">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774202"/>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D32DD03-9006-4F35-BF94-0FF90CB11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D70F32D-311A-4C5F-9A3B-5D2ED3A51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8CDFEF-632F-4473-A958-71BC36C50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3360C-01C9-4451-BA23-028D5BA43269}" type="datetimeFigureOut">
              <a:rPr lang="pt-BR" smtClean="0"/>
              <a:t>11/04/2024</a:t>
            </a:fld>
            <a:endParaRPr lang="pt-BR"/>
          </a:p>
        </p:txBody>
      </p:sp>
      <p:sp>
        <p:nvSpPr>
          <p:cNvPr id="5" name="Espaço Reservado para Rodapé 4">
            <a:extLst>
              <a:ext uri="{FF2B5EF4-FFF2-40B4-BE49-F238E27FC236}">
                <a16:creationId xmlns:a16="http://schemas.microsoft.com/office/drawing/2014/main" id="{A8930AE8-90F5-48D7-88C8-13D45F5B8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0201163-8C60-4D7F-918D-C58123F5E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3AC5E-DAFA-4EE4-916E-423C1718CDC1}" type="slidenum">
              <a:rPr lang="pt-BR" smtClean="0"/>
              <a:t>‹nº›</a:t>
            </a:fld>
            <a:endParaRPr lang="pt-BR"/>
          </a:p>
        </p:txBody>
      </p:sp>
    </p:spTree>
    <p:extLst>
      <p:ext uri="{BB962C8B-B14F-4D97-AF65-F5344CB8AC3E}">
        <p14:creationId xmlns:p14="http://schemas.microsoft.com/office/powerpoint/2010/main" val="3557441343"/>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diagramData" Target="../diagrams/data5.xml"/><Relationship Id="rId21" Type="http://schemas.openxmlformats.org/officeDocument/2006/relationships/image" Target="../media/image26.svg"/><Relationship Id="rId7" Type="http://schemas.microsoft.com/office/2007/relationships/diagramDrawing" Target="../diagrams/drawing5.xml"/><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16.svg"/><Relationship Id="rId5" Type="http://schemas.openxmlformats.org/officeDocument/2006/relationships/diagramQuickStyle" Target="../diagrams/quickStyle5.xml"/><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diagramLayout" Target="../diagrams/layout5.xml"/><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www.camara.leg.br/internet/comissao/index/mista/orca/orcamento/OR2022/emendas/cartilhas/MINFRA_SUDESTE.pdf" TargetMode="External"/><Relationship Id="rId18" Type="http://schemas.openxmlformats.org/officeDocument/2006/relationships/hyperlink" Target="https://www.camara.leg.br/internet/comissao/index/mista/orca/orcamento/OR2022/emendas/cartilhas/MinCid.pdf" TargetMode="External"/><Relationship Id="rId26" Type="http://schemas.openxmlformats.org/officeDocument/2006/relationships/hyperlink" Target="http://www.camara.leg.br/internet/comissao/index/mista/orca/orcamento/OR2022/emendas/cartilhas/MMA.pdf" TargetMode="External"/><Relationship Id="rId3" Type="http://schemas.openxmlformats.org/officeDocument/2006/relationships/diagramData" Target="../diagrams/data6.xml"/><Relationship Id="rId21" Type="http://schemas.openxmlformats.org/officeDocument/2006/relationships/hyperlink" Target="http://www.camara.leg.br/internet/comissao/index/mista/orca/orcamento/OR2022/emendas/cartilhas/MTur.pdf" TargetMode="External"/><Relationship Id="rId7" Type="http://schemas.microsoft.com/office/2007/relationships/diagramDrawing" Target="../diagrams/drawing6.xml"/><Relationship Id="rId12" Type="http://schemas.openxmlformats.org/officeDocument/2006/relationships/hyperlink" Target="http://www.camara.leg.br/internet/comissao/index/mista/orca/orcamento/OR2022/emendas/cartilhas/MINFRA_SUL.pdf" TargetMode="External"/><Relationship Id="rId17" Type="http://schemas.openxmlformats.org/officeDocument/2006/relationships/hyperlink" Target="http://www.camara.leg.br/internet/comissao/index/mista/orca/orcamento/OR2022/emendas/cartilhas/Mec.pdf" TargetMode="External"/><Relationship Id="rId25" Type="http://schemas.openxmlformats.org/officeDocument/2006/relationships/hyperlink" Target="http://www.camara.leg.br/internet/comissao/index/mista/orca/orcamento/OR2022/emendas/cartilhas/MCTIC.pdf" TargetMode="External"/><Relationship Id="rId2" Type="http://schemas.openxmlformats.org/officeDocument/2006/relationships/notesSlide" Target="../notesSlides/notesSlide14.xml"/><Relationship Id="rId16" Type="http://schemas.openxmlformats.org/officeDocument/2006/relationships/hyperlink" Target="https://www.gov.br/mdr/pt-br/assuntos/emendasparlamentares" TargetMode="External"/><Relationship Id="rId20" Type="http://schemas.openxmlformats.org/officeDocument/2006/relationships/hyperlink" Target="https://www.camara.leg.br/internet/comissao/index/mista/orca/orcamento/OR2022/emendas/cartilhas/MAPA.pdf" TargetMode="External"/><Relationship Id="rId29" Type="http://schemas.openxmlformats.org/officeDocument/2006/relationships/hyperlink" Target="http://www.camara.leg.br/internet/comissao/index/mista/orca/orcamento/OR2022/emendas/cartilhas/mme.pdf" TargetMode="Externa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hyperlink" Target="http://www.camara.leg.br/internet/comissao/index/mista/orca/orcamento/OR2022/emendas/cartilhas/MINFRA_NORDESTE.pdf" TargetMode="External"/><Relationship Id="rId24" Type="http://schemas.openxmlformats.org/officeDocument/2006/relationships/hyperlink" Target="http://www.camara.leg.br/internet/comissao/index/mista/orca/orcamento/OR2022/emendas/cartilhas/MCom.pdf" TargetMode="External"/><Relationship Id="rId5" Type="http://schemas.openxmlformats.org/officeDocument/2006/relationships/diagramQuickStyle" Target="../diagrams/quickStyle6.xml"/><Relationship Id="rId15" Type="http://schemas.openxmlformats.org/officeDocument/2006/relationships/hyperlink" Target="https://www.camara.leg.br/internet/comissao/index/mista/orca/orcamento/OR2022/emendas/cartilhas/MS.pdf" TargetMode="External"/><Relationship Id="rId23" Type="http://schemas.openxmlformats.org/officeDocument/2006/relationships/hyperlink" Target="http://www.camara.leg.br/internet/comissao/index/mista/orca/orcamento/OR2022/emendas/cartilhas/MTP.pdf" TargetMode="External"/><Relationship Id="rId28" Type="http://schemas.openxmlformats.org/officeDocument/2006/relationships/hyperlink" Target="http://www.camara.leg.br/internet/comissao/index/mista/orca/orcamento/OR2022/emendas/cartilhas/MRE.pdf" TargetMode="External"/><Relationship Id="rId10" Type="http://schemas.openxmlformats.org/officeDocument/2006/relationships/hyperlink" Target="http://www.camara.leg.br/internet/comissao/index/mista/orca/orcamento/OR2022/emendas/cartilhas/MINFRA_NORTE.pdf" TargetMode="External"/><Relationship Id="rId19" Type="http://schemas.openxmlformats.org/officeDocument/2006/relationships/hyperlink" Target="https://www.camara.leg.br/internet/comissao/index/mista/orca/orcamento/OR2022/emendas/cartilhas/MinCid_infograficos.pdf" TargetMode="External"/><Relationship Id="rId4" Type="http://schemas.openxmlformats.org/officeDocument/2006/relationships/diagramLayout" Target="../diagrams/layout6.xml"/><Relationship Id="rId9" Type="http://schemas.openxmlformats.org/officeDocument/2006/relationships/image" Target="../media/image28.svg"/><Relationship Id="rId14" Type="http://schemas.openxmlformats.org/officeDocument/2006/relationships/hyperlink" Target="http://www.camara.leg.br/internet/comissao/index/mista/orca/orcamento/OR2022/emendas/cartilhas/MINFRA_CENTROOESTE.pdf" TargetMode="External"/><Relationship Id="rId22" Type="http://schemas.openxmlformats.org/officeDocument/2006/relationships/hyperlink" Target="https://www.camara.leg.br/internet/comissao/index/mista/orca/orcamento/OR2022/emendas/cartilhas/MJSP.pdf" TargetMode="External"/><Relationship Id="rId27" Type="http://schemas.openxmlformats.org/officeDocument/2006/relationships/hyperlink" Target="http://www.camara.leg.br/internet/comissao/index/mista/orca/orcamento/OR2022/emendas/cartilhas/MMA_2.pdf" TargetMode="External"/><Relationship Id="rId30" Type="http://schemas.openxmlformats.org/officeDocument/2006/relationships/hyperlink" Target="http://www.camara.leg.br/internet/comissao/index/mista/orca/orcamento/OR2022/emendas/cartilhas/MDH.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econotax.com.br/projeto-de-repatriacao-nao-obriga-comprovacao-da-origem-do-dinhei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planalto.gov.br/ccivil_03/constituicao/Constituicao.htm#art165%C2%A712.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planalto.gov.br/ccivil_03/constituicao/Constituicao.htm#art166a"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view?r=eyJrIjoiMzY1NGNlYTctY2RlMy00YWNkLWEwY2ItNjBlZjkzYzk1MjQyIiwidCI6IjY2NzhkOWZlLTA5MjEtNDE3ZC04NDExLTVmMWMxOGRlZmJiYiJ9"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eaud.cgu.gov.br/relatorios/download/995446" TargetMode="Externa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genius.com/Republica-federativa-do-brasil-hino-nacional-do-brasil-lyr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C87353A6-754B-4D25-A2B3-4E04DC5F6C08}"/>
              </a:ext>
            </a:extLst>
          </p:cNvPr>
          <p:cNvSpPr txBox="1">
            <a:spLocks/>
          </p:cNvSpPr>
          <p:nvPr/>
        </p:nvSpPr>
        <p:spPr>
          <a:xfrm>
            <a:off x="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600" b="1">
                <a:solidFill>
                  <a:srgbClr val="FFFFFF"/>
                </a:solidFill>
                <a:latin typeface="Mont"/>
                <a:ea typeface="+mj-ea"/>
                <a:cs typeface="+mj-cs"/>
              </a:rPr>
              <a:t>Sérgio Neiva</a:t>
            </a:r>
            <a:endParaRPr lang="pt-BR" sz="3600" b="1" dirty="0">
              <a:solidFill>
                <a:srgbClr val="FFFFFF"/>
              </a:solidFill>
              <a:latin typeface="Mont"/>
              <a:ea typeface="+mj-ea"/>
              <a:cs typeface="+mj-cs"/>
            </a:endParaRPr>
          </a:p>
        </p:txBody>
      </p:sp>
      <p:sp>
        <p:nvSpPr>
          <p:cNvPr id="9" name="Título 2">
            <a:extLst>
              <a:ext uri="{FF2B5EF4-FFF2-40B4-BE49-F238E27FC236}">
                <a16:creationId xmlns:a16="http://schemas.microsoft.com/office/drawing/2014/main" id="{CD5DCF24-F45F-4977-BFD8-1E852EC23658}"/>
              </a:ext>
            </a:extLst>
          </p:cNvPr>
          <p:cNvSpPr txBox="1">
            <a:spLocks/>
          </p:cNvSpPr>
          <p:nvPr/>
        </p:nvSpPr>
        <p:spPr>
          <a:xfrm>
            <a:off x="798491" y="1863054"/>
            <a:ext cx="10363200" cy="1546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FFFFFF"/>
              </a:buClr>
              <a:buSzPts val="5000"/>
            </a:pPr>
            <a:r>
              <a:rPr lang="pt-BR" sz="5867" b="1" dirty="0">
                <a:solidFill>
                  <a:srgbClr val="FFFFFF"/>
                </a:solidFill>
                <a:latin typeface="Mont"/>
              </a:rPr>
              <a:t>Ética em Contratações Públicas</a:t>
            </a:r>
          </a:p>
        </p:txBody>
      </p:sp>
      <p:sp>
        <p:nvSpPr>
          <p:cNvPr id="11" name="Retângulo 2">
            <a:extLst>
              <a:ext uri="{FF2B5EF4-FFF2-40B4-BE49-F238E27FC236}">
                <a16:creationId xmlns:a16="http://schemas.microsoft.com/office/drawing/2014/main" id="{536CDF2F-A5CF-4CBF-B3DA-FFD935A41F40}"/>
              </a:ext>
            </a:extLst>
          </p:cNvPr>
          <p:cNvSpPr/>
          <p:nvPr/>
        </p:nvSpPr>
        <p:spPr>
          <a:xfrm>
            <a:off x="104745" y="5450384"/>
            <a:ext cx="8556572" cy="1292662"/>
          </a:xfrm>
          <a:prstGeom prst="rect">
            <a:avLst/>
          </a:prstGeom>
        </p:spPr>
        <p:txBody>
          <a:bodyPr wrap="square">
            <a:spAutoFit/>
          </a:bodyPr>
          <a:lstStyle/>
          <a:p>
            <a:r>
              <a:rPr lang="pt-B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Sérgio Neiva</a:t>
            </a:r>
          </a:p>
          <a:p>
            <a:r>
              <a:rPr lang="pt-BR"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Auditor Federal de Finanças e Controle</a:t>
            </a:r>
          </a:p>
          <a:p>
            <a:r>
              <a:rPr lang="pt-BR"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Coordenador-Geral de Auditoria das Áreas de Logística, Transferências Voluntárias e TCE</a:t>
            </a:r>
          </a:p>
          <a:p>
            <a:r>
              <a:rPr lang="pt-BR"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Diretoria de Auditoria de Governança e Gestão – DG</a:t>
            </a:r>
          </a:p>
          <a:p>
            <a:r>
              <a:rPr lang="pt-BR"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Secretaria Federal de Controle Interno - SFC</a:t>
            </a:r>
          </a:p>
        </p:txBody>
      </p:sp>
      <p:sp>
        <p:nvSpPr>
          <p:cNvPr id="12" name="Subtítulo 4">
            <a:extLst>
              <a:ext uri="{FF2B5EF4-FFF2-40B4-BE49-F238E27FC236}">
                <a16:creationId xmlns:a16="http://schemas.microsoft.com/office/drawing/2014/main" id="{D5744383-AE0B-48B8-A843-608372B5C490}"/>
              </a:ext>
            </a:extLst>
          </p:cNvPr>
          <p:cNvSpPr txBox="1">
            <a:spLocks/>
          </p:cNvSpPr>
          <p:nvPr/>
        </p:nvSpPr>
        <p:spPr>
          <a:xfrm>
            <a:off x="142845" y="1451488"/>
            <a:ext cx="11922155" cy="36089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9600" b="1" dirty="0">
                <a:solidFill>
                  <a:schemeClr val="tx2"/>
                </a:solidFill>
                <a:latin typeface="+mj-lt"/>
                <a:cs typeface="Gisha" panose="020B0502040204020203" pitchFamily="34" charset="-79"/>
              </a:rPr>
              <a:t>Transferências Voluntárias</a:t>
            </a:r>
          </a:p>
          <a:p>
            <a:pPr marL="0" indent="0" algn="ctr">
              <a:buFont typeface="Arial" panose="020B0604020202020204" pitchFamily="34" charset="0"/>
              <a:buNone/>
            </a:pPr>
            <a:r>
              <a:rPr lang="pt-BR" sz="6500" b="1" dirty="0">
                <a:solidFill>
                  <a:schemeClr val="tx2"/>
                </a:solidFill>
                <a:latin typeface="+mj-lt"/>
                <a:cs typeface="Gisha" panose="020B0502040204020203" pitchFamily="34" charset="-79"/>
              </a:rPr>
              <a:t>Condutas vedadas em período eleitoral</a:t>
            </a:r>
          </a:p>
          <a:p>
            <a:pPr algn="ctr"/>
            <a:endParaRPr lang="pt-BR" dirty="0">
              <a:solidFill>
                <a:schemeClr val="tx2"/>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4843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0CAC8B5B-1D92-47AC-AB4B-CDAA924B2FC8}"/>
              </a:ext>
            </a:extLst>
          </p:cNvPr>
          <p:cNvSpPr txBox="1">
            <a:spLocks/>
          </p:cNvSpPr>
          <p:nvPr/>
        </p:nvSpPr>
        <p:spPr>
          <a:xfrm>
            <a:off x="180707" y="686496"/>
            <a:ext cx="11426871" cy="58510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Destinatários de Transferências Discricionárias da União</a:t>
            </a:r>
            <a:endParaRPr lang="pt-BR" sz="3200"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a 2">
            <a:extLst>
              <a:ext uri="{FF2B5EF4-FFF2-40B4-BE49-F238E27FC236}">
                <a16:creationId xmlns:a16="http://schemas.microsoft.com/office/drawing/2014/main" id="{1F97FAEC-B95E-4882-A318-F4794FFB964C}"/>
              </a:ext>
            </a:extLst>
          </p:cNvPr>
          <p:cNvGraphicFramePr/>
          <p:nvPr>
            <p:extLst>
              <p:ext uri="{D42A27DB-BD31-4B8C-83A1-F6EECF244321}">
                <p14:modId xmlns:p14="http://schemas.microsoft.com/office/powerpoint/2010/main" val="309589463"/>
              </p:ext>
            </p:extLst>
          </p:nvPr>
        </p:nvGraphicFramePr>
        <p:xfrm>
          <a:off x="3439636" y="1180168"/>
          <a:ext cx="698467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Agrupar 3">
            <a:extLst>
              <a:ext uri="{FF2B5EF4-FFF2-40B4-BE49-F238E27FC236}">
                <a16:creationId xmlns:a16="http://schemas.microsoft.com/office/drawing/2014/main" id="{54EE2988-1691-4250-9739-2FF8FE969DCE}"/>
              </a:ext>
            </a:extLst>
          </p:cNvPr>
          <p:cNvGrpSpPr/>
          <p:nvPr/>
        </p:nvGrpSpPr>
        <p:grpSpPr>
          <a:xfrm>
            <a:off x="531417" y="1809826"/>
            <a:ext cx="787241" cy="4143375"/>
            <a:chOff x="137" y="637645"/>
            <a:chExt cx="787241" cy="4143375"/>
          </a:xfrm>
        </p:grpSpPr>
        <p:sp>
          <p:nvSpPr>
            <p:cNvPr id="5" name="Retângulo 4">
              <a:extLst>
                <a:ext uri="{FF2B5EF4-FFF2-40B4-BE49-F238E27FC236}">
                  <a16:creationId xmlns:a16="http://schemas.microsoft.com/office/drawing/2014/main" id="{2FDCBE06-7410-4117-A3CA-182568840EE9}"/>
                </a:ext>
              </a:extLst>
            </p:cNvPr>
            <p:cNvSpPr/>
            <p:nvPr/>
          </p:nvSpPr>
          <p:spPr>
            <a:xfrm rot="16200000">
              <a:off x="-1677930" y="2315712"/>
              <a:ext cx="4143375" cy="78724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CaixaDeTexto 5">
              <a:extLst>
                <a:ext uri="{FF2B5EF4-FFF2-40B4-BE49-F238E27FC236}">
                  <a16:creationId xmlns:a16="http://schemas.microsoft.com/office/drawing/2014/main" id="{059EA2C0-73B1-4381-94BC-B2E8F985B39E}"/>
                </a:ext>
              </a:extLst>
            </p:cNvPr>
            <p:cNvSpPr txBox="1"/>
            <p:nvPr/>
          </p:nvSpPr>
          <p:spPr>
            <a:xfrm rot="16200000">
              <a:off x="-1677930" y="2315712"/>
              <a:ext cx="4143375" cy="787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pt-BR" sz="5100" kern="1200" dirty="0"/>
                <a:t>União</a:t>
              </a:r>
            </a:p>
          </p:txBody>
        </p:sp>
      </p:grpSp>
      <p:sp>
        <p:nvSpPr>
          <p:cNvPr id="13" name="Seta: da Esquerda para a Direita 12">
            <a:extLst>
              <a:ext uri="{FF2B5EF4-FFF2-40B4-BE49-F238E27FC236}">
                <a16:creationId xmlns:a16="http://schemas.microsoft.com/office/drawing/2014/main" id="{1F7A830B-3B53-4752-8586-8AB5D5928A60}"/>
              </a:ext>
            </a:extLst>
          </p:cNvPr>
          <p:cNvSpPr/>
          <p:nvPr/>
        </p:nvSpPr>
        <p:spPr>
          <a:xfrm>
            <a:off x="1785857" y="3102687"/>
            <a:ext cx="1230659" cy="4629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E30ECA19-36C5-4E5A-B495-9A2908AF7C89}"/>
              </a:ext>
            </a:extLst>
          </p:cNvPr>
          <p:cNvSpPr/>
          <p:nvPr/>
        </p:nvSpPr>
        <p:spPr>
          <a:xfrm>
            <a:off x="1458082" y="3698020"/>
            <a:ext cx="1886208" cy="12764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a:t>Termo de Execução Descentralizada</a:t>
            </a:r>
          </a:p>
          <a:p>
            <a:pPr algn="ctr"/>
            <a:r>
              <a:rPr lang="pt-BR" b="1" dirty="0"/>
              <a:t>(TED)</a:t>
            </a:r>
          </a:p>
        </p:txBody>
      </p:sp>
      <p:sp>
        <p:nvSpPr>
          <p:cNvPr id="15" name="Retângulo: Cantos Arredondados 14">
            <a:extLst>
              <a:ext uri="{FF2B5EF4-FFF2-40B4-BE49-F238E27FC236}">
                <a16:creationId xmlns:a16="http://schemas.microsoft.com/office/drawing/2014/main" id="{BA69F28F-02CD-41E4-AD99-8F9D9C36FD1A}"/>
              </a:ext>
            </a:extLst>
          </p:cNvPr>
          <p:cNvSpPr/>
          <p:nvPr/>
        </p:nvSpPr>
        <p:spPr>
          <a:xfrm>
            <a:off x="10588384" y="1415303"/>
            <a:ext cx="1489709" cy="5851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a:t>Convênio</a:t>
            </a:r>
          </a:p>
        </p:txBody>
      </p:sp>
      <p:sp>
        <p:nvSpPr>
          <p:cNvPr id="16" name="Retângulo: Cantos Arredondados 15">
            <a:extLst>
              <a:ext uri="{FF2B5EF4-FFF2-40B4-BE49-F238E27FC236}">
                <a16:creationId xmlns:a16="http://schemas.microsoft.com/office/drawing/2014/main" id="{F7121A45-983E-4190-8C4A-7F7436D40CEB}"/>
              </a:ext>
            </a:extLst>
          </p:cNvPr>
          <p:cNvSpPr/>
          <p:nvPr/>
        </p:nvSpPr>
        <p:spPr>
          <a:xfrm>
            <a:off x="10588384" y="2093116"/>
            <a:ext cx="1489709" cy="5851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a:t>Contrato de Repasse</a:t>
            </a:r>
          </a:p>
        </p:txBody>
      </p:sp>
      <p:sp>
        <p:nvSpPr>
          <p:cNvPr id="17" name="Retângulo: Cantos Arredondados 16">
            <a:extLst>
              <a:ext uri="{FF2B5EF4-FFF2-40B4-BE49-F238E27FC236}">
                <a16:creationId xmlns:a16="http://schemas.microsoft.com/office/drawing/2014/main" id="{C793EEE7-00C3-43D9-91B2-00FF8F83D2B7}"/>
              </a:ext>
            </a:extLst>
          </p:cNvPr>
          <p:cNvSpPr/>
          <p:nvPr/>
        </p:nvSpPr>
        <p:spPr>
          <a:xfrm>
            <a:off x="10588383" y="3878756"/>
            <a:ext cx="1489709" cy="5851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a:t>Termo de Fomento</a:t>
            </a:r>
          </a:p>
        </p:txBody>
      </p:sp>
      <p:sp>
        <p:nvSpPr>
          <p:cNvPr id="18" name="Retângulo: Cantos Arredondados 17">
            <a:extLst>
              <a:ext uri="{FF2B5EF4-FFF2-40B4-BE49-F238E27FC236}">
                <a16:creationId xmlns:a16="http://schemas.microsoft.com/office/drawing/2014/main" id="{8DF53AB2-730C-48AC-8DCA-EB7C9E1A3395}"/>
              </a:ext>
            </a:extLst>
          </p:cNvPr>
          <p:cNvSpPr/>
          <p:nvPr/>
        </p:nvSpPr>
        <p:spPr>
          <a:xfrm>
            <a:off x="10588383" y="3212058"/>
            <a:ext cx="1489709" cy="5851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a:t>Termo de Colaboração</a:t>
            </a:r>
          </a:p>
        </p:txBody>
      </p:sp>
      <p:sp>
        <p:nvSpPr>
          <p:cNvPr id="19" name="Retângulo: Cantos Arredondados 18">
            <a:extLst>
              <a:ext uri="{FF2B5EF4-FFF2-40B4-BE49-F238E27FC236}">
                <a16:creationId xmlns:a16="http://schemas.microsoft.com/office/drawing/2014/main" id="{65328CE6-6BA3-4C32-AD86-B0CE54F8D35B}"/>
              </a:ext>
            </a:extLst>
          </p:cNvPr>
          <p:cNvSpPr/>
          <p:nvPr/>
        </p:nvSpPr>
        <p:spPr>
          <a:xfrm>
            <a:off x="10631207" y="4667577"/>
            <a:ext cx="1489709" cy="5851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a:t>Termo de Parceria</a:t>
            </a:r>
          </a:p>
        </p:txBody>
      </p:sp>
      <p:sp>
        <p:nvSpPr>
          <p:cNvPr id="20" name="Retângulo: Cantos Arredondados 19">
            <a:extLst>
              <a:ext uri="{FF2B5EF4-FFF2-40B4-BE49-F238E27FC236}">
                <a16:creationId xmlns:a16="http://schemas.microsoft.com/office/drawing/2014/main" id="{7EE4171D-39B7-44C2-AD7F-2182B79B0CC5}"/>
              </a:ext>
            </a:extLst>
          </p:cNvPr>
          <p:cNvSpPr/>
          <p:nvPr/>
        </p:nvSpPr>
        <p:spPr>
          <a:xfrm>
            <a:off x="10588383" y="5800058"/>
            <a:ext cx="1489709" cy="5851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a:t>Contrato de Gestão</a:t>
            </a:r>
          </a:p>
        </p:txBody>
      </p:sp>
      <p:grpSp>
        <p:nvGrpSpPr>
          <p:cNvPr id="10" name="Agrupar 9">
            <a:extLst>
              <a:ext uri="{FF2B5EF4-FFF2-40B4-BE49-F238E27FC236}">
                <a16:creationId xmlns:a16="http://schemas.microsoft.com/office/drawing/2014/main" id="{E1B479DF-A413-413A-85DC-99D115C7AC18}"/>
              </a:ext>
            </a:extLst>
          </p:cNvPr>
          <p:cNvGrpSpPr/>
          <p:nvPr/>
        </p:nvGrpSpPr>
        <p:grpSpPr>
          <a:xfrm>
            <a:off x="180707" y="6032376"/>
            <a:ext cx="6496628" cy="1168098"/>
            <a:chOff x="16638" y="5744794"/>
            <a:chExt cx="6496628" cy="1168098"/>
          </a:xfrm>
        </p:grpSpPr>
        <p:sp>
          <p:nvSpPr>
            <p:cNvPr id="7" name="Retângulo 6">
              <a:extLst>
                <a:ext uri="{FF2B5EF4-FFF2-40B4-BE49-F238E27FC236}">
                  <a16:creationId xmlns:a16="http://schemas.microsoft.com/office/drawing/2014/main" id="{4841E89F-72EE-49FB-84CB-10A402AD687F}"/>
                </a:ext>
              </a:extLst>
            </p:cNvPr>
            <p:cNvSpPr/>
            <p:nvPr/>
          </p:nvSpPr>
          <p:spPr>
            <a:xfrm>
              <a:off x="131863" y="6100068"/>
              <a:ext cx="277792" cy="173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45E97484-6CAF-492F-929C-FF09EE6870BB}"/>
                </a:ext>
              </a:extLst>
            </p:cNvPr>
            <p:cNvSpPr/>
            <p:nvPr/>
          </p:nvSpPr>
          <p:spPr>
            <a:xfrm>
              <a:off x="131863" y="6364419"/>
              <a:ext cx="277792" cy="1736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551DB9B0-6755-4EE7-B7D6-8A51E038C27B}"/>
                </a:ext>
              </a:extLst>
            </p:cNvPr>
            <p:cNvSpPr txBox="1"/>
            <p:nvPr/>
          </p:nvSpPr>
          <p:spPr>
            <a:xfrm>
              <a:off x="16638" y="5744794"/>
              <a:ext cx="945965" cy="369332"/>
            </a:xfrm>
            <a:prstGeom prst="rect">
              <a:avLst/>
            </a:prstGeom>
            <a:noFill/>
          </p:spPr>
          <p:txBody>
            <a:bodyPr wrap="none" rtlCol="0">
              <a:spAutoFit/>
            </a:bodyPr>
            <a:lstStyle/>
            <a:p>
              <a:r>
                <a:rPr lang="pt-BR" sz="1600" dirty="0"/>
                <a:t>Legenda</a:t>
              </a:r>
              <a:r>
                <a:rPr lang="pt-BR" dirty="0"/>
                <a:t>:</a:t>
              </a:r>
            </a:p>
          </p:txBody>
        </p:sp>
        <p:sp>
          <p:nvSpPr>
            <p:cNvPr id="11" name="CaixaDeTexto 10">
              <a:extLst>
                <a:ext uri="{FF2B5EF4-FFF2-40B4-BE49-F238E27FC236}">
                  <a16:creationId xmlns:a16="http://schemas.microsoft.com/office/drawing/2014/main" id="{B9426059-A199-45D4-B46F-9D55A193A254}"/>
                </a:ext>
              </a:extLst>
            </p:cNvPr>
            <p:cNvSpPr txBox="1"/>
            <p:nvPr/>
          </p:nvSpPr>
          <p:spPr>
            <a:xfrm>
              <a:off x="409655" y="6002212"/>
              <a:ext cx="490712" cy="292388"/>
            </a:xfrm>
            <a:prstGeom prst="rect">
              <a:avLst/>
            </a:prstGeom>
            <a:noFill/>
          </p:spPr>
          <p:txBody>
            <a:bodyPr wrap="none" rtlCol="0">
              <a:spAutoFit/>
            </a:bodyPr>
            <a:lstStyle/>
            <a:p>
              <a:r>
                <a:rPr lang="pt-BR" sz="1300" dirty="0"/>
                <a:t>Ente</a:t>
              </a:r>
            </a:p>
          </p:txBody>
        </p:sp>
        <p:sp>
          <p:nvSpPr>
            <p:cNvPr id="12" name="CaixaDeTexto 11">
              <a:extLst>
                <a:ext uri="{FF2B5EF4-FFF2-40B4-BE49-F238E27FC236}">
                  <a16:creationId xmlns:a16="http://schemas.microsoft.com/office/drawing/2014/main" id="{20BF04D9-D683-48D4-BC6A-9F4E7933D382}"/>
                </a:ext>
              </a:extLst>
            </p:cNvPr>
            <p:cNvSpPr txBox="1"/>
            <p:nvPr/>
          </p:nvSpPr>
          <p:spPr>
            <a:xfrm>
              <a:off x="409655" y="6266561"/>
              <a:ext cx="1089786" cy="307777"/>
            </a:xfrm>
            <a:prstGeom prst="rect">
              <a:avLst/>
            </a:prstGeom>
            <a:noFill/>
          </p:spPr>
          <p:txBody>
            <a:bodyPr wrap="none" rtlCol="0">
              <a:spAutoFit/>
            </a:bodyPr>
            <a:lstStyle/>
            <a:p>
              <a:r>
                <a:rPr lang="pt-BR" sz="1400" dirty="0"/>
                <a:t>Instrumento</a:t>
              </a:r>
            </a:p>
          </p:txBody>
        </p:sp>
        <p:sp>
          <p:nvSpPr>
            <p:cNvPr id="21" name="Retângulo 20">
              <a:extLst>
                <a:ext uri="{FF2B5EF4-FFF2-40B4-BE49-F238E27FC236}">
                  <a16:creationId xmlns:a16="http://schemas.microsoft.com/office/drawing/2014/main" id="{FCCF933D-D4F7-4CFD-84F1-42E152AD5F44}"/>
                </a:ext>
              </a:extLst>
            </p:cNvPr>
            <p:cNvSpPr/>
            <p:nvPr/>
          </p:nvSpPr>
          <p:spPr>
            <a:xfrm>
              <a:off x="1831189" y="6063941"/>
              <a:ext cx="277792" cy="1736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0B34D66A-6E02-4F70-936E-5CC45CC73704}"/>
                </a:ext>
              </a:extLst>
            </p:cNvPr>
            <p:cNvSpPr txBox="1"/>
            <p:nvPr/>
          </p:nvSpPr>
          <p:spPr>
            <a:xfrm>
              <a:off x="2122411" y="6003476"/>
              <a:ext cx="3069815" cy="307777"/>
            </a:xfrm>
            <a:prstGeom prst="rect">
              <a:avLst/>
            </a:prstGeom>
            <a:noFill/>
          </p:spPr>
          <p:txBody>
            <a:bodyPr wrap="none" rtlCol="0">
              <a:spAutoFit/>
            </a:bodyPr>
            <a:lstStyle/>
            <a:p>
              <a:r>
                <a:rPr lang="pt-BR" sz="1400" dirty="0"/>
                <a:t>Ente qualificado pelo MJ (Lei 9.790/99) </a:t>
              </a:r>
            </a:p>
          </p:txBody>
        </p:sp>
        <p:sp>
          <p:nvSpPr>
            <p:cNvPr id="23" name="Retângulo 22">
              <a:extLst>
                <a:ext uri="{FF2B5EF4-FFF2-40B4-BE49-F238E27FC236}">
                  <a16:creationId xmlns:a16="http://schemas.microsoft.com/office/drawing/2014/main" id="{CC4DE763-DC0A-4D74-AD32-464C9B104787}"/>
                </a:ext>
              </a:extLst>
            </p:cNvPr>
            <p:cNvSpPr/>
            <p:nvPr/>
          </p:nvSpPr>
          <p:spPr>
            <a:xfrm>
              <a:off x="1825836" y="6364417"/>
              <a:ext cx="277792" cy="1736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extLst>
                <a:ext uri="{FF2B5EF4-FFF2-40B4-BE49-F238E27FC236}">
                  <a16:creationId xmlns:a16="http://schemas.microsoft.com/office/drawing/2014/main" id="{B976E38F-DE75-484A-9B18-F2897DB20FE6}"/>
                </a:ext>
              </a:extLst>
            </p:cNvPr>
            <p:cNvSpPr txBox="1"/>
            <p:nvPr/>
          </p:nvSpPr>
          <p:spPr>
            <a:xfrm>
              <a:off x="2115203" y="6266561"/>
              <a:ext cx="4398063" cy="646331"/>
            </a:xfrm>
            <a:prstGeom prst="rect">
              <a:avLst/>
            </a:prstGeom>
            <a:noFill/>
          </p:spPr>
          <p:txBody>
            <a:bodyPr wrap="none" rtlCol="0">
              <a:spAutoFit/>
            </a:bodyPr>
            <a:lstStyle/>
            <a:p>
              <a:r>
                <a:rPr lang="pt-BR" sz="1400" dirty="0"/>
                <a:t>Ente qualificado pelo Ministério Supervisor (Lei 9.637/98</a:t>
              </a:r>
              <a:r>
                <a:rPr lang="pt-BR" dirty="0"/>
                <a:t>)</a:t>
              </a:r>
            </a:p>
            <a:p>
              <a:endParaRPr lang="pt-BR" dirty="0"/>
            </a:p>
          </p:txBody>
        </p:sp>
      </p:grpSp>
      <p:sp>
        <p:nvSpPr>
          <p:cNvPr id="35" name="Chave Direita 34">
            <a:extLst>
              <a:ext uri="{FF2B5EF4-FFF2-40B4-BE49-F238E27FC236}">
                <a16:creationId xmlns:a16="http://schemas.microsoft.com/office/drawing/2014/main" id="{04239DE4-5230-4228-88D3-7063E20FE440}"/>
              </a:ext>
            </a:extLst>
          </p:cNvPr>
          <p:cNvSpPr/>
          <p:nvPr/>
        </p:nvSpPr>
        <p:spPr>
          <a:xfrm>
            <a:off x="10385539" y="1102037"/>
            <a:ext cx="202844" cy="192251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6" name="Chave Direita 35">
            <a:extLst>
              <a:ext uri="{FF2B5EF4-FFF2-40B4-BE49-F238E27FC236}">
                <a16:creationId xmlns:a16="http://schemas.microsoft.com/office/drawing/2014/main" id="{348D8ACB-8FB5-4B43-A526-E15E96BB8CFD}"/>
              </a:ext>
            </a:extLst>
          </p:cNvPr>
          <p:cNvSpPr/>
          <p:nvPr/>
        </p:nvSpPr>
        <p:spPr>
          <a:xfrm>
            <a:off x="10430826" y="3228268"/>
            <a:ext cx="114733" cy="123559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7" name="Chave Direita 36">
            <a:extLst>
              <a:ext uri="{FF2B5EF4-FFF2-40B4-BE49-F238E27FC236}">
                <a16:creationId xmlns:a16="http://schemas.microsoft.com/office/drawing/2014/main" id="{D5912790-FDB4-4AF7-9A09-75E176986338}"/>
              </a:ext>
            </a:extLst>
          </p:cNvPr>
          <p:cNvSpPr/>
          <p:nvPr/>
        </p:nvSpPr>
        <p:spPr>
          <a:xfrm>
            <a:off x="10455563" y="4667577"/>
            <a:ext cx="121245" cy="6824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8" name="Chave Direita 37">
            <a:extLst>
              <a:ext uri="{FF2B5EF4-FFF2-40B4-BE49-F238E27FC236}">
                <a16:creationId xmlns:a16="http://schemas.microsoft.com/office/drawing/2014/main" id="{1A07FE78-9909-410F-998D-6FDAD6348F05}"/>
              </a:ext>
            </a:extLst>
          </p:cNvPr>
          <p:cNvSpPr/>
          <p:nvPr/>
        </p:nvSpPr>
        <p:spPr>
          <a:xfrm>
            <a:off x="10459037" y="5735831"/>
            <a:ext cx="121245" cy="6824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37199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0CAC8B5B-1D92-47AC-AB4B-CDAA924B2FC8}"/>
              </a:ext>
            </a:extLst>
          </p:cNvPr>
          <p:cNvSpPr txBox="1">
            <a:spLocks/>
          </p:cNvSpPr>
          <p:nvPr/>
        </p:nvSpPr>
        <p:spPr>
          <a:xfrm>
            <a:off x="505228" y="701887"/>
            <a:ext cx="11426871" cy="5851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latin typeface="Open Sans" panose="020B0606030504020204" pitchFamily="34" charset="0"/>
                <a:ea typeface="Open Sans" panose="020B0606030504020204" pitchFamily="34" charset="0"/>
                <a:cs typeface="Open Sans" panose="020B0606030504020204" pitchFamily="34" charset="0"/>
              </a:rPr>
              <a:t>Convênio não é Contrato Administrativo!</a:t>
            </a:r>
            <a:endParaRPr lang="pt-BR" sz="3200" b="1"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Diagrama 9">
            <a:extLst>
              <a:ext uri="{FF2B5EF4-FFF2-40B4-BE49-F238E27FC236}">
                <a16:creationId xmlns:a16="http://schemas.microsoft.com/office/drawing/2014/main" id="{F38652D8-D71D-488E-8A20-2907F85B694E}"/>
              </a:ext>
            </a:extLst>
          </p:cNvPr>
          <p:cNvGraphicFramePr/>
          <p:nvPr>
            <p:extLst>
              <p:ext uri="{D42A27DB-BD31-4B8C-83A1-F6EECF244321}">
                <p14:modId xmlns:p14="http://schemas.microsoft.com/office/powerpoint/2010/main" val="3716219833"/>
              </p:ext>
            </p:extLst>
          </p:nvPr>
        </p:nvGraphicFramePr>
        <p:xfrm>
          <a:off x="593079" y="794484"/>
          <a:ext cx="11286405" cy="589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Conector reto 25">
            <a:extLst>
              <a:ext uri="{FF2B5EF4-FFF2-40B4-BE49-F238E27FC236}">
                <a16:creationId xmlns:a16="http://schemas.microsoft.com/office/drawing/2014/main" id="{9841BB67-2A99-4649-848B-6F5DA1A0DD28}"/>
              </a:ext>
            </a:extLst>
          </p:cNvPr>
          <p:cNvCxnSpPr/>
          <p:nvPr/>
        </p:nvCxnSpPr>
        <p:spPr>
          <a:xfrm>
            <a:off x="327149" y="2777924"/>
            <a:ext cx="117367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Conector reto 30">
            <a:extLst>
              <a:ext uri="{FF2B5EF4-FFF2-40B4-BE49-F238E27FC236}">
                <a16:creationId xmlns:a16="http://schemas.microsoft.com/office/drawing/2014/main" id="{76B45ACF-F802-44BA-9ECD-63E0235CBA54}"/>
              </a:ext>
            </a:extLst>
          </p:cNvPr>
          <p:cNvCxnSpPr/>
          <p:nvPr/>
        </p:nvCxnSpPr>
        <p:spPr>
          <a:xfrm>
            <a:off x="350298" y="3429000"/>
            <a:ext cx="117367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a16="http://schemas.microsoft.com/office/drawing/2014/main" id="{C3B85CD9-D1C8-4DD7-BF23-17061B36B0D8}"/>
              </a:ext>
            </a:extLst>
          </p:cNvPr>
          <p:cNvCxnSpPr/>
          <p:nvPr/>
        </p:nvCxnSpPr>
        <p:spPr>
          <a:xfrm>
            <a:off x="327149" y="4018344"/>
            <a:ext cx="117367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Conector reto 32">
            <a:extLst>
              <a:ext uri="{FF2B5EF4-FFF2-40B4-BE49-F238E27FC236}">
                <a16:creationId xmlns:a16="http://schemas.microsoft.com/office/drawing/2014/main" id="{4674ADFA-A0B9-4013-BB5C-10005189D0B5}"/>
              </a:ext>
            </a:extLst>
          </p:cNvPr>
          <p:cNvCxnSpPr/>
          <p:nvPr/>
        </p:nvCxnSpPr>
        <p:spPr>
          <a:xfrm>
            <a:off x="350298" y="4669420"/>
            <a:ext cx="117367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63F9EBAF-E425-4A4F-B7C3-98CBC2B7F459}"/>
              </a:ext>
            </a:extLst>
          </p:cNvPr>
          <p:cNvCxnSpPr/>
          <p:nvPr/>
        </p:nvCxnSpPr>
        <p:spPr>
          <a:xfrm>
            <a:off x="227635" y="5235615"/>
            <a:ext cx="117367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536768E4-8AE6-4F26-8768-BDA11D8DCB5C}"/>
              </a:ext>
            </a:extLst>
          </p:cNvPr>
          <p:cNvCxnSpPr/>
          <p:nvPr/>
        </p:nvCxnSpPr>
        <p:spPr>
          <a:xfrm>
            <a:off x="250784" y="5886691"/>
            <a:ext cx="117367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0ED0EAE8-DB9A-4A20-B295-59A61ACE59E4}"/>
              </a:ext>
            </a:extLst>
          </p:cNvPr>
          <p:cNvSpPr txBox="1">
            <a:spLocks/>
          </p:cNvSpPr>
          <p:nvPr/>
        </p:nvSpPr>
        <p:spPr>
          <a:xfrm>
            <a:off x="184528" y="1047287"/>
            <a:ext cx="11618581" cy="5851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Referencial Legal Transferências Voluntárias da União</a:t>
            </a:r>
            <a:endParaRPr lang="pt-BR" sz="3200"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ítulo 4">
            <a:extLst>
              <a:ext uri="{FF2B5EF4-FFF2-40B4-BE49-F238E27FC236}">
                <a16:creationId xmlns:a16="http://schemas.microsoft.com/office/drawing/2014/main" id="{5C69531D-DD86-4713-9B37-8C114F23D42F}"/>
              </a:ext>
            </a:extLst>
          </p:cNvPr>
          <p:cNvSpPr txBox="1">
            <a:spLocks/>
          </p:cNvSpPr>
          <p:nvPr/>
        </p:nvSpPr>
        <p:spPr>
          <a:xfrm>
            <a:off x="401009" y="6110128"/>
            <a:ext cx="11618581" cy="5851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Histórico</a:t>
            </a:r>
            <a:endParaRPr lang="pt-BR" sz="3200"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m 1">
            <a:extLst>
              <a:ext uri="{FF2B5EF4-FFF2-40B4-BE49-F238E27FC236}">
                <a16:creationId xmlns:a16="http://schemas.microsoft.com/office/drawing/2014/main" id="{010F968A-9679-41AA-83B6-E053CE48141E}"/>
              </a:ext>
            </a:extLst>
          </p:cNvPr>
          <p:cNvPicPr>
            <a:picLocks noChangeAspect="1"/>
          </p:cNvPicPr>
          <p:nvPr/>
        </p:nvPicPr>
        <p:blipFill>
          <a:blip r:embed="rId2"/>
          <a:stretch>
            <a:fillRect/>
          </a:stretch>
        </p:blipFill>
        <p:spPr>
          <a:xfrm>
            <a:off x="554552" y="1632396"/>
            <a:ext cx="10878532" cy="4477732"/>
          </a:xfrm>
          <a:prstGeom prst="rect">
            <a:avLst/>
          </a:prstGeom>
        </p:spPr>
      </p:pic>
    </p:spTree>
    <p:extLst>
      <p:ext uri="{BB962C8B-B14F-4D97-AF65-F5344CB8AC3E}">
        <p14:creationId xmlns:p14="http://schemas.microsoft.com/office/powerpoint/2010/main" val="211870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39DAE49-7542-47EC-9C5A-7FA2E9BAF151}"/>
              </a:ext>
            </a:extLst>
          </p:cNvPr>
          <p:cNvPicPr>
            <a:picLocks noChangeAspect="1"/>
          </p:cNvPicPr>
          <p:nvPr/>
        </p:nvPicPr>
        <p:blipFill>
          <a:blip r:embed="rId3"/>
          <a:stretch>
            <a:fillRect/>
          </a:stretch>
        </p:blipFill>
        <p:spPr>
          <a:xfrm>
            <a:off x="1311008" y="1356499"/>
            <a:ext cx="9384498" cy="4716687"/>
          </a:xfrm>
          <a:prstGeom prst="rect">
            <a:avLst/>
          </a:prstGeom>
        </p:spPr>
      </p:pic>
      <p:sp>
        <p:nvSpPr>
          <p:cNvPr id="3" name="Título 4">
            <a:extLst>
              <a:ext uri="{FF2B5EF4-FFF2-40B4-BE49-F238E27FC236}">
                <a16:creationId xmlns:a16="http://schemas.microsoft.com/office/drawing/2014/main" id="{313159C9-370B-4417-B192-1F7794AE97F6}"/>
              </a:ext>
            </a:extLst>
          </p:cNvPr>
          <p:cNvSpPr txBox="1">
            <a:spLocks/>
          </p:cNvSpPr>
          <p:nvPr/>
        </p:nvSpPr>
        <p:spPr>
          <a:xfrm>
            <a:off x="78939" y="854510"/>
            <a:ext cx="11848636" cy="12215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accent3">
                    <a:lumMod val="50000"/>
                  </a:schemeClr>
                </a:solidFill>
                <a:latin typeface="+mn-lt"/>
              </a:rPr>
              <a:t>Transferências da União Operacionalizadas na Plataforma + Brasil (SICONV)</a:t>
            </a:r>
          </a:p>
        </p:txBody>
      </p:sp>
      <p:sp>
        <p:nvSpPr>
          <p:cNvPr id="4" name="Título 4">
            <a:extLst>
              <a:ext uri="{FF2B5EF4-FFF2-40B4-BE49-F238E27FC236}">
                <a16:creationId xmlns:a16="http://schemas.microsoft.com/office/drawing/2014/main" id="{B8567290-D18D-415B-BCC5-E15F155F1597}"/>
              </a:ext>
            </a:extLst>
          </p:cNvPr>
          <p:cNvSpPr txBox="1">
            <a:spLocks/>
          </p:cNvSpPr>
          <p:nvPr/>
        </p:nvSpPr>
        <p:spPr>
          <a:xfrm>
            <a:off x="343364" y="6073186"/>
            <a:ext cx="11477735" cy="5019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accent1"/>
                </a:solidFill>
                <a:latin typeface="+mn-lt"/>
              </a:rPr>
              <a:t>*Fonte: Ministério da Economia. Repasses Anuais.</a:t>
            </a:r>
          </a:p>
        </p:txBody>
      </p:sp>
    </p:spTree>
    <p:extLst>
      <p:ext uri="{BB962C8B-B14F-4D97-AF65-F5344CB8AC3E}">
        <p14:creationId xmlns:p14="http://schemas.microsoft.com/office/powerpoint/2010/main" val="397309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4C598C5-0BE1-4FD4-A537-24B911B0DECE}"/>
              </a:ext>
            </a:extLst>
          </p:cNvPr>
          <p:cNvGraphicFramePr/>
          <p:nvPr>
            <p:extLst>
              <p:ext uri="{D42A27DB-BD31-4B8C-83A1-F6EECF244321}">
                <p14:modId xmlns:p14="http://schemas.microsoft.com/office/powerpoint/2010/main" val="1478632483"/>
              </p:ext>
            </p:extLst>
          </p:nvPr>
        </p:nvGraphicFramePr>
        <p:xfrm>
          <a:off x="738928" y="680096"/>
          <a:ext cx="10315934" cy="5296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áfico 9" descr="Sala de reuniões">
            <a:extLst>
              <a:ext uri="{FF2B5EF4-FFF2-40B4-BE49-F238E27FC236}">
                <a16:creationId xmlns:a16="http://schemas.microsoft.com/office/drawing/2014/main" id="{5C9D7DD5-3890-4F1D-B8B5-3902DE6392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0690" y="2454821"/>
            <a:ext cx="1127050" cy="1127050"/>
          </a:xfrm>
          <a:prstGeom prst="rect">
            <a:avLst/>
          </a:prstGeom>
        </p:spPr>
      </p:pic>
      <p:pic>
        <p:nvPicPr>
          <p:cNvPr id="11" name="Gráfico 10" descr="Aperto de mão">
            <a:extLst>
              <a:ext uri="{FF2B5EF4-FFF2-40B4-BE49-F238E27FC236}">
                <a16:creationId xmlns:a16="http://schemas.microsoft.com/office/drawing/2014/main" id="{9C84057E-67B6-463E-95A1-D603060332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6902" y="3628450"/>
            <a:ext cx="940838" cy="940838"/>
          </a:xfrm>
          <a:prstGeom prst="rect">
            <a:avLst/>
          </a:prstGeom>
        </p:spPr>
      </p:pic>
      <p:pic>
        <p:nvPicPr>
          <p:cNvPr id="12" name="Gráfico 11" descr="Guindaste">
            <a:extLst>
              <a:ext uri="{FF2B5EF4-FFF2-40B4-BE49-F238E27FC236}">
                <a16:creationId xmlns:a16="http://schemas.microsoft.com/office/drawing/2014/main" id="{FEF5982F-473D-494D-8296-95643396C3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15037" y="2666203"/>
            <a:ext cx="914400" cy="914400"/>
          </a:xfrm>
          <a:prstGeom prst="rect">
            <a:avLst/>
          </a:prstGeom>
        </p:spPr>
      </p:pic>
      <p:pic>
        <p:nvPicPr>
          <p:cNvPr id="13" name="Gráfico 12" descr="Britadeira">
            <a:extLst>
              <a:ext uri="{FF2B5EF4-FFF2-40B4-BE49-F238E27FC236}">
                <a16:creationId xmlns:a16="http://schemas.microsoft.com/office/drawing/2014/main" id="{48A8755F-E75A-4B78-A4C1-B462F14A4B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11705" y="2714050"/>
            <a:ext cx="914400" cy="914400"/>
          </a:xfrm>
          <a:prstGeom prst="rect">
            <a:avLst/>
          </a:prstGeom>
        </p:spPr>
      </p:pic>
      <p:pic>
        <p:nvPicPr>
          <p:cNvPr id="14" name="Gráfico 13" descr="Ferramentas">
            <a:extLst>
              <a:ext uri="{FF2B5EF4-FFF2-40B4-BE49-F238E27FC236}">
                <a16:creationId xmlns:a16="http://schemas.microsoft.com/office/drawing/2014/main" id="{54DBA64F-BADE-482A-879B-58933979898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75250" y="3634288"/>
            <a:ext cx="914400" cy="914400"/>
          </a:xfrm>
          <a:prstGeom prst="rect">
            <a:avLst/>
          </a:prstGeom>
        </p:spPr>
      </p:pic>
      <p:pic>
        <p:nvPicPr>
          <p:cNvPr id="15" name="Gráfico 14" descr="Público-alvo">
            <a:extLst>
              <a:ext uri="{FF2B5EF4-FFF2-40B4-BE49-F238E27FC236}">
                <a16:creationId xmlns:a16="http://schemas.microsoft.com/office/drawing/2014/main" id="{1C9FF7E6-0DBC-46FC-9870-44C5E811CF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949215" y="2742125"/>
            <a:ext cx="914400" cy="914400"/>
          </a:xfrm>
          <a:prstGeom prst="rect">
            <a:avLst/>
          </a:prstGeom>
        </p:spPr>
      </p:pic>
      <p:pic>
        <p:nvPicPr>
          <p:cNvPr id="16" name="Gráfico 15" descr="Lista de verificação">
            <a:extLst>
              <a:ext uri="{FF2B5EF4-FFF2-40B4-BE49-F238E27FC236}">
                <a16:creationId xmlns:a16="http://schemas.microsoft.com/office/drawing/2014/main" id="{EC68AFB4-BFF1-4458-9D08-288CAC8B295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756215" y="3656525"/>
            <a:ext cx="914400" cy="914400"/>
          </a:xfrm>
          <a:prstGeom prst="rect">
            <a:avLst/>
          </a:prstGeom>
        </p:spPr>
      </p:pic>
      <p:sp>
        <p:nvSpPr>
          <p:cNvPr id="17" name="Título 1">
            <a:extLst>
              <a:ext uri="{FF2B5EF4-FFF2-40B4-BE49-F238E27FC236}">
                <a16:creationId xmlns:a16="http://schemas.microsoft.com/office/drawing/2014/main" id="{9B89A4F1-1EDC-4862-B90F-B8B128B6EB82}"/>
              </a:ext>
            </a:extLst>
          </p:cNvPr>
          <p:cNvSpPr txBox="1">
            <a:spLocks/>
          </p:cNvSpPr>
          <p:nvPr/>
        </p:nvSpPr>
        <p:spPr>
          <a:xfrm>
            <a:off x="179940" y="244403"/>
            <a:ext cx="11832120" cy="87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latin typeface="Open Sans" panose="020B0606030504020204"/>
                <a:ea typeface="+mn-ea"/>
                <a:cs typeface="+mn-cs"/>
              </a:rPr>
              <a:t>Ciclo de Vida de Convênio</a:t>
            </a:r>
          </a:p>
        </p:txBody>
      </p:sp>
      <p:pic>
        <p:nvPicPr>
          <p:cNvPr id="19" name="Gráfico 18" descr="Conjunto de bordados com bastidor, agulhas e linha, tesouras e botões">
            <a:extLst>
              <a:ext uri="{FF2B5EF4-FFF2-40B4-BE49-F238E27FC236}">
                <a16:creationId xmlns:a16="http://schemas.microsoft.com/office/drawing/2014/main" id="{97A950FD-A118-4182-8BEE-A0742210A3B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71908" y="2545297"/>
            <a:ext cx="2238012" cy="2222456"/>
          </a:xfrm>
          <a:prstGeom prst="rect">
            <a:avLst/>
          </a:prstGeom>
        </p:spPr>
      </p:pic>
      <p:cxnSp>
        <p:nvCxnSpPr>
          <p:cNvPr id="4" name="Conector reto 3">
            <a:extLst>
              <a:ext uri="{FF2B5EF4-FFF2-40B4-BE49-F238E27FC236}">
                <a16:creationId xmlns:a16="http://schemas.microsoft.com/office/drawing/2014/main" id="{AD2BCB68-1006-4208-ADC9-186B33C3301B}"/>
              </a:ext>
            </a:extLst>
          </p:cNvPr>
          <p:cNvCxnSpPr/>
          <p:nvPr/>
        </p:nvCxnSpPr>
        <p:spPr>
          <a:xfrm>
            <a:off x="3299792" y="1115790"/>
            <a:ext cx="0" cy="539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61C24DE9-FE95-4D47-96D3-BE922A19A2C0}"/>
              </a:ext>
            </a:extLst>
          </p:cNvPr>
          <p:cNvCxnSpPr/>
          <p:nvPr/>
        </p:nvCxnSpPr>
        <p:spPr>
          <a:xfrm>
            <a:off x="5903844" y="1091960"/>
            <a:ext cx="0" cy="5391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7CE7805B-7C4B-4EB7-A7C5-A2F8E660CAF5}"/>
              </a:ext>
            </a:extLst>
          </p:cNvPr>
          <p:cNvCxnSpPr/>
          <p:nvPr/>
        </p:nvCxnSpPr>
        <p:spPr>
          <a:xfrm>
            <a:off x="8488018" y="1027271"/>
            <a:ext cx="0" cy="5391027"/>
          </a:xfrm>
          <a:prstGeom prst="line">
            <a:avLst/>
          </a:prstGeom>
        </p:spPr>
        <p:style>
          <a:lnRef idx="1">
            <a:schemeClr val="accent1"/>
          </a:lnRef>
          <a:fillRef idx="0">
            <a:schemeClr val="accent1"/>
          </a:fillRef>
          <a:effectRef idx="0">
            <a:schemeClr val="accent1"/>
          </a:effectRef>
          <a:fontRef idx="minor">
            <a:schemeClr val="tx1"/>
          </a:fontRef>
        </p:style>
      </p:cxnSp>
      <p:sp>
        <p:nvSpPr>
          <p:cNvPr id="5" name="Retângulo: Cantos Arredondados 4">
            <a:extLst>
              <a:ext uri="{FF2B5EF4-FFF2-40B4-BE49-F238E27FC236}">
                <a16:creationId xmlns:a16="http://schemas.microsoft.com/office/drawing/2014/main" id="{5D874B3E-E967-4AFB-B7F8-828A19E54323}"/>
              </a:ext>
            </a:extLst>
          </p:cNvPr>
          <p:cNvSpPr/>
          <p:nvPr/>
        </p:nvSpPr>
        <p:spPr>
          <a:xfrm>
            <a:off x="477078" y="6093349"/>
            <a:ext cx="2810073" cy="6372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1400" dirty="0"/>
              <a:t>Cartilhas Programa de Trabalho</a:t>
            </a:r>
          </a:p>
          <a:p>
            <a:pPr algn="ctr"/>
            <a:r>
              <a:rPr lang="pt-BR" sz="1400" dirty="0"/>
              <a:t>Cadastramento Plataforma +Brasil</a:t>
            </a:r>
            <a:endParaRPr lang="pt-BR" dirty="0"/>
          </a:p>
        </p:txBody>
      </p:sp>
      <p:sp>
        <p:nvSpPr>
          <p:cNvPr id="21" name="Retângulo: Cantos Arredondados 20">
            <a:extLst>
              <a:ext uri="{FF2B5EF4-FFF2-40B4-BE49-F238E27FC236}">
                <a16:creationId xmlns:a16="http://schemas.microsoft.com/office/drawing/2014/main" id="{451EDC95-5C2D-4C03-8515-F9DE7D3257F4}"/>
              </a:ext>
            </a:extLst>
          </p:cNvPr>
          <p:cNvSpPr/>
          <p:nvPr/>
        </p:nvSpPr>
        <p:spPr>
          <a:xfrm>
            <a:off x="4098160" y="6093349"/>
            <a:ext cx="1762497" cy="604693"/>
          </a:xfrm>
          <a:prstGeom prst="round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1400" dirty="0"/>
              <a:t>Nota de Empenho</a:t>
            </a:r>
          </a:p>
          <a:p>
            <a:pPr algn="ctr"/>
            <a:r>
              <a:rPr lang="pt-BR" sz="1400" dirty="0"/>
              <a:t>Publicação do Termo</a:t>
            </a:r>
            <a:endParaRPr lang="pt-BR" dirty="0"/>
          </a:p>
        </p:txBody>
      </p:sp>
      <p:sp>
        <p:nvSpPr>
          <p:cNvPr id="22" name="Retângulo: Cantos Arredondados 21">
            <a:extLst>
              <a:ext uri="{FF2B5EF4-FFF2-40B4-BE49-F238E27FC236}">
                <a16:creationId xmlns:a16="http://schemas.microsoft.com/office/drawing/2014/main" id="{DBD1B384-C460-4C82-96AE-618CE0676DB1}"/>
              </a:ext>
            </a:extLst>
          </p:cNvPr>
          <p:cNvSpPr/>
          <p:nvPr/>
        </p:nvSpPr>
        <p:spPr>
          <a:xfrm>
            <a:off x="6688959" y="6097324"/>
            <a:ext cx="1762497" cy="604693"/>
          </a:xfrm>
          <a:prstGeom prst="round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1400" dirty="0"/>
              <a:t>Nota de Empenho</a:t>
            </a:r>
          </a:p>
          <a:p>
            <a:pPr algn="ctr"/>
            <a:r>
              <a:rPr lang="pt-BR" sz="1400" dirty="0"/>
              <a:t>Publicação do Termo</a:t>
            </a:r>
            <a:endParaRPr lang="pt-BR" dirty="0"/>
          </a:p>
        </p:txBody>
      </p:sp>
      <p:cxnSp>
        <p:nvCxnSpPr>
          <p:cNvPr id="23" name="Conector reto 22">
            <a:extLst>
              <a:ext uri="{FF2B5EF4-FFF2-40B4-BE49-F238E27FC236}">
                <a16:creationId xmlns:a16="http://schemas.microsoft.com/office/drawing/2014/main" id="{964D0472-99D7-49D8-9D9D-BC10049FE20F}"/>
              </a:ext>
            </a:extLst>
          </p:cNvPr>
          <p:cNvCxnSpPr/>
          <p:nvPr/>
        </p:nvCxnSpPr>
        <p:spPr>
          <a:xfrm>
            <a:off x="11133101" y="1115789"/>
            <a:ext cx="0" cy="5391027"/>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tângulo: Cantos Arredondados 23">
            <a:extLst>
              <a:ext uri="{FF2B5EF4-FFF2-40B4-BE49-F238E27FC236}">
                <a16:creationId xmlns:a16="http://schemas.microsoft.com/office/drawing/2014/main" id="{55855217-2ADD-490F-AFC2-530DF75D44F1}"/>
              </a:ext>
            </a:extLst>
          </p:cNvPr>
          <p:cNvSpPr/>
          <p:nvPr/>
        </p:nvSpPr>
        <p:spPr>
          <a:xfrm>
            <a:off x="9317596" y="6048828"/>
            <a:ext cx="1762497" cy="604693"/>
          </a:xfrm>
          <a:prstGeom prst="roundRect">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1400" dirty="0"/>
              <a:t>60 dias após o encerramento</a:t>
            </a:r>
            <a:endParaRPr lang="pt-BR" dirty="0"/>
          </a:p>
        </p:txBody>
      </p:sp>
    </p:spTree>
    <p:extLst>
      <p:ext uri="{BB962C8B-B14F-4D97-AF65-F5344CB8AC3E}">
        <p14:creationId xmlns:p14="http://schemas.microsoft.com/office/powerpoint/2010/main" val="259194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14C75-E930-463D-B210-C4E06A691556}"/>
              </a:ext>
            </a:extLst>
          </p:cNvPr>
          <p:cNvSpPr txBox="1">
            <a:spLocks/>
          </p:cNvSpPr>
          <p:nvPr/>
        </p:nvSpPr>
        <p:spPr>
          <a:xfrm>
            <a:off x="145120" y="-37637"/>
            <a:ext cx="11832120" cy="87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latin typeface="Open Sans" panose="020B0606030504020204"/>
                <a:ea typeface="+mn-ea"/>
                <a:cs typeface="+mn-cs"/>
              </a:rPr>
              <a:t>Proposição de Convênios</a:t>
            </a:r>
          </a:p>
        </p:txBody>
      </p:sp>
      <p:graphicFrame>
        <p:nvGraphicFramePr>
          <p:cNvPr id="4" name="Diagrama 3">
            <a:extLst>
              <a:ext uri="{FF2B5EF4-FFF2-40B4-BE49-F238E27FC236}">
                <a16:creationId xmlns:a16="http://schemas.microsoft.com/office/drawing/2014/main" id="{1CE45FB9-C8E2-4CAB-A64C-EC077C1C78C7}"/>
              </a:ext>
            </a:extLst>
          </p:cNvPr>
          <p:cNvGraphicFramePr/>
          <p:nvPr>
            <p:extLst>
              <p:ext uri="{D42A27DB-BD31-4B8C-83A1-F6EECF244321}">
                <p14:modId xmlns:p14="http://schemas.microsoft.com/office/powerpoint/2010/main" val="357727292"/>
              </p:ext>
            </p:extLst>
          </p:nvPr>
        </p:nvGraphicFramePr>
        <p:xfrm>
          <a:off x="145120" y="734161"/>
          <a:ext cx="2519834" cy="5296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áfico 11" descr="Conjunto de bordados com bastidor, agulhas e linha, tesouras e botões">
            <a:extLst>
              <a:ext uri="{FF2B5EF4-FFF2-40B4-BE49-F238E27FC236}">
                <a16:creationId xmlns:a16="http://schemas.microsoft.com/office/drawing/2014/main" id="{05D8677E-6B20-4E64-8D2D-C7D86500CD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100" y="2599362"/>
            <a:ext cx="2238012" cy="2222456"/>
          </a:xfrm>
          <a:prstGeom prst="rect">
            <a:avLst/>
          </a:prstGeom>
        </p:spPr>
      </p:pic>
      <p:sp>
        <p:nvSpPr>
          <p:cNvPr id="26" name="CaixaDeTexto 25">
            <a:extLst>
              <a:ext uri="{FF2B5EF4-FFF2-40B4-BE49-F238E27FC236}">
                <a16:creationId xmlns:a16="http://schemas.microsoft.com/office/drawing/2014/main" id="{7166F618-BE53-4F11-A39D-10458AB62FF1}"/>
              </a:ext>
            </a:extLst>
          </p:cNvPr>
          <p:cNvSpPr txBox="1"/>
          <p:nvPr/>
        </p:nvSpPr>
        <p:spPr>
          <a:xfrm>
            <a:off x="2796312" y="1595021"/>
            <a:ext cx="4810239" cy="5262979"/>
          </a:xfrm>
          <a:prstGeom prst="rect">
            <a:avLst/>
          </a:prstGeom>
          <a:noFill/>
        </p:spPr>
        <p:txBody>
          <a:bodyPr wrap="square">
            <a:spAutoFit/>
          </a:bodyPr>
          <a:lstStyle/>
          <a:p>
            <a:pPr marL="742950" lvl="1" indent="-285750" algn="l">
              <a:buFont typeface="+mj-lt"/>
              <a:buAutoNum type="arabicPeriod"/>
            </a:pPr>
            <a:r>
              <a:rPr lang="pt-BR" sz="1200" b="1" i="0" dirty="0">
                <a:solidFill>
                  <a:srgbClr val="212529"/>
                </a:solidFill>
                <a:effectLst/>
                <a:latin typeface="Open Sans" panose="020B0606030504020204" pitchFamily="34" charset="0"/>
              </a:rPr>
              <a:t>I - Infraestrutura</a:t>
            </a: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Ministério da Infraestrutura</a:t>
            </a:r>
            <a:br>
              <a:rPr lang="pt-BR" sz="1200" b="1" i="0" dirty="0">
                <a:solidFill>
                  <a:srgbClr val="212529"/>
                </a:solidFill>
                <a:effectLst/>
                <a:latin typeface="Open Sans" panose="020B0606030504020204" pitchFamily="34" charset="0"/>
              </a:rPr>
            </a:br>
            <a:endParaRPr lang="pt-BR" sz="1200" b="0" i="0" dirty="0">
              <a:solidFill>
                <a:srgbClr val="212529"/>
              </a:solidFill>
              <a:effectLst/>
              <a:latin typeface="Open Sans" panose="020B0606030504020204" pitchFamily="34" charset="0"/>
            </a:endParaRPr>
          </a:p>
          <a:p>
            <a:pPr marL="1143000" lvl="2" indent="-228600" algn="l">
              <a:buFont typeface="+mj-lt"/>
              <a:buAutoNum type="arabicPeriod"/>
            </a:pPr>
            <a:r>
              <a:rPr lang="pt-BR" sz="1200" b="1" i="0" u="none" strike="noStrike" dirty="0">
                <a:solidFill>
                  <a:srgbClr val="2F7958"/>
                </a:solidFill>
                <a:effectLst/>
                <a:latin typeface="Open Sans" panose="020B0606030504020204" pitchFamily="34" charset="0"/>
                <a:hlinkClick r:id="rId10"/>
              </a:rPr>
              <a:t>Região Norte</a:t>
            </a:r>
            <a:endParaRPr lang="pt-BR" sz="1200" b="0" i="0" dirty="0">
              <a:solidFill>
                <a:srgbClr val="212529"/>
              </a:solidFill>
              <a:effectLst/>
              <a:latin typeface="Open Sans" panose="020B0606030504020204" pitchFamily="34" charset="0"/>
            </a:endParaRPr>
          </a:p>
          <a:p>
            <a:pPr marL="1143000" lvl="2" indent="-228600" algn="l">
              <a:buFont typeface="+mj-lt"/>
              <a:buAutoNum type="arabicPeriod"/>
            </a:pPr>
            <a:r>
              <a:rPr lang="pt-BR" sz="1200" b="1" i="0" u="none" strike="noStrike" dirty="0">
                <a:solidFill>
                  <a:srgbClr val="2F7958"/>
                </a:solidFill>
                <a:effectLst/>
                <a:latin typeface="Open Sans" panose="020B0606030504020204" pitchFamily="34" charset="0"/>
                <a:hlinkClick r:id="rId11"/>
              </a:rPr>
              <a:t>Região Nordeste</a:t>
            </a:r>
            <a:endParaRPr lang="pt-BR" sz="1200" b="0" i="0" dirty="0">
              <a:solidFill>
                <a:srgbClr val="212529"/>
              </a:solidFill>
              <a:effectLst/>
              <a:latin typeface="Open Sans" panose="020B0606030504020204" pitchFamily="34" charset="0"/>
            </a:endParaRPr>
          </a:p>
          <a:p>
            <a:pPr marL="1143000" lvl="2" indent="-228600" algn="l">
              <a:buFont typeface="+mj-lt"/>
              <a:buAutoNum type="arabicPeriod"/>
            </a:pPr>
            <a:r>
              <a:rPr lang="pt-BR" sz="1200" b="1" i="0" u="none" strike="noStrike" dirty="0">
                <a:solidFill>
                  <a:srgbClr val="2F7958"/>
                </a:solidFill>
                <a:effectLst/>
                <a:latin typeface="Open Sans" panose="020B0606030504020204" pitchFamily="34" charset="0"/>
                <a:hlinkClick r:id="rId12"/>
              </a:rPr>
              <a:t>Região Sul</a:t>
            </a:r>
            <a:endParaRPr lang="pt-BR" sz="1200" b="0" i="0" dirty="0">
              <a:solidFill>
                <a:srgbClr val="212529"/>
              </a:solidFill>
              <a:effectLst/>
              <a:latin typeface="Open Sans" panose="020B0606030504020204" pitchFamily="34" charset="0"/>
            </a:endParaRPr>
          </a:p>
          <a:p>
            <a:pPr marL="1143000" lvl="2" indent="-228600" algn="l">
              <a:buFont typeface="+mj-lt"/>
              <a:buAutoNum type="arabicPeriod"/>
            </a:pPr>
            <a:r>
              <a:rPr lang="pt-BR" sz="1200" b="1" i="0" u="none" strike="noStrike" dirty="0">
                <a:solidFill>
                  <a:srgbClr val="2F7958"/>
                </a:solidFill>
                <a:effectLst/>
                <a:latin typeface="Open Sans" panose="020B0606030504020204" pitchFamily="34" charset="0"/>
                <a:hlinkClick r:id="rId13"/>
              </a:rPr>
              <a:t>Região Sudeste</a:t>
            </a:r>
            <a:endParaRPr lang="pt-BR" sz="1200" b="0" i="0" dirty="0">
              <a:solidFill>
                <a:srgbClr val="212529"/>
              </a:solidFill>
              <a:effectLst/>
              <a:latin typeface="Open Sans" panose="020B0606030504020204" pitchFamily="34" charset="0"/>
            </a:endParaRPr>
          </a:p>
          <a:p>
            <a:pPr marL="1143000" lvl="2" indent="-228600" algn="l">
              <a:buFont typeface="+mj-lt"/>
              <a:buAutoNum type="arabicPeriod"/>
            </a:pPr>
            <a:r>
              <a:rPr lang="pt-BR" sz="1200" b="1" i="0" u="none" strike="noStrike" dirty="0">
                <a:solidFill>
                  <a:srgbClr val="2F7958"/>
                </a:solidFill>
                <a:effectLst/>
                <a:latin typeface="Open Sans" panose="020B0606030504020204" pitchFamily="34" charset="0"/>
                <a:hlinkClick r:id="rId14"/>
              </a:rPr>
              <a:t>Região Centro-Oeste</a:t>
            </a:r>
            <a:endParaRPr lang="pt-BR" sz="1200" b="0" i="0" dirty="0">
              <a:solidFill>
                <a:srgbClr val="212529"/>
              </a:solidFill>
              <a:effectLst/>
              <a:latin typeface="Open Sans" panose="020B0606030504020204" pitchFamily="34" charset="0"/>
            </a:endParaRPr>
          </a:p>
          <a:p>
            <a:pPr lvl="1" algn="l"/>
            <a:endParaRPr lang="pt-BR" sz="1200" b="0" i="0" dirty="0">
              <a:solidFill>
                <a:srgbClr val="212529"/>
              </a:solidFill>
              <a:effectLst/>
              <a:latin typeface="Open Sans" panose="020B0606030504020204" pitchFamily="34" charset="0"/>
            </a:endParaRPr>
          </a:p>
          <a:p>
            <a:pPr marL="742950" lvl="1" indent="-285750" algn="l">
              <a:buFont typeface="+mj-lt"/>
              <a:buAutoNum type="arabicPeriod"/>
            </a:pPr>
            <a:r>
              <a:rPr lang="pt-BR" sz="1200" b="1" i="0" dirty="0">
                <a:solidFill>
                  <a:srgbClr val="212529"/>
                </a:solidFill>
                <a:effectLst/>
                <a:latin typeface="Open Sans" panose="020B0606030504020204" pitchFamily="34" charset="0"/>
              </a:rPr>
              <a:t>II - Saúde</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15"/>
              </a:rPr>
              <a:t>Ministério da Saúde - </a:t>
            </a:r>
            <a:r>
              <a:rPr lang="pt-BR" sz="1200" b="1" i="1" u="none" strike="noStrike" dirty="0">
                <a:solidFill>
                  <a:srgbClr val="2F7958"/>
                </a:solidFill>
                <a:effectLst/>
                <a:latin typeface="Open Sans" panose="020B0606030504020204" pitchFamily="34" charset="0"/>
                <a:hlinkClick r:id="rId15"/>
              </a:rPr>
              <a:t>Fundo Nacional de Saúde</a:t>
            </a: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 </a:t>
            </a:r>
            <a:br>
              <a:rPr lang="pt-BR" sz="1200" b="1" i="0" dirty="0">
                <a:solidFill>
                  <a:srgbClr val="212529"/>
                </a:solidFill>
                <a:effectLst/>
                <a:latin typeface="Open Sans" panose="020B0606030504020204" pitchFamily="34" charset="0"/>
              </a:rPr>
            </a:br>
            <a:endParaRPr lang="pt-BR" sz="1200" b="0" i="0" dirty="0">
              <a:solidFill>
                <a:srgbClr val="212529"/>
              </a:solidFill>
              <a:effectLst/>
              <a:latin typeface="Open Sans" panose="020B0606030504020204" pitchFamily="34" charset="0"/>
            </a:endParaRPr>
          </a:p>
          <a:p>
            <a:pPr marL="742950" lvl="1" indent="-285750" algn="l">
              <a:buFont typeface="+mj-lt"/>
              <a:buAutoNum type="arabicPeriod"/>
            </a:pPr>
            <a:r>
              <a:rPr lang="pt-BR" sz="1200" b="1" i="0" dirty="0">
                <a:solidFill>
                  <a:srgbClr val="212529"/>
                </a:solidFill>
                <a:effectLst/>
                <a:latin typeface="Open Sans" panose="020B0606030504020204" pitchFamily="34" charset="0"/>
              </a:rPr>
              <a:t>III - Desenvolvimento Regional</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16"/>
              </a:rPr>
              <a:t>Ministério do Desenvolvimento Regional</a:t>
            </a: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 </a:t>
            </a:r>
            <a:br>
              <a:rPr lang="pt-BR" sz="1200" b="1" i="0" dirty="0">
                <a:solidFill>
                  <a:srgbClr val="212529"/>
                </a:solidFill>
                <a:effectLst/>
                <a:latin typeface="Open Sans" panose="020B0606030504020204" pitchFamily="34" charset="0"/>
              </a:rPr>
            </a:br>
            <a:endParaRPr lang="pt-BR" sz="1200" b="0" i="0" dirty="0">
              <a:solidFill>
                <a:srgbClr val="212529"/>
              </a:solidFill>
              <a:effectLst/>
              <a:latin typeface="Open Sans" panose="020B0606030504020204" pitchFamily="34" charset="0"/>
            </a:endParaRPr>
          </a:p>
          <a:p>
            <a:pPr marL="742950" lvl="1" indent="-285750" algn="l">
              <a:buFont typeface="+mj-lt"/>
              <a:buAutoNum type="arabicPeriod"/>
            </a:pPr>
            <a:r>
              <a:rPr lang="pt-BR" sz="1200" b="1" i="0" dirty="0">
                <a:solidFill>
                  <a:srgbClr val="212529"/>
                </a:solidFill>
                <a:effectLst/>
                <a:latin typeface="Open Sans" panose="020B0606030504020204" pitchFamily="34" charset="0"/>
              </a:rPr>
              <a:t>IV - Educação</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17"/>
              </a:rPr>
              <a:t>Ministério da Educação</a:t>
            </a: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 </a:t>
            </a:r>
            <a:br>
              <a:rPr lang="pt-BR" sz="1200" b="1" i="0" dirty="0">
                <a:solidFill>
                  <a:srgbClr val="212529"/>
                </a:solidFill>
                <a:effectLst/>
                <a:latin typeface="Open Sans" panose="020B0606030504020204" pitchFamily="34" charset="0"/>
              </a:rPr>
            </a:br>
            <a:endParaRPr lang="pt-BR" sz="1200" b="0" i="0" dirty="0">
              <a:solidFill>
                <a:srgbClr val="212529"/>
              </a:solidFill>
              <a:effectLst/>
              <a:latin typeface="Open Sans" panose="020B0606030504020204" pitchFamily="34" charset="0"/>
            </a:endParaRPr>
          </a:p>
          <a:p>
            <a:pPr marL="742950" lvl="1" indent="-285750" algn="l">
              <a:buFont typeface="+mj-lt"/>
              <a:buAutoNum type="arabicPeriod"/>
            </a:pPr>
            <a:r>
              <a:rPr lang="pt-BR" sz="1200" b="1" i="0" dirty="0">
                <a:solidFill>
                  <a:srgbClr val="212529"/>
                </a:solidFill>
                <a:effectLst/>
                <a:latin typeface="Open Sans" panose="020B0606030504020204" pitchFamily="34" charset="0"/>
              </a:rPr>
              <a:t>V - Cidadania e Esporte</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18"/>
              </a:rPr>
              <a:t>Ministério da Cidadania</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19"/>
              </a:rPr>
              <a:t>Ministério da Cidadania - Infográficos</a:t>
            </a:r>
            <a:br>
              <a:rPr lang="pt-BR" sz="1200" b="1" i="0" dirty="0">
                <a:solidFill>
                  <a:srgbClr val="212529"/>
                </a:solidFill>
                <a:effectLst/>
                <a:latin typeface="Open Sans" panose="020B0606030504020204" pitchFamily="34" charset="0"/>
              </a:rPr>
            </a:br>
            <a:r>
              <a:rPr lang="pt-BR" sz="1200" b="0" i="0" dirty="0">
                <a:solidFill>
                  <a:srgbClr val="212529"/>
                </a:solidFill>
                <a:effectLst/>
                <a:latin typeface="Open Sans" panose="020B0606030504020204" pitchFamily="34" charset="0"/>
              </a:rPr>
              <a:t> </a:t>
            </a:r>
          </a:p>
          <a:p>
            <a:pPr marL="742950" lvl="1" indent="-285750" algn="l">
              <a:buFont typeface="+mj-lt"/>
              <a:buAutoNum type="arabicPeriod"/>
            </a:pPr>
            <a:r>
              <a:rPr lang="pt-BR" sz="1200" b="1" i="0" dirty="0">
                <a:solidFill>
                  <a:srgbClr val="212529"/>
                </a:solidFill>
                <a:effectLst/>
                <a:latin typeface="Open Sans" panose="020B0606030504020204" pitchFamily="34" charset="0"/>
              </a:rPr>
              <a:t>VI - Agricultura</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0"/>
              </a:rPr>
              <a:t>Ministério da Agricultura, Pecuária e Abastecimento</a:t>
            </a:r>
            <a:endParaRPr lang="pt-BR" sz="1200" dirty="0"/>
          </a:p>
        </p:txBody>
      </p:sp>
      <p:sp>
        <p:nvSpPr>
          <p:cNvPr id="28" name="CaixaDeTexto 27">
            <a:extLst>
              <a:ext uri="{FF2B5EF4-FFF2-40B4-BE49-F238E27FC236}">
                <a16:creationId xmlns:a16="http://schemas.microsoft.com/office/drawing/2014/main" id="{28171F1F-7C98-499B-B4DE-5D54E835CB18}"/>
              </a:ext>
            </a:extLst>
          </p:cNvPr>
          <p:cNvSpPr txBox="1"/>
          <p:nvPr/>
        </p:nvSpPr>
        <p:spPr>
          <a:xfrm>
            <a:off x="6985342" y="833750"/>
            <a:ext cx="5206658" cy="5447645"/>
          </a:xfrm>
          <a:prstGeom prst="rect">
            <a:avLst/>
          </a:prstGeom>
          <a:noFill/>
        </p:spPr>
        <p:txBody>
          <a:bodyPr wrap="square">
            <a:spAutoFit/>
          </a:bodyPr>
          <a:lstStyle/>
          <a:p>
            <a:pPr lvl="1" algn="l"/>
            <a:r>
              <a:rPr lang="pt-BR" sz="1200" b="1" i="0" dirty="0">
                <a:solidFill>
                  <a:srgbClr val="212529"/>
                </a:solidFill>
                <a:effectLst/>
                <a:latin typeface="Open Sans" panose="020B0606030504020204" pitchFamily="34" charset="0"/>
              </a:rPr>
              <a:t>7. VII - Turismo e Cultura</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1"/>
              </a:rPr>
              <a:t>Ministério do Turismo</a:t>
            </a:r>
            <a:br>
              <a:rPr lang="pt-BR" sz="1200" b="1" i="0" u="none" strike="noStrike" dirty="0">
                <a:solidFill>
                  <a:srgbClr val="2F7958"/>
                </a:solidFill>
                <a:effectLst/>
                <a:latin typeface="Open Sans" panose="020B0606030504020204" pitchFamily="34" charset="0"/>
                <a:hlinkClick r:id="rId21"/>
              </a:rPr>
            </a:b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 </a:t>
            </a:r>
            <a:endParaRPr lang="pt-BR" sz="1200" b="0" i="0" dirty="0">
              <a:solidFill>
                <a:srgbClr val="212529"/>
              </a:solidFill>
              <a:effectLst/>
              <a:latin typeface="Open Sans" panose="020B0606030504020204" pitchFamily="34" charset="0"/>
            </a:endParaRPr>
          </a:p>
          <a:p>
            <a:pPr lvl="1" algn="l"/>
            <a:r>
              <a:rPr lang="pt-BR" sz="1200" b="1" i="0" dirty="0">
                <a:solidFill>
                  <a:srgbClr val="212529"/>
                </a:solidFill>
                <a:effectLst/>
                <a:latin typeface="Open Sans" panose="020B0606030504020204" pitchFamily="34" charset="0"/>
              </a:rPr>
              <a:t>8. IX - Justiça e Segurança Pública</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2"/>
              </a:rPr>
              <a:t>Ministério da Justiça e Segurança Pública</a:t>
            </a:r>
            <a:br>
              <a:rPr lang="pt-BR" sz="1200" b="1" i="0" dirty="0">
                <a:solidFill>
                  <a:srgbClr val="212529"/>
                </a:solidFill>
                <a:effectLst/>
                <a:latin typeface="Open Sans" panose="020B0606030504020204" pitchFamily="34" charset="0"/>
              </a:rPr>
            </a:br>
            <a:endParaRPr lang="pt-BR" sz="1200" b="0" i="0" dirty="0">
              <a:solidFill>
                <a:srgbClr val="212529"/>
              </a:solidFill>
              <a:effectLst/>
              <a:latin typeface="Open Sans" panose="020B0606030504020204" pitchFamily="34" charset="0"/>
            </a:endParaRPr>
          </a:p>
          <a:p>
            <a:pPr lvl="1" algn="l"/>
            <a:r>
              <a:rPr lang="pt-BR" sz="1200" b="1" i="0" dirty="0">
                <a:solidFill>
                  <a:srgbClr val="212529"/>
                </a:solidFill>
                <a:effectLst/>
                <a:latin typeface="Open Sans" panose="020B0606030504020204" pitchFamily="34" charset="0"/>
              </a:rPr>
              <a:t>9. X - Economia</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3"/>
              </a:rPr>
              <a:t>Ministério do Trabalho e Previdência</a:t>
            </a:r>
            <a:br>
              <a:rPr lang="pt-BR" sz="1200" b="1" i="0" dirty="0">
                <a:solidFill>
                  <a:srgbClr val="212529"/>
                </a:solidFill>
                <a:effectLst/>
                <a:latin typeface="Open Sans" panose="020B0606030504020204" pitchFamily="34" charset="0"/>
              </a:rPr>
            </a:br>
            <a:endParaRPr lang="pt-BR" sz="1200" b="0" i="0" dirty="0">
              <a:solidFill>
                <a:srgbClr val="212529"/>
              </a:solidFill>
              <a:effectLst/>
              <a:latin typeface="Open Sans" panose="020B0606030504020204" pitchFamily="34" charset="0"/>
            </a:endParaRPr>
          </a:p>
          <a:p>
            <a:pPr lvl="1" algn="l"/>
            <a:r>
              <a:rPr lang="pt-BR" sz="1200" b="1" i="0" dirty="0">
                <a:solidFill>
                  <a:srgbClr val="212529"/>
                </a:solidFill>
                <a:effectLst/>
                <a:latin typeface="Open Sans" panose="020B0606030504020204" pitchFamily="34" charset="0"/>
              </a:rPr>
              <a:t>10. XI - Ciência &amp; Tecnologia e Comunicações</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4"/>
              </a:rPr>
              <a:t>Ministério das Comunicações</a:t>
            </a:r>
            <a:br>
              <a:rPr lang="pt-BR" sz="1200" b="1" i="0" u="none" strike="noStrike" dirty="0">
                <a:solidFill>
                  <a:srgbClr val="2F7958"/>
                </a:solidFill>
                <a:effectLst/>
                <a:latin typeface="Open Sans" panose="020B0606030504020204" pitchFamily="34" charset="0"/>
                <a:hlinkClick r:id="rId24"/>
              </a:rPr>
            </a:br>
            <a:r>
              <a:rPr lang="pt-BR" sz="1200" b="1" i="0" u="none" strike="noStrike" dirty="0">
                <a:solidFill>
                  <a:srgbClr val="2F7958"/>
                </a:solidFill>
                <a:effectLst/>
                <a:latin typeface="Open Sans" panose="020B0606030504020204" pitchFamily="34" charset="0"/>
                <a:hlinkClick r:id="rId25"/>
              </a:rPr>
              <a:t>Ministério da Ciência Tecnologia e Inovações</a:t>
            </a:r>
            <a:br>
              <a:rPr lang="pt-BR" sz="1200" b="0" i="0" dirty="0">
                <a:solidFill>
                  <a:srgbClr val="212529"/>
                </a:solidFill>
                <a:effectLst/>
                <a:latin typeface="Open Sans" panose="020B0606030504020204" pitchFamily="34" charset="0"/>
              </a:rPr>
            </a:br>
            <a:r>
              <a:rPr lang="pt-BR" sz="1200" b="0" i="0" dirty="0">
                <a:solidFill>
                  <a:srgbClr val="212529"/>
                </a:solidFill>
                <a:effectLst/>
                <a:latin typeface="Open Sans" panose="020B0606030504020204" pitchFamily="34" charset="0"/>
              </a:rPr>
              <a:t> </a:t>
            </a:r>
          </a:p>
          <a:p>
            <a:pPr lvl="1" algn="l"/>
            <a:r>
              <a:rPr lang="pt-BR" sz="1200" b="1" i="0" dirty="0">
                <a:solidFill>
                  <a:srgbClr val="212529"/>
                </a:solidFill>
                <a:effectLst/>
                <a:latin typeface="Open Sans" panose="020B0606030504020204" pitchFamily="34" charset="0"/>
              </a:rPr>
              <a:t>11. XII - Meio Ambiente</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6"/>
              </a:rPr>
              <a:t>Ministério do Meio Ambiente</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7"/>
              </a:rPr>
              <a:t>Ministério do Meio Ambiente </a:t>
            </a:r>
            <a:r>
              <a:rPr lang="pt-BR" sz="1200" b="1" i="1" u="none" strike="noStrike" dirty="0">
                <a:solidFill>
                  <a:srgbClr val="2F7958"/>
                </a:solidFill>
                <a:effectLst/>
                <a:latin typeface="Open Sans" panose="020B0606030504020204" pitchFamily="34" charset="0"/>
                <a:hlinkClick r:id="rId27"/>
              </a:rPr>
              <a:t>(Coordenação-Geral Nacional de Proteção e Defesa Animal)</a:t>
            </a: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 </a:t>
            </a:r>
            <a:endParaRPr lang="pt-BR" sz="1200" b="0" i="0" dirty="0">
              <a:solidFill>
                <a:srgbClr val="212529"/>
              </a:solidFill>
              <a:effectLst/>
              <a:latin typeface="Open Sans" panose="020B0606030504020204" pitchFamily="34" charset="0"/>
            </a:endParaRPr>
          </a:p>
          <a:p>
            <a:pPr lvl="1" algn="l"/>
            <a:r>
              <a:rPr lang="pt-BR" sz="1200" b="1" i="0" dirty="0">
                <a:solidFill>
                  <a:srgbClr val="212529"/>
                </a:solidFill>
                <a:effectLst/>
                <a:latin typeface="Open Sans" panose="020B0606030504020204" pitchFamily="34" charset="0"/>
              </a:rPr>
              <a:t>12. XIII - Presidência e Relações Exteriores</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8"/>
              </a:rPr>
              <a:t>Ministério das Relações Exteriores</a:t>
            </a: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 </a:t>
            </a:r>
            <a:endParaRPr lang="pt-BR" sz="1200" b="0" i="0" dirty="0">
              <a:solidFill>
                <a:srgbClr val="212529"/>
              </a:solidFill>
              <a:effectLst/>
              <a:latin typeface="Open Sans" panose="020B0606030504020204" pitchFamily="34" charset="0"/>
            </a:endParaRPr>
          </a:p>
          <a:p>
            <a:pPr lvl="1" algn="l"/>
            <a:r>
              <a:rPr lang="pt-BR" sz="1200" b="1" i="0" dirty="0">
                <a:solidFill>
                  <a:srgbClr val="212529"/>
                </a:solidFill>
                <a:effectLst/>
                <a:latin typeface="Open Sans" panose="020B0606030504020204" pitchFamily="34" charset="0"/>
              </a:rPr>
              <a:t>13. XIV - Minas e Energia</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29"/>
              </a:rPr>
              <a:t>Ministério de Minas e Energia</a:t>
            </a:r>
            <a:br>
              <a:rPr lang="pt-BR" sz="1200" b="1" i="0" dirty="0">
                <a:solidFill>
                  <a:srgbClr val="212529"/>
                </a:solidFill>
                <a:effectLst/>
                <a:latin typeface="Open Sans" panose="020B0606030504020204" pitchFamily="34" charset="0"/>
              </a:rPr>
            </a:br>
            <a:r>
              <a:rPr lang="pt-BR" sz="1200" b="1" i="0" dirty="0">
                <a:solidFill>
                  <a:srgbClr val="212529"/>
                </a:solidFill>
                <a:effectLst/>
                <a:latin typeface="Open Sans" panose="020B0606030504020204" pitchFamily="34" charset="0"/>
              </a:rPr>
              <a:t> </a:t>
            </a:r>
            <a:endParaRPr lang="pt-BR" sz="1200" b="0" i="0" dirty="0">
              <a:solidFill>
                <a:srgbClr val="212529"/>
              </a:solidFill>
              <a:effectLst/>
              <a:latin typeface="Open Sans" panose="020B0606030504020204" pitchFamily="34" charset="0"/>
            </a:endParaRPr>
          </a:p>
          <a:p>
            <a:pPr lvl="1" algn="l"/>
            <a:r>
              <a:rPr lang="pt-BR" sz="1200" b="1" i="0" dirty="0">
                <a:solidFill>
                  <a:srgbClr val="212529"/>
                </a:solidFill>
                <a:effectLst/>
                <a:latin typeface="Open Sans" panose="020B0606030504020204" pitchFamily="34" charset="0"/>
              </a:rPr>
              <a:t> </a:t>
            </a:r>
            <a:endParaRPr lang="pt-BR" sz="1200" dirty="0">
              <a:solidFill>
                <a:srgbClr val="212529"/>
              </a:solidFill>
              <a:latin typeface="Open Sans" panose="020B0606030504020204" pitchFamily="34" charset="0"/>
            </a:endParaRPr>
          </a:p>
          <a:p>
            <a:pPr lvl="1" algn="l"/>
            <a:r>
              <a:rPr lang="pt-BR" sz="1200" b="1" i="0" dirty="0">
                <a:solidFill>
                  <a:srgbClr val="212529"/>
                </a:solidFill>
                <a:effectLst/>
                <a:latin typeface="Open Sans" panose="020B0606030504020204" pitchFamily="34" charset="0"/>
              </a:rPr>
              <a:t>14. XVI - Mulheres, Família e Direitos Humanos</a:t>
            </a:r>
            <a:br>
              <a:rPr lang="pt-BR" sz="1200" b="1" i="0" dirty="0">
                <a:solidFill>
                  <a:srgbClr val="212529"/>
                </a:solidFill>
                <a:effectLst/>
                <a:latin typeface="Open Sans" panose="020B0606030504020204" pitchFamily="34" charset="0"/>
              </a:rPr>
            </a:br>
            <a:r>
              <a:rPr lang="pt-BR" sz="1200" b="1" i="0" u="none" strike="noStrike" dirty="0">
                <a:solidFill>
                  <a:srgbClr val="2F7958"/>
                </a:solidFill>
                <a:effectLst/>
                <a:latin typeface="Open Sans" panose="020B0606030504020204" pitchFamily="34" charset="0"/>
                <a:hlinkClick r:id="rId30"/>
              </a:rPr>
              <a:t>Ministério da Mulher, da Família e dos Direitos Humanos</a:t>
            </a:r>
            <a:endParaRPr lang="pt-BR" sz="1200" b="0" i="0" dirty="0">
              <a:solidFill>
                <a:srgbClr val="212529"/>
              </a:solidFill>
              <a:effectLst/>
              <a:latin typeface="Open Sans" panose="020B0606030504020204" pitchFamily="34" charset="0"/>
            </a:endParaRPr>
          </a:p>
        </p:txBody>
      </p:sp>
      <p:sp>
        <p:nvSpPr>
          <p:cNvPr id="29" name="Retângulo: Cantos Arredondados 28">
            <a:extLst>
              <a:ext uri="{FF2B5EF4-FFF2-40B4-BE49-F238E27FC236}">
                <a16:creationId xmlns:a16="http://schemas.microsoft.com/office/drawing/2014/main" id="{369D47FB-3FC9-46D8-B2D2-B3712870DD1C}"/>
              </a:ext>
            </a:extLst>
          </p:cNvPr>
          <p:cNvSpPr/>
          <p:nvPr/>
        </p:nvSpPr>
        <p:spPr>
          <a:xfrm>
            <a:off x="3289817" y="836515"/>
            <a:ext cx="3323018" cy="5712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t>Cartilhas</a:t>
            </a:r>
          </a:p>
        </p:txBody>
      </p:sp>
    </p:spTree>
    <p:extLst>
      <p:ext uri="{BB962C8B-B14F-4D97-AF65-F5344CB8AC3E}">
        <p14:creationId xmlns:p14="http://schemas.microsoft.com/office/powerpoint/2010/main" val="156113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9860D-B2A1-4938-A461-5167F6FA5B8D}"/>
              </a:ext>
            </a:extLst>
          </p:cNvPr>
          <p:cNvSpPr txBox="1">
            <a:spLocks/>
          </p:cNvSpPr>
          <p:nvPr/>
        </p:nvSpPr>
        <p:spPr>
          <a:xfrm>
            <a:off x="145120" y="-37637"/>
            <a:ext cx="11832120" cy="87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latin typeface="Open Sans" panose="020B0606030504020204"/>
                <a:ea typeface="+mn-ea"/>
                <a:cs typeface="+mn-cs"/>
              </a:rPr>
              <a:t>Proposição de Convênios – Cartilha MDH</a:t>
            </a:r>
          </a:p>
        </p:txBody>
      </p:sp>
      <p:pic>
        <p:nvPicPr>
          <p:cNvPr id="4" name="Imagem 3">
            <a:extLst>
              <a:ext uri="{FF2B5EF4-FFF2-40B4-BE49-F238E27FC236}">
                <a16:creationId xmlns:a16="http://schemas.microsoft.com/office/drawing/2014/main" id="{D18EE9B3-8F0C-4598-B8B7-44073BBB79F9}"/>
              </a:ext>
            </a:extLst>
          </p:cNvPr>
          <p:cNvPicPr>
            <a:picLocks noChangeAspect="1"/>
          </p:cNvPicPr>
          <p:nvPr/>
        </p:nvPicPr>
        <p:blipFill>
          <a:blip r:embed="rId2"/>
          <a:stretch>
            <a:fillRect/>
          </a:stretch>
        </p:blipFill>
        <p:spPr>
          <a:xfrm>
            <a:off x="7073261" y="1000534"/>
            <a:ext cx="4382139" cy="5501865"/>
          </a:xfrm>
          <a:prstGeom prst="rect">
            <a:avLst/>
          </a:prstGeom>
        </p:spPr>
      </p:pic>
      <p:pic>
        <p:nvPicPr>
          <p:cNvPr id="6" name="Imagem 5">
            <a:extLst>
              <a:ext uri="{FF2B5EF4-FFF2-40B4-BE49-F238E27FC236}">
                <a16:creationId xmlns:a16="http://schemas.microsoft.com/office/drawing/2014/main" id="{0BBA24F6-43C4-47AA-9AD4-AD0A918AAC26}"/>
              </a:ext>
            </a:extLst>
          </p:cNvPr>
          <p:cNvPicPr>
            <a:picLocks noChangeAspect="1"/>
          </p:cNvPicPr>
          <p:nvPr/>
        </p:nvPicPr>
        <p:blipFill>
          <a:blip r:embed="rId3"/>
          <a:stretch>
            <a:fillRect/>
          </a:stretch>
        </p:blipFill>
        <p:spPr>
          <a:xfrm>
            <a:off x="1063102" y="711200"/>
            <a:ext cx="4377687" cy="5791199"/>
          </a:xfrm>
          <a:prstGeom prst="rect">
            <a:avLst/>
          </a:prstGeom>
        </p:spPr>
      </p:pic>
    </p:spTree>
    <p:extLst>
      <p:ext uri="{BB962C8B-B14F-4D97-AF65-F5344CB8AC3E}">
        <p14:creationId xmlns:p14="http://schemas.microsoft.com/office/powerpoint/2010/main" val="388844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9A11071-D4F3-452D-9F1C-A72936548677}"/>
              </a:ext>
            </a:extLst>
          </p:cNvPr>
          <p:cNvPicPr>
            <a:picLocks noChangeAspect="1"/>
          </p:cNvPicPr>
          <p:nvPr/>
        </p:nvPicPr>
        <p:blipFill>
          <a:blip r:embed="rId2"/>
          <a:stretch>
            <a:fillRect/>
          </a:stretch>
        </p:blipFill>
        <p:spPr>
          <a:xfrm>
            <a:off x="214760" y="492846"/>
            <a:ext cx="10367682" cy="5872307"/>
          </a:xfrm>
          <a:prstGeom prst="rect">
            <a:avLst/>
          </a:prstGeom>
        </p:spPr>
      </p:pic>
      <p:sp>
        <p:nvSpPr>
          <p:cNvPr id="4" name="Título 1">
            <a:extLst>
              <a:ext uri="{FF2B5EF4-FFF2-40B4-BE49-F238E27FC236}">
                <a16:creationId xmlns:a16="http://schemas.microsoft.com/office/drawing/2014/main" id="{5F8B8BAD-4722-4D60-B5A6-EB3AC9EB0508}"/>
              </a:ext>
            </a:extLst>
          </p:cNvPr>
          <p:cNvSpPr txBox="1">
            <a:spLocks/>
          </p:cNvSpPr>
          <p:nvPr/>
        </p:nvSpPr>
        <p:spPr>
          <a:xfrm>
            <a:off x="145120" y="-37637"/>
            <a:ext cx="11832120" cy="87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latin typeface="Open Sans" panose="020B0606030504020204"/>
                <a:ea typeface="+mn-ea"/>
                <a:cs typeface="+mn-cs"/>
              </a:rPr>
              <a:t>Proposição de Convênios – Cartilha MJSP</a:t>
            </a:r>
          </a:p>
        </p:txBody>
      </p:sp>
    </p:spTree>
    <p:extLst>
      <p:ext uri="{BB962C8B-B14F-4D97-AF65-F5344CB8AC3E}">
        <p14:creationId xmlns:p14="http://schemas.microsoft.com/office/powerpoint/2010/main" val="371785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33E5DB1-1FE3-49A6-A06C-E4970A635493}"/>
              </a:ext>
            </a:extLst>
          </p:cNvPr>
          <p:cNvPicPr>
            <a:picLocks noChangeAspect="1"/>
          </p:cNvPicPr>
          <p:nvPr/>
        </p:nvPicPr>
        <p:blipFill>
          <a:blip r:embed="rId2"/>
          <a:stretch>
            <a:fillRect/>
          </a:stretch>
        </p:blipFill>
        <p:spPr>
          <a:xfrm>
            <a:off x="1037064" y="713518"/>
            <a:ext cx="8611802" cy="6144482"/>
          </a:xfrm>
          <a:prstGeom prst="rect">
            <a:avLst/>
          </a:prstGeom>
        </p:spPr>
      </p:pic>
      <p:sp>
        <p:nvSpPr>
          <p:cNvPr id="4" name="Título 1">
            <a:extLst>
              <a:ext uri="{FF2B5EF4-FFF2-40B4-BE49-F238E27FC236}">
                <a16:creationId xmlns:a16="http://schemas.microsoft.com/office/drawing/2014/main" id="{77A4E79F-301D-4570-BB44-2440BFA6CE86}"/>
              </a:ext>
            </a:extLst>
          </p:cNvPr>
          <p:cNvSpPr txBox="1">
            <a:spLocks/>
          </p:cNvSpPr>
          <p:nvPr/>
        </p:nvSpPr>
        <p:spPr>
          <a:xfrm>
            <a:off x="145120" y="-37637"/>
            <a:ext cx="11832120" cy="87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latin typeface="Open Sans" panose="020B0606030504020204"/>
                <a:ea typeface="+mn-ea"/>
                <a:cs typeface="+mn-cs"/>
              </a:rPr>
              <a:t>Proposição de Convênios – Cartilha MEC</a:t>
            </a:r>
          </a:p>
        </p:txBody>
      </p:sp>
    </p:spTree>
    <p:extLst>
      <p:ext uri="{BB962C8B-B14F-4D97-AF65-F5344CB8AC3E}">
        <p14:creationId xmlns:p14="http://schemas.microsoft.com/office/powerpoint/2010/main" val="353022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coberto, mesa&#10;&#10;Descrição gerada automaticamente">
            <a:extLst>
              <a:ext uri="{FF2B5EF4-FFF2-40B4-BE49-F238E27FC236}">
                <a16:creationId xmlns:a16="http://schemas.microsoft.com/office/drawing/2014/main" id="{65C47BA8-9D38-4064-94D6-599645C96F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033672"/>
            <a:ext cx="12192000" cy="5009320"/>
          </a:xfrm>
          <a:prstGeom prst="rect">
            <a:avLst/>
          </a:prstGeom>
        </p:spPr>
      </p:pic>
      <p:sp>
        <p:nvSpPr>
          <p:cNvPr id="4" name="CaixaDeTexto 3">
            <a:extLst>
              <a:ext uri="{FF2B5EF4-FFF2-40B4-BE49-F238E27FC236}">
                <a16:creationId xmlns:a16="http://schemas.microsoft.com/office/drawing/2014/main" id="{CB494645-1FF9-44FF-B07E-5B777E4323E1}"/>
              </a:ext>
            </a:extLst>
          </p:cNvPr>
          <p:cNvSpPr txBox="1"/>
          <p:nvPr/>
        </p:nvSpPr>
        <p:spPr>
          <a:xfrm>
            <a:off x="106697" y="230233"/>
            <a:ext cx="8815747" cy="584775"/>
          </a:xfrm>
          <a:prstGeom prst="rect">
            <a:avLst/>
          </a:prstGeom>
          <a:noFill/>
        </p:spPr>
        <p:txBody>
          <a:bodyPr wrap="none" rtlCol="0">
            <a:spAutoFit/>
          </a:bodyPr>
          <a:lstStyle/>
          <a:p>
            <a:r>
              <a:rPr lang="pt-BR" sz="3200" b="1" dirty="0">
                <a:solidFill>
                  <a:schemeClr val="accent3">
                    <a:lumMod val="50000"/>
                  </a:schemeClr>
                </a:solidFill>
                <a:ea typeface="+mj-ea"/>
                <a:cs typeface="+mj-cs"/>
              </a:rPr>
              <a:t>Origem dos Recursos de Transferências Voluntárias</a:t>
            </a:r>
          </a:p>
        </p:txBody>
      </p:sp>
      <p:sp>
        <p:nvSpPr>
          <p:cNvPr id="7" name="CaixaDeTexto 6">
            <a:extLst>
              <a:ext uri="{FF2B5EF4-FFF2-40B4-BE49-F238E27FC236}">
                <a16:creationId xmlns:a16="http://schemas.microsoft.com/office/drawing/2014/main" id="{5544C0ED-7F43-47CB-9028-79302D89C977}"/>
              </a:ext>
            </a:extLst>
          </p:cNvPr>
          <p:cNvSpPr txBox="1"/>
          <p:nvPr/>
        </p:nvSpPr>
        <p:spPr>
          <a:xfrm>
            <a:off x="106697" y="6144303"/>
            <a:ext cx="4585253" cy="523220"/>
          </a:xfrm>
          <a:prstGeom prst="rect">
            <a:avLst/>
          </a:prstGeom>
          <a:noFill/>
        </p:spPr>
        <p:txBody>
          <a:bodyPr wrap="square">
            <a:spAutoFit/>
          </a:bodyPr>
          <a:lstStyle/>
          <a:p>
            <a:r>
              <a:rPr lang="pt-BR" sz="2800" b="1" dirty="0">
                <a:solidFill>
                  <a:schemeClr val="accent1">
                    <a:lumMod val="50000"/>
                  </a:schemeClr>
                </a:solidFill>
                <a:latin typeface="Open Sans" panose="020B0606030504020204"/>
                <a:cs typeface="Gisha" panose="020B0502040204020203" pitchFamily="34" charset="-79"/>
              </a:rPr>
              <a:t>Emendas Parlamentares</a:t>
            </a:r>
            <a:endParaRPr lang="pt-BR" sz="2800" dirty="0"/>
          </a:p>
        </p:txBody>
      </p:sp>
    </p:spTree>
    <p:extLst>
      <p:ext uri="{BB962C8B-B14F-4D97-AF65-F5344CB8AC3E}">
        <p14:creationId xmlns:p14="http://schemas.microsoft.com/office/powerpoint/2010/main" val="124249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descr="Aviso">
            <a:extLst>
              <a:ext uri="{FF2B5EF4-FFF2-40B4-BE49-F238E27FC236}">
                <a16:creationId xmlns:a16="http://schemas.microsoft.com/office/drawing/2014/main" id="{21F37AAE-C443-4A56-B3D4-2BFADFBA6E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8490" y="106136"/>
            <a:ext cx="2062065" cy="1648019"/>
          </a:xfrm>
          <a:prstGeom prst="rect">
            <a:avLst/>
          </a:prstGeom>
        </p:spPr>
      </p:pic>
      <p:sp>
        <p:nvSpPr>
          <p:cNvPr id="6" name="Espaço Reservado para Conteúdo 2">
            <a:extLst>
              <a:ext uri="{FF2B5EF4-FFF2-40B4-BE49-F238E27FC236}">
                <a16:creationId xmlns:a16="http://schemas.microsoft.com/office/drawing/2014/main" id="{52805B6C-EE90-4F2B-9147-03F0B22F6FD5}"/>
              </a:ext>
            </a:extLst>
          </p:cNvPr>
          <p:cNvSpPr txBox="1">
            <a:spLocks/>
          </p:cNvSpPr>
          <p:nvPr/>
        </p:nvSpPr>
        <p:spPr>
          <a:xfrm>
            <a:off x="515815" y="1754155"/>
            <a:ext cx="10951507" cy="490148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pt-BR" sz="4500" b="1" dirty="0"/>
              <a:t>As ideias desta palestra são interpretações do autor com base na legislação, doutrina e jurisprudência; a fundamentação das ideias apresentadas é fornecida no material didático e nas explicações, mas </a:t>
            </a:r>
            <a:r>
              <a:rPr lang="pt-BR" sz="4500" b="1" dirty="0">
                <a:solidFill>
                  <a:srgbClr val="FF0000"/>
                </a:solidFill>
              </a:rPr>
              <a:t>não há garantia </a:t>
            </a:r>
            <a:r>
              <a:rPr lang="pt-BR" sz="4500" b="1" dirty="0"/>
              <a:t>de que instâncias de controle adotem essas posições. Este material é um referencial para o posicionamento de auditores e gestores.</a:t>
            </a:r>
            <a:endParaRPr lang="pt-BR" dirty="0">
              <a:solidFill>
                <a:srgbClr val="FF0000"/>
              </a:solidFill>
            </a:endParaRPr>
          </a:p>
        </p:txBody>
      </p:sp>
    </p:spTree>
    <p:extLst>
      <p:ext uri="{BB962C8B-B14F-4D97-AF65-F5344CB8AC3E}">
        <p14:creationId xmlns:p14="http://schemas.microsoft.com/office/powerpoint/2010/main" val="2474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6">
            <a:extLst>
              <a:ext uri="{FF2B5EF4-FFF2-40B4-BE49-F238E27FC236}">
                <a16:creationId xmlns:a16="http://schemas.microsoft.com/office/drawing/2014/main" id="{BD7FBB4C-43BB-40B8-992D-F124133CABFB}"/>
              </a:ext>
            </a:extLst>
          </p:cNvPr>
          <p:cNvSpPr txBox="1"/>
          <p:nvPr/>
        </p:nvSpPr>
        <p:spPr>
          <a:xfrm>
            <a:off x="838200" y="184805"/>
            <a:ext cx="10515600" cy="1505883"/>
          </a:xfrm>
          <a:prstGeom prst="rect">
            <a:avLst/>
          </a:prstGeom>
        </p:spPr>
        <p:txBody>
          <a:bodyPr vert="horz" lIns="91440" tIns="45720" rIns="91440" bIns="45720" rtlCol="0" anchor="ctr">
            <a:normAutofit/>
          </a:bodyPr>
          <a:lstStyle/>
          <a:p>
            <a:pPr marL="12700">
              <a:lnSpc>
                <a:spcPct val="90000"/>
              </a:lnSpc>
              <a:spcBef>
                <a:spcPct val="0"/>
              </a:spcBef>
              <a:spcAft>
                <a:spcPts val="600"/>
              </a:spcAft>
            </a:pPr>
            <a:r>
              <a:rPr lang="en-US" sz="4800" b="1" kern="1200" spc="-5">
                <a:solidFill>
                  <a:schemeClr val="tx1"/>
                </a:solidFill>
                <a:latin typeface="+mj-lt"/>
                <a:ea typeface="+mj-ea"/>
                <a:cs typeface="+mj-cs"/>
              </a:rPr>
              <a:t>Quadro Resumo Emendas Parlamentares</a:t>
            </a:r>
            <a:endParaRPr lang="en-US" sz="4800" kern="1200">
              <a:solidFill>
                <a:schemeClr val="tx1"/>
              </a:solidFill>
              <a:latin typeface="+mj-lt"/>
              <a:ea typeface="+mj-ea"/>
              <a:cs typeface="+mj-cs"/>
            </a:endParaRPr>
          </a:p>
        </p:txBody>
      </p:sp>
      <p:graphicFrame>
        <p:nvGraphicFramePr>
          <p:cNvPr id="2" name="Tabela 1">
            <a:extLst>
              <a:ext uri="{FF2B5EF4-FFF2-40B4-BE49-F238E27FC236}">
                <a16:creationId xmlns:a16="http://schemas.microsoft.com/office/drawing/2014/main" id="{7272F584-1EB8-49C1-A5D7-133D4ADA74C8}"/>
              </a:ext>
            </a:extLst>
          </p:cNvPr>
          <p:cNvGraphicFramePr>
            <a:graphicFrameLocks noGrp="1"/>
          </p:cNvGraphicFramePr>
          <p:nvPr>
            <p:extLst>
              <p:ext uri="{D42A27DB-BD31-4B8C-83A1-F6EECF244321}">
                <p14:modId xmlns:p14="http://schemas.microsoft.com/office/powerpoint/2010/main" val="2466231112"/>
              </p:ext>
            </p:extLst>
          </p:nvPr>
        </p:nvGraphicFramePr>
        <p:xfrm>
          <a:off x="835150" y="1319135"/>
          <a:ext cx="10515599" cy="5156615"/>
        </p:xfrm>
        <a:graphic>
          <a:graphicData uri="http://schemas.openxmlformats.org/drawingml/2006/table">
            <a:tbl>
              <a:tblPr firstRow="1" firstCol="1" bandRow="1">
                <a:tableStyleId>{C083E6E3-FA7D-4D7B-A595-EF9225AFEA82}</a:tableStyleId>
              </a:tblPr>
              <a:tblGrid>
                <a:gridCol w="2833590">
                  <a:extLst>
                    <a:ext uri="{9D8B030D-6E8A-4147-A177-3AD203B41FA5}">
                      <a16:colId xmlns:a16="http://schemas.microsoft.com/office/drawing/2014/main" val="3549652340"/>
                    </a:ext>
                  </a:extLst>
                </a:gridCol>
                <a:gridCol w="2564946">
                  <a:extLst>
                    <a:ext uri="{9D8B030D-6E8A-4147-A177-3AD203B41FA5}">
                      <a16:colId xmlns:a16="http://schemas.microsoft.com/office/drawing/2014/main" val="2175230307"/>
                    </a:ext>
                  </a:extLst>
                </a:gridCol>
                <a:gridCol w="2600266">
                  <a:extLst>
                    <a:ext uri="{9D8B030D-6E8A-4147-A177-3AD203B41FA5}">
                      <a16:colId xmlns:a16="http://schemas.microsoft.com/office/drawing/2014/main" val="2179357973"/>
                    </a:ext>
                  </a:extLst>
                </a:gridCol>
                <a:gridCol w="2516797">
                  <a:extLst>
                    <a:ext uri="{9D8B030D-6E8A-4147-A177-3AD203B41FA5}">
                      <a16:colId xmlns:a16="http://schemas.microsoft.com/office/drawing/2014/main" val="1598206860"/>
                    </a:ext>
                  </a:extLst>
                </a:gridCol>
              </a:tblGrid>
              <a:tr h="879408">
                <a:tc>
                  <a:txBody>
                    <a:bodyPr/>
                    <a:lstStyle/>
                    <a:p>
                      <a:pPr algn="ctr">
                        <a:lnSpc>
                          <a:spcPct val="107000"/>
                        </a:lnSpc>
                        <a:spcAft>
                          <a:spcPts val="800"/>
                        </a:spcAft>
                      </a:pPr>
                      <a:r>
                        <a:rPr lang="pt-BR" sz="2400" dirty="0">
                          <a:effectLst/>
                        </a:rPr>
                        <a:t>Emenda</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tc>
                <a:tc>
                  <a:txBody>
                    <a:bodyPr/>
                    <a:lstStyle/>
                    <a:p>
                      <a:pPr algn="ctr">
                        <a:lnSpc>
                          <a:spcPct val="107000"/>
                        </a:lnSpc>
                        <a:spcAft>
                          <a:spcPts val="800"/>
                        </a:spcAft>
                      </a:pPr>
                      <a:r>
                        <a:rPr lang="pt-BR" sz="2400">
                          <a:effectLst/>
                        </a:rPr>
                        <a:t>Impositiva</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tc>
                <a:tc>
                  <a:txBody>
                    <a:bodyPr/>
                    <a:lstStyle/>
                    <a:p>
                      <a:pPr algn="ctr">
                        <a:lnSpc>
                          <a:spcPct val="107000"/>
                        </a:lnSpc>
                        <a:spcAft>
                          <a:spcPts val="800"/>
                        </a:spcAft>
                      </a:pPr>
                      <a:r>
                        <a:rPr lang="pt-BR" sz="2400">
                          <a:effectLst/>
                        </a:rPr>
                        <a:t>Embasamento legal atual</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tc>
                <a:tc>
                  <a:txBody>
                    <a:bodyPr/>
                    <a:lstStyle/>
                    <a:p>
                      <a:pPr algn="ctr">
                        <a:lnSpc>
                          <a:spcPct val="107000"/>
                        </a:lnSpc>
                        <a:spcAft>
                          <a:spcPts val="800"/>
                        </a:spcAft>
                      </a:pPr>
                      <a:r>
                        <a:rPr lang="pt-BR" sz="2400">
                          <a:effectLst/>
                        </a:rPr>
                        <a:t>Modalidade de Transferência</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tc>
                <a:extLst>
                  <a:ext uri="{0D108BD9-81ED-4DB2-BD59-A6C34878D82A}">
                    <a16:rowId xmlns:a16="http://schemas.microsoft.com/office/drawing/2014/main" val="2965346438"/>
                  </a:ext>
                </a:extLst>
              </a:tr>
              <a:tr h="1217588">
                <a:tc>
                  <a:txBody>
                    <a:bodyPr/>
                    <a:lstStyle/>
                    <a:p>
                      <a:pPr>
                        <a:lnSpc>
                          <a:spcPct val="107000"/>
                        </a:lnSpc>
                        <a:spcAft>
                          <a:spcPts val="800"/>
                        </a:spcAft>
                      </a:pPr>
                      <a:r>
                        <a:rPr lang="pt-BR" sz="1800">
                          <a:effectLst/>
                        </a:rPr>
                        <a:t>Individual (RP6)</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nSpc>
                          <a:spcPct val="107000"/>
                        </a:lnSpc>
                        <a:spcAft>
                          <a:spcPts val="800"/>
                        </a:spcAft>
                      </a:pPr>
                      <a:r>
                        <a:rPr lang="pt-BR" sz="1800" dirty="0">
                          <a:effectLst/>
                        </a:rPr>
                        <a:t>Sim . A partir de 2014 (Lei 12.919 LDO)</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a:effectLst/>
                        </a:rPr>
                        <a:t>EC 86/2015</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a:effectLst/>
                        </a:rPr>
                        <a:t>Específica ou</a:t>
                      </a:r>
                    </a:p>
                    <a:p>
                      <a:pPr algn="ctr">
                        <a:lnSpc>
                          <a:spcPct val="107000"/>
                        </a:lnSpc>
                        <a:spcAft>
                          <a:spcPts val="800"/>
                        </a:spcAft>
                      </a:pPr>
                      <a:r>
                        <a:rPr lang="pt-BR" sz="1800">
                          <a:effectLst/>
                        </a:rPr>
                        <a:t>com Finalidade Definida (EC 105/2019)</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extLst>
                  <a:ext uri="{0D108BD9-81ED-4DB2-BD59-A6C34878D82A}">
                    <a16:rowId xmlns:a16="http://schemas.microsoft.com/office/drawing/2014/main" val="2173528631"/>
                  </a:ext>
                </a:extLst>
              </a:tr>
              <a:tr h="1217588">
                <a:tc>
                  <a:txBody>
                    <a:bodyPr/>
                    <a:lstStyle/>
                    <a:p>
                      <a:pPr>
                        <a:lnSpc>
                          <a:spcPct val="107000"/>
                        </a:lnSpc>
                        <a:spcAft>
                          <a:spcPts val="800"/>
                        </a:spcAft>
                      </a:pPr>
                      <a:r>
                        <a:rPr lang="pt-BR" sz="1800">
                          <a:effectLst/>
                        </a:rPr>
                        <a:t>Bancada Estadual (RP 7)</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nSpc>
                          <a:spcPct val="107000"/>
                        </a:lnSpc>
                        <a:spcAft>
                          <a:spcPts val="800"/>
                        </a:spcAft>
                      </a:pPr>
                      <a:r>
                        <a:rPr lang="pt-BR" sz="1800">
                          <a:effectLst/>
                        </a:rPr>
                        <a:t>Sim. A partir de 2019 (Emenda Constitucional 100)</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dirty="0">
                          <a:effectLst/>
                        </a:rPr>
                        <a:t>EC 100/2019</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dirty="0">
                          <a:effectLst/>
                        </a:rPr>
                        <a:t>Específica ou</a:t>
                      </a:r>
                    </a:p>
                    <a:p>
                      <a:pPr algn="ctr">
                        <a:lnSpc>
                          <a:spcPct val="107000"/>
                        </a:lnSpc>
                        <a:spcAft>
                          <a:spcPts val="800"/>
                        </a:spcAft>
                      </a:pPr>
                      <a:r>
                        <a:rPr lang="pt-BR" sz="1800" dirty="0">
                          <a:effectLst/>
                        </a:rPr>
                        <a:t>com Finalidade Definida (§1º, art. 76 LDO/2021)*</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extLst>
                  <a:ext uri="{0D108BD9-81ED-4DB2-BD59-A6C34878D82A}">
                    <a16:rowId xmlns:a16="http://schemas.microsoft.com/office/drawing/2014/main" val="1960475675"/>
                  </a:ext>
                </a:extLst>
              </a:tr>
              <a:tr h="1102421">
                <a:tc>
                  <a:txBody>
                    <a:bodyPr/>
                    <a:lstStyle/>
                    <a:p>
                      <a:pPr algn="just">
                        <a:lnSpc>
                          <a:spcPct val="107000"/>
                        </a:lnSpc>
                        <a:spcAft>
                          <a:spcPts val="800"/>
                        </a:spcAft>
                      </a:pPr>
                      <a:r>
                        <a:rPr lang="pt-BR" sz="1800">
                          <a:effectLst/>
                        </a:rPr>
                        <a:t>Comissão Permanente do SF, CD e do Congresso Nacional (RP 8)</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a:effectLst/>
                        </a:rPr>
                        <a:t>Não</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a:effectLst/>
                        </a:rPr>
                        <a:t>LDO 2021</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dirty="0">
                          <a:effectLst/>
                        </a:rPr>
                        <a:t>Não se aplica</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extLst>
                  <a:ext uri="{0D108BD9-81ED-4DB2-BD59-A6C34878D82A}">
                    <a16:rowId xmlns:a16="http://schemas.microsoft.com/office/drawing/2014/main" val="1870717769"/>
                  </a:ext>
                </a:extLst>
              </a:tr>
              <a:tr h="739610">
                <a:tc>
                  <a:txBody>
                    <a:bodyPr/>
                    <a:lstStyle/>
                    <a:p>
                      <a:pPr algn="just">
                        <a:lnSpc>
                          <a:spcPct val="107000"/>
                        </a:lnSpc>
                        <a:spcAft>
                          <a:spcPts val="800"/>
                        </a:spcAft>
                      </a:pPr>
                      <a:r>
                        <a:rPr lang="pt-BR" sz="1800">
                          <a:effectLst/>
                        </a:rPr>
                        <a:t>Relator-Geral do projeto de lei orçamentária anual (RP9)</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a:effectLst/>
                        </a:rPr>
                        <a:t>Não</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a:effectLst/>
                        </a:rPr>
                        <a:t>LDO 2021</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tc>
                  <a:txBody>
                    <a:bodyPr/>
                    <a:lstStyle/>
                    <a:p>
                      <a:pPr algn="ctr">
                        <a:lnSpc>
                          <a:spcPct val="107000"/>
                        </a:lnSpc>
                        <a:spcAft>
                          <a:spcPts val="800"/>
                        </a:spcAft>
                      </a:pPr>
                      <a:r>
                        <a:rPr lang="pt-BR" sz="1800" dirty="0">
                          <a:effectLst/>
                        </a:rPr>
                        <a:t>Não se aplica</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557" marR="51557" marT="0" marB="0" anchor="ctr"/>
                </a:tc>
                <a:extLst>
                  <a:ext uri="{0D108BD9-81ED-4DB2-BD59-A6C34878D82A}">
                    <a16:rowId xmlns:a16="http://schemas.microsoft.com/office/drawing/2014/main" val="998865283"/>
                  </a:ext>
                </a:extLst>
              </a:tr>
            </a:tbl>
          </a:graphicData>
        </a:graphic>
      </p:graphicFrame>
    </p:spTree>
    <p:extLst>
      <p:ext uri="{BB962C8B-B14F-4D97-AF65-F5344CB8AC3E}">
        <p14:creationId xmlns:p14="http://schemas.microsoft.com/office/powerpoint/2010/main" val="112514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3401CB0-FDE7-4C16-96E0-BFD1855F54B8}"/>
              </a:ext>
            </a:extLst>
          </p:cNvPr>
          <p:cNvSpPr/>
          <p:nvPr/>
        </p:nvSpPr>
        <p:spPr>
          <a:xfrm>
            <a:off x="635541" y="1731047"/>
            <a:ext cx="11154382" cy="4093428"/>
          </a:xfrm>
          <a:prstGeom prst="rect">
            <a:avLst/>
          </a:prstGeom>
        </p:spPr>
        <p:txBody>
          <a:bodyPr wrap="square">
            <a:spAutoFit/>
          </a:bodyPr>
          <a:lstStyle/>
          <a:p>
            <a:pPr algn="just" fontAlgn="base"/>
            <a:r>
              <a:rPr lang="pt-BR" sz="2000" i="1" dirty="0">
                <a:solidFill>
                  <a:srgbClr val="1D4F6A"/>
                </a:solidFill>
                <a:latin typeface="inherit"/>
              </a:rPr>
              <a:t>Art. 166 – Constituição Federal</a:t>
            </a:r>
          </a:p>
          <a:p>
            <a:pPr algn="just" fontAlgn="base"/>
            <a:endParaRPr lang="pt-BR" sz="2000" i="1" dirty="0">
              <a:solidFill>
                <a:srgbClr val="1D4F6A"/>
              </a:solidFill>
              <a:latin typeface="inherit"/>
            </a:endParaRPr>
          </a:p>
          <a:p>
            <a:pPr algn="just" fontAlgn="base"/>
            <a:r>
              <a:rPr lang="pt-BR" sz="2000" i="1" dirty="0">
                <a:solidFill>
                  <a:srgbClr val="1D4F6A"/>
                </a:solidFill>
                <a:latin typeface="inherit"/>
              </a:rPr>
              <a:t> §9º. As emendas individuais ao projeto de lei orçamentária serão aprovadas no limite de 1,2% (um inteiro e dois décimos por cento) da receita corrente líquida prevista no projeto encaminhado pelo Poder Executivo, sendo que a metade deste percentual será destinada a ações e serviços públicos de saúde.</a:t>
            </a:r>
          </a:p>
          <a:p>
            <a:pPr algn="just" fontAlgn="base"/>
            <a:endParaRPr lang="pt-BR" sz="2000" dirty="0">
              <a:solidFill>
                <a:srgbClr val="1D4F6A"/>
              </a:solidFill>
              <a:latin typeface="Open Sans"/>
            </a:endParaRPr>
          </a:p>
          <a:p>
            <a:pPr algn="just" fontAlgn="base"/>
            <a:r>
              <a:rPr lang="pt-BR" sz="2000" i="1" dirty="0">
                <a:solidFill>
                  <a:srgbClr val="1D4F6A"/>
                </a:solidFill>
                <a:latin typeface="inherit"/>
              </a:rPr>
              <a:t> § 11. </a:t>
            </a:r>
            <a:r>
              <a:rPr lang="pt-BR" sz="2000" b="1" i="1" u="sng" dirty="0">
                <a:solidFill>
                  <a:srgbClr val="1D4F6A"/>
                </a:solidFill>
                <a:latin typeface="inherit"/>
              </a:rPr>
              <a:t>É obrigatória a execução orçamentária e financeira das programações a que se refere o § 9º deste artigo</a:t>
            </a:r>
            <a:r>
              <a:rPr lang="pt-BR" sz="2000" i="1" dirty="0">
                <a:solidFill>
                  <a:srgbClr val="1D4F6A"/>
                </a:solidFill>
                <a:latin typeface="inherit"/>
              </a:rPr>
              <a:t>, em montante correspondente a 1,2% (um inteiro e dois décimos por cento) da receita corrente líquida realizada no exercício anterior, conforme os critérios para a execução equitativa da programação definidos na lei complementar prevista no § 9º do art. 165.</a:t>
            </a:r>
          </a:p>
          <a:p>
            <a:pPr algn="just" fontAlgn="base"/>
            <a:endParaRPr lang="pt-BR" sz="2000" dirty="0">
              <a:solidFill>
                <a:srgbClr val="1D4F6A"/>
              </a:solidFill>
              <a:latin typeface="Open Sans"/>
            </a:endParaRPr>
          </a:p>
          <a:p>
            <a:pPr algn="just" fontAlgn="base"/>
            <a:r>
              <a:rPr lang="pt-BR" sz="2000" i="1" dirty="0">
                <a:solidFill>
                  <a:srgbClr val="1D4F6A"/>
                </a:solidFill>
                <a:latin typeface="inherit"/>
              </a:rPr>
              <a:t> §12. As programações orçamentárias previstas no § 9º deste artigo não serão de execução obrigatória nos casos dos impedimentos de ordem técnica</a:t>
            </a:r>
            <a:r>
              <a:rPr lang="pt-BR" i="1" dirty="0">
                <a:solidFill>
                  <a:srgbClr val="1D4F6A"/>
                </a:solidFill>
                <a:latin typeface="inherit"/>
              </a:rPr>
              <a:t>.</a:t>
            </a:r>
            <a:endParaRPr lang="pt-BR" b="0" i="0" dirty="0">
              <a:solidFill>
                <a:srgbClr val="1D4F6A"/>
              </a:solidFill>
              <a:effectLst/>
              <a:latin typeface="Open Sans"/>
            </a:endParaRPr>
          </a:p>
        </p:txBody>
      </p:sp>
      <p:sp>
        <p:nvSpPr>
          <p:cNvPr id="3" name="Retângulo 2">
            <a:extLst>
              <a:ext uri="{FF2B5EF4-FFF2-40B4-BE49-F238E27FC236}">
                <a16:creationId xmlns:a16="http://schemas.microsoft.com/office/drawing/2014/main" id="{8A363004-80AA-4AF0-917C-A974BB10907E}"/>
              </a:ext>
            </a:extLst>
          </p:cNvPr>
          <p:cNvSpPr/>
          <p:nvPr/>
        </p:nvSpPr>
        <p:spPr>
          <a:xfrm>
            <a:off x="635541" y="800061"/>
            <a:ext cx="10703668" cy="643894"/>
          </a:xfrm>
          <a:prstGeom prst="rect">
            <a:avLst/>
          </a:prstGeom>
        </p:spPr>
        <p:txBody>
          <a:bodyPr wrap="square">
            <a:spAutoFit/>
          </a:bodyPr>
          <a:lstStyle/>
          <a:p>
            <a:pPr algn="just">
              <a:lnSpc>
                <a:spcPct val="120000"/>
              </a:lnSpc>
            </a:pPr>
            <a:r>
              <a:rPr lang="pt-BR" b="1" dirty="0"/>
              <a:t> </a:t>
            </a:r>
            <a:r>
              <a:rPr lang="pt-BR" sz="3200" b="1" dirty="0"/>
              <a:t>Emenda Constitucional n° 86/2015 – Orçamento Impositivo</a:t>
            </a:r>
          </a:p>
        </p:txBody>
      </p:sp>
    </p:spTree>
    <p:extLst>
      <p:ext uri="{BB962C8B-B14F-4D97-AF65-F5344CB8AC3E}">
        <p14:creationId xmlns:p14="http://schemas.microsoft.com/office/powerpoint/2010/main" val="274321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547967C-76C1-42BA-8777-BED1B6AD7612}"/>
              </a:ext>
            </a:extLst>
          </p:cNvPr>
          <p:cNvSpPr/>
          <p:nvPr/>
        </p:nvSpPr>
        <p:spPr>
          <a:xfrm>
            <a:off x="361221" y="114261"/>
            <a:ext cx="10703668" cy="643894"/>
          </a:xfrm>
          <a:prstGeom prst="rect">
            <a:avLst/>
          </a:prstGeom>
        </p:spPr>
        <p:txBody>
          <a:bodyPr wrap="square">
            <a:spAutoFit/>
          </a:bodyPr>
          <a:lstStyle/>
          <a:p>
            <a:pPr algn="just">
              <a:lnSpc>
                <a:spcPct val="120000"/>
              </a:lnSpc>
            </a:pPr>
            <a:r>
              <a:rPr lang="pt-BR" b="1" dirty="0"/>
              <a:t> </a:t>
            </a:r>
            <a:r>
              <a:rPr lang="pt-BR" sz="3200" b="1" dirty="0">
                <a:solidFill>
                  <a:schemeClr val="accent2">
                    <a:lumMod val="75000"/>
                  </a:schemeClr>
                </a:solidFill>
              </a:rPr>
              <a:t>Emenda Constitucional n° 100/2019 – Emendas de Bancadas</a:t>
            </a:r>
          </a:p>
        </p:txBody>
      </p:sp>
      <p:sp>
        <p:nvSpPr>
          <p:cNvPr id="4" name="CaixaDeTexto 3">
            <a:extLst>
              <a:ext uri="{FF2B5EF4-FFF2-40B4-BE49-F238E27FC236}">
                <a16:creationId xmlns:a16="http://schemas.microsoft.com/office/drawing/2014/main" id="{BD68FF83-83FA-462E-9614-6CFBD2B64CBC}"/>
              </a:ext>
            </a:extLst>
          </p:cNvPr>
          <p:cNvSpPr txBox="1"/>
          <p:nvPr/>
        </p:nvSpPr>
        <p:spPr>
          <a:xfrm>
            <a:off x="361221" y="3881417"/>
            <a:ext cx="11150167" cy="2862322"/>
          </a:xfrm>
          <a:prstGeom prst="rect">
            <a:avLst/>
          </a:prstGeom>
          <a:noFill/>
        </p:spPr>
        <p:txBody>
          <a:bodyPr wrap="square">
            <a:spAutoFit/>
          </a:bodyPr>
          <a:lstStyle/>
          <a:p>
            <a:pPr algn="just"/>
            <a:r>
              <a:rPr lang="pt-BR" i="1" dirty="0">
                <a:solidFill>
                  <a:schemeClr val="accent2">
                    <a:lumMod val="75000"/>
                  </a:schemeClr>
                </a:solidFill>
                <a:latin typeface="inherit"/>
                <a:hlinkClick r:id="rId2">
                  <a:extLst>
                    <a:ext uri="{A12FA001-AC4F-418D-AE19-62706E023703}">
                      <ahyp:hlinkClr xmlns:ahyp="http://schemas.microsoft.com/office/drawing/2018/hyperlinkcolor" val="tx"/>
                    </a:ext>
                  </a:extLst>
                </a:hlinkClick>
              </a:rPr>
              <a:t>§ 12. </a:t>
            </a:r>
            <a:r>
              <a:rPr lang="pt-BR" i="1" dirty="0">
                <a:solidFill>
                  <a:schemeClr val="accent2">
                    <a:lumMod val="75000"/>
                  </a:schemeClr>
                </a:solidFill>
                <a:latin typeface="inherit"/>
              </a:rPr>
              <a:t>A garantia de execução de que trata o § 11 deste artigo aplica-se também às programações incluídas por todas </a:t>
            </a:r>
            <a:r>
              <a:rPr lang="pt-BR" b="1" i="1" dirty="0">
                <a:solidFill>
                  <a:schemeClr val="accent2">
                    <a:lumMod val="75000"/>
                  </a:schemeClr>
                </a:solidFill>
                <a:latin typeface="inherit"/>
              </a:rPr>
              <a:t>as emendas de iniciativa de bancada de parlamentares de Estado ou do Distrito Federal</a:t>
            </a:r>
            <a:r>
              <a:rPr lang="pt-BR" i="1" dirty="0">
                <a:solidFill>
                  <a:schemeClr val="accent2">
                    <a:lumMod val="75000"/>
                  </a:schemeClr>
                </a:solidFill>
                <a:latin typeface="inherit"/>
              </a:rPr>
              <a:t>, no montante </a:t>
            </a:r>
            <a:r>
              <a:rPr lang="pt-BR" b="1" i="1" dirty="0">
                <a:solidFill>
                  <a:schemeClr val="accent2">
                    <a:lumMod val="75000"/>
                  </a:schemeClr>
                </a:solidFill>
                <a:latin typeface="inherit"/>
              </a:rPr>
              <a:t>de até 1% (um por cento) da receita corrente líquida realizada no exercício anterior.</a:t>
            </a:r>
          </a:p>
          <a:p>
            <a:pPr algn="just"/>
            <a:endParaRPr lang="pt-BR" i="1" dirty="0">
              <a:solidFill>
                <a:schemeClr val="accent2">
                  <a:lumMod val="75000"/>
                </a:schemeClr>
              </a:solidFill>
              <a:latin typeface="inherit"/>
            </a:endParaRPr>
          </a:p>
          <a:p>
            <a:pPr algn="just"/>
            <a:r>
              <a:rPr lang="pt-BR" i="1" dirty="0">
                <a:solidFill>
                  <a:schemeClr val="accent2">
                    <a:lumMod val="75000"/>
                  </a:schemeClr>
                </a:solidFill>
                <a:latin typeface="inherit"/>
              </a:rPr>
              <a:t>§ 13. As programações orçamentárias previstas nos §§ 11 e 12 deste artigo não serão de execução obrigatória nos casos dos impedimentos de ordem técnica.</a:t>
            </a:r>
          </a:p>
          <a:p>
            <a:pPr algn="just"/>
            <a:endParaRPr lang="pt-BR" i="1" dirty="0">
              <a:solidFill>
                <a:schemeClr val="accent2">
                  <a:lumMod val="75000"/>
                </a:schemeClr>
              </a:solidFill>
              <a:latin typeface="inherit"/>
            </a:endParaRPr>
          </a:p>
          <a:p>
            <a:pPr algn="just"/>
            <a:r>
              <a:rPr lang="pt-BR" i="1" dirty="0">
                <a:solidFill>
                  <a:schemeClr val="accent2">
                    <a:lumMod val="75000"/>
                  </a:schemeClr>
                </a:solidFill>
                <a:latin typeface="inherit"/>
              </a:rPr>
              <a:t>§ 14. Para fins de cumprimento do disposto nos §§ 11 e 12 deste artigo, os órgãos de execução deverão observar, nos termos da lei de diretrizes orçamentárias, cronograma para análise e verificação de eventuais impedimentos das programações e demais procedimentos necessários à viabilização da execução dos respectivos montantes.</a:t>
            </a:r>
          </a:p>
        </p:txBody>
      </p:sp>
      <p:sp>
        <p:nvSpPr>
          <p:cNvPr id="6" name="CaixaDeTexto 5">
            <a:extLst>
              <a:ext uri="{FF2B5EF4-FFF2-40B4-BE49-F238E27FC236}">
                <a16:creationId xmlns:a16="http://schemas.microsoft.com/office/drawing/2014/main" id="{3D90B063-091B-4004-BAF6-D46DF0AC6CCE}"/>
              </a:ext>
            </a:extLst>
          </p:cNvPr>
          <p:cNvSpPr txBox="1"/>
          <p:nvPr/>
        </p:nvSpPr>
        <p:spPr>
          <a:xfrm>
            <a:off x="361221" y="1031748"/>
            <a:ext cx="11419299" cy="2862322"/>
          </a:xfrm>
          <a:prstGeom prst="rect">
            <a:avLst/>
          </a:prstGeom>
          <a:noFill/>
        </p:spPr>
        <p:txBody>
          <a:bodyPr wrap="square">
            <a:spAutoFit/>
          </a:bodyPr>
          <a:lstStyle/>
          <a:p>
            <a:pPr algn="just" fontAlgn="base"/>
            <a:r>
              <a:rPr lang="pt-BR" sz="1800" i="1" dirty="0">
                <a:solidFill>
                  <a:srgbClr val="1D4F6A"/>
                </a:solidFill>
                <a:latin typeface="inherit"/>
              </a:rPr>
              <a:t>Art. 166 – Constituição Federal</a:t>
            </a:r>
          </a:p>
          <a:p>
            <a:pPr algn="just" fontAlgn="base"/>
            <a:endParaRPr lang="pt-BR" sz="1800" i="1" dirty="0">
              <a:solidFill>
                <a:srgbClr val="1D4F6A"/>
              </a:solidFill>
              <a:latin typeface="inherit"/>
            </a:endParaRPr>
          </a:p>
          <a:p>
            <a:pPr algn="just" fontAlgn="base"/>
            <a:r>
              <a:rPr lang="pt-BR" sz="1800" i="1" dirty="0">
                <a:solidFill>
                  <a:srgbClr val="1D4F6A"/>
                </a:solidFill>
                <a:latin typeface="inherit"/>
              </a:rPr>
              <a:t> §9º. As emendas individuais ao projeto de lei orçamentária serão aprovadas no limite de 1,2% (um inteiro e dois décimos por cento) da receita corrente líquida prevista no projeto encaminhado pelo Poder Executivo, sendo que a metade deste percentual será destinada a ações e serviços públicos de saúde.</a:t>
            </a:r>
          </a:p>
          <a:p>
            <a:pPr algn="just" fontAlgn="base"/>
            <a:endParaRPr lang="pt-BR" sz="1800" dirty="0">
              <a:solidFill>
                <a:srgbClr val="1D4F6A"/>
              </a:solidFill>
              <a:latin typeface="Open Sans"/>
            </a:endParaRPr>
          </a:p>
          <a:p>
            <a:pPr algn="just" fontAlgn="base"/>
            <a:r>
              <a:rPr lang="pt-BR" sz="1800" i="1" dirty="0">
                <a:solidFill>
                  <a:srgbClr val="1D4F6A"/>
                </a:solidFill>
                <a:latin typeface="inherit"/>
              </a:rPr>
              <a:t> § 11. </a:t>
            </a:r>
            <a:r>
              <a:rPr lang="pt-BR" sz="1800" b="1" i="1" u="sng" dirty="0">
                <a:solidFill>
                  <a:srgbClr val="1D4F6A"/>
                </a:solidFill>
                <a:latin typeface="inherit"/>
              </a:rPr>
              <a:t>É obrigatória a execução orçamentária e financeira das programações a que se refere o § 9º deste artigo</a:t>
            </a:r>
            <a:r>
              <a:rPr lang="pt-BR" sz="1800" i="1" dirty="0">
                <a:solidFill>
                  <a:srgbClr val="1D4F6A"/>
                </a:solidFill>
                <a:latin typeface="inherit"/>
              </a:rPr>
              <a:t>, em montante correspondente a 1,2% (um inteiro e dois décimos por cento) da receita corrente líquida realizada no exercício anterior, conforme os critérios para a execução equitativa da programação definidos na lei complementar prevista no § 9º do art. 165.</a:t>
            </a:r>
          </a:p>
        </p:txBody>
      </p:sp>
    </p:spTree>
    <p:extLst>
      <p:ext uri="{BB962C8B-B14F-4D97-AF65-F5344CB8AC3E}">
        <p14:creationId xmlns:p14="http://schemas.microsoft.com/office/powerpoint/2010/main" val="2484268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93F1B70-1B51-4F84-8FD1-E53776B5F9F6}"/>
              </a:ext>
            </a:extLst>
          </p:cNvPr>
          <p:cNvSpPr txBox="1"/>
          <p:nvPr/>
        </p:nvSpPr>
        <p:spPr>
          <a:xfrm>
            <a:off x="167640" y="936010"/>
            <a:ext cx="11856720" cy="4985980"/>
          </a:xfrm>
          <a:prstGeom prst="rect">
            <a:avLst/>
          </a:prstGeom>
          <a:noFill/>
        </p:spPr>
        <p:txBody>
          <a:bodyPr wrap="square">
            <a:spAutoFit/>
          </a:bodyPr>
          <a:lstStyle/>
          <a:p>
            <a:pPr algn="just"/>
            <a:r>
              <a:rPr lang="pt-BR" sz="1600" i="1" dirty="0">
                <a:solidFill>
                  <a:schemeClr val="accent2">
                    <a:lumMod val="75000"/>
                  </a:schemeClr>
                </a:solidFill>
                <a:latin typeface="inherit"/>
              </a:rPr>
              <a:t>§ 16. Quando a transferência obrigatória da União para a execução da programação prevista nos §§ 11 e 12 deste artigo for destinada a Estados, ao Distrito Federal e a Municípios, independerá da adimplência do ente federativo destinatário e não integrará a base de cálculo da receita corrente líquida para fins de aplicação dos limites de despesa de pessoal de que trata o caput do art. 169.</a:t>
            </a:r>
          </a:p>
          <a:p>
            <a:pPr algn="just"/>
            <a:endParaRPr lang="pt-BR" sz="1600" i="1" dirty="0">
              <a:solidFill>
                <a:schemeClr val="accent2">
                  <a:lumMod val="75000"/>
                </a:schemeClr>
              </a:solidFill>
              <a:latin typeface="inherit"/>
            </a:endParaRPr>
          </a:p>
          <a:p>
            <a:pPr algn="just"/>
            <a:r>
              <a:rPr lang="pt-BR" sz="1600" i="1" dirty="0">
                <a:solidFill>
                  <a:schemeClr val="accent2">
                    <a:lumMod val="75000"/>
                  </a:schemeClr>
                </a:solidFill>
                <a:latin typeface="inherit"/>
              </a:rPr>
              <a:t>§ 17. Os restos a pagar provenientes das programações orçamentárias previstas nos §§ 11 e 12 poderão ser considerados para fins de cumprimento da execução financeira até o limite de 0,6% (seis décimos por cento) da receita corrente líquida realizada no exercício anterior, para as programações das emendas individuais, e até o limite de 0,5% (cinco décimos por cento), para as programações das emendas de iniciativa de bancada de parlamentares de Estado ou do Distrito Federal.</a:t>
            </a:r>
          </a:p>
          <a:p>
            <a:pPr algn="just"/>
            <a:endParaRPr lang="pt-BR" sz="1600" i="1" dirty="0">
              <a:solidFill>
                <a:schemeClr val="accent2">
                  <a:lumMod val="75000"/>
                </a:schemeClr>
              </a:solidFill>
              <a:latin typeface="inherit"/>
            </a:endParaRPr>
          </a:p>
          <a:p>
            <a:pPr algn="just"/>
            <a:r>
              <a:rPr lang="pt-BR" sz="1600" i="1" dirty="0">
                <a:solidFill>
                  <a:schemeClr val="accent2">
                    <a:lumMod val="75000"/>
                  </a:schemeClr>
                </a:solidFill>
                <a:latin typeface="inherit"/>
              </a:rPr>
              <a:t>§ 18. Se for verificado que a reestimativa da receita e da despesa poderá resultar no não cumprimento da meta de resultado fiscal estabelecida na lei de diretrizes orçamentárias, os montantes previstos nos §§ 11 e 12 deste artigo poderão ser reduzidos em até a mesma proporção da limitação incidente sobre o conjunto das demais despesas discricionárias.</a:t>
            </a:r>
          </a:p>
          <a:p>
            <a:pPr algn="just"/>
            <a:endParaRPr lang="pt-BR" sz="1600" i="1" dirty="0">
              <a:solidFill>
                <a:schemeClr val="accent2">
                  <a:lumMod val="75000"/>
                </a:schemeClr>
              </a:solidFill>
              <a:latin typeface="inherit"/>
            </a:endParaRPr>
          </a:p>
          <a:p>
            <a:pPr algn="just"/>
            <a:r>
              <a:rPr lang="pt-BR" sz="1600" i="1" dirty="0">
                <a:solidFill>
                  <a:schemeClr val="accent2">
                    <a:lumMod val="75000"/>
                  </a:schemeClr>
                </a:solidFill>
                <a:latin typeface="inherit"/>
              </a:rPr>
              <a:t>§ 19. Considera-se equitativa a execução das programações de caráter obrigatório que observe critérios objetivos e imparciais e que atenda de forma igualitária e impessoal às emendas apresentadas, independentemente da autoria.</a:t>
            </a:r>
          </a:p>
          <a:p>
            <a:pPr algn="just"/>
            <a:endParaRPr lang="pt-BR" sz="1600" i="1" dirty="0">
              <a:solidFill>
                <a:schemeClr val="accent2">
                  <a:lumMod val="75000"/>
                </a:schemeClr>
              </a:solidFill>
              <a:latin typeface="inherit"/>
            </a:endParaRPr>
          </a:p>
          <a:p>
            <a:pPr algn="just"/>
            <a:r>
              <a:rPr lang="pt-BR" sz="1600" i="1" dirty="0">
                <a:solidFill>
                  <a:schemeClr val="accent2">
                    <a:lumMod val="75000"/>
                  </a:schemeClr>
                </a:solidFill>
                <a:latin typeface="inherit"/>
              </a:rPr>
              <a:t>§ 20. As programações de que trata o § 12 deste artigo, quando versarem sobre o início de investimentos com duração de mais de 1 (um) exercício financeiro ou cuja execução já tenha sido iniciada, deverão ser objeto de emenda pela mesma bancada estadual, a cada exercício, até a conclusão da obra ou do empreendimento." (NR)</a:t>
            </a:r>
          </a:p>
          <a:p>
            <a:pPr algn="just"/>
            <a:endParaRPr lang="pt-BR" sz="1400" i="1" dirty="0">
              <a:solidFill>
                <a:schemeClr val="accent2">
                  <a:lumMod val="75000"/>
                </a:schemeClr>
              </a:solidFill>
              <a:latin typeface="inherit"/>
            </a:endParaRPr>
          </a:p>
        </p:txBody>
      </p:sp>
      <p:sp>
        <p:nvSpPr>
          <p:cNvPr id="5" name="Retângulo 4">
            <a:extLst>
              <a:ext uri="{FF2B5EF4-FFF2-40B4-BE49-F238E27FC236}">
                <a16:creationId xmlns:a16="http://schemas.microsoft.com/office/drawing/2014/main" id="{963FB542-D389-4BE8-8ECA-F13CB0E45786}"/>
              </a:ext>
            </a:extLst>
          </p:cNvPr>
          <p:cNvSpPr/>
          <p:nvPr/>
        </p:nvSpPr>
        <p:spPr>
          <a:xfrm>
            <a:off x="361221" y="114261"/>
            <a:ext cx="10703668" cy="643894"/>
          </a:xfrm>
          <a:prstGeom prst="rect">
            <a:avLst/>
          </a:prstGeom>
        </p:spPr>
        <p:txBody>
          <a:bodyPr wrap="square">
            <a:spAutoFit/>
          </a:bodyPr>
          <a:lstStyle/>
          <a:p>
            <a:pPr algn="just">
              <a:lnSpc>
                <a:spcPct val="120000"/>
              </a:lnSpc>
            </a:pPr>
            <a:r>
              <a:rPr lang="pt-BR" b="1" dirty="0"/>
              <a:t> </a:t>
            </a:r>
            <a:r>
              <a:rPr lang="pt-BR" sz="3200" b="1" dirty="0">
                <a:solidFill>
                  <a:schemeClr val="accent2">
                    <a:lumMod val="75000"/>
                  </a:schemeClr>
                </a:solidFill>
              </a:rPr>
              <a:t>Emenda Constitucional n° 100/2019 – Emendas de Bancadas</a:t>
            </a:r>
          </a:p>
        </p:txBody>
      </p:sp>
    </p:spTree>
    <p:extLst>
      <p:ext uri="{BB962C8B-B14F-4D97-AF65-F5344CB8AC3E}">
        <p14:creationId xmlns:p14="http://schemas.microsoft.com/office/powerpoint/2010/main" val="358857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0504F39-56A0-44DB-8DFC-2BD0387ECBA7}"/>
              </a:ext>
            </a:extLst>
          </p:cNvPr>
          <p:cNvSpPr/>
          <p:nvPr/>
        </p:nvSpPr>
        <p:spPr>
          <a:xfrm>
            <a:off x="117381" y="0"/>
            <a:ext cx="10703668" cy="643894"/>
          </a:xfrm>
          <a:prstGeom prst="rect">
            <a:avLst/>
          </a:prstGeom>
        </p:spPr>
        <p:txBody>
          <a:bodyPr wrap="square">
            <a:spAutoFit/>
          </a:bodyPr>
          <a:lstStyle/>
          <a:p>
            <a:pPr algn="just">
              <a:lnSpc>
                <a:spcPct val="120000"/>
              </a:lnSpc>
            </a:pPr>
            <a:r>
              <a:rPr lang="pt-BR" b="1" dirty="0"/>
              <a:t> </a:t>
            </a:r>
            <a:r>
              <a:rPr lang="pt-BR" sz="3200" b="1" dirty="0">
                <a:solidFill>
                  <a:schemeClr val="accent6">
                    <a:lumMod val="75000"/>
                  </a:schemeClr>
                </a:solidFill>
              </a:rPr>
              <a:t>Emenda Constitucional n° 105/2019 – Transferências Especiais</a:t>
            </a:r>
          </a:p>
        </p:txBody>
      </p:sp>
      <p:sp>
        <p:nvSpPr>
          <p:cNvPr id="4" name="CaixaDeTexto 3">
            <a:extLst>
              <a:ext uri="{FF2B5EF4-FFF2-40B4-BE49-F238E27FC236}">
                <a16:creationId xmlns:a16="http://schemas.microsoft.com/office/drawing/2014/main" id="{3C7615CF-B0B7-43E1-BC92-48F926D53563}"/>
              </a:ext>
            </a:extLst>
          </p:cNvPr>
          <p:cNvSpPr txBox="1"/>
          <p:nvPr/>
        </p:nvSpPr>
        <p:spPr>
          <a:xfrm>
            <a:off x="111218" y="643894"/>
            <a:ext cx="12080781" cy="6494085"/>
          </a:xfrm>
          <a:prstGeom prst="rect">
            <a:avLst/>
          </a:prstGeom>
          <a:noFill/>
        </p:spPr>
        <p:txBody>
          <a:bodyPr wrap="square">
            <a:spAutoFit/>
          </a:bodyPr>
          <a:lstStyle/>
          <a:p>
            <a:pPr algn="just"/>
            <a:r>
              <a:rPr lang="pt-BR" sz="1600" i="1" dirty="0">
                <a:solidFill>
                  <a:schemeClr val="accent6">
                    <a:lumMod val="75000"/>
                  </a:schemeClr>
                </a:solidFill>
                <a:latin typeface="inherit"/>
                <a:hlinkClick r:id="rId3">
                  <a:extLst>
                    <a:ext uri="{A12FA001-AC4F-418D-AE19-62706E023703}">
                      <ahyp:hlinkClr xmlns:ahyp="http://schemas.microsoft.com/office/drawing/2018/hyperlinkcolor" val="tx"/>
                    </a:ext>
                  </a:extLst>
                </a:hlinkClick>
              </a:rPr>
              <a:t>Art. 166-A. </a:t>
            </a:r>
            <a:r>
              <a:rPr lang="pt-BR" sz="1600" i="1" dirty="0">
                <a:solidFill>
                  <a:schemeClr val="accent6">
                    <a:lumMod val="75000"/>
                  </a:schemeClr>
                </a:solidFill>
                <a:latin typeface="inherit"/>
              </a:rPr>
              <a:t>As emendas individuais impositivas apresentadas ao projeto de lei orçamentária anual poderão alocar recursos a Estados, ao Distrito Federal e a Municípios por meio de:</a:t>
            </a:r>
          </a:p>
          <a:p>
            <a:pPr algn="just"/>
            <a:r>
              <a:rPr lang="pt-BR" sz="1600" i="1" dirty="0">
                <a:solidFill>
                  <a:schemeClr val="accent6">
                    <a:lumMod val="75000"/>
                  </a:schemeClr>
                </a:solidFill>
                <a:latin typeface="inherit"/>
              </a:rPr>
              <a:t>I - </a:t>
            </a:r>
            <a:r>
              <a:rPr lang="pt-BR" sz="1600" b="1" i="1" dirty="0">
                <a:solidFill>
                  <a:schemeClr val="accent6">
                    <a:lumMod val="75000"/>
                  </a:schemeClr>
                </a:solidFill>
                <a:latin typeface="inherit"/>
              </a:rPr>
              <a:t>transferência especial</a:t>
            </a:r>
            <a:r>
              <a:rPr lang="pt-BR" sz="1600" i="1" dirty="0">
                <a:solidFill>
                  <a:schemeClr val="accent6">
                    <a:lumMod val="75000"/>
                  </a:schemeClr>
                </a:solidFill>
                <a:latin typeface="inherit"/>
              </a:rPr>
              <a:t>; ou</a:t>
            </a:r>
          </a:p>
          <a:p>
            <a:pPr algn="just"/>
            <a:r>
              <a:rPr lang="pt-BR" sz="1600" i="1" dirty="0">
                <a:solidFill>
                  <a:schemeClr val="accent6">
                    <a:lumMod val="75000"/>
                  </a:schemeClr>
                </a:solidFill>
                <a:latin typeface="inherit"/>
              </a:rPr>
              <a:t>II - transferência com finalidade definida.</a:t>
            </a:r>
          </a:p>
          <a:p>
            <a:pPr algn="just"/>
            <a:r>
              <a:rPr lang="pt-BR" sz="1600" i="1" dirty="0">
                <a:solidFill>
                  <a:schemeClr val="accent6">
                    <a:lumMod val="75000"/>
                  </a:schemeClr>
                </a:solidFill>
                <a:latin typeface="inherit"/>
              </a:rPr>
              <a:t>§ 1º </a:t>
            </a:r>
            <a:r>
              <a:rPr lang="pt-BR" sz="1600" b="1" i="1" dirty="0">
                <a:solidFill>
                  <a:schemeClr val="accent6">
                    <a:lumMod val="75000"/>
                  </a:schemeClr>
                </a:solidFill>
                <a:latin typeface="inherit"/>
              </a:rPr>
              <a:t>Os recursos transferidos na forma do caput deste artigo não integrarão a receita do Estado, do Distrito Federal e dos Municípios para fins de repartição e para o cálculo dos limites da despesa com pessoal ativo e inativo</a:t>
            </a:r>
            <a:r>
              <a:rPr lang="pt-BR" sz="1600" i="1" dirty="0">
                <a:solidFill>
                  <a:schemeClr val="accent6">
                    <a:lumMod val="75000"/>
                  </a:schemeClr>
                </a:solidFill>
                <a:latin typeface="inherit"/>
              </a:rPr>
              <a:t>, nos termos do § 16 do art. 166, e de endividamento do ente federado, </a:t>
            </a:r>
            <a:r>
              <a:rPr lang="pt-BR" sz="1600" b="1" i="1" dirty="0">
                <a:solidFill>
                  <a:schemeClr val="accent6">
                    <a:lumMod val="75000"/>
                  </a:schemeClr>
                </a:solidFill>
                <a:latin typeface="inherit"/>
              </a:rPr>
              <a:t>vedada</a:t>
            </a:r>
            <a:r>
              <a:rPr lang="pt-BR" sz="1600" i="1" dirty="0">
                <a:solidFill>
                  <a:schemeClr val="accent6">
                    <a:lumMod val="75000"/>
                  </a:schemeClr>
                </a:solidFill>
                <a:latin typeface="inherit"/>
              </a:rPr>
              <a:t>, em qualquer caso, a aplicação dos recursos a que se refere o caput deste artigo no pagamento de:</a:t>
            </a:r>
          </a:p>
          <a:p>
            <a:pPr algn="just"/>
            <a:r>
              <a:rPr lang="pt-BR" sz="1600" b="1" i="1" dirty="0">
                <a:solidFill>
                  <a:schemeClr val="accent6">
                    <a:lumMod val="75000"/>
                  </a:schemeClr>
                </a:solidFill>
                <a:latin typeface="inherit"/>
              </a:rPr>
              <a:t>I - despesas com pessoal e encargos sociais relativas a ativos e inativos, e com pensionistas; e</a:t>
            </a:r>
          </a:p>
          <a:p>
            <a:pPr algn="just"/>
            <a:r>
              <a:rPr lang="pt-BR" sz="1600" b="1" i="1" dirty="0">
                <a:solidFill>
                  <a:schemeClr val="accent6">
                    <a:lumMod val="75000"/>
                  </a:schemeClr>
                </a:solidFill>
                <a:latin typeface="inherit"/>
              </a:rPr>
              <a:t>II - encargos referentes ao serviço da dívida.</a:t>
            </a:r>
          </a:p>
          <a:p>
            <a:pPr algn="just"/>
            <a:endParaRPr lang="pt-BR" sz="1600" i="1" dirty="0">
              <a:solidFill>
                <a:schemeClr val="accent6">
                  <a:lumMod val="75000"/>
                </a:schemeClr>
              </a:solidFill>
              <a:latin typeface="inherit"/>
            </a:endParaRPr>
          </a:p>
          <a:p>
            <a:pPr algn="just"/>
            <a:r>
              <a:rPr lang="pt-BR" sz="1600" i="1" dirty="0">
                <a:solidFill>
                  <a:schemeClr val="accent6">
                    <a:lumMod val="75000"/>
                  </a:schemeClr>
                </a:solidFill>
                <a:latin typeface="inherit"/>
              </a:rPr>
              <a:t>§ 2º Na transferência especial a que se refere o inciso I do caput deste artigo, os recursos:</a:t>
            </a:r>
          </a:p>
          <a:p>
            <a:pPr algn="just"/>
            <a:r>
              <a:rPr lang="pt-BR" sz="1600" i="1" dirty="0">
                <a:solidFill>
                  <a:schemeClr val="accent6">
                    <a:lumMod val="75000"/>
                  </a:schemeClr>
                </a:solidFill>
                <a:latin typeface="inherit"/>
              </a:rPr>
              <a:t>I - serão </a:t>
            </a:r>
            <a:r>
              <a:rPr lang="pt-BR" sz="1600" b="1" i="1" dirty="0">
                <a:solidFill>
                  <a:schemeClr val="accent6">
                    <a:lumMod val="75000"/>
                  </a:schemeClr>
                </a:solidFill>
                <a:latin typeface="inherit"/>
              </a:rPr>
              <a:t>repassados</a:t>
            </a:r>
            <a:r>
              <a:rPr lang="pt-BR" sz="1600" i="1" dirty="0">
                <a:solidFill>
                  <a:schemeClr val="accent6">
                    <a:lumMod val="75000"/>
                  </a:schemeClr>
                </a:solidFill>
                <a:latin typeface="inherit"/>
              </a:rPr>
              <a:t> diretamente ao ente federado beneficiado, </a:t>
            </a:r>
            <a:r>
              <a:rPr lang="pt-BR" sz="1600" b="1" i="1" dirty="0">
                <a:solidFill>
                  <a:schemeClr val="accent6">
                    <a:lumMod val="75000"/>
                  </a:schemeClr>
                </a:solidFill>
                <a:latin typeface="inherit"/>
              </a:rPr>
              <a:t>independentemente de celebração de convênio ou de instrumento congênere</a:t>
            </a:r>
            <a:r>
              <a:rPr lang="pt-BR" sz="1600" i="1" dirty="0">
                <a:solidFill>
                  <a:schemeClr val="accent6">
                    <a:lumMod val="75000"/>
                  </a:schemeClr>
                </a:solidFill>
                <a:latin typeface="inherit"/>
              </a:rPr>
              <a:t>;</a:t>
            </a:r>
          </a:p>
          <a:p>
            <a:pPr algn="just"/>
            <a:r>
              <a:rPr lang="pt-BR" sz="1600" i="1" dirty="0">
                <a:solidFill>
                  <a:schemeClr val="accent6">
                    <a:lumMod val="75000"/>
                  </a:schemeClr>
                </a:solidFill>
                <a:latin typeface="inherit"/>
              </a:rPr>
              <a:t>II - </a:t>
            </a:r>
            <a:r>
              <a:rPr lang="pt-BR" sz="1600" b="1" i="1" dirty="0">
                <a:solidFill>
                  <a:schemeClr val="accent6">
                    <a:lumMod val="75000"/>
                  </a:schemeClr>
                </a:solidFill>
                <a:latin typeface="inherit"/>
              </a:rPr>
              <a:t>pertencerão ao ente federado no ato da efetiva transferência financeira</a:t>
            </a:r>
            <a:r>
              <a:rPr lang="pt-BR" sz="1600" i="1" dirty="0">
                <a:solidFill>
                  <a:schemeClr val="accent6">
                    <a:lumMod val="75000"/>
                  </a:schemeClr>
                </a:solidFill>
                <a:latin typeface="inherit"/>
              </a:rPr>
              <a:t>; e</a:t>
            </a:r>
          </a:p>
          <a:p>
            <a:pPr algn="just"/>
            <a:r>
              <a:rPr lang="pt-BR" sz="1600" i="1" dirty="0">
                <a:solidFill>
                  <a:schemeClr val="accent6">
                    <a:lumMod val="75000"/>
                  </a:schemeClr>
                </a:solidFill>
                <a:latin typeface="inherit"/>
              </a:rPr>
              <a:t>III - serão aplicadas em programações finalísticas das áreas de competência do Poder Executivo do ente federado beneficiado, observado o disposto no § 5º deste artigo.</a:t>
            </a:r>
          </a:p>
          <a:p>
            <a:pPr algn="just"/>
            <a:endParaRPr lang="pt-BR" sz="1600" i="1" dirty="0">
              <a:solidFill>
                <a:schemeClr val="accent6">
                  <a:lumMod val="75000"/>
                </a:schemeClr>
              </a:solidFill>
              <a:latin typeface="inherit"/>
            </a:endParaRPr>
          </a:p>
          <a:p>
            <a:pPr algn="just"/>
            <a:r>
              <a:rPr lang="pt-BR" sz="1600" i="1" dirty="0">
                <a:solidFill>
                  <a:schemeClr val="accent6">
                    <a:lumMod val="75000"/>
                  </a:schemeClr>
                </a:solidFill>
                <a:latin typeface="inherit"/>
              </a:rPr>
              <a:t>§ 3º O ente federado beneficiado da transferência especial a que se refere o inciso I do caput deste artigo poderá firmar contratos de cooperação técnica para fins de subsidiar o acompanhamento da execução orçamentária na aplicação dos recursos.</a:t>
            </a:r>
          </a:p>
          <a:p>
            <a:pPr algn="just"/>
            <a:endParaRPr lang="pt-BR" sz="1600" i="1" dirty="0">
              <a:solidFill>
                <a:schemeClr val="accent6">
                  <a:lumMod val="75000"/>
                </a:schemeClr>
              </a:solidFill>
              <a:latin typeface="inherit"/>
            </a:endParaRPr>
          </a:p>
          <a:p>
            <a:pPr algn="just"/>
            <a:r>
              <a:rPr lang="pt-BR" sz="1600" i="1" dirty="0">
                <a:solidFill>
                  <a:schemeClr val="accent6">
                    <a:lumMod val="75000"/>
                  </a:schemeClr>
                </a:solidFill>
                <a:latin typeface="inherit"/>
              </a:rPr>
              <a:t>§ 4º Na transferência com finalidade definida a que se refere o inciso II do caput deste artigo, os recursos serão:</a:t>
            </a:r>
          </a:p>
          <a:p>
            <a:pPr algn="just"/>
            <a:r>
              <a:rPr lang="pt-BR" sz="1600" i="1" dirty="0">
                <a:solidFill>
                  <a:schemeClr val="accent6">
                    <a:lumMod val="75000"/>
                  </a:schemeClr>
                </a:solidFill>
                <a:latin typeface="inherit"/>
              </a:rPr>
              <a:t>I - vinculados à programação estabelecida na emenda parlamentar; e</a:t>
            </a:r>
          </a:p>
          <a:p>
            <a:pPr algn="just"/>
            <a:r>
              <a:rPr lang="pt-BR" sz="1600" i="1" dirty="0">
                <a:solidFill>
                  <a:schemeClr val="accent6">
                    <a:lumMod val="75000"/>
                  </a:schemeClr>
                </a:solidFill>
                <a:latin typeface="inherit"/>
              </a:rPr>
              <a:t>II - aplicados nas áreas de competência constitucional da União.</a:t>
            </a:r>
          </a:p>
          <a:p>
            <a:pPr algn="just"/>
            <a:endParaRPr lang="pt-BR" sz="1600" i="1" dirty="0">
              <a:solidFill>
                <a:schemeClr val="accent6">
                  <a:lumMod val="75000"/>
                </a:schemeClr>
              </a:solidFill>
              <a:latin typeface="inherit"/>
            </a:endParaRPr>
          </a:p>
          <a:p>
            <a:pPr algn="just"/>
            <a:r>
              <a:rPr lang="pt-BR" sz="1600" i="1" dirty="0">
                <a:solidFill>
                  <a:schemeClr val="accent6">
                    <a:lumMod val="75000"/>
                  </a:schemeClr>
                </a:solidFill>
                <a:latin typeface="inherit"/>
              </a:rPr>
              <a:t>§ 5º Pelo menos 70% (setenta por cento) das transferências especiais de que trata o inciso I do caput deste artigo deverão ser aplicadas em despesas de capital, observada a restrição a que se refere o inciso II do § 1º deste artigo</a:t>
            </a:r>
          </a:p>
        </p:txBody>
      </p:sp>
    </p:spTree>
    <p:extLst>
      <p:ext uri="{BB962C8B-B14F-4D97-AF65-F5344CB8AC3E}">
        <p14:creationId xmlns:p14="http://schemas.microsoft.com/office/powerpoint/2010/main" val="80101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74BF152-4E87-4827-904A-DA5C5E16DD0B}"/>
              </a:ext>
            </a:extLst>
          </p:cNvPr>
          <p:cNvSpPr/>
          <p:nvPr/>
        </p:nvSpPr>
        <p:spPr>
          <a:xfrm>
            <a:off x="0" y="937290"/>
            <a:ext cx="8486743" cy="572849"/>
          </a:xfrm>
          <a:prstGeom prst="rect">
            <a:avLst/>
          </a:prstGeom>
        </p:spPr>
        <p:txBody>
          <a:bodyPr wrap="square">
            <a:spAutoFit/>
          </a:bodyPr>
          <a:lstStyle/>
          <a:p>
            <a:pPr algn="ctr">
              <a:lnSpc>
                <a:spcPct val="120000"/>
              </a:lnSpc>
            </a:pPr>
            <a:r>
              <a:rPr lang="pt-BR" sz="2800" b="1" dirty="0">
                <a:solidFill>
                  <a:schemeClr val="accent1">
                    <a:lumMod val="50000"/>
                  </a:schemeClr>
                </a:solidFill>
                <a:latin typeface="Open Sans" panose="020B0606030504020204"/>
                <a:cs typeface="Gisha" panose="020B0502040204020203" pitchFamily="34" charset="-79"/>
              </a:rPr>
              <a:t>Origem do Dinheiro: Emendas Parlamentares</a:t>
            </a:r>
          </a:p>
        </p:txBody>
      </p:sp>
      <p:pic>
        <p:nvPicPr>
          <p:cNvPr id="3" name="Imagem 2">
            <a:extLst>
              <a:ext uri="{FF2B5EF4-FFF2-40B4-BE49-F238E27FC236}">
                <a16:creationId xmlns:a16="http://schemas.microsoft.com/office/drawing/2014/main" id="{2563BE7C-16B7-4BDB-98A1-F81981BA6EB8}"/>
              </a:ext>
            </a:extLst>
          </p:cNvPr>
          <p:cNvPicPr>
            <a:picLocks noChangeAspect="1"/>
          </p:cNvPicPr>
          <p:nvPr/>
        </p:nvPicPr>
        <p:blipFill>
          <a:blip r:embed="rId3"/>
          <a:stretch>
            <a:fillRect/>
          </a:stretch>
        </p:blipFill>
        <p:spPr>
          <a:xfrm>
            <a:off x="205213" y="1628735"/>
            <a:ext cx="11515060" cy="4322470"/>
          </a:xfrm>
          <a:prstGeom prst="rect">
            <a:avLst/>
          </a:prstGeom>
        </p:spPr>
      </p:pic>
    </p:spTree>
    <p:extLst>
      <p:ext uri="{BB962C8B-B14F-4D97-AF65-F5344CB8AC3E}">
        <p14:creationId xmlns:p14="http://schemas.microsoft.com/office/powerpoint/2010/main" val="76891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1E5CCC7-3845-4A48-A782-F7E5A324DF06}"/>
              </a:ext>
            </a:extLst>
          </p:cNvPr>
          <p:cNvPicPr>
            <a:picLocks noChangeAspect="1"/>
          </p:cNvPicPr>
          <p:nvPr/>
        </p:nvPicPr>
        <p:blipFill>
          <a:blip r:embed="rId3"/>
          <a:stretch>
            <a:fillRect/>
          </a:stretch>
        </p:blipFill>
        <p:spPr>
          <a:xfrm>
            <a:off x="625921" y="1909916"/>
            <a:ext cx="10536120" cy="4143953"/>
          </a:xfrm>
          <a:prstGeom prst="rect">
            <a:avLst/>
          </a:prstGeom>
        </p:spPr>
      </p:pic>
      <p:sp>
        <p:nvSpPr>
          <p:cNvPr id="4" name="Retângulo 3">
            <a:extLst>
              <a:ext uri="{FF2B5EF4-FFF2-40B4-BE49-F238E27FC236}">
                <a16:creationId xmlns:a16="http://schemas.microsoft.com/office/drawing/2014/main" id="{6E2F7848-FF37-4606-8C1C-2F685E9AC8CC}"/>
              </a:ext>
            </a:extLst>
          </p:cNvPr>
          <p:cNvSpPr/>
          <p:nvPr/>
        </p:nvSpPr>
        <p:spPr>
          <a:xfrm>
            <a:off x="0" y="930846"/>
            <a:ext cx="8486743" cy="572849"/>
          </a:xfrm>
          <a:prstGeom prst="rect">
            <a:avLst/>
          </a:prstGeom>
        </p:spPr>
        <p:txBody>
          <a:bodyPr wrap="square">
            <a:spAutoFit/>
          </a:bodyPr>
          <a:lstStyle/>
          <a:p>
            <a:pPr algn="ctr">
              <a:lnSpc>
                <a:spcPct val="120000"/>
              </a:lnSpc>
            </a:pPr>
            <a:r>
              <a:rPr lang="pt-BR" sz="2800" b="1" dirty="0">
                <a:solidFill>
                  <a:schemeClr val="accent1">
                    <a:lumMod val="50000"/>
                  </a:schemeClr>
                </a:solidFill>
                <a:latin typeface="Open Sans" panose="020B0606030504020204"/>
                <a:cs typeface="Gisha" panose="020B0502040204020203" pitchFamily="34" charset="-79"/>
              </a:rPr>
              <a:t>Origem do Dinheiro: Emendas Parlamentares</a:t>
            </a:r>
          </a:p>
        </p:txBody>
      </p:sp>
    </p:spTree>
    <p:extLst>
      <p:ext uri="{BB962C8B-B14F-4D97-AF65-F5344CB8AC3E}">
        <p14:creationId xmlns:p14="http://schemas.microsoft.com/office/powerpoint/2010/main" val="61325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DCC4FB3-E1C2-4AF7-80C0-E22FA8BE7A77}"/>
              </a:ext>
            </a:extLst>
          </p:cNvPr>
          <p:cNvPicPr>
            <a:picLocks noChangeAspect="1"/>
          </p:cNvPicPr>
          <p:nvPr/>
        </p:nvPicPr>
        <p:blipFill>
          <a:blip r:embed="rId2"/>
          <a:stretch>
            <a:fillRect/>
          </a:stretch>
        </p:blipFill>
        <p:spPr>
          <a:xfrm>
            <a:off x="889000" y="1270000"/>
            <a:ext cx="9969500" cy="4826000"/>
          </a:xfrm>
          <a:prstGeom prst="rect">
            <a:avLst/>
          </a:prstGeom>
        </p:spPr>
      </p:pic>
      <p:sp>
        <p:nvSpPr>
          <p:cNvPr id="4" name="Retângulo 3">
            <a:extLst>
              <a:ext uri="{FF2B5EF4-FFF2-40B4-BE49-F238E27FC236}">
                <a16:creationId xmlns:a16="http://schemas.microsoft.com/office/drawing/2014/main" id="{4F73CD9C-1B8A-412C-8C16-6F0B372EF959}"/>
              </a:ext>
            </a:extLst>
          </p:cNvPr>
          <p:cNvSpPr/>
          <p:nvPr/>
        </p:nvSpPr>
        <p:spPr>
          <a:xfrm>
            <a:off x="127001" y="6222998"/>
            <a:ext cx="5588000" cy="572849"/>
          </a:xfrm>
          <a:prstGeom prst="rect">
            <a:avLst/>
          </a:prstGeom>
        </p:spPr>
        <p:txBody>
          <a:bodyPr wrap="square">
            <a:spAutoFit/>
          </a:bodyPr>
          <a:lstStyle/>
          <a:p>
            <a:pPr algn="ctr">
              <a:lnSpc>
                <a:spcPct val="120000"/>
              </a:lnSpc>
            </a:pPr>
            <a:r>
              <a:rPr lang="pt-BR" sz="2800" b="1" dirty="0">
                <a:solidFill>
                  <a:schemeClr val="accent1">
                    <a:lumMod val="50000"/>
                  </a:schemeClr>
                </a:solidFill>
                <a:latin typeface="Open Sans" panose="020B0606030504020204"/>
                <a:cs typeface="Gisha" panose="020B0502040204020203" pitchFamily="34" charset="-79"/>
              </a:rPr>
              <a:t>Período: 01/2017 até 05/2022</a:t>
            </a:r>
          </a:p>
        </p:txBody>
      </p:sp>
      <p:sp>
        <p:nvSpPr>
          <p:cNvPr id="5" name="Retângulo 4">
            <a:extLst>
              <a:ext uri="{FF2B5EF4-FFF2-40B4-BE49-F238E27FC236}">
                <a16:creationId xmlns:a16="http://schemas.microsoft.com/office/drawing/2014/main" id="{7593A787-04D6-4D16-8601-D36A02604D35}"/>
              </a:ext>
            </a:extLst>
          </p:cNvPr>
          <p:cNvSpPr/>
          <p:nvPr/>
        </p:nvSpPr>
        <p:spPr>
          <a:xfrm>
            <a:off x="6223001" y="6210296"/>
            <a:ext cx="5676899" cy="572849"/>
          </a:xfrm>
          <a:prstGeom prst="rect">
            <a:avLst/>
          </a:prstGeom>
        </p:spPr>
        <p:txBody>
          <a:bodyPr wrap="square">
            <a:spAutoFit/>
          </a:bodyPr>
          <a:lstStyle/>
          <a:p>
            <a:pPr algn="ctr">
              <a:lnSpc>
                <a:spcPct val="120000"/>
              </a:lnSpc>
            </a:pPr>
            <a:r>
              <a:rPr lang="pt-BR" sz="2800" b="1" dirty="0">
                <a:solidFill>
                  <a:schemeClr val="accent1">
                    <a:lumMod val="50000"/>
                  </a:schemeClr>
                </a:solidFill>
                <a:latin typeface="Open Sans" panose="020B0606030504020204"/>
                <a:cs typeface="Gisha" panose="020B0502040204020203" pitchFamily="34" charset="-79"/>
              </a:rPr>
              <a:t>Acesse: </a:t>
            </a:r>
            <a:r>
              <a:rPr lang="pt-BR" sz="2800" b="1" dirty="0">
                <a:solidFill>
                  <a:schemeClr val="accent1">
                    <a:lumMod val="50000"/>
                  </a:schemeClr>
                </a:solidFill>
                <a:latin typeface="Open Sans" panose="020B0606030504020204"/>
                <a:cs typeface="Gisha" panose="020B0502040204020203" pitchFamily="34" charset="-79"/>
                <a:hlinkClick r:id="rId3"/>
              </a:rPr>
              <a:t>Painel Emendas</a:t>
            </a:r>
            <a:endParaRPr lang="pt-BR" sz="2800" b="1" dirty="0">
              <a:solidFill>
                <a:schemeClr val="accent1">
                  <a:lumMod val="50000"/>
                </a:schemeClr>
              </a:solidFill>
              <a:latin typeface="Open Sans" panose="020B0606030504020204"/>
              <a:cs typeface="Gisha" panose="020B0502040204020203" pitchFamily="34" charset="-79"/>
            </a:endParaRPr>
          </a:p>
        </p:txBody>
      </p:sp>
    </p:spTree>
    <p:extLst>
      <p:ext uri="{BB962C8B-B14F-4D97-AF65-F5344CB8AC3E}">
        <p14:creationId xmlns:p14="http://schemas.microsoft.com/office/powerpoint/2010/main" val="268798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01496" y="2442972"/>
            <a:ext cx="2407920" cy="1240790"/>
          </a:xfrm>
          <a:custGeom>
            <a:avLst/>
            <a:gdLst/>
            <a:ahLst/>
            <a:cxnLst/>
            <a:rect l="l" t="t" r="r" b="b"/>
            <a:pathLst>
              <a:path w="2407920" h="1240789">
                <a:moveTo>
                  <a:pt x="2201164" y="0"/>
                </a:moveTo>
                <a:lnTo>
                  <a:pt x="206756" y="0"/>
                </a:lnTo>
                <a:lnTo>
                  <a:pt x="189800" y="685"/>
                </a:lnTo>
                <a:lnTo>
                  <a:pt x="141410" y="10542"/>
                </a:lnTo>
                <a:lnTo>
                  <a:pt x="97852" y="30980"/>
                </a:lnTo>
                <a:lnTo>
                  <a:pt x="60563" y="60563"/>
                </a:lnTo>
                <a:lnTo>
                  <a:pt x="30980" y="97852"/>
                </a:lnTo>
                <a:lnTo>
                  <a:pt x="10542" y="141410"/>
                </a:lnTo>
                <a:lnTo>
                  <a:pt x="685" y="189800"/>
                </a:lnTo>
                <a:lnTo>
                  <a:pt x="0" y="206755"/>
                </a:lnTo>
                <a:lnTo>
                  <a:pt x="0" y="1033779"/>
                </a:lnTo>
                <a:lnTo>
                  <a:pt x="6009" y="1083460"/>
                </a:lnTo>
                <a:lnTo>
                  <a:pt x="23080" y="1128789"/>
                </a:lnTo>
                <a:lnTo>
                  <a:pt x="49774" y="1168328"/>
                </a:lnTo>
                <a:lnTo>
                  <a:pt x="84655" y="1200639"/>
                </a:lnTo>
                <a:lnTo>
                  <a:pt x="126283" y="1224285"/>
                </a:lnTo>
                <a:lnTo>
                  <a:pt x="173222" y="1237829"/>
                </a:lnTo>
                <a:lnTo>
                  <a:pt x="206756" y="1240535"/>
                </a:lnTo>
                <a:lnTo>
                  <a:pt x="2201164" y="1240535"/>
                </a:lnTo>
                <a:lnTo>
                  <a:pt x="2250844" y="1234526"/>
                </a:lnTo>
                <a:lnTo>
                  <a:pt x="2296173" y="1217455"/>
                </a:lnTo>
                <a:lnTo>
                  <a:pt x="2335712" y="1190761"/>
                </a:lnTo>
                <a:lnTo>
                  <a:pt x="2368023" y="1155880"/>
                </a:lnTo>
                <a:lnTo>
                  <a:pt x="2391669" y="1114252"/>
                </a:lnTo>
                <a:lnTo>
                  <a:pt x="2405213" y="1067313"/>
                </a:lnTo>
                <a:lnTo>
                  <a:pt x="2407919" y="1033779"/>
                </a:lnTo>
                <a:lnTo>
                  <a:pt x="2407919" y="206755"/>
                </a:lnTo>
                <a:lnTo>
                  <a:pt x="2401910" y="157075"/>
                </a:lnTo>
                <a:lnTo>
                  <a:pt x="2384839" y="111746"/>
                </a:lnTo>
                <a:lnTo>
                  <a:pt x="2358145" y="72207"/>
                </a:lnTo>
                <a:lnTo>
                  <a:pt x="2323264" y="39896"/>
                </a:lnTo>
                <a:lnTo>
                  <a:pt x="2281636" y="16250"/>
                </a:lnTo>
                <a:lnTo>
                  <a:pt x="2234697" y="2706"/>
                </a:lnTo>
                <a:lnTo>
                  <a:pt x="2201164" y="0"/>
                </a:lnTo>
                <a:close/>
              </a:path>
            </a:pathLst>
          </a:custGeom>
          <a:solidFill>
            <a:srgbClr val="5B9BD4"/>
          </a:solidFill>
        </p:spPr>
        <p:txBody>
          <a:bodyPr wrap="square" lIns="0" tIns="0" rIns="0" bIns="0" rtlCol="0"/>
          <a:lstStyle/>
          <a:p>
            <a:endParaRPr/>
          </a:p>
        </p:txBody>
      </p:sp>
      <p:sp>
        <p:nvSpPr>
          <p:cNvPr id="4" name="object 4"/>
          <p:cNvSpPr/>
          <p:nvPr/>
        </p:nvSpPr>
        <p:spPr>
          <a:xfrm>
            <a:off x="1301496" y="2442972"/>
            <a:ext cx="2407920" cy="1240790"/>
          </a:xfrm>
          <a:custGeom>
            <a:avLst/>
            <a:gdLst/>
            <a:ahLst/>
            <a:cxnLst/>
            <a:rect l="l" t="t" r="r" b="b"/>
            <a:pathLst>
              <a:path w="2407920" h="1240789">
                <a:moveTo>
                  <a:pt x="0" y="206755"/>
                </a:moveTo>
                <a:lnTo>
                  <a:pt x="6009" y="157075"/>
                </a:lnTo>
                <a:lnTo>
                  <a:pt x="23080" y="111746"/>
                </a:lnTo>
                <a:lnTo>
                  <a:pt x="49774" y="72207"/>
                </a:lnTo>
                <a:lnTo>
                  <a:pt x="84655" y="39896"/>
                </a:lnTo>
                <a:lnTo>
                  <a:pt x="126283" y="16250"/>
                </a:lnTo>
                <a:lnTo>
                  <a:pt x="173222" y="2706"/>
                </a:lnTo>
                <a:lnTo>
                  <a:pt x="206756" y="0"/>
                </a:lnTo>
                <a:lnTo>
                  <a:pt x="2201164" y="0"/>
                </a:lnTo>
                <a:lnTo>
                  <a:pt x="2250844" y="6009"/>
                </a:lnTo>
                <a:lnTo>
                  <a:pt x="2296173" y="23080"/>
                </a:lnTo>
                <a:lnTo>
                  <a:pt x="2335712" y="49774"/>
                </a:lnTo>
                <a:lnTo>
                  <a:pt x="2368023" y="84655"/>
                </a:lnTo>
                <a:lnTo>
                  <a:pt x="2391669" y="126283"/>
                </a:lnTo>
                <a:lnTo>
                  <a:pt x="2405213" y="173222"/>
                </a:lnTo>
                <a:lnTo>
                  <a:pt x="2407919" y="206755"/>
                </a:lnTo>
                <a:lnTo>
                  <a:pt x="2407919" y="1033779"/>
                </a:lnTo>
                <a:lnTo>
                  <a:pt x="2401910" y="1083460"/>
                </a:lnTo>
                <a:lnTo>
                  <a:pt x="2384839" y="1128789"/>
                </a:lnTo>
                <a:lnTo>
                  <a:pt x="2358145" y="1168328"/>
                </a:lnTo>
                <a:lnTo>
                  <a:pt x="2323264" y="1200639"/>
                </a:lnTo>
                <a:lnTo>
                  <a:pt x="2281636" y="1224285"/>
                </a:lnTo>
                <a:lnTo>
                  <a:pt x="2234697" y="1237829"/>
                </a:lnTo>
                <a:lnTo>
                  <a:pt x="2201164" y="1240535"/>
                </a:lnTo>
                <a:lnTo>
                  <a:pt x="206756" y="1240535"/>
                </a:lnTo>
                <a:lnTo>
                  <a:pt x="157075" y="1234526"/>
                </a:lnTo>
                <a:lnTo>
                  <a:pt x="111746" y="1217455"/>
                </a:lnTo>
                <a:lnTo>
                  <a:pt x="72207" y="1190761"/>
                </a:lnTo>
                <a:lnTo>
                  <a:pt x="39896" y="1155880"/>
                </a:lnTo>
                <a:lnTo>
                  <a:pt x="16250" y="1114252"/>
                </a:lnTo>
                <a:lnTo>
                  <a:pt x="2706" y="1067313"/>
                </a:lnTo>
                <a:lnTo>
                  <a:pt x="0" y="1033779"/>
                </a:lnTo>
                <a:lnTo>
                  <a:pt x="0" y="206755"/>
                </a:lnTo>
                <a:close/>
              </a:path>
            </a:pathLst>
          </a:custGeom>
          <a:ln w="12192">
            <a:solidFill>
              <a:srgbClr val="41709C"/>
            </a:solidFill>
          </a:ln>
        </p:spPr>
        <p:txBody>
          <a:bodyPr wrap="square" lIns="0" tIns="0" rIns="0" bIns="0" rtlCol="0"/>
          <a:lstStyle/>
          <a:p>
            <a:endParaRPr/>
          </a:p>
        </p:txBody>
      </p:sp>
      <p:sp>
        <p:nvSpPr>
          <p:cNvPr id="5" name="object 5"/>
          <p:cNvSpPr txBox="1"/>
          <p:nvPr/>
        </p:nvSpPr>
        <p:spPr>
          <a:xfrm>
            <a:off x="1489075" y="2544445"/>
            <a:ext cx="2032635" cy="1076960"/>
          </a:xfrm>
          <a:prstGeom prst="rect">
            <a:avLst/>
          </a:prstGeom>
        </p:spPr>
        <p:txBody>
          <a:bodyPr vert="horz" wrap="square" lIns="0" tIns="0" rIns="0" bIns="0" rtlCol="0">
            <a:spAutoFit/>
          </a:bodyPr>
          <a:lstStyle/>
          <a:p>
            <a:pPr marL="12700" marR="5080" indent="-635" algn="ctr">
              <a:lnSpc>
                <a:spcPct val="100000"/>
              </a:lnSpc>
            </a:pPr>
            <a:r>
              <a:rPr sz="1800" spc="-20" dirty="0">
                <a:solidFill>
                  <a:srgbClr val="FFFFFF"/>
                </a:solidFill>
                <a:latin typeface="Calibri"/>
                <a:cs typeface="Calibri"/>
              </a:rPr>
              <a:t>Me</a:t>
            </a:r>
            <a:r>
              <a:rPr sz="1800" spc="-40" dirty="0">
                <a:solidFill>
                  <a:srgbClr val="FFFFFF"/>
                </a:solidFill>
                <a:latin typeface="Calibri"/>
                <a:cs typeface="Calibri"/>
              </a:rPr>
              <a:t>t</a:t>
            </a:r>
            <a:r>
              <a:rPr sz="1800" spc="-10" dirty="0">
                <a:solidFill>
                  <a:srgbClr val="FFFFFF"/>
                </a:solidFill>
                <a:latin typeface="Calibri"/>
                <a:cs typeface="Calibri"/>
              </a:rPr>
              <a:t>ade</a:t>
            </a:r>
            <a:r>
              <a:rPr sz="1800" spc="15" dirty="0">
                <a:solidFill>
                  <a:srgbClr val="FFFFFF"/>
                </a:solidFill>
                <a:latin typeface="Calibri"/>
                <a:cs typeface="Calibri"/>
              </a:rPr>
              <a:t> </a:t>
            </a:r>
            <a:r>
              <a:rPr sz="1800" spc="-5" dirty="0">
                <a:solidFill>
                  <a:srgbClr val="FFFFFF"/>
                </a:solidFill>
                <a:latin typeface="Calibri"/>
                <a:cs typeface="Calibri"/>
              </a:rPr>
              <a:t>da</a:t>
            </a:r>
            <a:r>
              <a:rPr sz="1800" dirty="0">
                <a:solidFill>
                  <a:srgbClr val="FFFFFF"/>
                </a:solidFill>
                <a:latin typeface="Calibri"/>
                <a:cs typeface="Calibri"/>
              </a:rPr>
              <a:t>s</a:t>
            </a:r>
            <a:r>
              <a:rPr sz="1800" spc="5" dirty="0">
                <a:solidFill>
                  <a:srgbClr val="FFFFFF"/>
                </a:solidFill>
                <a:latin typeface="Calibri"/>
                <a:cs typeface="Calibri"/>
              </a:rPr>
              <a:t> </a:t>
            </a:r>
            <a:r>
              <a:rPr sz="1800" spc="-10" dirty="0">
                <a:solidFill>
                  <a:srgbClr val="FFFFFF"/>
                </a:solidFill>
                <a:latin typeface="Calibri"/>
                <a:cs typeface="Calibri"/>
              </a:rPr>
              <a:t>emen</a:t>
            </a:r>
            <a:r>
              <a:rPr sz="1800" spc="-5" dirty="0">
                <a:solidFill>
                  <a:srgbClr val="FFFFFF"/>
                </a:solidFill>
                <a:latin typeface="Calibri"/>
                <a:cs typeface="Calibri"/>
              </a:rPr>
              <a:t>das </a:t>
            </a:r>
            <a:r>
              <a:rPr sz="1800" spc="-10" dirty="0">
                <a:solidFill>
                  <a:srgbClr val="FFFFFF"/>
                </a:solidFill>
                <a:latin typeface="Calibri"/>
                <a:cs typeface="Calibri"/>
              </a:rPr>
              <a:t>é</a:t>
            </a:r>
            <a:r>
              <a:rPr sz="1800" dirty="0">
                <a:solidFill>
                  <a:srgbClr val="FFFFFF"/>
                </a:solidFill>
                <a:latin typeface="Calibri"/>
                <a:cs typeface="Calibri"/>
              </a:rPr>
              <a:t> d</a:t>
            </a:r>
            <a:r>
              <a:rPr sz="1800" spc="-10" dirty="0">
                <a:solidFill>
                  <a:srgbClr val="FFFFFF"/>
                </a:solidFill>
                <a:latin typeface="Calibri"/>
                <a:cs typeface="Calibri"/>
              </a:rPr>
              <a:t>e</a:t>
            </a:r>
            <a:r>
              <a:rPr sz="1800" spc="-30" dirty="0">
                <a:solidFill>
                  <a:srgbClr val="FFFFFF"/>
                </a:solidFill>
                <a:latin typeface="Calibri"/>
                <a:cs typeface="Calibri"/>
              </a:rPr>
              <a:t>s</a:t>
            </a:r>
            <a:r>
              <a:rPr sz="1800" dirty="0">
                <a:solidFill>
                  <a:srgbClr val="FFFFFF"/>
                </a:solidFill>
                <a:latin typeface="Calibri"/>
                <a:cs typeface="Calibri"/>
              </a:rPr>
              <a:t>t</a:t>
            </a:r>
            <a:r>
              <a:rPr sz="1800" spc="-10" dirty="0">
                <a:solidFill>
                  <a:srgbClr val="FFFFFF"/>
                </a:solidFill>
                <a:latin typeface="Calibri"/>
                <a:cs typeface="Calibri"/>
              </a:rPr>
              <a:t>i</a:t>
            </a:r>
            <a:r>
              <a:rPr sz="1800" spc="-5" dirty="0">
                <a:solidFill>
                  <a:srgbClr val="FFFFFF"/>
                </a:solidFill>
                <a:latin typeface="Calibri"/>
                <a:cs typeface="Calibri"/>
              </a:rPr>
              <a:t>na</a:t>
            </a:r>
            <a:r>
              <a:rPr sz="1800" spc="5" dirty="0">
                <a:solidFill>
                  <a:srgbClr val="FFFFFF"/>
                </a:solidFill>
                <a:latin typeface="Calibri"/>
                <a:cs typeface="Calibri"/>
              </a:rPr>
              <a:t>d</a:t>
            </a:r>
            <a:r>
              <a:rPr sz="1800" dirty="0">
                <a:solidFill>
                  <a:srgbClr val="FFFFFF"/>
                </a:solidFill>
                <a:latin typeface="Calibri"/>
                <a:cs typeface="Calibri"/>
              </a:rPr>
              <a:t>a</a:t>
            </a:r>
            <a:r>
              <a:rPr sz="1800" spc="10" dirty="0">
                <a:solidFill>
                  <a:srgbClr val="FFFFFF"/>
                </a:solidFill>
                <a:latin typeface="Calibri"/>
                <a:cs typeface="Calibri"/>
              </a:rPr>
              <a:t> </a:t>
            </a:r>
            <a:r>
              <a:rPr sz="1800" dirty="0">
                <a:solidFill>
                  <a:srgbClr val="FFFFFF"/>
                </a:solidFill>
                <a:latin typeface="Calibri"/>
                <a:cs typeface="Calibri"/>
              </a:rPr>
              <a:t>à </a:t>
            </a:r>
            <a:r>
              <a:rPr sz="1800" spc="-15" dirty="0">
                <a:solidFill>
                  <a:srgbClr val="FFFFFF"/>
                </a:solidFill>
                <a:latin typeface="Calibri"/>
                <a:cs typeface="Calibri"/>
              </a:rPr>
              <a:t>A</a:t>
            </a:r>
            <a:r>
              <a:rPr sz="1800" spc="-25" dirty="0">
                <a:solidFill>
                  <a:srgbClr val="FFFFFF"/>
                </a:solidFill>
                <a:latin typeface="Calibri"/>
                <a:cs typeface="Calibri"/>
              </a:rPr>
              <a:t>ç</a:t>
            </a:r>
            <a:r>
              <a:rPr sz="1800" spc="-5" dirty="0">
                <a:solidFill>
                  <a:srgbClr val="FFFFFF"/>
                </a:solidFill>
                <a:latin typeface="Calibri"/>
                <a:cs typeface="Calibri"/>
              </a:rPr>
              <a:t>õe</a:t>
            </a:r>
            <a:r>
              <a:rPr sz="1800" dirty="0">
                <a:solidFill>
                  <a:srgbClr val="FFFFFF"/>
                </a:solidFill>
                <a:latin typeface="Calibri"/>
                <a:cs typeface="Calibri"/>
              </a:rPr>
              <a:t>s</a:t>
            </a:r>
            <a:r>
              <a:rPr sz="1800" spc="5" dirty="0">
                <a:solidFill>
                  <a:srgbClr val="FFFFFF"/>
                </a:solidFill>
                <a:latin typeface="Calibri"/>
                <a:cs typeface="Calibri"/>
              </a:rPr>
              <a:t> </a:t>
            </a:r>
            <a:r>
              <a:rPr sz="1800" spc="-10" dirty="0">
                <a:solidFill>
                  <a:srgbClr val="FFFFFF"/>
                </a:solidFill>
                <a:latin typeface="Calibri"/>
                <a:cs typeface="Calibri"/>
              </a:rPr>
              <a:t>e</a:t>
            </a:r>
            <a:r>
              <a:rPr sz="1800" spc="-5" dirty="0">
                <a:solidFill>
                  <a:srgbClr val="FFFFFF"/>
                </a:solidFill>
                <a:latin typeface="Calibri"/>
                <a:cs typeface="Calibri"/>
              </a:rPr>
              <a:t> </a:t>
            </a:r>
            <a:r>
              <a:rPr sz="1800" spc="-15" dirty="0">
                <a:solidFill>
                  <a:srgbClr val="FFFFFF"/>
                </a:solidFill>
                <a:latin typeface="Calibri"/>
                <a:cs typeface="Calibri"/>
              </a:rPr>
              <a:t>Se</a:t>
            </a:r>
            <a:r>
              <a:rPr sz="1800" dirty="0">
                <a:solidFill>
                  <a:srgbClr val="FFFFFF"/>
                </a:solidFill>
                <a:latin typeface="Calibri"/>
                <a:cs typeface="Calibri"/>
              </a:rPr>
              <a:t>rvi</a:t>
            </a:r>
            <a:r>
              <a:rPr sz="1800" spc="-25" dirty="0">
                <a:solidFill>
                  <a:srgbClr val="FFFFFF"/>
                </a:solidFill>
                <a:latin typeface="Calibri"/>
                <a:cs typeface="Calibri"/>
              </a:rPr>
              <a:t>ç</a:t>
            </a:r>
            <a:r>
              <a:rPr sz="1800" spc="-5" dirty="0">
                <a:solidFill>
                  <a:srgbClr val="FFFFFF"/>
                </a:solidFill>
                <a:latin typeface="Calibri"/>
                <a:cs typeface="Calibri"/>
              </a:rPr>
              <a:t>o</a:t>
            </a:r>
            <a:r>
              <a:rPr sz="1800" dirty="0">
                <a:solidFill>
                  <a:srgbClr val="FFFFFF"/>
                </a:solidFill>
                <a:latin typeface="Calibri"/>
                <a:cs typeface="Calibri"/>
              </a:rPr>
              <a:t>s Públ</a:t>
            </a:r>
            <a:r>
              <a:rPr sz="1800" spc="-10" dirty="0">
                <a:solidFill>
                  <a:srgbClr val="FFFFFF"/>
                </a:solidFill>
                <a:latin typeface="Calibri"/>
                <a:cs typeface="Calibri"/>
              </a:rPr>
              <a:t>i</a:t>
            </a:r>
            <a:r>
              <a:rPr sz="1800" spc="-30" dirty="0">
                <a:solidFill>
                  <a:srgbClr val="FFFFFF"/>
                </a:solidFill>
                <a:latin typeface="Calibri"/>
                <a:cs typeface="Calibri"/>
              </a:rPr>
              <a:t>c</a:t>
            </a:r>
            <a:r>
              <a:rPr sz="1800" spc="-5" dirty="0">
                <a:solidFill>
                  <a:srgbClr val="FFFFFF"/>
                </a:solidFill>
                <a:latin typeface="Calibri"/>
                <a:cs typeface="Calibri"/>
              </a:rPr>
              <a:t>o</a:t>
            </a:r>
            <a:r>
              <a:rPr sz="1800" dirty="0">
                <a:solidFill>
                  <a:srgbClr val="FFFFFF"/>
                </a:solidFill>
                <a:latin typeface="Calibri"/>
                <a:cs typeface="Calibri"/>
              </a:rPr>
              <a:t>s</a:t>
            </a:r>
            <a:r>
              <a:rPr sz="1800" spc="25" dirty="0">
                <a:solidFill>
                  <a:srgbClr val="FFFFFF"/>
                </a:solidFill>
                <a:latin typeface="Calibri"/>
                <a:cs typeface="Calibri"/>
              </a:rPr>
              <a:t> </a:t>
            </a:r>
            <a:r>
              <a:rPr sz="1800" spc="-15" dirty="0">
                <a:solidFill>
                  <a:srgbClr val="FFFFFF"/>
                </a:solidFill>
                <a:latin typeface="Calibri"/>
                <a:cs typeface="Calibri"/>
              </a:rPr>
              <a:t>de</a:t>
            </a:r>
            <a:r>
              <a:rPr sz="1800" spc="-10" dirty="0">
                <a:solidFill>
                  <a:srgbClr val="FFFFFF"/>
                </a:solidFill>
                <a:latin typeface="Calibri"/>
                <a:cs typeface="Calibri"/>
              </a:rPr>
              <a:t> </a:t>
            </a:r>
            <a:r>
              <a:rPr sz="1800" spc="-5" dirty="0">
                <a:solidFill>
                  <a:srgbClr val="FFFFFF"/>
                </a:solidFill>
                <a:latin typeface="Calibri"/>
                <a:cs typeface="Calibri"/>
              </a:rPr>
              <a:t>Sa</a:t>
            </a:r>
            <a:r>
              <a:rPr sz="1800" spc="5" dirty="0">
                <a:solidFill>
                  <a:srgbClr val="FFFFFF"/>
                </a:solidFill>
                <a:latin typeface="Calibri"/>
                <a:cs typeface="Calibri"/>
              </a:rPr>
              <a:t>ú</a:t>
            </a:r>
            <a:r>
              <a:rPr sz="1800" spc="-15" dirty="0">
                <a:solidFill>
                  <a:srgbClr val="FFFFFF"/>
                </a:solidFill>
                <a:latin typeface="Calibri"/>
                <a:cs typeface="Calibri"/>
              </a:rPr>
              <a:t>d</a:t>
            </a:r>
            <a:r>
              <a:rPr sz="1800" spc="-10" dirty="0">
                <a:solidFill>
                  <a:srgbClr val="FFFFFF"/>
                </a:solidFill>
                <a:latin typeface="Calibri"/>
                <a:cs typeface="Calibri"/>
              </a:rPr>
              <a:t>e</a:t>
            </a:r>
            <a:r>
              <a:rPr sz="1800" spc="5" dirty="0">
                <a:solidFill>
                  <a:srgbClr val="FFFFFF"/>
                </a:solidFill>
                <a:latin typeface="Calibri"/>
                <a:cs typeface="Calibri"/>
              </a:rPr>
              <a:t> </a:t>
            </a:r>
            <a:r>
              <a:rPr sz="1800" spc="-15" dirty="0">
                <a:solidFill>
                  <a:srgbClr val="FFFFFF"/>
                </a:solidFill>
                <a:latin typeface="Calibri"/>
                <a:cs typeface="Calibri"/>
              </a:rPr>
              <a:t>(AS</a:t>
            </a:r>
            <a:r>
              <a:rPr sz="1800" spc="-20" dirty="0">
                <a:solidFill>
                  <a:srgbClr val="FFFFFF"/>
                </a:solidFill>
                <a:latin typeface="Calibri"/>
                <a:cs typeface="Calibri"/>
              </a:rPr>
              <a:t>P</a:t>
            </a:r>
            <a:r>
              <a:rPr sz="1800" spc="-5" dirty="0">
                <a:solidFill>
                  <a:srgbClr val="FFFFFF"/>
                </a:solidFill>
                <a:latin typeface="Calibri"/>
                <a:cs typeface="Calibri"/>
              </a:rPr>
              <a:t>S)</a:t>
            </a:r>
            <a:endParaRPr sz="1800" dirty="0">
              <a:latin typeface="Calibri"/>
              <a:cs typeface="Calibri"/>
            </a:endParaRPr>
          </a:p>
        </p:txBody>
      </p:sp>
      <p:sp>
        <p:nvSpPr>
          <p:cNvPr id="6" name="object 6"/>
          <p:cNvSpPr/>
          <p:nvPr/>
        </p:nvSpPr>
        <p:spPr>
          <a:xfrm>
            <a:off x="661416" y="4407408"/>
            <a:ext cx="2118360" cy="1640205"/>
          </a:xfrm>
          <a:custGeom>
            <a:avLst/>
            <a:gdLst/>
            <a:ahLst/>
            <a:cxnLst/>
            <a:rect l="l" t="t" r="r" b="b"/>
            <a:pathLst>
              <a:path w="2118360" h="1640204">
                <a:moveTo>
                  <a:pt x="1845056" y="0"/>
                </a:moveTo>
                <a:lnTo>
                  <a:pt x="273303" y="0"/>
                </a:lnTo>
                <a:lnTo>
                  <a:pt x="250889" y="905"/>
                </a:lnTo>
                <a:lnTo>
                  <a:pt x="207626" y="7939"/>
                </a:lnTo>
                <a:lnTo>
                  <a:pt x="166922" y="21468"/>
                </a:lnTo>
                <a:lnTo>
                  <a:pt x="129340" y="40932"/>
                </a:lnTo>
                <a:lnTo>
                  <a:pt x="95441" y="65768"/>
                </a:lnTo>
                <a:lnTo>
                  <a:pt x="65789" y="95415"/>
                </a:lnTo>
                <a:lnTo>
                  <a:pt x="40947" y="129311"/>
                </a:lnTo>
                <a:lnTo>
                  <a:pt x="21477" y="166895"/>
                </a:lnTo>
                <a:lnTo>
                  <a:pt x="7943" y="207605"/>
                </a:lnTo>
                <a:lnTo>
                  <a:pt x="906" y="250880"/>
                </a:lnTo>
                <a:lnTo>
                  <a:pt x="0" y="273304"/>
                </a:lnTo>
                <a:lnTo>
                  <a:pt x="0" y="1366520"/>
                </a:lnTo>
                <a:lnTo>
                  <a:pt x="3577" y="1410850"/>
                </a:lnTo>
                <a:lnTo>
                  <a:pt x="13933" y="1452904"/>
                </a:lnTo>
                <a:lnTo>
                  <a:pt x="30506" y="1492117"/>
                </a:lnTo>
                <a:lnTo>
                  <a:pt x="52732" y="1527928"/>
                </a:lnTo>
                <a:lnTo>
                  <a:pt x="80049" y="1559774"/>
                </a:lnTo>
                <a:lnTo>
                  <a:pt x="111895" y="1587091"/>
                </a:lnTo>
                <a:lnTo>
                  <a:pt x="147706" y="1609317"/>
                </a:lnTo>
                <a:lnTo>
                  <a:pt x="186919" y="1625890"/>
                </a:lnTo>
                <a:lnTo>
                  <a:pt x="228973" y="1636246"/>
                </a:lnTo>
                <a:lnTo>
                  <a:pt x="273303" y="1639824"/>
                </a:lnTo>
                <a:lnTo>
                  <a:pt x="1845056" y="1639824"/>
                </a:lnTo>
                <a:lnTo>
                  <a:pt x="1889402" y="1636246"/>
                </a:lnTo>
                <a:lnTo>
                  <a:pt x="1931464" y="1625890"/>
                </a:lnTo>
                <a:lnTo>
                  <a:pt x="1970681" y="1609317"/>
                </a:lnTo>
                <a:lnTo>
                  <a:pt x="2006492" y="1587091"/>
                </a:lnTo>
                <a:lnTo>
                  <a:pt x="2038334" y="1559774"/>
                </a:lnTo>
                <a:lnTo>
                  <a:pt x="2065645" y="1527928"/>
                </a:lnTo>
                <a:lnTo>
                  <a:pt x="2087865" y="1492117"/>
                </a:lnTo>
                <a:lnTo>
                  <a:pt x="2104432" y="1452904"/>
                </a:lnTo>
                <a:lnTo>
                  <a:pt x="2114784" y="1410850"/>
                </a:lnTo>
                <a:lnTo>
                  <a:pt x="2118360" y="1366520"/>
                </a:lnTo>
                <a:lnTo>
                  <a:pt x="2118360" y="273304"/>
                </a:lnTo>
                <a:lnTo>
                  <a:pt x="2114784" y="228957"/>
                </a:lnTo>
                <a:lnTo>
                  <a:pt x="2104432" y="186895"/>
                </a:lnTo>
                <a:lnTo>
                  <a:pt x="2087865" y="147678"/>
                </a:lnTo>
                <a:lnTo>
                  <a:pt x="2065645" y="111867"/>
                </a:lnTo>
                <a:lnTo>
                  <a:pt x="2038334" y="80025"/>
                </a:lnTo>
                <a:lnTo>
                  <a:pt x="2006492" y="52714"/>
                </a:lnTo>
                <a:lnTo>
                  <a:pt x="1970681" y="30494"/>
                </a:lnTo>
                <a:lnTo>
                  <a:pt x="1931464" y="13927"/>
                </a:lnTo>
                <a:lnTo>
                  <a:pt x="1889402" y="3575"/>
                </a:lnTo>
                <a:lnTo>
                  <a:pt x="1845056" y="0"/>
                </a:lnTo>
                <a:close/>
              </a:path>
            </a:pathLst>
          </a:custGeom>
          <a:solidFill>
            <a:srgbClr val="5B9BD4"/>
          </a:solidFill>
        </p:spPr>
        <p:txBody>
          <a:bodyPr wrap="square" lIns="0" tIns="0" rIns="0" bIns="0" rtlCol="0"/>
          <a:lstStyle/>
          <a:p>
            <a:endParaRPr/>
          </a:p>
        </p:txBody>
      </p:sp>
      <p:sp>
        <p:nvSpPr>
          <p:cNvPr id="7" name="object 7"/>
          <p:cNvSpPr/>
          <p:nvPr/>
        </p:nvSpPr>
        <p:spPr>
          <a:xfrm>
            <a:off x="661416" y="4407408"/>
            <a:ext cx="2118360" cy="1640205"/>
          </a:xfrm>
          <a:custGeom>
            <a:avLst/>
            <a:gdLst/>
            <a:ahLst/>
            <a:cxnLst/>
            <a:rect l="l" t="t" r="r" b="b"/>
            <a:pathLst>
              <a:path w="2118360" h="1640204">
                <a:moveTo>
                  <a:pt x="0" y="273304"/>
                </a:moveTo>
                <a:lnTo>
                  <a:pt x="3577" y="228957"/>
                </a:lnTo>
                <a:lnTo>
                  <a:pt x="13933" y="186895"/>
                </a:lnTo>
                <a:lnTo>
                  <a:pt x="30506" y="147678"/>
                </a:lnTo>
                <a:lnTo>
                  <a:pt x="52732" y="111867"/>
                </a:lnTo>
                <a:lnTo>
                  <a:pt x="80049" y="80025"/>
                </a:lnTo>
                <a:lnTo>
                  <a:pt x="111895" y="52714"/>
                </a:lnTo>
                <a:lnTo>
                  <a:pt x="147706" y="30494"/>
                </a:lnTo>
                <a:lnTo>
                  <a:pt x="186919" y="13927"/>
                </a:lnTo>
                <a:lnTo>
                  <a:pt x="228973" y="3575"/>
                </a:lnTo>
                <a:lnTo>
                  <a:pt x="273303" y="0"/>
                </a:lnTo>
                <a:lnTo>
                  <a:pt x="1845056" y="0"/>
                </a:lnTo>
                <a:lnTo>
                  <a:pt x="1889402" y="3575"/>
                </a:lnTo>
                <a:lnTo>
                  <a:pt x="1931464" y="13927"/>
                </a:lnTo>
                <a:lnTo>
                  <a:pt x="1970681" y="30494"/>
                </a:lnTo>
                <a:lnTo>
                  <a:pt x="2006492" y="52714"/>
                </a:lnTo>
                <a:lnTo>
                  <a:pt x="2038334" y="80025"/>
                </a:lnTo>
                <a:lnTo>
                  <a:pt x="2065645" y="111867"/>
                </a:lnTo>
                <a:lnTo>
                  <a:pt x="2087865" y="147678"/>
                </a:lnTo>
                <a:lnTo>
                  <a:pt x="2104432" y="186895"/>
                </a:lnTo>
                <a:lnTo>
                  <a:pt x="2114784" y="228957"/>
                </a:lnTo>
                <a:lnTo>
                  <a:pt x="2118360" y="273304"/>
                </a:lnTo>
                <a:lnTo>
                  <a:pt x="2118360" y="1366520"/>
                </a:lnTo>
                <a:lnTo>
                  <a:pt x="2114784" y="1410850"/>
                </a:lnTo>
                <a:lnTo>
                  <a:pt x="2104432" y="1452904"/>
                </a:lnTo>
                <a:lnTo>
                  <a:pt x="2087865" y="1492117"/>
                </a:lnTo>
                <a:lnTo>
                  <a:pt x="2065645" y="1527928"/>
                </a:lnTo>
                <a:lnTo>
                  <a:pt x="2038334" y="1559774"/>
                </a:lnTo>
                <a:lnTo>
                  <a:pt x="2006492" y="1587091"/>
                </a:lnTo>
                <a:lnTo>
                  <a:pt x="1970681" y="1609317"/>
                </a:lnTo>
                <a:lnTo>
                  <a:pt x="1931464" y="1625890"/>
                </a:lnTo>
                <a:lnTo>
                  <a:pt x="1889402" y="1636246"/>
                </a:lnTo>
                <a:lnTo>
                  <a:pt x="1845056" y="1639824"/>
                </a:lnTo>
                <a:lnTo>
                  <a:pt x="273303" y="1639824"/>
                </a:lnTo>
                <a:lnTo>
                  <a:pt x="228973" y="1636246"/>
                </a:lnTo>
                <a:lnTo>
                  <a:pt x="186919" y="1625890"/>
                </a:lnTo>
                <a:lnTo>
                  <a:pt x="147706" y="1609317"/>
                </a:lnTo>
                <a:lnTo>
                  <a:pt x="111895" y="1587091"/>
                </a:lnTo>
                <a:lnTo>
                  <a:pt x="80049" y="1559774"/>
                </a:lnTo>
                <a:lnTo>
                  <a:pt x="52732" y="1527928"/>
                </a:lnTo>
                <a:lnTo>
                  <a:pt x="30506" y="1492117"/>
                </a:lnTo>
                <a:lnTo>
                  <a:pt x="13933" y="1452904"/>
                </a:lnTo>
                <a:lnTo>
                  <a:pt x="3577" y="1410850"/>
                </a:lnTo>
                <a:lnTo>
                  <a:pt x="0" y="1366520"/>
                </a:lnTo>
                <a:lnTo>
                  <a:pt x="0" y="273304"/>
                </a:lnTo>
                <a:close/>
              </a:path>
            </a:pathLst>
          </a:custGeom>
          <a:ln w="12191">
            <a:solidFill>
              <a:srgbClr val="41709C"/>
            </a:solidFill>
          </a:ln>
        </p:spPr>
        <p:txBody>
          <a:bodyPr wrap="square" lIns="0" tIns="0" rIns="0" bIns="0" rtlCol="0"/>
          <a:lstStyle/>
          <a:p>
            <a:endParaRPr/>
          </a:p>
        </p:txBody>
      </p:sp>
      <p:sp>
        <p:nvSpPr>
          <p:cNvPr id="8" name="object 8"/>
          <p:cNvSpPr txBox="1"/>
          <p:nvPr/>
        </p:nvSpPr>
        <p:spPr>
          <a:xfrm>
            <a:off x="861466" y="4434204"/>
            <a:ext cx="1718945" cy="1626235"/>
          </a:xfrm>
          <a:prstGeom prst="rect">
            <a:avLst/>
          </a:prstGeom>
        </p:spPr>
        <p:txBody>
          <a:bodyPr vert="horz" wrap="square" lIns="0" tIns="0" rIns="0" bIns="0" rtlCol="0">
            <a:spAutoFit/>
          </a:bodyPr>
          <a:lstStyle/>
          <a:p>
            <a:pPr marL="12700" marR="5080" indent="1270" algn="ctr">
              <a:lnSpc>
                <a:spcPct val="100000"/>
              </a:lnSpc>
            </a:pPr>
            <a:r>
              <a:rPr sz="1800" spc="-55" dirty="0">
                <a:solidFill>
                  <a:srgbClr val="FFFFFF"/>
                </a:solidFill>
                <a:latin typeface="Calibri"/>
                <a:cs typeface="Calibri"/>
              </a:rPr>
              <a:t>R</a:t>
            </a:r>
            <a:r>
              <a:rPr sz="1800" spc="-10" dirty="0">
                <a:solidFill>
                  <a:srgbClr val="FFFFFF"/>
                </a:solidFill>
                <a:latin typeface="Calibri"/>
                <a:cs typeface="Calibri"/>
              </a:rPr>
              <a:t>e</a:t>
            </a:r>
            <a:r>
              <a:rPr sz="1800" spc="-30" dirty="0">
                <a:solidFill>
                  <a:srgbClr val="FFFFFF"/>
                </a:solidFill>
                <a:latin typeface="Calibri"/>
                <a:cs typeface="Calibri"/>
              </a:rPr>
              <a:t>s</a:t>
            </a:r>
            <a:r>
              <a:rPr sz="1800" spc="-25" dirty="0">
                <a:solidFill>
                  <a:srgbClr val="FFFFFF"/>
                </a:solidFill>
                <a:latin typeface="Calibri"/>
                <a:cs typeface="Calibri"/>
              </a:rPr>
              <a:t>t</a:t>
            </a:r>
            <a:r>
              <a:rPr sz="1800" spc="-5" dirty="0">
                <a:solidFill>
                  <a:srgbClr val="FFFFFF"/>
                </a:solidFill>
                <a:latin typeface="Calibri"/>
                <a:cs typeface="Calibri"/>
              </a:rPr>
              <a:t>o</a:t>
            </a:r>
            <a:r>
              <a:rPr sz="1800" dirty="0">
                <a:solidFill>
                  <a:srgbClr val="FFFFFF"/>
                </a:solidFill>
                <a:latin typeface="Calibri"/>
                <a:cs typeface="Calibri"/>
              </a:rPr>
              <a:t>s a</a:t>
            </a:r>
            <a:r>
              <a:rPr sz="1800" spc="5" dirty="0">
                <a:solidFill>
                  <a:srgbClr val="FFFFFF"/>
                </a:solidFill>
                <a:latin typeface="Calibri"/>
                <a:cs typeface="Calibri"/>
              </a:rPr>
              <a:t> </a:t>
            </a:r>
            <a:r>
              <a:rPr sz="1800" spc="-5" dirty="0">
                <a:solidFill>
                  <a:srgbClr val="FFFFFF"/>
                </a:solidFill>
                <a:latin typeface="Calibri"/>
                <a:cs typeface="Calibri"/>
              </a:rPr>
              <a:t>p</a:t>
            </a:r>
            <a:r>
              <a:rPr sz="1800" dirty="0">
                <a:solidFill>
                  <a:srgbClr val="FFFFFF"/>
                </a:solidFill>
                <a:latin typeface="Calibri"/>
                <a:cs typeface="Calibri"/>
              </a:rPr>
              <a:t>a</a:t>
            </a:r>
            <a:r>
              <a:rPr sz="1800" spc="-45" dirty="0">
                <a:solidFill>
                  <a:srgbClr val="FFFFFF"/>
                </a:solidFill>
                <a:latin typeface="Calibri"/>
                <a:cs typeface="Calibri"/>
              </a:rPr>
              <a:t>g</a:t>
            </a:r>
            <a:r>
              <a:rPr sz="1800" spc="-10" dirty="0">
                <a:solidFill>
                  <a:srgbClr val="FFFFFF"/>
                </a:solidFill>
                <a:latin typeface="Calibri"/>
                <a:cs typeface="Calibri"/>
              </a:rPr>
              <a:t>ar</a:t>
            </a:r>
            <a:r>
              <a:rPr sz="1800" spc="-5" dirty="0">
                <a:solidFill>
                  <a:srgbClr val="FFFFFF"/>
                </a:solidFill>
                <a:latin typeface="Calibri"/>
                <a:cs typeface="Calibri"/>
              </a:rPr>
              <a:t> pod</a:t>
            </a:r>
            <a:r>
              <a:rPr sz="1800" spc="5" dirty="0">
                <a:solidFill>
                  <a:srgbClr val="FFFFFF"/>
                </a:solidFill>
                <a:latin typeface="Calibri"/>
                <a:cs typeface="Calibri"/>
              </a:rPr>
              <a:t>e</a:t>
            </a:r>
            <a:r>
              <a:rPr sz="1800" spc="-50" dirty="0">
                <a:solidFill>
                  <a:srgbClr val="FFFFFF"/>
                </a:solidFill>
                <a:latin typeface="Calibri"/>
                <a:cs typeface="Calibri"/>
              </a:rPr>
              <a:t>r</a:t>
            </a:r>
            <a:r>
              <a:rPr sz="1800" dirty="0">
                <a:solidFill>
                  <a:srgbClr val="FFFFFF"/>
                </a:solidFill>
                <a:latin typeface="Calibri"/>
                <a:cs typeface="Calibri"/>
              </a:rPr>
              <a:t>ão</a:t>
            </a:r>
            <a:r>
              <a:rPr sz="1800" spc="10" dirty="0">
                <a:solidFill>
                  <a:srgbClr val="FFFFFF"/>
                </a:solidFill>
                <a:latin typeface="Calibri"/>
                <a:cs typeface="Calibri"/>
              </a:rPr>
              <a:t> </a:t>
            </a:r>
            <a:r>
              <a:rPr sz="1800" spc="-15" dirty="0">
                <a:solidFill>
                  <a:srgbClr val="FFFFFF"/>
                </a:solidFill>
                <a:latin typeface="Calibri"/>
                <a:cs typeface="Calibri"/>
              </a:rPr>
              <a:t>s</a:t>
            </a:r>
            <a:r>
              <a:rPr sz="1800" spc="-5" dirty="0">
                <a:solidFill>
                  <a:srgbClr val="FFFFFF"/>
                </a:solidFill>
                <a:latin typeface="Calibri"/>
                <a:cs typeface="Calibri"/>
              </a:rPr>
              <a:t>e</a:t>
            </a:r>
            <a:r>
              <a:rPr sz="1800" spc="-10" dirty="0">
                <a:solidFill>
                  <a:srgbClr val="FFFFFF"/>
                </a:solidFill>
                <a:latin typeface="Calibri"/>
                <a:cs typeface="Calibri"/>
              </a:rPr>
              <a:t>r</a:t>
            </a:r>
            <a:r>
              <a:rPr sz="1800" spc="-5" dirty="0">
                <a:solidFill>
                  <a:srgbClr val="FFFFFF"/>
                </a:solidFill>
                <a:latin typeface="Calibri"/>
                <a:cs typeface="Calibri"/>
              </a:rPr>
              <a:t> </a:t>
            </a:r>
            <a:r>
              <a:rPr sz="1800" spc="-20" dirty="0">
                <a:solidFill>
                  <a:srgbClr val="FFFFFF"/>
                </a:solidFill>
                <a:latin typeface="Calibri"/>
                <a:cs typeface="Calibri"/>
              </a:rPr>
              <a:t>c</a:t>
            </a:r>
            <a:r>
              <a:rPr sz="1800" spc="-5" dirty="0">
                <a:solidFill>
                  <a:srgbClr val="FFFFFF"/>
                </a:solidFill>
                <a:latin typeface="Calibri"/>
                <a:cs typeface="Calibri"/>
              </a:rPr>
              <a:t>onside</a:t>
            </a:r>
            <a:r>
              <a:rPr sz="1800" spc="-40" dirty="0">
                <a:solidFill>
                  <a:srgbClr val="FFFFFF"/>
                </a:solidFill>
                <a:latin typeface="Calibri"/>
                <a:cs typeface="Calibri"/>
              </a:rPr>
              <a:t>r</a:t>
            </a:r>
            <a:r>
              <a:rPr sz="1800" dirty="0">
                <a:solidFill>
                  <a:srgbClr val="FFFFFF"/>
                </a:solidFill>
                <a:latin typeface="Calibri"/>
                <a:cs typeface="Calibri"/>
              </a:rPr>
              <a:t>ados</a:t>
            </a:r>
            <a:r>
              <a:rPr sz="1800" spc="-5" dirty="0">
                <a:solidFill>
                  <a:srgbClr val="FFFFFF"/>
                </a:solidFill>
                <a:latin typeface="Calibri"/>
                <a:cs typeface="Calibri"/>
              </a:rPr>
              <a:t> </a:t>
            </a:r>
            <a:r>
              <a:rPr sz="1800" dirty="0">
                <a:solidFill>
                  <a:srgbClr val="FFFFFF"/>
                </a:solidFill>
                <a:latin typeface="Calibri"/>
                <a:cs typeface="Calibri"/>
              </a:rPr>
              <a:t>pa</a:t>
            </a:r>
            <a:r>
              <a:rPr sz="1800" spc="-40" dirty="0">
                <a:solidFill>
                  <a:srgbClr val="FFFFFF"/>
                </a:solidFill>
                <a:latin typeface="Calibri"/>
                <a:cs typeface="Calibri"/>
              </a:rPr>
              <a:t>r</a:t>
            </a:r>
            <a:r>
              <a:rPr sz="1800" dirty="0">
                <a:solidFill>
                  <a:srgbClr val="FFFFFF"/>
                </a:solidFill>
                <a:latin typeface="Calibri"/>
                <a:cs typeface="Calibri"/>
              </a:rPr>
              <a:t>a </a:t>
            </a:r>
            <a:r>
              <a:rPr sz="1800" spc="-5" dirty="0">
                <a:solidFill>
                  <a:srgbClr val="FFFFFF"/>
                </a:solidFill>
                <a:latin typeface="Calibri"/>
                <a:cs typeface="Calibri"/>
              </a:rPr>
              <a:t>fin</a:t>
            </a:r>
            <a:r>
              <a:rPr sz="1800" dirty="0">
                <a:solidFill>
                  <a:srgbClr val="FFFFFF"/>
                </a:solidFill>
                <a:latin typeface="Calibri"/>
                <a:cs typeface="Calibri"/>
              </a:rPr>
              <a:t>s</a:t>
            </a:r>
            <a:r>
              <a:rPr sz="1800" spc="5" dirty="0">
                <a:solidFill>
                  <a:srgbClr val="FFFFFF"/>
                </a:solidFill>
                <a:latin typeface="Calibri"/>
                <a:cs typeface="Calibri"/>
              </a:rPr>
              <a:t> </a:t>
            </a:r>
            <a:r>
              <a:rPr sz="1800" spc="-15" dirty="0">
                <a:solidFill>
                  <a:srgbClr val="FFFFFF"/>
                </a:solidFill>
                <a:latin typeface="Calibri"/>
                <a:cs typeface="Calibri"/>
              </a:rPr>
              <a:t>d</a:t>
            </a:r>
            <a:r>
              <a:rPr sz="1800" spc="-10" dirty="0">
                <a:solidFill>
                  <a:srgbClr val="FFFFFF"/>
                </a:solidFill>
                <a:latin typeface="Calibri"/>
                <a:cs typeface="Calibri"/>
              </a:rPr>
              <a:t>e</a:t>
            </a:r>
            <a:r>
              <a:rPr sz="1800" spc="15" dirty="0">
                <a:solidFill>
                  <a:srgbClr val="FFFFFF"/>
                </a:solidFill>
                <a:latin typeface="Calibri"/>
                <a:cs typeface="Calibri"/>
              </a:rPr>
              <a:t> </a:t>
            </a:r>
            <a:r>
              <a:rPr sz="1800" spc="-30" dirty="0">
                <a:solidFill>
                  <a:srgbClr val="FFFFFF"/>
                </a:solidFill>
                <a:latin typeface="Calibri"/>
                <a:cs typeface="Calibri"/>
              </a:rPr>
              <a:t>e</a:t>
            </a:r>
            <a:r>
              <a:rPr sz="1800" spc="-50" dirty="0">
                <a:solidFill>
                  <a:srgbClr val="FFFFFF"/>
                </a:solidFill>
                <a:latin typeface="Calibri"/>
                <a:cs typeface="Calibri"/>
              </a:rPr>
              <a:t>x</a:t>
            </a:r>
            <a:r>
              <a:rPr sz="1800" spc="-10" dirty="0">
                <a:solidFill>
                  <a:srgbClr val="FFFFFF"/>
                </a:solidFill>
                <a:latin typeface="Calibri"/>
                <a:cs typeface="Calibri"/>
              </a:rPr>
              <a:t>ecu</a:t>
            </a:r>
            <a:r>
              <a:rPr sz="1800" spc="-30" dirty="0">
                <a:solidFill>
                  <a:srgbClr val="FFFFFF"/>
                </a:solidFill>
                <a:latin typeface="Calibri"/>
                <a:cs typeface="Calibri"/>
              </a:rPr>
              <a:t>ç</a:t>
            </a:r>
            <a:r>
              <a:rPr sz="1800" dirty="0">
                <a:solidFill>
                  <a:srgbClr val="FFFFFF"/>
                </a:solidFill>
                <a:latin typeface="Calibri"/>
                <a:cs typeface="Calibri"/>
              </a:rPr>
              <a:t>ão </a:t>
            </a:r>
            <a:r>
              <a:rPr sz="1800" spc="-5" dirty="0">
                <a:solidFill>
                  <a:srgbClr val="FFFFFF"/>
                </a:solidFill>
                <a:latin typeface="Calibri"/>
                <a:cs typeface="Calibri"/>
              </a:rPr>
              <a:t>financei</a:t>
            </a:r>
            <a:r>
              <a:rPr sz="1800" spc="-40" dirty="0">
                <a:solidFill>
                  <a:srgbClr val="FFFFFF"/>
                </a:solidFill>
                <a:latin typeface="Calibri"/>
                <a:cs typeface="Calibri"/>
              </a:rPr>
              <a:t>r</a:t>
            </a:r>
            <a:r>
              <a:rPr sz="1800" dirty="0">
                <a:solidFill>
                  <a:srgbClr val="FFFFFF"/>
                </a:solidFill>
                <a:latin typeface="Calibri"/>
                <a:cs typeface="Calibri"/>
              </a:rPr>
              <a:t>a</a:t>
            </a:r>
            <a:r>
              <a:rPr sz="1800" spc="25" dirty="0">
                <a:solidFill>
                  <a:srgbClr val="FFFFFF"/>
                </a:solidFill>
                <a:latin typeface="Calibri"/>
                <a:cs typeface="Calibri"/>
              </a:rPr>
              <a:t> </a:t>
            </a:r>
            <a:r>
              <a:rPr sz="1800" spc="-5" dirty="0">
                <a:solidFill>
                  <a:srgbClr val="FFFFFF"/>
                </a:solidFill>
                <a:latin typeface="Calibri"/>
                <a:cs typeface="Calibri"/>
              </a:rPr>
              <a:t>(</a:t>
            </a:r>
            <a:r>
              <a:rPr sz="1800" spc="-20" dirty="0">
                <a:solidFill>
                  <a:srgbClr val="FFFFFF"/>
                </a:solidFill>
                <a:latin typeface="Calibri"/>
                <a:cs typeface="Calibri"/>
              </a:rPr>
              <a:t>a</a:t>
            </a:r>
            <a:r>
              <a:rPr sz="1800" spc="-40" dirty="0">
                <a:solidFill>
                  <a:srgbClr val="FFFFFF"/>
                </a:solidFill>
                <a:latin typeface="Calibri"/>
                <a:cs typeface="Calibri"/>
              </a:rPr>
              <a:t>t</a:t>
            </a:r>
            <a:r>
              <a:rPr sz="1800" spc="-10" dirty="0">
                <a:solidFill>
                  <a:srgbClr val="FFFFFF"/>
                </a:solidFill>
                <a:latin typeface="Calibri"/>
                <a:cs typeface="Calibri"/>
              </a:rPr>
              <a:t>é 0</a:t>
            </a:r>
            <a:r>
              <a:rPr sz="1800" spc="-15" dirty="0">
                <a:solidFill>
                  <a:srgbClr val="FFFFFF"/>
                </a:solidFill>
                <a:latin typeface="Calibri"/>
                <a:cs typeface="Calibri"/>
              </a:rPr>
              <a:t>,</a:t>
            </a:r>
            <a:r>
              <a:rPr sz="1800" spc="-10" dirty="0">
                <a:solidFill>
                  <a:srgbClr val="FFFFFF"/>
                </a:solidFill>
                <a:latin typeface="Calibri"/>
                <a:cs typeface="Calibri"/>
              </a:rPr>
              <a:t>6%)</a:t>
            </a:r>
            <a:endParaRPr sz="1800" dirty="0">
              <a:latin typeface="Calibri"/>
              <a:cs typeface="Calibri"/>
            </a:endParaRPr>
          </a:p>
        </p:txBody>
      </p:sp>
      <p:sp>
        <p:nvSpPr>
          <p:cNvPr id="9" name="object 9"/>
          <p:cNvSpPr/>
          <p:nvPr/>
        </p:nvSpPr>
        <p:spPr>
          <a:xfrm>
            <a:off x="3611879" y="5440679"/>
            <a:ext cx="2407920" cy="1240790"/>
          </a:xfrm>
          <a:custGeom>
            <a:avLst/>
            <a:gdLst/>
            <a:ahLst/>
            <a:cxnLst/>
            <a:rect l="l" t="t" r="r" b="b"/>
            <a:pathLst>
              <a:path w="2407920" h="1240790">
                <a:moveTo>
                  <a:pt x="2201164" y="0"/>
                </a:moveTo>
                <a:lnTo>
                  <a:pt x="206756" y="0"/>
                </a:lnTo>
                <a:lnTo>
                  <a:pt x="189800" y="685"/>
                </a:lnTo>
                <a:lnTo>
                  <a:pt x="141410" y="10542"/>
                </a:lnTo>
                <a:lnTo>
                  <a:pt x="97852" y="30980"/>
                </a:lnTo>
                <a:lnTo>
                  <a:pt x="60563" y="60563"/>
                </a:lnTo>
                <a:lnTo>
                  <a:pt x="30980" y="97852"/>
                </a:lnTo>
                <a:lnTo>
                  <a:pt x="10542" y="141410"/>
                </a:lnTo>
                <a:lnTo>
                  <a:pt x="685" y="189800"/>
                </a:lnTo>
                <a:lnTo>
                  <a:pt x="0" y="206756"/>
                </a:lnTo>
                <a:lnTo>
                  <a:pt x="0" y="1033780"/>
                </a:lnTo>
                <a:lnTo>
                  <a:pt x="6009" y="1083465"/>
                </a:lnTo>
                <a:lnTo>
                  <a:pt x="23080" y="1128795"/>
                </a:lnTo>
                <a:lnTo>
                  <a:pt x="49774" y="1168333"/>
                </a:lnTo>
                <a:lnTo>
                  <a:pt x="84655" y="1200643"/>
                </a:lnTo>
                <a:lnTo>
                  <a:pt x="126283" y="1224287"/>
                </a:lnTo>
                <a:lnTo>
                  <a:pt x="173222" y="1237829"/>
                </a:lnTo>
                <a:lnTo>
                  <a:pt x="206756" y="1240536"/>
                </a:lnTo>
                <a:lnTo>
                  <a:pt x="2201164" y="1240536"/>
                </a:lnTo>
                <a:lnTo>
                  <a:pt x="2250844" y="1234526"/>
                </a:lnTo>
                <a:lnTo>
                  <a:pt x="2296173" y="1217457"/>
                </a:lnTo>
                <a:lnTo>
                  <a:pt x="2335712" y="1190765"/>
                </a:lnTo>
                <a:lnTo>
                  <a:pt x="2368023" y="1155886"/>
                </a:lnTo>
                <a:lnTo>
                  <a:pt x="2391669" y="1114257"/>
                </a:lnTo>
                <a:lnTo>
                  <a:pt x="2405213" y="1067316"/>
                </a:lnTo>
                <a:lnTo>
                  <a:pt x="2407920" y="1033780"/>
                </a:lnTo>
                <a:lnTo>
                  <a:pt x="2407920" y="206756"/>
                </a:lnTo>
                <a:lnTo>
                  <a:pt x="2401910" y="157075"/>
                </a:lnTo>
                <a:lnTo>
                  <a:pt x="2384839" y="111746"/>
                </a:lnTo>
                <a:lnTo>
                  <a:pt x="2358145" y="72207"/>
                </a:lnTo>
                <a:lnTo>
                  <a:pt x="2323264" y="39896"/>
                </a:lnTo>
                <a:lnTo>
                  <a:pt x="2281636" y="16250"/>
                </a:lnTo>
                <a:lnTo>
                  <a:pt x="2234697" y="2706"/>
                </a:lnTo>
                <a:lnTo>
                  <a:pt x="2201164" y="0"/>
                </a:lnTo>
                <a:close/>
              </a:path>
            </a:pathLst>
          </a:custGeom>
          <a:solidFill>
            <a:srgbClr val="5B9BD4"/>
          </a:solidFill>
        </p:spPr>
        <p:txBody>
          <a:bodyPr wrap="square" lIns="0" tIns="0" rIns="0" bIns="0" rtlCol="0"/>
          <a:lstStyle/>
          <a:p>
            <a:endParaRPr/>
          </a:p>
        </p:txBody>
      </p:sp>
      <p:sp>
        <p:nvSpPr>
          <p:cNvPr id="10" name="object 10"/>
          <p:cNvSpPr/>
          <p:nvPr/>
        </p:nvSpPr>
        <p:spPr>
          <a:xfrm>
            <a:off x="3611879" y="5440679"/>
            <a:ext cx="2407920" cy="1240790"/>
          </a:xfrm>
          <a:custGeom>
            <a:avLst/>
            <a:gdLst/>
            <a:ahLst/>
            <a:cxnLst/>
            <a:rect l="l" t="t" r="r" b="b"/>
            <a:pathLst>
              <a:path w="2407920" h="1240790">
                <a:moveTo>
                  <a:pt x="0" y="206756"/>
                </a:moveTo>
                <a:lnTo>
                  <a:pt x="6009" y="157075"/>
                </a:lnTo>
                <a:lnTo>
                  <a:pt x="23080" y="111746"/>
                </a:lnTo>
                <a:lnTo>
                  <a:pt x="49774" y="72207"/>
                </a:lnTo>
                <a:lnTo>
                  <a:pt x="84655" y="39896"/>
                </a:lnTo>
                <a:lnTo>
                  <a:pt x="126283" y="16250"/>
                </a:lnTo>
                <a:lnTo>
                  <a:pt x="173222" y="2706"/>
                </a:lnTo>
                <a:lnTo>
                  <a:pt x="206756" y="0"/>
                </a:lnTo>
                <a:lnTo>
                  <a:pt x="2201164" y="0"/>
                </a:lnTo>
                <a:lnTo>
                  <a:pt x="2250844" y="6009"/>
                </a:lnTo>
                <a:lnTo>
                  <a:pt x="2296173" y="23080"/>
                </a:lnTo>
                <a:lnTo>
                  <a:pt x="2335712" y="49774"/>
                </a:lnTo>
                <a:lnTo>
                  <a:pt x="2368023" y="84655"/>
                </a:lnTo>
                <a:lnTo>
                  <a:pt x="2391669" y="126283"/>
                </a:lnTo>
                <a:lnTo>
                  <a:pt x="2405213" y="173222"/>
                </a:lnTo>
                <a:lnTo>
                  <a:pt x="2407920" y="206756"/>
                </a:lnTo>
                <a:lnTo>
                  <a:pt x="2407920" y="1033780"/>
                </a:lnTo>
                <a:lnTo>
                  <a:pt x="2401910" y="1083465"/>
                </a:lnTo>
                <a:lnTo>
                  <a:pt x="2384839" y="1128795"/>
                </a:lnTo>
                <a:lnTo>
                  <a:pt x="2358145" y="1168333"/>
                </a:lnTo>
                <a:lnTo>
                  <a:pt x="2323264" y="1200643"/>
                </a:lnTo>
                <a:lnTo>
                  <a:pt x="2281636" y="1224287"/>
                </a:lnTo>
                <a:lnTo>
                  <a:pt x="2234697" y="1237829"/>
                </a:lnTo>
                <a:lnTo>
                  <a:pt x="2201164" y="1240536"/>
                </a:lnTo>
                <a:lnTo>
                  <a:pt x="206756" y="1240536"/>
                </a:lnTo>
                <a:lnTo>
                  <a:pt x="157075" y="1234526"/>
                </a:lnTo>
                <a:lnTo>
                  <a:pt x="111746" y="1217457"/>
                </a:lnTo>
                <a:lnTo>
                  <a:pt x="72207" y="1190765"/>
                </a:lnTo>
                <a:lnTo>
                  <a:pt x="39896" y="1155886"/>
                </a:lnTo>
                <a:lnTo>
                  <a:pt x="16250" y="1114257"/>
                </a:lnTo>
                <a:lnTo>
                  <a:pt x="2706" y="1067316"/>
                </a:lnTo>
                <a:lnTo>
                  <a:pt x="0" y="1033780"/>
                </a:lnTo>
                <a:lnTo>
                  <a:pt x="0" y="206756"/>
                </a:lnTo>
                <a:close/>
              </a:path>
            </a:pathLst>
          </a:custGeom>
          <a:ln w="12192">
            <a:solidFill>
              <a:srgbClr val="41709C"/>
            </a:solidFill>
          </a:ln>
        </p:spPr>
        <p:txBody>
          <a:bodyPr wrap="square" lIns="0" tIns="0" rIns="0" bIns="0" rtlCol="0"/>
          <a:lstStyle/>
          <a:p>
            <a:endParaRPr/>
          </a:p>
        </p:txBody>
      </p:sp>
      <p:sp>
        <p:nvSpPr>
          <p:cNvPr id="11" name="object 11"/>
          <p:cNvSpPr txBox="1"/>
          <p:nvPr/>
        </p:nvSpPr>
        <p:spPr>
          <a:xfrm>
            <a:off x="3840226" y="5543041"/>
            <a:ext cx="1950720" cy="1077595"/>
          </a:xfrm>
          <a:prstGeom prst="rect">
            <a:avLst/>
          </a:prstGeom>
        </p:spPr>
        <p:txBody>
          <a:bodyPr vert="horz" wrap="square" lIns="0" tIns="0" rIns="0" bIns="0" rtlCol="0">
            <a:spAutoFit/>
          </a:bodyPr>
          <a:lstStyle/>
          <a:p>
            <a:pPr marL="12700" marR="5080" indent="-1270" algn="ctr">
              <a:lnSpc>
                <a:spcPct val="100000"/>
              </a:lnSpc>
            </a:pPr>
            <a:r>
              <a:rPr sz="1800" spc="-5" dirty="0">
                <a:solidFill>
                  <a:srgbClr val="FFFFFF"/>
                </a:solidFill>
                <a:latin typeface="Calibri"/>
                <a:cs typeface="Calibri"/>
              </a:rPr>
              <a:t>E</a:t>
            </a:r>
            <a:r>
              <a:rPr sz="1800" spc="-55" dirty="0">
                <a:solidFill>
                  <a:srgbClr val="FFFFFF"/>
                </a:solidFill>
                <a:latin typeface="Calibri"/>
                <a:cs typeface="Calibri"/>
              </a:rPr>
              <a:t>x</a:t>
            </a:r>
            <a:r>
              <a:rPr sz="1800" spc="-10" dirty="0">
                <a:solidFill>
                  <a:srgbClr val="FFFFFF"/>
                </a:solidFill>
                <a:latin typeface="Calibri"/>
                <a:cs typeface="Calibri"/>
              </a:rPr>
              <a:t>ecu</a:t>
            </a:r>
            <a:r>
              <a:rPr sz="1800" spc="-30" dirty="0">
                <a:solidFill>
                  <a:srgbClr val="FFFFFF"/>
                </a:solidFill>
                <a:latin typeface="Calibri"/>
                <a:cs typeface="Calibri"/>
              </a:rPr>
              <a:t>ç</a:t>
            </a:r>
            <a:r>
              <a:rPr sz="1800" dirty="0">
                <a:solidFill>
                  <a:srgbClr val="FFFFFF"/>
                </a:solidFill>
                <a:latin typeface="Calibri"/>
                <a:cs typeface="Calibri"/>
              </a:rPr>
              <a:t>ão</a:t>
            </a:r>
            <a:r>
              <a:rPr sz="1800" spc="10" dirty="0">
                <a:solidFill>
                  <a:srgbClr val="FFFFFF"/>
                </a:solidFill>
                <a:latin typeface="Calibri"/>
                <a:cs typeface="Calibri"/>
              </a:rPr>
              <a:t> </a:t>
            </a:r>
            <a:r>
              <a:rPr sz="1800" spc="-5" dirty="0">
                <a:solidFill>
                  <a:srgbClr val="FFFFFF"/>
                </a:solidFill>
                <a:latin typeface="Calibri"/>
                <a:cs typeface="Calibri"/>
              </a:rPr>
              <a:t>nã</a:t>
            </a:r>
            <a:r>
              <a:rPr sz="1800" dirty="0">
                <a:solidFill>
                  <a:srgbClr val="FFFFFF"/>
                </a:solidFill>
                <a:latin typeface="Calibri"/>
                <a:cs typeface="Calibri"/>
              </a:rPr>
              <a:t>o</a:t>
            </a:r>
            <a:r>
              <a:rPr sz="1800" spc="15" dirty="0">
                <a:solidFill>
                  <a:srgbClr val="FFFFFF"/>
                </a:solidFill>
                <a:latin typeface="Calibri"/>
                <a:cs typeface="Calibri"/>
              </a:rPr>
              <a:t> </a:t>
            </a:r>
            <a:r>
              <a:rPr sz="1800" spc="-10" dirty="0">
                <a:solidFill>
                  <a:srgbClr val="FFFFFF"/>
                </a:solidFill>
                <a:latin typeface="Calibri"/>
                <a:cs typeface="Calibri"/>
              </a:rPr>
              <a:t>é</a:t>
            </a:r>
            <a:r>
              <a:rPr sz="1800" spc="-5" dirty="0">
                <a:solidFill>
                  <a:srgbClr val="FFFFFF"/>
                </a:solidFill>
                <a:latin typeface="Calibri"/>
                <a:cs typeface="Calibri"/>
              </a:rPr>
              <a:t> obri</a:t>
            </a:r>
            <a:r>
              <a:rPr sz="1800" spc="-45" dirty="0">
                <a:solidFill>
                  <a:srgbClr val="FFFFFF"/>
                </a:solidFill>
                <a:latin typeface="Calibri"/>
                <a:cs typeface="Calibri"/>
              </a:rPr>
              <a:t>g</a:t>
            </a:r>
            <a:r>
              <a:rPr sz="1800" spc="-15" dirty="0">
                <a:solidFill>
                  <a:srgbClr val="FFFFFF"/>
                </a:solidFill>
                <a:latin typeface="Calibri"/>
                <a:cs typeface="Calibri"/>
              </a:rPr>
              <a:t>a</a:t>
            </a:r>
            <a:r>
              <a:rPr sz="1800" spc="-25" dirty="0">
                <a:solidFill>
                  <a:srgbClr val="FFFFFF"/>
                </a:solidFill>
                <a:latin typeface="Calibri"/>
                <a:cs typeface="Calibri"/>
              </a:rPr>
              <a:t>t</a:t>
            </a:r>
            <a:r>
              <a:rPr sz="1800" spc="-5" dirty="0">
                <a:solidFill>
                  <a:srgbClr val="FFFFFF"/>
                </a:solidFill>
                <a:latin typeface="Calibri"/>
                <a:cs typeface="Calibri"/>
              </a:rPr>
              <a:t>ór</a:t>
            </a:r>
            <a:r>
              <a:rPr sz="1800" spc="-10" dirty="0">
                <a:solidFill>
                  <a:srgbClr val="FFFFFF"/>
                </a:solidFill>
                <a:latin typeface="Calibri"/>
                <a:cs typeface="Calibri"/>
              </a:rPr>
              <a:t>i</a:t>
            </a:r>
            <a:r>
              <a:rPr sz="1800" dirty="0">
                <a:solidFill>
                  <a:srgbClr val="FFFFFF"/>
                </a:solidFill>
                <a:latin typeface="Calibri"/>
                <a:cs typeface="Calibri"/>
              </a:rPr>
              <a:t>a</a:t>
            </a:r>
            <a:r>
              <a:rPr sz="1800" spc="10" dirty="0">
                <a:solidFill>
                  <a:srgbClr val="FFFFFF"/>
                </a:solidFill>
                <a:latin typeface="Calibri"/>
                <a:cs typeface="Calibri"/>
              </a:rPr>
              <a:t> </a:t>
            </a:r>
            <a:r>
              <a:rPr sz="1800" spc="-15" dirty="0">
                <a:solidFill>
                  <a:srgbClr val="FFFFFF"/>
                </a:solidFill>
                <a:latin typeface="Calibri"/>
                <a:cs typeface="Calibri"/>
              </a:rPr>
              <a:t>em</a:t>
            </a:r>
            <a:r>
              <a:rPr sz="1800" spc="5" dirty="0">
                <a:solidFill>
                  <a:srgbClr val="FFFFFF"/>
                </a:solidFill>
                <a:latin typeface="Calibri"/>
                <a:cs typeface="Calibri"/>
              </a:rPr>
              <a:t> </a:t>
            </a:r>
            <a:r>
              <a:rPr sz="1800" spc="-30" dirty="0">
                <a:solidFill>
                  <a:srgbClr val="FFFFFF"/>
                </a:solidFill>
                <a:latin typeface="Calibri"/>
                <a:cs typeface="Calibri"/>
              </a:rPr>
              <a:t>c</a:t>
            </a:r>
            <a:r>
              <a:rPr sz="1800" dirty="0">
                <a:solidFill>
                  <a:srgbClr val="FFFFFF"/>
                </a:solidFill>
                <a:latin typeface="Calibri"/>
                <a:cs typeface="Calibri"/>
              </a:rPr>
              <a:t>as</a:t>
            </a:r>
            <a:r>
              <a:rPr sz="1800" spc="-5" dirty="0">
                <a:solidFill>
                  <a:srgbClr val="FFFFFF"/>
                </a:solidFill>
                <a:latin typeface="Calibri"/>
                <a:cs typeface="Calibri"/>
              </a:rPr>
              <a:t>os </a:t>
            </a:r>
            <a:r>
              <a:rPr sz="1800" spc="-15" dirty="0">
                <a:solidFill>
                  <a:srgbClr val="FFFFFF"/>
                </a:solidFill>
                <a:latin typeface="Calibri"/>
                <a:cs typeface="Calibri"/>
              </a:rPr>
              <a:t>d</a:t>
            </a:r>
            <a:r>
              <a:rPr sz="1800" spc="-10" dirty="0">
                <a:solidFill>
                  <a:srgbClr val="FFFFFF"/>
                </a:solidFill>
                <a:latin typeface="Calibri"/>
                <a:cs typeface="Calibri"/>
              </a:rPr>
              <a:t>e</a:t>
            </a:r>
            <a:r>
              <a:rPr sz="1800" spc="15" dirty="0">
                <a:solidFill>
                  <a:srgbClr val="FFFFFF"/>
                </a:solidFill>
                <a:latin typeface="Calibri"/>
                <a:cs typeface="Calibri"/>
              </a:rPr>
              <a:t> </a:t>
            </a:r>
            <a:r>
              <a:rPr sz="1800" spc="-5" dirty="0">
                <a:solidFill>
                  <a:srgbClr val="FFFFFF"/>
                </a:solidFill>
                <a:latin typeface="Calibri"/>
                <a:cs typeface="Calibri"/>
              </a:rPr>
              <a:t>i</a:t>
            </a:r>
            <a:r>
              <a:rPr sz="1800" spc="-15" dirty="0">
                <a:solidFill>
                  <a:srgbClr val="FFFFFF"/>
                </a:solidFill>
                <a:latin typeface="Calibri"/>
                <a:cs typeface="Calibri"/>
              </a:rPr>
              <a:t>mp</a:t>
            </a:r>
            <a:r>
              <a:rPr sz="1800" spc="-5" dirty="0">
                <a:solidFill>
                  <a:srgbClr val="FFFFFF"/>
                </a:solidFill>
                <a:latin typeface="Calibri"/>
                <a:cs typeface="Calibri"/>
              </a:rPr>
              <a:t>edimen</a:t>
            </a:r>
            <a:r>
              <a:rPr sz="1800" spc="-25" dirty="0">
                <a:solidFill>
                  <a:srgbClr val="FFFFFF"/>
                </a:solidFill>
                <a:latin typeface="Calibri"/>
                <a:cs typeface="Calibri"/>
              </a:rPr>
              <a:t>t</a:t>
            </a:r>
            <a:r>
              <a:rPr sz="1800" dirty="0">
                <a:solidFill>
                  <a:srgbClr val="FFFFFF"/>
                </a:solidFill>
                <a:latin typeface="Calibri"/>
                <a:cs typeface="Calibri"/>
              </a:rPr>
              <a:t>o </a:t>
            </a:r>
            <a:r>
              <a:rPr sz="1800" spc="-30" dirty="0">
                <a:solidFill>
                  <a:srgbClr val="FFFFFF"/>
                </a:solidFill>
                <a:latin typeface="Calibri"/>
                <a:cs typeface="Calibri"/>
              </a:rPr>
              <a:t>t</a:t>
            </a:r>
            <a:r>
              <a:rPr sz="1800" dirty="0">
                <a:solidFill>
                  <a:srgbClr val="FFFFFF"/>
                </a:solidFill>
                <a:latin typeface="Calibri"/>
                <a:cs typeface="Calibri"/>
              </a:rPr>
              <a:t>écn</a:t>
            </a:r>
            <a:r>
              <a:rPr sz="1800" spc="-15" dirty="0">
                <a:solidFill>
                  <a:srgbClr val="FFFFFF"/>
                </a:solidFill>
                <a:latin typeface="Calibri"/>
                <a:cs typeface="Calibri"/>
              </a:rPr>
              <a:t>i</a:t>
            </a:r>
            <a:r>
              <a:rPr sz="1800" spc="-20" dirty="0">
                <a:solidFill>
                  <a:srgbClr val="FFFFFF"/>
                </a:solidFill>
                <a:latin typeface="Calibri"/>
                <a:cs typeface="Calibri"/>
              </a:rPr>
              <a:t>c</a:t>
            </a:r>
            <a:r>
              <a:rPr sz="1800" dirty="0">
                <a:solidFill>
                  <a:srgbClr val="FFFFFF"/>
                </a:solidFill>
                <a:latin typeface="Calibri"/>
                <a:cs typeface="Calibri"/>
              </a:rPr>
              <a:t>o</a:t>
            </a:r>
            <a:endParaRPr sz="1800" dirty="0">
              <a:latin typeface="Calibri"/>
              <a:cs typeface="Calibri"/>
            </a:endParaRPr>
          </a:p>
        </p:txBody>
      </p:sp>
      <p:sp>
        <p:nvSpPr>
          <p:cNvPr id="12" name="object 12"/>
          <p:cNvSpPr/>
          <p:nvPr/>
        </p:nvSpPr>
        <p:spPr>
          <a:xfrm>
            <a:off x="4460747" y="3268979"/>
            <a:ext cx="2456815" cy="1560830"/>
          </a:xfrm>
          <a:custGeom>
            <a:avLst/>
            <a:gdLst/>
            <a:ahLst/>
            <a:cxnLst/>
            <a:rect l="l" t="t" r="r" b="b"/>
            <a:pathLst>
              <a:path w="2456815" h="1560829">
                <a:moveTo>
                  <a:pt x="1228343" y="0"/>
                </a:moveTo>
                <a:lnTo>
                  <a:pt x="1127595" y="2586"/>
                </a:lnTo>
                <a:lnTo>
                  <a:pt x="1029090" y="10213"/>
                </a:lnTo>
                <a:lnTo>
                  <a:pt x="933146" y="22678"/>
                </a:lnTo>
                <a:lnTo>
                  <a:pt x="840077" y="39782"/>
                </a:lnTo>
                <a:lnTo>
                  <a:pt x="750200" y="61323"/>
                </a:lnTo>
                <a:lnTo>
                  <a:pt x="663832" y="87100"/>
                </a:lnTo>
                <a:lnTo>
                  <a:pt x="581287" y="116912"/>
                </a:lnTo>
                <a:lnTo>
                  <a:pt x="502883" y="150559"/>
                </a:lnTo>
                <a:lnTo>
                  <a:pt x="428935" y="187839"/>
                </a:lnTo>
                <a:lnTo>
                  <a:pt x="359759" y="228552"/>
                </a:lnTo>
                <a:lnTo>
                  <a:pt x="295671" y="272497"/>
                </a:lnTo>
                <a:lnTo>
                  <a:pt x="236988" y="319473"/>
                </a:lnTo>
                <a:lnTo>
                  <a:pt x="184025" y="369278"/>
                </a:lnTo>
                <a:lnTo>
                  <a:pt x="137098" y="421714"/>
                </a:lnTo>
                <a:lnTo>
                  <a:pt x="96523" y="476577"/>
                </a:lnTo>
                <a:lnTo>
                  <a:pt x="62618" y="533668"/>
                </a:lnTo>
                <a:lnTo>
                  <a:pt x="35696" y="592785"/>
                </a:lnTo>
                <a:lnTo>
                  <a:pt x="16075" y="653728"/>
                </a:lnTo>
                <a:lnTo>
                  <a:pt x="4071" y="716296"/>
                </a:lnTo>
                <a:lnTo>
                  <a:pt x="0" y="780288"/>
                </a:lnTo>
                <a:lnTo>
                  <a:pt x="4071" y="844279"/>
                </a:lnTo>
                <a:lnTo>
                  <a:pt x="16075" y="906847"/>
                </a:lnTo>
                <a:lnTo>
                  <a:pt x="35696" y="967790"/>
                </a:lnTo>
                <a:lnTo>
                  <a:pt x="62618" y="1026907"/>
                </a:lnTo>
                <a:lnTo>
                  <a:pt x="96523" y="1083998"/>
                </a:lnTo>
                <a:lnTo>
                  <a:pt x="137098" y="1138861"/>
                </a:lnTo>
                <a:lnTo>
                  <a:pt x="184025" y="1191297"/>
                </a:lnTo>
                <a:lnTo>
                  <a:pt x="236988" y="1241102"/>
                </a:lnTo>
                <a:lnTo>
                  <a:pt x="295671" y="1288078"/>
                </a:lnTo>
                <a:lnTo>
                  <a:pt x="359759" y="1332023"/>
                </a:lnTo>
                <a:lnTo>
                  <a:pt x="428935" y="1372736"/>
                </a:lnTo>
                <a:lnTo>
                  <a:pt x="502883" y="1410016"/>
                </a:lnTo>
                <a:lnTo>
                  <a:pt x="581287" y="1443663"/>
                </a:lnTo>
                <a:lnTo>
                  <a:pt x="663832" y="1473475"/>
                </a:lnTo>
                <a:lnTo>
                  <a:pt x="750200" y="1499252"/>
                </a:lnTo>
                <a:lnTo>
                  <a:pt x="840077" y="1520793"/>
                </a:lnTo>
                <a:lnTo>
                  <a:pt x="933146" y="1537897"/>
                </a:lnTo>
                <a:lnTo>
                  <a:pt x="1029090" y="1550362"/>
                </a:lnTo>
                <a:lnTo>
                  <a:pt x="1127595" y="1557989"/>
                </a:lnTo>
                <a:lnTo>
                  <a:pt x="1228343" y="1560576"/>
                </a:lnTo>
                <a:lnTo>
                  <a:pt x="1329092" y="1557989"/>
                </a:lnTo>
                <a:lnTo>
                  <a:pt x="1427597" y="1550362"/>
                </a:lnTo>
                <a:lnTo>
                  <a:pt x="1523541" y="1537897"/>
                </a:lnTo>
                <a:lnTo>
                  <a:pt x="1616610" y="1520793"/>
                </a:lnTo>
                <a:lnTo>
                  <a:pt x="1706487" y="1499252"/>
                </a:lnTo>
                <a:lnTo>
                  <a:pt x="1792855" y="1473475"/>
                </a:lnTo>
                <a:lnTo>
                  <a:pt x="1875400" y="1443663"/>
                </a:lnTo>
                <a:lnTo>
                  <a:pt x="1953804" y="1410016"/>
                </a:lnTo>
                <a:lnTo>
                  <a:pt x="2027752" y="1372736"/>
                </a:lnTo>
                <a:lnTo>
                  <a:pt x="2096928" y="1332023"/>
                </a:lnTo>
                <a:lnTo>
                  <a:pt x="2161016" y="1288078"/>
                </a:lnTo>
                <a:lnTo>
                  <a:pt x="2219699" y="1241102"/>
                </a:lnTo>
                <a:lnTo>
                  <a:pt x="2272662" y="1191297"/>
                </a:lnTo>
                <a:lnTo>
                  <a:pt x="2319589" y="1138861"/>
                </a:lnTo>
                <a:lnTo>
                  <a:pt x="2360164" y="1083998"/>
                </a:lnTo>
                <a:lnTo>
                  <a:pt x="2394069" y="1026907"/>
                </a:lnTo>
                <a:lnTo>
                  <a:pt x="2420991" y="967790"/>
                </a:lnTo>
                <a:lnTo>
                  <a:pt x="2440612" y="906847"/>
                </a:lnTo>
                <a:lnTo>
                  <a:pt x="2452616" y="844279"/>
                </a:lnTo>
                <a:lnTo>
                  <a:pt x="2456687" y="780288"/>
                </a:lnTo>
                <a:lnTo>
                  <a:pt x="2452616" y="716296"/>
                </a:lnTo>
                <a:lnTo>
                  <a:pt x="2440612" y="653728"/>
                </a:lnTo>
                <a:lnTo>
                  <a:pt x="2420991" y="592785"/>
                </a:lnTo>
                <a:lnTo>
                  <a:pt x="2394069" y="533668"/>
                </a:lnTo>
                <a:lnTo>
                  <a:pt x="2360164" y="476577"/>
                </a:lnTo>
                <a:lnTo>
                  <a:pt x="2319589" y="421714"/>
                </a:lnTo>
                <a:lnTo>
                  <a:pt x="2272662" y="369278"/>
                </a:lnTo>
                <a:lnTo>
                  <a:pt x="2219699" y="319473"/>
                </a:lnTo>
                <a:lnTo>
                  <a:pt x="2161016" y="272497"/>
                </a:lnTo>
                <a:lnTo>
                  <a:pt x="2096928" y="228552"/>
                </a:lnTo>
                <a:lnTo>
                  <a:pt x="2027752" y="187839"/>
                </a:lnTo>
                <a:lnTo>
                  <a:pt x="1953804" y="150559"/>
                </a:lnTo>
                <a:lnTo>
                  <a:pt x="1875400" y="116912"/>
                </a:lnTo>
                <a:lnTo>
                  <a:pt x="1792855" y="87100"/>
                </a:lnTo>
                <a:lnTo>
                  <a:pt x="1706487" y="61323"/>
                </a:lnTo>
                <a:lnTo>
                  <a:pt x="1616610" y="39782"/>
                </a:lnTo>
                <a:lnTo>
                  <a:pt x="1523541" y="22678"/>
                </a:lnTo>
                <a:lnTo>
                  <a:pt x="1427597" y="10213"/>
                </a:lnTo>
                <a:lnTo>
                  <a:pt x="1329092" y="2586"/>
                </a:lnTo>
                <a:lnTo>
                  <a:pt x="1228343" y="0"/>
                </a:lnTo>
                <a:close/>
              </a:path>
            </a:pathLst>
          </a:custGeom>
          <a:solidFill>
            <a:srgbClr val="00AF50"/>
          </a:solidFill>
        </p:spPr>
        <p:txBody>
          <a:bodyPr wrap="square" lIns="0" tIns="0" rIns="0" bIns="0" rtlCol="0"/>
          <a:lstStyle/>
          <a:p>
            <a:endParaRPr/>
          </a:p>
        </p:txBody>
      </p:sp>
      <p:sp>
        <p:nvSpPr>
          <p:cNvPr id="13" name="object 13"/>
          <p:cNvSpPr/>
          <p:nvPr/>
        </p:nvSpPr>
        <p:spPr>
          <a:xfrm>
            <a:off x="4460747" y="3268979"/>
            <a:ext cx="2456815" cy="1560830"/>
          </a:xfrm>
          <a:custGeom>
            <a:avLst/>
            <a:gdLst/>
            <a:ahLst/>
            <a:cxnLst/>
            <a:rect l="l" t="t" r="r" b="b"/>
            <a:pathLst>
              <a:path w="2456815" h="1560829">
                <a:moveTo>
                  <a:pt x="0" y="780288"/>
                </a:moveTo>
                <a:lnTo>
                  <a:pt x="4071" y="716296"/>
                </a:lnTo>
                <a:lnTo>
                  <a:pt x="16075" y="653728"/>
                </a:lnTo>
                <a:lnTo>
                  <a:pt x="35696" y="592785"/>
                </a:lnTo>
                <a:lnTo>
                  <a:pt x="62618" y="533668"/>
                </a:lnTo>
                <a:lnTo>
                  <a:pt x="96523" y="476577"/>
                </a:lnTo>
                <a:lnTo>
                  <a:pt x="137098" y="421714"/>
                </a:lnTo>
                <a:lnTo>
                  <a:pt x="184025" y="369278"/>
                </a:lnTo>
                <a:lnTo>
                  <a:pt x="236988" y="319473"/>
                </a:lnTo>
                <a:lnTo>
                  <a:pt x="295671" y="272497"/>
                </a:lnTo>
                <a:lnTo>
                  <a:pt x="359759" y="228552"/>
                </a:lnTo>
                <a:lnTo>
                  <a:pt x="428935" y="187839"/>
                </a:lnTo>
                <a:lnTo>
                  <a:pt x="502883" y="150559"/>
                </a:lnTo>
                <a:lnTo>
                  <a:pt x="581287" y="116912"/>
                </a:lnTo>
                <a:lnTo>
                  <a:pt x="663832" y="87100"/>
                </a:lnTo>
                <a:lnTo>
                  <a:pt x="750200" y="61323"/>
                </a:lnTo>
                <a:lnTo>
                  <a:pt x="840077" y="39782"/>
                </a:lnTo>
                <a:lnTo>
                  <a:pt x="933146" y="22678"/>
                </a:lnTo>
                <a:lnTo>
                  <a:pt x="1029090" y="10213"/>
                </a:lnTo>
                <a:lnTo>
                  <a:pt x="1127595" y="2586"/>
                </a:lnTo>
                <a:lnTo>
                  <a:pt x="1228343" y="0"/>
                </a:lnTo>
                <a:lnTo>
                  <a:pt x="1329092" y="2586"/>
                </a:lnTo>
                <a:lnTo>
                  <a:pt x="1427597" y="10213"/>
                </a:lnTo>
                <a:lnTo>
                  <a:pt x="1523541" y="22678"/>
                </a:lnTo>
                <a:lnTo>
                  <a:pt x="1616610" y="39782"/>
                </a:lnTo>
                <a:lnTo>
                  <a:pt x="1706487" y="61323"/>
                </a:lnTo>
                <a:lnTo>
                  <a:pt x="1792855" y="87100"/>
                </a:lnTo>
                <a:lnTo>
                  <a:pt x="1875400" y="116912"/>
                </a:lnTo>
                <a:lnTo>
                  <a:pt x="1953804" y="150559"/>
                </a:lnTo>
                <a:lnTo>
                  <a:pt x="2027752" y="187839"/>
                </a:lnTo>
                <a:lnTo>
                  <a:pt x="2096928" y="228552"/>
                </a:lnTo>
                <a:lnTo>
                  <a:pt x="2161016" y="272497"/>
                </a:lnTo>
                <a:lnTo>
                  <a:pt x="2219699" y="319473"/>
                </a:lnTo>
                <a:lnTo>
                  <a:pt x="2272662" y="369278"/>
                </a:lnTo>
                <a:lnTo>
                  <a:pt x="2319589" y="421714"/>
                </a:lnTo>
                <a:lnTo>
                  <a:pt x="2360164" y="476577"/>
                </a:lnTo>
                <a:lnTo>
                  <a:pt x="2394069" y="533668"/>
                </a:lnTo>
                <a:lnTo>
                  <a:pt x="2420991" y="592785"/>
                </a:lnTo>
                <a:lnTo>
                  <a:pt x="2440612" y="653728"/>
                </a:lnTo>
                <a:lnTo>
                  <a:pt x="2452616" y="716296"/>
                </a:lnTo>
                <a:lnTo>
                  <a:pt x="2456687" y="780288"/>
                </a:lnTo>
                <a:lnTo>
                  <a:pt x="2452616" y="844279"/>
                </a:lnTo>
                <a:lnTo>
                  <a:pt x="2440612" y="906847"/>
                </a:lnTo>
                <a:lnTo>
                  <a:pt x="2420991" y="967790"/>
                </a:lnTo>
                <a:lnTo>
                  <a:pt x="2394069" y="1026907"/>
                </a:lnTo>
                <a:lnTo>
                  <a:pt x="2360164" y="1083998"/>
                </a:lnTo>
                <a:lnTo>
                  <a:pt x="2319589" y="1138861"/>
                </a:lnTo>
                <a:lnTo>
                  <a:pt x="2272662" y="1191297"/>
                </a:lnTo>
                <a:lnTo>
                  <a:pt x="2219699" y="1241102"/>
                </a:lnTo>
                <a:lnTo>
                  <a:pt x="2161016" y="1288078"/>
                </a:lnTo>
                <a:lnTo>
                  <a:pt x="2096928" y="1332023"/>
                </a:lnTo>
                <a:lnTo>
                  <a:pt x="2027752" y="1372736"/>
                </a:lnTo>
                <a:lnTo>
                  <a:pt x="1953804" y="1410016"/>
                </a:lnTo>
                <a:lnTo>
                  <a:pt x="1875400" y="1443663"/>
                </a:lnTo>
                <a:lnTo>
                  <a:pt x="1792855" y="1473475"/>
                </a:lnTo>
                <a:lnTo>
                  <a:pt x="1706487" y="1499252"/>
                </a:lnTo>
                <a:lnTo>
                  <a:pt x="1616610" y="1520793"/>
                </a:lnTo>
                <a:lnTo>
                  <a:pt x="1523541" y="1537897"/>
                </a:lnTo>
                <a:lnTo>
                  <a:pt x="1427597" y="1550362"/>
                </a:lnTo>
                <a:lnTo>
                  <a:pt x="1329092" y="1557989"/>
                </a:lnTo>
                <a:lnTo>
                  <a:pt x="1228343" y="1560576"/>
                </a:lnTo>
                <a:lnTo>
                  <a:pt x="1127595" y="1557989"/>
                </a:lnTo>
                <a:lnTo>
                  <a:pt x="1029090" y="1550362"/>
                </a:lnTo>
                <a:lnTo>
                  <a:pt x="933146" y="1537897"/>
                </a:lnTo>
                <a:lnTo>
                  <a:pt x="840077" y="1520793"/>
                </a:lnTo>
                <a:lnTo>
                  <a:pt x="750200" y="1499252"/>
                </a:lnTo>
                <a:lnTo>
                  <a:pt x="663832" y="1473475"/>
                </a:lnTo>
                <a:lnTo>
                  <a:pt x="581287" y="1443663"/>
                </a:lnTo>
                <a:lnTo>
                  <a:pt x="502883" y="1410016"/>
                </a:lnTo>
                <a:lnTo>
                  <a:pt x="428935" y="1372736"/>
                </a:lnTo>
                <a:lnTo>
                  <a:pt x="359759" y="1332023"/>
                </a:lnTo>
                <a:lnTo>
                  <a:pt x="295671" y="1288078"/>
                </a:lnTo>
                <a:lnTo>
                  <a:pt x="236988" y="1241102"/>
                </a:lnTo>
                <a:lnTo>
                  <a:pt x="184025" y="1191297"/>
                </a:lnTo>
                <a:lnTo>
                  <a:pt x="137098" y="1138861"/>
                </a:lnTo>
                <a:lnTo>
                  <a:pt x="96523" y="1083998"/>
                </a:lnTo>
                <a:lnTo>
                  <a:pt x="62618" y="1026907"/>
                </a:lnTo>
                <a:lnTo>
                  <a:pt x="35696" y="967790"/>
                </a:lnTo>
                <a:lnTo>
                  <a:pt x="16075" y="906847"/>
                </a:lnTo>
                <a:lnTo>
                  <a:pt x="4071" y="844279"/>
                </a:lnTo>
                <a:lnTo>
                  <a:pt x="0" y="780288"/>
                </a:lnTo>
                <a:close/>
              </a:path>
            </a:pathLst>
          </a:custGeom>
          <a:ln w="12192">
            <a:solidFill>
              <a:srgbClr val="41709C"/>
            </a:solidFill>
          </a:ln>
        </p:spPr>
        <p:txBody>
          <a:bodyPr wrap="square" lIns="0" tIns="0" rIns="0" bIns="0" rtlCol="0"/>
          <a:lstStyle/>
          <a:p>
            <a:endParaRPr/>
          </a:p>
        </p:txBody>
      </p:sp>
      <p:sp>
        <p:nvSpPr>
          <p:cNvPr id="14" name="object 14"/>
          <p:cNvSpPr txBox="1"/>
          <p:nvPr/>
        </p:nvSpPr>
        <p:spPr>
          <a:xfrm>
            <a:off x="4969255" y="3544951"/>
            <a:ext cx="1440180" cy="1061720"/>
          </a:xfrm>
          <a:prstGeom prst="rect">
            <a:avLst/>
          </a:prstGeom>
        </p:spPr>
        <p:txBody>
          <a:bodyPr vert="horz" wrap="square" lIns="0" tIns="0" rIns="0" bIns="0" rtlCol="0">
            <a:spAutoFit/>
          </a:bodyPr>
          <a:lstStyle/>
          <a:p>
            <a:pPr marL="12700" marR="5080" algn="ctr">
              <a:lnSpc>
                <a:spcPct val="100000"/>
              </a:lnSpc>
            </a:pPr>
            <a:r>
              <a:rPr sz="2400" b="1" spc="-5" dirty="0">
                <a:solidFill>
                  <a:srgbClr val="FFFFFF"/>
                </a:solidFill>
                <a:latin typeface="Calibri"/>
                <a:cs typeface="Calibri"/>
              </a:rPr>
              <a:t>O</a:t>
            </a:r>
            <a:r>
              <a:rPr sz="2400" b="1" spc="-40" dirty="0">
                <a:solidFill>
                  <a:srgbClr val="FFFFFF"/>
                </a:solidFill>
                <a:latin typeface="Calibri"/>
                <a:cs typeface="Calibri"/>
              </a:rPr>
              <a:t>r</a:t>
            </a:r>
            <a:r>
              <a:rPr sz="2400" b="1" spc="-10" dirty="0">
                <a:solidFill>
                  <a:srgbClr val="FFFFFF"/>
                </a:solidFill>
                <a:latin typeface="Calibri"/>
                <a:cs typeface="Calibri"/>
              </a:rPr>
              <a:t>ç</a:t>
            </a:r>
            <a:r>
              <a:rPr sz="2400" b="1" dirty="0">
                <a:solidFill>
                  <a:srgbClr val="FFFFFF"/>
                </a:solidFill>
                <a:latin typeface="Calibri"/>
                <a:cs typeface="Calibri"/>
              </a:rPr>
              <a:t>am</a:t>
            </a:r>
            <a:r>
              <a:rPr sz="2400" b="1" spc="-5" dirty="0">
                <a:solidFill>
                  <a:srgbClr val="FFFFFF"/>
                </a:solidFill>
                <a:latin typeface="Calibri"/>
                <a:cs typeface="Calibri"/>
              </a:rPr>
              <a:t>e</a:t>
            </a:r>
            <a:r>
              <a:rPr sz="2400" b="1" spc="-25" dirty="0">
                <a:solidFill>
                  <a:srgbClr val="FFFFFF"/>
                </a:solidFill>
                <a:latin typeface="Calibri"/>
                <a:cs typeface="Calibri"/>
              </a:rPr>
              <a:t>n</a:t>
            </a:r>
            <a:r>
              <a:rPr sz="2400" b="1" spc="-40" dirty="0">
                <a:solidFill>
                  <a:srgbClr val="FFFFFF"/>
                </a:solidFill>
                <a:latin typeface="Calibri"/>
                <a:cs typeface="Calibri"/>
              </a:rPr>
              <a:t>t</a:t>
            </a:r>
            <a:r>
              <a:rPr sz="2400" b="1" spc="-15" dirty="0">
                <a:solidFill>
                  <a:srgbClr val="FFFFFF"/>
                </a:solidFill>
                <a:latin typeface="Calibri"/>
                <a:cs typeface="Calibri"/>
              </a:rPr>
              <a:t>o Imposit</a:t>
            </a:r>
            <a:r>
              <a:rPr sz="2400" b="1" spc="-20" dirty="0">
                <a:solidFill>
                  <a:srgbClr val="FFFFFF"/>
                </a:solidFill>
                <a:latin typeface="Calibri"/>
                <a:cs typeface="Calibri"/>
              </a:rPr>
              <a:t>iv</a:t>
            </a:r>
            <a:r>
              <a:rPr sz="2400" b="1" spc="-15" dirty="0">
                <a:solidFill>
                  <a:srgbClr val="FFFFFF"/>
                </a:solidFill>
                <a:latin typeface="Calibri"/>
                <a:cs typeface="Calibri"/>
              </a:rPr>
              <a:t>o</a:t>
            </a:r>
            <a:r>
              <a:rPr sz="2400" b="1" spc="-10" dirty="0">
                <a:solidFill>
                  <a:srgbClr val="FFFFFF"/>
                </a:solidFill>
                <a:latin typeface="Calibri"/>
                <a:cs typeface="Calibri"/>
              </a:rPr>
              <a:t> na</a:t>
            </a:r>
            <a:r>
              <a:rPr sz="2400" b="1" dirty="0">
                <a:solidFill>
                  <a:srgbClr val="FFFFFF"/>
                </a:solidFill>
                <a:latin typeface="Calibri"/>
                <a:cs typeface="Calibri"/>
              </a:rPr>
              <a:t> </a:t>
            </a:r>
            <a:r>
              <a:rPr sz="2400" b="1" spc="-5" dirty="0">
                <a:solidFill>
                  <a:srgbClr val="FFFFFF"/>
                </a:solidFill>
                <a:latin typeface="Calibri"/>
                <a:cs typeface="Calibri"/>
              </a:rPr>
              <a:t>CF</a:t>
            </a:r>
            <a:endParaRPr sz="2400">
              <a:latin typeface="Calibri"/>
              <a:cs typeface="Calibri"/>
            </a:endParaRPr>
          </a:p>
        </p:txBody>
      </p:sp>
      <p:sp>
        <p:nvSpPr>
          <p:cNvPr id="15" name="object 15"/>
          <p:cNvSpPr/>
          <p:nvPr/>
        </p:nvSpPr>
        <p:spPr>
          <a:xfrm>
            <a:off x="6527418" y="2068067"/>
            <a:ext cx="1400175" cy="1393825"/>
          </a:xfrm>
          <a:custGeom>
            <a:avLst/>
            <a:gdLst/>
            <a:ahLst/>
            <a:cxnLst/>
            <a:rect l="l" t="t" r="r" b="b"/>
            <a:pathLst>
              <a:path w="1400175" h="1393825">
                <a:moveTo>
                  <a:pt x="1341364" y="49244"/>
                </a:moveTo>
                <a:lnTo>
                  <a:pt x="0" y="1384554"/>
                </a:lnTo>
                <a:lnTo>
                  <a:pt x="8889" y="1393571"/>
                </a:lnTo>
                <a:lnTo>
                  <a:pt x="1350296" y="58219"/>
                </a:lnTo>
                <a:lnTo>
                  <a:pt x="1341364" y="49244"/>
                </a:lnTo>
                <a:close/>
              </a:path>
              <a:path w="1400175" h="1393825">
                <a:moveTo>
                  <a:pt x="1386311" y="40259"/>
                </a:moveTo>
                <a:lnTo>
                  <a:pt x="1350390" y="40259"/>
                </a:lnTo>
                <a:lnTo>
                  <a:pt x="1359280" y="49276"/>
                </a:lnTo>
                <a:lnTo>
                  <a:pt x="1350296" y="58219"/>
                </a:lnTo>
                <a:lnTo>
                  <a:pt x="1372742" y="80772"/>
                </a:lnTo>
                <a:lnTo>
                  <a:pt x="1386311" y="40259"/>
                </a:lnTo>
                <a:close/>
              </a:path>
              <a:path w="1400175" h="1393825">
                <a:moveTo>
                  <a:pt x="1350390" y="40259"/>
                </a:moveTo>
                <a:lnTo>
                  <a:pt x="1341364" y="49244"/>
                </a:lnTo>
                <a:lnTo>
                  <a:pt x="1350296" y="58219"/>
                </a:lnTo>
                <a:lnTo>
                  <a:pt x="1359280" y="49276"/>
                </a:lnTo>
                <a:lnTo>
                  <a:pt x="1350390" y="40259"/>
                </a:lnTo>
                <a:close/>
              </a:path>
              <a:path w="1400175" h="1393825">
                <a:moveTo>
                  <a:pt x="1399794" y="0"/>
                </a:moveTo>
                <a:lnTo>
                  <a:pt x="1319022" y="26797"/>
                </a:lnTo>
                <a:lnTo>
                  <a:pt x="1341364" y="49244"/>
                </a:lnTo>
                <a:lnTo>
                  <a:pt x="1350390" y="40259"/>
                </a:lnTo>
                <a:lnTo>
                  <a:pt x="1386311" y="40259"/>
                </a:lnTo>
                <a:lnTo>
                  <a:pt x="1399794" y="0"/>
                </a:lnTo>
                <a:close/>
              </a:path>
            </a:pathLst>
          </a:custGeom>
          <a:solidFill>
            <a:srgbClr val="5B9BD4"/>
          </a:solidFill>
        </p:spPr>
        <p:txBody>
          <a:bodyPr wrap="square" lIns="0" tIns="0" rIns="0" bIns="0" rtlCol="0"/>
          <a:lstStyle/>
          <a:p>
            <a:endParaRPr/>
          </a:p>
        </p:txBody>
      </p:sp>
      <p:sp>
        <p:nvSpPr>
          <p:cNvPr id="16" name="object 16"/>
          <p:cNvSpPr/>
          <p:nvPr/>
        </p:nvSpPr>
        <p:spPr>
          <a:xfrm>
            <a:off x="6916166" y="4306696"/>
            <a:ext cx="2390775" cy="525145"/>
          </a:xfrm>
          <a:custGeom>
            <a:avLst/>
            <a:gdLst/>
            <a:ahLst/>
            <a:cxnLst/>
            <a:rect l="l" t="t" r="r" b="b"/>
            <a:pathLst>
              <a:path w="2390775" h="525145">
                <a:moveTo>
                  <a:pt x="2314549" y="493849"/>
                </a:moveTo>
                <a:lnTo>
                  <a:pt x="2308098" y="524890"/>
                </a:lnTo>
                <a:lnTo>
                  <a:pt x="2390393" y="503046"/>
                </a:lnTo>
                <a:lnTo>
                  <a:pt x="2382023" y="496442"/>
                </a:lnTo>
                <a:lnTo>
                  <a:pt x="2327020" y="496442"/>
                </a:lnTo>
                <a:lnTo>
                  <a:pt x="2314549" y="493849"/>
                </a:lnTo>
                <a:close/>
              </a:path>
              <a:path w="2390775" h="525145">
                <a:moveTo>
                  <a:pt x="2317134" y="481412"/>
                </a:moveTo>
                <a:lnTo>
                  <a:pt x="2314549" y="493849"/>
                </a:lnTo>
                <a:lnTo>
                  <a:pt x="2327020" y="496442"/>
                </a:lnTo>
                <a:lnTo>
                  <a:pt x="2329560" y="483996"/>
                </a:lnTo>
                <a:lnTo>
                  <a:pt x="2317134" y="481412"/>
                </a:lnTo>
                <a:close/>
              </a:path>
              <a:path w="2390775" h="525145">
                <a:moveTo>
                  <a:pt x="2323591" y="450341"/>
                </a:moveTo>
                <a:lnTo>
                  <a:pt x="2317134" y="481412"/>
                </a:lnTo>
                <a:lnTo>
                  <a:pt x="2329560" y="483996"/>
                </a:lnTo>
                <a:lnTo>
                  <a:pt x="2327020" y="496442"/>
                </a:lnTo>
                <a:lnTo>
                  <a:pt x="2382023" y="496442"/>
                </a:lnTo>
                <a:lnTo>
                  <a:pt x="2323591" y="450341"/>
                </a:lnTo>
                <a:close/>
              </a:path>
              <a:path w="2390775" h="525145">
                <a:moveTo>
                  <a:pt x="2539" y="0"/>
                </a:moveTo>
                <a:lnTo>
                  <a:pt x="0" y="12445"/>
                </a:lnTo>
                <a:lnTo>
                  <a:pt x="2314549" y="493849"/>
                </a:lnTo>
                <a:lnTo>
                  <a:pt x="2317134" y="481412"/>
                </a:lnTo>
                <a:lnTo>
                  <a:pt x="2539" y="0"/>
                </a:lnTo>
                <a:close/>
              </a:path>
            </a:pathLst>
          </a:custGeom>
          <a:solidFill>
            <a:srgbClr val="5B9BD4"/>
          </a:solidFill>
        </p:spPr>
        <p:txBody>
          <a:bodyPr wrap="square" lIns="0" tIns="0" rIns="0" bIns="0" rtlCol="0"/>
          <a:lstStyle/>
          <a:p>
            <a:endParaRPr/>
          </a:p>
        </p:txBody>
      </p:sp>
      <p:sp>
        <p:nvSpPr>
          <p:cNvPr id="17" name="object 17"/>
          <p:cNvSpPr/>
          <p:nvPr/>
        </p:nvSpPr>
        <p:spPr>
          <a:xfrm>
            <a:off x="6551803" y="4596384"/>
            <a:ext cx="746125" cy="735330"/>
          </a:xfrm>
          <a:custGeom>
            <a:avLst/>
            <a:gdLst/>
            <a:ahLst/>
            <a:cxnLst/>
            <a:rect l="l" t="t" r="r" b="b"/>
            <a:pathLst>
              <a:path w="746125" h="735329">
                <a:moveTo>
                  <a:pt x="687071" y="685936"/>
                </a:moveTo>
                <a:lnTo>
                  <a:pt x="664845" y="708533"/>
                </a:lnTo>
                <a:lnTo>
                  <a:pt x="745744" y="734822"/>
                </a:lnTo>
                <a:lnTo>
                  <a:pt x="732136" y="694817"/>
                </a:lnTo>
                <a:lnTo>
                  <a:pt x="696087" y="694817"/>
                </a:lnTo>
                <a:lnTo>
                  <a:pt x="687071" y="685936"/>
                </a:lnTo>
                <a:close/>
              </a:path>
              <a:path w="746125" h="735329">
                <a:moveTo>
                  <a:pt x="695952" y="676908"/>
                </a:moveTo>
                <a:lnTo>
                  <a:pt x="687071" y="685936"/>
                </a:lnTo>
                <a:lnTo>
                  <a:pt x="696087" y="694817"/>
                </a:lnTo>
                <a:lnTo>
                  <a:pt x="704976" y="685800"/>
                </a:lnTo>
                <a:lnTo>
                  <a:pt x="695952" y="676908"/>
                </a:lnTo>
                <a:close/>
              </a:path>
              <a:path w="746125" h="735329">
                <a:moveTo>
                  <a:pt x="718312" y="654177"/>
                </a:moveTo>
                <a:lnTo>
                  <a:pt x="695952" y="676908"/>
                </a:lnTo>
                <a:lnTo>
                  <a:pt x="704976" y="685800"/>
                </a:lnTo>
                <a:lnTo>
                  <a:pt x="696087" y="694817"/>
                </a:lnTo>
                <a:lnTo>
                  <a:pt x="732136" y="694817"/>
                </a:lnTo>
                <a:lnTo>
                  <a:pt x="718312" y="654177"/>
                </a:lnTo>
                <a:close/>
              </a:path>
              <a:path w="746125" h="735329">
                <a:moveTo>
                  <a:pt x="8890" y="0"/>
                </a:moveTo>
                <a:lnTo>
                  <a:pt x="0" y="9144"/>
                </a:lnTo>
                <a:lnTo>
                  <a:pt x="687071" y="685936"/>
                </a:lnTo>
                <a:lnTo>
                  <a:pt x="695952" y="676908"/>
                </a:lnTo>
                <a:lnTo>
                  <a:pt x="8890" y="0"/>
                </a:lnTo>
                <a:close/>
              </a:path>
            </a:pathLst>
          </a:custGeom>
          <a:solidFill>
            <a:srgbClr val="5B9BD4"/>
          </a:solidFill>
        </p:spPr>
        <p:txBody>
          <a:bodyPr wrap="square" lIns="0" tIns="0" rIns="0" bIns="0" rtlCol="0"/>
          <a:lstStyle/>
          <a:p>
            <a:endParaRPr/>
          </a:p>
        </p:txBody>
      </p:sp>
      <p:sp>
        <p:nvSpPr>
          <p:cNvPr id="18" name="object 18"/>
          <p:cNvSpPr/>
          <p:nvPr/>
        </p:nvSpPr>
        <p:spPr>
          <a:xfrm>
            <a:off x="4778121" y="4600955"/>
            <a:ext cx="76200" cy="840105"/>
          </a:xfrm>
          <a:custGeom>
            <a:avLst/>
            <a:gdLst/>
            <a:ahLst/>
            <a:cxnLst/>
            <a:rect l="l" t="t" r="r" b="b"/>
            <a:pathLst>
              <a:path w="76200" h="840104">
                <a:moveTo>
                  <a:pt x="0" y="763397"/>
                </a:moveTo>
                <a:lnTo>
                  <a:pt x="37718" y="839724"/>
                </a:lnTo>
                <a:lnTo>
                  <a:pt x="69829" y="776351"/>
                </a:lnTo>
                <a:lnTo>
                  <a:pt x="44450" y="776351"/>
                </a:lnTo>
                <a:lnTo>
                  <a:pt x="31750" y="776224"/>
                </a:lnTo>
                <a:lnTo>
                  <a:pt x="31822" y="763556"/>
                </a:lnTo>
                <a:lnTo>
                  <a:pt x="0" y="763397"/>
                </a:lnTo>
                <a:close/>
              </a:path>
              <a:path w="76200" h="840104">
                <a:moveTo>
                  <a:pt x="48894" y="0"/>
                </a:moveTo>
                <a:lnTo>
                  <a:pt x="36194" y="0"/>
                </a:lnTo>
                <a:lnTo>
                  <a:pt x="31750" y="776224"/>
                </a:lnTo>
                <a:lnTo>
                  <a:pt x="44450" y="776351"/>
                </a:lnTo>
                <a:lnTo>
                  <a:pt x="48894" y="0"/>
                </a:lnTo>
                <a:close/>
              </a:path>
              <a:path w="76200" h="840104">
                <a:moveTo>
                  <a:pt x="44522" y="763619"/>
                </a:moveTo>
                <a:lnTo>
                  <a:pt x="44450" y="776351"/>
                </a:lnTo>
                <a:lnTo>
                  <a:pt x="69829" y="776351"/>
                </a:lnTo>
                <a:lnTo>
                  <a:pt x="76200" y="763778"/>
                </a:lnTo>
                <a:lnTo>
                  <a:pt x="44522" y="763619"/>
                </a:lnTo>
                <a:close/>
              </a:path>
              <a:path w="76200" h="840104">
                <a:moveTo>
                  <a:pt x="44523" y="763556"/>
                </a:moveTo>
                <a:lnTo>
                  <a:pt x="31822" y="763556"/>
                </a:lnTo>
                <a:lnTo>
                  <a:pt x="44522" y="763619"/>
                </a:lnTo>
                <a:close/>
              </a:path>
            </a:pathLst>
          </a:custGeom>
          <a:solidFill>
            <a:srgbClr val="5B9BD4"/>
          </a:solidFill>
        </p:spPr>
        <p:txBody>
          <a:bodyPr wrap="square" lIns="0" tIns="0" rIns="0" bIns="0" rtlCol="0"/>
          <a:lstStyle/>
          <a:p>
            <a:endParaRPr/>
          </a:p>
        </p:txBody>
      </p:sp>
      <p:sp>
        <p:nvSpPr>
          <p:cNvPr id="19" name="object 19"/>
          <p:cNvSpPr/>
          <p:nvPr/>
        </p:nvSpPr>
        <p:spPr>
          <a:xfrm>
            <a:off x="2779776" y="4044060"/>
            <a:ext cx="1685289" cy="1183640"/>
          </a:xfrm>
          <a:custGeom>
            <a:avLst/>
            <a:gdLst/>
            <a:ahLst/>
            <a:cxnLst/>
            <a:rect l="l" t="t" r="r" b="b"/>
            <a:pathLst>
              <a:path w="1685289" h="1183639">
                <a:moveTo>
                  <a:pt x="40512" y="1108202"/>
                </a:moveTo>
                <a:lnTo>
                  <a:pt x="0" y="1183132"/>
                </a:lnTo>
                <a:lnTo>
                  <a:pt x="84328" y="1170558"/>
                </a:lnTo>
                <a:lnTo>
                  <a:pt x="71210" y="1151889"/>
                </a:lnTo>
                <a:lnTo>
                  <a:pt x="55625" y="1151889"/>
                </a:lnTo>
                <a:lnTo>
                  <a:pt x="48387" y="1141476"/>
                </a:lnTo>
                <a:lnTo>
                  <a:pt x="58777" y="1134195"/>
                </a:lnTo>
                <a:lnTo>
                  <a:pt x="40512" y="1108202"/>
                </a:lnTo>
                <a:close/>
              </a:path>
              <a:path w="1685289" h="1183639">
                <a:moveTo>
                  <a:pt x="58777" y="1134195"/>
                </a:moveTo>
                <a:lnTo>
                  <a:pt x="48387" y="1141476"/>
                </a:lnTo>
                <a:lnTo>
                  <a:pt x="55625" y="1151889"/>
                </a:lnTo>
                <a:lnTo>
                  <a:pt x="66069" y="1144573"/>
                </a:lnTo>
                <a:lnTo>
                  <a:pt x="58777" y="1134195"/>
                </a:lnTo>
                <a:close/>
              </a:path>
              <a:path w="1685289" h="1183639">
                <a:moveTo>
                  <a:pt x="66069" y="1144573"/>
                </a:moveTo>
                <a:lnTo>
                  <a:pt x="55625" y="1151889"/>
                </a:lnTo>
                <a:lnTo>
                  <a:pt x="71210" y="1151889"/>
                </a:lnTo>
                <a:lnTo>
                  <a:pt x="66069" y="1144573"/>
                </a:lnTo>
                <a:close/>
              </a:path>
              <a:path w="1685289" h="1183639">
                <a:moveTo>
                  <a:pt x="1677543" y="0"/>
                </a:moveTo>
                <a:lnTo>
                  <a:pt x="58777" y="1134195"/>
                </a:lnTo>
                <a:lnTo>
                  <a:pt x="66069" y="1144573"/>
                </a:lnTo>
                <a:lnTo>
                  <a:pt x="1684782" y="10413"/>
                </a:lnTo>
                <a:lnTo>
                  <a:pt x="1677543" y="0"/>
                </a:lnTo>
                <a:close/>
              </a:path>
            </a:pathLst>
          </a:custGeom>
          <a:solidFill>
            <a:srgbClr val="5B9BD4"/>
          </a:solidFill>
        </p:spPr>
        <p:txBody>
          <a:bodyPr wrap="square" lIns="0" tIns="0" rIns="0" bIns="0" rtlCol="0"/>
          <a:lstStyle/>
          <a:p>
            <a:endParaRPr/>
          </a:p>
        </p:txBody>
      </p:sp>
      <p:sp>
        <p:nvSpPr>
          <p:cNvPr id="20" name="object 20"/>
          <p:cNvSpPr/>
          <p:nvPr/>
        </p:nvSpPr>
        <p:spPr>
          <a:xfrm>
            <a:off x="3709415" y="3055492"/>
            <a:ext cx="1113790" cy="447040"/>
          </a:xfrm>
          <a:custGeom>
            <a:avLst/>
            <a:gdLst/>
            <a:ahLst/>
            <a:cxnLst/>
            <a:rect l="l" t="t" r="r" b="b"/>
            <a:pathLst>
              <a:path w="1113789" h="447039">
                <a:moveTo>
                  <a:pt x="73307" y="29509"/>
                </a:moveTo>
                <a:lnTo>
                  <a:pt x="68698" y="41306"/>
                </a:lnTo>
                <a:lnTo>
                  <a:pt x="1108964" y="447040"/>
                </a:lnTo>
                <a:lnTo>
                  <a:pt x="1113536" y="435229"/>
                </a:lnTo>
                <a:lnTo>
                  <a:pt x="73307" y="29509"/>
                </a:lnTo>
                <a:close/>
              </a:path>
              <a:path w="1113789" h="447039">
                <a:moveTo>
                  <a:pt x="84836" y="0"/>
                </a:moveTo>
                <a:lnTo>
                  <a:pt x="0" y="7747"/>
                </a:lnTo>
                <a:lnTo>
                  <a:pt x="57150" y="70866"/>
                </a:lnTo>
                <a:lnTo>
                  <a:pt x="68698" y="41306"/>
                </a:lnTo>
                <a:lnTo>
                  <a:pt x="56896" y="36703"/>
                </a:lnTo>
                <a:lnTo>
                  <a:pt x="61468" y="24892"/>
                </a:lnTo>
                <a:lnTo>
                  <a:pt x="75111" y="24892"/>
                </a:lnTo>
                <a:lnTo>
                  <a:pt x="84836" y="0"/>
                </a:lnTo>
                <a:close/>
              </a:path>
              <a:path w="1113789" h="447039">
                <a:moveTo>
                  <a:pt x="61468" y="24892"/>
                </a:moveTo>
                <a:lnTo>
                  <a:pt x="56896" y="36703"/>
                </a:lnTo>
                <a:lnTo>
                  <a:pt x="68698" y="41306"/>
                </a:lnTo>
                <a:lnTo>
                  <a:pt x="73307" y="29509"/>
                </a:lnTo>
                <a:lnTo>
                  <a:pt x="61468" y="24892"/>
                </a:lnTo>
                <a:close/>
              </a:path>
              <a:path w="1113789" h="447039">
                <a:moveTo>
                  <a:pt x="75111" y="24892"/>
                </a:moveTo>
                <a:lnTo>
                  <a:pt x="61468" y="24892"/>
                </a:lnTo>
                <a:lnTo>
                  <a:pt x="73307" y="29509"/>
                </a:lnTo>
                <a:lnTo>
                  <a:pt x="75111" y="24892"/>
                </a:lnTo>
                <a:close/>
              </a:path>
            </a:pathLst>
          </a:custGeom>
          <a:solidFill>
            <a:srgbClr val="5B9BD4"/>
          </a:solidFill>
        </p:spPr>
        <p:txBody>
          <a:bodyPr wrap="square" lIns="0" tIns="0" rIns="0" bIns="0" rtlCol="0"/>
          <a:lstStyle/>
          <a:p>
            <a:endParaRPr/>
          </a:p>
        </p:txBody>
      </p:sp>
      <p:sp>
        <p:nvSpPr>
          <p:cNvPr id="21" name="object 21"/>
          <p:cNvSpPr/>
          <p:nvPr/>
        </p:nvSpPr>
        <p:spPr>
          <a:xfrm>
            <a:off x="4428744" y="1411224"/>
            <a:ext cx="2127885" cy="1088390"/>
          </a:xfrm>
          <a:custGeom>
            <a:avLst/>
            <a:gdLst/>
            <a:ahLst/>
            <a:cxnLst/>
            <a:rect l="l" t="t" r="r" b="b"/>
            <a:pathLst>
              <a:path w="2127884" h="1088389">
                <a:moveTo>
                  <a:pt x="1946147" y="0"/>
                </a:moveTo>
                <a:lnTo>
                  <a:pt x="181355" y="0"/>
                </a:lnTo>
                <a:lnTo>
                  <a:pt x="166476" y="600"/>
                </a:lnTo>
                <a:lnTo>
                  <a:pt x="124017" y="9241"/>
                </a:lnTo>
                <a:lnTo>
                  <a:pt x="85806" y="27161"/>
                </a:lnTo>
                <a:lnTo>
                  <a:pt x="53101" y="53101"/>
                </a:lnTo>
                <a:lnTo>
                  <a:pt x="27161" y="85806"/>
                </a:lnTo>
                <a:lnTo>
                  <a:pt x="9241" y="124017"/>
                </a:lnTo>
                <a:lnTo>
                  <a:pt x="600" y="166476"/>
                </a:lnTo>
                <a:lnTo>
                  <a:pt x="0" y="181355"/>
                </a:lnTo>
                <a:lnTo>
                  <a:pt x="0" y="906779"/>
                </a:lnTo>
                <a:lnTo>
                  <a:pt x="5268" y="950375"/>
                </a:lnTo>
                <a:lnTo>
                  <a:pt x="20234" y="990142"/>
                </a:lnTo>
                <a:lnTo>
                  <a:pt x="43641" y="1024822"/>
                </a:lnTo>
                <a:lnTo>
                  <a:pt x="74230" y="1053157"/>
                </a:lnTo>
                <a:lnTo>
                  <a:pt x="110745" y="1073890"/>
                </a:lnTo>
                <a:lnTo>
                  <a:pt x="151928" y="1085763"/>
                </a:lnTo>
                <a:lnTo>
                  <a:pt x="181355" y="1088136"/>
                </a:lnTo>
                <a:lnTo>
                  <a:pt x="1946147" y="1088136"/>
                </a:lnTo>
                <a:lnTo>
                  <a:pt x="1989743" y="1082867"/>
                </a:lnTo>
                <a:lnTo>
                  <a:pt x="2029510" y="1067901"/>
                </a:lnTo>
                <a:lnTo>
                  <a:pt x="2064190" y="1044494"/>
                </a:lnTo>
                <a:lnTo>
                  <a:pt x="2092525" y="1013905"/>
                </a:lnTo>
                <a:lnTo>
                  <a:pt x="2113258" y="977390"/>
                </a:lnTo>
                <a:lnTo>
                  <a:pt x="2125131" y="936207"/>
                </a:lnTo>
                <a:lnTo>
                  <a:pt x="2127504" y="906779"/>
                </a:lnTo>
                <a:lnTo>
                  <a:pt x="2127504" y="181355"/>
                </a:lnTo>
                <a:lnTo>
                  <a:pt x="2122235" y="137760"/>
                </a:lnTo>
                <a:lnTo>
                  <a:pt x="2107269" y="97993"/>
                </a:lnTo>
                <a:lnTo>
                  <a:pt x="2083862" y="63313"/>
                </a:lnTo>
                <a:lnTo>
                  <a:pt x="2053273" y="34978"/>
                </a:lnTo>
                <a:lnTo>
                  <a:pt x="2016758" y="14245"/>
                </a:lnTo>
                <a:lnTo>
                  <a:pt x="1975575" y="2372"/>
                </a:lnTo>
                <a:lnTo>
                  <a:pt x="1946147" y="0"/>
                </a:lnTo>
                <a:close/>
              </a:path>
            </a:pathLst>
          </a:custGeom>
          <a:solidFill>
            <a:srgbClr val="5B9BD4"/>
          </a:solidFill>
        </p:spPr>
        <p:txBody>
          <a:bodyPr wrap="square" lIns="0" tIns="0" rIns="0" bIns="0" rtlCol="0"/>
          <a:lstStyle/>
          <a:p>
            <a:endParaRPr/>
          </a:p>
        </p:txBody>
      </p:sp>
      <p:sp>
        <p:nvSpPr>
          <p:cNvPr id="22" name="object 22"/>
          <p:cNvSpPr/>
          <p:nvPr/>
        </p:nvSpPr>
        <p:spPr>
          <a:xfrm>
            <a:off x="4428744" y="1411224"/>
            <a:ext cx="2127885" cy="1088390"/>
          </a:xfrm>
          <a:custGeom>
            <a:avLst/>
            <a:gdLst/>
            <a:ahLst/>
            <a:cxnLst/>
            <a:rect l="l" t="t" r="r" b="b"/>
            <a:pathLst>
              <a:path w="2127884" h="1088389">
                <a:moveTo>
                  <a:pt x="0" y="181355"/>
                </a:moveTo>
                <a:lnTo>
                  <a:pt x="5268" y="137760"/>
                </a:lnTo>
                <a:lnTo>
                  <a:pt x="20234" y="97993"/>
                </a:lnTo>
                <a:lnTo>
                  <a:pt x="43641" y="63313"/>
                </a:lnTo>
                <a:lnTo>
                  <a:pt x="74230" y="34978"/>
                </a:lnTo>
                <a:lnTo>
                  <a:pt x="110745" y="14245"/>
                </a:lnTo>
                <a:lnTo>
                  <a:pt x="151928" y="2372"/>
                </a:lnTo>
                <a:lnTo>
                  <a:pt x="181355" y="0"/>
                </a:lnTo>
                <a:lnTo>
                  <a:pt x="1946147" y="0"/>
                </a:lnTo>
                <a:lnTo>
                  <a:pt x="1989743" y="5268"/>
                </a:lnTo>
                <a:lnTo>
                  <a:pt x="2029510" y="20234"/>
                </a:lnTo>
                <a:lnTo>
                  <a:pt x="2064190" y="43641"/>
                </a:lnTo>
                <a:lnTo>
                  <a:pt x="2092525" y="74230"/>
                </a:lnTo>
                <a:lnTo>
                  <a:pt x="2113258" y="110745"/>
                </a:lnTo>
                <a:lnTo>
                  <a:pt x="2125131" y="151928"/>
                </a:lnTo>
                <a:lnTo>
                  <a:pt x="2127504" y="181355"/>
                </a:lnTo>
                <a:lnTo>
                  <a:pt x="2127504" y="906779"/>
                </a:lnTo>
                <a:lnTo>
                  <a:pt x="2122235" y="950375"/>
                </a:lnTo>
                <a:lnTo>
                  <a:pt x="2107269" y="990142"/>
                </a:lnTo>
                <a:lnTo>
                  <a:pt x="2083862" y="1024822"/>
                </a:lnTo>
                <a:lnTo>
                  <a:pt x="2053273" y="1053157"/>
                </a:lnTo>
                <a:lnTo>
                  <a:pt x="2016758" y="1073890"/>
                </a:lnTo>
                <a:lnTo>
                  <a:pt x="1975575" y="1085763"/>
                </a:lnTo>
                <a:lnTo>
                  <a:pt x="1946147" y="1088136"/>
                </a:lnTo>
                <a:lnTo>
                  <a:pt x="181355" y="1088136"/>
                </a:lnTo>
                <a:lnTo>
                  <a:pt x="137760" y="1082867"/>
                </a:lnTo>
                <a:lnTo>
                  <a:pt x="97993" y="1067901"/>
                </a:lnTo>
                <a:lnTo>
                  <a:pt x="63313" y="1044494"/>
                </a:lnTo>
                <a:lnTo>
                  <a:pt x="34978" y="1013905"/>
                </a:lnTo>
                <a:lnTo>
                  <a:pt x="14245" y="977390"/>
                </a:lnTo>
                <a:lnTo>
                  <a:pt x="2372" y="936207"/>
                </a:lnTo>
                <a:lnTo>
                  <a:pt x="0" y="906779"/>
                </a:lnTo>
                <a:lnTo>
                  <a:pt x="0" y="181355"/>
                </a:lnTo>
                <a:close/>
              </a:path>
            </a:pathLst>
          </a:custGeom>
          <a:ln w="12191">
            <a:solidFill>
              <a:srgbClr val="41709C"/>
            </a:solidFill>
          </a:ln>
        </p:spPr>
        <p:txBody>
          <a:bodyPr wrap="square" lIns="0" tIns="0" rIns="0" bIns="0" rtlCol="0"/>
          <a:lstStyle/>
          <a:p>
            <a:endParaRPr/>
          </a:p>
        </p:txBody>
      </p:sp>
      <p:sp>
        <p:nvSpPr>
          <p:cNvPr id="23" name="object 23"/>
          <p:cNvSpPr txBox="1"/>
          <p:nvPr/>
        </p:nvSpPr>
        <p:spPr>
          <a:xfrm>
            <a:off x="4644644" y="1532026"/>
            <a:ext cx="1698625" cy="890269"/>
          </a:xfrm>
          <a:prstGeom prst="rect">
            <a:avLst/>
          </a:prstGeom>
        </p:spPr>
        <p:txBody>
          <a:bodyPr vert="horz" wrap="square" lIns="0" tIns="0" rIns="0" bIns="0" rtlCol="0">
            <a:spAutoFit/>
          </a:bodyPr>
          <a:lstStyle/>
          <a:p>
            <a:pPr marL="12700" marR="5080" indent="-1270" algn="ctr">
              <a:lnSpc>
                <a:spcPct val="100000"/>
              </a:lnSpc>
            </a:pPr>
            <a:r>
              <a:rPr sz="2000" dirty="0">
                <a:solidFill>
                  <a:srgbClr val="FFFFFF"/>
                </a:solidFill>
                <a:latin typeface="Calibri"/>
                <a:cs typeface="Calibri"/>
              </a:rPr>
              <a:t>As e</a:t>
            </a:r>
            <a:r>
              <a:rPr sz="2000" spc="-10" dirty="0">
                <a:solidFill>
                  <a:srgbClr val="FFFFFF"/>
                </a:solidFill>
                <a:latin typeface="Calibri"/>
                <a:cs typeface="Calibri"/>
              </a:rPr>
              <a:t>m</a:t>
            </a:r>
            <a:r>
              <a:rPr sz="2000" dirty="0">
                <a:solidFill>
                  <a:srgbClr val="FFFFFF"/>
                </a:solidFill>
                <a:latin typeface="Calibri"/>
                <a:cs typeface="Calibri"/>
              </a:rPr>
              <a:t>endas </a:t>
            </a:r>
            <a:r>
              <a:rPr sz="2000" spc="-5" dirty="0">
                <a:solidFill>
                  <a:srgbClr val="FFFFFF"/>
                </a:solidFill>
                <a:latin typeface="Calibri"/>
                <a:cs typeface="Calibri"/>
              </a:rPr>
              <a:t>po</a:t>
            </a:r>
            <a:r>
              <a:rPr sz="2000" spc="5" dirty="0">
                <a:solidFill>
                  <a:srgbClr val="FFFFFF"/>
                </a:solidFill>
                <a:latin typeface="Calibri"/>
                <a:cs typeface="Calibri"/>
              </a:rPr>
              <a:t>d</a:t>
            </a:r>
            <a:r>
              <a:rPr sz="2000" dirty="0">
                <a:solidFill>
                  <a:srgbClr val="FFFFFF"/>
                </a:solidFill>
                <a:latin typeface="Calibri"/>
                <a:cs typeface="Calibri"/>
              </a:rPr>
              <a:t>em</a:t>
            </a:r>
            <a:r>
              <a:rPr sz="2000" spc="-15" dirty="0">
                <a:solidFill>
                  <a:srgbClr val="FFFFFF"/>
                </a:solidFill>
                <a:latin typeface="Calibri"/>
                <a:cs typeface="Calibri"/>
              </a:rPr>
              <a:t> </a:t>
            </a:r>
            <a:r>
              <a:rPr sz="2000" spc="-5" dirty="0">
                <a:solidFill>
                  <a:srgbClr val="FFFFFF"/>
                </a:solidFill>
                <a:latin typeface="Calibri"/>
                <a:cs typeface="Calibri"/>
              </a:rPr>
              <a:t>ser </a:t>
            </a:r>
            <a:r>
              <a:rPr sz="2000" spc="-10" dirty="0">
                <a:solidFill>
                  <a:srgbClr val="FFFFFF"/>
                </a:solidFill>
                <a:latin typeface="Calibri"/>
                <a:cs typeface="Calibri"/>
              </a:rPr>
              <a:t>c</a:t>
            </a:r>
            <a:r>
              <a:rPr sz="2000" spc="-5" dirty="0">
                <a:solidFill>
                  <a:srgbClr val="FFFFFF"/>
                </a:solidFill>
                <a:latin typeface="Calibri"/>
                <a:cs typeface="Calibri"/>
              </a:rPr>
              <a:t>o</a:t>
            </a:r>
            <a:r>
              <a:rPr sz="2000" spc="-25" dirty="0">
                <a:solidFill>
                  <a:srgbClr val="FFFFFF"/>
                </a:solidFill>
                <a:latin typeface="Calibri"/>
                <a:cs typeface="Calibri"/>
              </a:rPr>
              <a:t>n</a:t>
            </a:r>
            <a:r>
              <a:rPr sz="2000" dirty="0">
                <a:solidFill>
                  <a:srgbClr val="FFFFFF"/>
                </a:solidFill>
                <a:latin typeface="Calibri"/>
                <a:cs typeface="Calibri"/>
              </a:rPr>
              <a:t>tin</a:t>
            </a:r>
            <a:r>
              <a:rPr sz="2000" spc="-10" dirty="0">
                <a:solidFill>
                  <a:srgbClr val="FFFFFF"/>
                </a:solidFill>
                <a:latin typeface="Calibri"/>
                <a:cs typeface="Calibri"/>
              </a:rPr>
              <a:t>g</a:t>
            </a:r>
            <a:r>
              <a:rPr sz="2000" dirty="0">
                <a:solidFill>
                  <a:srgbClr val="FFFFFF"/>
                </a:solidFill>
                <a:latin typeface="Calibri"/>
                <a:cs typeface="Calibri"/>
              </a:rPr>
              <a:t>enciadas</a:t>
            </a:r>
            <a:endParaRPr sz="2000" dirty="0">
              <a:latin typeface="Calibri"/>
              <a:cs typeface="Calibri"/>
            </a:endParaRPr>
          </a:p>
        </p:txBody>
      </p:sp>
      <p:sp>
        <p:nvSpPr>
          <p:cNvPr id="24" name="object 24"/>
          <p:cNvSpPr/>
          <p:nvPr/>
        </p:nvSpPr>
        <p:spPr>
          <a:xfrm>
            <a:off x="8366759" y="2906267"/>
            <a:ext cx="2407920" cy="1242060"/>
          </a:xfrm>
          <a:custGeom>
            <a:avLst/>
            <a:gdLst/>
            <a:ahLst/>
            <a:cxnLst/>
            <a:rect l="l" t="t" r="r" b="b"/>
            <a:pathLst>
              <a:path w="2407920" h="1242060">
                <a:moveTo>
                  <a:pt x="2200910" y="0"/>
                </a:moveTo>
                <a:lnTo>
                  <a:pt x="207010" y="0"/>
                </a:lnTo>
                <a:lnTo>
                  <a:pt x="190035" y="686"/>
                </a:lnTo>
                <a:lnTo>
                  <a:pt x="141589" y="10556"/>
                </a:lnTo>
                <a:lnTo>
                  <a:pt x="97978" y="31021"/>
                </a:lnTo>
                <a:lnTo>
                  <a:pt x="60642" y="60642"/>
                </a:lnTo>
                <a:lnTo>
                  <a:pt x="31021" y="97978"/>
                </a:lnTo>
                <a:lnTo>
                  <a:pt x="10556" y="141589"/>
                </a:lnTo>
                <a:lnTo>
                  <a:pt x="686" y="190035"/>
                </a:lnTo>
                <a:lnTo>
                  <a:pt x="0" y="207010"/>
                </a:lnTo>
                <a:lnTo>
                  <a:pt x="0" y="1035050"/>
                </a:lnTo>
                <a:lnTo>
                  <a:pt x="6017" y="1084787"/>
                </a:lnTo>
                <a:lnTo>
                  <a:pt x="23111" y="1130170"/>
                </a:lnTo>
                <a:lnTo>
                  <a:pt x="49840" y="1169758"/>
                </a:lnTo>
                <a:lnTo>
                  <a:pt x="84764" y="1202110"/>
                </a:lnTo>
                <a:lnTo>
                  <a:pt x="126444" y="1225788"/>
                </a:lnTo>
                <a:lnTo>
                  <a:pt x="173438" y="1239349"/>
                </a:lnTo>
                <a:lnTo>
                  <a:pt x="207010" y="1242060"/>
                </a:lnTo>
                <a:lnTo>
                  <a:pt x="2200910" y="1242060"/>
                </a:lnTo>
                <a:lnTo>
                  <a:pt x="2250647" y="1236042"/>
                </a:lnTo>
                <a:lnTo>
                  <a:pt x="2296030" y="1218948"/>
                </a:lnTo>
                <a:lnTo>
                  <a:pt x="2335618" y="1192219"/>
                </a:lnTo>
                <a:lnTo>
                  <a:pt x="2367970" y="1157295"/>
                </a:lnTo>
                <a:lnTo>
                  <a:pt x="2391648" y="1115615"/>
                </a:lnTo>
                <a:lnTo>
                  <a:pt x="2405209" y="1068621"/>
                </a:lnTo>
                <a:lnTo>
                  <a:pt x="2407920" y="1035050"/>
                </a:lnTo>
                <a:lnTo>
                  <a:pt x="2407920" y="207010"/>
                </a:lnTo>
                <a:lnTo>
                  <a:pt x="2401902" y="157272"/>
                </a:lnTo>
                <a:lnTo>
                  <a:pt x="2384808" y="111889"/>
                </a:lnTo>
                <a:lnTo>
                  <a:pt x="2358079" y="72301"/>
                </a:lnTo>
                <a:lnTo>
                  <a:pt x="2323155" y="39949"/>
                </a:lnTo>
                <a:lnTo>
                  <a:pt x="2281475" y="16271"/>
                </a:lnTo>
                <a:lnTo>
                  <a:pt x="2234481" y="2710"/>
                </a:lnTo>
                <a:lnTo>
                  <a:pt x="2200910" y="0"/>
                </a:lnTo>
                <a:close/>
              </a:path>
            </a:pathLst>
          </a:custGeom>
          <a:solidFill>
            <a:srgbClr val="5B9BD4"/>
          </a:solidFill>
        </p:spPr>
        <p:txBody>
          <a:bodyPr wrap="square" lIns="0" tIns="0" rIns="0" bIns="0" rtlCol="0"/>
          <a:lstStyle/>
          <a:p>
            <a:endParaRPr/>
          </a:p>
        </p:txBody>
      </p:sp>
      <p:sp>
        <p:nvSpPr>
          <p:cNvPr id="25" name="object 25"/>
          <p:cNvSpPr/>
          <p:nvPr/>
        </p:nvSpPr>
        <p:spPr>
          <a:xfrm>
            <a:off x="8366759" y="2906267"/>
            <a:ext cx="2407920" cy="1242060"/>
          </a:xfrm>
          <a:custGeom>
            <a:avLst/>
            <a:gdLst/>
            <a:ahLst/>
            <a:cxnLst/>
            <a:rect l="l" t="t" r="r" b="b"/>
            <a:pathLst>
              <a:path w="2407920" h="1242060">
                <a:moveTo>
                  <a:pt x="0" y="207010"/>
                </a:moveTo>
                <a:lnTo>
                  <a:pt x="6017" y="157272"/>
                </a:lnTo>
                <a:lnTo>
                  <a:pt x="23111" y="111889"/>
                </a:lnTo>
                <a:lnTo>
                  <a:pt x="49840" y="72301"/>
                </a:lnTo>
                <a:lnTo>
                  <a:pt x="84764" y="39949"/>
                </a:lnTo>
                <a:lnTo>
                  <a:pt x="126444" y="16271"/>
                </a:lnTo>
                <a:lnTo>
                  <a:pt x="173438" y="2710"/>
                </a:lnTo>
                <a:lnTo>
                  <a:pt x="207010" y="0"/>
                </a:lnTo>
                <a:lnTo>
                  <a:pt x="2200910" y="0"/>
                </a:lnTo>
                <a:lnTo>
                  <a:pt x="2250647" y="6017"/>
                </a:lnTo>
                <a:lnTo>
                  <a:pt x="2296030" y="23111"/>
                </a:lnTo>
                <a:lnTo>
                  <a:pt x="2335618" y="49840"/>
                </a:lnTo>
                <a:lnTo>
                  <a:pt x="2367970" y="84764"/>
                </a:lnTo>
                <a:lnTo>
                  <a:pt x="2391648" y="126444"/>
                </a:lnTo>
                <a:lnTo>
                  <a:pt x="2405209" y="173438"/>
                </a:lnTo>
                <a:lnTo>
                  <a:pt x="2407920" y="207010"/>
                </a:lnTo>
                <a:lnTo>
                  <a:pt x="2407920" y="1035050"/>
                </a:lnTo>
                <a:lnTo>
                  <a:pt x="2401902" y="1084787"/>
                </a:lnTo>
                <a:lnTo>
                  <a:pt x="2384808" y="1130170"/>
                </a:lnTo>
                <a:lnTo>
                  <a:pt x="2358079" y="1169758"/>
                </a:lnTo>
                <a:lnTo>
                  <a:pt x="2323155" y="1202110"/>
                </a:lnTo>
                <a:lnTo>
                  <a:pt x="2281475" y="1225788"/>
                </a:lnTo>
                <a:lnTo>
                  <a:pt x="2234481" y="1239349"/>
                </a:lnTo>
                <a:lnTo>
                  <a:pt x="2200910" y="1242060"/>
                </a:lnTo>
                <a:lnTo>
                  <a:pt x="207010" y="1242060"/>
                </a:lnTo>
                <a:lnTo>
                  <a:pt x="157272" y="1236042"/>
                </a:lnTo>
                <a:lnTo>
                  <a:pt x="111889" y="1218948"/>
                </a:lnTo>
                <a:lnTo>
                  <a:pt x="72301" y="1192219"/>
                </a:lnTo>
                <a:lnTo>
                  <a:pt x="39949" y="1157295"/>
                </a:lnTo>
                <a:lnTo>
                  <a:pt x="16271" y="1115615"/>
                </a:lnTo>
                <a:lnTo>
                  <a:pt x="2710" y="1068621"/>
                </a:lnTo>
                <a:lnTo>
                  <a:pt x="0" y="1035050"/>
                </a:lnTo>
                <a:lnTo>
                  <a:pt x="0" y="207010"/>
                </a:lnTo>
                <a:close/>
              </a:path>
            </a:pathLst>
          </a:custGeom>
          <a:ln w="12191">
            <a:solidFill>
              <a:srgbClr val="41709C"/>
            </a:solidFill>
          </a:ln>
        </p:spPr>
        <p:txBody>
          <a:bodyPr wrap="square" lIns="0" tIns="0" rIns="0" bIns="0" rtlCol="0"/>
          <a:lstStyle/>
          <a:p>
            <a:endParaRPr/>
          </a:p>
        </p:txBody>
      </p:sp>
      <p:sp>
        <p:nvSpPr>
          <p:cNvPr id="26" name="object 26"/>
          <p:cNvSpPr txBox="1"/>
          <p:nvPr/>
        </p:nvSpPr>
        <p:spPr>
          <a:xfrm>
            <a:off x="8514715" y="3145561"/>
            <a:ext cx="2112010" cy="803275"/>
          </a:xfrm>
          <a:prstGeom prst="rect">
            <a:avLst/>
          </a:prstGeom>
        </p:spPr>
        <p:txBody>
          <a:bodyPr vert="horz" wrap="square" lIns="0" tIns="0" rIns="0" bIns="0" rtlCol="0">
            <a:spAutoFit/>
          </a:bodyPr>
          <a:lstStyle/>
          <a:p>
            <a:pPr marL="12700" marR="5080" algn="ctr">
              <a:lnSpc>
                <a:spcPct val="100000"/>
              </a:lnSpc>
            </a:pPr>
            <a:r>
              <a:rPr sz="1800" spc="-5" dirty="0">
                <a:solidFill>
                  <a:srgbClr val="FFFFFF"/>
                </a:solidFill>
                <a:latin typeface="Calibri"/>
                <a:cs typeface="Calibri"/>
              </a:rPr>
              <a:t>Ob</a:t>
            </a:r>
            <a:r>
              <a:rPr sz="1800" spc="-10" dirty="0">
                <a:solidFill>
                  <a:srgbClr val="FFFFFF"/>
                </a:solidFill>
                <a:latin typeface="Calibri"/>
                <a:cs typeface="Calibri"/>
              </a:rPr>
              <a:t>ri</a:t>
            </a:r>
            <a:r>
              <a:rPr sz="1800" spc="-35" dirty="0">
                <a:solidFill>
                  <a:srgbClr val="FFFFFF"/>
                </a:solidFill>
                <a:latin typeface="Calibri"/>
                <a:cs typeface="Calibri"/>
              </a:rPr>
              <a:t>g</a:t>
            </a:r>
            <a:r>
              <a:rPr sz="1800" spc="-15" dirty="0">
                <a:solidFill>
                  <a:srgbClr val="FFFFFF"/>
                </a:solidFill>
                <a:latin typeface="Calibri"/>
                <a:cs typeface="Calibri"/>
              </a:rPr>
              <a:t>a</a:t>
            </a:r>
            <a:r>
              <a:rPr sz="1800" spc="-20" dirty="0">
                <a:solidFill>
                  <a:srgbClr val="FFFFFF"/>
                </a:solidFill>
                <a:latin typeface="Calibri"/>
                <a:cs typeface="Calibri"/>
              </a:rPr>
              <a:t>t</a:t>
            </a:r>
            <a:r>
              <a:rPr sz="1800" spc="-5" dirty="0">
                <a:solidFill>
                  <a:srgbClr val="FFFFFF"/>
                </a:solidFill>
                <a:latin typeface="Calibri"/>
                <a:cs typeface="Calibri"/>
              </a:rPr>
              <a:t>o</a:t>
            </a:r>
            <a:r>
              <a:rPr sz="1800" spc="-10" dirty="0">
                <a:solidFill>
                  <a:srgbClr val="FFFFFF"/>
                </a:solidFill>
                <a:latin typeface="Calibri"/>
                <a:cs typeface="Calibri"/>
              </a:rPr>
              <a:t>ri</a:t>
            </a:r>
            <a:r>
              <a:rPr sz="1800" dirty="0">
                <a:solidFill>
                  <a:srgbClr val="FFFFFF"/>
                </a:solidFill>
                <a:latin typeface="Calibri"/>
                <a:cs typeface="Calibri"/>
              </a:rPr>
              <a:t>edade:</a:t>
            </a:r>
            <a:r>
              <a:rPr sz="1800" spc="20" dirty="0">
                <a:solidFill>
                  <a:srgbClr val="FFFFFF"/>
                </a:solidFill>
                <a:latin typeface="Calibri"/>
                <a:cs typeface="Calibri"/>
              </a:rPr>
              <a:t> </a:t>
            </a:r>
            <a:r>
              <a:rPr sz="1800" dirty="0">
                <a:solidFill>
                  <a:srgbClr val="FFFFFF"/>
                </a:solidFill>
                <a:latin typeface="Calibri"/>
                <a:cs typeface="Calibri"/>
              </a:rPr>
              <a:t>1</a:t>
            </a:r>
            <a:r>
              <a:rPr sz="1800" spc="-10" dirty="0">
                <a:solidFill>
                  <a:srgbClr val="FFFFFF"/>
                </a:solidFill>
                <a:latin typeface="Calibri"/>
                <a:cs typeface="Calibri"/>
              </a:rPr>
              <a:t>,</a:t>
            </a:r>
            <a:r>
              <a:rPr sz="1800" dirty="0">
                <a:solidFill>
                  <a:srgbClr val="FFFFFF"/>
                </a:solidFill>
                <a:latin typeface="Calibri"/>
                <a:cs typeface="Calibri"/>
              </a:rPr>
              <a:t>2% </a:t>
            </a:r>
            <a:r>
              <a:rPr sz="1800" spc="-5" dirty="0">
                <a:solidFill>
                  <a:srgbClr val="FFFFFF"/>
                </a:solidFill>
                <a:latin typeface="Calibri"/>
                <a:cs typeface="Calibri"/>
              </a:rPr>
              <a:t>d</a:t>
            </a:r>
            <a:r>
              <a:rPr sz="1800" dirty="0">
                <a:solidFill>
                  <a:srgbClr val="FFFFFF"/>
                </a:solidFill>
                <a:latin typeface="Calibri"/>
                <a:cs typeface="Calibri"/>
              </a:rPr>
              <a:t>a </a:t>
            </a:r>
            <a:r>
              <a:rPr sz="1800" spc="-30" dirty="0">
                <a:solidFill>
                  <a:srgbClr val="FFFFFF"/>
                </a:solidFill>
                <a:latin typeface="Calibri"/>
                <a:cs typeface="Calibri"/>
              </a:rPr>
              <a:t>R</a:t>
            </a:r>
            <a:r>
              <a:rPr sz="1800" spc="-5" dirty="0">
                <a:solidFill>
                  <a:srgbClr val="FFFFFF"/>
                </a:solidFill>
                <a:latin typeface="Calibri"/>
                <a:cs typeface="Calibri"/>
              </a:rPr>
              <a:t>C</a:t>
            </a:r>
            <a:r>
              <a:rPr sz="1800" dirty="0">
                <a:solidFill>
                  <a:srgbClr val="FFFFFF"/>
                </a:solidFill>
                <a:latin typeface="Calibri"/>
                <a:cs typeface="Calibri"/>
              </a:rPr>
              <a:t>L</a:t>
            </a:r>
            <a:r>
              <a:rPr sz="1800" spc="15" dirty="0">
                <a:solidFill>
                  <a:srgbClr val="FFFFFF"/>
                </a:solidFill>
                <a:latin typeface="Calibri"/>
                <a:cs typeface="Calibri"/>
              </a:rPr>
              <a:t> </a:t>
            </a:r>
            <a:r>
              <a:rPr sz="1800" b="1" spc="-30" dirty="0">
                <a:solidFill>
                  <a:srgbClr val="FFFFFF"/>
                </a:solidFill>
                <a:latin typeface="Calibri"/>
                <a:cs typeface="Calibri"/>
              </a:rPr>
              <a:t>r</a:t>
            </a:r>
            <a:r>
              <a:rPr sz="1800" b="1" dirty="0">
                <a:solidFill>
                  <a:srgbClr val="FFFFFF"/>
                </a:solidFill>
                <a:latin typeface="Calibri"/>
                <a:cs typeface="Calibri"/>
              </a:rPr>
              <a:t>e</a:t>
            </a:r>
            <a:r>
              <a:rPr sz="1800" b="1" spc="-10" dirty="0">
                <a:solidFill>
                  <a:srgbClr val="FFFFFF"/>
                </a:solidFill>
                <a:latin typeface="Calibri"/>
                <a:cs typeface="Calibri"/>
              </a:rPr>
              <a:t>ali</a:t>
            </a:r>
            <a:r>
              <a:rPr sz="1800" b="1" spc="-30" dirty="0">
                <a:solidFill>
                  <a:srgbClr val="FFFFFF"/>
                </a:solidFill>
                <a:latin typeface="Calibri"/>
                <a:cs typeface="Calibri"/>
              </a:rPr>
              <a:t>z</a:t>
            </a:r>
            <a:r>
              <a:rPr sz="1800" b="1" spc="-10" dirty="0">
                <a:solidFill>
                  <a:srgbClr val="FFFFFF"/>
                </a:solidFill>
                <a:latin typeface="Calibri"/>
                <a:cs typeface="Calibri"/>
              </a:rPr>
              <a:t>ada</a:t>
            </a:r>
            <a:r>
              <a:rPr sz="1800" b="1" spc="-20" dirty="0">
                <a:solidFill>
                  <a:srgbClr val="FFFFFF"/>
                </a:solidFill>
                <a:latin typeface="Calibri"/>
                <a:cs typeface="Calibri"/>
              </a:rPr>
              <a:t> </a:t>
            </a:r>
            <a:r>
              <a:rPr sz="1800" spc="-5" dirty="0">
                <a:solidFill>
                  <a:srgbClr val="FFFFFF"/>
                </a:solidFill>
                <a:latin typeface="Calibri"/>
                <a:cs typeface="Calibri"/>
              </a:rPr>
              <a:t>no </a:t>
            </a:r>
            <a:r>
              <a:rPr sz="1800" dirty="0">
                <a:solidFill>
                  <a:srgbClr val="FFFFFF"/>
                </a:solidFill>
                <a:latin typeface="Calibri"/>
                <a:cs typeface="Calibri"/>
              </a:rPr>
              <a:t>ano</a:t>
            </a:r>
            <a:r>
              <a:rPr sz="1800" spc="10" dirty="0">
                <a:solidFill>
                  <a:srgbClr val="FFFFFF"/>
                </a:solidFill>
                <a:latin typeface="Calibri"/>
                <a:cs typeface="Calibri"/>
              </a:rPr>
              <a:t> </a:t>
            </a:r>
            <a:r>
              <a:rPr sz="1800" dirty="0">
                <a:solidFill>
                  <a:srgbClr val="FFFFFF"/>
                </a:solidFill>
                <a:latin typeface="Calibri"/>
                <a:cs typeface="Calibri"/>
              </a:rPr>
              <a:t>a</a:t>
            </a:r>
            <a:r>
              <a:rPr sz="1800" spc="-10" dirty="0">
                <a:solidFill>
                  <a:srgbClr val="FFFFFF"/>
                </a:solidFill>
                <a:latin typeface="Calibri"/>
                <a:cs typeface="Calibri"/>
              </a:rPr>
              <a:t>n</a:t>
            </a:r>
            <a:r>
              <a:rPr sz="1800" spc="-40" dirty="0">
                <a:solidFill>
                  <a:srgbClr val="FFFFFF"/>
                </a:solidFill>
                <a:latin typeface="Calibri"/>
                <a:cs typeface="Calibri"/>
              </a:rPr>
              <a:t>t</a:t>
            </a:r>
            <a:r>
              <a:rPr sz="1800" spc="-10" dirty="0">
                <a:solidFill>
                  <a:srgbClr val="FFFFFF"/>
                </a:solidFill>
                <a:latin typeface="Calibri"/>
                <a:cs typeface="Calibri"/>
              </a:rPr>
              <a:t>er</a:t>
            </a:r>
            <a:r>
              <a:rPr sz="1800" spc="-15" dirty="0">
                <a:solidFill>
                  <a:srgbClr val="FFFFFF"/>
                </a:solidFill>
                <a:latin typeface="Calibri"/>
                <a:cs typeface="Calibri"/>
              </a:rPr>
              <a:t>ior</a:t>
            </a:r>
            <a:endParaRPr sz="1800" dirty="0">
              <a:latin typeface="Calibri"/>
              <a:cs typeface="Calibri"/>
            </a:endParaRPr>
          </a:p>
        </p:txBody>
      </p:sp>
      <p:sp>
        <p:nvSpPr>
          <p:cNvPr id="27" name="object 27"/>
          <p:cNvSpPr/>
          <p:nvPr/>
        </p:nvSpPr>
        <p:spPr>
          <a:xfrm>
            <a:off x="9322307" y="4379976"/>
            <a:ext cx="2676525" cy="1525905"/>
          </a:xfrm>
          <a:custGeom>
            <a:avLst/>
            <a:gdLst/>
            <a:ahLst/>
            <a:cxnLst/>
            <a:rect l="l" t="t" r="r" b="b"/>
            <a:pathLst>
              <a:path w="2676525" h="1525904">
                <a:moveTo>
                  <a:pt x="2421890" y="0"/>
                </a:moveTo>
                <a:lnTo>
                  <a:pt x="254253" y="0"/>
                </a:lnTo>
                <a:lnTo>
                  <a:pt x="233395" y="842"/>
                </a:lnTo>
                <a:lnTo>
                  <a:pt x="193140" y="7386"/>
                </a:lnTo>
                <a:lnTo>
                  <a:pt x="155269" y="19974"/>
                </a:lnTo>
                <a:lnTo>
                  <a:pt x="120305" y="38083"/>
                </a:lnTo>
                <a:lnTo>
                  <a:pt x="88771" y="61189"/>
                </a:lnTo>
                <a:lnTo>
                  <a:pt x="61189" y="88771"/>
                </a:lnTo>
                <a:lnTo>
                  <a:pt x="38083" y="120305"/>
                </a:lnTo>
                <a:lnTo>
                  <a:pt x="19974" y="155269"/>
                </a:lnTo>
                <a:lnTo>
                  <a:pt x="7386" y="193140"/>
                </a:lnTo>
                <a:lnTo>
                  <a:pt x="842" y="233395"/>
                </a:lnTo>
                <a:lnTo>
                  <a:pt x="0" y="254254"/>
                </a:lnTo>
                <a:lnTo>
                  <a:pt x="0" y="1271257"/>
                </a:lnTo>
                <a:lnTo>
                  <a:pt x="3326" y="1312499"/>
                </a:lnTo>
                <a:lnTo>
                  <a:pt x="12958" y="1351623"/>
                </a:lnTo>
                <a:lnTo>
                  <a:pt x="28371" y="1388105"/>
                </a:lnTo>
                <a:lnTo>
                  <a:pt x="49044" y="1421422"/>
                </a:lnTo>
                <a:lnTo>
                  <a:pt x="74453" y="1451049"/>
                </a:lnTo>
                <a:lnTo>
                  <a:pt x="104077" y="1476464"/>
                </a:lnTo>
                <a:lnTo>
                  <a:pt x="137391" y="1497142"/>
                </a:lnTo>
                <a:lnTo>
                  <a:pt x="173874" y="1512560"/>
                </a:lnTo>
                <a:lnTo>
                  <a:pt x="213002" y="1522195"/>
                </a:lnTo>
                <a:lnTo>
                  <a:pt x="254253" y="1525524"/>
                </a:lnTo>
                <a:lnTo>
                  <a:pt x="2421890" y="1525524"/>
                </a:lnTo>
                <a:lnTo>
                  <a:pt x="2463141" y="1522195"/>
                </a:lnTo>
                <a:lnTo>
                  <a:pt x="2502269" y="1512560"/>
                </a:lnTo>
                <a:lnTo>
                  <a:pt x="2538752" y="1497142"/>
                </a:lnTo>
                <a:lnTo>
                  <a:pt x="2572066" y="1476464"/>
                </a:lnTo>
                <a:lnTo>
                  <a:pt x="2601690" y="1451049"/>
                </a:lnTo>
                <a:lnTo>
                  <a:pt x="2627099" y="1421422"/>
                </a:lnTo>
                <a:lnTo>
                  <a:pt x="2647772" y="1388105"/>
                </a:lnTo>
                <a:lnTo>
                  <a:pt x="2663185" y="1351623"/>
                </a:lnTo>
                <a:lnTo>
                  <a:pt x="2672817" y="1312499"/>
                </a:lnTo>
                <a:lnTo>
                  <a:pt x="2676144" y="1271257"/>
                </a:lnTo>
                <a:lnTo>
                  <a:pt x="2676144" y="254254"/>
                </a:lnTo>
                <a:lnTo>
                  <a:pt x="2672817" y="213002"/>
                </a:lnTo>
                <a:lnTo>
                  <a:pt x="2663185" y="173874"/>
                </a:lnTo>
                <a:lnTo>
                  <a:pt x="2647772" y="137391"/>
                </a:lnTo>
                <a:lnTo>
                  <a:pt x="2627099" y="104077"/>
                </a:lnTo>
                <a:lnTo>
                  <a:pt x="2601690" y="74453"/>
                </a:lnTo>
                <a:lnTo>
                  <a:pt x="2572066" y="49044"/>
                </a:lnTo>
                <a:lnTo>
                  <a:pt x="2538752" y="28371"/>
                </a:lnTo>
                <a:lnTo>
                  <a:pt x="2502269" y="12958"/>
                </a:lnTo>
                <a:lnTo>
                  <a:pt x="2463141" y="3326"/>
                </a:lnTo>
                <a:lnTo>
                  <a:pt x="2421890" y="0"/>
                </a:lnTo>
                <a:close/>
              </a:path>
            </a:pathLst>
          </a:custGeom>
          <a:solidFill>
            <a:srgbClr val="5B9BD4"/>
          </a:solidFill>
        </p:spPr>
        <p:txBody>
          <a:bodyPr wrap="square" lIns="0" tIns="0" rIns="0" bIns="0" rtlCol="0"/>
          <a:lstStyle/>
          <a:p>
            <a:endParaRPr/>
          </a:p>
        </p:txBody>
      </p:sp>
      <p:sp>
        <p:nvSpPr>
          <p:cNvPr id="28" name="object 28"/>
          <p:cNvSpPr/>
          <p:nvPr/>
        </p:nvSpPr>
        <p:spPr>
          <a:xfrm>
            <a:off x="9322307" y="4379976"/>
            <a:ext cx="2676525" cy="1525905"/>
          </a:xfrm>
          <a:custGeom>
            <a:avLst/>
            <a:gdLst/>
            <a:ahLst/>
            <a:cxnLst/>
            <a:rect l="l" t="t" r="r" b="b"/>
            <a:pathLst>
              <a:path w="2676525" h="1525904">
                <a:moveTo>
                  <a:pt x="0" y="254254"/>
                </a:moveTo>
                <a:lnTo>
                  <a:pt x="3326" y="213002"/>
                </a:lnTo>
                <a:lnTo>
                  <a:pt x="12958" y="173874"/>
                </a:lnTo>
                <a:lnTo>
                  <a:pt x="28371" y="137391"/>
                </a:lnTo>
                <a:lnTo>
                  <a:pt x="49044" y="104077"/>
                </a:lnTo>
                <a:lnTo>
                  <a:pt x="74453" y="74453"/>
                </a:lnTo>
                <a:lnTo>
                  <a:pt x="104077" y="49044"/>
                </a:lnTo>
                <a:lnTo>
                  <a:pt x="137391" y="28371"/>
                </a:lnTo>
                <a:lnTo>
                  <a:pt x="173874" y="12958"/>
                </a:lnTo>
                <a:lnTo>
                  <a:pt x="213002" y="3326"/>
                </a:lnTo>
                <a:lnTo>
                  <a:pt x="254253" y="0"/>
                </a:lnTo>
                <a:lnTo>
                  <a:pt x="2421890" y="0"/>
                </a:lnTo>
                <a:lnTo>
                  <a:pt x="2463141" y="3326"/>
                </a:lnTo>
                <a:lnTo>
                  <a:pt x="2502269" y="12958"/>
                </a:lnTo>
                <a:lnTo>
                  <a:pt x="2538752" y="28371"/>
                </a:lnTo>
                <a:lnTo>
                  <a:pt x="2572066" y="49044"/>
                </a:lnTo>
                <a:lnTo>
                  <a:pt x="2601690" y="74453"/>
                </a:lnTo>
                <a:lnTo>
                  <a:pt x="2627099" y="104077"/>
                </a:lnTo>
                <a:lnTo>
                  <a:pt x="2647772" y="137391"/>
                </a:lnTo>
                <a:lnTo>
                  <a:pt x="2663185" y="173874"/>
                </a:lnTo>
                <a:lnTo>
                  <a:pt x="2672817" y="213002"/>
                </a:lnTo>
                <a:lnTo>
                  <a:pt x="2676144" y="254254"/>
                </a:lnTo>
                <a:lnTo>
                  <a:pt x="2676144" y="1271257"/>
                </a:lnTo>
                <a:lnTo>
                  <a:pt x="2672817" y="1312499"/>
                </a:lnTo>
                <a:lnTo>
                  <a:pt x="2663185" y="1351623"/>
                </a:lnTo>
                <a:lnTo>
                  <a:pt x="2647772" y="1388105"/>
                </a:lnTo>
                <a:lnTo>
                  <a:pt x="2627099" y="1421422"/>
                </a:lnTo>
                <a:lnTo>
                  <a:pt x="2601690" y="1451049"/>
                </a:lnTo>
                <a:lnTo>
                  <a:pt x="2572066" y="1476464"/>
                </a:lnTo>
                <a:lnTo>
                  <a:pt x="2538752" y="1497142"/>
                </a:lnTo>
                <a:lnTo>
                  <a:pt x="2502269" y="1512560"/>
                </a:lnTo>
                <a:lnTo>
                  <a:pt x="2463141" y="1522195"/>
                </a:lnTo>
                <a:lnTo>
                  <a:pt x="2421890" y="1525524"/>
                </a:lnTo>
                <a:lnTo>
                  <a:pt x="254253" y="1525524"/>
                </a:lnTo>
                <a:lnTo>
                  <a:pt x="213002" y="1522195"/>
                </a:lnTo>
                <a:lnTo>
                  <a:pt x="173874" y="1512560"/>
                </a:lnTo>
                <a:lnTo>
                  <a:pt x="137391" y="1497142"/>
                </a:lnTo>
                <a:lnTo>
                  <a:pt x="104077" y="1476464"/>
                </a:lnTo>
                <a:lnTo>
                  <a:pt x="74453" y="1451049"/>
                </a:lnTo>
                <a:lnTo>
                  <a:pt x="49044" y="1421422"/>
                </a:lnTo>
                <a:lnTo>
                  <a:pt x="28371" y="1388105"/>
                </a:lnTo>
                <a:lnTo>
                  <a:pt x="12958" y="1351623"/>
                </a:lnTo>
                <a:lnTo>
                  <a:pt x="3326" y="1312499"/>
                </a:lnTo>
                <a:lnTo>
                  <a:pt x="0" y="1271257"/>
                </a:lnTo>
                <a:lnTo>
                  <a:pt x="0" y="254254"/>
                </a:lnTo>
                <a:close/>
              </a:path>
            </a:pathLst>
          </a:custGeom>
          <a:ln w="12192">
            <a:solidFill>
              <a:srgbClr val="41709C"/>
            </a:solidFill>
          </a:ln>
        </p:spPr>
        <p:txBody>
          <a:bodyPr wrap="square" lIns="0" tIns="0" rIns="0" bIns="0" rtlCol="0"/>
          <a:lstStyle/>
          <a:p>
            <a:endParaRPr/>
          </a:p>
        </p:txBody>
      </p:sp>
      <p:sp>
        <p:nvSpPr>
          <p:cNvPr id="29" name="object 29"/>
          <p:cNvSpPr txBox="1"/>
          <p:nvPr/>
        </p:nvSpPr>
        <p:spPr>
          <a:xfrm>
            <a:off x="9655556" y="4487164"/>
            <a:ext cx="2012314" cy="1351915"/>
          </a:xfrm>
          <a:prstGeom prst="rect">
            <a:avLst/>
          </a:prstGeom>
        </p:spPr>
        <p:txBody>
          <a:bodyPr vert="horz" wrap="square" lIns="0" tIns="0" rIns="0" bIns="0" rtlCol="0">
            <a:spAutoFit/>
          </a:bodyPr>
          <a:lstStyle/>
          <a:p>
            <a:pPr marL="12700" marR="5080" indent="-635" algn="ctr">
              <a:lnSpc>
                <a:spcPct val="100000"/>
              </a:lnSpc>
            </a:pPr>
            <a:r>
              <a:rPr sz="1800" spc="-5" dirty="0">
                <a:solidFill>
                  <a:srgbClr val="FFFFFF"/>
                </a:solidFill>
                <a:latin typeface="Calibri"/>
                <a:cs typeface="Calibri"/>
              </a:rPr>
              <a:t>Obr</a:t>
            </a:r>
            <a:r>
              <a:rPr sz="1800" spc="-10" dirty="0">
                <a:solidFill>
                  <a:srgbClr val="FFFFFF"/>
                </a:solidFill>
                <a:latin typeface="Calibri"/>
                <a:cs typeface="Calibri"/>
              </a:rPr>
              <a:t>i</a:t>
            </a:r>
            <a:r>
              <a:rPr sz="1800" spc="-45" dirty="0">
                <a:solidFill>
                  <a:srgbClr val="FFFFFF"/>
                </a:solidFill>
                <a:latin typeface="Calibri"/>
                <a:cs typeface="Calibri"/>
              </a:rPr>
              <a:t>g</a:t>
            </a:r>
            <a:r>
              <a:rPr sz="1800" spc="-15" dirty="0">
                <a:solidFill>
                  <a:srgbClr val="FFFFFF"/>
                </a:solidFill>
                <a:latin typeface="Calibri"/>
                <a:cs typeface="Calibri"/>
              </a:rPr>
              <a:t>a</a:t>
            </a:r>
            <a:r>
              <a:rPr sz="1800" spc="-25" dirty="0">
                <a:solidFill>
                  <a:srgbClr val="FFFFFF"/>
                </a:solidFill>
                <a:latin typeface="Calibri"/>
                <a:cs typeface="Calibri"/>
              </a:rPr>
              <a:t>t</a:t>
            </a:r>
            <a:r>
              <a:rPr sz="1800" spc="-5" dirty="0">
                <a:solidFill>
                  <a:srgbClr val="FFFFFF"/>
                </a:solidFill>
                <a:latin typeface="Calibri"/>
                <a:cs typeface="Calibri"/>
              </a:rPr>
              <a:t>or</a:t>
            </a:r>
            <a:r>
              <a:rPr sz="1800" spc="-10" dirty="0">
                <a:solidFill>
                  <a:srgbClr val="FFFFFF"/>
                </a:solidFill>
                <a:latin typeface="Calibri"/>
                <a:cs typeface="Calibri"/>
              </a:rPr>
              <a:t>iedade</a:t>
            </a:r>
            <a:r>
              <a:rPr sz="1800" spc="15" dirty="0">
                <a:solidFill>
                  <a:srgbClr val="FFFFFF"/>
                </a:solidFill>
                <a:latin typeface="Calibri"/>
                <a:cs typeface="Calibri"/>
              </a:rPr>
              <a:t> </a:t>
            </a:r>
            <a:r>
              <a:rPr sz="1800" spc="-5" dirty="0">
                <a:solidFill>
                  <a:srgbClr val="FFFFFF"/>
                </a:solidFill>
                <a:latin typeface="Calibri"/>
                <a:cs typeface="Calibri"/>
              </a:rPr>
              <a:t>no </a:t>
            </a:r>
            <a:r>
              <a:rPr sz="1800" spc="-15" dirty="0">
                <a:solidFill>
                  <a:srgbClr val="FFFFFF"/>
                </a:solidFill>
                <a:latin typeface="Calibri"/>
                <a:cs typeface="Calibri"/>
              </a:rPr>
              <a:t>N</a:t>
            </a:r>
            <a:r>
              <a:rPr sz="1800" spc="-25" dirty="0">
                <a:solidFill>
                  <a:srgbClr val="FFFFFF"/>
                </a:solidFill>
                <a:latin typeface="Calibri"/>
                <a:cs typeface="Calibri"/>
              </a:rPr>
              <a:t>o</a:t>
            </a:r>
            <a:r>
              <a:rPr sz="1800" spc="-20" dirty="0">
                <a:solidFill>
                  <a:srgbClr val="FFFFFF"/>
                </a:solidFill>
                <a:latin typeface="Calibri"/>
                <a:cs typeface="Calibri"/>
              </a:rPr>
              <a:t>v</a:t>
            </a:r>
            <a:r>
              <a:rPr sz="1800" dirty="0">
                <a:solidFill>
                  <a:srgbClr val="FFFFFF"/>
                </a:solidFill>
                <a:latin typeface="Calibri"/>
                <a:cs typeface="Calibri"/>
              </a:rPr>
              <a:t>o</a:t>
            </a:r>
            <a:r>
              <a:rPr sz="1800" spc="-5" dirty="0">
                <a:solidFill>
                  <a:srgbClr val="FFFFFF"/>
                </a:solidFill>
                <a:latin typeface="Calibri"/>
                <a:cs typeface="Calibri"/>
              </a:rPr>
              <a:t> </a:t>
            </a:r>
            <a:r>
              <a:rPr sz="1800" spc="-55" dirty="0">
                <a:solidFill>
                  <a:srgbClr val="FFFFFF"/>
                </a:solidFill>
                <a:latin typeface="Calibri"/>
                <a:cs typeface="Calibri"/>
              </a:rPr>
              <a:t>R</a:t>
            </a:r>
            <a:r>
              <a:rPr sz="1800" spc="-10" dirty="0">
                <a:solidFill>
                  <a:srgbClr val="FFFFFF"/>
                </a:solidFill>
                <a:latin typeface="Calibri"/>
                <a:cs typeface="Calibri"/>
              </a:rPr>
              <a:t>e</a:t>
            </a:r>
            <a:r>
              <a:rPr sz="1800" spc="-5" dirty="0">
                <a:solidFill>
                  <a:srgbClr val="FFFFFF"/>
                </a:solidFill>
                <a:latin typeface="Calibri"/>
                <a:cs typeface="Calibri"/>
              </a:rPr>
              <a:t>gi</a:t>
            </a:r>
            <a:r>
              <a:rPr sz="1800" spc="-15" dirty="0">
                <a:solidFill>
                  <a:srgbClr val="FFFFFF"/>
                </a:solidFill>
                <a:latin typeface="Calibri"/>
                <a:cs typeface="Calibri"/>
              </a:rPr>
              <a:t>me</a:t>
            </a:r>
            <a:r>
              <a:rPr sz="1800" spc="15" dirty="0">
                <a:solidFill>
                  <a:srgbClr val="FFFFFF"/>
                </a:solidFill>
                <a:latin typeface="Calibri"/>
                <a:cs typeface="Calibri"/>
              </a:rPr>
              <a:t> </a:t>
            </a:r>
            <a:r>
              <a:rPr sz="1800" spc="-5" dirty="0">
                <a:solidFill>
                  <a:srgbClr val="FFFFFF"/>
                </a:solidFill>
                <a:latin typeface="Calibri"/>
                <a:cs typeface="Calibri"/>
              </a:rPr>
              <a:t>Fis</a:t>
            </a:r>
            <a:r>
              <a:rPr sz="1800" spc="-20" dirty="0">
                <a:solidFill>
                  <a:srgbClr val="FFFFFF"/>
                </a:solidFill>
                <a:latin typeface="Calibri"/>
                <a:cs typeface="Calibri"/>
              </a:rPr>
              <a:t>c</a:t>
            </a:r>
            <a:r>
              <a:rPr sz="1800" dirty="0">
                <a:solidFill>
                  <a:srgbClr val="FFFFFF"/>
                </a:solidFill>
                <a:latin typeface="Calibri"/>
                <a:cs typeface="Calibri"/>
              </a:rPr>
              <a:t>al</a:t>
            </a:r>
            <a:r>
              <a:rPr sz="1800" spc="15" dirty="0">
                <a:solidFill>
                  <a:srgbClr val="FFFFFF"/>
                </a:solidFill>
                <a:latin typeface="Calibri"/>
                <a:cs typeface="Calibri"/>
              </a:rPr>
              <a:t> </a:t>
            </a:r>
            <a:r>
              <a:rPr sz="1800" dirty="0">
                <a:solidFill>
                  <a:srgbClr val="FFFFFF"/>
                </a:solidFill>
                <a:latin typeface="Calibri"/>
                <a:cs typeface="Calibri"/>
              </a:rPr>
              <a:t>– </a:t>
            </a:r>
            <a:r>
              <a:rPr sz="1800" spc="-30" dirty="0">
                <a:solidFill>
                  <a:srgbClr val="FFFFFF"/>
                </a:solidFill>
                <a:latin typeface="Calibri"/>
                <a:cs typeface="Calibri"/>
              </a:rPr>
              <a:t>E</a:t>
            </a:r>
            <a:r>
              <a:rPr sz="1800" spc="-15" dirty="0">
                <a:solidFill>
                  <a:srgbClr val="FFFFFF"/>
                </a:solidFill>
                <a:latin typeface="Calibri"/>
                <a:cs typeface="Calibri"/>
              </a:rPr>
              <a:t>C/95</a:t>
            </a:r>
            <a:r>
              <a:rPr sz="1800" spc="-5" dirty="0">
                <a:solidFill>
                  <a:srgbClr val="FFFFFF"/>
                </a:solidFill>
                <a:latin typeface="Calibri"/>
                <a:cs typeface="Calibri"/>
              </a:rPr>
              <a:t>:</a:t>
            </a:r>
            <a:r>
              <a:rPr sz="1800" spc="25" dirty="0">
                <a:solidFill>
                  <a:srgbClr val="FFFFFF"/>
                </a:solidFill>
                <a:latin typeface="Calibri"/>
                <a:cs typeface="Calibri"/>
              </a:rPr>
              <a:t> </a:t>
            </a:r>
            <a:r>
              <a:rPr sz="1800" spc="-30" dirty="0">
                <a:solidFill>
                  <a:srgbClr val="FFFFFF"/>
                </a:solidFill>
                <a:latin typeface="Calibri"/>
                <a:cs typeface="Calibri"/>
              </a:rPr>
              <a:t>e</a:t>
            </a:r>
            <a:r>
              <a:rPr sz="1800" spc="-50" dirty="0">
                <a:solidFill>
                  <a:srgbClr val="FFFFFF"/>
                </a:solidFill>
                <a:latin typeface="Calibri"/>
                <a:cs typeface="Calibri"/>
              </a:rPr>
              <a:t>x</a:t>
            </a:r>
            <a:r>
              <a:rPr sz="1800" spc="-10" dirty="0">
                <a:solidFill>
                  <a:srgbClr val="FFFFFF"/>
                </a:solidFill>
                <a:latin typeface="Calibri"/>
                <a:cs typeface="Calibri"/>
              </a:rPr>
              <a:t>ecu</a:t>
            </a:r>
            <a:r>
              <a:rPr sz="1800" spc="-30" dirty="0">
                <a:solidFill>
                  <a:srgbClr val="FFFFFF"/>
                </a:solidFill>
                <a:latin typeface="Calibri"/>
                <a:cs typeface="Calibri"/>
              </a:rPr>
              <a:t>ç</a:t>
            </a:r>
            <a:r>
              <a:rPr sz="1800" dirty="0">
                <a:solidFill>
                  <a:srgbClr val="FFFFFF"/>
                </a:solidFill>
                <a:latin typeface="Calibri"/>
                <a:cs typeface="Calibri"/>
              </a:rPr>
              <a:t>ão </a:t>
            </a:r>
            <a:r>
              <a:rPr sz="1800" spc="-5" dirty="0">
                <a:solidFill>
                  <a:srgbClr val="FFFFFF"/>
                </a:solidFill>
                <a:latin typeface="Calibri"/>
                <a:cs typeface="Calibri"/>
              </a:rPr>
              <a:t>obri</a:t>
            </a:r>
            <a:r>
              <a:rPr sz="1800" spc="-45" dirty="0">
                <a:solidFill>
                  <a:srgbClr val="FFFFFF"/>
                </a:solidFill>
                <a:latin typeface="Calibri"/>
                <a:cs typeface="Calibri"/>
              </a:rPr>
              <a:t>g</a:t>
            </a:r>
            <a:r>
              <a:rPr sz="1800" spc="-15" dirty="0">
                <a:solidFill>
                  <a:srgbClr val="FFFFFF"/>
                </a:solidFill>
                <a:latin typeface="Calibri"/>
                <a:cs typeface="Calibri"/>
              </a:rPr>
              <a:t>a</a:t>
            </a:r>
            <a:r>
              <a:rPr sz="1800" spc="-25" dirty="0">
                <a:solidFill>
                  <a:srgbClr val="FFFFFF"/>
                </a:solidFill>
                <a:latin typeface="Calibri"/>
                <a:cs typeface="Calibri"/>
              </a:rPr>
              <a:t>t</a:t>
            </a:r>
            <a:r>
              <a:rPr sz="1800" spc="-5" dirty="0">
                <a:solidFill>
                  <a:srgbClr val="FFFFFF"/>
                </a:solidFill>
                <a:latin typeface="Calibri"/>
                <a:cs typeface="Calibri"/>
              </a:rPr>
              <a:t>ór</a:t>
            </a:r>
            <a:r>
              <a:rPr sz="1800" spc="-10" dirty="0">
                <a:solidFill>
                  <a:srgbClr val="FFFFFF"/>
                </a:solidFill>
                <a:latin typeface="Calibri"/>
                <a:cs typeface="Calibri"/>
              </a:rPr>
              <a:t>i</a:t>
            </a:r>
            <a:r>
              <a:rPr sz="1800" dirty="0">
                <a:solidFill>
                  <a:srgbClr val="FFFFFF"/>
                </a:solidFill>
                <a:latin typeface="Calibri"/>
                <a:cs typeface="Calibri"/>
              </a:rPr>
              <a:t>a</a:t>
            </a:r>
            <a:r>
              <a:rPr sz="1800" spc="10" dirty="0">
                <a:solidFill>
                  <a:srgbClr val="FFFFFF"/>
                </a:solidFill>
                <a:latin typeface="Calibri"/>
                <a:cs typeface="Calibri"/>
              </a:rPr>
              <a:t> </a:t>
            </a:r>
            <a:r>
              <a:rPr sz="1800" dirty="0">
                <a:solidFill>
                  <a:srgbClr val="FFFFFF"/>
                </a:solidFill>
                <a:latin typeface="Calibri"/>
                <a:cs typeface="Calibri"/>
              </a:rPr>
              <a:t>a</a:t>
            </a:r>
            <a:r>
              <a:rPr sz="1800" spc="-10" dirty="0">
                <a:solidFill>
                  <a:srgbClr val="FFFFFF"/>
                </a:solidFill>
                <a:latin typeface="Calibri"/>
                <a:cs typeface="Calibri"/>
              </a:rPr>
              <a:t>n</a:t>
            </a:r>
            <a:r>
              <a:rPr sz="1800" spc="-40" dirty="0">
                <a:solidFill>
                  <a:srgbClr val="FFFFFF"/>
                </a:solidFill>
                <a:latin typeface="Calibri"/>
                <a:cs typeface="Calibri"/>
              </a:rPr>
              <a:t>t</a:t>
            </a:r>
            <a:r>
              <a:rPr sz="1800" spc="-10" dirty="0">
                <a:solidFill>
                  <a:srgbClr val="FFFFFF"/>
                </a:solidFill>
                <a:latin typeface="Calibri"/>
                <a:cs typeface="Calibri"/>
              </a:rPr>
              <a:t>er</a:t>
            </a:r>
            <a:r>
              <a:rPr sz="1800" spc="-15" dirty="0">
                <a:solidFill>
                  <a:srgbClr val="FFFFFF"/>
                </a:solidFill>
                <a:latin typeface="Calibri"/>
                <a:cs typeface="Calibri"/>
              </a:rPr>
              <a:t>io</a:t>
            </a:r>
            <a:r>
              <a:rPr sz="1800" spc="-10" dirty="0">
                <a:solidFill>
                  <a:srgbClr val="FFFFFF"/>
                </a:solidFill>
                <a:latin typeface="Calibri"/>
                <a:cs typeface="Calibri"/>
              </a:rPr>
              <a:t>r</a:t>
            </a:r>
            <a:r>
              <a:rPr sz="1800" spc="5" dirty="0">
                <a:solidFill>
                  <a:srgbClr val="FFFFFF"/>
                </a:solidFill>
                <a:latin typeface="Calibri"/>
                <a:cs typeface="Calibri"/>
              </a:rPr>
              <a:t> </a:t>
            </a:r>
            <a:r>
              <a:rPr sz="1800" dirty="0">
                <a:solidFill>
                  <a:srgbClr val="FFFFFF"/>
                </a:solidFill>
                <a:latin typeface="Calibri"/>
                <a:cs typeface="Calibri"/>
              </a:rPr>
              <a:t>+ </a:t>
            </a:r>
            <a:r>
              <a:rPr sz="1800" spc="-10" dirty="0">
                <a:solidFill>
                  <a:srgbClr val="FFFFFF"/>
                </a:solidFill>
                <a:latin typeface="Calibri"/>
                <a:cs typeface="Calibri"/>
              </a:rPr>
              <a:t>IPCA</a:t>
            </a:r>
            <a:endParaRPr sz="1800" dirty="0">
              <a:latin typeface="Calibri"/>
              <a:cs typeface="Calibri"/>
            </a:endParaRPr>
          </a:p>
        </p:txBody>
      </p:sp>
      <p:sp>
        <p:nvSpPr>
          <p:cNvPr id="30" name="object 30"/>
          <p:cNvSpPr/>
          <p:nvPr/>
        </p:nvSpPr>
        <p:spPr>
          <a:xfrm>
            <a:off x="6556247" y="5330952"/>
            <a:ext cx="2545080" cy="1257300"/>
          </a:xfrm>
          <a:custGeom>
            <a:avLst/>
            <a:gdLst/>
            <a:ahLst/>
            <a:cxnLst/>
            <a:rect l="l" t="t" r="r" b="b"/>
            <a:pathLst>
              <a:path w="2545079" h="1257300">
                <a:moveTo>
                  <a:pt x="2335529" y="0"/>
                </a:moveTo>
                <a:lnTo>
                  <a:pt x="209550" y="0"/>
                </a:lnTo>
                <a:lnTo>
                  <a:pt x="192368" y="694"/>
                </a:lnTo>
                <a:lnTo>
                  <a:pt x="143329" y="10686"/>
                </a:lnTo>
                <a:lnTo>
                  <a:pt x="99183" y="31403"/>
                </a:lnTo>
                <a:lnTo>
                  <a:pt x="61388" y="61388"/>
                </a:lnTo>
                <a:lnTo>
                  <a:pt x="31403" y="99183"/>
                </a:lnTo>
                <a:lnTo>
                  <a:pt x="10686" y="143329"/>
                </a:lnTo>
                <a:lnTo>
                  <a:pt x="694" y="192368"/>
                </a:lnTo>
                <a:lnTo>
                  <a:pt x="0" y="209550"/>
                </a:lnTo>
                <a:lnTo>
                  <a:pt x="0" y="1047750"/>
                </a:lnTo>
                <a:lnTo>
                  <a:pt x="6092" y="1098104"/>
                </a:lnTo>
                <a:lnTo>
                  <a:pt x="23396" y="1144046"/>
                </a:lnTo>
                <a:lnTo>
                  <a:pt x="50453" y="1184119"/>
                </a:lnTo>
                <a:lnTo>
                  <a:pt x="85807" y="1216866"/>
                </a:lnTo>
                <a:lnTo>
                  <a:pt x="127998" y="1240831"/>
                </a:lnTo>
                <a:lnTo>
                  <a:pt x="175568" y="1254557"/>
                </a:lnTo>
                <a:lnTo>
                  <a:pt x="209550" y="1257300"/>
                </a:lnTo>
                <a:lnTo>
                  <a:pt x="2335529" y="1257300"/>
                </a:lnTo>
                <a:lnTo>
                  <a:pt x="2385876" y="1251209"/>
                </a:lnTo>
                <a:lnTo>
                  <a:pt x="2431815" y="1233908"/>
                </a:lnTo>
                <a:lnTo>
                  <a:pt x="2471888" y="1206854"/>
                </a:lnTo>
                <a:lnTo>
                  <a:pt x="2504639" y="1171503"/>
                </a:lnTo>
                <a:lnTo>
                  <a:pt x="2528607" y="1129312"/>
                </a:lnTo>
                <a:lnTo>
                  <a:pt x="2542336" y="1081737"/>
                </a:lnTo>
                <a:lnTo>
                  <a:pt x="2545079" y="1047750"/>
                </a:lnTo>
                <a:lnTo>
                  <a:pt x="2545079" y="209550"/>
                </a:lnTo>
                <a:lnTo>
                  <a:pt x="2538987" y="159203"/>
                </a:lnTo>
                <a:lnTo>
                  <a:pt x="2521683" y="113264"/>
                </a:lnTo>
                <a:lnTo>
                  <a:pt x="2494626" y="73191"/>
                </a:lnTo>
                <a:lnTo>
                  <a:pt x="2459272" y="40440"/>
                </a:lnTo>
                <a:lnTo>
                  <a:pt x="2417081" y="16472"/>
                </a:lnTo>
                <a:lnTo>
                  <a:pt x="2369511" y="2743"/>
                </a:lnTo>
                <a:lnTo>
                  <a:pt x="2335529" y="0"/>
                </a:lnTo>
                <a:close/>
              </a:path>
            </a:pathLst>
          </a:custGeom>
          <a:solidFill>
            <a:srgbClr val="5B9BD4"/>
          </a:solidFill>
        </p:spPr>
        <p:txBody>
          <a:bodyPr wrap="square" lIns="0" tIns="0" rIns="0" bIns="0" rtlCol="0"/>
          <a:lstStyle/>
          <a:p>
            <a:endParaRPr/>
          </a:p>
        </p:txBody>
      </p:sp>
      <p:sp>
        <p:nvSpPr>
          <p:cNvPr id="31" name="object 31"/>
          <p:cNvSpPr/>
          <p:nvPr/>
        </p:nvSpPr>
        <p:spPr>
          <a:xfrm>
            <a:off x="6556247" y="5330952"/>
            <a:ext cx="2545080" cy="1257300"/>
          </a:xfrm>
          <a:custGeom>
            <a:avLst/>
            <a:gdLst/>
            <a:ahLst/>
            <a:cxnLst/>
            <a:rect l="l" t="t" r="r" b="b"/>
            <a:pathLst>
              <a:path w="2545079" h="1257300">
                <a:moveTo>
                  <a:pt x="0" y="209550"/>
                </a:moveTo>
                <a:lnTo>
                  <a:pt x="6092" y="159203"/>
                </a:lnTo>
                <a:lnTo>
                  <a:pt x="23396" y="113264"/>
                </a:lnTo>
                <a:lnTo>
                  <a:pt x="50453" y="73191"/>
                </a:lnTo>
                <a:lnTo>
                  <a:pt x="85807" y="40440"/>
                </a:lnTo>
                <a:lnTo>
                  <a:pt x="127998" y="16472"/>
                </a:lnTo>
                <a:lnTo>
                  <a:pt x="175568" y="2743"/>
                </a:lnTo>
                <a:lnTo>
                  <a:pt x="209550" y="0"/>
                </a:lnTo>
                <a:lnTo>
                  <a:pt x="2335529" y="0"/>
                </a:lnTo>
                <a:lnTo>
                  <a:pt x="2385876" y="6092"/>
                </a:lnTo>
                <a:lnTo>
                  <a:pt x="2431815" y="23396"/>
                </a:lnTo>
                <a:lnTo>
                  <a:pt x="2471888" y="50453"/>
                </a:lnTo>
                <a:lnTo>
                  <a:pt x="2504639" y="85807"/>
                </a:lnTo>
                <a:lnTo>
                  <a:pt x="2528607" y="127998"/>
                </a:lnTo>
                <a:lnTo>
                  <a:pt x="2542336" y="175568"/>
                </a:lnTo>
                <a:lnTo>
                  <a:pt x="2545079" y="209550"/>
                </a:lnTo>
                <a:lnTo>
                  <a:pt x="2545079" y="1047750"/>
                </a:lnTo>
                <a:lnTo>
                  <a:pt x="2538987" y="1098104"/>
                </a:lnTo>
                <a:lnTo>
                  <a:pt x="2521683" y="1144046"/>
                </a:lnTo>
                <a:lnTo>
                  <a:pt x="2494626" y="1184119"/>
                </a:lnTo>
                <a:lnTo>
                  <a:pt x="2459272" y="1216866"/>
                </a:lnTo>
                <a:lnTo>
                  <a:pt x="2417081" y="1240831"/>
                </a:lnTo>
                <a:lnTo>
                  <a:pt x="2369511" y="1254557"/>
                </a:lnTo>
                <a:lnTo>
                  <a:pt x="2335529" y="1257300"/>
                </a:lnTo>
                <a:lnTo>
                  <a:pt x="209550" y="1257300"/>
                </a:lnTo>
                <a:lnTo>
                  <a:pt x="159203" y="1251209"/>
                </a:lnTo>
                <a:lnTo>
                  <a:pt x="113264" y="1233908"/>
                </a:lnTo>
                <a:lnTo>
                  <a:pt x="73191" y="1206854"/>
                </a:lnTo>
                <a:lnTo>
                  <a:pt x="40440" y="1171503"/>
                </a:lnTo>
                <a:lnTo>
                  <a:pt x="16472" y="1129312"/>
                </a:lnTo>
                <a:lnTo>
                  <a:pt x="2743" y="1081737"/>
                </a:lnTo>
                <a:lnTo>
                  <a:pt x="0" y="1047750"/>
                </a:lnTo>
                <a:lnTo>
                  <a:pt x="0" y="209550"/>
                </a:lnTo>
                <a:close/>
              </a:path>
            </a:pathLst>
          </a:custGeom>
          <a:ln w="12192">
            <a:solidFill>
              <a:srgbClr val="41709C"/>
            </a:solidFill>
          </a:ln>
        </p:spPr>
        <p:txBody>
          <a:bodyPr wrap="square" lIns="0" tIns="0" rIns="0" bIns="0" rtlCol="0"/>
          <a:lstStyle/>
          <a:p>
            <a:endParaRPr/>
          </a:p>
        </p:txBody>
      </p:sp>
      <p:sp>
        <p:nvSpPr>
          <p:cNvPr id="32" name="object 32"/>
          <p:cNvSpPr txBox="1"/>
          <p:nvPr/>
        </p:nvSpPr>
        <p:spPr>
          <a:xfrm>
            <a:off x="6705345" y="5441238"/>
            <a:ext cx="2249170" cy="1077595"/>
          </a:xfrm>
          <a:prstGeom prst="rect">
            <a:avLst/>
          </a:prstGeom>
        </p:spPr>
        <p:txBody>
          <a:bodyPr vert="horz" wrap="square" lIns="0" tIns="0" rIns="0" bIns="0" rtlCol="0">
            <a:spAutoFit/>
          </a:bodyPr>
          <a:lstStyle/>
          <a:p>
            <a:pPr marL="178435" marR="172720" algn="ctr">
              <a:lnSpc>
                <a:spcPct val="100000"/>
              </a:lnSpc>
            </a:pPr>
            <a:r>
              <a:rPr sz="1800" spc="-55" dirty="0">
                <a:solidFill>
                  <a:srgbClr val="FFFFFF"/>
                </a:solidFill>
                <a:latin typeface="Calibri"/>
                <a:cs typeface="Calibri"/>
              </a:rPr>
              <a:t>P</a:t>
            </a:r>
            <a:r>
              <a:rPr sz="1800" spc="-5" dirty="0">
                <a:solidFill>
                  <a:srgbClr val="FFFFFF"/>
                </a:solidFill>
                <a:latin typeface="Calibri"/>
                <a:cs typeface="Calibri"/>
              </a:rPr>
              <a:t>od</a:t>
            </a:r>
            <a:r>
              <a:rPr sz="1800" dirty="0">
                <a:solidFill>
                  <a:srgbClr val="FFFFFF"/>
                </a:solidFill>
                <a:latin typeface="Calibri"/>
                <a:cs typeface="Calibri"/>
              </a:rPr>
              <a:t>e</a:t>
            </a:r>
            <a:r>
              <a:rPr sz="1800" spc="-15" dirty="0">
                <a:solidFill>
                  <a:srgbClr val="FFFFFF"/>
                </a:solidFill>
                <a:latin typeface="Calibri"/>
                <a:cs typeface="Calibri"/>
              </a:rPr>
              <a:t>m</a:t>
            </a:r>
            <a:r>
              <a:rPr sz="1800" spc="10" dirty="0">
                <a:solidFill>
                  <a:srgbClr val="FFFFFF"/>
                </a:solidFill>
                <a:latin typeface="Calibri"/>
                <a:cs typeface="Calibri"/>
              </a:rPr>
              <a:t> </a:t>
            </a:r>
            <a:r>
              <a:rPr sz="1800" spc="-15" dirty="0">
                <a:solidFill>
                  <a:srgbClr val="FFFFFF"/>
                </a:solidFill>
                <a:latin typeface="Calibri"/>
                <a:cs typeface="Calibri"/>
              </a:rPr>
              <a:t>s</a:t>
            </a:r>
            <a:r>
              <a:rPr sz="1800" spc="-5" dirty="0">
                <a:solidFill>
                  <a:srgbClr val="FFFFFF"/>
                </a:solidFill>
                <a:latin typeface="Calibri"/>
                <a:cs typeface="Calibri"/>
              </a:rPr>
              <a:t>e</a:t>
            </a:r>
            <a:r>
              <a:rPr sz="1800" spc="-10" dirty="0">
                <a:solidFill>
                  <a:srgbClr val="FFFFFF"/>
                </a:solidFill>
                <a:latin typeface="Calibri"/>
                <a:cs typeface="Calibri"/>
              </a:rPr>
              <a:t>r</a:t>
            </a:r>
            <a:r>
              <a:rPr sz="1800" spc="-15" dirty="0">
                <a:solidFill>
                  <a:srgbClr val="FFFFFF"/>
                </a:solidFill>
                <a:latin typeface="Calibri"/>
                <a:cs typeface="Calibri"/>
              </a:rPr>
              <a:t> </a:t>
            </a:r>
            <a:r>
              <a:rPr sz="1800" dirty="0">
                <a:solidFill>
                  <a:srgbClr val="FFFFFF"/>
                </a:solidFill>
                <a:latin typeface="Calibri"/>
                <a:cs typeface="Calibri"/>
              </a:rPr>
              <a:t>al</a:t>
            </a:r>
            <a:r>
              <a:rPr sz="1800" spc="-30" dirty="0">
                <a:solidFill>
                  <a:srgbClr val="FFFFFF"/>
                </a:solidFill>
                <a:latin typeface="Calibri"/>
                <a:cs typeface="Calibri"/>
              </a:rPr>
              <a:t>t</a:t>
            </a:r>
            <a:r>
              <a:rPr sz="1800" spc="-10" dirty="0">
                <a:solidFill>
                  <a:srgbClr val="FFFFFF"/>
                </a:solidFill>
                <a:latin typeface="Calibri"/>
                <a:cs typeface="Calibri"/>
              </a:rPr>
              <a:t>e</a:t>
            </a:r>
            <a:r>
              <a:rPr sz="1800" spc="-50" dirty="0">
                <a:solidFill>
                  <a:srgbClr val="FFFFFF"/>
                </a:solidFill>
                <a:latin typeface="Calibri"/>
                <a:cs typeface="Calibri"/>
              </a:rPr>
              <a:t>r</a:t>
            </a:r>
            <a:r>
              <a:rPr sz="1800" dirty="0">
                <a:solidFill>
                  <a:srgbClr val="FFFFFF"/>
                </a:solidFill>
                <a:latin typeface="Calibri"/>
                <a:cs typeface="Calibri"/>
              </a:rPr>
              <a:t>adas </a:t>
            </a:r>
            <a:r>
              <a:rPr sz="1800" spc="-30" dirty="0">
                <a:solidFill>
                  <a:srgbClr val="FFFFFF"/>
                </a:solidFill>
                <a:latin typeface="Calibri"/>
                <a:cs typeface="Calibri"/>
              </a:rPr>
              <a:t>c</a:t>
            </a:r>
            <a:r>
              <a:rPr sz="1800" spc="-5" dirty="0">
                <a:solidFill>
                  <a:srgbClr val="FFFFFF"/>
                </a:solidFill>
                <a:latin typeface="Calibri"/>
                <a:cs typeface="Calibri"/>
              </a:rPr>
              <a:t>o</a:t>
            </a:r>
            <a:r>
              <a:rPr sz="1800" spc="-10" dirty="0">
                <a:solidFill>
                  <a:srgbClr val="FFFFFF"/>
                </a:solidFill>
                <a:latin typeface="Calibri"/>
                <a:cs typeface="Calibri"/>
              </a:rPr>
              <a:t>n</a:t>
            </a:r>
            <a:r>
              <a:rPr sz="1800" spc="-35" dirty="0">
                <a:solidFill>
                  <a:srgbClr val="FFFFFF"/>
                </a:solidFill>
                <a:latin typeface="Calibri"/>
                <a:cs typeface="Calibri"/>
              </a:rPr>
              <a:t>f</a:t>
            </a:r>
            <a:r>
              <a:rPr sz="1800" spc="-15" dirty="0">
                <a:solidFill>
                  <a:srgbClr val="FFFFFF"/>
                </a:solidFill>
                <a:latin typeface="Calibri"/>
                <a:cs typeface="Calibri"/>
              </a:rPr>
              <a:t>orm</a:t>
            </a:r>
            <a:r>
              <a:rPr sz="1800" spc="-10" dirty="0">
                <a:solidFill>
                  <a:srgbClr val="FFFFFF"/>
                </a:solidFill>
                <a:latin typeface="Calibri"/>
                <a:cs typeface="Calibri"/>
              </a:rPr>
              <a:t>e</a:t>
            </a:r>
            <a:r>
              <a:rPr sz="1800" spc="15" dirty="0">
                <a:solidFill>
                  <a:srgbClr val="FFFFFF"/>
                </a:solidFill>
                <a:latin typeface="Calibri"/>
                <a:cs typeface="Calibri"/>
              </a:rPr>
              <a:t> </a:t>
            </a:r>
            <a:r>
              <a:rPr sz="1800" spc="-40" dirty="0">
                <a:solidFill>
                  <a:srgbClr val="FFFFFF"/>
                </a:solidFill>
                <a:latin typeface="Calibri"/>
                <a:cs typeface="Calibri"/>
              </a:rPr>
              <a:t>r</a:t>
            </a:r>
            <a:r>
              <a:rPr sz="1800" spc="-10" dirty="0">
                <a:solidFill>
                  <a:srgbClr val="FFFFFF"/>
                </a:solidFill>
                <a:latin typeface="Calibri"/>
                <a:cs typeface="Calibri"/>
              </a:rPr>
              <a:t>e</a:t>
            </a:r>
            <a:r>
              <a:rPr sz="1800" spc="-5" dirty="0">
                <a:solidFill>
                  <a:srgbClr val="FFFFFF"/>
                </a:solidFill>
                <a:latin typeface="Calibri"/>
                <a:cs typeface="Calibri"/>
              </a:rPr>
              <a:t>g</a:t>
            </a:r>
            <a:r>
              <a:rPr sz="1800" spc="-50" dirty="0">
                <a:solidFill>
                  <a:srgbClr val="FFFFFF"/>
                </a:solidFill>
                <a:latin typeface="Calibri"/>
                <a:cs typeface="Calibri"/>
              </a:rPr>
              <a:t>r</a:t>
            </a:r>
            <a:r>
              <a:rPr sz="1800" dirty="0">
                <a:solidFill>
                  <a:srgbClr val="FFFFFF"/>
                </a:solidFill>
                <a:latin typeface="Calibri"/>
                <a:cs typeface="Calibri"/>
              </a:rPr>
              <a:t>as</a:t>
            </a:r>
            <a:r>
              <a:rPr sz="1800" spc="-10" dirty="0">
                <a:solidFill>
                  <a:srgbClr val="FFFFFF"/>
                </a:solidFill>
                <a:latin typeface="Calibri"/>
                <a:cs typeface="Calibri"/>
              </a:rPr>
              <a:t> </a:t>
            </a:r>
            <a:r>
              <a:rPr sz="1800" spc="-5" dirty="0">
                <a:solidFill>
                  <a:srgbClr val="FFFFFF"/>
                </a:solidFill>
                <a:latin typeface="Calibri"/>
                <a:cs typeface="Calibri"/>
              </a:rPr>
              <a:t>do</a:t>
            </a:r>
            <a:endParaRPr sz="1800" dirty="0">
              <a:latin typeface="Calibri"/>
              <a:cs typeface="Calibri"/>
            </a:endParaRPr>
          </a:p>
          <a:p>
            <a:pPr marL="12065" marR="5080" indent="-1905" algn="ctr">
              <a:lnSpc>
                <a:spcPts val="2120"/>
              </a:lnSpc>
              <a:spcBef>
                <a:spcPts val="140"/>
              </a:spcBef>
            </a:pPr>
            <a:r>
              <a:rPr sz="1800" dirty="0">
                <a:solidFill>
                  <a:srgbClr val="FFFFFF"/>
                </a:solidFill>
                <a:latin typeface="MS PGothic"/>
                <a:cs typeface="MS PGothic"/>
              </a:rPr>
              <a:t>§</a:t>
            </a:r>
            <a:r>
              <a:rPr sz="1800" spc="-10" dirty="0">
                <a:solidFill>
                  <a:srgbClr val="FFFFFF"/>
                </a:solidFill>
                <a:latin typeface="Calibri"/>
                <a:cs typeface="Calibri"/>
              </a:rPr>
              <a:t>14 (</a:t>
            </a:r>
            <a:r>
              <a:rPr sz="1800" spc="-5" dirty="0">
                <a:solidFill>
                  <a:srgbClr val="FFFFFF"/>
                </a:solidFill>
                <a:latin typeface="Calibri"/>
                <a:cs typeface="Calibri"/>
              </a:rPr>
              <a:t>s</a:t>
            </a:r>
            <a:r>
              <a:rPr sz="1800" dirty="0">
                <a:solidFill>
                  <a:srgbClr val="FFFFFF"/>
                </a:solidFill>
                <a:latin typeface="Calibri"/>
                <a:cs typeface="Calibri"/>
              </a:rPr>
              <a:t>u</a:t>
            </a:r>
            <a:r>
              <a:rPr sz="1800" spc="-15" dirty="0">
                <a:solidFill>
                  <a:srgbClr val="FFFFFF"/>
                </a:solidFill>
                <a:latin typeface="Calibri"/>
                <a:cs typeface="Calibri"/>
              </a:rPr>
              <a:t>p</a:t>
            </a:r>
            <a:r>
              <a:rPr sz="1800" spc="-5" dirty="0">
                <a:solidFill>
                  <a:srgbClr val="FFFFFF"/>
                </a:solidFill>
                <a:latin typeface="Calibri"/>
                <a:cs typeface="Calibri"/>
              </a:rPr>
              <a:t>e</a:t>
            </a:r>
            <a:r>
              <a:rPr sz="1800" spc="-50" dirty="0">
                <a:solidFill>
                  <a:srgbClr val="FFFFFF"/>
                </a:solidFill>
                <a:latin typeface="Calibri"/>
                <a:cs typeface="Calibri"/>
              </a:rPr>
              <a:t>r</a:t>
            </a:r>
            <a:r>
              <a:rPr sz="1800" spc="-10" dirty="0">
                <a:solidFill>
                  <a:srgbClr val="FFFFFF"/>
                </a:solidFill>
                <a:latin typeface="Calibri"/>
                <a:cs typeface="Calibri"/>
              </a:rPr>
              <a:t>a</a:t>
            </a:r>
            <a:r>
              <a:rPr sz="1800" spc="-30" dirty="0">
                <a:solidFill>
                  <a:srgbClr val="FFFFFF"/>
                </a:solidFill>
                <a:latin typeface="Calibri"/>
                <a:cs typeface="Calibri"/>
              </a:rPr>
              <a:t>ç</a:t>
            </a:r>
            <a:r>
              <a:rPr sz="1800" dirty="0">
                <a:solidFill>
                  <a:srgbClr val="FFFFFF"/>
                </a:solidFill>
                <a:latin typeface="Calibri"/>
                <a:cs typeface="Calibri"/>
              </a:rPr>
              <a:t>ão</a:t>
            </a:r>
            <a:r>
              <a:rPr sz="1800" spc="20" dirty="0">
                <a:solidFill>
                  <a:srgbClr val="FFFFFF"/>
                </a:solidFill>
                <a:latin typeface="Calibri"/>
                <a:cs typeface="Calibri"/>
              </a:rPr>
              <a:t> </a:t>
            </a:r>
            <a:r>
              <a:rPr sz="1800" spc="-15" dirty="0">
                <a:solidFill>
                  <a:srgbClr val="FFFFFF"/>
                </a:solidFill>
                <a:latin typeface="Calibri"/>
                <a:cs typeface="Calibri"/>
              </a:rPr>
              <a:t>de</a:t>
            </a:r>
            <a:r>
              <a:rPr sz="1800" spc="-10" dirty="0">
                <a:solidFill>
                  <a:srgbClr val="FFFFFF"/>
                </a:solidFill>
                <a:latin typeface="Calibri"/>
                <a:cs typeface="Calibri"/>
              </a:rPr>
              <a:t> </a:t>
            </a:r>
            <a:r>
              <a:rPr sz="1800" spc="-5" dirty="0">
                <a:solidFill>
                  <a:srgbClr val="FFFFFF"/>
                </a:solidFill>
                <a:latin typeface="Calibri"/>
                <a:cs typeface="Calibri"/>
              </a:rPr>
              <a:t>i</a:t>
            </a:r>
            <a:r>
              <a:rPr sz="1800" spc="-15" dirty="0">
                <a:solidFill>
                  <a:srgbClr val="FFFFFF"/>
                </a:solidFill>
                <a:latin typeface="Calibri"/>
                <a:cs typeface="Calibri"/>
              </a:rPr>
              <a:t>mp</a:t>
            </a:r>
            <a:r>
              <a:rPr sz="1800" spc="-5" dirty="0">
                <a:solidFill>
                  <a:srgbClr val="FFFFFF"/>
                </a:solidFill>
                <a:latin typeface="Calibri"/>
                <a:cs typeface="Calibri"/>
              </a:rPr>
              <a:t>edimen</a:t>
            </a:r>
            <a:r>
              <a:rPr sz="1800" spc="-25" dirty="0">
                <a:solidFill>
                  <a:srgbClr val="FFFFFF"/>
                </a:solidFill>
                <a:latin typeface="Calibri"/>
                <a:cs typeface="Calibri"/>
              </a:rPr>
              <a:t>t</a:t>
            </a:r>
            <a:r>
              <a:rPr sz="1800" spc="-5" dirty="0">
                <a:solidFill>
                  <a:srgbClr val="FFFFFF"/>
                </a:solidFill>
                <a:latin typeface="Calibri"/>
                <a:cs typeface="Calibri"/>
              </a:rPr>
              <a:t>o</a:t>
            </a:r>
            <a:r>
              <a:rPr sz="1800" dirty="0">
                <a:solidFill>
                  <a:srgbClr val="FFFFFF"/>
                </a:solidFill>
                <a:latin typeface="Calibri"/>
                <a:cs typeface="Calibri"/>
              </a:rPr>
              <a:t>s </a:t>
            </a:r>
            <a:r>
              <a:rPr sz="1800" spc="-35" dirty="0">
                <a:solidFill>
                  <a:srgbClr val="FFFFFF"/>
                </a:solidFill>
                <a:latin typeface="Calibri"/>
                <a:cs typeface="Calibri"/>
              </a:rPr>
              <a:t>t</a:t>
            </a:r>
            <a:r>
              <a:rPr sz="1800" dirty="0">
                <a:solidFill>
                  <a:srgbClr val="FFFFFF"/>
                </a:solidFill>
                <a:latin typeface="Calibri"/>
                <a:cs typeface="Calibri"/>
              </a:rPr>
              <a:t>écni</a:t>
            </a:r>
            <a:r>
              <a:rPr sz="1800" spc="-25" dirty="0">
                <a:solidFill>
                  <a:srgbClr val="FFFFFF"/>
                </a:solidFill>
                <a:latin typeface="Calibri"/>
                <a:cs typeface="Calibri"/>
              </a:rPr>
              <a:t>c</a:t>
            </a:r>
            <a:r>
              <a:rPr sz="1800" spc="-5" dirty="0">
                <a:solidFill>
                  <a:srgbClr val="FFFFFF"/>
                </a:solidFill>
                <a:latin typeface="Calibri"/>
                <a:cs typeface="Calibri"/>
              </a:rPr>
              <a:t>os)</a:t>
            </a:r>
            <a:endParaRPr sz="1800" dirty="0">
              <a:latin typeface="Calibri"/>
              <a:cs typeface="Calibri"/>
            </a:endParaRPr>
          </a:p>
        </p:txBody>
      </p:sp>
      <p:sp>
        <p:nvSpPr>
          <p:cNvPr id="33" name="object 33"/>
          <p:cNvSpPr/>
          <p:nvPr/>
        </p:nvSpPr>
        <p:spPr>
          <a:xfrm>
            <a:off x="5427726" y="2499360"/>
            <a:ext cx="266700" cy="772160"/>
          </a:xfrm>
          <a:custGeom>
            <a:avLst/>
            <a:gdLst/>
            <a:ahLst/>
            <a:cxnLst/>
            <a:rect l="l" t="t" r="r" b="b"/>
            <a:pathLst>
              <a:path w="266700" h="772160">
                <a:moveTo>
                  <a:pt x="42344" y="70555"/>
                </a:moveTo>
                <a:lnTo>
                  <a:pt x="30186" y="74473"/>
                </a:lnTo>
                <a:lnTo>
                  <a:pt x="254508" y="771905"/>
                </a:lnTo>
                <a:lnTo>
                  <a:pt x="266700" y="767968"/>
                </a:lnTo>
                <a:lnTo>
                  <a:pt x="42344" y="70555"/>
                </a:lnTo>
                <a:close/>
              </a:path>
              <a:path w="266700" h="772160">
                <a:moveTo>
                  <a:pt x="12953" y="0"/>
                </a:moveTo>
                <a:lnTo>
                  <a:pt x="0" y="84200"/>
                </a:lnTo>
                <a:lnTo>
                  <a:pt x="30186" y="74473"/>
                </a:lnTo>
                <a:lnTo>
                  <a:pt x="26288" y="62356"/>
                </a:lnTo>
                <a:lnTo>
                  <a:pt x="38481" y="58547"/>
                </a:lnTo>
                <a:lnTo>
                  <a:pt x="70278" y="58547"/>
                </a:lnTo>
                <a:lnTo>
                  <a:pt x="12953" y="0"/>
                </a:lnTo>
                <a:close/>
              </a:path>
              <a:path w="266700" h="772160">
                <a:moveTo>
                  <a:pt x="38481" y="58547"/>
                </a:moveTo>
                <a:lnTo>
                  <a:pt x="26288" y="62356"/>
                </a:lnTo>
                <a:lnTo>
                  <a:pt x="30186" y="74473"/>
                </a:lnTo>
                <a:lnTo>
                  <a:pt x="42344" y="70555"/>
                </a:lnTo>
                <a:lnTo>
                  <a:pt x="38481" y="58547"/>
                </a:lnTo>
                <a:close/>
              </a:path>
              <a:path w="266700" h="772160">
                <a:moveTo>
                  <a:pt x="70278" y="58547"/>
                </a:moveTo>
                <a:lnTo>
                  <a:pt x="38481" y="58547"/>
                </a:lnTo>
                <a:lnTo>
                  <a:pt x="42344" y="70555"/>
                </a:lnTo>
                <a:lnTo>
                  <a:pt x="72516" y="60832"/>
                </a:lnTo>
                <a:lnTo>
                  <a:pt x="70278" y="58547"/>
                </a:lnTo>
                <a:close/>
              </a:path>
            </a:pathLst>
          </a:custGeom>
          <a:solidFill>
            <a:srgbClr val="5B9BD4"/>
          </a:solidFill>
        </p:spPr>
        <p:txBody>
          <a:bodyPr wrap="square" lIns="0" tIns="0" rIns="0" bIns="0" rtlCol="0"/>
          <a:lstStyle/>
          <a:p>
            <a:endParaRPr/>
          </a:p>
        </p:txBody>
      </p:sp>
      <p:sp>
        <p:nvSpPr>
          <p:cNvPr id="34" name="object 34"/>
          <p:cNvSpPr/>
          <p:nvPr/>
        </p:nvSpPr>
        <p:spPr>
          <a:xfrm>
            <a:off x="6915784" y="3410330"/>
            <a:ext cx="1441450" cy="407670"/>
          </a:xfrm>
          <a:custGeom>
            <a:avLst/>
            <a:gdLst/>
            <a:ahLst/>
            <a:cxnLst/>
            <a:rect l="l" t="t" r="r" b="b"/>
            <a:pathLst>
              <a:path w="1441450" h="407670">
                <a:moveTo>
                  <a:pt x="1366214" y="30698"/>
                </a:moveTo>
                <a:lnTo>
                  <a:pt x="0" y="395224"/>
                </a:lnTo>
                <a:lnTo>
                  <a:pt x="3301" y="407416"/>
                </a:lnTo>
                <a:lnTo>
                  <a:pt x="1369476" y="42901"/>
                </a:lnTo>
                <a:lnTo>
                  <a:pt x="1366214" y="30698"/>
                </a:lnTo>
                <a:close/>
              </a:path>
              <a:path w="1441450" h="407670">
                <a:moveTo>
                  <a:pt x="1429845" y="27432"/>
                </a:moveTo>
                <a:lnTo>
                  <a:pt x="1378458" y="27432"/>
                </a:lnTo>
                <a:lnTo>
                  <a:pt x="1381760" y="39624"/>
                </a:lnTo>
                <a:lnTo>
                  <a:pt x="1369476" y="42901"/>
                </a:lnTo>
                <a:lnTo>
                  <a:pt x="1377696" y="73660"/>
                </a:lnTo>
                <a:lnTo>
                  <a:pt x="1429845" y="27432"/>
                </a:lnTo>
                <a:close/>
              </a:path>
              <a:path w="1441450" h="407670">
                <a:moveTo>
                  <a:pt x="1378458" y="27432"/>
                </a:moveTo>
                <a:lnTo>
                  <a:pt x="1366214" y="30698"/>
                </a:lnTo>
                <a:lnTo>
                  <a:pt x="1369476" y="42901"/>
                </a:lnTo>
                <a:lnTo>
                  <a:pt x="1381760" y="39624"/>
                </a:lnTo>
                <a:lnTo>
                  <a:pt x="1378458" y="27432"/>
                </a:lnTo>
                <a:close/>
              </a:path>
              <a:path w="1441450" h="407670">
                <a:moveTo>
                  <a:pt x="1358011" y="0"/>
                </a:moveTo>
                <a:lnTo>
                  <a:pt x="1366214" y="30698"/>
                </a:lnTo>
                <a:lnTo>
                  <a:pt x="1378458" y="27432"/>
                </a:lnTo>
                <a:lnTo>
                  <a:pt x="1429845" y="27432"/>
                </a:lnTo>
                <a:lnTo>
                  <a:pt x="1441450" y="17145"/>
                </a:lnTo>
                <a:lnTo>
                  <a:pt x="1358011" y="0"/>
                </a:lnTo>
                <a:close/>
              </a:path>
            </a:pathLst>
          </a:custGeom>
          <a:solidFill>
            <a:srgbClr val="5B9BD4"/>
          </a:solidFill>
        </p:spPr>
        <p:txBody>
          <a:bodyPr wrap="square" lIns="0" tIns="0" rIns="0" bIns="0" rtlCol="0"/>
          <a:lstStyle/>
          <a:p>
            <a:endParaRPr/>
          </a:p>
        </p:txBody>
      </p:sp>
      <p:sp>
        <p:nvSpPr>
          <p:cNvPr id="35" name="object 35"/>
          <p:cNvSpPr/>
          <p:nvPr/>
        </p:nvSpPr>
        <p:spPr>
          <a:xfrm>
            <a:off x="8010143" y="1456944"/>
            <a:ext cx="2407920" cy="1242060"/>
          </a:xfrm>
          <a:custGeom>
            <a:avLst/>
            <a:gdLst/>
            <a:ahLst/>
            <a:cxnLst/>
            <a:rect l="l" t="t" r="r" b="b"/>
            <a:pathLst>
              <a:path w="2407920" h="1242060">
                <a:moveTo>
                  <a:pt x="2200909" y="0"/>
                </a:moveTo>
                <a:lnTo>
                  <a:pt x="207009" y="0"/>
                </a:lnTo>
                <a:lnTo>
                  <a:pt x="190035" y="686"/>
                </a:lnTo>
                <a:lnTo>
                  <a:pt x="141589" y="10556"/>
                </a:lnTo>
                <a:lnTo>
                  <a:pt x="97978" y="31021"/>
                </a:lnTo>
                <a:lnTo>
                  <a:pt x="60642" y="60642"/>
                </a:lnTo>
                <a:lnTo>
                  <a:pt x="31021" y="97978"/>
                </a:lnTo>
                <a:lnTo>
                  <a:pt x="10556" y="141589"/>
                </a:lnTo>
                <a:lnTo>
                  <a:pt x="686" y="190035"/>
                </a:lnTo>
                <a:lnTo>
                  <a:pt x="0" y="207009"/>
                </a:lnTo>
                <a:lnTo>
                  <a:pt x="0" y="1035050"/>
                </a:lnTo>
                <a:lnTo>
                  <a:pt x="6017" y="1084787"/>
                </a:lnTo>
                <a:lnTo>
                  <a:pt x="23111" y="1130170"/>
                </a:lnTo>
                <a:lnTo>
                  <a:pt x="49840" y="1169758"/>
                </a:lnTo>
                <a:lnTo>
                  <a:pt x="84764" y="1202110"/>
                </a:lnTo>
                <a:lnTo>
                  <a:pt x="126444" y="1225788"/>
                </a:lnTo>
                <a:lnTo>
                  <a:pt x="173438" y="1239349"/>
                </a:lnTo>
                <a:lnTo>
                  <a:pt x="207009" y="1242059"/>
                </a:lnTo>
                <a:lnTo>
                  <a:pt x="2200909" y="1242059"/>
                </a:lnTo>
                <a:lnTo>
                  <a:pt x="2250647" y="1236042"/>
                </a:lnTo>
                <a:lnTo>
                  <a:pt x="2296030" y="1218948"/>
                </a:lnTo>
                <a:lnTo>
                  <a:pt x="2335618" y="1192219"/>
                </a:lnTo>
                <a:lnTo>
                  <a:pt x="2367970" y="1157295"/>
                </a:lnTo>
                <a:lnTo>
                  <a:pt x="2391648" y="1115615"/>
                </a:lnTo>
                <a:lnTo>
                  <a:pt x="2405209" y="1068621"/>
                </a:lnTo>
                <a:lnTo>
                  <a:pt x="2407920" y="1035050"/>
                </a:lnTo>
                <a:lnTo>
                  <a:pt x="2407920" y="207009"/>
                </a:lnTo>
                <a:lnTo>
                  <a:pt x="2401902" y="157272"/>
                </a:lnTo>
                <a:lnTo>
                  <a:pt x="2384808" y="111889"/>
                </a:lnTo>
                <a:lnTo>
                  <a:pt x="2358079" y="72301"/>
                </a:lnTo>
                <a:lnTo>
                  <a:pt x="2323155" y="39949"/>
                </a:lnTo>
                <a:lnTo>
                  <a:pt x="2281475" y="16271"/>
                </a:lnTo>
                <a:lnTo>
                  <a:pt x="2234481" y="2710"/>
                </a:lnTo>
                <a:lnTo>
                  <a:pt x="2200909" y="0"/>
                </a:lnTo>
                <a:close/>
              </a:path>
            </a:pathLst>
          </a:custGeom>
          <a:solidFill>
            <a:srgbClr val="5B9BD4"/>
          </a:solidFill>
        </p:spPr>
        <p:txBody>
          <a:bodyPr wrap="square" lIns="0" tIns="0" rIns="0" bIns="0" rtlCol="0"/>
          <a:lstStyle/>
          <a:p>
            <a:endParaRPr/>
          </a:p>
        </p:txBody>
      </p:sp>
      <p:sp>
        <p:nvSpPr>
          <p:cNvPr id="36" name="object 36"/>
          <p:cNvSpPr/>
          <p:nvPr/>
        </p:nvSpPr>
        <p:spPr>
          <a:xfrm>
            <a:off x="8010143" y="1456944"/>
            <a:ext cx="2407920" cy="1242060"/>
          </a:xfrm>
          <a:custGeom>
            <a:avLst/>
            <a:gdLst/>
            <a:ahLst/>
            <a:cxnLst/>
            <a:rect l="l" t="t" r="r" b="b"/>
            <a:pathLst>
              <a:path w="2407920" h="1242060">
                <a:moveTo>
                  <a:pt x="0" y="207009"/>
                </a:moveTo>
                <a:lnTo>
                  <a:pt x="6017" y="157272"/>
                </a:lnTo>
                <a:lnTo>
                  <a:pt x="23111" y="111889"/>
                </a:lnTo>
                <a:lnTo>
                  <a:pt x="49840" y="72301"/>
                </a:lnTo>
                <a:lnTo>
                  <a:pt x="84764" y="39949"/>
                </a:lnTo>
                <a:lnTo>
                  <a:pt x="126444" y="16271"/>
                </a:lnTo>
                <a:lnTo>
                  <a:pt x="173438" y="2710"/>
                </a:lnTo>
                <a:lnTo>
                  <a:pt x="207009" y="0"/>
                </a:lnTo>
                <a:lnTo>
                  <a:pt x="2200909" y="0"/>
                </a:lnTo>
                <a:lnTo>
                  <a:pt x="2250647" y="6017"/>
                </a:lnTo>
                <a:lnTo>
                  <a:pt x="2296030" y="23111"/>
                </a:lnTo>
                <a:lnTo>
                  <a:pt x="2335618" y="49840"/>
                </a:lnTo>
                <a:lnTo>
                  <a:pt x="2367970" y="84764"/>
                </a:lnTo>
                <a:lnTo>
                  <a:pt x="2391648" y="126444"/>
                </a:lnTo>
                <a:lnTo>
                  <a:pt x="2405209" y="173438"/>
                </a:lnTo>
                <a:lnTo>
                  <a:pt x="2407920" y="207009"/>
                </a:lnTo>
                <a:lnTo>
                  <a:pt x="2407920" y="1035050"/>
                </a:lnTo>
                <a:lnTo>
                  <a:pt x="2401902" y="1084787"/>
                </a:lnTo>
                <a:lnTo>
                  <a:pt x="2384808" y="1130170"/>
                </a:lnTo>
                <a:lnTo>
                  <a:pt x="2358079" y="1169758"/>
                </a:lnTo>
                <a:lnTo>
                  <a:pt x="2323155" y="1202110"/>
                </a:lnTo>
                <a:lnTo>
                  <a:pt x="2281475" y="1225788"/>
                </a:lnTo>
                <a:lnTo>
                  <a:pt x="2234481" y="1239349"/>
                </a:lnTo>
                <a:lnTo>
                  <a:pt x="2200909" y="1242059"/>
                </a:lnTo>
                <a:lnTo>
                  <a:pt x="207009" y="1242059"/>
                </a:lnTo>
                <a:lnTo>
                  <a:pt x="157272" y="1236042"/>
                </a:lnTo>
                <a:lnTo>
                  <a:pt x="111889" y="1218948"/>
                </a:lnTo>
                <a:lnTo>
                  <a:pt x="72301" y="1192219"/>
                </a:lnTo>
                <a:lnTo>
                  <a:pt x="39949" y="1157295"/>
                </a:lnTo>
                <a:lnTo>
                  <a:pt x="16271" y="1115615"/>
                </a:lnTo>
                <a:lnTo>
                  <a:pt x="2710" y="1068621"/>
                </a:lnTo>
                <a:lnTo>
                  <a:pt x="0" y="1035050"/>
                </a:lnTo>
                <a:lnTo>
                  <a:pt x="0" y="207009"/>
                </a:lnTo>
                <a:close/>
              </a:path>
            </a:pathLst>
          </a:custGeom>
          <a:ln w="12192">
            <a:solidFill>
              <a:srgbClr val="41709C"/>
            </a:solidFill>
          </a:ln>
        </p:spPr>
        <p:txBody>
          <a:bodyPr wrap="square" lIns="0" tIns="0" rIns="0" bIns="0" rtlCol="0"/>
          <a:lstStyle/>
          <a:p>
            <a:endParaRPr/>
          </a:p>
        </p:txBody>
      </p:sp>
      <p:sp>
        <p:nvSpPr>
          <p:cNvPr id="37" name="object 37"/>
          <p:cNvSpPr txBox="1"/>
          <p:nvPr/>
        </p:nvSpPr>
        <p:spPr>
          <a:xfrm>
            <a:off x="8290052" y="1559052"/>
            <a:ext cx="1851025" cy="1077595"/>
          </a:xfrm>
          <a:prstGeom prst="rect">
            <a:avLst/>
          </a:prstGeom>
        </p:spPr>
        <p:txBody>
          <a:bodyPr vert="horz" wrap="square" lIns="0" tIns="0" rIns="0" bIns="0" rtlCol="0">
            <a:spAutoFit/>
          </a:bodyPr>
          <a:lstStyle/>
          <a:p>
            <a:pPr marL="12700" marR="5080" indent="-1270" algn="ctr">
              <a:lnSpc>
                <a:spcPct val="100000"/>
              </a:lnSpc>
            </a:pPr>
            <a:r>
              <a:rPr sz="1800" spc="-10" dirty="0">
                <a:solidFill>
                  <a:srgbClr val="FFFFFF"/>
                </a:solidFill>
                <a:latin typeface="Calibri"/>
                <a:cs typeface="Calibri"/>
              </a:rPr>
              <a:t>As </a:t>
            </a:r>
            <a:r>
              <a:rPr sz="1800" spc="-15" dirty="0">
                <a:solidFill>
                  <a:srgbClr val="FFFFFF"/>
                </a:solidFill>
                <a:latin typeface="Calibri"/>
                <a:cs typeface="Calibri"/>
              </a:rPr>
              <a:t>em</a:t>
            </a:r>
            <a:r>
              <a:rPr sz="1800" spc="-5" dirty="0">
                <a:solidFill>
                  <a:srgbClr val="FFFFFF"/>
                </a:solidFill>
                <a:latin typeface="Calibri"/>
                <a:cs typeface="Calibri"/>
              </a:rPr>
              <a:t>en</a:t>
            </a:r>
            <a:r>
              <a:rPr sz="1800" dirty="0">
                <a:solidFill>
                  <a:srgbClr val="FFFFFF"/>
                </a:solidFill>
                <a:latin typeface="Calibri"/>
                <a:cs typeface="Calibri"/>
              </a:rPr>
              <a:t>das são ap</a:t>
            </a:r>
            <a:r>
              <a:rPr sz="1800" spc="-25" dirty="0">
                <a:solidFill>
                  <a:srgbClr val="FFFFFF"/>
                </a:solidFill>
                <a:latin typeface="Calibri"/>
                <a:cs typeface="Calibri"/>
              </a:rPr>
              <a:t>r</a:t>
            </a:r>
            <a:r>
              <a:rPr sz="1800" spc="-15" dirty="0">
                <a:solidFill>
                  <a:srgbClr val="FFFFFF"/>
                </a:solidFill>
                <a:latin typeface="Calibri"/>
                <a:cs typeface="Calibri"/>
              </a:rPr>
              <a:t>o</a:t>
            </a:r>
            <a:r>
              <a:rPr sz="1800" spc="-35" dirty="0">
                <a:solidFill>
                  <a:srgbClr val="FFFFFF"/>
                </a:solidFill>
                <a:latin typeface="Calibri"/>
                <a:cs typeface="Calibri"/>
              </a:rPr>
              <a:t>v</a:t>
            </a:r>
            <a:r>
              <a:rPr sz="1800" dirty="0">
                <a:solidFill>
                  <a:srgbClr val="FFFFFF"/>
                </a:solidFill>
                <a:latin typeface="Calibri"/>
                <a:cs typeface="Calibri"/>
              </a:rPr>
              <a:t>adas</a:t>
            </a:r>
            <a:r>
              <a:rPr sz="1800" spc="-10" dirty="0">
                <a:solidFill>
                  <a:srgbClr val="FFFFFF"/>
                </a:solidFill>
                <a:latin typeface="Calibri"/>
                <a:cs typeface="Calibri"/>
              </a:rPr>
              <a:t> </a:t>
            </a:r>
            <a:r>
              <a:rPr sz="1800" spc="-5" dirty="0">
                <a:solidFill>
                  <a:srgbClr val="FFFFFF"/>
                </a:solidFill>
                <a:latin typeface="Calibri"/>
                <a:cs typeface="Calibri"/>
              </a:rPr>
              <a:t>n</a:t>
            </a:r>
            <a:r>
              <a:rPr sz="1800" dirty="0">
                <a:solidFill>
                  <a:srgbClr val="FFFFFF"/>
                </a:solidFill>
                <a:latin typeface="Calibri"/>
                <a:cs typeface="Calibri"/>
              </a:rPr>
              <a:t>o</a:t>
            </a:r>
            <a:r>
              <a:rPr sz="1800" spc="10" dirty="0">
                <a:solidFill>
                  <a:srgbClr val="FFFFFF"/>
                </a:solidFill>
                <a:latin typeface="Calibri"/>
                <a:cs typeface="Calibri"/>
              </a:rPr>
              <a:t> </a:t>
            </a:r>
            <a:r>
              <a:rPr sz="1800" spc="-5" dirty="0">
                <a:solidFill>
                  <a:srgbClr val="FFFFFF"/>
                </a:solidFill>
                <a:latin typeface="Calibri"/>
                <a:cs typeface="Calibri"/>
              </a:rPr>
              <a:t>li</a:t>
            </a:r>
            <a:r>
              <a:rPr sz="1800" dirty="0">
                <a:solidFill>
                  <a:srgbClr val="FFFFFF"/>
                </a:solidFill>
                <a:latin typeface="Calibri"/>
                <a:cs typeface="Calibri"/>
              </a:rPr>
              <a:t>mi</a:t>
            </a:r>
            <a:r>
              <a:rPr sz="1800" spc="-30" dirty="0">
                <a:solidFill>
                  <a:srgbClr val="FFFFFF"/>
                </a:solidFill>
                <a:latin typeface="Calibri"/>
                <a:cs typeface="Calibri"/>
              </a:rPr>
              <a:t>t</a:t>
            </a:r>
            <a:r>
              <a:rPr sz="1800" spc="-10" dirty="0">
                <a:solidFill>
                  <a:srgbClr val="FFFFFF"/>
                </a:solidFill>
                <a:latin typeface="Calibri"/>
                <a:cs typeface="Calibri"/>
              </a:rPr>
              <a:t>e</a:t>
            </a:r>
            <a:r>
              <a:rPr sz="1800" spc="-5" dirty="0">
                <a:solidFill>
                  <a:srgbClr val="FFFFFF"/>
                </a:solidFill>
                <a:latin typeface="Calibri"/>
                <a:cs typeface="Calibri"/>
              </a:rPr>
              <a:t> d</a:t>
            </a:r>
            <a:r>
              <a:rPr sz="1800" dirty="0">
                <a:solidFill>
                  <a:srgbClr val="FFFFFF"/>
                </a:solidFill>
                <a:latin typeface="Calibri"/>
                <a:cs typeface="Calibri"/>
              </a:rPr>
              <a:t>e</a:t>
            </a:r>
            <a:r>
              <a:rPr sz="1800" spc="15" dirty="0">
                <a:solidFill>
                  <a:srgbClr val="FFFFFF"/>
                </a:solidFill>
                <a:latin typeface="Calibri"/>
                <a:cs typeface="Calibri"/>
              </a:rPr>
              <a:t> </a:t>
            </a:r>
            <a:r>
              <a:rPr sz="1800" dirty="0">
                <a:solidFill>
                  <a:srgbClr val="FFFFFF"/>
                </a:solidFill>
                <a:latin typeface="Calibri"/>
                <a:cs typeface="Calibri"/>
              </a:rPr>
              <a:t>1</a:t>
            </a:r>
            <a:r>
              <a:rPr sz="1800" spc="-10" dirty="0">
                <a:solidFill>
                  <a:srgbClr val="FFFFFF"/>
                </a:solidFill>
                <a:latin typeface="Calibri"/>
                <a:cs typeface="Calibri"/>
              </a:rPr>
              <a:t>,</a:t>
            </a:r>
            <a:r>
              <a:rPr sz="1800" dirty="0">
                <a:solidFill>
                  <a:srgbClr val="FFFFFF"/>
                </a:solidFill>
                <a:latin typeface="Calibri"/>
                <a:cs typeface="Calibri"/>
              </a:rPr>
              <a:t>2% </a:t>
            </a:r>
            <a:r>
              <a:rPr sz="1800" spc="-5" dirty="0">
                <a:solidFill>
                  <a:srgbClr val="FFFFFF"/>
                </a:solidFill>
                <a:latin typeface="Calibri"/>
                <a:cs typeface="Calibri"/>
              </a:rPr>
              <a:t>d</a:t>
            </a:r>
            <a:r>
              <a:rPr sz="1800" dirty="0">
                <a:solidFill>
                  <a:srgbClr val="FFFFFF"/>
                </a:solidFill>
                <a:latin typeface="Calibri"/>
                <a:cs typeface="Calibri"/>
              </a:rPr>
              <a:t>a </a:t>
            </a:r>
            <a:r>
              <a:rPr sz="1800" spc="-20" dirty="0">
                <a:solidFill>
                  <a:srgbClr val="FFFFFF"/>
                </a:solidFill>
                <a:latin typeface="Calibri"/>
                <a:cs typeface="Calibri"/>
              </a:rPr>
              <a:t>R</a:t>
            </a:r>
            <a:r>
              <a:rPr sz="1800" spc="-5" dirty="0">
                <a:solidFill>
                  <a:srgbClr val="FFFFFF"/>
                </a:solidFill>
                <a:latin typeface="Calibri"/>
                <a:cs typeface="Calibri"/>
              </a:rPr>
              <a:t>CL </a:t>
            </a:r>
            <a:r>
              <a:rPr sz="1800" b="1" spc="-10" dirty="0">
                <a:solidFill>
                  <a:srgbClr val="FFFFFF"/>
                </a:solidFill>
                <a:latin typeface="Calibri"/>
                <a:cs typeface="Calibri"/>
              </a:rPr>
              <a:t>p</a:t>
            </a:r>
            <a:r>
              <a:rPr sz="1800" b="1" spc="-30" dirty="0">
                <a:solidFill>
                  <a:srgbClr val="FFFFFF"/>
                </a:solidFill>
                <a:latin typeface="Calibri"/>
                <a:cs typeface="Calibri"/>
              </a:rPr>
              <a:t>r</a:t>
            </a:r>
            <a:r>
              <a:rPr sz="1800" b="1" spc="-10" dirty="0">
                <a:solidFill>
                  <a:srgbClr val="FFFFFF"/>
                </a:solidFill>
                <a:latin typeface="Calibri"/>
                <a:cs typeface="Calibri"/>
              </a:rPr>
              <a:t>e</a:t>
            </a:r>
            <a:r>
              <a:rPr sz="1800" b="1" spc="-15" dirty="0">
                <a:solidFill>
                  <a:srgbClr val="FFFFFF"/>
                </a:solidFill>
                <a:latin typeface="Calibri"/>
                <a:cs typeface="Calibri"/>
              </a:rPr>
              <a:t>vi</a:t>
            </a:r>
            <a:r>
              <a:rPr sz="1800" b="1" spc="-30" dirty="0">
                <a:solidFill>
                  <a:srgbClr val="FFFFFF"/>
                </a:solidFill>
                <a:latin typeface="Calibri"/>
                <a:cs typeface="Calibri"/>
              </a:rPr>
              <a:t>s</a:t>
            </a:r>
            <a:r>
              <a:rPr sz="1800" b="1" spc="-25" dirty="0">
                <a:solidFill>
                  <a:srgbClr val="FFFFFF"/>
                </a:solidFill>
                <a:latin typeface="Calibri"/>
                <a:cs typeface="Calibri"/>
              </a:rPr>
              <a:t>t</a:t>
            </a:r>
            <a:r>
              <a:rPr sz="1800" b="1" spc="-10" dirty="0">
                <a:solidFill>
                  <a:srgbClr val="FFFFFF"/>
                </a:solidFill>
                <a:latin typeface="Calibri"/>
                <a:cs typeface="Calibri"/>
              </a:rPr>
              <a:t>a</a:t>
            </a:r>
            <a:r>
              <a:rPr sz="1800" b="1" spc="-25" dirty="0">
                <a:solidFill>
                  <a:srgbClr val="FFFFFF"/>
                </a:solidFill>
                <a:latin typeface="Calibri"/>
                <a:cs typeface="Calibri"/>
              </a:rPr>
              <a:t> </a:t>
            </a:r>
            <a:r>
              <a:rPr sz="1800" spc="-5" dirty="0">
                <a:solidFill>
                  <a:srgbClr val="FFFFFF"/>
                </a:solidFill>
                <a:latin typeface="Calibri"/>
                <a:cs typeface="Calibri"/>
              </a:rPr>
              <a:t>n</a:t>
            </a:r>
            <a:r>
              <a:rPr sz="1800" dirty="0">
                <a:solidFill>
                  <a:srgbClr val="FFFFFF"/>
                </a:solidFill>
                <a:latin typeface="Calibri"/>
                <a:cs typeface="Calibri"/>
              </a:rPr>
              <a:t>o</a:t>
            </a:r>
            <a:r>
              <a:rPr sz="1800" spc="10" dirty="0">
                <a:solidFill>
                  <a:srgbClr val="FFFFFF"/>
                </a:solidFill>
                <a:latin typeface="Calibri"/>
                <a:cs typeface="Calibri"/>
              </a:rPr>
              <a:t> </a:t>
            </a:r>
            <a:r>
              <a:rPr sz="1800" spc="-20" dirty="0">
                <a:solidFill>
                  <a:srgbClr val="FFFFFF"/>
                </a:solidFill>
                <a:latin typeface="Calibri"/>
                <a:cs typeface="Calibri"/>
              </a:rPr>
              <a:t>P</a:t>
            </a:r>
            <a:r>
              <a:rPr sz="1800" spc="-40" dirty="0">
                <a:solidFill>
                  <a:srgbClr val="FFFFFF"/>
                </a:solidFill>
                <a:latin typeface="Calibri"/>
                <a:cs typeface="Calibri"/>
              </a:rPr>
              <a:t>L</a:t>
            </a:r>
            <a:r>
              <a:rPr sz="1800" spc="-30" dirty="0">
                <a:solidFill>
                  <a:srgbClr val="FFFFFF"/>
                </a:solidFill>
                <a:latin typeface="Calibri"/>
                <a:cs typeface="Calibri"/>
              </a:rPr>
              <a:t>O</a:t>
            </a:r>
            <a:r>
              <a:rPr sz="1800" spc="-15" dirty="0">
                <a:solidFill>
                  <a:srgbClr val="FFFFFF"/>
                </a:solidFill>
                <a:latin typeface="Calibri"/>
                <a:cs typeface="Calibri"/>
              </a:rPr>
              <a:t>A</a:t>
            </a:r>
            <a:endParaRPr sz="1800" dirty="0">
              <a:latin typeface="Calibri"/>
              <a:cs typeface="Calibri"/>
            </a:endParaRPr>
          </a:p>
        </p:txBody>
      </p:sp>
      <p:sp>
        <p:nvSpPr>
          <p:cNvPr id="38" name="object 38"/>
          <p:cNvSpPr/>
          <p:nvPr/>
        </p:nvSpPr>
        <p:spPr>
          <a:xfrm>
            <a:off x="3840226" y="794424"/>
            <a:ext cx="4389120" cy="338861"/>
          </a:xfrm>
          <a:custGeom>
            <a:avLst/>
            <a:gdLst/>
            <a:ahLst/>
            <a:cxnLst/>
            <a:rect l="l" t="t" r="r" b="b"/>
            <a:pathLst>
              <a:path w="4389120" h="447040">
                <a:moveTo>
                  <a:pt x="4314698" y="0"/>
                </a:moveTo>
                <a:lnTo>
                  <a:pt x="70172" y="118"/>
                </a:lnTo>
                <a:lnTo>
                  <a:pt x="30757" y="14121"/>
                </a:lnTo>
                <a:lnTo>
                  <a:pt x="5456" y="46363"/>
                </a:lnTo>
                <a:lnTo>
                  <a:pt x="0" y="74421"/>
                </a:lnTo>
                <a:lnTo>
                  <a:pt x="118" y="376359"/>
                </a:lnTo>
                <a:lnTo>
                  <a:pt x="14121" y="415774"/>
                </a:lnTo>
                <a:lnTo>
                  <a:pt x="46363" y="441075"/>
                </a:lnTo>
                <a:lnTo>
                  <a:pt x="74422" y="446531"/>
                </a:lnTo>
                <a:lnTo>
                  <a:pt x="4318947" y="446413"/>
                </a:lnTo>
                <a:lnTo>
                  <a:pt x="4358362" y="432410"/>
                </a:lnTo>
                <a:lnTo>
                  <a:pt x="4383663" y="400168"/>
                </a:lnTo>
                <a:lnTo>
                  <a:pt x="4389120" y="372110"/>
                </a:lnTo>
                <a:lnTo>
                  <a:pt x="4389001" y="70172"/>
                </a:lnTo>
                <a:lnTo>
                  <a:pt x="4374998" y="30757"/>
                </a:lnTo>
                <a:lnTo>
                  <a:pt x="4342756" y="5456"/>
                </a:lnTo>
                <a:lnTo>
                  <a:pt x="4314698" y="0"/>
                </a:lnTo>
                <a:close/>
              </a:path>
            </a:pathLst>
          </a:custGeom>
          <a:solidFill>
            <a:srgbClr val="00AF50"/>
          </a:solidFill>
        </p:spPr>
        <p:txBody>
          <a:bodyPr wrap="square" lIns="0" tIns="0" rIns="0" bIns="0" rtlCol="0"/>
          <a:lstStyle/>
          <a:p>
            <a:pPr algn="ctr"/>
            <a:r>
              <a:rPr lang="pt-BR" dirty="0">
                <a:solidFill>
                  <a:schemeClr val="bg1"/>
                </a:solidFill>
              </a:rPr>
              <a:t>Constituição Federal antes da EC 100/19</a:t>
            </a:r>
            <a:endParaRPr dirty="0">
              <a:solidFill>
                <a:schemeClr val="bg1"/>
              </a:solidFill>
            </a:endParaRPr>
          </a:p>
        </p:txBody>
      </p:sp>
      <p:sp>
        <p:nvSpPr>
          <p:cNvPr id="39" name="Retângulo 38">
            <a:extLst>
              <a:ext uri="{FF2B5EF4-FFF2-40B4-BE49-F238E27FC236}">
                <a16:creationId xmlns:a16="http://schemas.microsoft.com/office/drawing/2014/main" id="{41FC2AB7-B3CE-4E6F-AC08-DA4966A1D0B0}"/>
              </a:ext>
            </a:extLst>
          </p:cNvPr>
          <p:cNvSpPr/>
          <p:nvPr/>
        </p:nvSpPr>
        <p:spPr>
          <a:xfrm>
            <a:off x="0" y="110108"/>
            <a:ext cx="8486743" cy="572849"/>
          </a:xfrm>
          <a:prstGeom prst="rect">
            <a:avLst/>
          </a:prstGeom>
        </p:spPr>
        <p:txBody>
          <a:bodyPr wrap="square">
            <a:spAutoFit/>
          </a:bodyPr>
          <a:lstStyle/>
          <a:p>
            <a:pPr algn="ctr">
              <a:lnSpc>
                <a:spcPct val="120000"/>
              </a:lnSpc>
            </a:pPr>
            <a:r>
              <a:rPr lang="pt-BR" sz="2800" b="1" dirty="0">
                <a:solidFill>
                  <a:schemeClr val="accent1">
                    <a:lumMod val="50000"/>
                  </a:schemeClr>
                </a:solidFill>
                <a:latin typeface="Open Sans" panose="020B0606030504020204"/>
                <a:cs typeface="Gisha" panose="020B0502040204020203" pitchFamily="34" charset="-79"/>
              </a:rPr>
              <a:t>Origem do Dinheiro: Emendas Parlamentares</a:t>
            </a:r>
          </a:p>
        </p:txBody>
      </p:sp>
    </p:spTree>
    <p:extLst>
      <p:ext uri="{BB962C8B-B14F-4D97-AF65-F5344CB8AC3E}">
        <p14:creationId xmlns:p14="http://schemas.microsoft.com/office/powerpoint/2010/main" val="1344613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990344" y="5152644"/>
            <a:ext cx="2784475" cy="1572895"/>
          </a:xfrm>
          <a:custGeom>
            <a:avLst/>
            <a:gdLst/>
            <a:ahLst/>
            <a:cxnLst/>
            <a:rect l="l" t="t" r="r" b="b"/>
            <a:pathLst>
              <a:path w="2784475" h="1572895">
                <a:moveTo>
                  <a:pt x="2522220" y="0"/>
                </a:moveTo>
                <a:lnTo>
                  <a:pt x="262128" y="0"/>
                </a:lnTo>
                <a:lnTo>
                  <a:pt x="240627" y="868"/>
                </a:lnTo>
                <a:lnTo>
                  <a:pt x="199132" y="7617"/>
                </a:lnTo>
                <a:lnTo>
                  <a:pt x="160091" y="20597"/>
                </a:lnTo>
                <a:lnTo>
                  <a:pt x="124045" y="39270"/>
                </a:lnTo>
                <a:lnTo>
                  <a:pt x="91533" y="63095"/>
                </a:lnTo>
                <a:lnTo>
                  <a:pt x="63095" y="91533"/>
                </a:lnTo>
                <a:lnTo>
                  <a:pt x="39270" y="124045"/>
                </a:lnTo>
                <a:lnTo>
                  <a:pt x="20597" y="160091"/>
                </a:lnTo>
                <a:lnTo>
                  <a:pt x="7617" y="199132"/>
                </a:lnTo>
                <a:lnTo>
                  <a:pt x="868" y="240627"/>
                </a:lnTo>
                <a:lnTo>
                  <a:pt x="0" y="262127"/>
                </a:lnTo>
                <a:lnTo>
                  <a:pt x="0" y="1310639"/>
                </a:lnTo>
                <a:lnTo>
                  <a:pt x="3430" y="1353158"/>
                </a:lnTo>
                <a:lnTo>
                  <a:pt x="13362" y="1393491"/>
                </a:lnTo>
                <a:lnTo>
                  <a:pt x="29256" y="1431102"/>
                </a:lnTo>
                <a:lnTo>
                  <a:pt x="50572" y="1465448"/>
                </a:lnTo>
                <a:lnTo>
                  <a:pt x="76771" y="1495991"/>
                </a:lnTo>
                <a:lnTo>
                  <a:pt x="107313" y="1522191"/>
                </a:lnTo>
                <a:lnTo>
                  <a:pt x="141660" y="1543509"/>
                </a:lnTo>
                <a:lnTo>
                  <a:pt x="179271" y="1559404"/>
                </a:lnTo>
                <a:lnTo>
                  <a:pt x="219606" y="1569337"/>
                </a:lnTo>
                <a:lnTo>
                  <a:pt x="262128" y="1572767"/>
                </a:lnTo>
                <a:lnTo>
                  <a:pt x="2522220" y="1572767"/>
                </a:lnTo>
                <a:lnTo>
                  <a:pt x="2564741" y="1569337"/>
                </a:lnTo>
                <a:lnTo>
                  <a:pt x="2605076" y="1559404"/>
                </a:lnTo>
                <a:lnTo>
                  <a:pt x="2642687" y="1543509"/>
                </a:lnTo>
                <a:lnTo>
                  <a:pt x="2677034" y="1522191"/>
                </a:lnTo>
                <a:lnTo>
                  <a:pt x="2707576" y="1495991"/>
                </a:lnTo>
                <a:lnTo>
                  <a:pt x="2733775" y="1465448"/>
                </a:lnTo>
                <a:lnTo>
                  <a:pt x="2755091" y="1431102"/>
                </a:lnTo>
                <a:lnTo>
                  <a:pt x="2770985" y="1393491"/>
                </a:lnTo>
                <a:lnTo>
                  <a:pt x="2780917" y="1353158"/>
                </a:lnTo>
                <a:lnTo>
                  <a:pt x="2784347" y="1310639"/>
                </a:lnTo>
                <a:lnTo>
                  <a:pt x="2784347" y="262127"/>
                </a:lnTo>
                <a:lnTo>
                  <a:pt x="2780917" y="219606"/>
                </a:lnTo>
                <a:lnTo>
                  <a:pt x="2770985" y="179271"/>
                </a:lnTo>
                <a:lnTo>
                  <a:pt x="2755091" y="141660"/>
                </a:lnTo>
                <a:lnTo>
                  <a:pt x="2733775" y="107313"/>
                </a:lnTo>
                <a:lnTo>
                  <a:pt x="2707576" y="76771"/>
                </a:lnTo>
                <a:lnTo>
                  <a:pt x="2677034" y="50572"/>
                </a:lnTo>
                <a:lnTo>
                  <a:pt x="2642687" y="29256"/>
                </a:lnTo>
                <a:lnTo>
                  <a:pt x="2605076" y="13362"/>
                </a:lnTo>
                <a:lnTo>
                  <a:pt x="2564741" y="3430"/>
                </a:lnTo>
                <a:lnTo>
                  <a:pt x="2522220" y="0"/>
                </a:lnTo>
                <a:close/>
              </a:path>
            </a:pathLst>
          </a:custGeom>
          <a:solidFill>
            <a:srgbClr val="EC7C30"/>
          </a:solidFill>
        </p:spPr>
        <p:txBody>
          <a:bodyPr wrap="square" lIns="0" tIns="0" rIns="0" bIns="0" rtlCol="0"/>
          <a:lstStyle/>
          <a:p>
            <a:endParaRPr/>
          </a:p>
        </p:txBody>
      </p:sp>
      <p:sp>
        <p:nvSpPr>
          <p:cNvPr id="8" name="object 8"/>
          <p:cNvSpPr txBox="1"/>
          <p:nvPr/>
        </p:nvSpPr>
        <p:spPr>
          <a:xfrm>
            <a:off x="2245614" y="5420817"/>
            <a:ext cx="2277110" cy="1076960"/>
          </a:xfrm>
          <a:prstGeom prst="rect">
            <a:avLst/>
          </a:prstGeom>
        </p:spPr>
        <p:txBody>
          <a:bodyPr vert="horz" wrap="square" lIns="0" tIns="0" rIns="0" bIns="0" rtlCol="0">
            <a:spAutoFit/>
          </a:bodyPr>
          <a:lstStyle/>
          <a:p>
            <a:pPr marL="12065" marR="5080" indent="-635" algn="ctr">
              <a:lnSpc>
                <a:spcPct val="100000"/>
              </a:lnSpc>
            </a:pPr>
            <a:r>
              <a:rPr sz="1800" dirty="0">
                <a:solidFill>
                  <a:srgbClr val="FFFFFF"/>
                </a:solidFill>
                <a:latin typeface="Calibri"/>
                <a:cs typeface="Calibri"/>
              </a:rPr>
              <a:t>H</a:t>
            </a:r>
            <a:r>
              <a:rPr sz="1800" spc="-25" dirty="0">
                <a:solidFill>
                  <a:srgbClr val="FFFFFF"/>
                </a:solidFill>
                <a:latin typeface="Calibri"/>
                <a:cs typeface="Calibri"/>
              </a:rPr>
              <a:t>a</a:t>
            </a:r>
            <a:r>
              <a:rPr sz="1800" spc="-20" dirty="0">
                <a:solidFill>
                  <a:srgbClr val="FFFFFF"/>
                </a:solidFill>
                <a:latin typeface="Calibri"/>
                <a:cs typeface="Calibri"/>
              </a:rPr>
              <a:t>v</a:t>
            </a:r>
            <a:r>
              <a:rPr sz="1800" spc="-10" dirty="0">
                <a:solidFill>
                  <a:srgbClr val="FFFFFF"/>
                </a:solidFill>
                <a:latin typeface="Calibri"/>
                <a:cs typeface="Calibri"/>
              </a:rPr>
              <a:t>e</a:t>
            </a:r>
            <a:r>
              <a:rPr sz="1800" spc="-50" dirty="0">
                <a:solidFill>
                  <a:srgbClr val="FFFFFF"/>
                </a:solidFill>
                <a:latin typeface="Calibri"/>
                <a:cs typeface="Calibri"/>
              </a:rPr>
              <a:t>r</a:t>
            </a:r>
            <a:r>
              <a:rPr sz="1800" dirty="0">
                <a:solidFill>
                  <a:srgbClr val="FFFFFF"/>
                </a:solidFill>
                <a:latin typeface="Calibri"/>
                <a:cs typeface="Calibri"/>
              </a:rPr>
              <a:t>á u</a:t>
            </a:r>
            <a:r>
              <a:rPr sz="1800" spc="-15" dirty="0">
                <a:solidFill>
                  <a:srgbClr val="FFFFFF"/>
                </a:solidFill>
                <a:latin typeface="Calibri"/>
                <a:cs typeface="Calibri"/>
              </a:rPr>
              <a:t>m</a:t>
            </a:r>
            <a:r>
              <a:rPr sz="1800" dirty="0">
                <a:solidFill>
                  <a:srgbClr val="FFFFFF"/>
                </a:solidFill>
                <a:latin typeface="Calibri"/>
                <a:cs typeface="Calibri"/>
              </a:rPr>
              <a:t> </a:t>
            </a:r>
            <a:r>
              <a:rPr sz="1800" spc="-10" dirty="0">
                <a:solidFill>
                  <a:srgbClr val="FFFFFF"/>
                </a:solidFill>
                <a:latin typeface="Calibri"/>
                <a:cs typeface="Calibri"/>
              </a:rPr>
              <a:t>c</a:t>
            </a:r>
            <a:r>
              <a:rPr sz="1800" spc="-40" dirty="0">
                <a:solidFill>
                  <a:srgbClr val="FFFFFF"/>
                </a:solidFill>
                <a:latin typeface="Calibri"/>
                <a:cs typeface="Calibri"/>
              </a:rPr>
              <a:t>r</a:t>
            </a:r>
            <a:r>
              <a:rPr sz="1800" spc="-5" dirty="0">
                <a:solidFill>
                  <a:srgbClr val="FFFFFF"/>
                </a:solidFill>
                <a:latin typeface="Calibri"/>
                <a:cs typeface="Calibri"/>
              </a:rPr>
              <a:t>o</a:t>
            </a:r>
            <a:r>
              <a:rPr sz="1800" dirty="0">
                <a:solidFill>
                  <a:srgbClr val="FFFFFF"/>
                </a:solidFill>
                <a:latin typeface="Calibri"/>
                <a:cs typeface="Calibri"/>
              </a:rPr>
              <a:t>n</a:t>
            </a:r>
            <a:r>
              <a:rPr sz="1800" spc="-5" dirty="0">
                <a:solidFill>
                  <a:srgbClr val="FFFFFF"/>
                </a:solidFill>
                <a:latin typeface="Calibri"/>
                <a:cs typeface="Calibri"/>
              </a:rPr>
              <a:t>o</a:t>
            </a:r>
            <a:r>
              <a:rPr sz="1800" spc="5" dirty="0">
                <a:solidFill>
                  <a:srgbClr val="FFFFFF"/>
                </a:solidFill>
                <a:latin typeface="Calibri"/>
                <a:cs typeface="Calibri"/>
              </a:rPr>
              <a:t>g</a:t>
            </a:r>
            <a:r>
              <a:rPr sz="1800" spc="-50" dirty="0">
                <a:solidFill>
                  <a:srgbClr val="FFFFFF"/>
                </a:solidFill>
                <a:latin typeface="Calibri"/>
                <a:cs typeface="Calibri"/>
              </a:rPr>
              <a:t>r</a:t>
            </a:r>
            <a:r>
              <a:rPr sz="1800" spc="-10" dirty="0">
                <a:solidFill>
                  <a:srgbClr val="FFFFFF"/>
                </a:solidFill>
                <a:latin typeface="Calibri"/>
                <a:cs typeface="Calibri"/>
              </a:rPr>
              <a:t>am</a:t>
            </a:r>
            <a:r>
              <a:rPr sz="1800" dirty="0">
                <a:solidFill>
                  <a:srgbClr val="FFFFFF"/>
                </a:solidFill>
                <a:latin typeface="Calibri"/>
                <a:cs typeface="Calibri"/>
              </a:rPr>
              <a:t>a n</a:t>
            </a:r>
            <a:r>
              <a:rPr sz="1800" spc="-5" dirty="0">
                <a:solidFill>
                  <a:srgbClr val="FFFFFF"/>
                </a:solidFill>
                <a:latin typeface="Calibri"/>
                <a:cs typeface="Calibri"/>
              </a:rPr>
              <a:t>o</a:t>
            </a:r>
            <a:r>
              <a:rPr sz="1800" dirty="0">
                <a:solidFill>
                  <a:srgbClr val="FFFFFF"/>
                </a:solidFill>
                <a:latin typeface="Calibri"/>
                <a:cs typeface="Calibri"/>
              </a:rPr>
              <a:t>s</a:t>
            </a:r>
            <a:r>
              <a:rPr sz="1800" spc="5" dirty="0">
                <a:solidFill>
                  <a:srgbClr val="FFFFFF"/>
                </a:solidFill>
                <a:latin typeface="Calibri"/>
                <a:cs typeface="Calibri"/>
              </a:rPr>
              <a:t> </a:t>
            </a:r>
            <a:r>
              <a:rPr sz="1800" spc="-35" dirty="0">
                <a:solidFill>
                  <a:srgbClr val="FFFFFF"/>
                </a:solidFill>
                <a:latin typeface="Calibri"/>
                <a:cs typeface="Calibri"/>
              </a:rPr>
              <a:t>t</a:t>
            </a:r>
            <a:r>
              <a:rPr sz="1800" spc="-10" dirty="0">
                <a:solidFill>
                  <a:srgbClr val="FFFFFF"/>
                </a:solidFill>
                <a:latin typeface="Calibri"/>
                <a:cs typeface="Calibri"/>
              </a:rPr>
              <a:t>ermos</a:t>
            </a:r>
            <a:r>
              <a:rPr sz="1800" spc="5" dirty="0">
                <a:solidFill>
                  <a:srgbClr val="FFFFFF"/>
                </a:solidFill>
                <a:latin typeface="Calibri"/>
                <a:cs typeface="Calibri"/>
              </a:rPr>
              <a:t> </a:t>
            </a:r>
            <a:r>
              <a:rPr sz="1800" dirty="0">
                <a:solidFill>
                  <a:srgbClr val="FFFFFF"/>
                </a:solidFill>
                <a:latin typeface="Calibri"/>
                <a:cs typeface="Calibri"/>
              </a:rPr>
              <a:t>da</a:t>
            </a:r>
            <a:r>
              <a:rPr sz="1800" spc="15" dirty="0">
                <a:solidFill>
                  <a:srgbClr val="FFFFFF"/>
                </a:solidFill>
                <a:latin typeface="Calibri"/>
                <a:cs typeface="Calibri"/>
              </a:rPr>
              <a:t> </a:t>
            </a:r>
            <a:r>
              <a:rPr sz="1800" spc="-5" dirty="0">
                <a:solidFill>
                  <a:srgbClr val="FFFFFF"/>
                </a:solidFill>
                <a:latin typeface="Calibri"/>
                <a:cs typeface="Calibri"/>
              </a:rPr>
              <a:t>LD</a:t>
            </a:r>
            <a:r>
              <a:rPr sz="1800" dirty="0">
                <a:solidFill>
                  <a:srgbClr val="FFFFFF"/>
                </a:solidFill>
                <a:latin typeface="Calibri"/>
                <a:cs typeface="Calibri"/>
              </a:rPr>
              <a:t>O</a:t>
            </a:r>
            <a:r>
              <a:rPr sz="1800" spc="10" dirty="0">
                <a:solidFill>
                  <a:srgbClr val="FFFFFF"/>
                </a:solidFill>
                <a:latin typeface="Calibri"/>
                <a:cs typeface="Calibri"/>
              </a:rPr>
              <a:t> </a:t>
            </a:r>
            <a:r>
              <a:rPr sz="1800" dirty="0">
                <a:solidFill>
                  <a:srgbClr val="FFFFFF"/>
                </a:solidFill>
                <a:latin typeface="Calibri"/>
                <a:cs typeface="Calibri"/>
              </a:rPr>
              <a:t>p</a:t>
            </a:r>
            <a:r>
              <a:rPr sz="1800" spc="-10" dirty="0">
                <a:solidFill>
                  <a:srgbClr val="FFFFFF"/>
                </a:solidFill>
                <a:latin typeface="Calibri"/>
                <a:cs typeface="Calibri"/>
              </a:rPr>
              <a:t>a</a:t>
            </a:r>
            <a:r>
              <a:rPr sz="1800" spc="-45" dirty="0">
                <a:solidFill>
                  <a:srgbClr val="FFFFFF"/>
                </a:solidFill>
                <a:latin typeface="Calibri"/>
                <a:cs typeface="Calibri"/>
              </a:rPr>
              <a:t>r</a:t>
            </a:r>
            <a:r>
              <a:rPr sz="1800" dirty="0">
                <a:solidFill>
                  <a:srgbClr val="FFFFFF"/>
                </a:solidFill>
                <a:latin typeface="Calibri"/>
                <a:cs typeface="Calibri"/>
              </a:rPr>
              <a:t>a a</a:t>
            </a:r>
            <a:r>
              <a:rPr sz="1800" spc="5" dirty="0">
                <a:solidFill>
                  <a:srgbClr val="FFFFFF"/>
                </a:solidFill>
                <a:latin typeface="Calibri"/>
                <a:cs typeface="Calibri"/>
              </a:rPr>
              <a:t>n</a:t>
            </a:r>
            <a:r>
              <a:rPr sz="1800" dirty="0">
                <a:solidFill>
                  <a:srgbClr val="FFFFFF"/>
                </a:solidFill>
                <a:latin typeface="Calibri"/>
                <a:cs typeface="Calibri"/>
              </a:rPr>
              <a:t>ál</a:t>
            </a:r>
            <a:r>
              <a:rPr sz="1800" spc="-10" dirty="0">
                <a:solidFill>
                  <a:srgbClr val="FFFFFF"/>
                </a:solidFill>
                <a:latin typeface="Calibri"/>
                <a:cs typeface="Calibri"/>
              </a:rPr>
              <a:t>i</a:t>
            </a:r>
            <a:r>
              <a:rPr sz="1800" spc="5" dirty="0">
                <a:solidFill>
                  <a:srgbClr val="FFFFFF"/>
                </a:solidFill>
                <a:latin typeface="Calibri"/>
                <a:cs typeface="Calibri"/>
              </a:rPr>
              <a:t>s</a:t>
            </a:r>
            <a:r>
              <a:rPr sz="1800" spc="-10" dirty="0">
                <a:solidFill>
                  <a:srgbClr val="FFFFFF"/>
                </a:solidFill>
                <a:latin typeface="Calibri"/>
                <a:cs typeface="Calibri"/>
              </a:rPr>
              <a:t>e</a:t>
            </a:r>
            <a:r>
              <a:rPr sz="1800" dirty="0">
                <a:solidFill>
                  <a:srgbClr val="FFFFFF"/>
                </a:solidFill>
                <a:latin typeface="Calibri"/>
                <a:cs typeface="Calibri"/>
              </a:rPr>
              <a:t> </a:t>
            </a:r>
            <a:r>
              <a:rPr sz="1800" spc="-10" dirty="0">
                <a:solidFill>
                  <a:srgbClr val="FFFFFF"/>
                </a:solidFill>
                <a:latin typeface="Calibri"/>
                <a:cs typeface="Calibri"/>
              </a:rPr>
              <a:t>e</a:t>
            </a:r>
            <a:r>
              <a:rPr sz="1800" spc="15" dirty="0">
                <a:solidFill>
                  <a:srgbClr val="FFFFFF"/>
                </a:solidFill>
                <a:latin typeface="Calibri"/>
                <a:cs typeface="Calibri"/>
              </a:rPr>
              <a:t> </a:t>
            </a:r>
            <a:r>
              <a:rPr sz="1800" spc="-20" dirty="0">
                <a:solidFill>
                  <a:srgbClr val="FFFFFF"/>
                </a:solidFill>
                <a:latin typeface="Calibri"/>
                <a:cs typeface="Calibri"/>
              </a:rPr>
              <a:t>v</a:t>
            </a:r>
            <a:r>
              <a:rPr sz="1800" spc="-10" dirty="0">
                <a:solidFill>
                  <a:srgbClr val="FFFFFF"/>
                </a:solidFill>
                <a:latin typeface="Calibri"/>
                <a:cs typeface="Calibri"/>
              </a:rPr>
              <a:t>e</a:t>
            </a:r>
            <a:r>
              <a:rPr sz="1800" dirty="0">
                <a:solidFill>
                  <a:srgbClr val="FFFFFF"/>
                </a:solidFill>
                <a:latin typeface="Calibri"/>
                <a:cs typeface="Calibri"/>
              </a:rPr>
              <a:t>r</a:t>
            </a:r>
            <a:r>
              <a:rPr sz="1800" spc="-10" dirty="0">
                <a:solidFill>
                  <a:srgbClr val="FFFFFF"/>
                </a:solidFill>
                <a:latin typeface="Calibri"/>
                <a:cs typeface="Calibri"/>
              </a:rPr>
              <a:t>i</a:t>
            </a:r>
            <a:r>
              <a:rPr sz="1800" spc="-5" dirty="0">
                <a:solidFill>
                  <a:srgbClr val="FFFFFF"/>
                </a:solidFill>
                <a:latin typeface="Calibri"/>
                <a:cs typeface="Calibri"/>
              </a:rPr>
              <a:t>fi</a:t>
            </a:r>
            <a:r>
              <a:rPr sz="1800" spc="-15" dirty="0">
                <a:solidFill>
                  <a:srgbClr val="FFFFFF"/>
                </a:solidFill>
                <a:latin typeface="Calibri"/>
                <a:cs typeface="Calibri"/>
              </a:rPr>
              <a:t>c</a:t>
            </a:r>
            <a:r>
              <a:rPr sz="1800" spc="-10" dirty="0">
                <a:solidFill>
                  <a:srgbClr val="FFFFFF"/>
                </a:solidFill>
                <a:latin typeface="Calibri"/>
                <a:cs typeface="Calibri"/>
              </a:rPr>
              <a:t>a</a:t>
            </a:r>
            <a:r>
              <a:rPr sz="1800" spc="-25" dirty="0">
                <a:solidFill>
                  <a:srgbClr val="FFFFFF"/>
                </a:solidFill>
                <a:latin typeface="Calibri"/>
                <a:cs typeface="Calibri"/>
              </a:rPr>
              <a:t>ç</a:t>
            </a:r>
            <a:r>
              <a:rPr sz="1800" dirty="0">
                <a:solidFill>
                  <a:srgbClr val="FFFFFF"/>
                </a:solidFill>
                <a:latin typeface="Calibri"/>
                <a:cs typeface="Calibri"/>
              </a:rPr>
              <a:t>ão</a:t>
            </a:r>
            <a:r>
              <a:rPr sz="1800" spc="10" dirty="0">
                <a:solidFill>
                  <a:srgbClr val="FFFFFF"/>
                </a:solidFill>
                <a:latin typeface="Calibri"/>
                <a:cs typeface="Calibri"/>
              </a:rPr>
              <a:t> </a:t>
            </a:r>
            <a:r>
              <a:rPr sz="1800" dirty="0">
                <a:solidFill>
                  <a:srgbClr val="FFFFFF"/>
                </a:solidFill>
                <a:latin typeface="Calibri"/>
                <a:cs typeface="Calibri"/>
              </a:rPr>
              <a:t>d</a:t>
            </a:r>
            <a:r>
              <a:rPr sz="1800" spc="-5" dirty="0">
                <a:solidFill>
                  <a:srgbClr val="FFFFFF"/>
                </a:solidFill>
                <a:latin typeface="Calibri"/>
                <a:cs typeface="Calibri"/>
              </a:rPr>
              <a:t>os i</a:t>
            </a:r>
            <a:r>
              <a:rPr sz="1800" spc="-15" dirty="0">
                <a:solidFill>
                  <a:srgbClr val="FFFFFF"/>
                </a:solidFill>
                <a:latin typeface="Calibri"/>
                <a:cs typeface="Calibri"/>
              </a:rPr>
              <a:t>mp</a:t>
            </a:r>
            <a:r>
              <a:rPr sz="1800" spc="-5" dirty="0">
                <a:solidFill>
                  <a:srgbClr val="FFFFFF"/>
                </a:solidFill>
                <a:latin typeface="Calibri"/>
                <a:cs typeface="Calibri"/>
              </a:rPr>
              <a:t>edimen</a:t>
            </a:r>
            <a:r>
              <a:rPr sz="1800" spc="-25" dirty="0">
                <a:solidFill>
                  <a:srgbClr val="FFFFFF"/>
                </a:solidFill>
                <a:latin typeface="Calibri"/>
                <a:cs typeface="Calibri"/>
              </a:rPr>
              <a:t>t</a:t>
            </a:r>
            <a:r>
              <a:rPr sz="1800" spc="-5" dirty="0">
                <a:solidFill>
                  <a:srgbClr val="FFFFFF"/>
                </a:solidFill>
                <a:latin typeface="Calibri"/>
                <a:cs typeface="Calibri"/>
              </a:rPr>
              <a:t>os.</a:t>
            </a:r>
            <a:endParaRPr sz="1800" dirty="0">
              <a:latin typeface="Calibri"/>
              <a:cs typeface="Calibri"/>
            </a:endParaRPr>
          </a:p>
        </p:txBody>
      </p:sp>
      <p:sp>
        <p:nvSpPr>
          <p:cNvPr id="9" name="object 9"/>
          <p:cNvSpPr/>
          <p:nvPr/>
        </p:nvSpPr>
        <p:spPr>
          <a:xfrm>
            <a:off x="8412480" y="4884420"/>
            <a:ext cx="2407920" cy="1242060"/>
          </a:xfrm>
          <a:custGeom>
            <a:avLst/>
            <a:gdLst/>
            <a:ahLst/>
            <a:cxnLst/>
            <a:rect l="l" t="t" r="r" b="b"/>
            <a:pathLst>
              <a:path w="2407920" h="1242060">
                <a:moveTo>
                  <a:pt x="2200910" y="0"/>
                </a:moveTo>
                <a:lnTo>
                  <a:pt x="207010" y="0"/>
                </a:lnTo>
                <a:lnTo>
                  <a:pt x="190035" y="686"/>
                </a:lnTo>
                <a:lnTo>
                  <a:pt x="141589" y="10556"/>
                </a:lnTo>
                <a:lnTo>
                  <a:pt x="97978" y="31021"/>
                </a:lnTo>
                <a:lnTo>
                  <a:pt x="60642" y="60642"/>
                </a:lnTo>
                <a:lnTo>
                  <a:pt x="31021" y="97978"/>
                </a:lnTo>
                <a:lnTo>
                  <a:pt x="10556" y="141589"/>
                </a:lnTo>
                <a:lnTo>
                  <a:pt x="686" y="190035"/>
                </a:lnTo>
                <a:lnTo>
                  <a:pt x="0" y="207009"/>
                </a:lnTo>
                <a:lnTo>
                  <a:pt x="0" y="1035049"/>
                </a:lnTo>
                <a:lnTo>
                  <a:pt x="6017" y="1084795"/>
                </a:lnTo>
                <a:lnTo>
                  <a:pt x="23111" y="1130181"/>
                </a:lnTo>
                <a:lnTo>
                  <a:pt x="49840" y="1169768"/>
                </a:lnTo>
                <a:lnTo>
                  <a:pt x="84764" y="1202118"/>
                </a:lnTo>
                <a:lnTo>
                  <a:pt x="126444" y="1225791"/>
                </a:lnTo>
                <a:lnTo>
                  <a:pt x="173438" y="1239350"/>
                </a:lnTo>
                <a:lnTo>
                  <a:pt x="207010" y="1242059"/>
                </a:lnTo>
                <a:lnTo>
                  <a:pt x="2200910" y="1242059"/>
                </a:lnTo>
                <a:lnTo>
                  <a:pt x="2250647" y="1236043"/>
                </a:lnTo>
                <a:lnTo>
                  <a:pt x="2296030" y="1218953"/>
                </a:lnTo>
                <a:lnTo>
                  <a:pt x="2335618" y="1192227"/>
                </a:lnTo>
                <a:lnTo>
                  <a:pt x="2367970" y="1157306"/>
                </a:lnTo>
                <a:lnTo>
                  <a:pt x="2391648" y="1115626"/>
                </a:lnTo>
                <a:lnTo>
                  <a:pt x="2405209" y="1068627"/>
                </a:lnTo>
                <a:lnTo>
                  <a:pt x="2407920" y="1035049"/>
                </a:lnTo>
                <a:lnTo>
                  <a:pt x="2407920" y="207009"/>
                </a:lnTo>
                <a:lnTo>
                  <a:pt x="2401902" y="157272"/>
                </a:lnTo>
                <a:lnTo>
                  <a:pt x="2384808" y="111889"/>
                </a:lnTo>
                <a:lnTo>
                  <a:pt x="2358079" y="72301"/>
                </a:lnTo>
                <a:lnTo>
                  <a:pt x="2323155" y="39949"/>
                </a:lnTo>
                <a:lnTo>
                  <a:pt x="2281475" y="16271"/>
                </a:lnTo>
                <a:lnTo>
                  <a:pt x="2234481" y="2710"/>
                </a:lnTo>
                <a:lnTo>
                  <a:pt x="2200910" y="0"/>
                </a:lnTo>
                <a:close/>
              </a:path>
            </a:pathLst>
          </a:custGeom>
          <a:solidFill>
            <a:srgbClr val="5B9BD4"/>
          </a:solidFill>
        </p:spPr>
        <p:txBody>
          <a:bodyPr wrap="square" lIns="0" tIns="0" rIns="0" bIns="0" rtlCol="0"/>
          <a:lstStyle/>
          <a:p>
            <a:endParaRPr/>
          </a:p>
        </p:txBody>
      </p:sp>
      <p:sp>
        <p:nvSpPr>
          <p:cNvPr id="10" name="object 10"/>
          <p:cNvSpPr/>
          <p:nvPr/>
        </p:nvSpPr>
        <p:spPr>
          <a:xfrm>
            <a:off x="8412480" y="4884420"/>
            <a:ext cx="2407920" cy="1242060"/>
          </a:xfrm>
          <a:custGeom>
            <a:avLst/>
            <a:gdLst/>
            <a:ahLst/>
            <a:cxnLst/>
            <a:rect l="l" t="t" r="r" b="b"/>
            <a:pathLst>
              <a:path w="2407920" h="1242060">
                <a:moveTo>
                  <a:pt x="0" y="207009"/>
                </a:moveTo>
                <a:lnTo>
                  <a:pt x="6017" y="157272"/>
                </a:lnTo>
                <a:lnTo>
                  <a:pt x="23111" y="111889"/>
                </a:lnTo>
                <a:lnTo>
                  <a:pt x="49840" y="72301"/>
                </a:lnTo>
                <a:lnTo>
                  <a:pt x="84764" y="39949"/>
                </a:lnTo>
                <a:lnTo>
                  <a:pt x="126444" y="16271"/>
                </a:lnTo>
                <a:lnTo>
                  <a:pt x="173438" y="2710"/>
                </a:lnTo>
                <a:lnTo>
                  <a:pt x="207010" y="0"/>
                </a:lnTo>
                <a:lnTo>
                  <a:pt x="2200910" y="0"/>
                </a:lnTo>
                <a:lnTo>
                  <a:pt x="2250647" y="6017"/>
                </a:lnTo>
                <a:lnTo>
                  <a:pt x="2296030" y="23111"/>
                </a:lnTo>
                <a:lnTo>
                  <a:pt x="2335618" y="49840"/>
                </a:lnTo>
                <a:lnTo>
                  <a:pt x="2367970" y="84764"/>
                </a:lnTo>
                <a:lnTo>
                  <a:pt x="2391648" y="126444"/>
                </a:lnTo>
                <a:lnTo>
                  <a:pt x="2405209" y="173438"/>
                </a:lnTo>
                <a:lnTo>
                  <a:pt x="2407920" y="207009"/>
                </a:lnTo>
                <a:lnTo>
                  <a:pt x="2407920" y="1035049"/>
                </a:lnTo>
                <a:lnTo>
                  <a:pt x="2401902" y="1084795"/>
                </a:lnTo>
                <a:lnTo>
                  <a:pt x="2384808" y="1130181"/>
                </a:lnTo>
                <a:lnTo>
                  <a:pt x="2358079" y="1169768"/>
                </a:lnTo>
                <a:lnTo>
                  <a:pt x="2323155" y="1202118"/>
                </a:lnTo>
                <a:lnTo>
                  <a:pt x="2281475" y="1225791"/>
                </a:lnTo>
                <a:lnTo>
                  <a:pt x="2234481" y="1239350"/>
                </a:lnTo>
                <a:lnTo>
                  <a:pt x="2200910" y="1242059"/>
                </a:lnTo>
                <a:lnTo>
                  <a:pt x="207010" y="1242059"/>
                </a:lnTo>
                <a:lnTo>
                  <a:pt x="157272" y="1236043"/>
                </a:lnTo>
                <a:lnTo>
                  <a:pt x="111889" y="1218953"/>
                </a:lnTo>
                <a:lnTo>
                  <a:pt x="72301" y="1192227"/>
                </a:lnTo>
                <a:lnTo>
                  <a:pt x="39949" y="1157306"/>
                </a:lnTo>
                <a:lnTo>
                  <a:pt x="16271" y="1115626"/>
                </a:lnTo>
                <a:lnTo>
                  <a:pt x="2710" y="1068627"/>
                </a:lnTo>
                <a:lnTo>
                  <a:pt x="0" y="1035049"/>
                </a:lnTo>
                <a:lnTo>
                  <a:pt x="0" y="207009"/>
                </a:lnTo>
                <a:close/>
              </a:path>
            </a:pathLst>
          </a:custGeom>
          <a:ln w="12191">
            <a:solidFill>
              <a:srgbClr val="41709C"/>
            </a:solidFill>
          </a:ln>
        </p:spPr>
        <p:txBody>
          <a:bodyPr wrap="square" lIns="0" tIns="0" rIns="0" bIns="0" rtlCol="0"/>
          <a:lstStyle/>
          <a:p>
            <a:endParaRPr/>
          </a:p>
        </p:txBody>
      </p:sp>
      <p:sp>
        <p:nvSpPr>
          <p:cNvPr id="11" name="object 11"/>
          <p:cNvSpPr txBox="1"/>
          <p:nvPr/>
        </p:nvSpPr>
        <p:spPr>
          <a:xfrm>
            <a:off x="8641460" y="4986807"/>
            <a:ext cx="1950720" cy="1077595"/>
          </a:xfrm>
          <a:prstGeom prst="rect">
            <a:avLst/>
          </a:prstGeom>
        </p:spPr>
        <p:txBody>
          <a:bodyPr vert="horz" wrap="square" lIns="0" tIns="0" rIns="0" bIns="0" rtlCol="0">
            <a:spAutoFit/>
          </a:bodyPr>
          <a:lstStyle/>
          <a:p>
            <a:pPr marL="12065" marR="5080" indent="-1270" algn="ctr">
              <a:lnSpc>
                <a:spcPct val="100000"/>
              </a:lnSpc>
            </a:pPr>
            <a:r>
              <a:rPr sz="1800" spc="-5" dirty="0">
                <a:solidFill>
                  <a:srgbClr val="FFFFFF"/>
                </a:solidFill>
                <a:latin typeface="Calibri"/>
                <a:cs typeface="Calibri"/>
              </a:rPr>
              <a:t>E</a:t>
            </a:r>
            <a:r>
              <a:rPr sz="1800" spc="-55" dirty="0">
                <a:solidFill>
                  <a:srgbClr val="FFFFFF"/>
                </a:solidFill>
                <a:latin typeface="Calibri"/>
                <a:cs typeface="Calibri"/>
              </a:rPr>
              <a:t>x</a:t>
            </a:r>
            <a:r>
              <a:rPr sz="1800" dirty="0">
                <a:solidFill>
                  <a:srgbClr val="FFFFFF"/>
                </a:solidFill>
                <a:latin typeface="Calibri"/>
                <a:cs typeface="Calibri"/>
              </a:rPr>
              <a:t>ecu</a:t>
            </a:r>
            <a:r>
              <a:rPr sz="1800" spc="-25" dirty="0">
                <a:solidFill>
                  <a:srgbClr val="FFFFFF"/>
                </a:solidFill>
                <a:latin typeface="Calibri"/>
                <a:cs typeface="Calibri"/>
              </a:rPr>
              <a:t>ç</a:t>
            </a:r>
            <a:r>
              <a:rPr sz="1800" dirty="0">
                <a:solidFill>
                  <a:srgbClr val="FFFFFF"/>
                </a:solidFill>
                <a:latin typeface="Calibri"/>
                <a:cs typeface="Calibri"/>
              </a:rPr>
              <a:t>ão</a:t>
            </a:r>
            <a:r>
              <a:rPr sz="1800" spc="5" dirty="0">
                <a:solidFill>
                  <a:srgbClr val="FFFFFF"/>
                </a:solidFill>
                <a:latin typeface="Calibri"/>
                <a:cs typeface="Calibri"/>
              </a:rPr>
              <a:t> </a:t>
            </a:r>
            <a:r>
              <a:rPr sz="1800" spc="-5" dirty="0">
                <a:solidFill>
                  <a:srgbClr val="FFFFFF"/>
                </a:solidFill>
                <a:latin typeface="Calibri"/>
                <a:cs typeface="Calibri"/>
              </a:rPr>
              <a:t>nã</a:t>
            </a:r>
            <a:r>
              <a:rPr sz="1800" dirty="0">
                <a:solidFill>
                  <a:srgbClr val="FFFFFF"/>
                </a:solidFill>
                <a:latin typeface="Calibri"/>
                <a:cs typeface="Calibri"/>
              </a:rPr>
              <a:t>o</a:t>
            </a:r>
            <a:r>
              <a:rPr sz="1800" spc="10" dirty="0">
                <a:solidFill>
                  <a:srgbClr val="FFFFFF"/>
                </a:solidFill>
                <a:latin typeface="Calibri"/>
                <a:cs typeface="Calibri"/>
              </a:rPr>
              <a:t> </a:t>
            </a:r>
            <a:r>
              <a:rPr sz="1800" dirty="0">
                <a:solidFill>
                  <a:srgbClr val="FFFFFF"/>
                </a:solidFill>
                <a:latin typeface="Calibri"/>
                <a:cs typeface="Calibri"/>
              </a:rPr>
              <a:t>é </a:t>
            </a:r>
            <a:r>
              <a:rPr sz="1800" spc="-5" dirty="0">
                <a:solidFill>
                  <a:srgbClr val="FFFFFF"/>
                </a:solidFill>
                <a:latin typeface="Calibri"/>
                <a:cs typeface="Calibri"/>
              </a:rPr>
              <a:t>obri</a:t>
            </a:r>
            <a:r>
              <a:rPr sz="1800" spc="-45" dirty="0">
                <a:solidFill>
                  <a:srgbClr val="FFFFFF"/>
                </a:solidFill>
                <a:latin typeface="Calibri"/>
                <a:cs typeface="Calibri"/>
              </a:rPr>
              <a:t>g</a:t>
            </a:r>
            <a:r>
              <a:rPr sz="1800" spc="-15" dirty="0">
                <a:solidFill>
                  <a:srgbClr val="FFFFFF"/>
                </a:solidFill>
                <a:latin typeface="Calibri"/>
                <a:cs typeface="Calibri"/>
              </a:rPr>
              <a:t>a</a:t>
            </a:r>
            <a:r>
              <a:rPr sz="1800" spc="-25" dirty="0">
                <a:solidFill>
                  <a:srgbClr val="FFFFFF"/>
                </a:solidFill>
                <a:latin typeface="Calibri"/>
                <a:cs typeface="Calibri"/>
              </a:rPr>
              <a:t>t</a:t>
            </a:r>
            <a:r>
              <a:rPr sz="1800" spc="-5" dirty="0">
                <a:solidFill>
                  <a:srgbClr val="FFFFFF"/>
                </a:solidFill>
                <a:latin typeface="Calibri"/>
                <a:cs typeface="Calibri"/>
              </a:rPr>
              <a:t>ór</a:t>
            </a:r>
            <a:r>
              <a:rPr sz="1800" spc="-10" dirty="0">
                <a:solidFill>
                  <a:srgbClr val="FFFFFF"/>
                </a:solidFill>
                <a:latin typeface="Calibri"/>
                <a:cs typeface="Calibri"/>
              </a:rPr>
              <a:t>i</a:t>
            </a:r>
            <a:r>
              <a:rPr sz="1800" dirty="0">
                <a:solidFill>
                  <a:srgbClr val="FFFFFF"/>
                </a:solidFill>
                <a:latin typeface="Calibri"/>
                <a:cs typeface="Calibri"/>
              </a:rPr>
              <a:t>a</a:t>
            </a:r>
            <a:r>
              <a:rPr sz="1800" spc="10" dirty="0">
                <a:solidFill>
                  <a:srgbClr val="FFFFFF"/>
                </a:solidFill>
                <a:latin typeface="Calibri"/>
                <a:cs typeface="Calibri"/>
              </a:rPr>
              <a:t> </a:t>
            </a:r>
            <a:r>
              <a:rPr sz="1800" spc="-15" dirty="0">
                <a:solidFill>
                  <a:srgbClr val="FFFFFF"/>
                </a:solidFill>
                <a:latin typeface="Calibri"/>
                <a:cs typeface="Calibri"/>
              </a:rPr>
              <a:t>em</a:t>
            </a:r>
            <a:r>
              <a:rPr sz="1800" spc="5" dirty="0">
                <a:solidFill>
                  <a:srgbClr val="FFFFFF"/>
                </a:solidFill>
                <a:latin typeface="Calibri"/>
                <a:cs typeface="Calibri"/>
              </a:rPr>
              <a:t> </a:t>
            </a:r>
            <a:r>
              <a:rPr sz="1800" spc="-30" dirty="0">
                <a:solidFill>
                  <a:srgbClr val="FFFFFF"/>
                </a:solidFill>
                <a:latin typeface="Calibri"/>
                <a:cs typeface="Calibri"/>
              </a:rPr>
              <a:t>c</a:t>
            </a:r>
            <a:r>
              <a:rPr sz="1800" dirty="0">
                <a:solidFill>
                  <a:srgbClr val="FFFFFF"/>
                </a:solidFill>
                <a:latin typeface="Calibri"/>
                <a:cs typeface="Calibri"/>
              </a:rPr>
              <a:t>as</a:t>
            </a:r>
            <a:r>
              <a:rPr sz="1800" spc="-5" dirty="0">
                <a:solidFill>
                  <a:srgbClr val="FFFFFF"/>
                </a:solidFill>
                <a:latin typeface="Calibri"/>
                <a:cs typeface="Calibri"/>
              </a:rPr>
              <a:t>os </a:t>
            </a:r>
            <a:r>
              <a:rPr sz="1800" spc="-15" dirty="0">
                <a:solidFill>
                  <a:srgbClr val="FFFFFF"/>
                </a:solidFill>
                <a:latin typeface="Calibri"/>
                <a:cs typeface="Calibri"/>
              </a:rPr>
              <a:t>d</a:t>
            </a:r>
            <a:r>
              <a:rPr sz="1800" spc="-10" dirty="0">
                <a:solidFill>
                  <a:srgbClr val="FFFFFF"/>
                </a:solidFill>
                <a:latin typeface="Calibri"/>
                <a:cs typeface="Calibri"/>
              </a:rPr>
              <a:t>e</a:t>
            </a:r>
            <a:r>
              <a:rPr sz="1800" spc="15" dirty="0">
                <a:solidFill>
                  <a:srgbClr val="FFFFFF"/>
                </a:solidFill>
                <a:latin typeface="Calibri"/>
                <a:cs typeface="Calibri"/>
              </a:rPr>
              <a:t> </a:t>
            </a:r>
            <a:r>
              <a:rPr sz="1800" spc="-5" dirty="0">
                <a:solidFill>
                  <a:srgbClr val="FFFFFF"/>
                </a:solidFill>
                <a:latin typeface="Calibri"/>
                <a:cs typeface="Calibri"/>
              </a:rPr>
              <a:t>i</a:t>
            </a:r>
            <a:r>
              <a:rPr sz="1800" spc="-15" dirty="0">
                <a:solidFill>
                  <a:srgbClr val="FFFFFF"/>
                </a:solidFill>
                <a:latin typeface="Calibri"/>
                <a:cs typeface="Calibri"/>
              </a:rPr>
              <a:t>mp</a:t>
            </a:r>
            <a:r>
              <a:rPr sz="1800" spc="-5" dirty="0">
                <a:solidFill>
                  <a:srgbClr val="FFFFFF"/>
                </a:solidFill>
                <a:latin typeface="Calibri"/>
                <a:cs typeface="Calibri"/>
              </a:rPr>
              <a:t>edimen</a:t>
            </a:r>
            <a:r>
              <a:rPr sz="1800" spc="-25" dirty="0">
                <a:solidFill>
                  <a:srgbClr val="FFFFFF"/>
                </a:solidFill>
                <a:latin typeface="Calibri"/>
                <a:cs typeface="Calibri"/>
              </a:rPr>
              <a:t>t</a:t>
            </a:r>
            <a:r>
              <a:rPr sz="1800" dirty="0">
                <a:solidFill>
                  <a:srgbClr val="FFFFFF"/>
                </a:solidFill>
                <a:latin typeface="Calibri"/>
                <a:cs typeface="Calibri"/>
              </a:rPr>
              <a:t>o </a:t>
            </a:r>
            <a:r>
              <a:rPr sz="1800" spc="-40" dirty="0">
                <a:solidFill>
                  <a:srgbClr val="FFFFFF"/>
                </a:solidFill>
                <a:latin typeface="Calibri"/>
                <a:cs typeface="Calibri"/>
              </a:rPr>
              <a:t>t</a:t>
            </a:r>
            <a:r>
              <a:rPr sz="1800" dirty="0">
                <a:solidFill>
                  <a:srgbClr val="FFFFFF"/>
                </a:solidFill>
                <a:latin typeface="Calibri"/>
                <a:cs typeface="Calibri"/>
              </a:rPr>
              <a:t>écni</a:t>
            </a:r>
            <a:r>
              <a:rPr sz="1800" spc="-25" dirty="0">
                <a:solidFill>
                  <a:srgbClr val="FFFFFF"/>
                </a:solidFill>
                <a:latin typeface="Calibri"/>
                <a:cs typeface="Calibri"/>
              </a:rPr>
              <a:t>c</a:t>
            </a:r>
            <a:r>
              <a:rPr sz="1800" dirty="0">
                <a:solidFill>
                  <a:srgbClr val="FFFFFF"/>
                </a:solidFill>
                <a:latin typeface="Calibri"/>
                <a:cs typeface="Calibri"/>
              </a:rPr>
              <a:t>o</a:t>
            </a:r>
            <a:endParaRPr sz="1800" dirty="0">
              <a:latin typeface="Calibri"/>
              <a:cs typeface="Calibri"/>
            </a:endParaRPr>
          </a:p>
        </p:txBody>
      </p:sp>
      <p:sp>
        <p:nvSpPr>
          <p:cNvPr id="12" name="object 12"/>
          <p:cNvSpPr/>
          <p:nvPr/>
        </p:nvSpPr>
        <p:spPr>
          <a:xfrm>
            <a:off x="4460747" y="3268979"/>
            <a:ext cx="2456815" cy="1560830"/>
          </a:xfrm>
          <a:custGeom>
            <a:avLst/>
            <a:gdLst/>
            <a:ahLst/>
            <a:cxnLst/>
            <a:rect l="l" t="t" r="r" b="b"/>
            <a:pathLst>
              <a:path w="2456815" h="1560829">
                <a:moveTo>
                  <a:pt x="1228343" y="0"/>
                </a:moveTo>
                <a:lnTo>
                  <a:pt x="1127595" y="2586"/>
                </a:lnTo>
                <a:lnTo>
                  <a:pt x="1029090" y="10213"/>
                </a:lnTo>
                <a:lnTo>
                  <a:pt x="933146" y="22678"/>
                </a:lnTo>
                <a:lnTo>
                  <a:pt x="840077" y="39782"/>
                </a:lnTo>
                <a:lnTo>
                  <a:pt x="750200" y="61323"/>
                </a:lnTo>
                <a:lnTo>
                  <a:pt x="663832" y="87100"/>
                </a:lnTo>
                <a:lnTo>
                  <a:pt x="581287" y="116912"/>
                </a:lnTo>
                <a:lnTo>
                  <a:pt x="502883" y="150559"/>
                </a:lnTo>
                <a:lnTo>
                  <a:pt x="428935" y="187839"/>
                </a:lnTo>
                <a:lnTo>
                  <a:pt x="359759" y="228552"/>
                </a:lnTo>
                <a:lnTo>
                  <a:pt x="295671" y="272497"/>
                </a:lnTo>
                <a:lnTo>
                  <a:pt x="236988" y="319473"/>
                </a:lnTo>
                <a:lnTo>
                  <a:pt x="184025" y="369278"/>
                </a:lnTo>
                <a:lnTo>
                  <a:pt x="137098" y="421714"/>
                </a:lnTo>
                <a:lnTo>
                  <a:pt x="96523" y="476577"/>
                </a:lnTo>
                <a:lnTo>
                  <a:pt x="62618" y="533668"/>
                </a:lnTo>
                <a:lnTo>
                  <a:pt x="35696" y="592785"/>
                </a:lnTo>
                <a:lnTo>
                  <a:pt x="16075" y="653728"/>
                </a:lnTo>
                <a:lnTo>
                  <a:pt x="4071" y="716296"/>
                </a:lnTo>
                <a:lnTo>
                  <a:pt x="0" y="780288"/>
                </a:lnTo>
                <a:lnTo>
                  <a:pt x="4071" y="844279"/>
                </a:lnTo>
                <a:lnTo>
                  <a:pt x="16075" y="906847"/>
                </a:lnTo>
                <a:lnTo>
                  <a:pt x="35696" y="967790"/>
                </a:lnTo>
                <a:lnTo>
                  <a:pt x="62618" y="1026907"/>
                </a:lnTo>
                <a:lnTo>
                  <a:pt x="96523" y="1083998"/>
                </a:lnTo>
                <a:lnTo>
                  <a:pt x="137098" y="1138861"/>
                </a:lnTo>
                <a:lnTo>
                  <a:pt x="184025" y="1191297"/>
                </a:lnTo>
                <a:lnTo>
                  <a:pt x="236988" y="1241102"/>
                </a:lnTo>
                <a:lnTo>
                  <a:pt x="295671" y="1288078"/>
                </a:lnTo>
                <a:lnTo>
                  <a:pt x="359759" y="1332023"/>
                </a:lnTo>
                <a:lnTo>
                  <a:pt x="428935" y="1372736"/>
                </a:lnTo>
                <a:lnTo>
                  <a:pt x="502883" y="1410016"/>
                </a:lnTo>
                <a:lnTo>
                  <a:pt x="581287" y="1443663"/>
                </a:lnTo>
                <a:lnTo>
                  <a:pt x="663832" y="1473475"/>
                </a:lnTo>
                <a:lnTo>
                  <a:pt x="750200" y="1499252"/>
                </a:lnTo>
                <a:lnTo>
                  <a:pt x="840077" y="1520793"/>
                </a:lnTo>
                <a:lnTo>
                  <a:pt x="933146" y="1537897"/>
                </a:lnTo>
                <a:lnTo>
                  <a:pt x="1029090" y="1550362"/>
                </a:lnTo>
                <a:lnTo>
                  <a:pt x="1127595" y="1557989"/>
                </a:lnTo>
                <a:lnTo>
                  <a:pt x="1228343" y="1560576"/>
                </a:lnTo>
                <a:lnTo>
                  <a:pt x="1329092" y="1557989"/>
                </a:lnTo>
                <a:lnTo>
                  <a:pt x="1427597" y="1550362"/>
                </a:lnTo>
                <a:lnTo>
                  <a:pt x="1523541" y="1537897"/>
                </a:lnTo>
                <a:lnTo>
                  <a:pt x="1616610" y="1520793"/>
                </a:lnTo>
                <a:lnTo>
                  <a:pt x="1706487" y="1499252"/>
                </a:lnTo>
                <a:lnTo>
                  <a:pt x="1792855" y="1473475"/>
                </a:lnTo>
                <a:lnTo>
                  <a:pt x="1875400" y="1443663"/>
                </a:lnTo>
                <a:lnTo>
                  <a:pt x="1953804" y="1410016"/>
                </a:lnTo>
                <a:lnTo>
                  <a:pt x="2027752" y="1372736"/>
                </a:lnTo>
                <a:lnTo>
                  <a:pt x="2096928" y="1332023"/>
                </a:lnTo>
                <a:lnTo>
                  <a:pt x="2161016" y="1288078"/>
                </a:lnTo>
                <a:lnTo>
                  <a:pt x="2219699" y="1241102"/>
                </a:lnTo>
                <a:lnTo>
                  <a:pt x="2272662" y="1191297"/>
                </a:lnTo>
                <a:lnTo>
                  <a:pt x="2319589" y="1138861"/>
                </a:lnTo>
                <a:lnTo>
                  <a:pt x="2360164" y="1083998"/>
                </a:lnTo>
                <a:lnTo>
                  <a:pt x="2394069" y="1026907"/>
                </a:lnTo>
                <a:lnTo>
                  <a:pt x="2420991" y="967790"/>
                </a:lnTo>
                <a:lnTo>
                  <a:pt x="2440612" y="906847"/>
                </a:lnTo>
                <a:lnTo>
                  <a:pt x="2452616" y="844279"/>
                </a:lnTo>
                <a:lnTo>
                  <a:pt x="2456687" y="780288"/>
                </a:lnTo>
                <a:lnTo>
                  <a:pt x="2452616" y="716296"/>
                </a:lnTo>
                <a:lnTo>
                  <a:pt x="2440612" y="653728"/>
                </a:lnTo>
                <a:lnTo>
                  <a:pt x="2420991" y="592785"/>
                </a:lnTo>
                <a:lnTo>
                  <a:pt x="2394069" y="533668"/>
                </a:lnTo>
                <a:lnTo>
                  <a:pt x="2360164" y="476577"/>
                </a:lnTo>
                <a:lnTo>
                  <a:pt x="2319589" y="421714"/>
                </a:lnTo>
                <a:lnTo>
                  <a:pt x="2272662" y="369278"/>
                </a:lnTo>
                <a:lnTo>
                  <a:pt x="2219699" y="319473"/>
                </a:lnTo>
                <a:lnTo>
                  <a:pt x="2161016" y="272497"/>
                </a:lnTo>
                <a:lnTo>
                  <a:pt x="2096928" y="228552"/>
                </a:lnTo>
                <a:lnTo>
                  <a:pt x="2027752" y="187839"/>
                </a:lnTo>
                <a:lnTo>
                  <a:pt x="1953804" y="150559"/>
                </a:lnTo>
                <a:lnTo>
                  <a:pt x="1875400" y="116912"/>
                </a:lnTo>
                <a:lnTo>
                  <a:pt x="1792855" y="87100"/>
                </a:lnTo>
                <a:lnTo>
                  <a:pt x="1706487" y="61323"/>
                </a:lnTo>
                <a:lnTo>
                  <a:pt x="1616610" y="39782"/>
                </a:lnTo>
                <a:lnTo>
                  <a:pt x="1523541" y="22678"/>
                </a:lnTo>
                <a:lnTo>
                  <a:pt x="1427597" y="10213"/>
                </a:lnTo>
                <a:lnTo>
                  <a:pt x="1329092" y="2586"/>
                </a:lnTo>
                <a:lnTo>
                  <a:pt x="1228343" y="0"/>
                </a:lnTo>
                <a:close/>
              </a:path>
            </a:pathLst>
          </a:custGeom>
          <a:solidFill>
            <a:srgbClr val="EC7C30"/>
          </a:solidFill>
        </p:spPr>
        <p:txBody>
          <a:bodyPr wrap="square" lIns="0" tIns="0" rIns="0" bIns="0" rtlCol="0"/>
          <a:lstStyle/>
          <a:p>
            <a:endParaRPr/>
          </a:p>
        </p:txBody>
      </p:sp>
      <p:sp>
        <p:nvSpPr>
          <p:cNvPr id="14" name="object 14"/>
          <p:cNvSpPr txBox="1"/>
          <p:nvPr/>
        </p:nvSpPr>
        <p:spPr>
          <a:xfrm>
            <a:off x="5008626" y="3727830"/>
            <a:ext cx="1363980" cy="695960"/>
          </a:xfrm>
          <a:prstGeom prst="rect">
            <a:avLst/>
          </a:prstGeom>
        </p:spPr>
        <p:txBody>
          <a:bodyPr vert="horz" wrap="square" lIns="0" tIns="0" rIns="0" bIns="0" rtlCol="0">
            <a:spAutoFit/>
          </a:bodyPr>
          <a:lstStyle/>
          <a:p>
            <a:pPr marL="12700" marR="5080" indent="57785">
              <a:lnSpc>
                <a:spcPct val="100000"/>
              </a:lnSpc>
            </a:pPr>
            <a:r>
              <a:rPr sz="2400" b="1" spc="-15" dirty="0">
                <a:solidFill>
                  <a:srgbClr val="FFFFFF"/>
                </a:solidFill>
                <a:latin typeface="Calibri"/>
                <a:cs typeface="Calibri"/>
              </a:rPr>
              <a:t>Princip</a:t>
            </a:r>
            <a:r>
              <a:rPr sz="2400" b="1" spc="-5" dirty="0">
                <a:solidFill>
                  <a:srgbClr val="FFFFFF"/>
                </a:solidFill>
                <a:latin typeface="Calibri"/>
                <a:cs typeface="Calibri"/>
              </a:rPr>
              <a:t>a</a:t>
            </a:r>
            <a:r>
              <a:rPr sz="2400" b="1" spc="-10" dirty="0">
                <a:solidFill>
                  <a:srgbClr val="FFFFFF"/>
                </a:solidFill>
                <a:latin typeface="Calibri"/>
                <a:cs typeface="Calibri"/>
              </a:rPr>
              <a:t>is</a:t>
            </a:r>
            <a:r>
              <a:rPr sz="2400" b="1" spc="-15" dirty="0">
                <a:solidFill>
                  <a:srgbClr val="FFFFFF"/>
                </a:solidFill>
                <a:latin typeface="Calibri"/>
                <a:cs typeface="Calibri"/>
              </a:rPr>
              <a:t> Novid</a:t>
            </a:r>
            <a:r>
              <a:rPr sz="2400" b="1" spc="-10" dirty="0">
                <a:solidFill>
                  <a:srgbClr val="FFFFFF"/>
                </a:solidFill>
                <a:latin typeface="Calibri"/>
                <a:cs typeface="Calibri"/>
              </a:rPr>
              <a:t>a</a:t>
            </a:r>
            <a:r>
              <a:rPr sz="2400" b="1" spc="-15" dirty="0">
                <a:solidFill>
                  <a:srgbClr val="FFFFFF"/>
                </a:solidFill>
                <a:latin typeface="Calibri"/>
                <a:cs typeface="Calibri"/>
              </a:rPr>
              <a:t>des</a:t>
            </a:r>
            <a:endParaRPr sz="2400">
              <a:latin typeface="Calibri"/>
              <a:cs typeface="Calibri"/>
            </a:endParaRPr>
          </a:p>
        </p:txBody>
      </p:sp>
      <p:sp>
        <p:nvSpPr>
          <p:cNvPr id="15" name="object 15"/>
          <p:cNvSpPr/>
          <p:nvPr/>
        </p:nvSpPr>
        <p:spPr>
          <a:xfrm>
            <a:off x="6527418" y="2068067"/>
            <a:ext cx="1400175" cy="1393825"/>
          </a:xfrm>
          <a:custGeom>
            <a:avLst/>
            <a:gdLst/>
            <a:ahLst/>
            <a:cxnLst/>
            <a:rect l="l" t="t" r="r" b="b"/>
            <a:pathLst>
              <a:path w="1400175" h="1393825">
                <a:moveTo>
                  <a:pt x="1341364" y="49244"/>
                </a:moveTo>
                <a:lnTo>
                  <a:pt x="0" y="1384554"/>
                </a:lnTo>
                <a:lnTo>
                  <a:pt x="8889" y="1393571"/>
                </a:lnTo>
                <a:lnTo>
                  <a:pt x="1350296" y="58219"/>
                </a:lnTo>
                <a:lnTo>
                  <a:pt x="1341364" y="49244"/>
                </a:lnTo>
                <a:close/>
              </a:path>
              <a:path w="1400175" h="1393825">
                <a:moveTo>
                  <a:pt x="1386311" y="40259"/>
                </a:moveTo>
                <a:lnTo>
                  <a:pt x="1350390" y="40259"/>
                </a:lnTo>
                <a:lnTo>
                  <a:pt x="1359280" y="49276"/>
                </a:lnTo>
                <a:lnTo>
                  <a:pt x="1350296" y="58219"/>
                </a:lnTo>
                <a:lnTo>
                  <a:pt x="1372742" y="80772"/>
                </a:lnTo>
                <a:lnTo>
                  <a:pt x="1386311" y="40259"/>
                </a:lnTo>
                <a:close/>
              </a:path>
              <a:path w="1400175" h="1393825">
                <a:moveTo>
                  <a:pt x="1350390" y="40259"/>
                </a:moveTo>
                <a:lnTo>
                  <a:pt x="1341364" y="49244"/>
                </a:lnTo>
                <a:lnTo>
                  <a:pt x="1350296" y="58219"/>
                </a:lnTo>
                <a:lnTo>
                  <a:pt x="1359280" y="49276"/>
                </a:lnTo>
                <a:lnTo>
                  <a:pt x="1350390" y="40259"/>
                </a:lnTo>
                <a:close/>
              </a:path>
              <a:path w="1400175" h="1393825">
                <a:moveTo>
                  <a:pt x="1399794" y="0"/>
                </a:moveTo>
                <a:lnTo>
                  <a:pt x="1319022" y="26797"/>
                </a:lnTo>
                <a:lnTo>
                  <a:pt x="1341364" y="49244"/>
                </a:lnTo>
                <a:lnTo>
                  <a:pt x="1350390" y="40259"/>
                </a:lnTo>
                <a:lnTo>
                  <a:pt x="1386311" y="40259"/>
                </a:lnTo>
                <a:lnTo>
                  <a:pt x="1399794" y="0"/>
                </a:lnTo>
                <a:close/>
              </a:path>
            </a:pathLst>
          </a:custGeom>
          <a:solidFill>
            <a:srgbClr val="5B9BD4"/>
          </a:solidFill>
        </p:spPr>
        <p:txBody>
          <a:bodyPr wrap="square" lIns="0" tIns="0" rIns="0" bIns="0" rtlCol="0"/>
          <a:lstStyle/>
          <a:p>
            <a:endParaRPr/>
          </a:p>
        </p:txBody>
      </p:sp>
      <p:sp>
        <p:nvSpPr>
          <p:cNvPr id="16" name="object 16"/>
          <p:cNvSpPr/>
          <p:nvPr/>
        </p:nvSpPr>
        <p:spPr>
          <a:xfrm>
            <a:off x="6915150" y="4306951"/>
            <a:ext cx="1280160" cy="516890"/>
          </a:xfrm>
          <a:custGeom>
            <a:avLst/>
            <a:gdLst/>
            <a:ahLst/>
            <a:cxnLst/>
            <a:rect l="l" t="t" r="r" b="b"/>
            <a:pathLst>
              <a:path w="1280159" h="516889">
                <a:moveTo>
                  <a:pt x="1206976" y="487207"/>
                </a:moveTo>
                <a:lnTo>
                  <a:pt x="1195324" y="516763"/>
                </a:lnTo>
                <a:lnTo>
                  <a:pt x="1280159" y="509143"/>
                </a:lnTo>
                <a:lnTo>
                  <a:pt x="1264622" y="491871"/>
                </a:lnTo>
                <a:lnTo>
                  <a:pt x="1218819" y="491871"/>
                </a:lnTo>
                <a:lnTo>
                  <a:pt x="1206976" y="487207"/>
                </a:lnTo>
                <a:close/>
              </a:path>
              <a:path w="1280159" h="516889">
                <a:moveTo>
                  <a:pt x="1211639" y="475381"/>
                </a:moveTo>
                <a:lnTo>
                  <a:pt x="1206976" y="487207"/>
                </a:lnTo>
                <a:lnTo>
                  <a:pt x="1218819" y="491871"/>
                </a:lnTo>
                <a:lnTo>
                  <a:pt x="1223518" y="480060"/>
                </a:lnTo>
                <a:lnTo>
                  <a:pt x="1211639" y="475381"/>
                </a:lnTo>
                <a:close/>
              </a:path>
              <a:path w="1280159" h="516889">
                <a:moveTo>
                  <a:pt x="1223264" y="445897"/>
                </a:moveTo>
                <a:lnTo>
                  <a:pt x="1211639" y="475381"/>
                </a:lnTo>
                <a:lnTo>
                  <a:pt x="1223518" y="480060"/>
                </a:lnTo>
                <a:lnTo>
                  <a:pt x="1218819" y="491871"/>
                </a:lnTo>
                <a:lnTo>
                  <a:pt x="1264622" y="491871"/>
                </a:lnTo>
                <a:lnTo>
                  <a:pt x="1223264" y="445897"/>
                </a:lnTo>
                <a:close/>
              </a:path>
              <a:path w="1280159" h="516889">
                <a:moveTo>
                  <a:pt x="4572" y="0"/>
                </a:moveTo>
                <a:lnTo>
                  <a:pt x="0" y="11937"/>
                </a:lnTo>
                <a:lnTo>
                  <a:pt x="1206976" y="487207"/>
                </a:lnTo>
                <a:lnTo>
                  <a:pt x="1211639" y="475381"/>
                </a:lnTo>
                <a:lnTo>
                  <a:pt x="4572" y="0"/>
                </a:lnTo>
                <a:close/>
              </a:path>
            </a:pathLst>
          </a:custGeom>
          <a:solidFill>
            <a:srgbClr val="5B9BD4"/>
          </a:solidFill>
        </p:spPr>
        <p:txBody>
          <a:bodyPr wrap="square" lIns="0" tIns="0" rIns="0" bIns="0" rtlCol="0"/>
          <a:lstStyle/>
          <a:p>
            <a:endParaRPr/>
          </a:p>
        </p:txBody>
      </p:sp>
      <p:sp>
        <p:nvSpPr>
          <p:cNvPr id="17" name="object 17"/>
          <p:cNvSpPr/>
          <p:nvPr/>
        </p:nvSpPr>
        <p:spPr>
          <a:xfrm>
            <a:off x="6033389" y="4848225"/>
            <a:ext cx="125730" cy="525145"/>
          </a:xfrm>
          <a:custGeom>
            <a:avLst/>
            <a:gdLst/>
            <a:ahLst/>
            <a:cxnLst/>
            <a:rect l="l" t="t" r="r" b="b"/>
            <a:pathLst>
              <a:path w="125729" h="525145">
                <a:moveTo>
                  <a:pt x="81546" y="451160"/>
                </a:moveTo>
                <a:lnTo>
                  <a:pt x="50291" y="456819"/>
                </a:lnTo>
                <a:lnTo>
                  <a:pt x="101473" y="525018"/>
                </a:lnTo>
                <a:lnTo>
                  <a:pt x="119380" y="463677"/>
                </a:lnTo>
                <a:lnTo>
                  <a:pt x="83820" y="463677"/>
                </a:lnTo>
                <a:lnTo>
                  <a:pt x="81546" y="451160"/>
                </a:lnTo>
                <a:close/>
              </a:path>
              <a:path w="125729" h="525145">
                <a:moveTo>
                  <a:pt x="94117" y="448884"/>
                </a:moveTo>
                <a:lnTo>
                  <a:pt x="81546" y="451160"/>
                </a:lnTo>
                <a:lnTo>
                  <a:pt x="83820" y="463677"/>
                </a:lnTo>
                <a:lnTo>
                  <a:pt x="96393" y="461391"/>
                </a:lnTo>
                <a:lnTo>
                  <a:pt x="94117" y="448884"/>
                </a:lnTo>
                <a:close/>
              </a:path>
              <a:path w="125729" h="525145">
                <a:moveTo>
                  <a:pt x="125349" y="443230"/>
                </a:moveTo>
                <a:lnTo>
                  <a:pt x="94117" y="448884"/>
                </a:lnTo>
                <a:lnTo>
                  <a:pt x="96393" y="461391"/>
                </a:lnTo>
                <a:lnTo>
                  <a:pt x="83820" y="463677"/>
                </a:lnTo>
                <a:lnTo>
                  <a:pt x="119380" y="463677"/>
                </a:lnTo>
                <a:lnTo>
                  <a:pt x="125349" y="443230"/>
                </a:lnTo>
                <a:close/>
              </a:path>
              <a:path w="125729" h="525145">
                <a:moveTo>
                  <a:pt x="12446" y="0"/>
                </a:moveTo>
                <a:lnTo>
                  <a:pt x="0" y="2286"/>
                </a:lnTo>
                <a:lnTo>
                  <a:pt x="81546" y="451160"/>
                </a:lnTo>
                <a:lnTo>
                  <a:pt x="94117" y="448884"/>
                </a:lnTo>
                <a:lnTo>
                  <a:pt x="12446" y="0"/>
                </a:lnTo>
                <a:close/>
              </a:path>
            </a:pathLst>
          </a:custGeom>
          <a:solidFill>
            <a:srgbClr val="5B9BD4"/>
          </a:solidFill>
        </p:spPr>
        <p:txBody>
          <a:bodyPr wrap="square" lIns="0" tIns="0" rIns="0" bIns="0" rtlCol="0"/>
          <a:lstStyle/>
          <a:p>
            <a:endParaRPr/>
          </a:p>
        </p:txBody>
      </p:sp>
      <p:sp>
        <p:nvSpPr>
          <p:cNvPr id="18" name="object 18"/>
          <p:cNvSpPr/>
          <p:nvPr/>
        </p:nvSpPr>
        <p:spPr>
          <a:xfrm>
            <a:off x="3678935" y="4502277"/>
            <a:ext cx="947419" cy="468630"/>
          </a:xfrm>
          <a:custGeom>
            <a:avLst/>
            <a:gdLst/>
            <a:ahLst/>
            <a:cxnLst/>
            <a:rect l="l" t="t" r="r" b="b"/>
            <a:pathLst>
              <a:path w="947420" h="468629">
                <a:moveTo>
                  <a:pt x="51688" y="399923"/>
                </a:moveTo>
                <a:lnTo>
                  <a:pt x="0" y="467614"/>
                </a:lnTo>
                <a:lnTo>
                  <a:pt x="85216" y="468375"/>
                </a:lnTo>
                <a:lnTo>
                  <a:pt x="74020" y="445516"/>
                </a:lnTo>
                <a:lnTo>
                  <a:pt x="59816" y="445516"/>
                </a:lnTo>
                <a:lnTo>
                  <a:pt x="54228" y="434086"/>
                </a:lnTo>
                <a:lnTo>
                  <a:pt x="65679" y="428486"/>
                </a:lnTo>
                <a:lnTo>
                  <a:pt x="51688" y="399923"/>
                </a:lnTo>
                <a:close/>
              </a:path>
              <a:path w="947420" h="468629">
                <a:moveTo>
                  <a:pt x="65679" y="428486"/>
                </a:moveTo>
                <a:lnTo>
                  <a:pt x="54228" y="434086"/>
                </a:lnTo>
                <a:lnTo>
                  <a:pt x="59816" y="445516"/>
                </a:lnTo>
                <a:lnTo>
                  <a:pt x="71275" y="439911"/>
                </a:lnTo>
                <a:lnTo>
                  <a:pt x="65679" y="428486"/>
                </a:lnTo>
                <a:close/>
              </a:path>
              <a:path w="947420" h="468629">
                <a:moveTo>
                  <a:pt x="71275" y="439911"/>
                </a:moveTo>
                <a:lnTo>
                  <a:pt x="59816" y="445516"/>
                </a:lnTo>
                <a:lnTo>
                  <a:pt x="74020" y="445516"/>
                </a:lnTo>
                <a:lnTo>
                  <a:pt x="71275" y="439911"/>
                </a:lnTo>
                <a:close/>
              </a:path>
              <a:path w="947420" h="468629">
                <a:moveTo>
                  <a:pt x="941831" y="0"/>
                </a:moveTo>
                <a:lnTo>
                  <a:pt x="65679" y="428486"/>
                </a:lnTo>
                <a:lnTo>
                  <a:pt x="71275" y="439911"/>
                </a:lnTo>
                <a:lnTo>
                  <a:pt x="947292" y="11430"/>
                </a:lnTo>
                <a:lnTo>
                  <a:pt x="941831" y="0"/>
                </a:lnTo>
                <a:close/>
              </a:path>
            </a:pathLst>
          </a:custGeom>
          <a:solidFill>
            <a:srgbClr val="5B9BD4"/>
          </a:solidFill>
        </p:spPr>
        <p:txBody>
          <a:bodyPr wrap="square" lIns="0" tIns="0" rIns="0" bIns="0" rtlCol="0"/>
          <a:lstStyle/>
          <a:p>
            <a:endParaRPr/>
          </a:p>
        </p:txBody>
      </p:sp>
      <p:sp>
        <p:nvSpPr>
          <p:cNvPr id="19" name="object 19"/>
          <p:cNvSpPr/>
          <p:nvPr/>
        </p:nvSpPr>
        <p:spPr>
          <a:xfrm>
            <a:off x="2929127" y="3690239"/>
            <a:ext cx="1532890" cy="226695"/>
          </a:xfrm>
          <a:custGeom>
            <a:avLst/>
            <a:gdLst/>
            <a:ahLst/>
            <a:cxnLst/>
            <a:rect l="l" t="t" r="r" b="b"/>
            <a:pathLst>
              <a:path w="1532889" h="226695">
                <a:moveTo>
                  <a:pt x="76412" y="31558"/>
                </a:moveTo>
                <a:lnTo>
                  <a:pt x="74829" y="44124"/>
                </a:lnTo>
                <a:lnTo>
                  <a:pt x="1531112" y="226694"/>
                </a:lnTo>
                <a:lnTo>
                  <a:pt x="1532763" y="214122"/>
                </a:lnTo>
                <a:lnTo>
                  <a:pt x="76412" y="31558"/>
                </a:lnTo>
                <a:close/>
              </a:path>
              <a:path w="1532889" h="226695">
                <a:moveTo>
                  <a:pt x="80391" y="0"/>
                </a:moveTo>
                <a:lnTo>
                  <a:pt x="0" y="28321"/>
                </a:lnTo>
                <a:lnTo>
                  <a:pt x="70866" y="75565"/>
                </a:lnTo>
                <a:lnTo>
                  <a:pt x="74829" y="44124"/>
                </a:lnTo>
                <a:lnTo>
                  <a:pt x="62230" y="42544"/>
                </a:lnTo>
                <a:lnTo>
                  <a:pt x="63754" y="29972"/>
                </a:lnTo>
                <a:lnTo>
                  <a:pt x="76613" y="29972"/>
                </a:lnTo>
                <a:lnTo>
                  <a:pt x="80391" y="0"/>
                </a:lnTo>
                <a:close/>
              </a:path>
              <a:path w="1532889" h="226695">
                <a:moveTo>
                  <a:pt x="63754" y="29972"/>
                </a:moveTo>
                <a:lnTo>
                  <a:pt x="62230" y="42544"/>
                </a:lnTo>
                <a:lnTo>
                  <a:pt x="74829" y="44124"/>
                </a:lnTo>
                <a:lnTo>
                  <a:pt x="76412" y="31558"/>
                </a:lnTo>
                <a:lnTo>
                  <a:pt x="63754" y="29972"/>
                </a:lnTo>
                <a:close/>
              </a:path>
              <a:path w="1532889" h="226695">
                <a:moveTo>
                  <a:pt x="76613" y="29972"/>
                </a:moveTo>
                <a:lnTo>
                  <a:pt x="63754" y="29972"/>
                </a:lnTo>
                <a:lnTo>
                  <a:pt x="76412" y="31558"/>
                </a:lnTo>
                <a:lnTo>
                  <a:pt x="76613" y="29972"/>
                </a:lnTo>
                <a:close/>
              </a:path>
            </a:pathLst>
          </a:custGeom>
          <a:solidFill>
            <a:srgbClr val="5B9BD4"/>
          </a:solidFill>
        </p:spPr>
        <p:txBody>
          <a:bodyPr wrap="square" lIns="0" tIns="0" rIns="0" bIns="0" rtlCol="0"/>
          <a:lstStyle/>
          <a:p>
            <a:endParaRPr/>
          </a:p>
        </p:txBody>
      </p:sp>
      <p:sp>
        <p:nvSpPr>
          <p:cNvPr id="20" name="object 20"/>
          <p:cNvSpPr/>
          <p:nvPr/>
        </p:nvSpPr>
        <p:spPr>
          <a:xfrm>
            <a:off x="4905755" y="1318260"/>
            <a:ext cx="2360930" cy="1087120"/>
          </a:xfrm>
          <a:custGeom>
            <a:avLst/>
            <a:gdLst/>
            <a:ahLst/>
            <a:cxnLst/>
            <a:rect l="l" t="t" r="r" b="b"/>
            <a:pathLst>
              <a:path w="2360929" h="1087120">
                <a:moveTo>
                  <a:pt x="2179574" y="0"/>
                </a:moveTo>
                <a:lnTo>
                  <a:pt x="181102" y="0"/>
                </a:lnTo>
                <a:lnTo>
                  <a:pt x="166241" y="599"/>
                </a:lnTo>
                <a:lnTo>
                  <a:pt x="123838" y="9227"/>
                </a:lnTo>
                <a:lnTo>
                  <a:pt x="85680" y="27119"/>
                </a:lnTo>
                <a:lnTo>
                  <a:pt x="53022" y="53022"/>
                </a:lnTo>
                <a:lnTo>
                  <a:pt x="27119" y="85680"/>
                </a:lnTo>
                <a:lnTo>
                  <a:pt x="9227" y="123838"/>
                </a:lnTo>
                <a:lnTo>
                  <a:pt x="599" y="166241"/>
                </a:lnTo>
                <a:lnTo>
                  <a:pt x="0" y="181101"/>
                </a:lnTo>
                <a:lnTo>
                  <a:pt x="0" y="905510"/>
                </a:lnTo>
                <a:lnTo>
                  <a:pt x="5260" y="949049"/>
                </a:lnTo>
                <a:lnTo>
                  <a:pt x="20203" y="988761"/>
                </a:lnTo>
                <a:lnTo>
                  <a:pt x="43575" y="1023392"/>
                </a:lnTo>
                <a:lnTo>
                  <a:pt x="74121" y="1051685"/>
                </a:lnTo>
                <a:lnTo>
                  <a:pt x="110585" y="1072388"/>
                </a:lnTo>
                <a:lnTo>
                  <a:pt x="151712" y="1084243"/>
                </a:lnTo>
                <a:lnTo>
                  <a:pt x="181102" y="1086612"/>
                </a:lnTo>
                <a:lnTo>
                  <a:pt x="2179574" y="1086612"/>
                </a:lnTo>
                <a:lnTo>
                  <a:pt x="2223113" y="1081351"/>
                </a:lnTo>
                <a:lnTo>
                  <a:pt x="2262825" y="1066408"/>
                </a:lnTo>
                <a:lnTo>
                  <a:pt x="2297456" y="1043036"/>
                </a:lnTo>
                <a:lnTo>
                  <a:pt x="2325749" y="1012490"/>
                </a:lnTo>
                <a:lnTo>
                  <a:pt x="2346452" y="976026"/>
                </a:lnTo>
                <a:lnTo>
                  <a:pt x="2358307" y="934899"/>
                </a:lnTo>
                <a:lnTo>
                  <a:pt x="2360676" y="905510"/>
                </a:lnTo>
                <a:lnTo>
                  <a:pt x="2360676" y="181101"/>
                </a:lnTo>
                <a:lnTo>
                  <a:pt x="2355415" y="137562"/>
                </a:lnTo>
                <a:lnTo>
                  <a:pt x="2340472" y="97850"/>
                </a:lnTo>
                <a:lnTo>
                  <a:pt x="2317100" y="63219"/>
                </a:lnTo>
                <a:lnTo>
                  <a:pt x="2286554" y="34926"/>
                </a:lnTo>
                <a:lnTo>
                  <a:pt x="2250090" y="14224"/>
                </a:lnTo>
                <a:lnTo>
                  <a:pt x="2208963" y="2368"/>
                </a:lnTo>
                <a:lnTo>
                  <a:pt x="2179574" y="0"/>
                </a:lnTo>
                <a:close/>
              </a:path>
            </a:pathLst>
          </a:custGeom>
          <a:solidFill>
            <a:srgbClr val="5B9BD4"/>
          </a:solidFill>
        </p:spPr>
        <p:txBody>
          <a:bodyPr wrap="square" lIns="0" tIns="0" rIns="0" bIns="0" rtlCol="0"/>
          <a:lstStyle/>
          <a:p>
            <a:endParaRPr/>
          </a:p>
        </p:txBody>
      </p:sp>
      <p:sp>
        <p:nvSpPr>
          <p:cNvPr id="21" name="object 21"/>
          <p:cNvSpPr/>
          <p:nvPr/>
        </p:nvSpPr>
        <p:spPr>
          <a:xfrm>
            <a:off x="4905755" y="1318260"/>
            <a:ext cx="2360930" cy="1087120"/>
          </a:xfrm>
          <a:custGeom>
            <a:avLst/>
            <a:gdLst/>
            <a:ahLst/>
            <a:cxnLst/>
            <a:rect l="l" t="t" r="r" b="b"/>
            <a:pathLst>
              <a:path w="2360929" h="1087120">
                <a:moveTo>
                  <a:pt x="0" y="181101"/>
                </a:moveTo>
                <a:lnTo>
                  <a:pt x="5260" y="137562"/>
                </a:lnTo>
                <a:lnTo>
                  <a:pt x="20203" y="97850"/>
                </a:lnTo>
                <a:lnTo>
                  <a:pt x="43575" y="63219"/>
                </a:lnTo>
                <a:lnTo>
                  <a:pt x="74121" y="34926"/>
                </a:lnTo>
                <a:lnTo>
                  <a:pt x="110585" y="14224"/>
                </a:lnTo>
                <a:lnTo>
                  <a:pt x="151712" y="2368"/>
                </a:lnTo>
                <a:lnTo>
                  <a:pt x="181102" y="0"/>
                </a:lnTo>
                <a:lnTo>
                  <a:pt x="2179574" y="0"/>
                </a:lnTo>
                <a:lnTo>
                  <a:pt x="2223113" y="5260"/>
                </a:lnTo>
                <a:lnTo>
                  <a:pt x="2262825" y="20203"/>
                </a:lnTo>
                <a:lnTo>
                  <a:pt x="2297456" y="43575"/>
                </a:lnTo>
                <a:lnTo>
                  <a:pt x="2325749" y="74121"/>
                </a:lnTo>
                <a:lnTo>
                  <a:pt x="2346452" y="110585"/>
                </a:lnTo>
                <a:lnTo>
                  <a:pt x="2358307" y="151712"/>
                </a:lnTo>
                <a:lnTo>
                  <a:pt x="2360676" y="181101"/>
                </a:lnTo>
                <a:lnTo>
                  <a:pt x="2360676" y="905510"/>
                </a:lnTo>
                <a:lnTo>
                  <a:pt x="2355415" y="949049"/>
                </a:lnTo>
                <a:lnTo>
                  <a:pt x="2340472" y="988761"/>
                </a:lnTo>
                <a:lnTo>
                  <a:pt x="2317100" y="1023392"/>
                </a:lnTo>
                <a:lnTo>
                  <a:pt x="2286554" y="1051685"/>
                </a:lnTo>
                <a:lnTo>
                  <a:pt x="2250090" y="1072388"/>
                </a:lnTo>
                <a:lnTo>
                  <a:pt x="2208963" y="1084243"/>
                </a:lnTo>
                <a:lnTo>
                  <a:pt x="2179574" y="1086612"/>
                </a:lnTo>
                <a:lnTo>
                  <a:pt x="181102" y="1086612"/>
                </a:lnTo>
                <a:lnTo>
                  <a:pt x="137562" y="1081351"/>
                </a:lnTo>
                <a:lnTo>
                  <a:pt x="97850" y="1066408"/>
                </a:lnTo>
                <a:lnTo>
                  <a:pt x="63219" y="1043036"/>
                </a:lnTo>
                <a:lnTo>
                  <a:pt x="34926" y="1012490"/>
                </a:lnTo>
                <a:lnTo>
                  <a:pt x="14224" y="976026"/>
                </a:lnTo>
                <a:lnTo>
                  <a:pt x="2368" y="934899"/>
                </a:lnTo>
                <a:lnTo>
                  <a:pt x="0" y="905510"/>
                </a:lnTo>
                <a:lnTo>
                  <a:pt x="0" y="181101"/>
                </a:lnTo>
                <a:close/>
              </a:path>
            </a:pathLst>
          </a:custGeom>
          <a:ln w="12192">
            <a:solidFill>
              <a:srgbClr val="41709C"/>
            </a:solidFill>
          </a:ln>
        </p:spPr>
        <p:txBody>
          <a:bodyPr wrap="square" lIns="0" tIns="0" rIns="0" bIns="0" rtlCol="0"/>
          <a:lstStyle/>
          <a:p>
            <a:endParaRPr/>
          </a:p>
        </p:txBody>
      </p:sp>
      <p:sp>
        <p:nvSpPr>
          <p:cNvPr id="22" name="object 22"/>
          <p:cNvSpPr txBox="1"/>
          <p:nvPr/>
        </p:nvSpPr>
        <p:spPr>
          <a:xfrm>
            <a:off x="5050916" y="1438655"/>
            <a:ext cx="2072639" cy="889635"/>
          </a:xfrm>
          <a:prstGeom prst="rect">
            <a:avLst/>
          </a:prstGeom>
        </p:spPr>
        <p:txBody>
          <a:bodyPr vert="horz" wrap="square" lIns="0" tIns="0" rIns="0" bIns="0" rtlCol="0">
            <a:spAutoFit/>
          </a:bodyPr>
          <a:lstStyle/>
          <a:p>
            <a:pPr marL="12700" marR="5080" indent="-4445" algn="ctr">
              <a:lnSpc>
                <a:spcPct val="100000"/>
              </a:lnSpc>
            </a:pPr>
            <a:r>
              <a:rPr sz="2000" dirty="0">
                <a:solidFill>
                  <a:srgbClr val="FFFFFF"/>
                </a:solidFill>
                <a:latin typeface="Calibri"/>
                <a:cs typeface="Calibri"/>
              </a:rPr>
              <a:t>As emendas</a:t>
            </a:r>
            <a:r>
              <a:rPr sz="2000" spc="-10" dirty="0">
                <a:solidFill>
                  <a:srgbClr val="FFFFFF"/>
                </a:solidFill>
                <a:latin typeface="Calibri"/>
                <a:cs typeface="Calibri"/>
              </a:rPr>
              <a:t> </a:t>
            </a:r>
            <a:r>
              <a:rPr sz="2000" spc="-5" dirty="0">
                <a:solidFill>
                  <a:srgbClr val="FFFFFF"/>
                </a:solidFill>
                <a:latin typeface="Calibri"/>
                <a:cs typeface="Calibri"/>
              </a:rPr>
              <a:t>de </a:t>
            </a:r>
            <a:r>
              <a:rPr sz="2000" spc="-25" dirty="0">
                <a:solidFill>
                  <a:srgbClr val="FFFFFF"/>
                </a:solidFill>
                <a:latin typeface="Calibri"/>
                <a:cs typeface="Calibri"/>
              </a:rPr>
              <a:t>B</a:t>
            </a:r>
            <a:r>
              <a:rPr sz="2000" dirty="0">
                <a:solidFill>
                  <a:srgbClr val="FFFFFF"/>
                </a:solidFill>
                <a:latin typeface="Calibri"/>
                <a:cs typeface="Calibri"/>
              </a:rPr>
              <a:t>ANC</a:t>
            </a:r>
            <a:r>
              <a:rPr sz="2000" spc="5" dirty="0">
                <a:solidFill>
                  <a:srgbClr val="FFFFFF"/>
                </a:solidFill>
                <a:latin typeface="Calibri"/>
                <a:cs typeface="Calibri"/>
              </a:rPr>
              <a:t>A</a:t>
            </a:r>
            <a:r>
              <a:rPr sz="2000" spc="-25" dirty="0">
                <a:solidFill>
                  <a:srgbClr val="FFFFFF"/>
                </a:solidFill>
                <a:latin typeface="Calibri"/>
                <a:cs typeface="Calibri"/>
              </a:rPr>
              <a:t>D</a:t>
            </a:r>
            <a:r>
              <a:rPr sz="2000" dirty="0">
                <a:solidFill>
                  <a:srgbClr val="FFFFFF"/>
                </a:solidFill>
                <a:latin typeface="Calibri"/>
                <a:cs typeface="Calibri"/>
              </a:rPr>
              <a:t>A</a:t>
            </a:r>
            <a:r>
              <a:rPr sz="2000" spc="-30" dirty="0">
                <a:solidFill>
                  <a:srgbClr val="FFFFFF"/>
                </a:solidFill>
                <a:latin typeface="Calibri"/>
                <a:cs typeface="Calibri"/>
              </a:rPr>
              <a:t> </a:t>
            </a:r>
            <a:r>
              <a:rPr sz="2000" spc="-5" dirty="0">
                <a:solidFill>
                  <a:srgbClr val="FFFFFF"/>
                </a:solidFill>
                <a:latin typeface="Calibri"/>
                <a:cs typeface="Calibri"/>
              </a:rPr>
              <a:t>po</a:t>
            </a:r>
            <a:r>
              <a:rPr sz="2000" spc="5" dirty="0">
                <a:solidFill>
                  <a:srgbClr val="FFFFFF"/>
                </a:solidFill>
                <a:latin typeface="Calibri"/>
                <a:cs typeface="Calibri"/>
              </a:rPr>
              <a:t>d</a:t>
            </a:r>
            <a:r>
              <a:rPr sz="2000" dirty="0">
                <a:solidFill>
                  <a:srgbClr val="FFFFFF"/>
                </a:solidFill>
                <a:latin typeface="Calibri"/>
                <a:cs typeface="Calibri"/>
              </a:rPr>
              <a:t>em </a:t>
            </a:r>
            <a:r>
              <a:rPr sz="2000" spc="-5" dirty="0">
                <a:solidFill>
                  <a:srgbClr val="FFFFFF"/>
                </a:solidFill>
                <a:latin typeface="Calibri"/>
                <a:cs typeface="Calibri"/>
              </a:rPr>
              <a:t>s</a:t>
            </a:r>
            <a:r>
              <a:rPr sz="2000" spc="-10" dirty="0">
                <a:solidFill>
                  <a:srgbClr val="FFFFFF"/>
                </a:solidFill>
                <a:latin typeface="Calibri"/>
                <a:cs typeface="Calibri"/>
              </a:rPr>
              <a:t>e</a:t>
            </a:r>
            <a:r>
              <a:rPr sz="2000" dirty="0">
                <a:solidFill>
                  <a:srgbClr val="FFFFFF"/>
                </a:solidFill>
                <a:latin typeface="Calibri"/>
                <a:cs typeface="Calibri"/>
              </a:rPr>
              <a:t>r</a:t>
            </a:r>
            <a:r>
              <a:rPr sz="2000" spc="10" dirty="0">
                <a:solidFill>
                  <a:srgbClr val="FFFFFF"/>
                </a:solidFill>
                <a:latin typeface="Calibri"/>
                <a:cs typeface="Calibri"/>
              </a:rPr>
              <a:t> </a:t>
            </a:r>
            <a:r>
              <a:rPr sz="2000" spc="-10" dirty="0">
                <a:solidFill>
                  <a:srgbClr val="FFFFFF"/>
                </a:solidFill>
                <a:latin typeface="Calibri"/>
                <a:cs typeface="Calibri"/>
              </a:rPr>
              <a:t>c</a:t>
            </a:r>
            <a:r>
              <a:rPr sz="2000" spc="-5" dirty="0">
                <a:solidFill>
                  <a:srgbClr val="FFFFFF"/>
                </a:solidFill>
                <a:latin typeface="Calibri"/>
                <a:cs typeface="Calibri"/>
              </a:rPr>
              <a:t>o</a:t>
            </a:r>
            <a:r>
              <a:rPr sz="2000" spc="-25" dirty="0">
                <a:solidFill>
                  <a:srgbClr val="FFFFFF"/>
                </a:solidFill>
                <a:latin typeface="Calibri"/>
                <a:cs typeface="Calibri"/>
              </a:rPr>
              <a:t>n</a:t>
            </a:r>
            <a:r>
              <a:rPr sz="2000" dirty="0">
                <a:solidFill>
                  <a:srgbClr val="FFFFFF"/>
                </a:solidFill>
                <a:latin typeface="Calibri"/>
                <a:cs typeface="Calibri"/>
              </a:rPr>
              <a:t>tin</a:t>
            </a:r>
            <a:r>
              <a:rPr sz="2000" spc="-15" dirty="0">
                <a:solidFill>
                  <a:srgbClr val="FFFFFF"/>
                </a:solidFill>
                <a:latin typeface="Calibri"/>
                <a:cs typeface="Calibri"/>
              </a:rPr>
              <a:t>g</a:t>
            </a:r>
            <a:r>
              <a:rPr sz="2000" dirty="0">
                <a:solidFill>
                  <a:srgbClr val="FFFFFF"/>
                </a:solidFill>
                <a:latin typeface="Calibri"/>
                <a:cs typeface="Calibri"/>
              </a:rPr>
              <a:t>enciadas</a:t>
            </a:r>
            <a:endParaRPr sz="2000" dirty="0">
              <a:latin typeface="Calibri"/>
              <a:cs typeface="Calibri"/>
            </a:endParaRPr>
          </a:p>
        </p:txBody>
      </p:sp>
      <p:sp>
        <p:nvSpPr>
          <p:cNvPr id="23" name="object 23"/>
          <p:cNvSpPr/>
          <p:nvPr/>
        </p:nvSpPr>
        <p:spPr>
          <a:xfrm>
            <a:off x="8481059" y="3339084"/>
            <a:ext cx="2407920" cy="1240790"/>
          </a:xfrm>
          <a:custGeom>
            <a:avLst/>
            <a:gdLst/>
            <a:ahLst/>
            <a:cxnLst/>
            <a:rect l="l" t="t" r="r" b="b"/>
            <a:pathLst>
              <a:path w="2407920" h="1240789">
                <a:moveTo>
                  <a:pt x="2201164" y="0"/>
                </a:moveTo>
                <a:lnTo>
                  <a:pt x="206756" y="0"/>
                </a:lnTo>
                <a:lnTo>
                  <a:pt x="189800" y="685"/>
                </a:lnTo>
                <a:lnTo>
                  <a:pt x="141410" y="10542"/>
                </a:lnTo>
                <a:lnTo>
                  <a:pt x="97852" y="30980"/>
                </a:lnTo>
                <a:lnTo>
                  <a:pt x="60563" y="60563"/>
                </a:lnTo>
                <a:lnTo>
                  <a:pt x="30980" y="97852"/>
                </a:lnTo>
                <a:lnTo>
                  <a:pt x="10542" y="141410"/>
                </a:lnTo>
                <a:lnTo>
                  <a:pt x="685" y="189800"/>
                </a:lnTo>
                <a:lnTo>
                  <a:pt x="0" y="206755"/>
                </a:lnTo>
                <a:lnTo>
                  <a:pt x="0" y="1033779"/>
                </a:lnTo>
                <a:lnTo>
                  <a:pt x="6009" y="1083460"/>
                </a:lnTo>
                <a:lnTo>
                  <a:pt x="23080" y="1128789"/>
                </a:lnTo>
                <a:lnTo>
                  <a:pt x="49774" y="1168328"/>
                </a:lnTo>
                <a:lnTo>
                  <a:pt x="84655" y="1200639"/>
                </a:lnTo>
                <a:lnTo>
                  <a:pt x="126283" y="1224285"/>
                </a:lnTo>
                <a:lnTo>
                  <a:pt x="173222" y="1237829"/>
                </a:lnTo>
                <a:lnTo>
                  <a:pt x="206756" y="1240535"/>
                </a:lnTo>
                <a:lnTo>
                  <a:pt x="2201164" y="1240535"/>
                </a:lnTo>
                <a:lnTo>
                  <a:pt x="2250844" y="1234526"/>
                </a:lnTo>
                <a:lnTo>
                  <a:pt x="2296173" y="1217455"/>
                </a:lnTo>
                <a:lnTo>
                  <a:pt x="2335712" y="1190761"/>
                </a:lnTo>
                <a:lnTo>
                  <a:pt x="2368023" y="1155880"/>
                </a:lnTo>
                <a:lnTo>
                  <a:pt x="2391669" y="1114252"/>
                </a:lnTo>
                <a:lnTo>
                  <a:pt x="2405213" y="1067313"/>
                </a:lnTo>
                <a:lnTo>
                  <a:pt x="2407920" y="1033779"/>
                </a:lnTo>
                <a:lnTo>
                  <a:pt x="2407920" y="206755"/>
                </a:lnTo>
                <a:lnTo>
                  <a:pt x="2401910" y="157075"/>
                </a:lnTo>
                <a:lnTo>
                  <a:pt x="2384839" y="111746"/>
                </a:lnTo>
                <a:lnTo>
                  <a:pt x="2358145" y="72207"/>
                </a:lnTo>
                <a:lnTo>
                  <a:pt x="2323264" y="39896"/>
                </a:lnTo>
                <a:lnTo>
                  <a:pt x="2281636" y="16250"/>
                </a:lnTo>
                <a:lnTo>
                  <a:pt x="2234697" y="2706"/>
                </a:lnTo>
                <a:lnTo>
                  <a:pt x="2201164" y="0"/>
                </a:lnTo>
                <a:close/>
              </a:path>
            </a:pathLst>
          </a:custGeom>
          <a:solidFill>
            <a:srgbClr val="5B9BD4"/>
          </a:solidFill>
        </p:spPr>
        <p:txBody>
          <a:bodyPr wrap="square" lIns="0" tIns="0" rIns="0" bIns="0" rtlCol="0"/>
          <a:lstStyle/>
          <a:p>
            <a:endParaRPr/>
          </a:p>
        </p:txBody>
      </p:sp>
      <p:sp>
        <p:nvSpPr>
          <p:cNvPr id="24" name="object 24"/>
          <p:cNvSpPr/>
          <p:nvPr/>
        </p:nvSpPr>
        <p:spPr>
          <a:xfrm>
            <a:off x="8481059" y="3339084"/>
            <a:ext cx="2407920" cy="1240790"/>
          </a:xfrm>
          <a:custGeom>
            <a:avLst/>
            <a:gdLst/>
            <a:ahLst/>
            <a:cxnLst/>
            <a:rect l="l" t="t" r="r" b="b"/>
            <a:pathLst>
              <a:path w="2407920" h="1240789">
                <a:moveTo>
                  <a:pt x="0" y="206755"/>
                </a:moveTo>
                <a:lnTo>
                  <a:pt x="6009" y="157075"/>
                </a:lnTo>
                <a:lnTo>
                  <a:pt x="23080" y="111746"/>
                </a:lnTo>
                <a:lnTo>
                  <a:pt x="49774" y="72207"/>
                </a:lnTo>
                <a:lnTo>
                  <a:pt x="84655" y="39896"/>
                </a:lnTo>
                <a:lnTo>
                  <a:pt x="126283" y="16250"/>
                </a:lnTo>
                <a:lnTo>
                  <a:pt x="173222" y="2706"/>
                </a:lnTo>
                <a:lnTo>
                  <a:pt x="206756" y="0"/>
                </a:lnTo>
                <a:lnTo>
                  <a:pt x="2201164" y="0"/>
                </a:lnTo>
                <a:lnTo>
                  <a:pt x="2250844" y="6009"/>
                </a:lnTo>
                <a:lnTo>
                  <a:pt x="2296173" y="23080"/>
                </a:lnTo>
                <a:lnTo>
                  <a:pt x="2335712" y="49774"/>
                </a:lnTo>
                <a:lnTo>
                  <a:pt x="2368023" y="84655"/>
                </a:lnTo>
                <a:lnTo>
                  <a:pt x="2391669" y="126283"/>
                </a:lnTo>
                <a:lnTo>
                  <a:pt x="2405213" y="173222"/>
                </a:lnTo>
                <a:lnTo>
                  <a:pt x="2407920" y="206755"/>
                </a:lnTo>
                <a:lnTo>
                  <a:pt x="2407920" y="1033779"/>
                </a:lnTo>
                <a:lnTo>
                  <a:pt x="2401910" y="1083460"/>
                </a:lnTo>
                <a:lnTo>
                  <a:pt x="2384839" y="1128789"/>
                </a:lnTo>
                <a:lnTo>
                  <a:pt x="2358145" y="1168328"/>
                </a:lnTo>
                <a:lnTo>
                  <a:pt x="2323264" y="1200639"/>
                </a:lnTo>
                <a:lnTo>
                  <a:pt x="2281636" y="1224285"/>
                </a:lnTo>
                <a:lnTo>
                  <a:pt x="2234697" y="1237829"/>
                </a:lnTo>
                <a:lnTo>
                  <a:pt x="2201164" y="1240535"/>
                </a:lnTo>
                <a:lnTo>
                  <a:pt x="206756" y="1240535"/>
                </a:lnTo>
                <a:lnTo>
                  <a:pt x="157075" y="1234526"/>
                </a:lnTo>
                <a:lnTo>
                  <a:pt x="111746" y="1217455"/>
                </a:lnTo>
                <a:lnTo>
                  <a:pt x="72207" y="1190761"/>
                </a:lnTo>
                <a:lnTo>
                  <a:pt x="39896" y="1155880"/>
                </a:lnTo>
                <a:lnTo>
                  <a:pt x="16250" y="1114252"/>
                </a:lnTo>
                <a:lnTo>
                  <a:pt x="2706" y="1067313"/>
                </a:lnTo>
                <a:lnTo>
                  <a:pt x="0" y="1033779"/>
                </a:lnTo>
                <a:lnTo>
                  <a:pt x="0" y="206755"/>
                </a:lnTo>
                <a:close/>
              </a:path>
            </a:pathLst>
          </a:custGeom>
          <a:ln w="12192">
            <a:solidFill>
              <a:srgbClr val="41709C"/>
            </a:solidFill>
          </a:ln>
        </p:spPr>
        <p:txBody>
          <a:bodyPr wrap="square" lIns="0" tIns="0" rIns="0" bIns="0" rtlCol="0"/>
          <a:lstStyle/>
          <a:p>
            <a:endParaRPr/>
          </a:p>
        </p:txBody>
      </p:sp>
      <p:sp>
        <p:nvSpPr>
          <p:cNvPr id="25" name="object 25"/>
          <p:cNvSpPr txBox="1"/>
          <p:nvPr/>
        </p:nvSpPr>
        <p:spPr>
          <a:xfrm>
            <a:off x="8715882" y="3577488"/>
            <a:ext cx="1939925" cy="803275"/>
          </a:xfrm>
          <a:prstGeom prst="rect">
            <a:avLst/>
          </a:prstGeom>
        </p:spPr>
        <p:txBody>
          <a:bodyPr vert="horz" wrap="square" lIns="0" tIns="0" rIns="0" bIns="0" rtlCol="0">
            <a:spAutoFit/>
          </a:bodyPr>
          <a:lstStyle/>
          <a:p>
            <a:pPr marL="12065" marR="5080" algn="ctr">
              <a:lnSpc>
                <a:spcPct val="100000"/>
              </a:lnSpc>
            </a:pPr>
            <a:r>
              <a:rPr sz="1800" spc="-5" dirty="0">
                <a:solidFill>
                  <a:srgbClr val="FFFFFF"/>
                </a:solidFill>
                <a:latin typeface="Calibri"/>
                <a:cs typeface="Calibri"/>
              </a:rPr>
              <a:t>Ob</a:t>
            </a:r>
            <a:r>
              <a:rPr sz="1800" spc="-10" dirty="0">
                <a:solidFill>
                  <a:srgbClr val="FFFFFF"/>
                </a:solidFill>
                <a:latin typeface="Calibri"/>
                <a:cs typeface="Calibri"/>
              </a:rPr>
              <a:t>ri</a:t>
            </a:r>
            <a:r>
              <a:rPr sz="1800" spc="-35" dirty="0">
                <a:solidFill>
                  <a:srgbClr val="FFFFFF"/>
                </a:solidFill>
                <a:latin typeface="Calibri"/>
                <a:cs typeface="Calibri"/>
              </a:rPr>
              <a:t>g</a:t>
            </a:r>
            <a:r>
              <a:rPr sz="1800" spc="-15" dirty="0">
                <a:solidFill>
                  <a:srgbClr val="FFFFFF"/>
                </a:solidFill>
                <a:latin typeface="Calibri"/>
                <a:cs typeface="Calibri"/>
              </a:rPr>
              <a:t>a</a:t>
            </a:r>
            <a:r>
              <a:rPr sz="1800" spc="-20" dirty="0">
                <a:solidFill>
                  <a:srgbClr val="FFFFFF"/>
                </a:solidFill>
                <a:latin typeface="Calibri"/>
                <a:cs typeface="Calibri"/>
              </a:rPr>
              <a:t>t</a:t>
            </a:r>
            <a:r>
              <a:rPr sz="1800" spc="-5" dirty="0">
                <a:solidFill>
                  <a:srgbClr val="FFFFFF"/>
                </a:solidFill>
                <a:latin typeface="Calibri"/>
                <a:cs typeface="Calibri"/>
              </a:rPr>
              <a:t>o</a:t>
            </a:r>
            <a:r>
              <a:rPr sz="1800" spc="-10" dirty="0">
                <a:solidFill>
                  <a:srgbClr val="FFFFFF"/>
                </a:solidFill>
                <a:latin typeface="Calibri"/>
                <a:cs typeface="Calibri"/>
              </a:rPr>
              <a:t>ri</a:t>
            </a:r>
            <a:r>
              <a:rPr sz="1800" dirty="0">
                <a:solidFill>
                  <a:srgbClr val="FFFFFF"/>
                </a:solidFill>
                <a:latin typeface="Calibri"/>
                <a:cs typeface="Calibri"/>
              </a:rPr>
              <a:t>edade:</a:t>
            </a:r>
            <a:r>
              <a:rPr sz="1800" spc="20" dirty="0">
                <a:solidFill>
                  <a:srgbClr val="FFFFFF"/>
                </a:solidFill>
                <a:latin typeface="Calibri"/>
                <a:cs typeface="Calibri"/>
              </a:rPr>
              <a:t> </a:t>
            </a:r>
            <a:r>
              <a:rPr sz="1800" dirty="0">
                <a:solidFill>
                  <a:srgbClr val="FFFFFF"/>
                </a:solidFill>
                <a:latin typeface="Calibri"/>
                <a:cs typeface="Calibri"/>
              </a:rPr>
              <a:t>1% </a:t>
            </a:r>
            <a:r>
              <a:rPr sz="1800" spc="-5" dirty="0">
                <a:solidFill>
                  <a:srgbClr val="FFFFFF"/>
                </a:solidFill>
                <a:latin typeface="Calibri"/>
                <a:cs typeface="Calibri"/>
              </a:rPr>
              <a:t>d</a:t>
            </a:r>
            <a:r>
              <a:rPr sz="1800" dirty="0">
                <a:solidFill>
                  <a:srgbClr val="FFFFFF"/>
                </a:solidFill>
                <a:latin typeface="Calibri"/>
                <a:cs typeface="Calibri"/>
              </a:rPr>
              <a:t>a </a:t>
            </a:r>
            <a:r>
              <a:rPr sz="1800" spc="-30" dirty="0">
                <a:solidFill>
                  <a:srgbClr val="FFFFFF"/>
                </a:solidFill>
                <a:latin typeface="Calibri"/>
                <a:cs typeface="Calibri"/>
              </a:rPr>
              <a:t>R</a:t>
            </a:r>
            <a:r>
              <a:rPr sz="1800" spc="-5" dirty="0">
                <a:solidFill>
                  <a:srgbClr val="FFFFFF"/>
                </a:solidFill>
                <a:latin typeface="Calibri"/>
                <a:cs typeface="Calibri"/>
              </a:rPr>
              <a:t>C</a:t>
            </a:r>
            <a:r>
              <a:rPr sz="1800" dirty="0">
                <a:solidFill>
                  <a:srgbClr val="FFFFFF"/>
                </a:solidFill>
                <a:latin typeface="Calibri"/>
                <a:cs typeface="Calibri"/>
              </a:rPr>
              <a:t>L</a:t>
            </a:r>
            <a:r>
              <a:rPr sz="1800" spc="15" dirty="0">
                <a:solidFill>
                  <a:srgbClr val="FFFFFF"/>
                </a:solidFill>
                <a:latin typeface="Calibri"/>
                <a:cs typeface="Calibri"/>
              </a:rPr>
              <a:t> </a:t>
            </a:r>
            <a:r>
              <a:rPr sz="1800" b="1" spc="-30" dirty="0">
                <a:solidFill>
                  <a:srgbClr val="FFFFFF"/>
                </a:solidFill>
                <a:latin typeface="Calibri"/>
                <a:cs typeface="Calibri"/>
              </a:rPr>
              <a:t>r</a:t>
            </a:r>
            <a:r>
              <a:rPr sz="1800" b="1" dirty="0">
                <a:solidFill>
                  <a:srgbClr val="FFFFFF"/>
                </a:solidFill>
                <a:latin typeface="Calibri"/>
                <a:cs typeface="Calibri"/>
              </a:rPr>
              <a:t>e</a:t>
            </a:r>
            <a:r>
              <a:rPr sz="1800" b="1" spc="-10" dirty="0">
                <a:solidFill>
                  <a:srgbClr val="FFFFFF"/>
                </a:solidFill>
                <a:latin typeface="Calibri"/>
                <a:cs typeface="Calibri"/>
              </a:rPr>
              <a:t>ali</a:t>
            </a:r>
            <a:r>
              <a:rPr sz="1800" b="1" spc="-30" dirty="0">
                <a:solidFill>
                  <a:srgbClr val="FFFFFF"/>
                </a:solidFill>
                <a:latin typeface="Calibri"/>
                <a:cs typeface="Calibri"/>
              </a:rPr>
              <a:t>z</a:t>
            </a:r>
            <a:r>
              <a:rPr sz="1800" b="1" spc="-10" dirty="0">
                <a:solidFill>
                  <a:srgbClr val="FFFFFF"/>
                </a:solidFill>
                <a:latin typeface="Calibri"/>
                <a:cs typeface="Calibri"/>
              </a:rPr>
              <a:t>ada</a:t>
            </a:r>
            <a:r>
              <a:rPr sz="1800" b="1" spc="-20" dirty="0">
                <a:solidFill>
                  <a:srgbClr val="FFFFFF"/>
                </a:solidFill>
                <a:latin typeface="Calibri"/>
                <a:cs typeface="Calibri"/>
              </a:rPr>
              <a:t> </a:t>
            </a:r>
            <a:r>
              <a:rPr sz="1800" spc="-5" dirty="0">
                <a:solidFill>
                  <a:srgbClr val="FFFFFF"/>
                </a:solidFill>
                <a:latin typeface="Calibri"/>
                <a:cs typeface="Calibri"/>
              </a:rPr>
              <a:t>no </a:t>
            </a:r>
            <a:r>
              <a:rPr sz="1800" dirty="0">
                <a:solidFill>
                  <a:srgbClr val="FFFFFF"/>
                </a:solidFill>
                <a:latin typeface="Calibri"/>
                <a:cs typeface="Calibri"/>
              </a:rPr>
              <a:t>ano</a:t>
            </a:r>
            <a:r>
              <a:rPr sz="1800" spc="10" dirty="0">
                <a:solidFill>
                  <a:srgbClr val="FFFFFF"/>
                </a:solidFill>
                <a:latin typeface="Calibri"/>
                <a:cs typeface="Calibri"/>
              </a:rPr>
              <a:t> </a:t>
            </a:r>
            <a:r>
              <a:rPr sz="1800" dirty="0">
                <a:solidFill>
                  <a:srgbClr val="FFFFFF"/>
                </a:solidFill>
                <a:latin typeface="Calibri"/>
                <a:cs typeface="Calibri"/>
              </a:rPr>
              <a:t>a</a:t>
            </a:r>
            <a:r>
              <a:rPr sz="1800" spc="-10" dirty="0">
                <a:solidFill>
                  <a:srgbClr val="FFFFFF"/>
                </a:solidFill>
                <a:latin typeface="Calibri"/>
                <a:cs typeface="Calibri"/>
              </a:rPr>
              <a:t>n</a:t>
            </a:r>
            <a:r>
              <a:rPr sz="1800" spc="-40" dirty="0">
                <a:solidFill>
                  <a:srgbClr val="FFFFFF"/>
                </a:solidFill>
                <a:latin typeface="Calibri"/>
                <a:cs typeface="Calibri"/>
              </a:rPr>
              <a:t>t</a:t>
            </a:r>
            <a:r>
              <a:rPr sz="1800" spc="-10" dirty="0">
                <a:solidFill>
                  <a:srgbClr val="FFFFFF"/>
                </a:solidFill>
                <a:latin typeface="Calibri"/>
                <a:cs typeface="Calibri"/>
              </a:rPr>
              <a:t>er</a:t>
            </a:r>
            <a:r>
              <a:rPr sz="1800" spc="-15" dirty="0">
                <a:solidFill>
                  <a:srgbClr val="FFFFFF"/>
                </a:solidFill>
                <a:latin typeface="Calibri"/>
                <a:cs typeface="Calibri"/>
              </a:rPr>
              <a:t>ior</a:t>
            </a:r>
            <a:endParaRPr sz="1800" dirty="0">
              <a:latin typeface="Calibri"/>
              <a:cs typeface="Calibri"/>
            </a:endParaRPr>
          </a:p>
        </p:txBody>
      </p:sp>
      <p:sp>
        <p:nvSpPr>
          <p:cNvPr id="26" name="object 26"/>
          <p:cNvSpPr/>
          <p:nvPr/>
        </p:nvSpPr>
        <p:spPr>
          <a:xfrm>
            <a:off x="5361432" y="5494020"/>
            <a:ext cx="2775585" cy="1251585"/>
          </a:xfrm>
          <a:custGeom>
            <a:avLst/>
            <a:gdLst/>
            <a:ahLst/>
            <a:cxnLst/>
            <a:rect l="l" t="t" r="r" b="b"/>
            <a:pathLst>
              <a:path w="2775584" h="1251584">
                <a:moveTo>
                  <a:pt x="2566669" y="0"/>
                </a:moveTo>
                <a:lnTo>
                  <a:pt x="208533" y="0"/>
                </a:lnTo>
                <a:lnTo>
                  <a:pt x="191428" y="691"/>
                </a:lnTo>
                <a:lnTo>
                  <a:pt x="142613" y="10629"/>
                </a:lnTo>
                <a:lnTo>
                  <a:pt x="98678" y="31238"/>
                </a:lnTo>
                <a:lnTo>
                  <a:pt x="61071" y="61071"/>
                </a:lnTo>
                <a:lnTo>
                  <a:pt x="31238" y="98678"/>
                </a:lnTo>
                <a:lnTo>
                  <a:pt x="10629" y="142613"/>
                </a:lnTo>
                <a:lnTo>
                  <a:pt x="691" y="191428"/>
                </a:lnTo>
                <a:lnTo>
                  <a:pt x="0" y="208533"/>
                </a:lnTo>
                <a:lnTo>
                  <a:pt x="0" y="1042669"/>
                </a:lnTo>
                <a:lnTo>
                  <a:pt x="6059" y="1092781"/>
                </a:lnTo>
                <a:lnTo>
                  <a:pt x="23272" y="1138500"/>
                </a:lnTo>
                <a:lnTo>
                  <a:pt x="50191" y="1178379"/>
                </a:lnTo>
                <a:lnTo>
                  <a:pt x="85368" y="1210967"/>
                </a:lnTo>
                <a:lnTo>
                  <a:pt x="127355" y="1234815"/>
                </a:lnTo>
                <a:lnTo>
                  <a:pt x="174704" y="1248474"/>
                </a:lnTo>
                <a:lnTo>
                  <a:pt x="208533" y="1251203"/>
                </a:lnTo>
                <a:lnTo>
                  <a:pt x="2566669" y="1251203"/>
                </a:lnTo>
                <a:lnTo>
                  <a:pt x="2616789" y="1245143"/>
                </a:lnTo>
                <a:lnTo>
                  <a:pt x="2662511" y="1227926"/>
                </a:lnTo>
                <a:lnTo>
                  <a:pt x="2702389" y="1201003"/>
                </a:lnTo>
                <a:lnTo>
                  <a:pt x="2734974" y="1165824"/>
                </a:lnTo>
                <a:lnTo>
                  <a:pt x="2758819" y="1123838"/>
                </a:lnTo>
                <a:lnTo>
                  <a:pt x="2772475" y="1076493"/>
                </a:lnTo>
                <a:lnTo>
                  <a:pt x="2775203" y="1042669"/>
                </a:lnTo>
                <a:lnTo>
                  <a:pt x="2775203" y="208533"/>
                </a:lnTo>
                <a:lnTo>
                  <a:pt x="2769144" y="158414"/>
                </a:lnTo>
                <a:lnTo>
                  <a:pt x="2751931" y="112692"/>
                </a:lnTo>
                <a:lnTo>
                  <a:pt x="2725012" y="72814"/>
                </a:lnTo>
                <a:lnTo>
                  <a:pt x="2689835" y="40229"/>
                </a:lnTo>
                <a:lnTo>
                  <a:pt x="2647848" y="16384"/>
                </a:lnTo>
                <a:lnTo>
                  <a:pt x="2600499" y="2728"/>
                </a:lnTo>
                <a:lnTo>
                  <a:pt x="2566669" y="0"/>
                </a:lnTo>
                <a:close/>
              </a:path>
            </a:pathLst>
          </a:custGeom>
          <a:solidFill>
            <a:srgbClr val="EC7C30"/>
          </a:solidFill>
        </p:spPr>
        <p:txBody>
          <a:bodyPr wrap="square" lIns="0" tIns="0" rIns="0" bIns="0" rtlCol="0"/>
          <a:lstStyle/>
          <a:p>
            <a:endParaRPr/>
          </a:p>
        </p:txBody>
      </p:sp>
      <p:sp>
        <p:nvSpPr>
          <p:cNvPr id="28" name="object 28"/>
          <p:cNvSpPr txBox="1"/>
          <p:nvPr/>
        </p:nvSpPr>
        <p:spPr>
          <a:xfrm>
            <a:off x="5516117" y="5739028"/>
            <a:ext cx="2466340" cy="802640"/>
          </a:xfrm>
          <a:prstGeom prst="rect">
            <a:avLst/>
          </a:prstGeom>
        </p:spPr>
        <p:txBody>
          <a:bodyPr vert="horz" wrap="square" lIns="0" tIns="0" rIns="0" bIns="0" rtlCol="0">
            <a:spAutoFit/>
          </a:bodyPr>
          <a:lstStyle/>
          <a:p>
            <a:pPr marL="12700" marR="5080" indent="-2540" algn="ctr">
              <a:lnSpc>
                <a:spcPct val="100000"/>
              </a:lnSpc>
            </a:pPr>
            <a:r>
              <a:rPr sz="1800" spc="-10" dirty="0">
                <a:solidFill>
                  <a:srgbClr val="FFFFFF"/>
                </a:solidFill>
                <a:latin typeface="Calibri"/>
                <a:cs typeface="Calibri"/>
              </a:rPr>
              <a:t>As </a:t>
            </a:r>
            <a:r>
              <a:rPr sz="1800" spc="-40" dirty="0">
                <a:solidFill>
                  <a:srgbClr val="FFFFFF"/>
                </a:solidFill>
                <a:latin typeface="Calibri"/>
                <a:cs typeface="Calibri"/>
              </a:rPr>
              <a:t>r</a:t>
            </a:r>
            <a:r>
              <a:rPr sz="1800" spc="-10" dirty="0">
                <a:solidFill>
                  <a:srgbClr val="FFFFFF"/>
                </a:solidFill>
                <a:latin typeface="Calibri"/>
                <a:cs typeface="Calibri"/>
              </a:rPr>
              <a:t>e</a:t>
            </a:r>
            <a:r>
              <a:rPr sz="1800" spc="-5" dirty="0">
                <a:solidFill>
                  <a:srgbClr val="FFFFFF"/>
                </a:solidFill>
                <a:latin typeface="Calibri"/>
                <a:cs typeface="Calibri"/>
              </a:rPr>
              <a:t>g</a:t>
            </a:r>
            <a:r>
              <a:rPr sz="1800" spc="-50" dirty="0">
                <a:solidFill>
                  <a:srgbClr val="FFFFFF"/>
                </a:solidFill>
                <a:latin typeface="Calibri"/>
                <a:cs typeface="Calibri"/>
              </a:rPr>
              <a:t>r</a:t>
            </a:r>
            <a:r>
              <a:rPr sz="1800" dirty="0">
                <a:solidFill>
                  <a:srgbClr val="FFFFFF"/>
                </a:solidFill>
                <a:latin typeface="Calibri"/>
                <a:cs typeface="Calibri"/>
              </a:rPr>
              <a:t>as </a:t>
            </a:r>
            <a:r>
              <a:rPr sz="1800" spc="-5" dirty="0">
                <a:solidFill>
                  <a:srgbClr val="FFFFFF"/>
                </a:solidFill>
                <a:latin typeface="Calibri"/>
                <a:cs typeface="Calibri"/>
              </a:rPr>
              <a:t>p</a:t>
            </a:r>
            <a:r>
              <a:rPr sz="1800" dirty="0">
                <a:solidFill>
                  <a:srgbClr val="FFFFFF"/>
                </a:solidFill>
                <a:latin typeface="Calibri"/>
                <a:cs typeface="Calibri"/>
              </a:rPr>
              <a:t>a</a:t>
            </a:r>
            <a:r>
              <a:rPr sz="1800" spc="-50" dirty="0">
                <a:solidFill>
                  <a:srgbClr val="FFFFFF"/>
                </a:solidFill>
                <a:latin typeface="Calibri"/>
                <a:cs typeface="Calibri"/>
              </a:rPr>
              <a:t>r</a:t>
            </a:r>
            <a:r>
              <a:rPr sz="1800" dirty="0">
                <a:solidFill>
                  <a:srgbClr val="FFFFFF"/>
                </a:solidFill>
                <a:latin typeface="Calibri"/>
                <a:cs typeface="Calibri"/>
              </a:rPr>
              <a:t>a </a:t>
            </a:r>
            <a:r>
              <a:rPr sz="1800" spc="5" dirty="0">
                <a:solidFill>
                  <a:srgbClr val="FFFFFF"/>
                </a:solidFill>
                <a:latin typeface="Calibri"/>
                <a:cs typeface="Calibri"/>
              </a:rPr>
              <a:t>s</a:t>
            </a:r>
            <a:r>
              <a:rPr sz="1800" spc="-5" dirty="0">
                <a:solidFill>
                  <a:srgbClr val="FFFFFF"/>
                </a:solidFill>
                <a:latin typeface="Calibri"/>
                <a:cs typeface="Calibri"/>
              </a:rPr>
              <a:t>u</a:t>
            </a:r>
            <a:r>
              <a:rPr sz="1800" dirty="0">
                <a:solidFill>
                  <a:srgbClr val="FFFFFF"/>
                </a:solidFill>
                <a:latin typeface="Calibri"/>
                <a:cs typeface="Calibri"/>
              </a:rPr>
              <a:t>p</a:t>
            </a:r>
            <a:r>
              <a:rPr sz="1800" spc="-10" dirty="0">
                <a:solidFill>
                  <a:srgbClr val="FFFFFF"/>
                </a:solidFill>
                <a:latin typeface="Calibri"/>
                <a:cs typeface="Calibri"/>
              </a:rPr>
              <a:t>e</a:t>
            </a:r>
            <a:r>
              <a:rPr sz="1800" spc="-50" dirty="0">
                <a:solidFill>
                  <a:srgbClr val="FFFFFF"/>
                </a:solidFill>
                <a:latin typeface="Calibri"/>
                <a:cs typeface="Calibri"/>
              </a:rPr>
              <a:t>r</a:t>
            </a:r>
            <a:r>
              <a:rPr sz="1800" spc="-10" dirty="0">
                <a:solidFill>
                  <a:srgbClr val="FFFFFF"/>
                </a:solidFill>
                <a:latin typeface="Calibri"/>
                <a:cs typeface="Calibri"/>
              </a:rPr>
              <a:t>a</a:t>
            </a:r>
            <a:r>
              <a:rPr sz="1800" spc="-30" dirty="0">
                <a:solidFill>
                  <a:srgbClr val="FFFFFF"/>
                </a:solidFill>
                <a:latin typeface="Calibri"/>
                <a:cs typeface="Calibri"/>
              </a:rPr>
              <a:t>ç</a:t>
            </a:r>
            <a:r>
              <a:rPr sz="1800" dirty="0">
                <a:solidFill>
                  <a:srgbClr val="FFFFFF"/>
                </a:solidFill>
                <a:latin typeface="Calibri"/>
                <a:cs typeface="Calibri"/>
              </a:rPr>
              <a:t>ão </a:t>
            </a:r>
            <a:r>
              <a:rPr sz="1800" spc="-15" dirty="0">
                <a:solidFill>
                  <a:srgbClr val="FFFFFF"/>
                </a:solidFill>
                <a:latin typeface="Calibri"/>
                <a:cs typeface="Calibri"/>
              </a:rPr>
              <a:t>d</a:t>
            </a:r>
            <a:r>
              <a:rPr sz="1800" spc="-10" dirty="0">
                <a:solidFill>
                  <a:srgbClr val="FFFFFF"/>
                </a:solidFill>
                <a:latin typeface="Calibri"/>
                <a:cs typeface="Calibri"/>
              </a:rPr>
              <a:t>e</a:t>
            </a:r>
            <a:r>
              <a:rPr sz="1800" spc="15" dirty="0">
                <a:solidFill>
                  <a:srgbClr val="FFFFFF"/>
                </a:solidFill>
                <a:latin typeface="Calibri"/>
                <a:cs typeface="Calibri"/>
              </a:rPr>
              <a:t> </a:t>
            </a:r>
            <a:r>
              <a:rPr sz="1800" spc="-5" dirty="0">
                <a:solidFill>
                  <a:srgbClr val="FFFFFF"/>
                </a:solidFill>
                <a:latin typeface="Calibri"/>
                <a:cs typeface="Calibri"/>
              </a:rPr>
              <a:t>i</a:t>
            </a:r>
            <a:r>
              <a:rPr sz="1800" spc="-15" dirty="0">
                <a:solidFill>
                  <a:srgbClr val="FFFFFF"/>
                </a:solidFill>
                <a:latin typeface="Calibri"/>
                <a:cs typeface="Calibri"/>
              </a:rPr>
              <a:t>mp</a:t>
            </a:r>
            <a:r>
              <a:rPr sz="1800" spc="-5" dirty="0">
                <a:solidFill>
                  <a:srgbClr val="FFFFFF"/>
                </a:solidFill>
                <a:latin typeface="Calibri"/>
                <a:cs typeface="Calibri"/>
              </a:rPr>
              <a:t>edimen</a:t>
            </a:r>
            <a:r>
              <a:rPr sz="1800" spc="-25" dirty="0">
                <a:solidFill>
                  <a:srgbClr val="FFFFFF"/>
                </a:solidFill>
                <a:latin typeface="Calibri"/>
                <a:cs typeface="Calibri"/>
              </a:rPr>
              <a:t>t</a:t>
            </a:r>
            <a:r>
              <a:rPr sz="1800" spc="-5" dirty="0">
                <a:solidFill>
                  <a:srgbClr val="FFFFFF"/>
                </a:solidFill>
                <a:latin typeface="Calibri"/>
                <a:cs typeface="Calibri"/>
              </a:rPr>
              <a:t>o</a:t>
            </a:r>
            <a:r>
              <a:rPr sz="1800" dirty="0">
                <a:solidFill>
                  <a:srgbClr val="FFFFFF"/>
                </a:solidFill>
                <a:latin typeface="Calibri"/>
                <a:cs typeface="Calibri"/>
              </a:rPr>
              <a:t>s</a:t>
            </a:r>
            <a:r>
              <a:rPr sz="1800" spc="-10" dirty="0">
                <a:solidFill>
                  <a:srgbClr val="FFFFFF"/>
                </a:solidFill>
                <a:latin typeface="Calibri"/>
                <a:cs typeface="Calibri"/>
              </a:rPr>
              <a:t> </a:t>
            </a:r>
            <a:r>
              <a:rPr sz="1800" spc="-40" dirty="0">
                <a:solidFill>
                  <a:srgbClr val="FFFFFF"/>
                </a:solidFill>
                <a:latin typeface="Calibri"/>
                <a:cs typeface="Calibri"/>
              </a:rPr>
              <a:t>t</a:t>
            </a:r>
            <a:r>
              <a:rPr sz="1800" dirty="0">
                <a:solidFill>
                  <a:srgbClr val="FFFFFF"/>
                </a:solidFill>
                <a:latin typeface="Calibri"/>
                <a:cs typeface="Calibri"/>
              </a:rPr>
              <a:t>écni</a:t>
            </a:r>
            <a:r>
              <a:rPr sz="1800" spc="-25" dirty="0">
                <a:solidFill>
                  <a:srgbClr val="FFFFFF"/>
                </a:solidFill>
                <a:latin typeface="Calibri"/>
                <a:cs typeface="Calibri"/>
              </a:rPr>
              <a:t>c</a:t>
            </a:r>
            <a:r>
              <a:rPr sz="1800" spc="-5" dirty="0">
                <a:solidFill>
                  <a:srgbClr val="FFFFFF"/>
                </a:solidFill>
                <a:latin typeface="Calibri"/>
                <a:cs typeface="Calibri"/>
              </a:rPr>
              <a:t>os </a:t>
            </a:r>
            <a:r>
              <a:rPr sz="1800" spc="-20" dirty="0">
                <a:solidFill>
                  <a:srgbClr val="FFFFFF"/>
                </a:solidFill>
                <a:latin typeface="Calibri"/>
                <a:cs typeface="Calibri"/>
              </a:rPr>
              <a:t>MUDOU!</a:t>
            </a:r>
            <a:endParaRPr sz="1800" dirty="0">
              <a:latin typeface="Calibri"/>
              <a:cs typeface="Calibri"/>
            </a:endParaRPr>
          </a:p>
        </p:txBody>
      </p:sp>
      <p:sp>
        <p:nvSpPr>
          <p:cNvPr id="29" name="object 29"/>
          <p:cNvSpPr/>
          <p:nvPr/>
        </p:nvSpPr>
        <p:spPr>
          <a:xfrm>
            <a:off x="5681979" y="2450592"/>
            <a:ext cx="452120" cy="821055"/>
          </a:xfrm>
          <a:custGeom>
            <a:avLst/>
            <a:gdLst/>
            <a:ahLst/>
            <a:cxnLst/>
            <a:rect l="l" t="t" r="r" b="b"/>
            <a:pathLst>
              <a:path w="452120" h="821054">
                <a:moveTo>
                  <a:pt x="409600" y="63830"/>
                </a:moveTo>
                <a:lnTo>
                  <a:pt x="0" y="814578"/>
                </a:lnTo>
                <a:lnTo>
                  <a:pt x="11175" y="820547"/>
                </a:lnTo>
                <a:lnTo>
                  <a:pt x="420775" y="69927"/>
                </a:lnTo>
                <a:lnTo>
                  <a:pt x="409600" y="63830"/>
                </a:lnTo>
                <a:close/>
              </a:path>
              <a:path w="452120" h="821054">
                <a:moveTo>
                  <a:pt x="449724" y="52705"/>
                </a:moveTo>
                <a:lnTo>
                  <a:pt x="415671" y="52705"/>
                </a:lnTo>
                <a:lnTo>
                  <a:pt x="426847" y="58800"/>
                </a:lnTo>
                <a:lnTo>
                  <a:pt x="420775" y="69927"/>
                </a:lnTo>
                <a:lnTo>
                  <a:pt x="448564" y="85090"/>
                </a:lnTo>
                <a:lnTo>
                  <a:pt x="449724" y="52705"/>
                </a:lnTo>
                <a:close/>
              </a:path>
              <a:path w="452120" h="821054">
                <a:moveTo>
                  <a:pt x="415671" y="52705"/>
                </a:moveTo>
                <a:lnTo>
                  <a:pt x="409600" y="63830"/>
                </a:lnTo>
                <a:lnTo>
                  <a:pt x="420775" y="69927"/>
                </a:lnTo>
                <a:lnTo>
                  <a:pt x="426847" y="58800"/>
                </a:lnTo>
                <a:lnTo>
                  <a:pt x="415671" y="52705"/>
                </a:lnTo>
                <a:close/>
              </a:path>
              <a:path w="452120" h="821054">
                <a:moveTo>
                  <a:pt x="451612" y="0"/>
                </a:moveTo>
                <a:lnTo>
                  <a:pt x="381762" y="48641"/>
                </a:lnTo>
                <a:lnTo>
                  <a:pt x="409600" y="63830"/>
                </a:lnTo>
                <a:lnTo>
                  <a:pt x="415671" y="52705"/>
                </a:lnTo>
                <a:lnTo>
                  <a:pt x="449724" y="52705"/>
                </a:lnTo>
                <a:lnTo>
                  <a:pt x="451612" y="0"/>
                </a:lnTo>
                <a:close/>
              </a:path>
            </a:pathLst>
          </a:custGeom>
          <a:solidFill>
            <a:srgbClr val="5B9BD4"/>
          </a:solidFill>
        </p:spPr>
        <p:txBody>
          <a:bodyPr wrap="square" lIns="0" tIns="0" rIns="0" bIns="0" rtlCol="0"/>
          <a:lstStyle/>
          <a:p>
            <a:endParaRPr/>
          </a:p>
        </p:txBody>
      </p:sp>
      <p:sp>
        <p:nvSpPr>
          <p:cNvPr id="30" name="object 30"/>
          <p:cNvSpPr/>
          <p:nvPr/>
        </p:nvSpPr>
        <p:spPr>
          <a:xfrm>
            <a:off x="6915784" y="3410330"/>
            <a:ext cx="1441450" cy="407670"/>
          </a:xfrm>
          <a:custGeom>
            <a:avLst/>
            <a:gdLst/>
            <a:ahLst/>
            <a:cxnLst/>
            <a:rect l="l" t="t" r="r" b="b"/>
            <a:pathLst>
              <a:path w="1441450" h="407670">
                <a:moveTo>
                  <a:pt x="1366214" y="30698"/>
                </a:moveTo>
                <a:lnTo>
                  <a:pt x="0" y="395224"/>
                </a:lnTo>
                <a:lnTo>
                  <a:pt x="3301" y="407416"/>
                </a:lnTo>
                <a:lnTo>
                  <a:pt x="1369476" y="42901"/>
                </a:lnTo>
                <a:lnTo>
                  <a:pt x="1366214" y="30698"/>
                </a:lnTo>
                <a:close/>
              </a:path>
              <a:path w="1441450" h="407670">
                <a:moveTo>
                  <a:pt x="1429845" y="27432"/>
                </a:moveTo>
                <a:lnTo>
                  <a:pt x="1378458" y="27432"/>
                </a:lnTo>
                <a:lnTo>
                  <a:pt x="1381760" y="39624"/>
                </a:lnTo>
                <a:lnTo>
                  <a:pt x="1369476" y="42901"/>
                </a:lnTo>
                <a:lnTo>
                  <a:pt x="1377696" y="73660"/>
                </a:lnTo>
                <a:lnTo>
                  <a:pt x="1429845" y="27432"/>
                </a:lnTo>
                <a:close/>
              </a:path>
              <a:path w="1441450" h="407670">
                <a:moveTo>
                  <a:pt x="1378458" y="27432"/>
                </a:moveTo>
                <a:lnTo>
                  <a:pt x="1366214" y="30698"/>
                </a:lnTo>
                <a:lnTo>
                  <a:pt x="1369476" y="42901"/>
                </a:lnTo>
                <a:lnTo>
                  <a:pt x="1381760" y="39624"/>
                </a:lnTo>
                <a:lnTo>
                  <a:pt x="1378458" y="27432"/>
                </a:lnTo>
                <a:close/>
              </a:path>
              <a:path w="1441450" h="407670">
                <a:moveTo>
                  <a:pt x="1358011" y="0"/>
                </a:moveTo>
                <a:lnTo>
                  <a:pt x="1366214" y="30698"/>
                </a:lnTo>
                <a:lnTo>
                  <a:pt x="1378458" y="27432"/>
                </a:lnTo>
                <a:lnTo>
                  <a:pt x="1429845" y="27432"/>
                </a:lnTo>
                <a:lnTo>
                  <a:pt x="1441450" y="17145"/>
                </a:lnTo>
                <a:lnTo>
                  <a:pt x="1358011" y="0"/>
                </a:lnTo>
                <a:close/>
              </a:path>
            </a:pathLst>
          </a:custGeom>
          <a:solidFill>
            <a:srgbClr val="5B9BD4"/>
          </a:solidFill>
        </p:spPr>
        <p:txBody>
          <a:bodyPr wrap="square" lIns="0" tIns="0" rIns="0" bIns="0" rtlCol="0"/>
          <a:lstStyle/>
          <a:p>
            <a:endParaRPr/>
          </a:p>
        </p:txBody>
      </p:sp>
      <p:sp>
        <p:nvSpPr>
          <p:cNvPr id="31" name="object 31"/>
          <p:cNvSpPr/>
          <p:nvPr/>
        </p:nvSpPr>
        <p:spPr>
          <a:xfrm>
            <a:off x="8010143" y="1456944"/>
            <a:ext cx="2479675" cy="1285240"/>
          </a:xfrm>
          <a:custGeom>
            <a:avLst/>
            <a:gdLst/>
            <a:ahLst/>
            <a:cxnLst/>
            <a:rect l="l" t="t" r="r" b="b"/>
            <a:pathLst>
              <a:path w="2479675" h="1285239">
                <a:moveTo>
                  <a:pt x="2265426" y="0"/>
                </a:moveTo>
                <a:lnTo>
                  <a:pt x="214122" y="0"/>
                </a:lnTo>
                <a:lnTo>
                  <a:pt x="196563" y="709"/>
                </a:lnTo>
                <a:lnTo>
                  <a:pt x="146450" y="10917"/>
                </a:lnTo>
                <a:lnTo>
                  <a:pt x="101340" y="32085"/>
                </a:lnTo>
                <a:lnTo>
                  <a:pt x="62722" y="62722"/>
                </a:lnTo>
                <a:lnTo>
                  <a:pt x="32085" y="101340"/>
                </a:lnTo>
                <a:lnTo>
                  <a:pt x="10917" y="146450"/>
                </a:lnTo>
                <a:lnTo>
                  <a:pt x="709" y="196563"/>
                </a:lnTo>
                <a:lnTo>
                  <a:pt x="0" y="214121"/>
                </a:lnTo>
                <a:lnTo>
                  <a:pt x="0" y="1070609"/>
                </a:lnTo>
                <a:lnTo>
                  <a:pt x="6224" y="1122059"/>
                </a:lnTo>
                <a:lnTo>
                  <a:pt x="23903" y="1169002"/>
                </a:lnTo>
                <a:lnTo>
                  <a:pt x="51549" y="1209950"/>
                </a:lnTo>
                <a:lnTo>
                  <a:pt x="87672" y="1243413"/>
                </a:lnTo>
                <a:lnTo>
                  <a:pt x="130784" y="1267902"/>
                </a:lnTo>
                <a:lnTo>
                  <a:pt x="179394" y="1281928"/>
                </a:lnTo>
                <a:lnTo>
                  <a:pt x="214122" y="1284731"/>
                </a:lnTo>
                <a:lnTo>
                  <a:pt x="2265426" y="1284731"/>
                </a:lnTo>
                <a:lnTo>
                  <a:pt x="2316875" y="1278507"/>
                </a:lnTo>
                <a:lnTo>
                  <a:pt x="2363818" y="1260828"/>
                </a:lnTo>
                <a:lnTo>
                  <a:pt x="2404766" y="1233182"/>
                </a:lnTo>
                <a:lnTo>
                  <a:pt x="2438229" y="1197059"/>
                </a:lnTo>
                <a:lnTo>
                  <a:pt x="2462718" y="1153947"/>
                </a:lnTo>
                <a:lnTo>
                  <a:pt x="2476744" y="1105337"/>
                </a:lnTo>
                <a:lnTo>
                  <a:pt x="2479548" y="1070609"/>
                </a:lnTo>
                <a:lnTo>
                  <a:pt x="2479548" y="214121"/>
                </a:lnTo>
                <a:lnTo>
                  <a:pt x="2473323" y="162672"/>
                </a:lnTo>
                <a:lnTo>
                  <a:pt x="2455644" y="115729"/>
                </a:lnTo>
                <a:lnTo>
                  <a:pt x="2427998" y="74781"/>
                </a:lnTo>
                <a:lnTo>
                  <a:pt x="2391875" y="41318"/>
                </a:lnTo>
                <a:lnTo>
                  <a:pt x="2348763" y="16829"/>
                </a:lnTo>
                <a:lnTo>
                  <a:pt x="2300153" y="2803"/>
                </a:lnTo>
                <a:lnTo>
                  <a:pt x="2265426" y="0"/>
                </a:lnTo>
                <a:close/>
              </a:path>
            </a:pathLst>
          </a:custGeom>
          <a:solidFill>
            <a:srgbClr val="5B9BD4"/>
          </a:solidFill>
        </p:spPr>
        <p:txBody>
          <a:bodyPr wrap="square" lIns="0" tIns="0" rIns="0" bIns="0" rtlCol="0"/>
          <a:lstStyle/>
          <a:p>
            <a:endParaRPr/>
          </a:p>
        </p:txBody>
      </p:sp>
      <p:sp>
        <p:nvSpPr>
          <p:cNvPr id="32" name="object 32"/>
          <p:cNvSpPr/>
          <p:nvPr/>
        </p:nvSpPr>
        <p:spPr>
          <a:xfrm>
            <a:off x="8010143" y="1456944"/>
            <a:ext cx="2479675" cy="1285240"/>
          </a:xfrm>
          <a:custGeom>
            <a:avLst/>
            <a:gdLst/>
            <a:ahLst/>
            <a:cxnLst/>
            <a:rect l="l" t="t" r="r" b="b"/>
            <a:pathLst>
              <a:path w="2479675" h="1285239">
                <a:moveTo>
                  <a:pt x="0" y="214121"/>
                </a:moveTo>
                <a:lnTo>
                  <a:pt x="6224" y="162672"/>
                </a:lnTo>
                <a:lnTo>
                  <a:pt x="23903" y="115729"/>
                </a:lnTo>
                <a:lnTo>
                  <a:pt x="51549" y="74781"/>
                </a:lnTo>
                <a:lnTo>
                  <a:pt x="87672" y="41318"/>
                </a:lnTo>
                <a:lnTo>
                  <a:pt x="130784" y="16829"/>
                </a:lnTo>
                <a:lnTo>
                  <a:pt x="179394" y="2803"/>
                </a:lnTo>
                <a:lnTo>
                  <a:pt x="214122" y="0"/>
                </a:lnTo>
                <a:lnTo>
                  <a:pt x="2265426" y="0"/>
                </a:lnTo>
                <a:lnTo>
                  <a:pt x="2316875" y="6224"/>
                </a:lnTo>
                <a:lnTo>
                  <a:pt x="2363818" y="23903"/>
                </a:lnTo>
                <a:lnTo>
                  <a:pt x="2404766" y="51549"/>
                </a:lnTo>
                <a:lnTo>
                  <a:pt x="2438229" y="87672"/>
                </a:lnTo>
                <a:lnTo>
                  <a:pt x="2462718" y="130784"/>
                </a:lnTo>
                <a:lnTo>
                  <a:pt x="2476744" y="179394"/>
                </a:lnTo>
                <a:lnTo>
                  <a:pt x="2479548" y="214121"/>
                </a:lnTo>
                <a:lnTo>
                  <a:pt x="2479548" y="1070609"/>
                </a:lnTo>
                <a:lnTo>
                  <a:pt x="2473323" y="1122059"/>
                </a:lnTo>
                <a:lnTo>
                  <a:pt x="2455644" y="1169002"/>
                </a:lnTo>
                <a:lnTo>
                  <a:pt x="2427998" y="1209950"/>
                </a:lnTo>
                <a:lnTo>
                  <a:pt x="2391875" y="1243413"/>
                </a:lnTo>
                <a:lnTo>
                  <a:pt x="2348763" y="1267902"/>
                </a:lnTo>
                <a:lnTo>
                  <a:pt x="2300153" y="1281928"/>
                </a:lnTo>
                <a:lnTo>
                  <a:pt x="2265426" y="1284731"/>
                </a:lnTo>
                <a:lnTo>
                  <a:pt x="214122" y="1284731"/>
                </a:lnTo>
                <a:lnTo>
                  <a:pt x="162672" y="1278507"/>
                </a:lnTo>
                <a:lnTo>
                  <a:pt x="115729" y="1260828"/>
                </a:lnTo>
                <a:lnTo>
                  <a:pt x="74781" y="1233182"/>
                </a:lnTo>
                <a:lnTo>
                  <a:pt x="41318" y="1197059"/>
                </a:lnTo>
                <a:lnTo>
                  <a:pt x="16829" y="1153947"/>
                </a:lnTo>
                <a:lnTo>
                  <a:pt x="2803" y="1105337"/>
                </a:lnTo>
                <a:lnTo>
                  <a:pt x="0" y="1070609"/>
                </a:lnTo>
                <a:lnTo>
                  <a:pt x="0" y="214121"/>
                </a:lnTo>
                <a:close/>
              </a:path>
            </a:pathLst>
          </a:custGeom>
          <a:ln w="12192">
            <a:solidFill>
              <a:srgbClr val="41709C"/>
            </a:solidFill>
          </a:ln>
        </p:spPr>
        <p:txBody>
          <a:bodyPr wrap="square" lIns="0" tIns="0" rIns="0" bIns="0" rtlCol="0"/>
          <a:lstStyle/>
          <a:p>
            <a:endParaRPr/>
          </a:p>
        </p:txBody>
      </p:sp>
      <p:sp>
        <p:nvSpPr>
          <p:cNvPr id="33" name="object 33"/>
          <p:cNvSpPr txBox="1"/>
          <p:nvPr/>
        </p:nvSpPr>
        <p:spPr>
          <a:xfrm>
            <a:off x="8170544" y="1580159"/>
            <a:ext cx="2160270" cy="1107996"/>
          </a:xfrm>
          <a:prstGeom prst="rect">
            <a:avLst/>
          </a:prstGeom>
        </p:spPr>
        <p:txBody>
          <a:bodyPr vert="horz" wrap="square" lIns="0" tIns="0" rIns="0" bIns="0" rtlCol="0">
            <a:spAutoFit/>
          </a:bodyPr>
          <a:lstStyle/>
          <a:p>
            <a:pPr marL="12065" marR="5080" indent="-635" algn="ctr">
              <a:lnSpc>
                <a:spcPct val="100000"/>
              </a:lnSpc>
            </a:pPr>
            <a:r>
              <a:rPr sz="1800" b="1" dirty="0" err="1">
                <a:solidFill>
                  <a:schemeClr val="accent4"/>
                </a:solidFill>
                <a:latin typeface="Calibri"/>
                <a:cs typeface="Calibri"/>
              </a:rPr>
              <a:t>I</a:t>
            </a:r>
            <a:r>
              <a:rPr sz="1800" b="1" spc="-10" dirty="0" err="1">
                <a:solidFill>
                  <a:schemeClr val="accent4"/>
                </a:solidFill>
                <a:latin typeface="Calibri"/>
                <a:cs typeface="Calibri"/>
              </a:rPr>
              <a:t>n</a:t>
            </a:r>
            <a:r>
              <a:rPr sz="1800" b="1" dirty="0" err="1">
                <a:solidFill>
                  <a:schemeClr val="accent4"/>
                </a:solidFill>
                <a:latin typeface="Calibri"/>
                <a:cs typeface="Calibri"/>
              </a:rPr>
              <a:t>t</a:t>
            </a:r>
            <a:r>
              <a:rPr sz="1800" b="1" spc="-35" dirty="0" err="1">
                <a:solidFill>
                  <a:schemeClr val="accent4"/>
                </a:solidFill>
                <a:latin typeface="Calibri"/>
                <a:cs typeface="Calibri"/>
              </a:rPr>
              <a:t>r</a:t>
            </a:r>
            <a:r>
              <a:rPr sz="1800" b="1" spc="-5" dirty="0" err="1">
                <a:solidFill>
                  <a:schemeClr val="accent4"/>
                </a:solidFill>
                <a:latin typeface="Calibri"/>
                <a:cs typeface="Calibri"/>
              </a:rPr>
              <a:t>odu</a:t>
            </a:r>
            <a:r>
              <a:rPr sz="1800" b="1" spc="-20" dirty="0" err="1">
                <a:solidFill>
                  <a:schemeClr val="accent4"/>
                </a:solidFill>
                <a:latin typeface="Calibri"/>
                <a:cs typeface="Calibri"/>
              </a:rPr>
              <a:t>ç</a:t>
            </a:r>
            <a:r>
              <a:rPr sz="1800" b="1" dirty="0" err="1">
                <a:solidFill>
                  <a:schemeClr val="accent4"/>
                </a:solidFill>
                <a:latin typeface="Calibri"/>
                <a:cs typeface="Calibri"/>
              </a:rPr>
              <a:t>ão</a:t>
            </a:r>
            <a:r>
              <a:rPr sz="1800" b="1" dirty="0">
                <a:solidFill>
                  <a:schemeClr val="accent4"/>
                </a:solidFill>
                <a:latin typeface="Calibri"/>
                <a:cs typeface="Calibri"/>
              </a:rPr>
              <a:t> </a:t>
            </a:r>
            <a:r>
              <a:rPr sz="1800" b="1" spc="-5" dirty="0">
                <a:solidFill>
                  <a:schemeClr val="accent4"/>
                </a:solidFill>
                <a:latin typeface="Calibri"/>
                <a:cs typeface="Calibri"/>
              </a:rPr>
              <a:t>da obri</a:t>
            </a:r>
            <a:r>
              <a:rPr sz="1800" b="1" spc="-45" dirty="0">
                <a:solidFill>
                  <a:schemeClr val="accent4"/>
                </a:solidFill>
                <a:latin typeface="Calibri"/>
                <a:cs typeface="Calibri"/>
              </a:rPr>
              <a:t>g</a:t>
            </a:r>
            <a:r>
              <a:rPr sz="1800" b="1" spc="-15" dirty="0">
                <a:solidFill>
                  <a:schemeClr val="accent4"/>
                </a:solidFill>
                <a:latin typeface="Calibri"/>
                <a:cs typeface="Calibri"/>
              </a:rPr>
              <a:t>a</a:t>
            </a:r>
            <a:r>
              <a:rPr sz="1800" b="1" spc="-25" dirty="0">
                <a:solidFill>
                  <a:schemeClr val="accent4"/>
                </a:solidFill>
                <a:latin typeface="Calibri"/>
                <a:cs typeface="Calibri"/>
              </a:rPr>
              <a:t>t</a:t>
            </a:r>
            <a:r>
              <a:rPr sz="1800" b="1" spc="-5" dirty="0">
                <a:solidFill>
                  <a:schemeClr val="accent4"/>
                </a:solidFill>
                <a:latin typeface="Calibri"/>
                <a:cs typeface="Calibri"/>
              </a:rPr>
              <a:t>or</a:t>
            </a:r>
            <a:r>
              <a:rPr sz="1800" b="1" spc="-10" dirty="0">
                <a:solidFill>
                  <a:schemeClr val="accent4"/>
                </a:solidFill>
                <a:latin typeface="Calibri"/>
                <a:cs typeface="Calibri"/>
              </a:rPr>
              <a:t>iedade</a:t>
            </a:r>
            <a:r>
              <a:rPr sz="1800" b="1" spc="15" dirty="0">
                <a:solidFill>
                  <a:schemeClr val="accent4"/>
                </a:solidFill>
                <a:latin typeface="Calibri"/>
                <a:cs typeface="Calibri"/>
              </a:rPr>
              <a:t> </a:t>
            </a:r>
            <a:r>
              <a:rPr sz="1800" b="1" spc="-15" dirty="0">
                <a:solidFill>
                  <a:schemeClr val="accent4"/>
                </a:solidFill>
                <a:latin typeface="Calibri"/>
                <a:cs typeface="Calibri"/>
              </a:rPr>
              <a:t>de</a:t>
            </a:r>
            <a:r>
              <a:rPr sz="1800" b="1" spc="-10" dirty="0">
                <a:solidFill>
                  <a:schemeClr val="accent4"/>
                </a:solidFill>
                <a:latin typeface="Calibri"/>
                <a:cs typeface="Calibri"/>
              </a:rPr>
              <a:t> </a:t>
            </a:r>
            <a:r>
              <a:rPr sz="1800" b="1" spc="-30" dirty="0">
                <a:solidFill>
                  <a:schemeClr val="accent4"/>
                </a:solidFill>
                <a:latin typeface="Calibri"/>
                <a:cs typeface="Calibri"/>
              </a:rPr>
              <a:t>e</a:t>
            </a:r>
            <a:r>
              <a:rPr sz="1800" b="1" spc="-50" dirty="0">
                <a:solidFill>
                  <a:schemeClr val="accent4"/>
                </a:solidFill>
                <a:latin typeface="Calibri"/>
                <a:cs typeface="Calibri"/>
              </a:rPr>
              <a:t>x</a:t>
            </a:r>
            <a:r>
              <a:rPr sz="1800" b="1" spc="-10" dirty="0">
                <a:solidFill>
                  <a:schemeClr val="accent4"/>
                </a:solidFill>
                <a:latin typeface="Calibri"/>
                <a:cs typeface="Calibri"/>
              </a:rPr>
              <a:t>ecu</a:t>
            </a:r>
            <a:r>
              <a:rPr sz="1800" b="1" spc="-30" dirty="0">
                <a:solidFill>
                  <a:schemeClr val="accent4"/>
                </a:solidFill>
                <a:latin typeface="Calibri"/>
                <a:cs typeface="Calibri"/>
              </a:rPr>
              <a:t>ç</a:t>
            </a:r>
            <a:r>
              <a:rPr sz="1800" b="1" dirty="0">
                <a:solidFill>
                  <a:schemeClr val="accent4"/>
                </a:solidFill>
                <a:latin typeface="Calibri"/>
                <a:cs typeface="Calibri"/>
              </a:rPr>
              <a:t>ão</a:t>
            </a:r>
            <a:r>
              <a:rPr sz="1800" b="1" spc="10" dirty="0">
                <a:solidFill>
                  <a:schemeClr val="accent4"/>
                </a:solidFill>
                <a:latin typeface="Calibri"/>
                <a:cs typeface="Calibri"/>
              </a:rPr>
              <a:t> </a:t>
            </a:r>
            <a:r>
              <a:rPr sz="1800" b="1" spc="-5" dirty="0">
                <a:solidFill>
                  <a:schemeClr val="accent4"/>
                </a:solidFill>
                <a:latin typeface="Calibri"/>
                <a:cs typeface="Calibri"/>
              </a:rPr>
              <a:t>da</a:t>
            </a:r>
            <a:r>
              <a:rPr sz="1800" b="1" dirty="0">
                <a:solidFill>
                  <a:schemeClr val="accent4"/>
                </a:solidFill>
                <a:latin typeface="Calibri"/>
                <a:cs typeface="Calibri"/>
              </a:rPr>
              <a:t>s</a:t>
            </a:r>
            <a:r>
              <a:rPr sz="1800" b="1" spc="5" dirty="0">
                <a:solidFill>
                  <a:schemeClr val="accent4"/>
                </a:solidFill>
                <a:latin typeface="Calibri"/>
                <a:cs typeface="Calibri"/>
              </a:rPr>
              <a:t> </a:t>
            </a:r>
            <a:r>
              <a:rPr sz="1800" b="1" spc="-10" dirty="0">
                <a:solidFill>
                  <a:schemeClr val="accent4"/>
                </a:solidFill>
                <a:latin typeface="Calibri"/>
                <a:cs typeface="Calibri"/>
              </a:rPr>
              <a:t>emen</a:t>
            </a:r>
            <a:r>
              <a:rPr sz="1800" b="1" spc="-5" dirty="0">
                <a:solidFill>
                  <a:schemeClr val="accent4"/>
                </a:solidFill>
                <a:latin typeface="Calibri"/>
                <a:cs typeface="Calibri"/>
              </a:rPr>
              <a:t>das </a:t>
            </a:r>
            <a:r>
              <a:rPr sz="1800" b="1" spc="-15" dirty="0">
                <a:solidFill>
                  <a:schemeClr val="accent4"/>
                </a:solidFill>
                <a:latin typeface="Calibri"/>
                <a:cs typeface="Calibri"/>
              </a:rPr>
              <a:t>d</a:t>
            </a:r>
            <a:r>
              <a:rPr sz="1800" b="1" spc="-10" dirty="0">
                <a:solidFill>
                  <a:schemeClr val="accent4"/>
                </a:solidFill>
                <a:latin typeface="Calibri"/>
                <a:cs typeface="Calibri"/>
              </a:rPr>
              <a:t>e</a:t>
            </a:r>
            <a:r>
              <a:rPr sz="1800" b="1" spc="15" dirty="0">
                <a:solidFill>
                  <a:schemeClr val="accent4"/>
                </a:solidFill>
                <a:latin typeface="Calibri"/>
                <a:cs typeface="Calibri"/>
              </a:rPr>
              <a:t> </a:t>
            </a:r>
            <a:r>
              <a:rPr sz="1800" b="1" spc="-20" dirty="0">
                <a:solidFill>
                  <a:schemeClr val="accent4"/>
                </a:solidFill>
                <a:latin typeface="Calibri"/>
                <a:cs typeface="Calibri"/>
              </a:rPr>
              <a:t>B</a:t>
            </a:r>
            <a:r>
              <a:rPr sz="1800" b="1" spc="-15" dirty="0">
                <a:solidFill>
                  <a:schemeClr val="accent4"/>
                </a:solidFill>
                <a:latin typeface="Calibri"/>
                <a:cs typeface="Calibri"/>
              </a:rPr>
              <a:t>ANCA</a:t>
            </a:r>
            <a:r>
              <a:rPr sz="1800" b="1" spc="-30" dirty="0">
                <a:solidFill>
                  <a:schemeClr val="accent4"/>
                </a:solidFill>
                <a:latin typeface="Calibri"/>
                <a:cs typeface="Calibri"/>
              </a:rPr>
              <a:t>D</a:t>
            </a:r>
            <a:r>
              <a:rPr sz="1800" b="1" spc="-5" dirty="0">
                <a:solidFill>
                  <a:schemeClr val="accent4"/>
                </a:solidFill>
                <a:latin typeface="Calibri"/>
                <a:cs typeface="Calibri"/>
              </a:rPr>
              <a:t>A</a:t>
            </a:r>
            <a:r>
              <a:rPr sz="1800" b="1" dirty="0">
                <a:solidFill>
                  <a:schemeClr val="accent4"/>
                </a:solidFill>
                <a:latin typeface="Calibri"/>
                <a:cs typeface="Calibri"/>
              </a:rPr>
              <a:t>.</a:t>
            </a:r>
          </a:p>
        </p:txBody>
      </p:sp>
      <p:sp>
        <p:nvSpPr>
          <p:cNvPr id="34" name="object 34"/>
          <p:cNvSpPr/>
          <p:nvPr/>
        </p:nvSpPr>
        <p:spPr>
          <a:xfrm>
            <a:off x="3480815" y="804190"/>
            <a:ext cx="4573905" cy="447040"/>
          </a:xfrm>
          <a:custGeom>
            <a:avLst/>
            <a:gdLst/>
            <a:ahLst/>
            <a:cxnLst/>
            <a:rect l="l" t="t" r="r" b="b"/>
            <a:pathLst>
              <a:path w="4573905" h="447040">
                <a:moveTo>
                  <a:pt x="4499102" y="0"/>
                </a:moveTo>
                <a:lnTo>
                  <a:pt x="70172" y="118"/>
                </a:lnTo>
                <a:lnTo>
                  <a:pt x="30757" y="14121"/>
                </a:lnTo>
                <a:lnTo>
                  <a:pt x="5456" y="46363"/>
                </a:lnTo>
                <a:lnTo>
                  <a:pt x="0" y="74421"/>
                </a:lnTo>
                <a:lnTo>
                  <a:pt x="118" y="376359"/>
                </a:lnTo>
                <a:lnTo>
                  <a:pt x="14121" y="415774"/>
                </a:lnTo>
                <a:lnTo>
                  <a:pt x="46363" y="441075"/>
                </a:lnTo>
                <a:lnTo>
                  <a:pt x="74422" y="446531"/>
                </a:lnTo>
                <a:lnTo>
                  <a:pt x="4503351" y="446413"/>
                </a:lnTo>
                <a:lnTo>
                  <a:pt x="4542766" y="432410"/>
                </a:lnTo>
                <a:lnTo>
                  <a:pt x="4568067" y="400168"/>
                </a:lnTo>
                <a:lnTo>
                  <a:pt x="4573524" y="372110"/>
                </a:lnTo>
                <a:lnTo>
                  <a:pt x="4573405" y="70172"/>
                </a:lnTo>
                <a:lnTo>
                  <a:pt x="4559402" y="30757"/>
                </a:lnTo>
                <a:lnTo>
                  <a:pt x="4527160" y="5456"/>
                </a:lnTo>
                <a:lnTo>
                  <a:pt x="4499102" y="0"/>
                </a:lnTo>
                <a:close/>
              </a:path>
            </a:pathLst>
          </a:custGeom>
          <a:solidFill>
            <a:srgbClr val="00AF50"/>
          </a:solidFill>
        </p:spPr>
        <p:txBody>
          <a:bodyPr wrap="square" lIns="0" tIns="0" rIns="0" bIns="0" rtlCol="0"/>
          <a:lstStyle/>
          <a:p>
            <a:endParaRPr/>
          </a:p>
        </p:txBody>
      </p:sp>
      <p:sp>
        <p:nvSpPr>
          <p:cNvPr id="36" name="object 36"/>
          <p:cNvSpPr txBox="1">
            <a:spLocks noGrp="1"/>
          </p:cNvSpPr>
          <p:nvPr>
            <p:ph type="title" idx="4294967295"/>
          </p:nvPr>
        </p:nvSpPr>
        <p:spPr>
          <a:xfrm>
            <a:off x="1676400" y="101600"/>
            <a:ext cx="10515600" cy="1325563"/>
          </a:xfrm>
          <a:prstGeom prst="rect">
            <a:avLst/>
          </a:prstGeom>
        </p:spPr>
        <p:txBody>
          <a:bodyPr vert="horz" wrap="square" lIns="0" tIns="556895" rIns="0" bIns="0" rtlCol="0">
            <a:spAutoFit/>
          </a:bodyPr>
          <a:lstStyle/>
          <a:p>
            <a:pPr marL="1991995">
              <a:lnSpc>
                <a:spcPct val="100000"/>
              </a:lnSpc>
            </a:pPr>
            <a:r>
              <a:rPr sz="2000" b="0" spc="-5" dirty="0">
                <a:solidFill>
                  <a:srgbClr val="FFFFFF"/>
                </a:solidFill>
                <a:latin typeface="Calibri"/>
                <a:cs typeface="Calibri"/>
              </a:rPr>
              <a:t>Con</a:t>
            </a:r>
            <a:r>
              <a:rPr sz="2000" b="0" spc="-25" dirty="0">
                <a:solidFill>
                  <a:srgbClr val="FFFFFF"/>
                </a:solidFill>
                <a:latin typeface="Calibri"/>
                <a:cs typeface="Calibri"/>
              </a:rPr>
              <a:t>s</a:t>
            </a:r>
            <a:r>
              <a:rPr sz="2000" b="0" dirty="0">
                <a:solidFill>
                  <a:srgbClr val="FFFFFF"/>
                </a:solidFill>
                <a:latin typeface="Calibri"/>
                <a:cs typeface="Calibri"/>
              </a:rPr>
              <a:t>titui</a:t>
            </a:r>
            <a:r>
              <a:rPr sz="2000" b="0" spc="-15" dirty="0">
                <a:solidFill>
                  <a:srgbClr val="FFFFFF"/>
                </a:solidFill>
                <a:latin typeface="Calibri"/>
                <a:cs typeface="Calibri"/>
              </a:rPr>
              <a:t>ç</a:t>
            </a:r>
            <a:r>
              <a:rPr sz="2000" b="0" dirty="0">
                <a:solidFill>
                  <a:srgbClr val="FFFFFF"/>
                </a:solidFill>
                <a:latin typeface="Calibri"/>
                <a:cs typeface="Calibri"/>
              </a:rPr>
              <a:t>ão</a:t>
            </a:r>
            <a:r>
              <a:rPr sz="2000" b="0" spc="-10" dirty="0">
                <a:solidFill>
                  <a:srgbClr val="FFFFFF"/>
                </a:solidFill>
                <a:latin typeface="Calibri"/>
                <a:cs typeface="Calibri"/>
              </a:rPr>
              <a:t> </a:t>
            </a:r>
            <a:r>
              <a:rPr sz="2000" b="0" spc="-25" dirty="0">
                <a:solidFill>
                  <a:srgbClr val="FFFFFF"/>
                </a:solidFill>
                <a:latin typeface="Calibri"/>
                <a:cs typeface="Calibri"/>
              </a:rPr>
              <a:t>F</a:t>
            </a:r>
            <a:r>
              <a:rPr sz="2000" b="0" dirty="0">
                <a:solidFill>
                  <a:srgbClr val="FFFFFF"/>
                </a:solidFill>
                <a:latin typeface="Calibri"/>
                <a:cs typeface="Calibri"/>
              </a:rPr>
              <a:t>ede</a:t>
            </a:r>
            <a:r>
              <a:rPr sz="2000" b="0" spc="-45" dirty="0">
                <a:solidFill>
                  <a:srgbClr val="FFFFFF"/>
                </a:solidFill>
                <a:latin typeface="Calibri"/>
                <a:cs typeface="Calibri"/>
              </a:rPr>
              <a:t>r</a:t>
            </a:r>
            <a:r>
              <a:rPr sz="2000" b="0" dirty="0">
                <a:solidFill>
                  <a:srgbClr val="FFFFFF"/>
                </a:solidFill>
                <a:latin typeface="Calibri"/>
                <a:cs typeface="Calibri"/>
              </a:rPr>
              <a:t>al </a:t>
            </a:r>
            <a:r>
              <a:rPr sz="2000" b="0" spc="-5" dirty="0">
                <a:solidFill>
                  <a:srgbClr val="FFFFFF"/>
                </a:solidFill>
                <a:latin typeface="Calibri"/>
                <a:cs typeface="Calibri"/>
              </a:rPr>
              <a:t>depoi</a:t>
            </a:r>
            <a:r>
              <a:rPr sz="2000" b="0" dirty="0">
                <a:solidFill>
                  <a:srgbClr val="FFFFFF"/>
                </a:solidFill>
                <a:latin typeface="Calibri"/>
                <a:cs typeface="Calibri"/>
              </a:rPr>
              <a:t>s</a:t>
            </a:r>
            <a:r>
              <a:rPr sz="2000" b="0" spc="5" dirty="0">
                <a:solidFill>
                  <a:srgbClr val="FFFFFF"/>
                </a:solidFill>
                <a:latin typeface="Calibri"/>
                <a:cs typeface="Calibri"/>
              </a:rPr>
              <a:t> </a:t>
            </a:r>
            <a:r>
              <a:rPr sz="2000" b="0" spc="-5" dirty="0">
                <a:solidFill>
                  <a:srgbClr val="FFFFFF"/>
                </a:solidFill>
                <a:latin typeface="Calibri"/>
                <a:cs typeface="Calibri"/>
              </a:rPr>
              <a:t>d</a:t>
            </a:r>
            <a:r>
              <a:rPr sz="2000" b="0" dirty="0">
                <a:solidFill>
                  <a:srgbClr val="FFFFFF"/>
                </a:solidFill>
                <a:latin typeface="Calibri"/>
                <a:cs typeface="Calibri"/>
              </a:rPr>
              <a:t>a</a:t>
            </a:r>
            <a:r>
              <a:rPr sz="2000" b="0" spc="-5" dirty="0">
                <a:solidFill>
                  <a:srgbClr val="FFFFFF"/>
                </a:solidFill>
                <a:latin typeface="Calibri"/>
                <a:cs typeface="Calibri"/>
              </a:rPr>
              <a:t> </a:t>
            </a:r>
            <a:r>
              <a:rPr sz="2000" b="0" spc="-20" dirty="0">
                <a:solidFill>
                  <a:srgbClr val="FFFFFF"/>
                </a:solidFill>
                <a:latin typeface="Calibri"/>
                <a:cs typeface="Calibri"/>
              </a:rPr>
              <a:t>E</a:t>
            </a:r>
            <a:r>
              <a:rPr sz="2000" b="0" dirty="0">
                <a:solidFill>
                  <a:srgbClr val="FFFFFF"/>
                </a:solidFill>
                <a:latin typeface="Calibri"/>
                <a:cs typeface="Calibri"/>
              </a:rPr>
              <a:t>C</a:t>
            </a:r>
            <a:r>
              <a:rPr sz="2000" b="0" spc="-20" dirty="0">
                <a:solidFill>
                  <a:srgbClr val="FFFFFF"/>
                </a:solidFill>
                <a:latin typeface="Calibri"/>
                <a:cs typeface="Calibri"/>
              </a:rPr>
              <a:t> </a:t>
            </a:r>
            <a:r>
              <a:rPr sz="2000" b="0" dirty="0">
                <a:solidFill>
                  <a:srgbClr val="FFFFFF"/>
                </a:solidFill>
                <a:latin typeface="Calibri"/>
                <a:cs typeface="Calibri"/>
              </a:rPr>
              <a:t>1</a:t>
            </a:r>
            <a:r>
              <a:rPr sz="2000" b="0" spc="5" dirty="0">
                <a:solidFill>
                  <a:srgbClr val="FFFFFF"/>
                </a:solidFill>
                <a:latin typeface="Calibri"/>
                <a:cs typeface="Calibri"/>
              </a:rPr>
              <a:t>0</a:t>
            </a:r>
            <a:r>
              <a:rPr sz="2000" b="0" dirty="0">
                <a:solidFill>
                  <a:srgbClr val="FFFFFF"/>
                </a:solidFill>
                <a:latin typeface="Calibri"/>
                <a:cs typeface="Calibri"/>
              </a:rPr>
              <a:t>0</a:t>
            </a:r>
            <a:r>
              <a:rPr sz="2000" b="0" spc="5" dirty="0">
                <a:solidFill>
                  <a:srgbClr val="FFFFFF"/>
                </a:solidFill>
                <a:latin typeface="Calibri"/>
                <a:cs typeface="Calibri"/>
              </a:rPr>
              <a:t>/</a:t>
            </a:r>
            <a:r>
              <a:rPr sz="2000" b="0" dirty="0">
                <a:solidFill>
                  <a:srgbClr val="FFFFFF"/>
                </a:solidFill>
                <a:latin typeface="Calibri"/>
                <a:cs typeface="Calibri"/>
              </a:rPr>
              <a:t>19</a:t>
            </a:r>
            <a:endParaRPr sz="2000" dirty="0">
              <a:latin typeface="Calibri"/>
              <a:cs typeface="Calibri"/>
            </a:endParaRPr>
          </a:p>
        </p:txBody>
      </p:sp>
      <p:sp>
        <p:nvSpPr>
          <p:cNvPr id="37" name="object 37"/>
          <p:cNvSpPr/>
          <p:nvPr/>
        </p:nvSpPr>
        <p:spPr>
          <a:xfrm>
            <a:off x="327659" y="3191255"/>
            <a:ext cx="2458720" cy="1800225"/>
          </a:xfrm>
          <a:custGeom>
            <a:avLst/>
            <a:gdLst/>
            <a:ahLst/>
            <a:cxnLst/>
            <a:rect l="l" t="t" r="r" b="b"/>
            <a:pathLst>
              <a:path w="2458720" h="1800225">
                <a:moveTo>
                  <a:pt x="2158238" y="0"/>
                </a:moveTo>
                <a:lnTo>
                  <a:pt x="299974" y="0"/>
                </a:lnTo>
                <a:lnTo>
                  <a:pt x="275371" y="994"/>
                </a:lnTo>
                <a:lnTo>
                  <a:pt x="227886" y="8721"/>
                </a:lnTo>
                <a:lnTo>
                  <a:pt x="183210" y="23582"/>
                </a:lnTo>
                <a:lnTo>
                  <a:pt x="141960" y="44958"/>
                </a:lnTo>
                <a:lnTo>
                  <a:pt x="104753" y="72230"/>
                </a:lnTo>
                <a:lnTo>
                  <a:pt x="72208" y="104779"/>
                </a:lnTo>
                <a:lnTo>
                  <a:pt x="44942" y="141988"/>
                </a:lnTo>
                <a:lnTo>
                  <a:pt x="23573" y="183237"/>
                </a:lnTo>
                <a:lnTo>
                  <a:pt x="8718" y="227907"/>
                </a:lnTo>
                <a:lnTo>
                  <a:pt x="994" y="275380"/>
                </a:lnTo>
                <a:lnTo>
                  <a:pt x="0" y="299974"/>
                </a:lnTo>
                <a:lnTo>
                  <a:pt x="0" y="1499870"/>
                </a:lnTo>
                <a:lnTo>
                  <a:pt x="3926" y="1548512"/>
                </a:lnTo>
                <a:lnTo>
                  <a:pt x="15292" y="1594660"/>
                </a:lnTo>
                <a:lnTo>
                  <a:pt x="33482" y="1637697"/>
                </a:lnTo>
                <a:lnTo>
                  <a:pt x="57877" y="1677003"/>
                </a:lnTo>
                <a:lnTo>
                  <a:pt x="87860" y="1711960"/>
                </a:lnTo>
                <a:lnTo>
                  <a:pt x="122813" y="1741948"/>
                </a:lnTo>
                <a:lnTo>
                  <a:pt x="162118" y="1766349"/>
                </a:lnTo>
                <a:lnTo>
                  <a:pt x="205158" y="1784545"/>
                </a:lnTo>
                <a:lnTo>
                  <a:pt x="251316" y="1795916"/>
                </a:lnTo>
                <a:lnTo>
                  <a:pt x="299974" y="1799844"/>
                </a:lnTo>
                <a:lnTo>
                  <a:pt x="2158238" y="1799844"/>
                </a:lnTo>
                <a:lnTo>
                  <a:pt x="2206880" y="1795916"/>
                </a:lnTo>
                <a:lnTo>
                  <a:pt x="2253028" y="1784545"/>
                </a:lnTo>
                <a:lnTo>
                  <a:pt x="2296065" y="1766349"/>
                </a:lnTo>
                <a:lnTo>
                  <a:pt x="2335371" y="1741948"/>
                </a:lnTo>
                <a:lnTo>
                  <a:pt x="2370328" y="1711960"/>
                </a:lnTo>
                <a:lnTo>
                  <a:pt x="2400316" y="1677003"/>
                </a:lnTo>
                <a:lnTo>
                  <a:pt x="2424717" y="1637697"/>
                </a:lnTo>
                <a:lnTo>
                  <a:pt x="2442913" y="1594660"/>
                </a:lnTo>
                <a:lnTo>
                  <a:pt x="2454284" y="1548512"/>
                </a:lnTo>
                <a:lnTo>
                  <a:pt x="2458212" y="1499870"/>
                </a:lnTo>
                <a:lnTo>
                  <a:pt x="2458212" y="299974"/>
                </a:lnTo>
                <a:lnTo>
                  <a:pt x="2454284" y="251331"/>
                </a:lnTo>
                <a:lnTo>
                  <a:pt x="2442913" y="205183"/>
                </a:lnTo>
                <a:lnTo>
                  <a:pt x="2424717" y="162146"/>
                </a:lnTo>
                <a:lnTo>
                  <a:pt x="2400316" y="122840"/>
                </a:lnTo>
                <a:lnTo>
                  <a:pt x="2370328" y="87884"/>
                </a:lnTo>
                <a:lnTo>
                  <a:pt x="2335371" y="57895"/>
                </a:lnTo>
                <a:lnTo>
                  <a:pt x="2296065" y="33494"/>
                </a:lnTo>
                <a:lnTo>
                  <a:pt x="2253028" y="15298"/>
                </a:lnTo>
                <a:lnTo>
                  <a:pt x="2206880" y="3927"/>
                </a:lnTo>
                <a:lnTo>
                  <a:pt x="2158238" y="0"/>
                </a:lnTo>
                <a:close/>
              </a:path>
            </a:pathLst>
          </a:custGeom>
          <a:solidFill>
            <a:srgbClr val="5B9BD4"/>
          </a:solidFill>
        </p:spPr>
        <p:txBody>
          <a:bodyPr wrap="square" lIns="0" tIns="0" rIns="0" bIns="0" rtlCol="0"/>
          <a:lstStyle/>
          <a:p>
            <a:endParaRPr/>
          </a:p>
        </p:txBody>
      </p:sp>
      <p:sp>
        <p:nvSpPr>
          <p:cNvPr id="38" name="object 38"/>
          <p:cNvSpPr/>
          <p:nvPr/>
        </p:nvSpPr>
        <p:spPr>
          <a:xfrm>
            <a:off x="327659" y="3191255"/>
            <a:ext cx="2458720" cy="1800225"/>
          </a:xfrm>
          <a:custGeom>
            <a:avLst/>
            <a:gdLst/>
            <a:ahLst/>
            <a:cxnLst/>
            <a:rect l="l" t="t" r="r" b="b"/>
            <a:pathLst>
              <a:path w="2458720" h="1800225">
                <a:moveTo>
                  <a:pt x="0" y="299974"/>
                </a:moveTo>
                <a:lnTo>
                  <a:pt x="3926" y="251331"/>
                </a:lnTo>
                <a:lnTo>
                  <a:pt x="15292" y="205183"/>
                </a:lnTo>
                <a:lnTo>
                  <a:pt x="33482" y="162146"/>
                </a:lnTo>
                <a:lnTo>
                  <a:pt x="57877" y="122840"/>
                </a:lnTo>
                <a:lnTo>
                  <a:pt x="87860" y="87884"/>
                </a:lnTo>
                <a:lnTo>
                  <a:pt x="122813" y="57895"/>
                </a:lnTo>
                <a:lnTo>
                  <a:pt x="162118" y="33494"/>
                </a:lnTo>
                <a:lnTo>
                  <a:pt x="205158" y="15298"/>
                </a:lnTo>
                <a:lnTo>
                  <a:pt x="251316" y="3927"/>
                </a:lnTo>
                <a:lnTo>
                  <a:pt x="299974" y="0"/>
                </a:lnTo>
                <a:lnTo>
                  <a:pt x="2158238" y="0"/>
                </a:lnTo>
                <a:lnTo>
                  <a:pt x="2206880" y="3927"/>
                </a:lnTo>
                <a:lnTo>
                  <a:pt x="2253028" y="15298"/>
                </a:lnTo>
                <a:lnTo>
                  <a:pt x="2296065" y="33494"/>
                </a:lnTo>
                <a:lnTo>
                  <a:pt x="2335371" y="57895"/>
                </a:lnTo>
                <a:lnTo>
                  <a:pt x="2370328" y="87884"/>
                </a:lnTo>
                <a:lnTo>
                  <a:pt x="2400316" y="122840"/>
                </a:lnTo>
                <a:lnTo>
                  <a:pt x="2424717" y="162146"/>
                </a:lnTo>
                <a:lnTo>
                  <a:pt x="2442913" y="205183"/>
                </a:lnTo>
                <a:lnTo>
                  <a:pt x="2454284" y="251331"/>
                </a:lnTo>
                <a:lnTo>
                  <a:pt x="2458212" y="299974"/>
                </a:lnTo>
                <a:lnTo>
                  <a:pt x="2458212" y="1499870"/>
                </a:lnTo>
                <a:lnTo>
                  <a:pt x="2454284" y="1548512"/>
                </a:lnTo>
                <a:lnTo>
                  <a:pt x="2442913" y="1594660"/>
                </a:lnTo>
                <a:lnTo>
                  <a:pt x="2424717" y="1637697"/>
                </a:lnTo>
                <a:lnTo>
                  <a:pt x="2400316" y="1677003"/>
                </a:lnTo>
                <a:lnTo>
                  <a:pt x="2370328" y="1711960"/>
                </a:lnTo>
                <a:lnTo>
                  <a:pt x="2335371" y="1741948"/>
                </a:lnTo>
                <a:lnTo>
                  <a:pt x="2296065" y="1766349"/>
                </a:lnTo>
                <a:lnTo>
                  <a:pt x="2253028" y="1784545"/>
                </a:lnTo>
                <a:lnTo>
                  <a:pt x="2206880" y="1795916"/>
                </a:lnTo>
                <a:lnTo>
                  <a:pt x="2158238" y="1799844"/>
                </a:lnTo>
                <a:lnTo>
                  <a:pt x="299974" y="1799844"/>
                </a:lnTo>
                <a:lnTo>
                  <a:pt x="251316" y="1795916"/>
                </a:lnTo>
                <a:lnTo>
                  <a:pt x="205158" y="1784545"/>
                </a:lnTo>
                <a:lnTo>
                  <a:pt x="162118" y="1766349"/>
                </a:lnTo>
                <a:lnTo>
                  <a:pt x="122813" y="1741948"/>
                </a:lnTo>
                <a:lnTo>
                  <a:pt x="87860" y="1711960"/>
                </a:lnTo>
                <a:lnTo>
                  <a:pt x="57877" y="1677003"/>
                </a:lnTo>
                <a:lnTo>
                  <a:pt x="33482" y="1637697"/>
                </a:lnTo>
                <a:lnTo>
                  <a:pt x="15292" y="1594660"/>
                </a:lnTo>
                <a:lnTo>
                  <a:pt x="3926" y="1548512"/>
                </a:lnTo>
                <a:lnTo>
                  <a:pt x="0" y="1499870"/>
                </a:lnTo>
                <a:lnTo>
                  <a:pt x="0" y="299974"/>
                </a:lnTo>
                <a:close/>
              </a:path>
            </a:pathLst>
          </a:custGeom>
          <a:ln w="12192">
            <a:solidFill>
              <a:srgbClr val="41709C"/>
            </a:solidFill>
          </a:ln>
        </p:spPr>
        <p:txBody>
          <a:bodyPr wrap="square" lIns="0" tIns="0" rIns="0" bIns="0" rtlCol="0"/>
          <a:lstStyle/>
          <a:p>
            <a:endParaRPr/>
          </a:p>
        </p:txBody>
      </p:sp>
      <p:sp>
        <p:nvSpPr>
          <p:cNvPr id="39" name="object 39"/>
          <p:cNvSpPr txBox="1"/>
          <p:nvPr/>
        </p:nvSpPr>
        <p:spPr>
          <a:xfrm>
            <a:off x="504545" y="3297707"/>
            <a:ext cx="2102485" cy="1626870"/>
          </a:xfrm>
          <a:prstGeom prst="rect">
            <a:avLst/>
          </a:prstGeom>
        </p:spPr>
        <p:txBody>
          <a:bodyPr vert="horz" wrap="square" lIns="0" tIns="0" rIns="0" bIns="0" rtlCol="0">
            <a:spAutoFit/>
          </a:bodyPr>
          <a:lstStyle/>
          <a:p>
            <a:pPr marL="12700" marR="5080" indent="1905" algn="ctr">
              <a:lnSpc>
                <a:spcPct val="100000"/>
              </a:lnSpc>
            </a:pPr>
            <a:r>
              <a:rPr sz="1800" spc="-45" dirty="0">
                <a:solidFill>
                  <a:srgbClr val="FFFFFF"/>
                </a:solidFill>
                <a:latin typeface="Calibri"/>
                <a:cs typeface="Calibri"/>
              </a:rPr>
              <a:t>R</a:t>
            </a:r>
            <a:r>
              <a:rPr sz="1800" dirty="0">
                <a:solidFill>
                  <a:srgbClr val="FFFFFF"/>
                </a:solidFill>
                <a:latin typeface="Calibri"/>
                <a:cs typeface="Calibri"/>
              </a:rPr>
              <a:t>e</a:t>
            </a:r>
            <a:r>
              <a:rPr sz="1800" spc="-20" dirty="0">
                <a:solidFill>
                  <a:srgbClr val="FFFFFF"/>
                </a:solidFill>
                <a:latin typeface="Calibri"/>
                <a:cs typeface="Calibri"/>
              </a:rPr>
              <a:t>st</a:t>
            </a:r>
            <a:r>
              <a:rPr sz="1800" spc="-5" dirty="0">
                <a:solidFill>
                  <a:srgbClr val="FFFFFF"/>
                </a:solidFill>
                <a:latin typeface="Calibri"/>
                <a:cs typeface="Calibri"/>
              </a:rPr>
              <a:t>o</a:t>
            </a:r>
            <a:r>
              <a:rPr sz="1800" dirty="0">
                <a:solidFill>
                  <a:srgbClr val="FFFFFF"/>
                </a:solidFill>
                <a:latin typeface="Calibri"/>
                <a:cs typeface="Calibri"/>
              </a:rPr>
              <a:t>s a </a:t>
            </a:r>
            <a:r>
              <a:rPr sz="1800" spc="-5" dirty="0">
                <a:solidFill>
                  <a:srgbClr val="FFFFFF"/>
                </a:solidFill>
                <a:latin typeface="Calibri"/>
                <a:cs typeface="Calibri"/>
              </a:rPr>
              <a:t>p</a:t>
            </a:r>
            <a:r>
              <a:rPr sz="1800" dirty="0">
                <a:solidFill>
                  <a:srgbClr val="FFFFFF"/>
                </a:solidFill>
                <a:latin typeface="Calibri"/>
                <a:cs typeface="Calibri"/>
              </a:rPr>
              <a:t>a</a:t>
            </a:r>
            <a:r>
              <a:rPr sz="1800" spc="-35" dirty="0">
                <a:solidFill>
                  <a:srgbClr val="FFFFFF"/>
                </a:solidFill>
                <a:latin typeface="Calibri"/>
                <a:cs typeface="Calibri"/>
              </a:rPr>
              <a:t>g</a:t>
            </a:r>
            <a:r>
              <a:rPr sz="1800" dirty="0">
                <a:solidFill>
                  <a:srgbClr val="FFFFFF"/>
                </a:solidFill>
                <a:latin typeface="Calibri"/>
                <a:cs typeface="Calibri"/>
              </a:rPr>
              <a:t>ar </a:t>
            </a:r>
            <a:r>
              <a:rPr sz="1800" spc="-5" dirty="0">
                <a:solidFill>
                  <a:srgbClr val="FFFFFF"/>
                </a:solidFill>
                <a:latin typeface="Calibri"/>
                <a:cs typeface="Calibri"/>
              </a:rPr>
              <a:t>pod</a:t>
            </a:r>
            <a:r>
              <a:rPr sz="1800" spc="5" dirty="0">
                <a:solidFill>
                  <a:srgbClr val="FFFFFF"/>
                </a:solidFill>
                <a:latin typeface="Calibri"/>
                <a:cs typeface="Calibri"/>
              </a:rPr>
              <a:t>e</a:t>
            </a:r>
            <a:r>
              <a:rPr sz="1800" spc="-50" dirty="0">
                <a:solidFill>
                  <a:srgbClr val="FFFFFF"/>
                </a:solidFill>
                <a:latin typeface="Calibri"/>
                <a:cs typeface="Calibri"/>
              </a:rPr>
              <a:t>r</a:t>
            </a:r>
            <a:r>
              <a:rPr sz="1800" dirty="0">
                <a:solidFill>
                  <a:srgbClr val="FFFFFF"/>
                </a:solidFill>
                <a:latin typeface="Calibri"/>
                <a:cs typeface="Calibri"/>
              </a:rPr>
              <a:t>ão</a:t>
            </a:r>
            <a:r>
              <a:rPr sz="1800" spc="10" dirty="0">
                <a:solidFill>
                  <a:srgbClr val="FFFFFF"/>
                </a:solidFill>
                <a:latin typeface="Calibri"/>
                <a:cs typeface="Calibri"/>
              </a:rPr>
              <a:t> </a:t>
            </a:r>
            <a:r>
              <a:rPr sz="1800" spc="-15" dirty="0">
                <a:solidFill>
                  <a:srgbClr val="FFFFFF"/>
                </a:solidFill>
                <a:latin typeface="Calibri"/>
                <a:cs typeface="Calibri"/>
              </a:rPr>
              <a:t>s</a:t>
            </a:r>
            <a:r>
              <a:rPr sz="1800" spc="-5" dirty="0">
                <a:solidFill>
                  <a:srgbClr val="FFFFFF"/>
                </a:solidFill>
                <a:latin typeface="Calibri"/>
                <a:cs typeface="Calibri"/>
              </a:rPr>
              <a:t>e</a:t>
            </a:r>
            <a:r>
              <a:rPr sz="1800" spc="-10" dirty="0">
                <a:solidFill>
                  <a:srgbClr val="FFFFFF"/>
                </a:solidFill>
                <a:latin typeface="Calibri"/>
                <a:cs typeface="Calibri"/>
              </a:rPr>
              <a:t>r</a:t>
            </a:r>
            <a:r>
              <a:rPr sz="1800" spc="-5" dirty="0">
                <a:solidFill>
                  <a:srgbClr val="FFFFFF"/>
                </a:solidFill>
                <a:latin typeface="Calibri"/>
                <a:cs typeface="Calibri"/>
              </a:rPr>
              <a:t> </a:t>
            </a:r>
            <a:r>
              <a:rPr sz="1800" spc="-30" dirty="0">
                <a:solidFill>
                  <a:srgbClr val="FFFFFF"/>
                </a:solidFill>
                <a:latin typeface="Calibri"/>
                <a:cs typeface="Calibri"/>
              </a:rPr>
              <a:t>c</a:t>
            </a:r>
            <a:r>
              <a:rPr sz="1800" spc="-5" dirty="0">
                <a:solidFill>
                  <a:srgbClr val="FFFFFF"/>
                </a:solidFill>
                <a:latin typeface="Calibri"/>
                <a:cs typeface="Calibri"/>
              </a:rPr>
              <a:t>on</a:t>
            </a:r>
            <a:r>
              <a:rPr sz="1800" spc="5" dirty="0">
                <a:solidFill>
                  <a:srgbClr val="FFFFFF"/>
                </a:solidFill>
                <a:latin typeface="Calibri"/>
                <a:cs typeface="Calibri"/>
              </a:rPr>
              <a:t>s</a:t>
            </a:r>
            <a:r>
              <a:rPr sz="1800" spc="-5" dirty="0">
                <a:solidFill>
                  <a:srgbClr val="FFFFFF"/>
                </a:solidFill>
                <a:latin typeface="Calibri"/>
                <a:cs typeface="Calibri"/>
              </a:rPr>
              <a:t>i</a:t>
            </a:r>
            <a:r>
              <a:rPr sz="1800" spc="-15" dirty="0">
                <a:solidFill>
                  <a:srgbClr val="FFFFFF"/>
                </a:solidFill>
                <a:latin typeface="Calibri"/>
                <a:cs typeface="Calibri"/>
              </a:rPr>
              <a:t>d</a:t>
            </a:r>
            <a:r>
              <a:rPr sz="1800" spc="-5" dirty="0">
                <a:solidFill>
                  <a:srgbClr val="FFFFFF"/>
                </a:solidFill>
                <a:latin typeface="Calibri"/>
                <a:cs typeface="Calibri"/>
              </a:rPr>
              <a:t>e</a:t>
            </a:r>
            <a:r>
              <a:rPr sz="1800" spc="-50" dirty="0">
                <a:solidFill>
                  <a:srgbClr val="FFFFFF"/>
                </a:solidFill>
                <a:latin typeface="Calibri"/>
                <a:cs typeface="Calibri"/>
              </a:rPr>
              <a:t>r</a:t>
            </a:r>
            <a:r>
              <a:rPr sz="1800" dirty="0">
                <a:solidFill>
                  <a:srgbClr val="FFFFFF"/>
                </a:solidFill>
                <a:latin typeface="Calibri"/>
                <a:cs typeface="Calibri"/>
              </a:rPr>
              <a:t>ados</a:t>
            </a:r>
            <a:r>
              <a:rPr sz="1800" spc="5" dirty="0">
                <a:solidFill>
                  <a:srgbClr val="FFFFFF"/>
                </a:solidFill>
                <a:latin typeface="Calibri"/>
                <a:cs typeface="Calibri"/>
              </a:rPr>
              <a:t> </a:t>
            </a:r>
            <a:r>
              <a:rPr sz="1800" spc="-5" dirty="0">
                <a:solidFill>
                  <a:srgbClr val="FFFFFF"/>
                </a:solidFill>
                <a:latin typeface="Calibri"/>
                <a:cs typeface="Calibri"/>
              </a:rPr>
              <a:t>p</a:t>
            </a:r>
            <a:r>
              <a:rPr sz="1800" dirty="0">
                <a:solidFill>
                  <a:srgbClr val="FFFFFF"/>
                </a:solidFill>
                <a:latin typeface="Calibri"/>
                <a:cs typeface="Calibri"/>
              </a:rPr>
              <a:t>a</a:t>
            </a:r>
            <a:r>
              <a:rPr sz="1800" spc="-50" dirty="0">
                <a:solidFill>
                  <a:srgbClr val="FFFFFF"/>
                </a:solidFill>
                <a:latin typeface="Calibri"/>
                <a:cs typeface="Calibri"/>
              </a:rPr>
              <a:t>r</a:t>
            </a:r>
            <a:r>
              <a:rPr sz="1800" dirty="0">
                <a:solidFill>
                  <a:srgbClr val="FFFFFF"/>
                </a:solidFill>
                <a:latin typeface="Calibri"/>
                <a:cs typeface="Calibri"/>
              </a:rPr>
              <a:t>a</a:t>
            </a:r>
            <a:r>
              <a:rPr sz="1800" spc="10" dirty="0">
                <a:solidFill>
                  <a:srgbClr val="FFFFFF"/>
                </a:solidFill>
                <a:latin typeface="Calibri"/>
                <a:cs typeface="Calibri"/>
              </a:rPr>
              <a:t> </a:t>
            </a:r>
            <a:r>
              <a:rPr sz="1800" spc="-5" dirty="0">
                <a:solidFill>
                  <a:srgbClr val="FFFFFF"/>
                </a:solidFill>
                <a:latin typeface="Calibri"/>
                <a:cs typeface="Calibri"/>
              </a:rPr>
              <a:t>fins </a:t>
            </a:r>
            <a:r>
              <a:rPr sz="1800" spc="-15" dirty="0">
                <a:solidFill>
                  <a:srgbClr val="FFFFFF"/>
                </a:solidFill>
                <a:latin typeface="Calibri"/>
                <a:cs typeface="Calibri"/>
              </a:rPr>
              <a:t>d</a:t>
            </a:r>
            <a:r>
              <a:rPr sz="1800" spc="-10" dirty="0">
                <a:solidFill>
                  <a:srgbClr val="FFFFFF"/>
                </a:solidFill>
                <a:latin typeface="Calibri"/>
                <a:cs typeface="Calibri"/>
              </a:rPr>
              <a:t>e</a:t>
            </a:r>
            <a:r>
              <a:rPr sz="1800" spc="15" dirty="0">
                <a:solidFill>
                  <a:srgbClr val="FFFFFF"/>
                </a:solidFill>
                <a:latin typeface="Calibri"/>
                <a:cs typeface="Calibri"/>
              </a:rPr>
              <a:t> </a:t>
            </a:r>
            <a:r>
              <a:rPr sz="1800" spc="-30" dirty="0">
                <a:solidFill>
                  <a:srgbClr val="FFFFFF"/>
                </a:solidFill>
                <a:latin typeface="Calibri"/>
                <a:cs typeface="Calibri"/>
              </a:rPr>
              <a:t>e</a:t>
            </a:r>
            <a:r>
              <a:rPr sz="1800" spc="-50" dirty="0">
                <a:solidFill>
                  <a:srgbClr val="FFFFFF"/>
                </a:solidFill>
                <a:latin typeface="Calibri"/>
                <a:cs typeface="Calibri"/>
              </a:rPr>
              <a:t>x</a:t>
            </a:r>
            <a:r>
              <a:rPr sz="1800" spc="-10" dirty="0">
                <a:solidFill>
                  <a:srgbClr val="FFFFFF"/>
                </a:solidFill>
                <a:latin typeface="Calibri"/>
                <a:cs typeface="Calibri"/>
              </a:rPr>
              <a:t>ecu</a:t>
            </a:r>
            <a:r>
              <a:rPr sz="1800" spc="-30" dirty="0">
                <a:solidFill>
                  <a:srgbClr val="FFFFFF"/>
                </a:solidFill>
                <a:latin typeface="Calibri"/>
                <a:cs typeface="Calibri"/>
              </a:rPr>
              <a:t>ç</a:t>
            </a:r>
            <a:r>
              <a:rPr sz="1800" dirty="0">
                <a:solidFill>
                  <a:srgbClr val="FFFFFF"/>
                </a:solidFill>
                <a:latin typeface="Calibri"/>
                <a:cs typeface="Calibri"/>
              </a:rPr>
              <a:t>ão </a:t>
            </a:r>
            <a:r>
              <a:rPr sz="1800" spc="-5" dirty="0">
                <a:solidFill>
                  <a:srgbClr val="FFFFFF"/>
                </a:solidFill>
                <a:latin typeface="Calibri"/>
                <a:cs typeface="Calibri"/>
              </a:rPr>
              <a:t>financei</a:t>
            </a:r>
            <a:r>
              <a:rPr sz="1800" spc="-40" dirty="0">
                <a:solidFill>
                  <a:srgbClr val="FFFFFF"/>
                </a:solidFill>
                <a:latin typeface="Calibri"/>
                <a:cs typeface="Calibri"/>
              </a:rPr>
              <a:t>r</a:t>
            </a:r>
            <a:r>
              <a:rPr sz="1800" dirty="0">
                <a:solidFill>
                  <a:srgbClr val="FFFFFF"/>
                </a:solidFill>
                <a:latin typeface="Calibri"/>
                <a:cs typeface="Calibri"/>
              </a:rPr>
              <a:t>a</a:t>
            </a:r>
            <a:r>
              <a:rPr sz="1800" spc="25" dirty="0">
                <a:solidFill>
                  <a:srgbClr val="FFFFFF"/>
                </a:solidFill>
                <a:latin typeface="Calibri"/>
                <a:cs typeface="Calibri"/>
              </a:rPr>
              <a:t> </a:t>
            </a:r>
            <a:r>
              <a:rPr sz="1800" spc="-5" dirty="0">
                <a:solidFill>
                  <a:srgbClr val="FFFFFF"/>
                </a:solidFill>
                <a:latin typeface="Calibri"/>
                <a:cs typeface="Calibri"/>
              </a:rPr>
              <a:t>(</a:t>
            </a:r>
            <a:r>
              <a:rPr sz="1800" spc="-20" dirty="0">
                <a:solidFill>
                  <a:srgbClr val="FFFFFF"/>
                </a:solidFill>
                <a:latin typeface="Calibri"/>
                <a:cs typeface="Calibri"/>
              </a:rPr>
              <a:t>a</a:t>
            </a:r>
            <a:r>
              <a:rPr sz="1800" spc="-40" dirty="0">
                <a:solidFill>
                  <a:srgbClr val="FFFFFF"/>
                </a:solidFill>
                <a:latin typeface="Calibri"/>
                <a:cs typeface="Calibri"/>
              </a:rPr>
              <a:t>t</a:t>
            </a:r>
            <a:r>
              <a:rPr sz="1800" spc="-10" dirty="0">
                <a:solidFill>
                  <a:srgbClr val="FFFFFF"/>
                </a:solidFill>
                <a:latin typeface="Calibri"/>
                <a:cs typeface="Calibri"/>
              </a:rPr>
              <a:t>é</a:t>
            </a:r>
            <a:r>
              <a:rPr sz="1800" spc="15" dirty="0">
                <a:solidFill>
                  <a:srgbClr val="FFFFFF"/>
                </a:solidFill>
                <a:latin typeface="Calibri"/>
                <a:cs typeface="Calibri"/>
              </a:rPr>
              <a:t> </a:t>
            </a:r>
            <a:r>
              <a:rPr sz="1800" spc="-10" dirty="0">
                <a:solidFill>
                  <a:srgbClr val="FFFFFF"/>
                </a:solidFill>
                <a:latin typeface="Calibri"/>
                <a:cs typeface="Calibri"/>
              </a:rPr>
              <a:t>0</a:t>
            </a:r>
            <a:r>
              <a:rPr sz="1800" spc="-15" dirty="0">
                <a:solidFill>
                  <a:srgbClr val="FFFFFF"/>
                </a:solidFill>
                <a:latin typeface="Calibri"/>
                <a:cs typeface="Calibri"/>
              </a:rPr>
              <a:t>,</a:t>
            </a:r>
            <a:r>
              <a:rPr sz="1800" spc="-10" dirty="0">
                <a:solidFill>
                  <a:srgbClr val="FFFFFF"/>
                </a:solidFill>
                <a:latin typeface="Calibri"/>
                <a:cs typeface="Calibri"/>
              </a:rPr>
              <a:t>5%)</a:t>
            </a:r>
            <a:r>
              <a:rPr sz="1800" spc="-5" dirty="0">
                <a:solidFill>
                  <a:srgbClr val="FFFFFF"/>
                </a:solidFill>
                <a:latin typeface="Calibri"/>
                <a:cs typeface="Calibri"/>
              </a:rPr>
              <a:t> pa</a:t>
            </a:r>
            <a:r>
              <a:rPr sz="1800" spc="-35" dirty="0">
                <a:solidFill>
                  <a:srgbClr val="FFFFFF"/>
                </a:solidFill>
                <a:latin typeface="Calibri"/>
                <a:cs typeface="Calibri"/>
              </a:rPr>
              <a:t>r</a:t>
            </a:r>
            <a:r>
              <a:rPr sz="1800" dirty="0">
                <a:solidFill>
                  <a:srgbClr val="FFFFFF"/>
                </a:solidFill>
                <a:latin typeface="Calibri"/>
                <a:cs typeface="Calibri"/>
              </a:rPr>
              <a:t>a </a:t>
            </a:r>
            <a:r>
              <a:rPr sz="1800" spc="-5" dirty="0">
                <a:solidFill>
                  <a:srgbClr val="FFFFFF"/>
                </a:solidFill>
                <a:latin typeface="Calibri"/>
                <a:cs typeface="Calibri"/>
              </a:rPr>
              <a:t>B</a:t>
            </a:r>
            <a:r>
              <a:rPr sz="1800" dirty="0">
                <a:solidFill>
                  <a:srgbClr val="FFFFFF"/>
                </a:solidFill>
                <a:latin typeface="Calibri"/>
                <a:cs typeface="Calibri"/>
              </a:rPr>
              <a:t>an</a:t>
            </a:r>
            <a:r>
              <a:rPr sz="1800" spc="-15" dirty="0">
                <a:solidFill>
                  <a:srgbClr val="FFFFFF"/>
                </a:solidFill>
                <a:latin typeface="Calibri"/>
                <a:cs typeface="Calibri"/>
              </a:rPr>
              <a:t>c</a:t>
            </a:r>
            <a:r>
              <a:rPr sz="1800" dirty="0">
                <a:solidFill>
                  <a:srgbClr val="FFFFFF"/>
                </a:solidFill>
                <a:latin typeface="Calibri"/>
                <a:cs typeface="Calibri"/>
              </a:rPr>
              <a:t>ada.</a:t>
            </a:r>
            <a:endParaRPr sz="1800" dirty="0">
              <a:latin typeface="Calibri"/>
              <a:cs typeface="Calibri"/>
            </a:endParaRPr>
          </a:p>
        </p:txBody>
      </p:sp>
      <p:sp>
        <p:nvSpPr>
          <p:cNvPr id="40" name="object 40"/>
          <p:cNvSpPr/>
          <p:nvPr/>
        </p:nvSpPr>
        <p:spPr>
          <a:xfrm>
            <a:off x="4145279" y="3046476"/>
            <a:ext cx="723900" cy="423545"/>
          </a:xfrm>
          <a:custGeom>
            <a:avLst/>
            <a:gdLst/>
            <a:ahLst/>
            <a:cxnLst/>
            <a:rect l="l" t="t" r="r" b="b"/>
            <a:pathLst>
              <a:path w="723900" h="423545">
                <a:moveTo>
                  <a:pt x="69166" y="32662"/>
                </a:moveTo>
                <a:lnTo>
                  <a:pt x="62773" y="43686"/>
                </a:lnTo>
                <a:lnTo>
                  <a:pt x="717550" y="423037"/>
                </a:lnTo>
                <a:lnTo>
                  <a:pt x="723900" y="411988"/>
                </a:lnTo>
                <a:lnTo>
                  <a:pt x="69166" y="32662"/>
                </a:lnTo>
                <a:close/>
              </a:path>
              <a:path w="723900" h="423545">
                <a:moveTo>
                  <a:pt x="0" y="0"/>
                </a:moveTo>
                <a:lnTo>
                  <a:pt x="46862" y="71120"/>
                </a:lnTo>
                <a:lnTo>
                  <a:pt x="62773" y="43686"/>
                </a:lnTo>
                <a:lnTo>
                  <a:pt x="51816" y="37337"/>
                </a:lnTo>
                <a:lnTo>
                  <a:pt x="58166" y="26288"/>
                </a:lnTo>
                <a:lnTo>
                  <a:pt x="72863" y="26288"/>
                </a:lnTo>
                <a:lnTo>
                  <a:pt x="85090" y="5207"/>
                </a:lnTo>
                <a:lnTo>
                  <a:pt x="0" y="0"/>
                </a:lnTo>
                <a:close/>
              </a:path>
              <a:path w="723900" h="423545">
                <a:moveTo>
                  <a:pt x="58166" y="26288"/>
                </a:moveTo>
                <a:lnTo>
                  <a:pt x="51816" y="37337"/>
                </a:lnTo>
                <a:lnTo>
                  <a:pt x="62773" y="43686"/>
                </a:lnTo>
                <a:lnTo>
                  <a:pt x="69166" y="32662"/>
                </a:lnTo>
                <a:lnTo>
                  <a:pt x="58166" y="26288"/>
                </a:lnTo>
                <a:close/>
              </a:path>
              <a:path w="723900" h="423545">
                <a:moveTo>
                  <a:pt x="72863" y="26288"/>
                </a:moveTo>
                <a:lnTo>
                  <a:pt x="58166" y="26288"/>
                </a:lnTo>
                <a:lnTo>
                  <a:pt x="69166" y="32662"/>
                </a:lnTo>
                <a:lnTo>
                  <a:pt x="72863" y="26288"/>
                </a:lnTo>
                <a:close/>
              </a:path>
            </a:pathLst>
          </a:custGeom>
          <a:solidFill>
            <a:srgbClr val="5B9BD4"/>
          </a:solidFill>
        </p:spPr>
        <p:txBody>
          <a:bodyPr wrap="square" lIns="0" tIns="0" rIns="0" bIns="0" rtlCol="0"/>
          <a:lstStyle/>
          <a:p>
            <a:endParaRPr/>
          </a:p>
        </p:txBody>
      </p:sp>
      <p:sp>
        <p:nvSpPr>
          <p:cNvPr id="41" name="object 41"/>
          <p:cNvSpPr/>
          <p:nvPr/>
        </p:nvSpPr>
        <p:spPr>
          <a:xfrm>
            <a:off x="1232916" y="1292352"/>
            <a:ext cx="3389629" cy="1684020"/>
          </a:xfrm>
          <a:custGeom>
            <a:avLst/>
            <a:gdLst/>
            <a:ahLst/>
            <a:cxnLst/>
            <a:rect l="l" t="t" r="r" b="b"/>
            <a:pathLst>
              <a:path w="3389629" h="1684020">
                <a:moveTo>
                  <a:pt x="3108706" y="0"/>
                </a:moveTo>
                <a:lnTo>
                  <a:pt x="280670" y="0"/>
                </a:lnTo>
                <a:lnTo>
                  <a:pt x="257642" y="930"/>
                </a:lnTo>
                <a:lnTo>
                  <a:pt x="213203" y="8153"/>
                </a:lnTo>
                <a:lnTo>
                  <a:pt x="171396" y="22048"/>
                </a:lnTo>
                <a:lnTo>
                  <a:pt x="132799" y="42037"/>
                </a:lnTo>
                <a:lnTo>
                  <a:pt x="97989" y="67543"/>
                </a:lnTo>
                <a:lnTo>
                  <a:pt x="67543" y="97989"/>
                </a:lnTo>
                <a:lnTo>
                  <a:pt x="42037" y="132799"/>
                </a:lnTo>
                <a:lnTo>
                  <a:pt x="22048" y="171396"/>
                </a:lnTo>
                <a:lnTo>
                  <a:pt x="8153" y="213203"/>
                </a:lnTo>
                <a:lnTo>
                  <a:pt x="930" y="257642"/>
                </a:lnTo>
                <a:lnTo>
                  <a:pt x="0" y="280670"/>
                </a:lnTo>
                <a:lnTo>
                  <a:pt x="0" y="1403350"/>
                </a:lnTo>
                <a:lnTo>
                  <a:pt x="3671" y="1448890"/>
                </a:lnTo>
                <a:lnTo>
                  <a:pt x="14303" y="1492085"/>
                </a:lnTo>
                <a:lnTo>
                  <a:pt x="31317" y="1532359"/>
                </a:lnTo>
                <a:lnTo>
                  <a:pt x="54136" y="1569134"/>
                </a:lnTo>
                <a:lnTo>
                  <a:pt x="82184" y="1601835"/>
                </a:lnTo>
                <a:lnTo>
                  <a:pt x="114885" y="1629883"/>
                </a:lnTo>
                <a:lnTo>
                  <a:pt x="151660" y="1652702"/>
                </a:lnTo>
                <a:lnTo>
                  <a:pt x="191934" y="1669716"/>
                </a:lnTo>
                <a:lnTo>
                  <a:pt x="235129" y="1680348"/>
                </a:lnTo>
                <a:lnTo>
                  <a:pt x="280670" y="1684020"/>
                </a:lnTo>
                <a:lnTo>
                  <a:pt x="3108706" y="1684020"/>
                </a:lnTo>
                <a:lnTo>
                  <a:pt x="3154246" y="1680348"/>
                </a:lnTo>
                <a:lnTo>
                  <a:pt x="3197441" y="1669716"/>
                </a:lnTo>
                <a:lnTo>
                  <a:pt x="3237715" y="1652702"/>
                </a:lnTo>
                <a:lnTo>
                  <a:pt x="3274490" y="1629883"/>
                </a:lnTo>
                <a:lnTo>
                  <a:pt x="3307191" y="1601835"/>
                </a:lnTo>
                <a:lnTo>
                  <a:pt x="3335239" y="1569134"/>
                </a:lnTo>
                <a:lnTo>
                  <a:pt x="3358058" y="1532359"/>
                </a:lnTo>
                <a:lnTo>
                  <a:pt x="3375072" y="1492085"/>
                </a:lnTo>
                <a:lnTo>
                  <a:pt x="3385704" y="1448890"/>
                </a:lnTo>
                <a:lnTo>
                  <a:pt x="3389376" y="1403350"/>
                </a:lnTo>
                <a:lnTo>
                  <a:pt x="3389376" y="280670"/>
                </a:lnTo>
                <a:lnTo>
                  <a:pt x="3385704" y="235129"/>
                </a:lnTo>
                <a:lnTo>
                  <a:pt x="3375072" y="191934"/>
                </a:lnTo>
                <a:lnTo>
                  <a:pt x="3358058" y="151660"/>
                </a:lnTo>
                <a:lnTo>
                  <a:pt x="3335239" y="114885"/>
                </a:lnTo>
                <a:lnTo>
                  <a:pt x="3307191" y="82184"/>
                </a:lnTo>
                <a:lnTo>
                  <a:pt x="3274490" y="54136"/>
                </a:lnTo>
                <a:lnTo>
                  <a:pt x="3237715" y="31317"/>
                </a:lnTo>
                <a:lnTo>
                  <a:pt x="3197441" y="14303"/>
                </a:lnTo>
                <a:lnTo>
                  <a:pt x="3154246" y="3671"/>
                </a:lnTo>
                <a:lnTo>
                  <a:pt x="3108706" y="0"/>
                </a:lnTo>
                <a:close/>
              </a:path>
            </a:pathLst>
          </a:custGeom>
          <a:solidFill>
            <a:srgbClr val="5B9BD4"/>
          </a:solidFill>
        </p:spPr>
        <p:txBody>
          <a:bodyPr wrap="square" lIns="0" tIns="0" rIns="0" bIns="0" rtlCol="0"/>
          <a:lstStyle/>
          <a:p>
            <a:endParaRPr/>
          </a:p>
        </p:txBody>
      </p:sp>
      <p:sp>
        <p:nvSpPr>
          <p:cNvPr id="42" name="object 42"/>
          <p:cNvSpPr/>
          <p:nvPr/>
        </p:nvSpPr>
        <p:spPr>
          <a:xfrm>
            <a:off x="1232916" y="1292352"/>
            <a:ext cx="3389629" cy="1684020"/>
          </a:xfrm>
          <a:custGeom>
            <a:avLst/>
            <a:gdLst/>
            <a:ahLst/>
            <a:cxnLst/>
            <a:rect l="l" t="t" r="r" b="b"/>
            <a:pathLst>
              <a:path w="3389629" h="1684020">
                <a:moveTo>
                  <a:pt x="0" y="280670"/>
                </a:moveTo>
                <a:lnTo>
                  <a:pt x="3671" y="235129"/>
                </a:lnTo>
                <a:lnTo>
                  <a:pt x="14303" y="191934"/>
                </a:lnTo>
                <a:lnTo>
                  <a:pt x="31317" y="151660"/>
                </a:lnTo>
                <a:lnTo>
                  <a:pt x="54136" y="114885"/>
                </a:lnTo>
                <a:lnTo>
                  <a:pt x="82184" y="82184"/>
                </a:lnTo>
                <a:lnTo>
                  <a:pt x="114885" y="54136"/>
                </a:lnTo>
                <a:lnTo>
                  <a:pt x="151660" y="31317"/>
                </a:lnTo>
                <a:lnTo>
                  <a:pt x="191934" y="14303"/>
                </a:lnTo>
                <a:lnTo>
                  <a:pt x="235129" y="3671"/>
                </a:lnTo>
                <a:lnTo>
                  <a:pt x="280670" y="0"/>
                </a:lnTo>
                <a:lnTo>
                  <a:pt x="3108706" y="0"/>
                </a:lnTo>
                <a:lnTo>
                  <a:pt x="3154246" y="3671"/>
                </a:lnTo>
                <a:lnTo>
                  <a:pt x="3197441" y="14303"/>
                </a:lnTo>
                <a:lnTo>
                  <a:pt x="3237715" y="31317"/>
                </a:lnTo>
                <a:lnTo>
                  <a:pt x="3274490" y="54136"/>
                </a:lnTo>
                <a:lnTo>
                  <a:pt x="3307191" y="82184"/>
                </a:lnTo>
                <a:lnTo>
                  <a:pt x="3335239" y="114885"/>
                </a:lnTo>
                <a:lnTo>
                  <a:pt x="3358058" y="151660"/>
                </a:lnTo>
                <a:lnTo>
                  <a:pt x="3375072" y="191934"/>
                </a:lnTo>
                <a:lnTo>
                  <a:pt x="3385704" y="235129"/>
                </a:lnTo>
                <a:lnTo>
                  <a:pt x="3389376" y="280670"/>
                </a:lnTo>
                <a:lnTo>
                  <a:pt x="3389376" y="1403350"/>
                </a:lnTo>
                <a:lnTo>
                  <a:pt x="3385704" y="1448890"/>
                </a:lnTo>
                <a:lnTo>
                  <a:pt x="3375072" y="1492085"/>
                </a:lnTo>
                <a:lnTo>
                  <a:pt x="3358058" y="1532359"/>
                </a:lnTo>
                <a:lnTo>
                  <a:pt x="3335239" y="1569134"/>
                </a:lnTo>
                <a:lnTo>
                  <a:pt x="3307191" y="1601835"/>
                </a:lnTo>
                <a:lnTo>
                  <a:pt x="3274490" y="1629883"/>
                </a:lnTo>
                <a:lnTo>
                  <a:pt x="3237715" y="1652702"/>
                </a:lnTo>
                <a:lnTo>
                  <a:pt x="3197441" y="1669716"/>
                </a:lnTo>
                <a:lnTo>
                  <a:pt x="3154246" y="1680348"/>
                </a:lnTo>
                <a:lnTo>
                  <a:pt x="3108706" y="1684020"/>
                </a:lnTo>
                <a:lnTo>
                  <a:pt x="280670" y="1684020"/>
                </a:lnTo>
                <a:lnTo>
                  <a:pt x="235129" y="1680348"/>
                </a:lnTo>
                <a:lnTo>
                  <a:pt x="191934" y="1669716"/>
                </a:lnTo>
                <a:lnTo>
                  <a:pt x="151660" y="1652702"/>
                </a:lnTo>
                <a:lnTo>
                  <a:pt x="114885" y="1629883"/>
                </a:lnTo>
                <a:lnTo>
                  <a:pt x="82184" y="1601835"/>
                </a:lnTo>
                <a:lnTo>
                  <a:pt x="54136" y="1569134"/>
                </a:lnTo>
                <a:lnTo>
                  <a:pt x="31317" y="1532359"/>
                </a:lnTo>
                <a:lnTo>
                  <a:pt x="14303" y="1492085"/>
                </a:lnTo>
                <a:lnTo>
                  <a:pt x="3671" y="1448890"/>
                </a:lnTo>
                <a:lnTo>
                  <a:pt x="0" y="1403350"/>
                </a:lnTo>
                <a:lnTo>
                  <a:pt x="0" y="280670"/>
                </a:lnTo>
                <a:close/>
              </a:path>
            </a:pathLst>
          </a:custGeom>
          <a:ln w="12192">
            <a:solidFill>
              <a:srgbClr val="41709C"/>
            </a:solidFill>
          </a:ln>
        </p:spPr>
        <p:txBody>
          <a:bodyPr wrap="square" lIns="0" tIns="0" rIns="0" bIns="0" rtlCol="0"/>
          <a:lstStyle/>
          <a:p>
            <a:endParaRPr/>
          </a:p>
        </p:txBody>
      </p:sp>
      <p:sp>
        <p:nvSpPr>
          <p:cNvPr id="43" name="object 43"/>
          <p:cNvSpPr txBox="1"/>
          <p:nvPr/>
        </p:nvSpPr>
        <p:spPr>
          <a:xfrm>
            <a:off x="1445133" y="1385316"/>
            <a:ext cx="2966085" cy="1537970"/>
          </a:xfrm>
          <a:prstGeom prst="rect">
            <a:avLst/>
          </a:prstGeom>
        </p:spPr>
        <p:txBody>
          <a:bodyPr vert="horz" wrap="square" lIns="0" tIns="0" rIns="0" bIns="0" rtlCol="0">
            <a:spAutoFit/>
          </a:bodyPr>
          <a:lstStyle/>
          <a:p>
            <a:pPr marL="12700" marR="5080" indent="-1905" algn="ctr">
              <a:lnSpc>
                <a:spcPct val="100000"/>
              </a:lnSpc>
            </a:pPr>
            <a:r>
              <a:rPr sz="1700" dirty="0">
                <a:solidFill>
                  <a:srgbClr val="FFFFFF"/>
                </a:solidFill>
                <a:latin typeface="Calibri"/>
                <a:cs typeface="Calibri"/>
              </a:rPr>
              <a:t>P</a:t>
            </a:r>
            <a:r>
              <a:rPr sz="1700" spc="-25" dirty="0">
                <a:solidFill>
                  <a:srgbClr val="FFFFFF"/>
                </a:solidFill>
                <a:latin typeface="Calibri"/>
                <a:cs typeface="Calibri"/>
              </a:rPr>
              <a:t>r</a:t>
            </a:r>
            <a:r>
              <a:rPr sz="1700" spc="-5" dirty="0">
                <a:solidFill>
                  <a:srgbClr val="FFFFFF"/>
                </a:solidFill>
                <a:latin typeface="Calibri"/>
                <a:cs typeface="Calibri"/>
              </a:rPr>
              <a:t>og</a:t>
            </a:r>
            <a:r>
              <a:rPr sz="1700" spc="-30" dirty="0">
                <a:solidFill>
                  <a:srgbClr val="FFFFFF"/>
                </a:solidFill>
                <a:latin typeface="Calibri"/>
                <a:cs typeface="Calibri"/>
              </a:rPr>
              <a:t>r</a:t>
            </a:r>
            <a:r>
              <a:rPr sz="1700" dirty="0">
                <a:solidFill>
                  <a:srgbClr val="FFFFFF"/>
                </a:solidFill>
                <a:latin typeface="Calibri"/>
                <a:cs typeface="Calibri"/>
              </a:rPr>
              <a:t>a</a:t>
            </a:r>
            <a:r>
              <a:rPr sz="1700" spc="-5" dirty="0">
                <a:solidFill>
                  <a:srgbClr val="FFFFFF"/>
                </a:solidFill>
                <a:latin typeface="Calibri"/>
                <a:cs typeface="Calibri"/>
              </a:rPr>
              <a:t>m</a:t>
            </a:r>
            <a:r>
              <a:rPr sz="1700" dirty="0">
                <a:solidFill>
                  <a:srgbClr val="FFFFFF"/>
                </a:solidFill>
                <a:latin typeface="Calibri"/>
                <a:cs typeface="Calibri"/>
              </a:rPr>
              <a:t>a</a:t>
            </a:r>
            <a:r>
              <a:rPr sz="1700" spc="-15" dirty="0">
                <a:solidFill>
                  <a:srgbClr val="FFFFFF"/>
                </a:solidFill>
                <a:latin typeface="Calibri"/>
                <a:cs typeface="Calibri"/>
              </a:rPr>
              <a:t>ç</a:t>
            </a:r>
            <a:r>
              <a:rPr sz="1700" spc="-5" dirty="0">
                <a:solidFill>
                  <a:srgbClr val="FFFFFF"/>
                </a:solidFill>
                <a:latin typeface="Calibri"/>
                <a:cs typeface="Calibri"/>
              </a:rPr>
              <a:t>õ</a:t>
            </a:r>
            <a:r>
              <a:rPr sz="1700" dirty="0">
                <a:solidFill>
                  <a:srgbClr val="FFFFFF"/>
                </a:solidFill>
                <a:latin typeface="Calibri"/>
                <a:cs typeface="Calibri"/>
              </a:rPr>
              <a:t>es</a:t>
            </a:r>
            <a:r>
              <a:rPr sz="1700" spc="-35" dirty="0">
                <a:solidFill>
                  <a:srgbClr val="FFFFFF"/>
                </a:solidFill>
                <a:latin typeface="Calibri"/>
                <a:cs typeface="Calibri"/>
              </a:rPr>
              <a:t> </a:t>
            </a:r>
            <a:r>
              <a:rPr sz="1700" dirty="0">
                <a:solidFill>
                  <a:srgbClr val="FFFFFF"/>
                </a:solidFill>
                <a:latin typeface="Calibri"/>
                <a:cs typeface="Calibri"/>
              </a:rPr>
              <a:t>que</a:t>
            </a:r>
            <a:r>
              <a:rPr sz="1700" spc="-25" dirty="0">
                <a:solidFill>
                  <a:srgbClr val="FFFFFF"/>
                </a:solidFill>
                <a:latin typeface="Calibri"/>
                <a:cs typeface="Calibri"/>
              </a:rPr>
              <a:t> </a:t>
            </a:r>
            <a:r>
              <a:rPr sz="1700" spc="-15" dirty="0">
                <a:solidFill>
                  <a:srgbClr val="FFFFFF"/>
                </a:solidFill>
                <a:latin typeface="Calibri"/>
                <a:cs typeface="Calibri"/>
              </a:rPr>
              <a:t>v</a:t>
            </a:r>
            <a:r>
              <a:rPr sz="1700" dirty="0">
                <a:solidFill>
                  <a:srgbClr val="FFFFFF"/>
                </a:solidFill>
                <a:latin typeface="Calibri"/>
                <a:cs typeface="Calibri"/>
              </a:rPr>
              <a:t>e</a:t>
            </a:r>
            <a:r>
              <a:rPr sz="1700" spc="-15" dirty="0">
                <a:solidFill>
                  <a:srgbClr val="FFFFFF"/>
                </a:solidFill>
                <a:latin typeface="Calibri"/>
                <a:cs typeface="Calibri"/>
              </a:rPr>
              <a:t>r</a:t>
            </a:r>
            <a:r>
              <a:rPr sz="1700" dirty="0">
                <a:solidFill>
                  <a:srgbClr val="FFFFFF"/>
                </a:solidFill>
                <a:latin typeface="Calibri"/>
                <a:cs typeface="Calibri"/>
              </a:rPr>
              <a:t>s</a:t>
            </a:r>
            <a:r>
              <a:rPr sz="1700" spc="-10" dirty="0">
                <a:solidFill>
                  <a:srgbClr val="FFFFFF"/>
                </a:solidFill>
                <a:latin typeface="Calibri"/>
                <a:cs typeface="Calibri"/>
              </a:rPr>
              <a:t>e</a:t>
            </a:r>
            <a:r>
              <a:rPr sz="1700" dirty="0">
                <a:solidFill>
                  <a:srgbClr val="FFFFFF"/>
                </a:solidFill>
                <a:latin typeface="Calibri"/>
                <a:cs typeface="Calibri"/>
              </a:rPr>
              <a:t>m</a:t>
            </a:r>
            <a:r>
              <a:rPr sz="1700" spc="-30" dirty="0">
                <a:solidFill>
                  <a:srgbClr val="FFFFFF"/>
                </a:solidFill>
                <a:latin typeface="Calibri"/>
                <a:cs typeface="Calibri"/>
              </a:rPr>
              <a:t> </a:t>
            </a:r>
            <a:r>
              <a:rPr sz="1700" dirty="0">
                <a:solidFill>
                  <a:srgbClr val="FFFFFF"/>
                </a:solidFill>
                <a:latin typeface="Calibri"/>
                <a:cs typeface="Calibri"/>
              </a:rPr>
              <a:t>s</a:t>
            </a:r>
            <a:r>
              <a:rPr sz="1700" spc="-5" dirty="0">
                <a:solidFill>
                  <a:srgbClr val="FFFFFF"/>
                </a:solidFill>
                <a:latin typeface="Calibri"/>
                <a:cs typeface="Calibri"/>
              </a:rPr>
              <a:t>o</a:t>
            </a:r>
            <a:r>
              <a:rPr sz="1700" dirty="0">
                <a:solidFill>
                  <a:srgbClr val="FFFFFF"/>
                </a:solidFill>
                <a:latin typeface="Calibri"/>
                <a:cs typeface="Calibri"/>
              </a:rPr>
              <a:t>b</a:t>
            </a:r>
            <a:r>
              <a:rPr sz="1700" spc="-20" dirty="0">
                <a:solidFill>
                  <a:srgbClr val="FFFFFF"/>
                </a:solidFill>
                <a:latin typeface="Calibri"/>
                <a:cs typeface="Calibri"/>
              </a:rPr>
              <a:t>r</a:t>
            </a:r>
            <a:r>
              <a:rPr sz="1700" dirty="0">
                <a:solidFill>
                  <a:srgbClr val="FFFFFF"/>
                </a:solidFill>
                <a:latin typeface="Calibri"/>
                <a:cs typeface="Calibri"/>
              </a:rPr>
              <a:t>e i</a:t>
            </a:r>
            <a:r>
              <a:rPr sz="1700" spc="-20" dirty="0">
                <a:solidFill>
                  <a:srgbClr val="FFFFFF"/>
                </a:solidFill>
                <a:latin typeface="Calibri"/>
                <a:cs typeface="Calibri"/>
              </a:rPr>
              <a:t>n</a:t>
            </a:r>
            <a:r>
              <a:rPr sz="1700" spc="-15" dirty="0">
                <a:solidFill>
                  <a:srgbClr val="FFFFFF"/>
                </a:solidFill>
                <a:latin typeface="Calibri"/>
                <a:cs typeface="Calibri"/>
              </a:rPr>
              <a:t>v</a:t>
            </a:r>
            <a:r>
              <a:rPr sz="1700" dirty="0">
                <a:solidFill>
                  <a:srgbClr val="FFFFFF"/>
                </a:solidFill>
                <a:latin typeface="Calibri"/>
                <a:cs typeface="Calibri"/>
              </a:rPr>
              <a:t>e</a:t>
            </a:r>
            <a:r>
              <a:rPr sz="1700" spc="-20" dirty="0">
                <a:solidFill>
                  <a:srgbClr val="FFFFFF"/>
                </a:solidFill>
                <a:latin typeface="Calibri"/>
                <a:cs typeface="Calibri"/>
              </a:rPr>
              <a:t>s</a:t>
            </a:r>
            <a:r>
              <a:rPr sz="1700" spc="-10" dirty="0">
                <a:solidFill>
                  <a:srgbClr val="FFFFFF"/>
                </a:solidFill>
                <a:latin typeface="Calibri"/>
                <a:cs typeface="Calibri"/>
              </a:rPr>
              <a:t>t</a:t>
            </a:r>
            <a:r>
              <a:rPr sz="1700" dirty="0">
                <a:solidFill>
                  <a:srgbClr val="FFFFFF"/>
                </a:solidFill>
                <a:latin typeface="Calibri"/>
                <a:cs typeface="Calibri"/>
              </a:rPr>
              <a:t>ime</a:t>
            </a:r>
            <a:r>
              <a:rPr sz="1700" spc="-20" dirty="0">
                <a:solidFill>
                  <a:srgbClr val="FFFFFF"/>
                </a:solidFill>
                <a:latin typeface="Calibri"/>
                <a:cs typeface="Calibri"/>
              </a:rPr>
              <a:t>nt</a:t>
            </a:r>
            <a:r>
              <a:rPr sz="1700" spc="-5" dirty="0">
                <a:solidFill>
                  <a:srgbClr val="FFFFFF"/>
                </a:solidFill>
                <a:latin typeface="Calibri"/>
                <a:cs typeface="Calibri"/>
              </a:rPr>
              <a:t>o</a:t>
            </a:r>
            <a:r>
              <a:rPr sz="1700" dirty="0">
                <a:solidFill>
                  <a:srgbClr val="FFFFFF"/>
                </a:solidFill>
                <a:latin typeface="Calibri"/>
                <a:cs typeface="Calibri"/>
              </a:rPr>
              <a:t>s</a:t>
            </a:r>
            <a:r>
              <a:rPr sz="1700" spc="-5" dirty="0">
                <a:solidFill>
                  <a:srgbClr val="FFFFFF"/>
                </a:solidFill>
                <a:latin typeface="Calibri"/>
                <a:cs typeface="Calibri"/>
              </a:rPr>
              <a:t> </a:t>
            </a:r>
            <a:r>
              <a:rPr sz="1700" dirty="0">
                <a:solidFill>
                  <a:srgbClr val="FFFFFF"/>
                </a:solidFill>
                <a:latin typeface="Calibri"/>
                <a:cs typeface="Calibri"/>
              </a:rPr>
              <a:t>p</a:t>
            </a:r>
            <a:r>
              <a:rPr sz="1700" spc="-10" dirty="0">
                <a:solidFill>
                  <a:srgbClr val="FFFFFF"/>
                </a:solidFill>
                <a:latin typeface="Calibri"/>
                <a:cs typeface="Calibri"/>
              </a:rPr>
              <a:t>luri</a:t>
            </a:r>
            <a:r>
              <a:rPr sz="1700" dirty="0">
                <a:solidFill>
                  <a:srgbClr val="FFFFFF"/>
                </a:solidFill>
                <a:latin typeface="Calibri"/>
                <a:cs typeface="Calibri"/>
              </a:rPr>
              <a:t>a</a:t>
            </a:r>
            <a:r>
              <a:rPr sz="1700" spc="-10" dirty="0">
                <a:solidFill>
                  <a:srgbClr val="FFFFFF"/>
                </a:solidFill>
                <a:latin typeface="Calibri"/>
                <a:cs typeface="Calibri"/>
              </a:rPr>
              <a:t>nu</a:t>
            </a:r>
            <a:r>
              <a:rPr sz="1700" dirty="0">
                <a:solidFill>
                  <a:srgbClr val="FFFFFF"/>
                </a:solidFill>
                <a:latin typeface="Calibri"/>
                <a:cs typeface="Calibri"/>
              </a:rPr>
              <a:t>a</a:t>
            </a:r>
            <a:r>
              <a:rPr sz="1700" spc="-10" dirty="0">
                <a:solidFill>
                  <a:srgbClr val="FFFFFF"/>
                </a:solidFill>
                <a:latin typeface="Calibri"/>
                <a:cs typeface="Calibri"/>
              </a:rPr>
              <a:t>i</a:t>
            </a:r>
            <a:r>
              <a:rPr sz="1700" dirty="0">
                <a:solidFill>
                  <a:srgbClr val="FFFFFF"/>
                </a:solidFill>
                <a:latin typeface="Calibri"/>
                <a:cs typeface="Calibri"/>
              </a:rPr>
              <a:t>s</a:t>
            </a:r>
            <a:r>
              <a:rPr sz="1700" spc="-45" dirty="0">
                <a:solidFill>
                  <a:srgbClr val="FFFFFF"/>
                </a:solidFill>
                <a:latin typeface="Calibri"/>
                <a:cs typeface="Calibri"/>
              </a:rPr>
              <a:t> </a:t>
            </a:r>
            <a:r>
              <a:rPr sz="1700" spc="-5" dirty="0">
                <a:solidFill>
                  <a:srgbClr val="FFFFFF"/>
                </a:solidFill>
                <a:latin typeface="Calibri"/>
                <a:cs typeface="Calibri"/>
              </a:rPr>
              <a:t>o</a:t>
            </a:r>
            <a:r>
              <a:rPr sz="1700" dirty="0">
                <a:solidFill>
                  <a:srgbClr val="FFFFFF"/>
                </a:solidFill>
                <a:latin typeface="Calibri"/>
                <a:cs typeface="Calibri"/>
              </a:rPr>
              <a:t>u</a:t>
            </a:r>
            <a:r>
              <a:rPr sz="1700" spc="5" dirty="0">
                <a:solidFill>
                  <a:srgbClr val="FFFFFF"/>
                </a:solidFill>
                <a:latin typeface="Calibri"/>
                <a:cs typeface="Calibri"/>
              </a:rPr>
              <a:t> </a:t>
            </a:r>
            <a:r>
              <a:rPr sz="1700" spc="-15" dirty="0">
                <a:solidFill>
                  <a:srgbClr val="FFFFFF"/>
                </a:solidFill>
                <a:latin typeface="Calibri"/>
                <a:cs typeface="Calibri"/>
              </a:rPr>
              <a:t>c</a:t>
            </a:r>
            <a:r>
              <a:rPr sz="1700" spc="-5" dirty="0">
                <a:solidFill>
                  <a:srgbClr val="FFFFFF"/>
                </a:solidFill>
                <a:latin typeface="Calibri"/>
                <a:cs typeface="Calibri"/>
              </a:rPr>
              <a:t>om </a:t>
            </a:r>
            <a:r>
              <a:rPr sz="1700" spc="-20" dirty="0">
                <a:solidFill>
                  <a:srgbClr val="FFFFFF"/>
                </a:solidFill>
                <a:latin typeface="Calibri"/>
                <a:cs typeface="Calibri"/>
              </a:rPr>
              <a:t>e</a:t>
            </a:r>
            <a:r>
              <a:rPr sz="1700" spc="-45" dirty="0">
                <a:solidFill>
                  <a:srgbClr val="FFFFFF"/>
                </a:solidFill>
                <a:latin typeface="Calibri"/>
                <a:cs typeface="Calibri"/>
              </a:rPr>
              <a:t>x</a:t>
            </a:r>
            <a:r>
              <a:rPr sz="1700" dirty="0">
                <a:solidFill>
                  <a:srgbClr val="FFFFFF"/>
                </a:solidFill>
                <a:latin typeface="Calibri"/>
                <a:cs typeface="Calibri"/>
              </a:rPr>
              <a:t>ec</a:t>
            </a:r>
            <a:r>
              <a:rPr sz="1700" spc="5" dirty="0">
                <a:solidFill>
                  <a:srgbClr val="FFFFFF"/>
                </a:solidFill>
                <a:latin typeface="Calibri"/>
                <a:cs typeface="Calibri"/>
              </a:rPr>
              <a:t>u</a:t>
            </a:r>
            <a:r>
              <a:rPr sz="1700" spc="-15" dirty="0">
                <a:solidFill>
                  <a:srgbClr val="FFFFFF"/>
                </a:solidFill>
                <a:latin typeface="Calibri"/>
                <a:cs typeface="Calibri"/>
              </a:rPr>
              <a:t>ç</a:t>
            </a:r>
            <a:r>
              <a:rPr sz="1700" dirty="0">
                <a:solidFill>
                  <a:srgbClr val="FFFFFF"/>
                </a:solidFill>
                <a:latin typeface="Calibri"/>
                <a:cs typeface="Calibri"/>
              </a:rPr>
              <a:t>ão</a:t>
            </a:r>
            <a:r>
              <a:rPr sz="1700" spc="-10" dirty="0">
                <a:solidFill>
                  <a:srgbClr val="FFFFFF"/>
                </a:solidFill>
                <a:latin typeface="Calibri"/>
                <a:cs typeface="Calibri"/>
              </a:rPr>
              <a:t> </a:t>
            </a:r>
            <a:r>
              <a:rPr sz="1700" dirty="0">
                <a:solidFill>
                  <a:srgbClr val="FFFFFF"/>
                </a:solidFill>
                <a:latin typeface="Calibri"/>
                <a:cs typeface="Calibri"/>
              </a:rPr>
              <a:t>i</a:t>
            </a:r>
            <a:r>
              <a:rPr sz="1700" spc="5" dirty="0">
                <a:solidFill>
                  <a:srgbClr val="FFFFFF"/>
                </a:solidFill>
                <a:latin typeface="Calibri"/>
                <a:cs typeface="Calibri"/>
              </a:rPr>
              <a:t>n</a:t>
            </a:r>
            <a:r>
              <a:rPr sz="1700" dirty="0">
                <a:solidFill>
                  <a:srgbClr val="FFFFFF"/>
                </a:solidFill>
                <a:latin typeface="Calibri"/>
                <a:cs typeface="Calibri"/>
              </a:rPr>
              <a:t>ic</a:t>
            </a:r>
            <a:r>
              <a:rPr sz="1700" spc="5" dirty="0">
                <a:solidFill>
                  <a:srgbClr val="FFFFFF"/>
                </a:solidFill>
                <a:latin typeface="Calibri"/>
                <a:cs typeface="Calibri"/>
              </a:rPr>
              <a:t>i</a:t>
            </a:r>
            <a:r>
              <a:rPr sz="1700" dirty="0">
                <a:solidFill>
                  <a:srgbClr val="FFFFFF"/>
                </a:solidFill>
                <a:latin typeface="Calibri"/>
                <a:cs typeface="Calibri"/>
              </a:rPr>
              <a:t>a</a:t>
            </a:r>
            <a:r>
              <a:rPr sz="1700" spc="-10" dirty="0">
                <a:solidFill>
                  <a:srgbClr val="FFFFFF"/>
                </a:solidFill>
                <a:latin typeface="Calibri"/>
                <a:cs typeface="Calibri"/>
              </a:rPr>
              <a:t>d</a:t>
            </a:r>
            <a:r>
              <a:rPr sz="1700" dirty="0">
                <a:solidFill>
                  <a:srgbClr val="FFFFFF"/>
                </a:solidFill>
                <a:latin typeface="Calibri"/>
                <a:cs typeface="Calibri"/>
              </a:rPr>
              <a:t>a</a:t>
            </a:r>
            <a:r>
              <a:rPr sz="1700" spc="-15" dirty="0">
                <a:solidFill>
                  <a:srgbClr val="FFFFFF"/>
                </a:solidFill>
                <a:latin typeface="Calibri"/>
                <a:cs typeface="Calibri"/>
              </a:rPr>
              <a:t> </a:t>
            </a:r>
            <a:r>
              <a:rPr sz="1700" spc="-5" dirty="0">
                <a:solidFill>
                  <a:srgbClr val="FFFFFF"/>
                </a:solidFill>
                <a:latin typeface="Calibri"/>
                <a:cs typeface="Calibri"/>
              </a:rPr>
              <a:t>de</a:t>
            </a:r>
            <a:r>
              <a:rPr sz="1700" spc="-30" dirty="0">
                <a:solidFill>
                  <a:srgbClr val="FFFFFF"/>
                </a:solidFill>
                <a:latin typeface="Calibri"/>
                <a:cs typeface="Calibri"/>
              </a:rPr>
              <a:t>v</a:t>
            </a:r>
            <a:r>
              <a:rPr sz="1700" dirty="0">
                <a:solidFill>
                  <a:srgbClr val="FFFFFF"/>
                </a:solidFill>
                <a:latin typeface="Calibri"/>
                <a:cs typeface="Calibri"/>
              </a:rPr>
              <a:t>e</a:t>
            </a:r>
            <a:r>
              <a:rPr sz="1700" spc="-40" dirty="0">
                <a:solidFill>
                  <a:srgbClr val="FFFFFF"/>
                </a:solidFill>
                <a:latin typeface="Calibri"/>
                <a:cs typeface="Calibri"/>
              </a:rPr>
              <a:t>r</a:t>
            </a:r>
            <a:r>
              <a:rPr sz="1700" dirty="0">
                <a:solidFill>
                  <a:srgbClr val="FFFFFF"/>
                </a:solidFill>
                <a:latin typeface="Calibri"/>
                <a:cs typeface="Calibri"/>
              </a:rPr>
              <a:t>ão</a:t>
            </a:r>
            <a:r>
              <a:rPr sz="1700" spc="-30" dirty="0">
                <a:solidFill>
                  <a:srgbClr val="FFFFFF"/>
                </a:solidFill>
                <a:latin typeface="Calibri"/>
                <a:cs typeface="Calibri"/>
              </a:rPr>
              <a:t> </a:t>
            </a:r>
            <a:r>
              <a:rPr sz="1700" dirty="0">
                <a:solidFill>
                  <a:srgbClr val="FFFFFF"/>
                </a:solidFill>
                <a:latin typeface="Calibri"/>
                <a:cs typeface="Calibri"/>
              </a:rPr>
              <a:t>ser </a:t>
            </a:r>
            <a:r>
              <a:rPr sz="1700" spc="-5" dirty="0">
                <a:solidFill>
                  <a:srgbClr val="FFFFFF"/>
                </a:solidFill>
                <a:latin typeface="Calibri"/>
                <a:cs typeface="Calibri"/>
              </a:rPr>
              <a:t>obje</a:t>
            </a:r>
            <a:r>
              <a:rPr sz="1700" spc="-15" dirty="0">
                <a:solidFill>
                  <a:srgbClr val="FFFFFF"/>
                </a:solidFill>
                <a:latin typeface="Calibri"/>
                <a:cs typeface="Calibri"/>
              </a:rPr>
              <a:t>t</a:t>
            </a:r>
            <a:r>
              <a:rPr sz="1700" dirty="0">
                <a:solidFill>
                  <a:srgbClr val="FFFFFF"/>
                </a:solidFill>
                <a:latin typeface="Calibri"/>
                <a:cs typeface="Calibri"/>
              </a:rPr>
              <a:t>o</a:t>
            </a:r>
            <a:r>
              <a:rPr sz="1700" spc="-15" dirty="0">
                <a:solidFill>
                  <a:srgbClr val="FFFFFF"/>
                </a:solidFill>
                <a:latin typeface="Calibri"/>
                <a:cs typeface="Calibri"/>
              </a:rPr>
              <a:t> </a:t>
            </a:r>
            <a:r>
              <a:rPr sz="1700" spc="-5" dirty="0">
                <a:solidFill>
                  <a:srgbClr val="FFFFFF"/>
                </a:solidFill>
                <a:latin typeface="Calibri"/>
                <a:cs typeface="Calibri"/>
              </a:rPr>
              <a:t>d</a:t>
            </a:r>
            <a:r>
              <a:rPr sz="1700" dirty="0">
                <a:solidFill>
                  <a:srgbClr val="FFFFFF"/>
                </a:solidFill>
                <a:latin typeface="Calibri"/>
                <a:cs typeface="Calibri"/>
              </a:rPr>
              <a:t>e</a:t>
            </a:r>
            <a:r>
              <a:rPr sz="1700" spc="-10" dirty="0">
                <a:solidFill>
                  <a:srgbClr val="FFFFFF"/>
                </a:solidFill>
                <a:latin typeface="Calibri"/>
                <a:cs typeface="Calibri"/>
              </a:rPr>
              <a:t> </a:t>
            </a:r>
            <a:r>
              <a:rPr sz="1700" dirty="0">
                <a:solidFill>
                  <a:srgbClr val="FFFFFF"/>
                </a:solidFill>
                <a:latin typeface="Calibri"/>
                <a:cs typeface="Calibri"/>
              </a:rPr>
              <a:t>e</a:t>
            </a:r>
            <a:r>
              <a:rPr sz="1700" spc="-5" dirty="0">
                <a:solidFill>
                  <a:srgbClr val="FFFFFF"/>
                </a:solidFill>
                <a:latin typeface="Calibri"/>
                <a:cs typeface="Calibri"/>
              </a:rPr>
              <a:t>m</a:t>
            </a:r>
            <a:r>
              <a:rPr sz="1700" dirty="0">
                <a:solidFill>
                  <a:srgbClr val="FFFFFF"/>
                </a:solidFill>
                <a:latin typeface="Calibri"/>
                <a:cs typeface="Calibri"/>
              </a:rPr>
              <a:t>en</a:t>
            </a:r>
            <a:r>
              <a:rPr sz="1700" spc="-5" dirty="0">
                <a:solidFill>
                  <a:srgbClr val="FFFFFF"/>
                </a:solidFill>
                <a:latin typeface="Calibri"/>
                <a:cs typeface="Calibri"/>
              </a:rPr>
              <a:t>d</a:t>
            </a:r>
            <a:r>
              <a:rPr sz="1700" dirty="0">
                <a:solidFill>
                  <a:srgbClr val="FFFFFF"/>
                </a:solidFill>
                <a:latin typeface="Calibri"/>
                <a:cs typeface="Calibri"/>
              </a:rPr>
              <a:t>a</a:t>
            </a:r>
            <a:r>
              <a:rPr sz="1700" spc="-20" dirty="0">
                <a:solidFill>
                  <a:srgbClr val="FFFFFF"/>
                </a:solidFill>
                <a:latin typeface="Calibri"/>
                <a:cs typeface="Calibri"/>
              </a:rPr>
              <a:t> </a:t>
            </a:r>
            <a:r>
              <a:rPr sz="1700" spc="-5" dirty="0">
                <a:solidFill>
                  <a:srgbClr val="FFFFFF"/>
                </a:solidFill>
                <a:latin typeface="Calibri"/>
                <a:cs typeface="Calibri"/>
              </a:rPr>
              <a:t>p</a:t>
            </a:r>
            <a:r>
              <a:rPr sz="1700" spc="5" dirty="0">
                <a:solidFill>
                  <a:srgbClr val="FFFFFF"/>
                </a:solidFill>
                <a:latin typeface="Calibri"/>
                <a:cs typeface="Calibri"/>
              </a:rPr>
              <a:t>e</a:t>
            </a:r>
            <a:r>
              <a:rPr sz="1700" dirty="0">
                <a:solidFill>
                  <a:srgbClr val="FFFFFF"/>
                </a:solidFill>
                <a:latin typeface="Calibri"/>
                <a:cs typeface="Calibri"/>
              </a:rPr>
              <a:t>la</a:t>
            </a:r>
            <a:r>
              <a:rPr sz="1700" spc="-15" dirty="0">
                <a:solidFill>
                  <a:srgbClr val="FFFFFF"/>
                </a:solidFill>
                <a:latin typeface="Calibri"/>
                <a:cs typeface="Calibri"/>
              </a:rPr>
              <a:t> </a:t>
            </a:r>
            <a:r>
              <a:rPr sz="1700" spc="-10" dirty="0">
                <a:solidFill>
                  <a:srgbClr val="FFFFFF"/>
                </a:solidFill>
                <a:latin typeface="Calibri"/>
                <a:cs typeface="Calibri"/>
              </a:rPr>
              <a:t>m</a:t>
            </a:r>
            <a:r>
              <a:rPr sz="1700" dirty="0">
                <a:solidFill>
                  <a:srgbClr val="FFFFFF"/>
                </a:solidFill>
                <a:latin typeface="Calibri"/>
                <a:cs typeface="Calibri"/>
              </a:rPr>
              <a:t>e</a:t>
            </a:r>
            <a:r>
              <a:rPr sz="1700" spc="5" dirty="0">
                <a:solidFill>
                  <a:srgbClr val="FFFFFF"/>
                </a:solidFill>
                <a:latin typeface="Calibri"/>
                <a:cs typeface="Calibri"/>
              </a:rPr>
              <a:t>s</a:t>
            </a:r>
            <a:r>
              <a:rPr sz="1700" spc="-10" dirty="0">
                <a:solidFill>
                  <a:srgbClr val="FFFFFF"/>
                </a:solidFill>
                <a:latin typeface="Calibri"/>
                <a:cs typeface="Calibri"/>
              </a:rPr>
              <a:t>m</a:t>
            </a:r>
            <a:r>
              <a:rPr sz="1700" dirty="0">
                <a:solidFill>
                  <a:srgbClr val="FFFFFF"/>
                </a:solidFill>
                <a:latin typeface="Calibri"/>
                <a:cs typeface="Calibri"/>
              </a:rPr>
              <a:t>a ban</a:t>
            </a:r>
            <a:r>
              <a:rPr sz="1700" spc="-15" dirty="0">
                <a:solidFill>
                  <a:srgbClr val="FFFFFF"/>
                </a:solidFill>
                <a:latin typeface="Calibri"/>
                <a:cs typeface="Calibri"/>
              </a:rPr>
              <a:t>c</a:t>
            </a:r>
            <a:r>
              <a:rPr sz="1700" dirty="0">
                <a:solidFill>
                  <a:srgbClr val="FFFFFF"/>
                </a:solidFill>
                <a:latin typeface="Calibri"/>
                <a:cs typeface="Calibri"/>
              </a:rPr>
              <a:t>ad</a:t>
            </a:r>
            <a:r>
              <a:rPr sz="1700" spc="-15" dirty="0">
                <a:solidFill>
                  <a:srgbClr val="FFFFFF"/>
                </a:solidFill>
                <a:latin typeface="Calibri"/>
                <a:cs typeface="Calibri"/>
              </a:rPr>
              <a:t>a</a:t>
            </a:r>
            <a:r>
              <a:rPr sz="1700" dirty="0">
                <a:solidFill>
                  <a:srgbClr val="FFFFFF"/>
                </a:solidFill>
                <a:latin typeface="Calibri"/>
                <a:cs typeface="Calibri"/>
              </a:rPr>
              <a:t>,</a:t>
            </a:r>
            <a:r>
              <a:rPr sz="1700" spc="-25" dirty="0">
                <a:solidFill>
                  <a:srgbClr val="FFFFFF"/>
                </a:solidFill>
                <a:latin typeface="Calibri"/>
                <a:cs typeface="Calibri"/>
              </a:rPr>
              <a:t> </a:t>
            </a:r>
            <a:r>
              <a:rPr sz="1700" dirty="0">
                <a:solidFill>
                  <a:srgbClr val="FFFFFF"/>
                </a:solidFill>
                <a:latin typeface="Calibri"/>
                <a:cs typeface="Calibri"/>
              </a:rPr>
              <a:t>a </a:t>
            </a:r>
            <a:r>
              <a:rPr sz="1700" spc="-15" dirty="0">
                <a:solidFill>
                  <a:srgbClr val="FFFFFF"/>
                </a:solidFill>
                <a:latin typeface="Calibri"/>
                <a:cs typeface="Calibri"/>
              </a:rPr>
              <a:t>c</a:t>
            </a:r>
            <a:r>
              <a:rPr sz="1700" dirty="0">
                <a:solidFill>
                  <a:srgbClr val="FFFFFF"/>
                </a:solidFill>
                <a:latin typeface="Calibri"/>
                <a:cs typeface="Calibri"/>
              </a:rPr>
              <a:t>ada</a:t>
            </a:r>
            <a:r>
              <a:rPr sz="1700" spc="-15" dirty="0">
                <a:solidFill>
                  <a:srgbClr val="FFFFFF"/>
                </a:solidFill>
                <a:latin typeface="Calibri"/>
                <a:cs typeface="Calibri"/>
              </a:rPr>
              <a:t> </a:t>
            </a:r>
            <a:r>
              <a:rPr sz="1700" spc="-20" dirty="0">
                <a:solidFill>
                  <a:srgbClr val="FFFFFF"/>
                </a:solidFill>
                <a:latin typeface="Calibri"/>
                <a:cs typeface="Calibri"/>
              </a:rPr>
              <a:t>e</a:t>
            </a:r>
            <a:r>
              <a:rPr sz="1700" spc="-45" dirty="0">
                <a:solidFill>
                  <a:srgbClr val="FFFFFF"/>
                </a:solidFill>
                <a:latin typeface="Calibri"/>
                <a:cs typeface="Calibri"/>
              </a:rPr>
              <a:t>x</a:t>
            </a:r>
            <a:r>
              <a:rPr sz="1700" dirty="0">
                <a:solidFill>
                  <a:srgbClr val="FFFFFF"/>
                </a:solidFill>
                <a:latin typeface="Calibri"/>
                <a:cs typeface="Calibri"/>
              </a:rPr>
              <a:t>e</a:t>
            </a:r>
            <a:r>
              <a:rPr sz="1700" spc="-15" dirty="0">
                <a:solidFill>
                  <a:srgbClr val="FFFFFF"/>
                </a:solidFill>
                <a:latin typeface="Calibri"/>
                <a:cs typeface="Calibri"/>
              </a:rPr>
              <a:t>r</a:t>
            </a:r>
            <a:r>
              <a:rPr sz="1700" dirty="0">
                <a:solidFill>
                  <a:srgbClr val="FFFFFF"/>
                </a:solidFill>
                <a:latin typeface="Calibri"/>
                <a:cs typeface="Calibri"/>
              </a:rPr>
              <a:t>cíc</a:t>
            </a:r>
            <a:r>
              <a:rPr sz="1700" spc="5" dirty="0">
                <a:solidFill>
                  <a:srgbClr val="FFFFFF"/>
                </a:solidFill>
                <a:latin typeface="Calibri"/>
                <a:cs typeface="Calibri"/>
              </a:rPr>
              <a:t>i</a:t>
            </a:r>
            <a:r>
              <a:rPr sz="1700" spc="-35" dirty="0">
                <a:solidFill>
                  <a:srgbClr val="FFFFFF"/>
                </a:solidFill>
                <a:latin typeface="Calibri"/>
                <a:cs typeface="Calibri"/>
              </a:rPr>
              <a:t>o</a:t>
            </a:r>
            <a:r>
              <a:rPr sz="1700" dirty="0">
                <a:solidFill>
                  <a:srgbClr val="FFFFFF"/>
                </a:solidFill>
                <a:latin typeface="Calibri"/>
                <a:cs typeface="Calibri"/>
              </a:rPr>
              <a:t>,</a:t>
            </a:r>
            <a:r>
              <a:rPr sz="1700" spc="-20" dirty="0">
                <a:solidFill>
                  <a:srgbClr val="FFFFFF"/>
                </a:solidFill>
                <a:latin typeface="Calibri"/>
                <a:cs typeface="Calibri"/>
              </a:rPr>
              <a:t> </a:t>
            </a:r>
            <a:r>
              <a:rPr sz="1700" spc="-15" dirty="0">
                <a:solidFill>
                  <a:srgbClr val="FFFFFF"/>
                </a:solidFill>
                <a:latin typeface="Calibri"/>
                <a:cs typeface="Calibri"/>
              </a:rPr>
              <a:t>a</a:t>
            </a:r>
            <a:r>
              <a:rPr sz="1700" spc="-20" dirty="0">
                <a:solidFill>
                  <a:srgbClr val="FFFFFF"/>
                </a:solidFill>
                <a:latin typeface="Calibri"/>
                <a:cs typeface="Calibri"/>
              </a:rPr>
              <a:t>t</a:t>
            </a:r>
            <a:r>
              <a:rPr sz="1700" dirty="0">
                <a:solidFill>
                  <a:srgbClr val="FFFFFF"/>
                </a:solidFill>
                <a:latin typeface="Calibri"/>
                <a:cs typeface="Calibri"/>
              </a:rPr>
              <a:t>é</a:t>
            </a:r>
            <a:r>
              <a:rPr sz="1700" spc="-10" dirty="0">
                <a:solidFill>
                  <a:srgbClr val="FFFFFF"/>
                </a:solidFill>
                <a:latin typeface="Calibri"/>
                <a:cs typeface="Calibri"/>
              </a:rPr>
              <a:t> </a:t>
            </a:r>
            <a:r>
              <a:rPr sz="1700" dirty="0">
                <a:solidFill>
                  <a:srgbClr val="FFFFFF"/>
                </a:solidFill>
                <a:latin typeface="Calibri"/>
                <a:cs typeface="Calibri"/>
              </a:rPr>
              <a:t>a </a:t>
            </a:r>
            <a:r>
              <a:rPr sz="1700" spc="-15" dirty="0">
                <a:solidFill>
                  <a:srgbClr val="FFFFFF"/>
                </a:solidFill>
                <a:latin typeface="Calibri"/>
                <a:cs typeface="Calibri"/>
              </a:rPr>
              <a:t>c</a:t>
            </a:r>
            <a:r>
              <a:rPr sz="1700" spc="-5" dirty="0">
                <a:solidFill>
                  <a:srgbClr val="FFFFFF"/>
                </a:solidFill>
                <a:latin typeface="Calibri"/>
                <a:cs typeface="Calibri"/>
              </a:rPr>
              <a:t>o</a:t>
            </a:r>
            <a:r>
              <a:rPr sz="1700" dirty="0">
                <a:solidFill>
                  <a:srgbClr val="FFFFFF"/>
                </a:solidFill>
                <a:latin typeface="Calibri"/>
                <a:cs typeface="Calibri"/>
              </a:rPr>
              <a:t>ncl</a:t>
            </a:r>
            <a:r>
              <a:rPr sz="1700" spc="5" dirty="0">
                <a:solidFill>
                  <a:srgbClr val="FFFFFF"/>
                </a:solidFill>
                <a:latin typeface="Calibri"/>
                <a:cs typeface="Calibri"/>
              </a:rPr>
              <a:t>u</a:t>
            </a:r>
            <a:r>
              <a:rPr sz="1700" dirty="0">
                <a:solidFill>
                  <a:srgbClr val="FFFFFF"/>
                </a:solidFill>
                <a:latin typeface="Calibri"/>
                <a:cs typeface="Calibri"/>
              </a:rPr>
              <a:t>são</a:t>
            </a:r>
            <a:r>
              <a:rPr sz="1700" spc="-30" dirty="0">
                <a:solidFill>
                  <a:srgbClr val="FFFFFF"/>
                </a:solidFill>
                <a:latin typeface="Calibri"/>
                <a:cs typeface="Calibri"/>
              </a:rPr>
              <a:t> </a:t>
            </a:r>
            <a:r>
              <a:rPr sz="1700" dirty="0">
                <a:solidFill>
                  <a:srgbClr val="FFFFFF"/>
                </a:solidFill>
                <a:latin typeface="Calibri"/>
                <a:cs typeface="Calibri"/>
              </a:rPr>
              <a:t>do</a:t>
            </a:r>
            <a:r>
              <a:rPr sz="1700" spc="-10" dirty="0">
                <a:solidFill>
                  <a:srgbClr val="FFFFFF"/>
                </a:solidFill>
                <a:latin typeface="Calibri"/>
                <a:cs typeface="Calibri"/>
              </a:rPr>
              <a:t> </a:t>
            </a:r>
            <a:r>
              <a:rPr sz="1700" dirty="0">
                <a:solidFill>
                  <a:srgbClr val="FFFFFF"/>
                </a:solidFill>
                <a:latin typeface="Calibri"/>
                <a:cs typeface="Calibri"/>
              </a:rPr>
              <a:t>emp</a:t>
            </a:r>
            <a:r>
              <a:rPr sz="1700" spc="-15" dirty="0">
                <a:solidFill>
                  <a:srgbClr val="FFFFFF"/>
                </a:solidFill>
                <a:latin typeface="Calibri"/>
                <a:cs typeface="Calibri"/>
              </a:rPr>
              <a:t>r</a:t>
            </a:r>
            <a:r>
              <a:rPr sz="1700" dirty="0">
                <a:solidFill>
                  <a:srgbClr val="FFFFFF"/>
                </a:solidFill>
                <a:latin typeface="Calibri"/>
                <a:cs typeface="Calibri"/>
              </a:rPr>
              <a:t>ee</a:t>
            </a:r>
            <a:r>
              <a:rPr sz="1700" spc="5" dirty="0">
                <a:solidFill>
                  <a:srgbClr val="FFFFFF"/>
                </a:solidFill>
                <a:latin typeface="Calibri"/>
                <a:cs typeface="Calibri"/>
              </a:rPr>
              <a:t>n</a:t>
            </a:r>
            <a:r>
              <a:rPr sz="1700" spc="-5" dirty="0">
                <a:solidFill>
                  <a:srgbClr val="FFFFFF"/>
                </a:solidFill>
                <a:latin typeface="Calibri"/>
                <a:cs typeface="Calibri"/>
              </a:rPr>
              <a:t>dime</a:t>
            </a:r>
            <a:r>
              <a:rPr sz="1700" spc="-15" dirty="0">
                <a:solidFill>
                  <a:srgbClr val="FFFFFF"/>
                </a:solidFill>
                <a:latin typeface="Calibri"/>
                <a:cs typeface="Calibri"/>
              </a:rPr>
              <a:t>n</a:t>
            </a:r>
            <a:r>
              <a:rPr sz="1700" spc="-20" dirty="0">
                <a:solidFill>
                  <a:srgbClr val="FFFFFF"/>
                </a:solidFill>
                <a:latin typeface="Calibri"/>
                <a:cs typeface="Calibri"/>
              </a:rPr>
              <a:t>t</a:t>
            </a:r>
            <a:r>
              <a:rPr sz="1700" spc="-5" dirty="0">
                <a:solidFill>
                  <a:srgbClr val="FFFFFF"/>
                </a:solidFill>
                <a:latin typeface="Calibri"/>
                <a:cs typeface="Calibri"/>
              </a:rPr>
              <a:t>o.</a:t>
            </a:r>
            <a:endParaRPr sz="1700" dirty="0">
              <a:latin typeface="Calibri"/>
              <a:cs typeface="Calibri"/>
            </a:endParaRPr>
          </a:p>
        </p:txBody>
      </p:sp>
      <p:sp>
        <p:nvSpPr>
          <p:cNvPr id="44" name="Retângulo 43">
            <a:extLst>
              <a:ext uri="{FF2B5EF4-FFF2-40B4-BE49-F238E27FC236}">
                <a16:creationId xmlns:a16="http://schemas.microsoft.com/office/drawing/2014/main" id="{B5371BA9-F118-4107-835B-8BFEB928C297}"/>
              </a:ext>
            </a:extLst>
          </p:cNvPr>
          <p:cNvSpPr/>
          <p:nvPr/>
        </p:nvSpPr>
        <p:spPr>
          <a:xfrm>
            <a:off x="0" y="70177"/>
            <a:ext cx="8486743" cy="572849"/>
          </a:xfrm>
          <a:prstGeom prst="rect">
            <a:avLst/>
          </a:prstGeom>
        </p:spPr>
        <p:txBody>
          <a:bodyPr wrap="square">
            <a:spAutoFit/>
          </a:bodyPr>
          <a:lstStyle/>
          <a:p>
            <a:pPr algn="ctr">
              <a:lnSpc>
                <a:spcPct val="120000"/>
              </a:lnSpc>
            </a:pPr>
            <a:r>
              <a:rPr lang="pt-BR" sz="2800" b="1" dirty="0">
                <a:solidFill>
                  <a:schemeClr val="accent1">
                    <a:lumMod val="50000"/>
                  </a:schemeClr>
                </a:solidFill>
                <a:latin typeface="Open Sans" panose="020B0606030504020204"/>
                <a:cs typeface="Gisha" panose="020B0502040204020203" pitchFamily="34" charset="-79"/>
              </a:rPr>
              <a:t>Origem do Dinheiro: Emendas Parlamentares</a:t>
            </a:r>
          </a:p>
        </p:txBody>
      </p:sp>
    </p:spTree>
    <p:extLst>
      <p:ext uri="{BB962C8B-B14F-4D97-AF65-F5344CB8AC3E}">
        <p14:creationId xmlns:p14="http://schemas.microsoft.com/office/powerpoint/2010/main" val="181385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32EB17F6-1CC6-4D2E-8939-58A4A4858DCF}"/>
              </a:ext>
            </a:extLst>
          </p:cNvPr>
          <p:cNvSpPr txBox="1">
            <a:spLocks/>
          </p:cNvSpPr>
          <p:nvPr/>
        </p:nvSpPr>
        <p:spPr>
          <a:xfrm>
            <a:off x="180707" y="851596"/>
            <a:ext cx="11426871" cy="5851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Defeso Eleitoral</a:t>
            </a:r>
            <a:endParaRPr lang="pt-BR" sz="4000"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1">
            <a:extLst>
              <a:ext uri="{FF2B5EF4-FFF2-40B4-BE49-F238E27FC236}">
                <a16:creationId xmlns:a16="http://schemas.microsoft.com/office/drawing/2014/main" id="{6385F5A0-4EDC-42AF-808A-3F081827D8B5}"/>
              </a:ext>
            </a:extLst>
          </p:cNvPr>
          <p:cNvSpPr>
            <a:spLocks noChangeArrowheads="1"/>
          </p:cNvSpPr>
          <p:nvPr/>
        </p:nvSpPr>
        <p:spPr bwMode="auto">
          <a:xfrm>
            <a:off x="0" y="2592272"/>
            <a:ext cx="12192000" cy="3046988"/>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lvl1pPr indent="2222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225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VI - nos três meses que antecedem o pleito:</a:t>
            </a:r>
          </a:p>
          <a:p>
            <a:pPr marL="0" marR="0" lvl="0" indent="222250" algn="just" defTabSz="914400" rtl="0" eaLnBrk="0" fontAlgn="base" latinLnBrk="0" hangingPunct="0">
              <a:lnSpc>
                <a:spcPct val="100000"/>
              </a:lnSpc>
              <a:spcBef>
                <a:spcPct val="0"/>
              </a:spcBef>
              <a:spcAft>
                <a:spcPct val="0"/>
              </a:spcAft>
              <a:buClrTx/>
              <a:buSzTx/>
              <a:buFontTx/>
              <a:buNone/>
              <a:tabLst/>
            </a:pPr>
            <a:endParaRPr lang="pt-BR" altLang="pt-BR" sz="2400" b="1" dirty="0">
              <a:latin typeface="Open Sans" panose="020B0606030504020204" pitchFamily="34" charset="0"/>
              <a:ea typeface="Open Sans" panose="020B0606030504020204" pitchFamily="34" charset="0"/>
              <a:cs typeface="Open Sans" panose="020B0606030504020204" pitchFamily="34" charset="0"/>
            </a:endParaRPr>
          </a:p>
          <a:p>
            <a:pPr marL="0" marR="0" lvl="0" indent="22225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realizar transferência voluntária de recursos da União aos Estados e Municípios, e dos Estados aos Municípios, sob pena de nulidade de pleno direito, ressalvados os recursos destinados a cumprir obrigação formal preexistente para execução de obra ou serviço em andamento e com cronograma prefixado, e os destinados a atender situações de emergência e de calamidade pública;</a:t>
            </a:r>
            <a:endParaRPr kumimoji="0" lang="pt-BR" altLang="pt-BR" sz="2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Título 4">
            <a:extLst>
              <a:ext uri="{FF2B5EF4-FFF2-40B4-BE49-F238E27FC236}">
                <a16:creationId xmlns:a16="http://schemas.microsoft.com/office/drawing/2014/main" id="{D22F1596-9794-4820-8D3F-8D83BBC7CD00}"/>
              </a:ext>
            </a:extLst>
          </p:cNvPr>
          <p:cNvSpPr txBox="1">
            <a:spLocks/>
          </p:cNvSpPr>
          <p:nvPr/>
        </p:nvSpPr>
        <p:spPr>
          <a:xfrm>
            <a:off x="180706" y="1721934"/>
            <a:ext cx="11426871" cy="5851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Lei 9.504/97, art. 73, inciso VI, alínea a</a:t>
            </a:r>
            <a:endParaRPr lang="pt-BR" sz="3200"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4">
            <a:extLst>
              <a:ext uri="{FF2B5EF4-FFF2-40B4-BE49-F238E27FC236}">
                <a16:creationId xmlns:a16="http://schemas.microsoft.com/office/drawing/2014/main" id="{E25D7B08-1A56-484B-8850-FA85CFD9F466}"/>
              </a:ext>
            </a:extLst>
          </p:cNvPr>
          <p:cNvSpPr txBox="1">
            <a:spLocks/>
          </p:cNvSpPr>
          <p:nvPr/>
        </p:nvSpPr>
        <p:spPr>
          <a:xfrm>
            <a:off x="180706" y="6006404"/>
            <a:ext cx="11426871" cy="5851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Vedação a partir de 02/07/2022</a:t>
            </a:r>
            <a:endParaRPr lang="pt-BR" sz="3200"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69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216527" y="2072124"/>
            <a:ext cx="11440161" cy="538609"/>
          </a:xfrm>
          <a:prstGeom prst="rect">
            <a:avLst/>
          </a:prstGeom>
        </p:spPr>
        <p:txBody>
          <a:bodyPr vert="horz" wrap="square" lIns="0" tIns="0" rIns="0" bIns="0" rtlCol="0">
            <a:spAutoFit/>
          </a:bodyPr>
          <a:lstStyle/>
          <a:p>
            <a:pPr marL="12700">
              <a:lnSpc>
                <a:spcPct val="100000"/>
              </a:lnSpc>
            </a:pPr>
            <a:r>
              <a:rPr sz="3500" b="1" spc="-5" dirty="0">
                <a:latin typeface="Calibri"/>
                <a:cs typeface="Calibri"/>
              </a:rPr>
              <a:t>O</a:t>
            </a:r>
            <a:r>
              <a:rPr lang="pt-BR" sz="3500" b="1" spc="-5" dirty="0">
                <a:latin typeface="Calibri"/>
                <a:cs typeface="Calibri"/>
              </a:rPr>
              <a:t>rçamento </a:t>
            </a:r>
            <a:r>
              <a:rPr sz="3500" b="1" dirty="0">
                <a:latin typeface="Calibri"/>
                <a:cs typeface="Calibri"/>
              </a:rPr>
              <a:t>I</a:t>
            </a:r>
            <a:r>
              <a:rPr lang="pt-BR" sz="3500" b="1" dirty="0">
                <a:latin typeface="Calibri"/>
                <a:cs typeface="Calibri"/>
              </a:rPr>
              <a:t>mpositivo</a:t>
            </a:r>
            <a:r>
              <a:rPr sz="3500" b="1" spc="-5" dirty="0">
                <a:latin typeface="Calibri"/>
                <a:cs typeface="Calibri"/>
              </a:rPr>
              <a:t> </a:t>
            </a:r>
            <a:r>
              <a:rPr sz="3500" b="1" dirty="0">
                <a:latin typeface="Calibri"/>
                <a:cs typeface="Calibri"/>
              </a:rPr>
              <a:t>–</a:t>
            </a:r>
            <a:r>
              <a:rPr sz="3500" b="1" spc="-20" dirty="0">
                <a:latin typeface="Calibri"/>
                <a:cs typeface="Calibri"/>
              </a:rPr>
              <a:t> </a:t>
            </a:r>
            <a:r>
              <a:rPr sz="3500" b="1" dirty="0">
                <a:latin typeface="Calibri"/>
                <a:cs typeface="Calibri"/>
              </a:rPr>
              <a:t>Emendas</a:t>
            </a:r>
            <a:r>
              <a:rPr sz="3500" b="1" spc="-30" dirty="0">
                <a:latin typeface="Calibri"/>
                <a:cs typeface="Calibri"/>
              </a:rPr>
              <a:t> </a:t>
            </a:r>
            <a:r>
              <a:rPr sz="3500" b="1" dirty="0">
                <a:latin typeface="Calibri"/>
                <a:cs typeface="Calibri"/>
              </a:rPr>
              <a:t>Individu</a:t>
            </a:r>
            <a:r>
              <a:rPr sz="3500" b="1" spc="-15" dirty="0">
                <a:latin typeface="Calibri"/>
                <a:cs typeface="Calibri"/>
              </a:rPr>
              <a:t>a</a:t>
            </a:r>
            <a:r>
              <a:rPr sz="3500" b="1" dirty="0">
                <a:latin typeface="Calibri"/>
                <a:cs typeface="Calibri"/>
              </a:rPr>
              <a:t>is</a:t>
            </a:r>
            <a:r>
              <a:rPr sz="3500" b="1" spc="-40" dirty="0">
                <a:latin typeface="Calibri"/>
                <a:cs typeface="Calibri"/>
              </a:rPr>
              <a:t> </a:t>
            </a:r>
            <a:r>
              <a:rPr sz="3500" b="1" dirty="0">
                <a:latin typeface="Calibri"/>
                <a:cs typeface="Calibri"/>
              </a:rPr>
              <a:t>–</a:t>
            </a:r>
            <a:r>
              <a:rPr sz="3500" b="1" spc="-20" dirty="0">
                <a:latin typeface="Calibri"/>
                <a:cs typeface="Calibri"/>
              </a:rPr>
              <a:t> </a:t>
            </a:r>
            <a:r>
              <a:rPr sz="3500" b="1" spc="-195" dirty="0">
                <a:latin typeface="Calibri"/>
                <a:cs typeface="Calibri"/>
              </a:rPr>
              <a:t>V</a:t>
            </a:r>
            <a:r>
              <a:rPr sz="3500" b="1" dirty="0">
                <a:latin typeface="Calibri"/>
                <a:cs typeface="Calibri"/>
              </a:rPr>
              <a:t>alo</a:t>
            </a:r>
            <a:r>
              <a:rPr sz="3500" b="1" spc="-40" dirty="0">
                <a:latin typeface="Calibri"/>
                <a:cs typeface="Calibri"/>
              </a:rPr>
              <a:t>r</a:t>
            </a:r>
            <a:r>
              <a:rPr sz="3500" b="1" spc="-5" dirty="0">
                <a:latin typeface="Calibri"/>
                <a:cs typeface="Calibri"/>
              </a:rPr>
              <a:t>es</a:t>
            </a:r>
            <a:endParaRPr sz="3500" dirty="0">
              <a:latin typeface="Calibri"/>
              <a:cs typeface="Calibri"/>
            </a:endParaRPr>
          </a:p>
        </p:txBody>
      </p:sp>
      <p:sp>
        <p:nvSpPr>
          <p:cNvPr id="3" name="Retângulo: Cantos Arredondados 2">
            <a:extLst>
              <a:ext uri="{FF2B5EF4-FFF2-40B4-BE49-F238E27FC236}">
                <a16:creationId xmlns:a16="http://schemas.microsoft.com/office/drawing/2014/main" id="{03B133B5-3874-4016-83D6-E63B7CF0F733}"/>
              </a:ext>
            </a:extLst>
          </p:cNvPr>
          <p:cNvSpPr/>
          <p:nvPr/>
        </p:nvSpPr>
        <p:spPr>
          <a:xfrm>
            <a:off x="216527" y="3056359"/>
            <a:ext cx="5235150" cy="2523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a:t>1,2% da RCL de 2021</a:t>
            </a:r>
          </a:p>
          <a:p>
            <a:pPr algn="ctr"/>
            <a:r>
              <a:rPr lang="pt-BR" sz="4000" dirty="0"/>
              <a:t>=</a:t>
            </a:r>
          </a:p>
          <a:p>
            <a:pPr algn="ctr"/>
            <a:r>
              <a:rPr lang="pt-BR" sz="4000" dirty="0"/>
              <a:t>R$ 10.477.782.810 ,00</a:t>
            </a:r>
          </a:p>
        </p:txBody>
      </p:sp>
      <p:sp>
        <p:nvSpPr>
          <p:cNvPr id="16" name="Seta: para Baixo 15">
            <a:extLst>
              <a:ext uri="{FF2B5EF4-FFF2-40B4-BE49-F238E27FC236}">
                <a16:creationId xmlns:a16="http://schemas.microsoft.com/office/drawing/2014/main" id="{63CF7919-687A-482C-881E-B7706FBBC58E}"/>
              </a:ext>
            </a:extLst>
          </p:cNvPr>
          <p:cNvSpPr/>
          <p:nvPr/>
        </p:nvSpPr>
        <p:spPr>
          <a:xfrm rot="16200000">
            <a:off x="6310977" y="3657397"/>
            <a:ext cx="891251" cy="1321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5E39C1DE-736D-4560-A85E-CCDB6A18F5B5}"/>
              </a:ext>
            </a:extLst>
          </p:cNvPr>
          <p:cNvSpPr txBox="1"/>
          <p:nvPr/>
        </p:nvSpPr>
        <p:spPr>
          <a:xfrm>
            <a:off x="5984957" y="4763625"/>
            <a:ext cx="1574157" cy="923330"/>
          </a:xfrm>
          <a:prstGeom prst="rect">
            <a:avLst/>
          </a:prstGeom>
          <a:noFill/>
        </p:spPr>
        <p:txBody>
          <a:bodyPr wrap="square" rtlCol="0">
            <a:spAutoFit/>
          </a:bodyPr>
          <a:lstStyle/>
          <a:p>
            <a:pPr algn="ctr"/>
            <a:r>
              <a:rPr lang="pt-BR" b="1" spc="5" dirty="0">
                <a:cs typeface="Calibri"/>
              </a:rPr>
              <a:t>D</a:t>
            </a:r>
            <a:r>
              <a:rPr lang="pt-BR" b="1" spc="-10" dirty="0">
                <a:cs typeface="Calibri"/>
              </a:rPr>
              <a:t>ivi</a:t>
            </a:r>
            <a:r>
              <a:rPr lang="pt-BR" b="1" spc="-5" dirty="0">
                <a:cs typeface="Calibri"/>
              </a:rPr>
              <a:t>d</a:t>
            </a:r>
            <a:r>
              <a:rPr lang="pt-BR" b="1" spc="-10" dirty="0">
                <a:cs typeface="Calibri"/>
              </a:rPr>
              <a:t>ido</a:t>
            </a:r>
            <a:r>
              <a:rPr lang="pt-BR" b="1" spc="-35" dirty="0">
                <a:cs typeface="Calibri"/>
              </a:rPr>
              <a:t> </a:t>
            </a:r>
            <a:r>
              <a:rPr lang="pt-BR" b="1" spc="-5" dirty="0">
                <a:cs typeface="Calibri"/>
              </a:rPr>
              <a:t>p</a:t>
            </a:r>
            <a:r>
              <a:rPr lang="pt-BR" b="1" spc="-10" dirty="0">
                <a:cs typeface="Calibri"/>
              </a:rPr>
              <a:t>o</a:t>
            </a:r>
            <a:r>
              <a:rPr lang="pt-BR" b="1" dirty="0">
                <a:cs typeface="Calibri"/>
              </a:rPr>
              <a:t>r</a:t>
            </a:r>
            <a:r>
              <a:rPr lang="pt-BR" b="1" spc="-15" dirty="0">
                <a:cs typeface="Calibri"/>
              </a:rPr>
              <a:t> </a:t>
            </a:r>
            <a:r>
              <a:rPr lang="pt-BR" b="1" spc="-10" dirty="0">
                <a:cs typeface="Calibri"/>
              </a:rPr>
              <a:t>594</a:t>
            </a:r>
            <a:r>
              <a:rPr lang="pt-BR" b="1" spc="-5" dirty="0">
                <a:cs typeface="Calibri"/>
              </a:rPr>
              <a:t> p</a:t>
            </a:r>
            <a:r>
              <a:rPr lang="pt-BR" b="1" spc="-10" dirty="0">
                <a:cs typeface="Calibri"/>
              </a:rPr>
              <a:t>arlam</a:t>
            </a:r>
            <a:r>
              <a:rPr lang="pt-BR" b="1" spc="5" dirty="0">
                <a:cs typeface="Calibri"/>
              </a:rPr>
              <a:t>e</a:t>
            </a:r>
            <a:r>
              <a:rPr lang="pt-BR" b="1" spc="-30" dirty="0">
                <a:cs typeface="Calibri"/>
              </a:rPr>
              <a:t>n</a:t>
            </a:r>
            <a:r>
              <a:rPr lang="pt-BR" b="1" spc="-25" dirty="0">
                <a:cs typeface="Calibri"/>
              </a:rPr>
              <a:t>t</a:t>
            </a:r>
            <a:r>
              <a:rPr lang="pt-BR" b="1" dirty="0">
                <a:cs typeface="Calibri"/>
              </a:rPr>
              <a:t>a</a:t>
            </a:r>
            <a:r>
              <a:rPr lang="pt-BR" b="1" spc="-25" dirty="0">
                <a:cs typeface="Calibri"/>
              </a:rPr>
              <a:t>r</a:t>
            </a:r>
            <a:r>
              <a:rPr lang="pt-BR" b="1" spc="-5" dirty="0">
                <a:cs typeface="Calibri"/>
              </a:rPr>
              <a:t>es</a:t>
            </a:r>
          </a:p>
        </p:txBody>
      </p:sp>
      <p:sp>
        <p:nvSpPr>
          <p:cNvPr id="19" name="Elipse 18">
            <a:extLst>
              <a:ext uri="{FF2B5EF4-FFF2-40B4-BE49-F238E27FC236}">
                <a16:creationId xmlns:a16="http://schemas.microsoft.com/office/drawing/2014/main" id="{4B5DDE13-156B-43FE-9857-EEE5B2CDA715}"/>
              </a:ext>
            </a:extLst>
          </p:cNvPr>
          <p:cNvSpPr/>
          <p:nvPr/>
        </p:nvSpPr>
        <p:spPr>
          <a:xfrm>
            <a:off x="7940230" y="3733016"/>
            <a:ext cx="4023667" cy="116996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R$ 17.639.365,00 </a:t>
            </a:r>
          </a:p>
        </p:txBody>
      </p:sp>
      <p:sp>
        <p:nvSpPr>
          <p:cNvPr id="7" name="Retângulo 6">
            <a:extLst>
              <a:ext uri="{FF2B5EF4-FFF2-40B4-BE49-F238E27FC236}">
                <a16:creationId xmlns:a16="http://schemas.microsoft.com/office/drawing/2014/main" id="{63980A03-891B-4F5B-A640-83C386C0BD56}"/>
              </a:ext>
            </a:extLst>
          </p:cNvPr>
          <p:cNvSpPr/>
          <p:nvPr/>
        </p:nvSpPr>
        <p:spPr>
          <a:xfrm>
            <a:off x="0" y="1222946"/>
            <a:ext cx="8486743" cy="572849"/>
          </a:xfrm>
          <a:prstGeom prst="rect">
            <a:avLst/>
          </a:prstGeom>
        </p:spPr>
        <p:txBody>
          <a:bodyPr wrap="square">
            <a:spAutoFit/>
          </a:bodyPr>
          <a:lstStyle/>
          <a:p>
            <a:pPr algn="ctr">
              <a:lnSpc>
                <a:spcPct val="120000"/>
              </a:lnSpc>
            </a:pPr>
            <a:r>
              <a:rPr lang="pt-BR" sz="2800" b="1" dirty="0">
                <a:solidFill>
                  <a:schemeClr val="accent1">
                    <a:lumMod val="50000"/>
                  </a:schemeClr>
                </a:solidFill>
                <a:latin typeface="Open Sans" panose="020B0606030504020204"/>
                <a:cs typeface="Gisha" panose="020B0502040204020203" pitchFamily="34" charset="-79"/>
              </a:rPr>
              <a:t>Origem do Dinheiro: Emendas Parlamentares</a:t>
            </a:r>
          </a:p>
        </p:txBody>
      </p:sp>
    </p:spTree>
    <p:extLst>
      <p:ext uri="{BB962C8B-B14F-4D97-AF65-F5344CB8AC3E}">
        <p14:creationId xmlns:p14="http://schemas.microsoft.com/office/powerpoint/2010/main" val="365406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675383" y="2437130"/>
            <a:ext cx="9845040" cy="402590"/>
          </a:xfrm>
          <a:custGeom>
            <a:avLst/>
            <a:gdLst/>
            <a:ahLst/>
            <a:cxnLst/>
            <a:rect l="l" t="t" r="r" b="b"/>
            <a:pathLst>
              <a:path w="9845040" h="402589">
                <a:moveTo>
                  <a:pt x="9777984" y="0"/>
                </a:moveTo>
                <a:lnTo>
                  <a:pt x="60186" y="346"/>
                </a:lnTo>
                <a:lnTo>
                  <a:pt x="22288" y="17096"/>
                </a:lnTo>
                <a:lnTo>
                  <a:pt x="1557" y="52594"/>
                </a:lnTo>
                <a:lnTo>
                  <a:pt x="0" y="67056"/>
                </a:lnTo>
                <a:lnTo>
                  <a:pt x="346" y="342149"/>
                </a:lnTo>
                <a:lnTo>
                  <a:pt x="17096" y="380047"/>
                </a:lnTo>
                <a:lnTo>
                  <a:pt x="52594" y="400778"/>
                </a:lnTo>
                <a:lnTo>
                  <a:pt x="67056" y="402336"/>
                </a:lnTo>
                <a:lnTo>
                  <a:pt x="9784853" y="401989"/>
                </a:lnTo>
                <a:lnTo>
                  <a:pt x="9822751" y="385239"/>
                </a:lnTo>
                <a:lnTo>
                  <a:pt x="9843482" y="349741"/>
                </a:lnTo>
                <a:lnTo>
                  <a:pt x="9845040" y="335280"/>
                </a:lnTo>
                <a:lnTo>
                  <a:pt x="9844693" y="60186"/>
                </a:lnTo>
                <a:lnTo>
                  <a:pt x="9827943" y="22288"/>
                </a:lnTo>
                <a:lnTo>
                  <a:pt x="9792445" y="1557"/>
                </a:lnTo>
                <a:lnTo>
                  <a:pt x="9777984" y="0"/>
                </a:lnTo>
                <a:close/>
              </a:path>
            </a:pathLst>
          </a:custGeom>
          <a:solidFill>
            <a:srgbClr val="C5DFB4"/>
          </a:solidFill>
        </p:spPr>
        <p:txBody>
          <a:bodyPr wrap="square" lIns="0" tIns="0" rIns="0" bIns="0" rtlCol="0"/>
          <a:lstStyle/>
          <a:p>
            <a:endParaRPr/>
          </a:p>
        </p:txBody>
      </p:sp>
      <p:sp>
        <p:nvSpPr>
          <p:cNvPr id="8" name="object 8"/>
          <p:cNvSpPr/>
          <p:nvPr/>
        </p:nvSpPr>
        <p:spPr>
          <a:xfrm>
            <a:off x="1675383" y="2437130"/>
            <a:ext cx="9845040" cy="402590"/>
          </a:xfrm>
          <a:custGeom>
            <a:avLst/>
            <a:gdLst/>
            <a:ahLst/>
            <a:cxnLst/>
            <a:rect l="l" t="t" r="r" b="b"/>
            <a:pathLst>
              <a:path w="9845040" h="402589">
                <a:moveTo>
                  <a:pt x="0" y="67056"/>
                </a:moveTo>
                <a:lnTo>
                  <a:pt x="13031" y="27285"/>
                </a:lnTo>
                <a:lnTo>
                  <a:pt x="46195" y="3297"/>
                </a:lnTo>
                <a:lnTo>
                  <a:pt x="9777984" y="0"/>
                </a:lnTo>
                <a:lnTo>
                  <a:pt x="9792445" y="1557"/>
                </a:lnTo>
                <a:lnTo>
                  <a:pt x="9827943" y="22288"/>
                </a:lnTo>
                <a:lnTo>
                  <a:pt x="9844693" y="60186"/>
                </a:lnTo>
                <a:lnTo>
                  <a:pt x="9845040" y="335280"/>
                </a:lnTo>
                <a:lnTo>
                  <a:pt x="9843482" y="349741"/>
                </a:lnTo>
                <a:lnTo>
                  <a:pt x="9822751" y="385239"/>
                </a:lnTo>
                <a:lnTo>
                  <a:pt x="9784853" y="401989"/>
                </a:lnTo>
                <a:lnTo>
                  <a:pt x="67056" y="402336"/>
                </a:lnTo>
                <a:lnTo>
                  <a:pt x="52594" y="400778"/>
                </a:lnTo>
                <a:lnTo>
                  <a:pt x="17096" y="380047"/>
                </a:lnTo>
                <a:lnTo>
                  <a:pt x="346" y="342149"/>
                </a:lnTo>
                <a:lnTo>
                  <a:pt x="0" y="67056"/>
                </a:lnTo>
                <a:close/>
              </a:path>
            </a:pathLst>
          </a:custGeom>
          <a:ln w="38100">
            <a:solidFill>
              <a:srgbClr val="538235"/>
            </a:solidFill>
          </a:ln>
        </p:spPr>
        <p:txBody>
          <a:bodyPr wrap="square" lIns="0" tIns="0" rIns="0" bIns="0" rtlCol="0"/>
          <a:lstStyle/>
          <a:p>
            <a:endParaRPr/>
          </a:p>
        </p:txBody>
      </p:sp>
      <p:sp>
        <p:nvSpPr>
          <p:cNvPr id="9" name="object 9"/>
          <p:cNvSpPr txBox="1"/>
          <p:nvPr/>
        </p:nvSpPr>
        <p:spPr>
          <a:xfrm>
            <a:off x="5816091" y="2530221"/>
            <a:ext cx="1564005" cy="254000"/>
          </a:xfrm>
          <a:prstGeom prst="rect">
            <a:avLst/>
          </a:prstGeom>
        </p:spPr>
        <p:txBody>
          <a:bodyPr vert="horz" wrap="square" lIns="0" tIns="0" rIns="0" bIns="0" rtlCol="0">
            <a:spAutoFit/>
          </a:bodyPr>
          <a:lstStyle/>
          <a:p>
            <a:pPr marL="12700">
              <a:lnSpc>
                <a:spcPct val="100000"/>
              </a:lnSpc>
            </a:pPr>
            <a:r>
              <a:rPr sz="1800" spc="-55" dirty="0">
                <a:latin typeface="Calibri"/>
                <a:cs typeface="Calibri"/>
              </a:rPr>
              <a:t>R</a:t>
            </a:r>
            <a:r>
              <a:rPr sz="1800" spc="-10" dirty="0">
                <a:latin typeface="Calibri"/>
                <a:cs typeface="Calibri"/>
              </a:rPr>
              <a:t>e</a:t>
            </a:r>
            <a:r>
              <a:rPr sz="1800" spc="-5" dirty="0">
                <a:latin typeface="Calibri"/>
                <a:cs typeface="Calibri"/>
              </a:rPr>
              <a:t>s</a:t>
            </a:r>
            <a:r>
              <a:rPr sz="1800" dirty="0">
                <a:latin typeface="Calibri"/>
                <a:cs typeface="Calibri"/>
              </a:rPr>
              <a:t>.</a:t>
            </a:r>
            <a:r>
              <a:rPr sz="1800" spc="-5" dirty="0">
                <a:latin typeface="Calibri"/>
                <a:cs typeface="Calibri"/>
              </a:rPr>
              <a:t> </a:t>
            </a:r>
            <a:r>
              <a:rPr sz="1800" spc="-10" dirty="0">
                <a:latin typeface="Calibri"/>
                <a:cs typeface="Calibri"/>
              </a:rPr>
              <a:t>01/2006</a:t>
            </a:r>
            <a:r>
              <a:rPr sz="1800" spc="10" dirty="0">
                <a:latin typeface="Calibri"/>
                <a:cs typeface="Calibri"/>
              </a:rPr>
              <a:t> </a:t>
            </a:r>
            <a:r>
              <a:rPr sz="1800" spc="-20" dirty="0">
                <a:latin typeface="Calibri"/>
                <a:cs typeface="Calibri"/>
              </a:rPr>
              <a:t>CN</a:t>
            </a:r>
            <a:endParaRPr sz="1800">
              <a:latin typeface="Calibri"/>
              <a:cs typeface="Calibri"/>
            </a:endParaRPr>
          </a:p>
        </p:txBody>
      </p:sp>
      <p:sp>
        <p:nvSpPr>
          <p:cNvPr id="10" name="object 10"/>
          <p:cNvSpPr/>
          <p:nvPr/>
        </p:nvSpPr>
        <p:spPr>
          <a:xfrm>
            <a:off x="716025" y="3047492"/>
            <a:ext cx="2133600" cy="1438910"/>
          </a:xfrm>
          <a:custGeom>
            <a:avLst/>
            <a:gdLst/>
            <a:ahLst/>
            <a:cxnLst/>
            <a:rect l="l" t="t" r="r" b="b"/>
            <a:pathLst>
              <a:path w="2133600" h="1438910">
                <a:moveTo>
                  <a:pt x="1893824" y="0"/>
                </a:moveTo>
                <a:lnTo>
                  <a:pt x="239776" y="0"/>
                </a:lnTo>
                <a:lnTo>
                  <a:pt x="220110" y="794"/>
                </a:lnTo>
                <a:lnTo>
                  <a:pt x="182155" y="6966"/>
                </a:lnTo>
                <a:lnTo>
                  <a:pt x="129585" y="26756"/>
                </a:lnTo>
                <a:lnTo>
                  <a:pt x="83733" y="57706"/>
                </a:lnTo>
                <a:lnTo>
                  <a:pt x="46263" y="98151"/>
                </a:lnTo>
                <a:lnTo>
                  <a:pt x="18843" y="146429"/>
                </a:lnTo>
                <a:lnTo>
                  <a:pt x="3138" y="200874"/>
                </a:lnTo>
                <a:lnTo>
                  <a:pt x="0" y="239775"/>
                </a:lnTo>
                <a:lnTo>
                  <a:pt x="0" y="1198880"/>
                </a:lnTo>
                <a:lnTo>
                  <a:pt x="3138" y="1237781"/>
                </a:lnTo>
                <a:lnTo>
                  <a:pt x="18843" y="1292226"/>
                </a:lnTo>
                <a:lnTo>
                  <a:pt x="46263" y="1340504"/>
                </a:lnTo>
                <a:lnTo>
                  <a:pt x="83733" y="1380949"/>
                </a:lnTo>
                <a:lnTo>
                  <a:pt x="129585" y="1411899"/>
                </a:lnTo>
                <a:lnTo>
                  <a:pt x="182155" y="1431689"/>
                </a:lnTo>
                <a:lnTo>
                  <a:pt x="220110" y="1437861"/>
                </a:lnTo>
                <a:lnTo>
                  <a:pt x="239776" y="1438656"/>
                </a:lnTo>
                <a:lnTo>
                  <a:pt x="1893824" y="1438656"/>
                </a:lnTo>
                <a:lnTo>
                  <a:pt x="1932725" y="1435518"/>
                </a:lnTo>
                <a:lnTo>
                  <a:pt x="1987170" y="1419818"/>
                </a:lnTo>
                <a:lnTo>
                  <a:pt x="2035448" y="1392403"/>
                </a:lnTo>
                <a:lnTo>
                  <a:pt x="2075893" y="1354938"/>
                </a:lnTo>
                <a:lnTo>
                  <a:pt x="2106843" y="1309086"/>
                </a:lnTo>
                <a:lnTo>
                  <a:pt x="2126633" y="1256512"/>
                </a:lnTo>
                <a:lnTo>
                  <a:pt x="2132805" y="1218550"/>
                </a:lnTo>
                <a:lnTo>
                  <a:pt x="2133600" y="1198880"/>
                </a:lnTo>
                <a:lnTo>
                  <a:pt x="2133600" y="239775"/>
                </a:lnTo>
                <a:lnTo>
                  <a:pt x="2130462" y="200874"/>
                </a:lnTo>
                <a:lnTo>
                  <a:pt x="2114762" y="146429"/>
                </a:lnTo>
                <a:lnTo>
                  <a:pt x="2087347" y="98151"/>
                </a:lnTo>
                <a:lnTo>
                  <a:pt x="2049882" y="57706"/>
                </a:lnTo>
                <a:lnTo>
                  <a:pt x="2004030" y="26756"/>
                </a:lnTo>
                <a:lnTo>
                  <a:pt x="1951456" y="6966"/>
                </a:lnTo>
                <a:lnTo>
                  <a:pt x="1913494" y="794"/>
                </a:lnTo>
                <a:lnTo>
                  <a:pt x="1893824" y="0"/>
                </a:lnTo>
                <a:close/>
              </a:path>
            </a:pathLst>
          </a:custGeom>
          <a:solidFill>
            <a:srgbClr val="00AFEF"/>
          </a:solidFill>
        </p:spPr>
        <p:txBody>
          <a:bodyPr wrap="square" lIns="0" tIns="0" rIns="0" bIns="0" rtlCol="0"/>
          <a:lstStyle/>
          <a:p>
            <a:endParaRPr/>
          </a:p>
        </p:txBody>
      </p:sp>
      <p:sp>
        <p:nvSpPr>
          <p:cNvPr id="11" name="object 11"/>
          <p:cNvSpPr/>
          <p:nvPr/>
        </p:nvSpPr>
        <p:spPr>
          <a:xfrm>
            <a:off x="716025" y="3047492"/>
            <a:ext cx="2133600" cy="1438910"/>
          </a:xfrm>
          <a:custGeom>
            <a:avLst/>
            <a:gdLst/>
            <a:ahLst/>
            <a:cxnLst/>
            <a:rect l="l" t="t" r="r" b="b"/>
            <a:pathLst>
              <a:path w="2133600" h="1438910">
                <a:moveTo>
                  <a:pt x="0" y="239775"/>
                </a:moveTo>
                <a:lnTo>
                  <a:pt x="3138" y="200874"/>
                </a:lnTo>
                <a:lnTo>
                  <a:pt x="18843" y="146429"/>
                </a:lnTo>
                <a:lnTo>
                  <a:pt x="46263" y="98151"/>
                </a:lnTo>
                <a:lnTo>
                  <a:pt x="83733" y="57706"/>
                </a:lnTo>
                <a:lnTo>
                  <a:pt x="129585" y="26756"/>
                </a:lnTo>
                <a:lnTo>
                  <a:pt x="182155" y="6966"/>
                </a:lnTo>
                <a:lnTo>
                  <a:pt x="220110" y="794"/>
                </a:lnTo>
                <a:lnTo>
                  <a:pt x="239776" y="0"/>
                </a:lnTo>
                <a:lnTo>
                  <a:pt x="1893824" y="0"/>
                </a:lnTo>
                <a:lnTo>
                  <a:pt x="1932725" y="3137"/>
                </a:lnTo>
                <a:lnTo>
                  <a:pt x="1987170" y="18837"/>
                </a:lnTo>
                <a:lnTo>
                  <a:pt x="2035448" y="46252"/>
                </a:lnTo>
                <a:lnTo>
                  <a:pt x="2075893" y="83717"/>
                </a:lnTo>
                <a:lnTo>
                  <a:pt x="2106843" y="129569"/>
                </a:lnTo>
                <a:lnTo>
                  <a:pt x="2126633" y="182143"/>
                </a:lnTo>
                <a:lnTo>
                  <a:pt x="2132805" y="220105"/>
                </a:lnTo>
                <a:lnTo>
                  <a:pt x="2133600" y="239775"/>
                </a:lnTo>
                <a:lnTo>
                  <a:pt x="2133600" y="1198880"/>
                </a:lnTo>
                <a:lnTo>
                  <a:pt x="2130462" y="1237781"/>
                </a:lnTo>
                <a:lnTo>
                  <a:pt x="2114762" y="1292226"/>
                </a:lnTo>
                <a:lnTo>
                  <a:pt x="2087347" y="1340504"/>
                </a:lnTo>
                <a:lnTo>
                  <a:pt x="2049882" y="1380949"/>
                </a:lnTo>
                <a:lnTo>
                  <a:pt x="2004030" y="1411899"/>
                </a:lnTo>
                <a:lnTo>
                  <a:pt x="1951456" y="1431689"/>
                </a:lnTo>
                <a:lnTo>
                  <a:pt x="1913494" y="1437861"/>
                </a:lnTo>
                <a:lnTo>
                  <a:pt x="1893824" y="1438656"/>
                </a:lnTo>
                <a:lnTo>
                  <a:pt x="239776" y="1438656"/>
                </a:lnTo>
                <a:lnTo>
                  <a:pt x="200883" y="1435518"/>
                </a:lnTo>
                <a:lnTo>
                  <a:pt x="146445" y="1419818"/>
                </a:lnTo>
                <a:lnTo>
                  <a:pt x="98168" y="1392403"/>
                </a:lnTo>
                <a:lnTo>
                  <a:pt x="57718" y="1354938"/>
                </a:lnTo>
                <a:lnTo>
                  <a:pt x="26763" y="1309086"/>
                </a:lnTo>
                <a:lnTo>
                  <a:pt x="6968" y="1256512"/>
                </a:lnTo>
                <a:lnTo>
                  <a:pt x="794" y="1218550"/>
                </a:lnTo>
                <a:lnTo>
                  <a:pt x="0" y="1198880"/>
                </a:lnTo>
                <a:lnTo>
                  <a:pt x="0" y="239775"/>
                </a:lnTo>
                <a:close/>
              </a:path>
            </a:pathLst>
          </a:custGeom>
          <a:ln w="12192">
            <a:solidFill>
              <a:srgbClr val="006FC0"/>
            </a:solidFill>
          </a:ln>
        </p:spPr>
        <p:txBody>
          <a:bodyPr wrap="square" lIns="0" tIns="0" rIns="0" bIns="0" rtlCol="0"/>
          <a:lstStyle/>
          <a:p>
            <a:endParaRPr/>
          </a:p>
        </p:txBody>
      </p:sp>
      <p:sp>
        <p:nvSpPr>
          <p:cNvPr id="12" name="object 12"/>
          <p:cNvSpPr txBox="1"/>
          <p:nvPr/>
        </p:nvSpPr>
        <p:spPr>
          <a:xfrm>
            <a:off x="1015136" y="3343148"/>
            <a:ext cx="1536700" cy="920115"/>
          </a:xfrm>
          <a:prstGeom prst="rect">
            <a:avLst/>
          </a:prstGeom>
        </p:spPr>
        <p:txBody>
          <a:bodyPr vert="horz" wrap="square" lIns="0" tIns="0" rIns="0" bIns="0" rtlCol="0">
            <a:spAutoFit/>
          </a:bodyPr>
          <a:lstStyle/>
          <a:p>
            <a:pPr algn="ctr">
              <a:lnSpc>
                <a:spcPct val="100000"/>
              </a:lnSpc>
            </a:pPr>
            <a:r>
              <a:rPr sz="3200" spc="-90" dirty="0">
                <a:solidFill>
                  <a:srgbClr val="FFFFFF"/>
                </a:solidFill>
                <a:latin typeface="Calibri"/>
                <a:cs typeface="Calibri"/>
              </a:rPr>
              <a:t>A</a:t>
            </a:r>
            <a:r>
              <a:rPr sz="3200" spc="-45" dirty="0">
                <a:solidFill>
                  <a:srgbClr val="FFFFFF"/>
                </a:solidFill>
                <a:latin typeface="Calibri"/>
                <a:cs typeface="Calibri"/>
              </a:rPr>
              <a:t>t</a:t>
            </a:r>
            <a:r>
              <a:rPr sz="3200" dirty="0">
                <a:solidFill>
                  <a:srgbClr val="FFFFFF"/>
                </a:solidFill>
                <a:latin typeface="Calibri"/>
                <a:cs typeface="Calibri"/>
              </a:rPr>
              <a:t>é 25</a:t>
            </a:r>
            <a:endParaRPr sz="3200">
              <a:latin typeface="Calibri"/>
              <a:cs typeface="Calibri"/>
            </a:endParaRPr>
          </a:p>
          <a:p>
            <a:pPr algn="ctr">
              <a:lnSpc>
                <a:spcPct val="100000"/>
              </a:lnSpc>
            </a:pPr>
            <a:r>
              <a:rPr sz="3200" dirty="0">
                <a:solidFill>
                  <a:srgbClr val="FFFFFF"/>
                </a:solidFill>
                <a:latin typeface="Calibri"/>
                <a:cs typeface="Calibri"/>
              </a:rPr>
              <a:t>eme</a:t>
            </a:r>
            <a:r>
              <a:rPr sz="3200" spc="-15" dirty="0">
                <a:solidFill>
                  <a:srgbClr val="FFFFFF"/>
                </a:solidFill>
                <a:latin typeface="Calibri"/>
                <a:cs typeface="Calibri"/>
              </a:rPr>
              <a:t>n</a:t>
            </a:r>
            <a:r>
              <a:rPr sz="3200" spc="-5" dirty="0">
                <a:solidFill>
                  <a:srgbClr val="FFFFFF"/>
                </a:solidFill>
                <a:latin typeface="Calibri"/>
                <a:cs typeface="Calibri"/>
              </a:rPr>
              <a:t>das</a:t>
            </a:r>
            <a:endParaRPr sz="3200">
              <a:latin typeface="Calibri"/>
              <a:cs typeface="Calibri"/>
            </a:endParaRPr>
          </a:p>
        </p:txBody>
      </p:sp>
      <p:sp>
        <p:nvSpPr>
          <p:cNvPr id="13" name="object 13"/>
          <p:cNvSpPr/>
          <p:nvPr/>
        </p:nvSpPr>
        <p:spPr>
          <a:xfrm>
            <a:off x="2991357" y="3490976"/>
            <a:ext cx="1172210" cy="381000"/>
          </a:xfrm>
          <a:custGeom>
            <a:avLst/>
            <a:gdLst/>
            <a:ahLst/>
            <a:cxnLst/>
            <a:rect l="l" t="t" r="r" b="b"/>
            <a:pathLst>
              <a:path w="1172210" h="381000">
                <a:moveTo>
                  <a:pt x="981456" y="0"/>
                </a:moveTo>
                <a:lnTo>
                  <a:pt x="981456" y="95250"/>
                </a:lnTo>
                <a:lnTo>
                  <a:pt x="0" y="95250"/>
                </a:lnTo>
                <a:lnTo>
                  <a:pt x="0" y="285750"/>
                </a:lnTo>
                <a:lnTo>
                  <a:pt x="981456" y="285750"/>
                </a:lnTo>
                <a:lnTo>
                  <a:pt x="981456" y="381000"/>
                </a:lnTo>
                <a:lnTo>
                  <a:pt x="1171956" y="190500"/>
                </a:lnTo>
                <a:lnTo>
                  <a:pt x="981456" y="0"/>
                </a:lnTo>
                <a:close/>
              </a:path>
            </a:pathLst>
          </a:custGeom>
          <a:solidFill>
            <a:srgbClr val="FFD966"/>
          </a:solidFill>
        </p:spPr>
        <p:txBody>
          <a:bodyPr wrap="square" lIns="0" tIns="0" rIns="0" bIns="0" rtlCol="0"/>
          <a:lstStyle/>
          <a:p>
            <a:endParaRPr/>
          </a:p>
        </p:txBody>
      </p:sp>
      <p:sp>
        <p:nvSpPr>
          <p:cNvPr id="14" name="object 14"/>
          <p:cNvSpPr/>
          <p:nvPr/>
        </p:nvSpPr>
        <p:spPr>
          <a:xfrm>
            <a:off x="2991357" y="3490976"/>
            <a:ext cx="1172210" cy="381000"/>
          </a:xfrm>
          <a:custGeom>
            <a:avLst/>
            <a:gdLst/>
            <a:ahLst/>
            <a:cxnLst/>
            <a:rect l="l" t="t" r="r" b="b"/>
            <a:pathLst>
              <a:path w="1172210" h="381000">
                <a:moveTo>
                  <a:pt x="0" y="95250"/>
                </a:moveTo>
                <a:lnTo>
                  <a:pt x="981456" y="95250"/>
                </a:lnTo>
                <a:lnTo>
                  <a:pt x="981456" y="0"/>
                </a:lnTo>
                <a:lnTo>
                  <a:pt x="1171956" y="190500"/>
                </a:lnTo>
                <a:lnTo>
                  <a:pt x="981456" y="381000"/>
                </a:lnTo>
                <a:lnTo>
                  <a:pt x="981456" y="285750"/>
                </a:lnTo>
                <a:lnTo>
                  <a:pt x="0" y="285750"/>
                </a:lnTo>
                <a:lnTo>
                  <a:pt x="0" y="95250"/>
                </a:lnTo>
                <a:close/>
              </a:path>
            </a:pathLst>
          </a:custGeom>
          <a:ln w="12192">
            <a:solidFill>
              <a:srgbClr val="41709C"/>
            </a:solidFill>
          </a:ln>
        </p:spPr>
        <p:txBody>
          <a:bodyPr wrap="square" lIns="0" tIns="0" rIns="0" bIns="0" rtlCol="0"/>
          <a:lstStyle/>
          <a:p>
            <a:endParaRPr/>
          </a:p>
        </p:txBody>
      </p:sp>
      <p:sp>
        <p:nvSpPr>
          <p:cNvPr id="15" name="object 15"/>
          <p:cNvSpPr txBox="1"/>
          <p:nvPr/>
        </p:nvSpPr>
        <p:spPr>
          <a:xfrm>
            <a:off x="4392930" y="3369817"/>
            <a:ext cx="5869940" cy="807720"/>
          </a:xfrm>
          <a:prstGeom prst="rect">
            <a:avLst/>
          </a:prstGeom>
        </p:spPr>
        <p:txBody>
          <a:bodyPr vert="horz" wrap="square" lIns="0" tIns="0" rIns="0" bIns="0" rtlCol="0">
            <a:spAutoFit/>
          </a:bodyPr>
          <a:lstStyle/>
          <a:p>
            <a:pPr marL="12700" marR="5080">
              <a:lnSpc>
                <a:spcPct val="100000"/>
              </a:lnSpc>
            </a:pPr>
            <a:r>
              <a:rPr sz="2800" spc="-15" dirty="0">
                <a:latin typeface="Calibri"/>
                <a:cs typeface="Calibri"/>
              </a:rPr>
              <a:t>1</a:t>
            </a:r>
            <a:r>
              <a:rPr sz="2800" spc="10" dirty="0">
                <a:latin typeface="Calibri"/>
                <a:cs typeface="Calibri"/>
              </a:rPr>
              <a:t> </a:t>
            </a:r>
            <a:r>
              <a:rPr sz="2800" spc="-20" dirty="0">
                <a:latin typeface="Calibri"/>
                <a:cs typeface="Calibri"/>
              </a:rPr>
              <a:t>(uma</a:t>
            </a:r>
            <a:r>
              <a:rPr sz="2800" spc="-10" dirty="0">
                <a:latin typeface="Calibri"/>
                <a:cs typeface="Calibri"/>
              </a:rPr>
              <a:t>)</a:t>
            </a:r>
            <a:r>
              <a:rPr sz="2800" spc="5" dirty="0">
                <a:latin typeface="Calibri"/>
                <a:cs typeface="Calibri"/>
              </a:rPr>
              <a:t> </a:t>
            </a:r>
            <a:r>
              <a:rPr sz="2800" spc="-20" dirty="0">
                <a:latin typeface="Calibri"/>
                <a:cs typeface="Calibri"/>
              </a:rPr>
              <a:t>emenda</a:t>
            </a:r>
            <a:r>
              <a:rPr sz="2800" spc="5" dirty="0">
                <a:latin typeface="Calibri"/>
                <a:cs typeface="Calibri"/>
              </a:rPr>
              <a:t> </a:t>
            </a:r>
            <a:r>
              <a:rPr sz="2800" spc="-20" dirty="0">
                <a:latin typeface="Calibri"/>
                <a:cs typeface="Calibri"/>
              </a:rPr>
              <a:t>pa</a:t>
            </a:r>
            <a:r>
              <a:rPr sz="2800" spc="-75" dirty="0">
                <a:latin typeface="Calibri"/>
                <a:cs typeface="Calibri"/>
              </a:rPr>
              <a:t>r</a:t>
            </a:r>
            <a:r>
              <a:rPr sz="2800" spc="-15" dirty="0">
                <a:latin typeface="Calibri"/>
                <a:cs typeface="Calibri"/>
              </a:rPr>
              <a:t>a</a:t>
            </a:r>
            <a:r>
              <a:rPr sz="2800" dirty="0">
                <a:latin typeface="Calibri"/>
                <a:cs typeface="Calibri"/>
              </a:rPr>
              <a:t> </a:t>
            </a:r>
            <a:r>
              <a:rPr sz="2800" spc="-35" dirty="0">
                <a:latin typeface="Calibri"/>
                <a:cs typeface="Calibri"/>
              </a:rPr>
              <a:t>c</a:t>
            </a:r>
            <a:r>
              <a:rPr sz="2800" spc="-15" dirty="0">
                <a:latin typeface="Calibri"/>
                <a:cs typeface="Calibri"/>
              </a:rPr>
              <a:t>ada</a:t>
            </a:r>
            <a:r>
              <a:rPr sz="2800" dirty="0">
                <a:latin typeface="Calibri"/>
                <a:cs typeface="Calibri"/>
              </a:rPr>
              <a:t> </a:t>
            </a:r>
            <a:r>
              <a:rPr sz="2800" spc="-20" dirty="0">
                <a:latin typeface="Calibri"/>
                <a:cs typeface="Calibri"/>
              </a:rPr>
              <a:t>p</a:t>
            </a:r>
            <a:r>
              <a:rPr sz="2800" spc="-65" dirty="0">
                <a:latin typeface="Calibri"/>
                <a:cs typeface="Calibri"/>
              </a:rPr>
              <a:t>r</a:t>
            </a:r>
            <a:r>
              <a:rPr sz="2800" spc="-20" dirty="0">
                <a:latin typeface="Calibri"/>
                <a:cs typeface="Calibri"/>
              </a:rPr>
              <a:t>og</a:t>
            </a:r>
            <a:r>
              <a:rPr sz="2800" spc="-70" dirty="0">
                <a:latin typeface="Calibri"/>
                <a:cs typeface="Calibri"/>
              </a:rPr>
              <a:t>r</a:t>
            </a:r>
            <a:r>
              <a:rPr sz="2800" spc="-20" dirty="0">
                <a:latin typeface="Calibri"/>
                <a:cs typeface="Calibri"/>
              </a:rPr>
              <a:t>ama</a:t>
            </a:r>
            <a:r>
              <a:rPr sz="2800" spc="-30" dirty="0">
                <a:latin typeface="Calibri"/>
                <a:cs typeface="Calibri"/>
              </a:rPr>
              <a:t>ç</a:t>
            </a:r>
            <a:r>
              <a:rPr sz="2800" spc="-15" dirty="0">
                <a:latin typeface="Calibri"/>
                <a:cs typeface="Calibri"/>
              </a:rPr>
              <a:t>ão</a:t>
            </a:r>
            <a:r>
              <a:rPr sz="2800" spc="-10" dirty="0">
                <a:latin typeface="Calibri"/>
                <a:cs typeface="Calibri"/>
              </a:rPr>
              <a:t> </a:t>
            </a:r>
            <a:r>
              <a:rPr sz="2800" spc="-20" dirty="0">
                <a:latin typeface="Calibri"/>
                <a:cs typeface="Calibri"/>
              </a:rPr>
              <a:t>o</a:t>
            </a:r>
            <a:r>
              <a:rPr sz="2800" spc="-50" dirty="0">
                <a:latin typeface="Calibri"/>
                <a:cs typeface="Calibri"/>
              </a:rPr>
              <a:t>r</a:t>
            </a:r>
            <a:r>
              <a:rPr sz="2800" spc="-35" dirty="0">
                <a:latin typeface="Calibri"/>
                <a:cs typeface="Calibri"/>
              </a:rPr>
              <a:t>ç</a:t>
            </a:r>
            <a:r>
              <a:rPr sz="2800" spc="-20" dirty="0">
                <a:latin typeface="Calibri"/>
                <a:cs typeface="Calibri"/>
              </a:rPr>
              <a:t>ame</a:t>
            </a:r>
            <a:r>
              <a:rPr sz="2800" spc="-40" dirty="0">
                <a:latin typeface="Calibri"/>
                <a:cs typeface="Calibri"/>
              </a:rPr>
              <a:t>n</a:t>
            </a:r>
            <a:r>
              <a:rPr sz="2800" spc="-50" dirty="0">
                <a:latin typeface="Calibri"/>
                <a:cs typeface="Calibri"/>
              </a:rPr>
              <a:t>t</a:t>
            </a:r>
            <a:r>
              <a:rPr sz="2800" spc="-15" dirty="0">
                <a:latin typeface="Calibri"/>
                <a:cs typeface="Calibri"/>
              </a:rPr>
              <a:t>ária</a:t>
            </a:r>
            <a:endParaRPr sz="2800">
              <a:latin typeface="Calibri"/>
              <a:cs typeface="Calibri"/>
            </a:endParaRPr>
          </a:p>
        </p:txBody>
      </p:sp>
      <p:sp>
        <p:nvSpPr>
          <p:cNvPr id="16" name="object 16"/>
          <p:cNvSpPr txBox="1"/>
          <p:nvPr/>
        </p:nvSpPr>
        <p:spPr>
          <a:xfrm>
            <a:off x="2322449" y="4730267"/>
            <a:ext cx="9234170" cy="80772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C</a:t>
            </a:r>
            <a:r>
              <a:rPr sz="2800" spc="-25" dirty="0">
                <a:latin typeface="Calibri"/>
                <a:cs typeface="Calibri"/>
              </a:rPr>
              <a:t>u</a:t>
            </a:r>
            <a:r>
              <a:rPr sz="2800" spc="-10" dirty="0">
                <a:latin typeface="Calibri"/>
                <a:cs typeface="Calibri"/>
              </a:rPr>
              <a:t>r</a:t>
            </a:r>
            <a:r>
              <a:rPr sz="2800" spc="-20" dirty="0">
                <a:latin typeface="Calibri"/>
                <a:cs typeface="Calibri"/>
              </a:rPr>
              <a:t>i</a:t>
            </a:r>
            <a:r>
              <a:rPr sz="2800" spc="-5" dirty="0">
                <a:latin typeface="Calibri"/>
                <a:cs typeface="Calibri"/>
              </a:rPr>
              <a:t>os</a:t>
            </a:r>
            <a:r>
              <a:rPr sz="2800" spc="-10" dirty="0">
                <a:latin typeface="Calibri"/>
                <a:cs typeface="Calibri"/>
              </a:rPr>
              <a:t>i</a:t>
            </a:r>
            <a:r>
              <a:rPr sz="2800" spc="-20" dirty="0">
                <a:latin typeface="Calibri"/>
                <a:cs typeface="Calibri"/>
              </a:rPr>
              <a:t>dade</a:t>
            </a:r>
            <a:r>
              <a:rPr sz="2800" spc="-10" dirty="0">
                <a:latin typeface="Calibri"/>
                <a:cs typeface="Calibri"/>
              </a:rPr>
              <a:t>:</a:t>
            </a:r>
            <a:r>
              <a:rPr sz="2800" spc="35" dirty="0">
                <a:latin typeface="Calibri"/>
                <a:cs typeface="Calibri"/>
              </a:rPr>
              <a:t> </a:t>
            </a:r>
            <a:r>
              <a:rPr sz="2800" spc="-20" dirty="0">
                <a:latin typeface="Calibri"/>
                <a:cs typeface="Calibri"/>
              </a:rPr>
              <a:t>ne</a:t>
            </a:r>
            <a:r>
              <a:rPr sz="2800" spc="-25" dirty="0">
                <a:latin typeface="Calibri"/>
                <a:cs typeface="Calibri"/>
              </a:rPr>
              <a:t>m</a:t>
            </a:r>
            <a:r>
              <a:rPr sz="2800" spc="5" dirty="0">
                <a:latin typeface="Calibri"/>
                <a:cs typeface="Calibri"/>
              </a:rPr>
              <a:t> </a:t>
            </a:r>
            <a:r>
              <a:rPr sz="2800" spc="-35" dirty="0">
                <a:latin typeface="Calibri"/>
                <a:cs typeface="Calibri"/>
              </a:rPr>
              <a:t>t</a:t>
            </a:r>
            <a:r>
              <a:rPr sz="2800" spc="-5" dirty="0">
                <a:latin typeface="Calibri"/>
                <a:cs typeface="Calibri"/>
              </a:rPr>
              <a:t>odo</a:t>
            </a:r>
            <a:r>
              <a:rPr sz="2800" dirty="0">
                <a:latin typeface="Calibri"/>
                <a:cs typeface="Calibri"/>
              </a:rPr>
              <a:t>s</a:t>
            </a:r>
            <a:r>
              <a:rPr sz="2800" spc="10" dirty="0">
                <a:latin typeface="Calibri"/>
                <a:cs typeface="Calibri"/>
              </a:rPr>
              <a:t> </a:t>
            </a:r>
            <a:r>
              <a:rPr sz="2800" spc="-20" dirty="0">
                <a:latin typeface="Calibri"/>
                <a:cs typeface="Calibri"/>
              </a:rPr>
              <a:t>o</a:t>
            </a:r>
            <a:r>
              <a:rPr sz="2800" spc="-15" dirty="0">
                <a:latin typeface="Calibri"/>
                <a:cs typeface="Calibri"/>
              </a:rPr>
              <a:t>s</a:t>
            </a:r>
            <a:r>
              <a:rPr sz="2800" spc="10" dirty="0">
                <a:latin typeface="Calibri"/>
                <a:cs typeface="Calibri"/>
              </a:rPr>
              <a:t> </a:t>
            </a:r>
            <a:r>
              <a:rPr sz="2800" spc="-20" dirty="0">
                <a:latin typeface="Calibri"/>
                <a:cs typeface="Calibri"/>
              </a:rPr>
              <a:t>parlame</a:t>
            </a:r>
            <a:r>
              <a:rPr sz="2800" spc="-50" dirty="0">
                <a:latin typeface="Calibri"/>
                <a:cs typeface="Calibri"/>
              </a:rPr>
              <a:t>nt</a:t>
            </a:r>
            <a:r>
              <a:rPr sz="2800" spc="-15" dirty="0">
                <a:latin typeface="Calibri"/>
                <a:cs typeface="Calibri"/>
              </a:rPr>
              <a:t>a</a:t>
            </a:r>
            <a:r>
              <a:rPr sz="2800" spc="-50" dirty="0">
                <a:latin typeface="Calibri"/>
                <a:cs typeface="Calibri"/>
              </a:rPr>
              <a:t>r</a:t>
            </a:r>
            <a:r>
              <a:rPr sz="2800" spc="-15" dirty="0">
                <a:latin typeface="Calibri"/>
                <a:cs typeface="Calibri"/>
              </a:rPr>
              <a:t>es</a:t>
            </a:r>
            <a:r>
              <a:rPr sz="2800" spc="5" dirty="0">
                <a:latin typeface="Calibri"/>
                <a:cs typeface="Calibri"/>
              </a:rPr>
              <a:t> </a:t>
            </a:r>
            <a:r>
              <a:rPr sz="2800" spc="-20" dirty="0">
                <a:latin typeface="Calibri"/>
                <a:cs typeface="Calibri"/>
              </a:rPr>
              <a:t>eme</a:t>
            </a:r>
            <a:r>
              <a:rPr sz="2800" spc="-30" dirty="0">
                <a:latin typeface="Calibri"/>
                <a:cs typeface="Calibri"/>
              </a:rPr>
              <a:t>n</a:t>
            </a:r>
            <a:r>
              <a:rPr sz="2800" spc="-20" dirty="0">
                <a:latin typeface="Calibri"/>
                <a:cs typeface="Calibri"/>
              </a:rPr>
              <a:t>da</a:t>
            </a:r>
            <a:r>
              <a:rPr sz="2800" spc="-25" dirty="0">
                <a:latin typeface="Calibri"/>
                <a:cs typeface="Calibri"/>
              </a:rPr>
              <a:t>m</a:t>
            </a:r>
            <a:r>
              <a:rPr sz="2800" spc="20" dirty="0">
                <a:latin typeface="Calibri"/>
                <a:cs typeface="Calibri"/>
              </a:rPr>
              <a:t> </a:t>
            </a:r>
            <a:r>
              <a:rPr sz="2800" dirty="0">
                <a:latin typeface="Calibri"/>
                <a:cs typeface="Calibri"/>
              </a:rPr>
              <a:t>o</a:t>
            </a:r>
            <a:r>
              <a:rPr sz="2800" spc="-5" dirty="0">
                <a:latin typeface="Calibri"/>
                <a:cs typeface="Calibri"/>
              </a:rPr>
              <a:t> </a:t>
            </a:r>
            <a:r>
              <a:rPr sz="2800" spc="-30" dirty="0">
                <a:latin typeface="Calibri"/>
                <a:cs typeface="Calibri"/>
              </a:rPr>
              <a:t>t</a:t>
            </a:r>
            <a:r>
              <a:rPr sz="2800" spc="-20" dirty="0">
                <a:latin typeface="Calibri"/>
                <a:cs typeface="Calibri"/>
              </a:rPr>
              <a:t>o</a:t>
            </a:r>
            <a:r>
              <a:rPr sz="2800" spc="-50" dirty="0">
                <a:latin typeface="Calibri"/>
                <a:cs typeface="Calibri"/>
              </a:rPr>
              <a:t>t</a:t>
            </a:r>
            <a:r>
              <a:rPr sz="2800" dirty="0">
                <a:latin typeface="Calibri"/>
                <a:cs typeface="Calibri"/>
              </a:rPr>
              <a:t>al</a:t>
            </a:r>
            <a:r>
              <a:rPr sz="2800" spc="-15" dirty="0">
                <a:latin typeface="Calibri"/>
                <a:cs typeface="Calibri"/>
              </a:rPr>
              <a:t> </a:t>
            </a:r>
            <a:r>
              <a:rPr sz="2800" spc="-5" dirty="0">
                <a:latin typeface="Calibri"/>
                <a:cs typeface="Calibri"/>
              </a:rPr>
              <a:t>q</a:t>
            </a:r>
            <a:r>
              <a:rPr sz="2800" spc="-15" dirty="0">
                <a:latin typeface="Calibri"/>
                <a:cs typeface="Calibri"/>
              </a:rPr>
              <a:t>ue</a:t>
            </a:r>
            <a:endParaRPr sz="2800" dirty="0">
              <a:latin typeface="Calibri"/>
              <a:cs typeface="Calibri"/>
            </a:endParaRPr>
          </a:p>
          <a:p>
            <a:pPr marL="12700">
              <a:lnSpc>
                <a:spcPct val="100000"/>
              </a:lnSpc>
            </a:pPr>
            <a:r>
              <a:rPr sz="2800" spc="-10" dirty="0">
                <a:latin typeface="Calibri"/>
                <a:cs typeface="Calibri"/>
              </a:rPr>
              <a:t>l</a:t>
            </a:r>
            <a:r>
              <a:rPr sz="2800" spc="-30" dirty="0">
                <a:latin typeface="Calibri"/>
                <a:cs typeface="Calibri"/>
              </a:rPr>
              <a:t>h</a:t>
            </a:r>
            <a:r>
              <a:rPr sz="2800" spc="-15" dirty="0">
                <a:latin typeface="Calibri"/>
                <a:cs typeface="Calibri"/>
              </a:rPr>
              <a:t>es</a:t>
            </a:r>
            <a:r>
              <a:rPr sz="2800" spc="5" dirty="0">
                <a:latin typeface="Calibri"/>
                <a:cs typeface="Calibri"/>
              </a:rPr>
              <a:t> </a:t>
            </a:r>
            <a:r>
              <a:rPr sz="2800" spc="-15" dirty="0">
                <a:latin typeface="Calibri"/>
                <a:cs typeface="Calibri"/>
              </a:rPr>
              <a:t>é</a:t>
            </a:r>
            <a:r>
              <a:rPr sz="2800" dirty="0">
                <a:latin typeface="Calibri"/>
                <a:cs typeface="Calibri"/>
              </a:rPr>
              <a:t> </a:t>
            </a:r>
            <a:r>
              <a:rPr sz="2800" spc="-20" dirty="0">
                <a:latin typeface="Calibri"/>
                <a:cs typeface="Calibri"/>
              </a:rPr>
              <a:t>d</a:t>
            </a:r>
            <a:r>
              <a:rPr sz="2800" spc="-15" dirty="0">
                <a:latin typeface="Calibri"/>
                <a:cs typeface="Calibri"/>
              </a:rPr>
              <a:t>e</a:t>
            </a:r>
            <a:r>
              <a:rPr sz="2800" spc="15" dirty="0">
                <a:latin typeface="Calibri"/>
                <a:cs typeface="Calibri"/>
              </a:rPr>
              <a:t> </a:t>
            </a:r>
            <a:r>
              <a:rPr sz="2800" spc="-20" dirty="0">
                <a:latin typeface="Calibri"/>
                <a:cs typeface="Calibri"/>
              </a:rPr>
              <a:t>di</a:t>
            </a:r>
            <a:r>
              <a:rPr sz="2800" spc="-50" dirty="0">
                <a:latin typeface="Calibri"/>
                <a:cs typeface="Calibri"/>
              </a:rPr>
              <a:t>r</a:t>
            </a:r>
            <a:r>
              <a:rPr sz="2800" spc="-15" dirty="0">
                <a:latin typeface="Calibri"/>
                <a:cs typeface="Calibri"/>
              </a:rPr>
              <a:t>ei</a:t>
            </a:r>
            <a:r>
              <a:rPr sz="2800" spc="-45" dirty="0">
                <a:latin typeface="Calibri"/>
                <a:cs typeface="Calibri"/>
              </a:rPr>
              <a:t>t</a:t>
            </a:r>
            <a:r>
              <a:rPr sz="2800" spc="-15" dirty="0">
                <a:latin typeface="Calibri"/>
                <a:cs typeface="Calibri"/>
              </a:rPr>
              <a:t>o</a:t>
            </a:r>
            <a:r>
              <a:rPr sz="2800" spc="15" dirty="0">
                <a:latin typeface="Calibri"/>
                <a:cs typeface="Calibri"/>
              </a:rPr>
              <a:t> </a:t>
            </a:r>
            <a:r>
              <a:rPr sz="2800" spc="-20" dirty="0">
                <a:latin typeface="Calibri"/>
                <a:cs typeface="Calibri"/>
              </a:rPr>
              <a:t>o</a:t>
            </a:r>
            <a:r>
              <a:rPr sz="2800" spc="-15" dirty="0">
                <a:latin typeface="Calibri"/>
                <a:cs typeface="Calibri"/>
              </a:rPr>
              <a:t>u</a:t>
            </a:r>
            <a:r>
              <a:rPr sz="2800" spc="10" dirty="0">
                <a:latin typeface="Calibri"/>
                <a:cs typeface="Calibri"/>
              </a:rPr>
              <a:t> </a:t>
            </a:r>
            <a:r>
              <a:rPr sz="2800" spc="-35" dirty="0">
                <a:latin typeface="Calibri"/>
                <a:cs typeface="Calibri"/>
              </a:rPr>
              <a:t>t</a:t>
            </a:r>
            <a:r>
              <a:rPr sz="2800" spc="-20" dirty="0">
                <a:latin typeface="Calibri"/>
                <a:cs typeface="Calibri"/>
              </a:rPr>
              <a:t>od</a:t>
            </a:r>
            <a:r>
              <a:rPr sz="2800" spc="-15" dirty="0">
                <a:latin typeface="Calibri"/>
                <a:cs typeface="Calibri"/>
              </a:rPr>
              <a:t>o</a:t>
            </a:r>
            <a:r>
              <a:rPr sz="2800" dirty="0">
                <a:latin typeface="Calibri"/>
                <a:cs typeface="Calibri"/>
              </a:rPr>
              <a:t> </a:t>
            </a:r>
            <a:r>
              <a:rPr sz="2800" spc="-50" dirty="0">
                <a:latin typeface="Calibri"/>
                <a:cs typeface="Calibri"/>
              </a:rPr>
              <a:t>v</a:t>
            </a:r>
            <a:r>
              <a:rPr sz="2800" spc="-15" dirty="0">
                <a:latin typeface="Calibri"/>
                <a:cs typeface="Calibri"/>
              </a:rPr>
              <a:t>alo</a:t>
            </a:r>
            <a:r>
              <a:rPr sz="2800" spc="-290" dirty="0">
                <a:latin typeface="Calibri"/>
                <a:cs typeface="Calibri"/>
              </a:rPr>
              <a:t>r</a:t>
            </a:r>
            <a:r>
              <a:rPr sz="2800" dirty="0">
                <a:latin typeface="Calibri"/>
                <a:cs typeface="Calibri"/>
              </a:rPr>
              <a:t>.</a:t>
            </a:r>
          </a:p>
        </p:txBody>
      </p:sp>
      <p:sp>
        <p:nvSpPr>
          <p:cNvPr id="17" name="object 17"/>
          <p:cNvSpPr/>
          <p:nvPr/>
        </p:nvSpPr>
        <p:spPr>
          <a:xfrm>
            <a:off x="1439926" y="4848859"/>
            <a:ext cx="765175" cy="594360"/>
          </a:xfrm>
          <a:custGeom>
            <a:avLst/>
            <a:gdLst/>
            <a:ahLst/>
            <a:cxnLst/>
            <a:rect l="l" t="t" r="r" b="b"/>
            <a:pathLst>
              <a:path w="765175" h="594360">
                <a:moveTo>
                  <a:pt x="610742" y="254507"/>
                </a:moveTo>
                <a:lnTo>
                  <a:pt x="610742" y="339851"/>
                </a:lnTo>
                <a:lnTo>
                  <a:pt x="765047" y="297179"/>
                </a:lnTo>
                <a:lnTo>
                  <a:pt x="610742" y="254507"/>
                </a:lnTo>
                <a:close/>
              </a:path>
              <a:path w="765175" h="594360">
                <a:moveTo>
                  <a:pt x="437387" y="474471"/>
                </a:moveTo>
                <a:lnTo>
                  <a:pt x="327659" y="474471"/>
                </a:lnTo>
                <a:lnTo>
                  <a:pt x="382523" y="594359"/>
                </a:lnTo>
                <a:lnTo>
                  <a:pt x="437387" y="474471"/>
                </a:lnTo>
                <a:close/>
              </a:path>
              <a:path w="765175" h="594360">
                <a:moveTo>
                  <a:pt x="182372" y="392302"/>
                </a:moveTo>
                <a:lnTo>
                  <a:pt x="112013" y="507238"/>
                </a:lnTo>
                <a:lnTo>
                  <a:pt x="259969" y="452627"/>
                </a:lnTo>
                <a:lnTo>
                  <a:pt x="182372" y="392302"/>
                </a:lnTo>
                <a:close/>
              </a:path>
              <a:path w="765175" h="594360">
                <a:moveTo>
                  <a:pt x="582676" y="392302"/>
                </a:moveTo>
                <a:lnTo>
                  <a:pt x="505078" y="452627"/>
                </a:lnTo>
                <a:lnTo>
                  <a:pt x="653034" y="507238"/>
                </a:lnTo>
                <a:lnTo>
                  <a:pt x="582676" y="392302"/>
                </a:lnTo>
                <a:close/>
              </a:path>
              <a:path w="765175" h="594360">
                <a:moveTo>
                  <a:pt x="381348" y="148592"/>
                </a:moveTo>
                <a:lnTo>
                  <a:pt x="333316" y="153553"/>
                </a:lnTo>
                <a:lnTo>
                  <a:pt x="289830" y="167173"/>
                </a:lnTo>
                <a:lnTo>
                  <a:pt x="252421" y="188261"/>
                </a:lnTo>
                <a:lnTo>
                  <a:pt x="222618" y="215625"/>
                </a:lnTo>
                <a:lnTo>
                  <a:pt x="201954" y="248072"/>
                </a:lnTo>
                <a:lnTo>
                  <a:pt x="191362" y="295330"/>
                </a:lnTo>
                <a:lnTo>
                  <a:pt x="191301" y="300211"/>
                </a:lnTo>
                <a:lnTo>
                  <a:pt x="192307" y="312807"/>
                </a:lnTo>
                <a:lnTo>
                  <a:pt x="209027" y="359713"/>
                </a:lnTo>
                <a:lnTo>
                  <a:pt x="233410" y="390039"/>
                </a:lnTo>
                <a:lnTo>
                  <a:pt x="266355" y="414913"/>
                </a:lnTo>
                <a:lnTo>
                  <a:pt x="306432" y="433174"/>
                </a:lnTo>
                <a:lnTo>
                  <a:pt x="352209" y="443659"/>
                </a:lnTo>
                <a:lnTo>
                  <a:pt x="385188" y="445755"/>
                </a:lnTo>
                <a:lnTo>
                  <a:pt x="401500" y="445047"/>
                </a:lnTo>
                <a:lnTo>
                  <a:pt x="447855" y="436857"/>
                </a:lnTo>
                <a:lnTo>
                  <a:pt x="489165" y="420452"/>
                </a:lnTo>
                <a:lnTo>
                  <a:pt x="523921" y="396963"/>
                </a:lnTo>
                <a:lnTo>
                  <a:pt x="550614" y="367525"/>
                </a:lnTo>
                <a:lnTo>
                  <a:pt x="567734" y="333269"/>
                </a:lnTo>
                <a:lnTo>
                  <a:pt x="573771" y="295330"/>
                </a:lnTo>
                <a:lnTo>
                  <a:pt x="572882" y="282648"/>
                </a:lnTo>
                <a:lnTo>
                  <a:pt x="556493" y="235392"/>
                </a:lnTo>
                <a:lnTo>
                  <a:pt x="532267" y="204818"/>
                </a:lnTo>
                <a:lnTo>
                  <a:pt x="499463" y="179728"/>
                </a:lnTo>
                <a:lnTo>
                  <a:pt x="459567" y="161300"/>
                </a:lnTo>
                <a:lnTo>
                  <a:pt x="414064" y="150712"/>
                </a:lnTo>
                <a:lnTo>
                  <a:pt x="381348" y="148592"/>
                </a:lnTo>
                <a:close/>
              </a:path>
              <a:path w="765175" h="594360">
                <a:moveTo>
                  <a:pt x="154304" y="254507"/>
                </a:moveTo>
                <a:lnTo>
                  <a:pt x="0" y="297179"/>
                </a:lnTo>
                <a:lnTo>
                  <a:pt x="154304" y="339851"/>
                </a:lnTo>
                <a:lnTo>
                  <a:pt x="154304" y="254507"/>
                </a:lnTo>
                <a:close/>
              </a:path>
              <a:path w="765175" h="594360">
                <a:moveTo>
                  <a:pt x="112013" y="86994"/>
                </a:moveTo>
                <a:lnTo>
                  <a:pt x="182372" y="202056"/>
                </a:lnTo>
                <a:lnTo>
                  <a:pt x="259969" y="141731"/>
                </a:lnTo>
                <a:lnTo>
                  <a:pt x="112013" y="86994"/>
                </a:lnTo>
                <a:close/>
              </a:path>
              <a:path w="765175" h="594360">
                <a:moveTo>
                  <a:pt x="653034" y="86994"/>
                </a:moveTo>
                <a:lnTo>
                  <a:pt x="505078" y="141731"/>
                </a:lnTo>
                <a:lnTo>
                  <a:pt x="582676" y="202056"/>
                </a:lnTo>
                <a:lnTo>
                  <a:pt x="653034" y="86994"/>
                </a:lnTo>
                <a:close/>
              </a:path>
              <a:path w="765175" h="594360">
                <a:moveTo>
                  <a:pt x="382523" y="0"/>
                </a:moveTo>
                <a:lnTo>
                  <a:pt x="327659" y="119887"/>
                </a:lnTo>
                <a:lnTo>
                  <a:pt x="437387" y="119887"/>
                </a:lnTo>
                <a:lnTo>
                  <a:pt x="382523" y="0"/>
                </a:lnTo>
                <a:close/>
              </a:path>
            </a:pathLst>
          </a:custGeom>
          <a:solidFill>
            <a:srgbClr val="FFD966"/>
          </a:solidFill>
        </p:spPr>
        <p:txBody>
          <a:bodyPr wrap="square" lIns="0" tIns="0" rIns="0" bIns="0" rtlCol="0"/>
          <a:lstStyle/>
          <a:p>
            <a:endParaRPr/>
          </a:p>
        </p:txBody>
      </p:sp>
      <p:sp>
        <p:nvSpPr>
          <p:cNvPr id="18" name="object 18"/>
          <p:cNvSpPr/>
          <p:nvPr/>
        </p:nvSpPr>
        <p:spPr>
          <a:xfrm>
            <a:off x="2050669" y="5103367"/>
            <a:ext cx="154305" cy="85725"/>
          </a:xfrm>
          <a:custGeom>
            <a:avLst/>
            <a:gdLst/>
            <a:ahLst/>
            <a:cxnLst/>
            <a:rect l="l" t="t" r="r" b="b"/>
            <a:pathLst>
              <a:path w="154305" h="85725">
                <a:moveTo>
                  <a:pt x="154305" y="42671"/>
                </a:moveTo>
                <a:lnTo>
                  <a:pt x="0" y="85343"/>
                </a:lnTo>
                <a:lnTo>
                  <a:pt x="0" y="0"/>
                </a:lnTo>
                <a:lnTo>
                  <a:pt x="154305" y="42671"/>
                </a:lnTo>
                <a:close/>
              </a:path>
            </a:pathLst>
          </a:custGeom>
          <a:ln w="12192">
            <a:solidFill>
              <a:srgbClr val="41709C"/>
            </a:solidFill>
          </a:ln>
        </p:spPr>
        <p:txBody>
          <a:bodyPr wrap="square" lIns="0" tIns="0" rIns="0" bIns="0" rtlCol="0"/>
          <a:lstStyle/>
          <a:p>
            <a:endParaRPr/>
          </a:p>
        </p:txBody>
      </p:sp>
      <p:sp>
        <p:nvSpPr>
          <p:cNvPr id="19" name="object 19"/>
          <p:cNvSpPr/>
          <p:nvPr/>
        </p:nvSpPr>
        <p:spPr>
          <a:xfrm>
            <a:off x="1945005" y="4935854"/>
            <a:ext cx="147955" cy="115570"/>
          </a:xfrm>
          <a:custGeom>
            <a:avLst/>
            <a:gdLst/>
            <a:ahLst/>
            <a:cxnLst/>
            <a:rect l="l" t="t" r="r" b="b"/>
            <a:pathLst>
              <a:path w="147955" h="115570">
                <a:moveTo>
                  <a:pt x="147955" y="0"/>
                </a:moveTo>
                <a:lnTo>
                  <a:pt x="77597" y="115062"/>
                </a:lnTo>
                <a:lnTo>
                  <a:pt x="0" y="54737"/>
                </a:lnTo>
                <a:lnTo>
                  <a:pt x="147955" y="0"/>
                </a:lnTo>
                <a:close/>
              </a:path>
            </a:pathLst>
          </a:custGeom>
          <a:ln w="12192">
            <a:solidFill>
              <a:srgbClr val="41709C"/>
            </a:solidFill>
          </a:ln>
        </p:spPr>
        <p:txBody>
          <a:bodyPr wrap="square" lIns="0" tIns="0" rIns="0" bIns="0" rtlCol="0"/>
          <a:lstStyle/>
          <a:p>
            <a:endParaRPr/>
          </a:p>
        </p:txBody>
      </p:sp>
      <p:sp>
        <p:nvSpPr>
          <p:cNvPr id="20" name="object 20"/>
          <p:cNvSpPr/>
          <p:nvPr/>
        </p:nvSpPr>
        <p:spPr>
          <a:xfrm>
            <a:off x="1767585" y="4848859"/>
            <a:ext cx="109855" cy="120014"/>
          </a:xfrm>
          <a:custGeom>
            <a:avLst/>
            <a:gdLst/>
            <a:ahLst/>
            <a:cxnLst/>
            <a:rect l="l" t="t" r="r" b="b"/>
            <a:pathLst>
              <a:path w="109855" h="120014">
                <a:moveTo>
                  <a:pt x="54863" y="0"/>
                </a:moveTo>
                <a:lnTo>
                  <a:pt x="109727" y="119887"/>
                </a:lnTo>
                <a:lnTo>
                  <a:pt x="0" y="119887"/>
                </a:lnTo>
                <a:lnTo>
                  <a:pt x="54863" y="0"/>
                </a:lnTo>
                <a:close/>
              </a:path>
            </a:pathLst>
          </a:custGeom>
          <a:ln w="12192">
            <a:solidFill>
              <a:srgbClr val="41709C"/>
            </a:solidFill>
          </a:ln>
        </p:spPr>
        <p:txBody>
          <a:bodyPr wrap="square" lIns="0" tIns="0" rIns="0" bIns="0" rtlCol="0"/>
          <a:lstStyle/>
          <a:p>
            <a:endParaRPr/>
          </a:p>
        </p:txBody>
      </p:sp>
      <p:sp>
        <p:nvSpPr>
          <p:cNvPr id="21" name="object 21"/>
          <p:cNvSpPr/>
          <p:nvPr/>
        </p:nvSpPr>
        <p:spPr>
          <a:xfrm>
            <a:off x="1551940" y="4935854"/>
            <a:ext cx="147955" cy="115570"/>
          </a:xfrm>
          <a:custGeom>
            <a:avLst/>
            <a:gdLst/>
            <a:ahLst/>
            <a:cxnLst/>
            <a:rect l="l" t="t" r="r" b="b"/>
            <a:pathLst>
              <a:path w="147955" h="115570">
                <a:moveTo>
                  <a:pt x="0" y="0"/>
                </a:moveTo>
                <a:lnTo>
                  <a:pt x="147955" y="54737"/>
                </a:lnTo>
                <a:lnTo>
                  <a:pt x="70358" y="115062"/>
                </a:lnTo>
                <a:lnTo>
                  <a:pt x="0" y="0"/>
                </a:lnTo>
                <a:close/>
              </a:path>
            </a:pathLst>
          </a:custGeom>
          <a:ln w="12192">
            <a:solidFill>
              <a:srgbClr val="41709C"/>
            </a:solidFill>
          </a:ln>
        </p:spPr>
        <p:txBody>
          <a:bodyPr wrap="square" lIns="0" tIns="0" rIns="0" bIns="0" rtlCol="0"/>
          <a:lstStyle/>
          <a:p>
            <a:endParaRPr/>
          </a:p>
        </p:txBody>
      </p:sp>
      <p:sp>
        <p:nvSpPr>
          <p:cNvPr id="22" name="object 22"/>
          <p:cNvSpPr/>
          <p:nvPr/>
        </p:nvSpPr>
        <p:spPr>
          <a:xfrm>
            <a:off x="1439926" y="5103367"/>
            <a:ext cx="154305" cy="85725"/>
          </a:xfrm>
          <a:custGeom>
            <a:avLst/>
            <a:gdLst/>
            <a:ahLst/>
            <a:cxnLst/>
            <a:rect l="l" t="t" r="r" b="b"/>
            <a:pathLst>
              <a:path w="154305" h="85725">
                <a:moveTo>
                  <a:pt x="0" y="42671"/>
                </a:moveTo>
                <a:lnTo>
                  <a:pt x="154304" y="0"/>
                </a:lnTo>
                <a:lnTo>
                  <a:pt x="154304" y="85343"/>
                </a:lnTo>
                <a:lnTo>
                  <a:pt x="0" y="42671"/>
                </a:lnTo>
                <a:close/>
              </a:path>
            </a:pathLst>
          </a:custGeom>
          <a:ln w="12191">
            <a:solidFill>
              <a:srgbClr val="41709C"/>
            </a:solidFill>
          </a:ln>
        </p:spPr>
        <p:txBody>
          <a:bodyPr wrap="square" lIns="0" tIns="0" rIns="0" bIns="0" rtlCol="0"/>
          <a:lstStyle/>
          <a:p>
            <a:endParaRPr/>
          </a:p>
        </p:txBody>
      </p:sp>
      <p:sp>
        <p:nvSpPr>
          <p:cNvPr id="23" name="object 23"/>
          <p:cNvSpPr/>
          <p:nvPr/>
        </p:nvSpPr>
        <p:spPr>
          <a:xfrm>
            <a:off x="1551940" y="5241163"/>
            <a:ext cx="147955" cy="114935"/>
          </a:xfrm>
          <a:custGeom>
            <a:avLst/>
            <a:gdLst/>
            <a:ahLst/>
            <a:cxnLst/>
            <a:rect l="l" t="t" r="r" b="b"/>
            <a:pathLst>
              <a:path w="147955" h="114935">
                <a:moveTo>
                  <a:pt x="0" y="114935"/>
                </a:moveTo>
                <a:lnTo>
                  <a:pt x="70358" y="0"/>
                </a:lnTo>
                <a:lnTo>
                  <a:pt x="147955" y="60325"/>
                </a:lnTo>
                <a:lnTo>
                  <a:pt x="0" y="114935"/>
                </a:lnTo>
                <a:close/>
              </a:path>
            </a:pathLst>
          </a:custGeom>
          <a:ln w="12192">
            <a:solidFill>
              <a:srgbClr val="41709C"/>
            </a:solidFill>
          </a:ln>
        </p:spPr>
        <p:txBody>
          <a:bodyPr wrap="square" lIns="0" tIns="0" rIns="0" bIns="0" rtlCol="0"/>
          <a:lstStyle/>
          <a:p>
            <a:endParaRPr/>
          </a:p>
        </p:txBody>
      </p:sp>
      <p:sp>
        <p:nvSpPr>
          <p:cNvPr id="24" name="object 24"/>
          <p:cNvSpPr/>
          <p:nvPr/>
        </p:nvSpPr>
        <p:spPr>
          <a:xfrm>
            <a:off x="1767585" y="5323332"/>
            <a:ext cx="109855" cy="120014"/>
          </a:xfrm>
          <a:custGeom>
            <a:avLst/>
            <a:gdLst/>
            <a:ahLst/>
            <a:cxnLst/>
            <a:rect l="l" t="t" r="r" b="b"/>
            <a:pathLst>
              <a:path w="109855" h="120014">
                <a:moveTo>
                  <a:pt x="54863" y="119888"/>
                </a:moveTo>
                <a:lnTo>
                  <a:pt x="0" y="0"/>
                </a:lnTo>
                <a:lnTo>
                  <a:pt x="109727" y="0"/>
                </a:lnTo>
                <a:lnTo>
                  <a:pt x="54863" y="119888"/>
                </a:lnTo>
                <a:close/>
              </a:path>
            </a:pathLst>
          </a:custGeom>
          <a:ln w="12192">
            <a:solidFill>
              <a:srgbClr val="41709C"/>
            </a:solidFill>
          </a:ln>
        </p:spPr>
        <p:txBody>
          <a:bodyPr wrap="square" lIns="0" tIns="0" rIns="0" bIns="0" rtlCol="0"/>
          <a:lstStyle/>
          <a:p>
            <a:endParaRPr/>
          </a:p>
        </p:txBody>
      </p:sp>
      <p:sp>
        <p:nvSpPr>
          <p:cNvPr id="25" name="object 25"/>
          <p:cNvSpPr/>
          <p:nvPr/>
        </p:nvSpPr>
        <p:spPr>
          <a:xfrm>
            <a:off x="1945005" y="5241163"/>
            <a:ext cx="147955" cy="114935"/>
          </a:xfrm>
          <a:custGeom>
            <a:avLst/>
            <a:gdLst/>
            <a:ahLst/>
            <a:cxnLst/>
            <a:rect l="l" t="t" r="r" b="b"/>
            <a:pathLst>
              <a:path w="147955" h="114935">
                <a:moveTo>
                  <a:pt x="147955" y="114935"/>
                </a:moveTo>
                <a:lnTo>
                  <a:pt x="0" y="60325"/>
                </a:lnTo>
                <a:lnTo>
                  <a:pt x="77597" y="0"/>
                </a:lnTo>
                <a:lnTo>
                  <a:pt x="147955" y="114935"/>
                </a:lnTo>
                <a:close/>
              </a:path>
            </a:pathLst>
          </a:custGeom>
          <a:ln w="12192">
            <a:solidFill>
              <a:srgbClr val="41709C"/>
            </a:solidFill>
          </a:ln>
        </p:spPr>
        <p:txBody>
          <a:bodyPr wrap="square" lIns="0" tIns="0" rIns="0" bIns="0" rtlCol="0"/>
          <a:lstStyle/>
          <a:p>
            <a:endParaRPr/>
          </a:p>
        </p:txBody>
      </p:sp>
      <p:sp>
        <p:nvSpPr>
          <p:cNvPr id="26" name="object 26"/>
          <p:cNvSpPr/>
          <p:nvPr/>
        </p:nvSpPr>
        <p:spPr>
          <a:xfrm>
            <a:off x="1631188" y="4997452"/>
            <a:ext cx="382905" cy="297180"/>
          </a:xfrm>
          <a:custGeom>
            <a:avLst/>
            <a:gdLst/>
            <a:ahLst/>
            <a:cxnLst/>
            <a:rect l="l" t="t" r="r" b="b"/>
            <a:pathLst>
              <a:path w="382905" h="297179">
                <a:moveTo>
                  <a:pt x="0" y="148587"/>
                </a:moveTo>
                <a:lnTo>
                  <a:pt x="10692" y="99479"/>
                </a:lnTo>
                <a:lnTo>
                  <a:pt x="31356" y="67032"/>
                </a:lnTo>
                <a:lnTo>
                  <a:pt x="61159" y="39669"/>
                </a:lnTo>
                <a:lnTo>
                  <a:pt x="98568" y="18580"/>
                </a:lnTo>
                <a:lnTo>
                  <a:pt x="142054" y="4960"/>
                </a:lnTo>
                <a:lnTo>
                  <a:pt x="190086" y="0"/>
                </a:lnTo>
                <a:lnTo>
                  <a:pt x="206646" y="537"/>
                </a:lnTo>
                <a:lnTo>
                  <a:pt x="253687" y="8248"/>
                </a:lnTo>
                <a:lnTo>
                  <a:pt x="295617" y="24194"/>
                </a:lnTo>
                <a:lnTo>
                  <a:pt x="330951" y="47194"/>
                </a:lnTo>
                <a:lnTo>
                  <a:pt x="358201" y="76071"/>
                </a:lnTo>
                <a:lnTo>
                  <a:pt x="379393" y="121677"/>
                </a:lnTo>
                <a:lnTo>
                  <a:pt x="382509" y="146738"/>
                </a:lnTo>
                <a:lnTo>
                  <a:pt x="381821" y="159723"/>
                </a:lnTo>
                <a:lnTo>
                  <a:pt x="371922" y="196560"/>
                </a:lnTo>
                <a:lnTo>
                  <a:pt x="351444" y="229336"/>
                </a:lnTo>
                <a:lnTo>
                  <a:pt x="321895" y="256917"/>
                </a:lnTo>
                <a:lnTo>
                  <a:pt x="284787" y="278171"/>
                </a:lnTo>
                <a:lnTo>
                  <a:pt x="241627" y="291963"/>
                </a:lnTo>
                <a:lnTo>
                  <a:pt x="193926" y="297163"/>
                </a:lnTo>
                <a:lnTo>
                  <a:pt x="177226" y="296632"/>
                </a:lnTo>
                <a:lnTo>
                  <a:pt x="129866" y="288997"/>
                </a:lnTo>
                <a:lnTo>
                  <a:pt x="87731" y="273199"/>
                </a:lnTo>
                <a:lnTo>
                  <a:pt x="52249" y="250400"/>
                </a:lnTo>
                <a:lnTo>
                  <a:pt x="24853" y="221763"/>
                </a:lnTo>
                <a:lnTo>
                  <a:pt x="3375" y="176505"/>
                </a:lnTo>
                <a:lnTo>
                  <a:pt x="0" y="148587"/>
                </a:lnTo>
                <a:close/>
              </a:path>
            </a:pathLst>
          </a:custGeom>
          <a:ln w="12192">
            <a:solidFill>
              <a:srgbClr val="41709C"/>
            </a:solidFill>
          </a:ln>
        </p:spPr>
        <p:txBody>
          <a:bodyPr wrap="square" lIns="0" tIns="0" rIns="0" bIns="0" rtlCol="0"/>
          <a:lstStyle/>
          <a:p>
            <a:endParaRPr/>
          </a:p>
        </p:txBody>
      </p:sp>
      <p:sp>
        <p:nvSpPr>
          <p:cNvPr id="30" name="object 17">
            <a:extLst>
              <a:ext uri="{FF2B5EF4-FFF2-40B4-BE49-F238E27FC236}">
                <a16:creationId xmlns:a16="http://schemas.microsoft.com/office/drawing/2014/main" id="{6FA83F06-66D0-4BA4-BABC-7D05A6D9BBD3}"/>
              </a:ext>
            </a:extLst>
          </p:cNvPr>
          <p:cNvSpPr txBox="1"/>
          <p:nvPr/>
        </p:nvSpPr>
        <p:spPr>
          <a:xfrm>
            <a:off x="375919" y="1798701"/>
            <a:ext cx="11440161" cy="492443"/>
          </a:xfrm>
          <a:prstGeom prst="rect">
            <a:avLst/>
          </a:prstGeom>
        </p:spPr>
        <p:txBody>
          <a:bodyPr vert="horz" wrap="square" lIns="0" tIns="0" rIns="0" bIns="0" rtlCol="0">
            <a:spAutoFit/>
          </a:bodyPr>
          <a:lstStyle/>
          <a:p>
            <a:pPr marL="12700">
              <a:lnSpc>
                <a:spcPct val="100000"/>
              </a:lnSpc>
            </a:pPr>
            <a:r>
              <a:rPr sz="3200" b="1" spc="-5" dirty="0">
                <a:latin typeface="Calibri"/>
                <a:cs typeface="Calibri"/>
              </a:rPr>
              <a:t>O</a:t>
            </a:r>
            <a:r>
              <a:rPr lang="pt-BR" sz="3200" b="1" spc="-5" dirty="0">
                <a:latin typeface="Calibri"/>
                <a:cs typeface="Calibri"/>
              </a:rPr>
              <a:t>rçamento </a:t>
            </a:r>
            <a:r>
              <a:rPr sz="3200" b="1" dirty="0">
                <a:latin typeface="Calibri"/>
                <a:cs typeface="Calibri"/>
              </a:rPr>
              <a:t>I</a:t>
            </a:r>
            <a:r>
              <a:rPr lang="pt-BR" sz="3200" b="1" dirty="0">
                <a:latin typeface="Calibri"/>
                <a:cs typeface="Calibri"/>
              </a:rPr>
              <a:t>mpositivo</a:t>
            </a:r>
            <a:r>
              <a:rPr sz="3200" b="1" spc="-5" dirty="0">
                <a:latin typeface="Calibri"/>
                <a:cs typeface="Calibri"/>
              </a:rPr>
              <a:t> </a:t>
            </a:r>
            <a:r>
              <a:rPr sz="3200" b="1" dirty="0">
                <a:latin typeface="Calibri"/>
                <a:cs typeface="Calibri"/>
              </a:rPr>
              <a:t>–</a:t>
            </a:r>
            <a:r>
              <a:rPr sz="3200" b="1" spc="-20" dirty="0">
                <a:latin typeface="Calibri"/>
                <a:cs typeface="Calibri"/>
              </a:rPr>
              <a:t> </a:t>
            </a:r>
            <a:r>
              <a:rPr sz="3200" b="1" dirty="0">
                <a:latin typeface="Calibri"/>
                <a:cs typeface="Calibri"/>
              </a:rPr>
              <a:t>Emendas</a:t>
            </a:r>
            <a:r>
              <a:rPr sz="3200" b="1" spc="-30" dirty="0">
                <a:latin typeface="Calibri"/>
                <a:cs typeface="Calibri"/>
              </a:rPr>
              <a:t> </a:t>
            </a:r>
            <a:r>
              <a:rPr sz="3200" b="1" dirty="0" err="1">
                <a:latin typeface="Calibri"/>
                <a:cs typeface="Calibri"/>
              </a:rPr>
              <a:t>Individu</a:t>
            </a:r>
            <a:r>
              <a:rPr sz="3200" b="1" spc="-15" dirty="0" err="1">
                <a:latin typeface="Calibri"/>
                <a:cs typeface="Calibri"/>
              </a:rPr>
              <a:t>a</a:t>
            </a:r>
            <a:r>
              <a:rPr sz="3200" b="1" dirty="0" err="1">
                <a:latin typeface="Calibri"/>
                <a:cs typeface="Calibri"/>
              </a:rPr>
              <a:t>is</a:t>
            </a:r>
            <a:r>
              <a:rPr sz="3200" b="1" spc="-40" dirty="0">
                <a:latin typeface="Calibri"/>
                <a:cs typeface="Calibri"/>
              </a:rPr>
              <a:t> </a:t>
            </a:r>
            <a:r>
              <a:rPr sz="3200" b="1" dirty="0">
                <a:latin typeface="Calibri"/>
                <a:cs typeface="Calibri"/>
              </a:rPr>
              <a:t>–</a:t>
            </a:r>
            <a:r>
              <a:rPr lang="pt-BR" sz="3200" b="1" dirty="0">
                <a:cs typeface="Calibri"/>
              </a:rPr>
              <a:t> Regras e Processos</a:t>
            </a:r>
            <a:r>
              <a:rPr sz="3200" b="1" spc="-20" dirty="0">
                <a:latin typeface="Calibri"/>
                <a:cs typeface="Calibri"/>
              </a:rPr>
              <a:t> </a:t>
            </a:r>
            <a:endParaRPr sz="3200" dirty="0">
              <a:latin typeface="Calibri"/>
              <a:cs typeface="Calibri"/>
            </a:endParaRPr>
          </a:p>
        </p:txBody>
      </p:sp>
    </p:spTree>
    <p:extLst>
      <p:ext uri="{BB962C8B-B14F-4D97-AF65-F5344CB8AC3E}">
        <p14:creationId xmlns:p14="http://schemas.microsoft.com/office/powerpoint/2010/main" val="3456604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9408" y="1306067"/>
            <a:ext cx="9927336" cy="4998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9768" y="2366772"/>
            <a:ext cx="11332845" cy="923925"/>
          </a:xfrm>
          <a:custGeom>
            <a:avLst/>
            <a:gdLst/>
            <a:ahLst/>
            <a:cxnLst/>
            <a:rect l="l" t="t" r="r" b="b"/>
            <a:pathLst>
              <a:path w="11332845" h="923925">
                <a:moveTo>
                  <a:pt x="10870691" y="0"/>
                </a:moveTo>
                <a:lnTo>
                  <a:pt x="10870691" y="230886"/>
                </a:lnTo>
                <a:lnTo>
                  <a:pt x="0" y="230886"/>
                </a:lnTo>
                <a:lnTo>
                  <a:pt x="230886" y="461772"/>
                </a:lnTo>
                <a:lnTo>
                  <a:pt x="0" y="692657"/>
                </a:lnTo>
                <a:lnTo>
                  <a:pt x="10870691" y="692657"/>
                </a:lnTo>
                <a:lnTo>
                  <a:pt x="10870691" y="923543"/>
                </a:lnTo>
                <a:lnTo>
                  <a:pt x="11332464" y="461772"/>
                </a:lnTo>
                <a:lnTo>
                  <a:pt x="10870691" y="0"/>
                </a:lnTo>
                <a:close/>
              </a:path>
            </a:pathLst>
          </a:custGeom>
          <a:solidFill>
            <a:srgbClr val="D2DEEE"/>
          </a:solidFill>
        </p:spPr>
        <p:txBody>
          <a:bodyPr wrap="square" lIns="0" tIns="0" rIns="0" bIns="0" rtlCol="0"/>
          <a:lstStyle/>
          <a:p>
            <a:endParaRPr/>
          </a:p>
        </p:txBody>
      </p:sp>
      <p:sp>
        <p:nvSpPr>
          <p:cNvPr id="6" name="object 6"/>
          <p:cNvSpPr txBox="1"/>
          <p:nvPr/>
        </p:nvSpPr>
        <p:spPr>
          <a:xfrm>
            <a:off x="631647" y="1780539"/>
            <a:ext cx="1362710" cy="748030"/>
          </a:xfrm>
          <a:prstGeom prst="rect">
            <a:avLst/>
          </a:prstGeom>
        </p:spPr>
        <p:txBody>
          <a:bodyPr vert="horz" wrap="square" lIns="0" tIns="0" rIns="0" bIns="0" rtlCol="0">
            <a:spAutoFit/>
          </a:bodyPr>
          <a:lstStyle/>
          <a:p>
            <a:pPr marL="26034" marR="5080" indent="-13970" algn="just">
              <a:lnSpc>
                <a:spcPts val="1939"/>
              </a:lnSpc>
            </a:pPr>
            <a:r>
              <a:rPr sz="1800" spc="-10" dirty="0">
                <a:latin typeface="Calibri"/>
                <a:cs typeface="Calibri"/>
              </a:rPr>
              <a:t>1 -</a:t>
            </a:r>
            <a:r>
              <a:rPr sz="1800" spc="10" dirty="0">
                <a:latin typeface="Calibri"/>
                <a:cs typeface="Calibri"/>
              </a:rPr>
              <a:t> </a:t>
            </a:r>
            <a:r>
              <a:rPr sz="1800" dirty="0">
                <a:latin typeface="Calibri"/>
                <a:cs typeface="Calibri"/>
              </a:rPr>
              <a:t>In</a:t>
            </a:r>
            <a:r>
              <a:rPr sz="1800" spc="-5" dirty="0">
                <a:latin typeface="Calibri"/>
                <a:cs typeface="Calibri"/>
              </a:rPr>
              <a:t>di</a:t>
            </a:r>
            <a:r>
              <a:rPr sz="1800" spc="-20" dirty="0">
                <a:latin typeface="Calibri"/>
                <a:cs typeface="Calibri"/>
              </a:rPr>
              <a:t>c</a:t>
            </a:r>
            <a:r>
              <a:rPr sz="1800" spc="-10" dirty="0">
                <a:latin typeface="Calibri"/>
                <a:cs typeface="Calibri"/>
              </a:rPr>
              <a:t>a</a:t>
            </a:r>
            <a:r>
              <a:rPr sz="1800" spc="-30" dirty="0">
                <a:latin typeface="Calibri"/>
                <a:cs typeface="Calibri"/>
              </a:rPr>
              <a:t>ç</a:t>
            </a:r>
            <a:r>
              <a:rPr sz="1800" dirty="0">
                <a:latin typeface="Calibri"/>
                <a:cs typeface="Calibri"/>
              </a:rPr>
              <a:t>ão</a:t>
            </a:r>
            <a:r>
              <a:rPr sz="1800" spc="10" dirty="0">
                <a:latin typeface="Calibri"/>
                <a:cs typeface="Calibri"/>
              </a:rPr>
              <a:t> </a:t>
            </a:r>
            <a:r>
              <a:rPr sz="1800" spc="-10" dirty="0">
                <a:latin typeface="Calibri"/>
                <a:cs typeface="Calibri"/>
              </a:rPr>
              <a:t>e</a:t>
            </a:r>
            <a:r>
              <a:rPr sz="1800" spc="-5" dirty="0">
                <a:latin typeface="Calibri"/>
                <a:cs typeface="Calibri"/>
              </a:rPr>
              <a:t> </a:t>
            </a:r>
            <a:r>
              <a:rPr sz="1800" spc="-20" dirty="0">
                <a:latin typeface="Calibri"/>
                <a:cs typeface="Calibri"/>
              </a:rPr>
              <a:t>P</a:t>
            </a:r>
            <a:r>
              <a:rPr sz="1800" dirty="0">
                <a:latin typeface="Calibri"/>
                <a:cs typeface="Calibri"/>
              </a:rPr>
              <a:t>r</a:t>
            </a:r>
            <a:r>
              <a:rPr sz="1800" spc="-10" dirty="0">
                <a:latin typeface="Calibri"/>
                <a:cs typeface="Calibri"/>
              </a:rPr>
              <a:t>i</a:t>
            </a:r>
            <a:r>
              <a:rPr sz="1800" spc="-5" dirty="0">
                <a:latin typeface="Calibri"/>
                <a:cs typeface="Calibri"/>
              </a:rPr>
              <a:t>or</a:t>
            </a:r>
            <a:r>
              <a:rPr sz="1800" spc="-10" dirty="0">
                <a:latin typeface="Calibri"/>
                <a:cs typeface="Calibri"/>
              </a:rPr>
              <a:t>i</a:t>
            </a:r>
            <a:r>
              <a:rPr sz="1800" spc="-30" dirty="0">
                <a:latin typeface="Calibri"/>
                <a:cs typeface="Calibri"/>
              </a:rPr>
              <a:t>z</a:t>
            </a:r>
            <a:r>
              <a:rPr sz="1800" spc="-10" dirty="0">
                <a:latin typeface="Calibri"/>
                <a:cs typeface="Calibri"/>
              </a:rPr>
              <a:t>a</a:t>
            </a:r>
            <a:r>
              <a:rPr sz="1800" spc="-30" dirty="0">
                <a:latin typeface="Calibri"/>
                <a:cs typeface="Calibri"/>
              </a:rPr>
              <a:t>ç</a:t>
            </a:r>
            <a:r>
              <a:rPr sz="1800" dirty="0">
                <a:latin typeface="Calibri"/>
                <a:cs typeface="Calibri"/>
              </a:rPr>
              <a:t>ão</a:t>
            </a:r>
            <a:r>
              <a:rPr sz="1800" spc="20" dirty="0">
                <a:latin typeface="Calibri"/>
                <a:cs typeface="Calibri"/>
              </a:rPr>
              <a:t> </a:t>
            </a:r>
            <a:r>
              <a:rPr sz="1800" spc="-15" dirty="0">
                <a:latin typeface="Calibri"/>
                <a:cs typeface="Calibri"/>
              </a:rPr>
              <a:t>de</a:t>
            </a:r>
            <a:r>
              <a:rPr sz="1800" spc="-10" dirty="0">
                <a:latin typeface="Calibri"/>
                <a:cs typeface="Calibri"/>
              </a:rPr>
              <a:t> B</a:t>
            </a:r>
            <a:r>
              <a:rPr sz="1800" spc="-5" dirty="0">
                <a:latin typeface="Calibri"/>
                <a:cs typeface="Calibri"/>
              </a:rPr>
              <a:t>e</a:t>
            </a:r>
            <a:r>
              <a:rPr sz="1800" spc="-15" dirty="0">
                <a:latin typeface="Calibri"/>
                <a:cs typeface="Calibri"/>
              </a:rPr>
              <a:t>ne</a:t>
            </a:r>
            <a:r>
              <a:rPr sz="1800" spc="-5" dirty="0">
                <a:latin typeface="Calibri"/>
                <a:cs typeface="Calibri"/>
              </a:rPr>
              <a:t>fi</a:t>
            </a:r>
            <a:r>
              <a:rPr sz="1800" spc="-10" dirty="0">
                <a:latin typeface="Calibri"/>
                <a:cs typeface="Calibri"/>
              </a:rPr>
              <a:t>c</a:t>
            </a:r>
            <a:r>
              <a:rPr sz="1800" spc="-5" dirty="0">
                <a:latin typeface="Calibri"/>
                <a:cs typeface="Calibri"/>
              </a:rPr>
              <a:t>i</a:t>
            </a:r>
            <a:r>
              <a:rPr sz="1800" dirty="0">
                <a:latin typeface="Calibri"/>
                <a:cs typeface="Calibri"/>
              </a:rPr>
              <a:t>ár</a:t>
            </a:r>
            <a:r>
              <a:rPr sz="1800" spc="-10" dirty="0">
                <a:latin typeface="Calibri"/>
                <a:cs typeface="Calibri"/>
              </a:rPr>
              <a:t>i</a:t>
            </a:r>
            <a:r>
              <a:rPr sz="1800" spc="-5" dirty="0">
                <a:latin typeface="Calibri"/>
                <a:cs typeface="Calibri"/>
              </a:rPr>
              <a:t>os;</a:t>
            </a:r>
            <a:endParaRPr sz="1800">
              <a:latin typeface="Calibri"/>
              <a:cs typeface="Calibri"/>
            </a:endParaRPr>
          </a:p>
        </p:txBody>
      </p:sp>
      <p:sp>
        <p:nvSpPr>
          <p:cNvPr id="7" name="object 7"/>
          <p:cNvSpPr/>
          <p:nvPr/>
        </p:nvSpPr>
        <p:spPr>
          <a:xfrm>
            <a:off x="1197863" y="2713459"/>
            <a:ext cx="231775" cy="231140"/>
          </a:xfrm>
          <a:custGeom>
            <a:avLst/>
            <a:gdLst/>
            <a:ahLst/>
            <a:cxnLst/>
            <a:rect l="l" t="t" r="r" b="b"/>
            <a:pathLst>
              <a:path w="231775" h="231139">
                <a:moveTo>
                  <a:pt x="102657" y="0"/>
                </a:moveTo>
                <a:lnTo>
                  <a:pt x="62245" y="12362"/>
                </a:lnTo>
                <a:lnTo>
                  <a:pt x="29664" y="37659"/>
                </a:lnTo>
                <a:lnTo>
                  <a:pt x="7916" y="72896"/>
                </a:lnTo>
                <a:lnTo>
                  <a:pt x="0" y="115084"/>
                </a:lnTo>
                <a:lnTo>
                  <a:pt x="67" y="119073"/>
                </a:lnTo>
                <a:lnTo>
                  <a:pt x="8977" y="159652"/>
                </a:lnTo>
                <a:lnTo>
                  <a:pt x="31262" y="193486"/>
                </a:lnTo>
                <a:lnTo>
                  <a:pt x="64625" y="217820"/>
                </a:lnTo>
                <a:lnTo>
                  <a:pt x="106768" y="229899"/>
                </a:lnTo>
                <a:lnTo>
                  <a:pt x="122370" y="230726"/>
                </a:lnTo>
                <a:lnTo>
                  <a:pt x="136196" y="229113"/>
                </a:lnTo>
                <a:lnTo>
                  <a:pt x="173995" y="214924"/>
                </a:lnTo>
                <a:lnTo>
                  <a:pt x="204210" y="188264"/>
                </a:lnTo>
                <a:lnTo>
                  <a:pt x="224183" y="151128"/>
                </a:lnTo>
                <a:lnTo>
                  <a:pt x="231257" y="105512"/>
                </a:lnTo>
                <a:lnTo>
                  <a:pt x="229330" y="92019"/>
                </a:lnTo>
                <a:lnTo>
                  <a:pt x="214470" y="55219"/>
                </a:lnTo>
                <a:lnTo>
                  <a:pt x="187291" y="25917"/>
                </a:lnTo>
                <a:lnTo>
                  <a:pt x="149448" y="6657"/>
                </a:lnTo>
                <a:lnTo>
                  <a:pt x="102657" y="0"/>
                </a:lnTo>
                <a:close/>
              </a:path>
            </a:pathLst>
          </a:custGeom>
          <a:solidFill>
            <a:srgbClr val="5B9BD4"/>
          </a:solidFill>
        </p:spPr>
        <p:txBody>
          <a:bodyPr wrap="square" lIns="0" tIns="0" rIns="0" bIns="0" rtlCol="0"/>
          <a:lstStyle/>
          <a:p>
            <a:endParaRPr/>
          </a:p>
        </p:txBody>
      </p:sp>
      <p:sp>
        <p:nvSpPr>
          <p:cNvPr id="8" name="object 8"/>
          <p:cNvSpPr/>
          <p:nvPr/>
        </p:nvSpPr>
        <p:spPr>
          <a:xfrm>
            <a:off x="1197863" y="2713459"/>
            <a:ext cx="231775" cy="231140"/>
          </a:xfrm>
          <a:custGeom>
            <a:avLst/>
            <a:gdLst/>
            <a:ahLst/>
            <a:cxnLst/>
            <a:rect l="l" t="t" r="r" b="b"/>
            <a:pathLst>
              <a:path w="231775" h="231139">
                <a:moveTo>
                  <a:pt x="0" y="115084"/>
                </a:moveTo>
                <a:lnTo>
                  <a:pt x="7916" y="72896"/>
                </a:lnTo>
                <a:lnTo>
                  <a:pt x="29664" y="37659"/>
                </a:lnTo>
                <a:lnTo>
                  <a:pt x="62245" y="12362"/>
                </a:lnTo>
                <a:lnTo>
                  <a:pt x="102657" y="0"/>
                </a:lnTo>
                <a:lnTo>
                  <a:pt x="119153" y="663"/>
                </a:lnTo>
                <a:lnTo>
                  <a:pt x="163152" y="11806"/>
                </a:lnTo>
                <a:lnTo>
                  <a:pt x="197616" y="34694"/>
                </a:lnTo>
                <a:lnTo>
                  <a:pt x="220875" y="66779"/>
                </a:lnTo>
                <a:lnTo>
                  <a:pt x="231257" y="105512"/>
                </a:lnTo>
                <a:lnTo>
                  <a:pt x="230496" y="121536"/>
                </a:lnTo>
                <a:lnTo>
                  <a:pt x="218827" y="164548"/>
                </a:lnTo>
                <a:lnTo>
                  <a:pt x="195145" y="198414"/>
                </a:lnTo>
                <a:lnTo>
                  <a:pt x="162107" y="221138"/>
                </a:lnTo>
                <a:lnTo>
                  <a:pt x="122370" y="230726"/>
                </a:lnTo>
                <a:lnTo>
                  <a:pt x="106768" y="229899"/>
                </a:lnTo>
                <a:lnTo>
                  <a:pt x="64625" y="217820"/>
                </a:lnTo>
                <a:lnTo>
                  <a:pt x="31262" y="193486"/>
                </a:lnTo>
                <a:lnTo>
                  <a:pt x="8977" y="159652"/>
                </a:lnTo>
                <a:lnTo>
                  <a:pt x="67" y="119073"/>
                </a:lnTo>
                <a:lnTo>
                  <a:pt x="0" y="115084"/>
                </a:lnTo>
                <a:close/>
              </a:path>
            </a:pathLst>
          </a:custGeom>
          <a:ln w="12192">
            <a:solidFill>
              <a:srgbClr val="FFFFFF"/>
            </a:solidFill>
          </a:ln>
        </p:spPr>
        <p:txBody>
          <a:bodyPr wrap="square" lIns="0" tIns="0" rIns="0" bIns="0" rtlCol="0"/>
          <a:lstStyle/>
          <a:p>
            <a:endParaRPr/>
          </a:p>
        </p:txBody>
      </p:sp>
      <p:sp>
        <p:nvSpPr>
          <p:cNvPr id="9" name="object 9"/>
          <p:cNvSpPr/>
          <p:nvPr/>
        </p:nvSpPr>
        <p:spPr>
          <a:xfrm>
            <a:off x="2910839" y="2713396"/>
            <a:ext cx="229870" cy="231140"/>
          </a:xfrm>
          <a:custGeom>
            <a:avLst/>
            <a:gdLst/>
            <a:ahLst/>
            <a:cxnLst/>
            <a:rect l="l" t="t" r="r" b="b"/>
            <a:pathLst>
              <a:path w="229869" h="231139">
                <a:moveTo>
                  <a:pt x="102558" y="0"/>
                </a:moveTo>
                <a:lnTo>
                  <a:pt x="62221" y="12235"/>
                </a:lnTo>
                <a:lnTo>
                  <a:pt x="29668" y="37519"/>
                </a:lnTo>
                <a:lnTo>
                  <a:pt x="7920" y="72831"/>
                </a:lnTo>
                <a:lnTo>
                  <a:pt x="0" y="115147"/>
                </a:lnTo>
                <a:lnTo>
                  <a:pt x="17" y="117196"/>
                </a:lnTo>
                <a:lnTo>
                  <a:pt x="8362" y="158408"/>
                </a:lnTo>
                <a:lnTo>
                  <a:pt x="30243" y="192838"/>
                </a:lnTo>
                <a:lnTo>
                  <a:pt x="63186" y="217649"/>
                </a:lnTo>
                <a:lnTo>
                  <a:pt x="104718" y="230004"/>
                </a:lnTo>
                <a:lnTo>
                  <a:pt x="120043" y="230864"/>
                </a:lnTo>
                <a:lnTo>
                  <a:pt x="133929" y="229412"/>
                </a:lnTo>
                <a:lnTo>
                  <a:pt x="171958" y="215541"/>
                </a:lnTo>
                <a:lnTo>
                  <a:pt x="202428" y="189052"/>
                </a:lnTo>
                <a:lnTo>
                  <a:pt x="222622" y="152067"/>
                </a:lnTo>
                <a:lnTo>
                  <a:pt x="229822" y="106710"/>
                </a:lnTo>
                <a:lnTo>
                  <a:pt x="228020" y="93092"/>
                </a:lnTo>
                <a:lnTo>
                  <a:pt x="213462" y="55919"/>
                </a:lnTo>
                <a:lnTo>
                  <a:pt x="186536" y="26283"/>
                </a:lnTo>
                <a:lnTo>
                  <a:pt x="148986" y="6779"/>
                </a:lnTo>
                <a:lnTo>
                  <a:pt x="102558" y="0"/>
                </a:lnTo>
                <a:close/>
              </a:path>
            </a:pathLst>
          </a:custGeom>
          <a:solidFill>
            <a:srgbClr val="5B9BD4"/>
          </a:solidFill>
        </p:spPr>
        <p:txBody>
          <a:bodyPr wrap="square" lIns="0" tIns="0" rIns="0" bIns="0" rtlCol="0"/>
          <a:lstStyle/>
          <a:p>
            <a:endParaRPr/>
          </a:p>
        </p:txBody>
      </p:sp>
      <p:sp>
        <p:nvSpPr>
          <p:cNvPr id="10" name="object 10"/>
          <p:cNvSpPr/>
          <p:nvPr/>
        </p:nvSpPr>
        <p:spPr>
          <a:xfrm>
            <a:off x="2910839" y="2713396"/>
            <a:ext cx="229870" cy="231140"/>
          </a:xfrm>
          <a:custGeom>
            <a:avLst/>
            <a:gdLst/>
            <a:ahLst/>
            <a:cxnLst/>
            <a:rect l="l" t="t" r="r" b="b"/>
            <a:pathLst>
              <a:path w="229869" h="231139">
                <a:moveTo>
                  <a:pt x="0" y="115147"/>
                </a:moveTo>
                <a:lnTo>
                  <a:pt x="7920" y="72831"/>
                </a:lnTo>
                <a:lnTo>
                  <a:pt x="29668" y="37519"/>
                </a:lnTo>
                <a:lnTo>
                  <a:pt x="62221" y="12235"/>
                </a:lnTo>
                <a:lnTo>
                  <a:pt x="102558" y="0"/>
                </a:lnTo>
                <a:lnTo>
                  <a:pt x="118912" y="685"/>
                </a:lnTo>
                <a:lnTo>
                  <a:pt x="162575" y="11995"/>
                </a:lnTo>
                <a:lnTo>
                  <a:pt x="196778" y="35164"/>
                </a:lnTo>
                <a:lnTo>
                  <a:pt x="219775" y="67601"/>
                </a:lnTo>
                <a:lnTo>
                  <a:pt x="229822" y="106710"/>
                </a:lnTo>
                <a:lnTo>
                  <a:pt x="229034" y="122629"/>
                </a:lnTo>
                <a:lnTo>
                  <a:pt x="217200" y="165431"/>
                </a:lnTo>
                <a:lnTo>
                  <a:pt x="193279" y="199153"/>
                </a:lnTo>
                <a:lnTo>
                  <a:pt x="159987" y="221672"/>
                </a:lnTo>
                <a:lnTo>
                  <a:pt x="120043" y="230864"/>
                </a:lnTo>
                <a:lnTo>
                  <a:pt x="104718" y="230004"/>
                </a:lnTo>
                <a:lnTo>
                  <a:pt x="63186" y="217649"/>
                </a:lnTo>
                <a:lnTo>
                  <a:pt x="30243" y="192838"/>
                </a:lnTo>
                <a:lnTo>
                  <a:pt x="8362" y="158408"/>
                </a:lnTo>
                <a:lnTo>
                  <a:pt x="17" y="117196"/>
                </a:lnTo>
                <a:lnTo>
                  <a:pt x="0" y="115147"/>
                </a:lnTo>
                <a:close/>
              </a:path>
            </a:pathLst>
          </a:custGeom>
          <a:ln w="12192">
            <a:solidFill>
              <a:srgbClr val="FFFFFF"/>
            </a:solidFill>
          </a:ln>
        </p:spPr>
        <p:txBody>
          <a:bodyPr wrap="square" lIns="0" tIns="0" rIns="0" bIns="0" rtlCol="0"/>
          <a:lstStyle/>
          <a:p>
            <a:endParaRPr/>
          </a:p>
        </p:txBody>
      </p:sp>
      <p:sp>
        <p:nvSpPr>
          <p:cNvPr id="11" name="object 11"/>
          <p:cNvSpPr/>
          <p:nvPr/>
        </p:nvSpPr>
        <p:spPr>
          <a:xfrm>
            <a:off x="4622291" y="2713459"/>
            <a:ext cx="231775" cy="231140"/>
          </a:xfrm>
          <a:custGeom>
            <a:avLst/>
            <a:gdLst/>
            <a:ahLst/>
            <a:cxnLst/>
            <a:rect l="l" t="t" r="r" b="b"/>
            <a:pathLst>
              <a:path w="231775" h="231139">
                <a:moveTo>
                  <a:pt x="102650" y="0"/>
                </a:moveTo>
                <a:lnTo>
                  <a:pt x="62228" y="12362"/>
                </a:lnTo>
                <a:lnTo>
                  <a:pt x="29651" y="37659"/>
                </a:lnTo>
                <a:lnTo>
                  <a:pt x="7911" y="72896"/>
                </a:lnTo>
                <a:lnTo>
                  <a:pt x="0" y="115084"/>
                </a:lnTo>
                <a:lnTo>
                  <a:pt x="67" y="119077"/>
                </a:lnTo>
                <a:lnTo>
                  <a:pt x="8973" y="159654"/>
                </a:lnTo>
                <a:lnTo>
                  <a:pt x="31251" y="193487"/>
                </a:lnTo>
                <a:lnTo>
                  <a:pt x="64611" y="217820"/>
                </a:lnTo>
                <a:lnTo>
                  <a:pt x="106765" y="229899"/>
                </a:lnTo>
                <a:lnTo>
                  <a:pt x="122374" y="230726"/>
                </a:lnTo>
                <a:lnTo>
                  <a:pt x="136200" y="229112"/>
                </a:lnTo>
                <a:lnTo>
                  <a:pt x="173998" y="214923"/>
                </a:lnTo>
                <a:lnTo>
                  <a:pt x="204211" y="188262"/>
                </a:lnTo>
                <a:lnTo>
                  <a:pt x="224183" y="151125"/>
                </a:lnTo>
                <a:lnTo>
                  <a:pt x="231256" y="105506"/>
                </a:lnTo>
                <a:lnTo>
                  <a:pt x="229329" y="92015"/>
                </a:lnTo>
                <a:lnTo>
                  <a:pt x="214468" y="55216"/>
                </a:lnTo>
                <a:lnTo>
                  <a:pt x="187288" y="25915"/>
                </a:lnTo>
                <a:lnTo>
                  <a:pt x="149445" y="6657"/>
                </a:lnTo>
                <a:lnTo>
                  <a:pt x="102650" y="0"/>
                </a:lnTo>
                <a:close/>
              </a:path>
            </a:pathLst>
          </a:custGeom>
          <a:solidFill>
            <a:srgbClr val="5B9BD4"/>
          </a:solidFill>
        </p:spPr>
        <p:txBody>
          <a:bodyPr wrap="square" lIns="0" tIns="0" rIns="0" bIns="0" rtlCol="0"/>
          <a:lstStyle/>
          <a:p>
            <a:endParaRPr/>
          </a:p>
        </p:txBody>
      </p:sp>
      <p:sp>
        <p:nvSpPr>
          <p:cNvPr id="12" name="object 12"/>
          <p:cNvSpPr/>
          <p:nvPr/>
        </p:nvSpPr>
        <p:spPr>
          <a:xfrm>
            <a:off x="4622291" y="2713459"/>
            <a:ext cx="231775" cy="231140"/>
          </a:xfrm>
          <a:custGeom>
            <a:avLst/>
            <a:gdLst/>
            <a:ahLst/>
            <a:cxnLst/>
            <a:rect l="l" t="t" r="r" b="b"/>
            <a:pathLst>
              <a:path w="231775" h="231139">
                <a:moveTo>
                  <a:pt x="0" y="115084"/>
                </a:moveTo>
                <a:lnTo>
                  <a:pt x="7911" y="72896"/>
                </a:lnTo>
                <a:lnTo>
                  <a:pt x="29651" y="37659"/>
                </a:lnTo>
                <a:lnTo>
                  <a:pt x="62228" y="12362"/>
                </a:lnTo>
                <a:lnTo>
                  <a:pt x="102650" y="0"/>
                </a:lnTo>
                <a:lnTo>
                  <a:pt x="119147" y="663"/>
                </a:lnTo>
                <a:lnTo>
                  <a:pt x="163148" y="11805"/>
                </a:lnTo>
                <a:lnTo>
                  <a:pt x="197613" y="34692"/>
                </a:lnTo>
                <a:lnTo>
                  <a:pt x="220873" y="66775"/>
                </a:lnTo>
                <a:lnTo>
                  <a:pt x="231256" y="105506"/>
                </a:lnTo>
                <a:lnTo>
                  <a:pt x="230496" y="121532"/>
                </a:lnTo>
                <a:lnTo>
                  <a:pt x="218828" y="164545"/>
                </a:lnTo>
                <a:lnTo>
                  <a:pt x="195147" y="198411"/>
                </a:lnTo>
                <a:lnTo>
                  <a:pt x="162110" y="221137"/>
                </a:lnTo>
                <a:lnTo>
                  <a:pt x="122374" y="230726"/>
                </a:lnTo>
                <a:lnTo>
                  <a:pt x="106765" y="229899"/>
                </a:lnTo>
                <a:lnTo>
                  <a:pt x="64611" y="217820"/>
                </a:lnTo>
                <a:lnTo>
                  <a:pt x="31251" y="193487"/>
                </a:lnTo>
                <a:lnTo>
                  <a:pt x="8973" y="159654"/>
                </a:lnTo>
                <a:lnTo>
                  <a:pt x="67" y="119077"/>
                </a:lnTo>
                <a:lnTo>
                  <a:pt x="0" y="115084"/>
                </a:lnTo>
                <a:close/>
              </a:path>
            </a:pathLst>
          </a:custGeom>
          <a:ln w="12192">
            <a:solidFill>
              <a:srgbClr val="FFFFFF"/>
            </a:solidFill>
          </a:ln>
        </p:spPr>
        <p:txBody>
          <a:bodyPr wrap="square" lIns="0" tIns="0" rIns="0" bIns="0" rtlCol="0"/>
          <a:lstStyle/>
          <a:p>
            <a:endParaRPr/>
          </a:p>
        </p:txBody>
      </p:sp>
      <p:sp>
        <p:nvSpPr>
          <p:cNvPr id="13" name="object 13"/>
          <p:cNvSpPr/>
          <p:nvPr/>
        </p:nvSpPr>
        <p:spPr>
          <a:xfrm>
            <a:off x="6335267" y="2713459"/>
            <a:ext cx="231775" cy="231140"/>
          </a:xfrm>
          <a:custGeom>
            <a:avLst/>
            <a:gdLst/>
            <a:ahLst/>
            <a:cxnLst/>
            <a:rect l="l" t="t" r="r" b="b"/>
            <a:pathLst>
              <a:path w="231775" h="231139">
                <a:moveTo>
                  <a:pt x="102650" y="0"/>
                </a:moveTo>
                <a:lnTo>
                  <a:pt x="62228" y="12362"/>
                </a:lnTo>
                <a:lnTo>
                  <a:pt x="29651" y="37659"/>
                </a:lnTo>
                <a:lnTo>
                  <a:pt x="7911" y="72896"/>
                </a:lnTo>
                <a:lnTo>
                  <a:pt x="0" y="115084"/>
                </a:lnTo>
                <a:lnTo>
                  <a:pt x="67" y="119077"/>
                </a:lnTo>
                <a:lnTo>
                  <a:pt x="8973" y="159654"/>
                </a:lnTo>
                <a:lnTo>
                  <a:pt x="31251" y="193487"/>
                </a:lnTo>
                <a:lnTo>
                  <a:pt x="64611" y="217820"/>
                </a:lnTo>
                <a:lnTo>
                  <a:pt x="106765" y="229899"/>
                </a:lnTo>
                <a:lnTo>
                  <a:pt x="122374" y="230726"/>
                </a:lnTo>
                <a:lnTo>
                  <a:pt x="136200" y="229112"/>
                </a:lnTo>
                <a:lnTo>
                  <a:pt x="173998" y="214923"/>
                </a:lnTo>
                <a:lnTo>
                  <a:pt x="204211" y="188262"/>
                </a:lnTo>
                <a:lnTo>
                  <a:pt x="224183" y="151125"/>
                </a:lnTo>
                <a:lnTo>
                  <a:pt x="231256" y="105506"/>
                </a:lnTo>
                <a:lnTo>
                  <a:pt x="229329" y="92015"/>
                </a:lnTo>
                <a:lnTo>
                  <a:pt x="214468" y="55216"/>
                </a:lnTo>
                <a:lnTo>
                  <a:pt x="187288" y="25915"/>
                </a:lnTo>
                <a:lnTo>
                  <a:pt x="149445" y="6657"/>
                </a:lnTo>
                <a:lnTo>
                  <a:pt x="102650" y="0"/>
                </a:lnTo>
                <a:close/>
              </a:path>
            </a:pathLst>
          </a:custGeom>
          <a:solidFill>
            <a:srgbClr val="5B9BD4"/>
          </a:solidFill>
        </p:spPr>
        <p:txBody>
          <a:bodyPr wrap="square" lIns="0" tIns="0" rIns="0" bIns="0" rtlCol="0"/>
          <a:lstStyle/>
          <a:p>
            <a:endParaRPr/>
          </a:p>
        </p:txBody>
      </p:sp>
      <p:sp>
        <p:nvSpPr>
          <p:cNvPr id="14" name="object 14"/>
          <p:cNvSpPr/>
          <p:nvPr/>
        </p:nvSpPr>
        <p:spPr>
          <a:xfrm>
            <a:off x="6335267" y="2713459"/>
            <a:ext cx="231775" cy="231140"/>
          </a:xfrm>
          <a:custGeom>
            <a:avLst/>
            <a:gdLst/>
            <a:ahLst/>
            <a:cxnLst/>
            <a:rect l="l" t="t" r="r" b="b"/>
            <a:pathLst>
              <a:path w="231775" h="231139">
                <a:moveTo>
                  <a:pt x="0" y="115084"/>
                </a:moveTo>
                <a:lnTo>
                  <a:pt x="7911" y="72896"/>
                </a:lnTo>
                <a:lnTo>
                  <a:pt x="29651" y="37659"/>
                </a:lnTo>
                <a:lnTo>
                  <a:pt x="62228" y="12362"/>
                </a:lnTo>
                <a:lnTo>
                  <a:pt x="102650" y="0"/>
                </a:lnTo>
                <a:lnTo>
                  <a:pt x="119147" y="663"/>
                </a:lnTo>
                <a:lnTo>
                  <a:pt x="163148" y="11805"/>
                </a:lnTo>
                <a:lnTo>
                  <a:pt x="197613" y="34692"/>
                </a:lnTo>
                <a:lnTo>
                  <a:pt x="220873" y="66775"/>
                </a:lnTo>
                <a:lnTo>
                  <a:pt x="231256" y="105506"/>
                </a:lnTo>
                <a:lnTo>
                  <a:pt x="230496" y="121532"/>
                </a:lnTo>
                <a:lnTo>
                  <a:pt x="218828" y="164545"/>
                </a:lnTo>
                <a:lnTo>
                  <a:pt x="195147" y="198411"/>
                </a:lnTo>
                <a:lnTo>
                  <a:pt x="162110" y="221137"/>
                </a:lnTo>
                <a:lnTo>
                  <a:pt x="122374" y="230726"/>
                </a:lnTo>
                <a:lnTo>
                  <a:pt x="106765" y="229899"/>
                </a:lnTo>
                <a:lnTo>
                  <a:pt x="64611" y="217820"/>
                </a:lnTo>
                <a:lnTo>
                  <a:pt x="31251" y="193487"/>
                </a:lnTo>
                <a:lnTo>
                  <a:pt x="8973" y="159654"/>
                </a:lnTo>
                <a:lnTo>
                  <a:pt x="67" y="119077"/>
                </a:lnTo>
                <a:lnTo>
                  <a:pt x="0" y="115084"/>
                </a:lnTo>
                <a:close/>
              </a:path>
            </a:pathLst>
          </a:custGeom>
          <a:ln w="12192">
            <a:solidFill>
              <a:srgbClr val="FFFFFF"/>
            </a:solidFill>
          </a:ln>
        </p:spPr>
        <p:txBody>
          <a:bodyPr wrap="square" lIns="0" tIns="0" rIns="0" bIns="0" rtlCol="0"/>
          <a:lstStyle/>
          <a:p>
            <a:endParaRPr/>
          </a:p>
        </p:txBody>
      </p:sp>
      <p:sp>
        <p:nvSpPr>
          <p:cNvPr id="15" name="object 15"/>
          <p:cNvSpPr txBox="1"/>
          <p:nvPr/>
        </p:nvSpPr>
        <p:spPr>
          <a:xfrm>
            <a:off x="769416" y="3139948"/>
            <a:ext cx="2914650" cy="1910714"/>
          </a:xfrm>
          <a:prstGeom prst="rect">
            <a:avLst/>
          </a:prstGeom>
        </p:spPr>
        <p:txBody>
          <a:bodyPr vert="horz" wrap="square" lIns="0" tIns="0" rIns="0" bIns="0" rtlCol="0">
            <a:spAutoFit/>
          </a:bodyPr>
          <a:lstStyle/>
          <a:p>
            <a:pPr marL="1481455" marR="5080" algn="ctr">
              <a:lnSpc>
                <a:spcPct val="90000"/>
              </a:lnSpc>
            </a:pPr>
            <a:r>
              <a:rPr sz="1800" spc="-10" dirty="0">
                <a:latin typeface="Calibri"/>
                <a:cs typeface="Calibri"/>
              </a:rPr>
              <a:t>2 –</a:t>
            </a:r>
            <a:r>
              <a:rPr sz="1800" spc="15" dirty="0">
                <a:latin typeface="Calibri"/>
                <a:cs typeface="Calibri"/>
              </a:rPr>
              <a:t> </a:t>
            </a:r>
            <a:r>
              <a:rPr sz="1800" dirty="0">
                <a:latin typeface="Calibri"/>
                <a:cs typeface="Calibri"/>
              </a:rPr>
              <a:t>A</a:t>
            </a:r>
            <a:r>
              <a:rPr sz="1800" spc="5" dirty="0">
                <a:latin typeface="Calibri"/>
                <a:cs typeface="Calibri"/>
              </a:rPr>
              <a:t>n</a:t>
            </a:r>
            <a:r>
              <a:rPr sz="1800" dirty="0">
                <a:latin typeface="Calibri"/>
                <a:cs typeface="Calibri"/>
              </a:rPr>
              <a:t>ál</a:t>
            </a:r>
            <a:r>
              <a:rPr sz="1800" spc="-10" dirty="0">
                <a:latin typeface="Calibri"/>
                <a:cs typeface="Calibri"/>
              </a:rPr>
              <a:t>i</a:t>
            </a:r>
            <a:r>
              <a:rPr sz="1800" spc="5" dirty="0">
                <a:latin typeface="Calibri"/>
                <a:cs typeface="Calibri"/>
              </a:rPr>
              <a:t>s</a:t>
            </a:r>
            <a:r>
              <a:rPr sz="1800" spc="-10" dirty="0">
                <a:latin typeface="Calibri"/>
                <a:cs typeface="Calibri"/>
              </a:rPr>
              <a:t>e</a:t>
            </a:r>
            <a:r>
              <a:rPr sz="1800" dirty="0">
                <a:latin typeface="Calibri"/>
                <a:cs typeface="Calibri"/>
              </a:rPr>
              <a:t> das </a:t>
            </a:r>
            <a:r>
              <a:rPr sz="1800" spc="-20" dirty="0">
                <a:latin typeface="Calibri"/>
                <a:cs typeface="Calibri"/>
              </a:rPr>
              <a:t>P</a:t>
            </a:r>
            <a:r>
              <a:rPr sz="1800" spc="-40" dirty="0">
                <a:latin typeface="Calibri"/>
                <a:cs typeface="Calibri"/>
              </a:rPr>
              <a:t>r</a:t>
            </a:r>
            <a:r>
              <a:rPr sz="1800" spc="-5" dirty="0">
                <a:latin typeface="Calibri"/>
                <a:cs typeface="Calibri"/>
              </a:rPr>
              <a:t>opo</a:t>
            </a:r>
            <a:r>
              <a:rPr sz="1800" spc="-20" dirty="0">
                <a:latin typeface="Calibri"/>
                <a:cs typeface="Calibri"/>
              </a:rPr>
              <a:t>s</a:t>
            </a:r>
            <a:r>
              <a:rPr sz="1800" spc="-40" dirty="0">
                <a:latin typeface="Calibri"/>
                <a:cs typeface="Calibri"/>
              </a:rPr>
              <a:t>t</a:t>
            </a:r>
            <a:r>
              <a:rPr sz="1800" dirty="0">
                <a:latin typeface="Calibri"/>
                <a:cs typeface="Calibri"/>
              </a:rPr>
              <a:t>as </a:t>
            </a:r>
            <a:r>
              <a:rPr sz="1800" spc="-10" dirty="0">
                <a:latin typeface="Calibri"/>
                <a:cs typeface="Calibri"/>
              </a:rPr>
              <a:t>e</a:t>
            </a:r>
            <a:r>
              <a:rPr sz="1800" spc="-5" dirty="0">
                <a:latin typeface="Calibri"/>
                <a:cs typeface="Calibri"/>
              </a:rPr>
              <a:t> Ca</a:t>
            </a:r>
            <a:r>
              <a:rPr sz="1800" dirty="0">
                <a:latin typeface="Calibri"/>
                <a:cs typeface="Calibri"/>
              </a:rPr>
              <a:t>da</a:t>
            </a:r>
            <a:r>
              <a:rPr sz="1800" spc="-20" dirty="0">
                <a:latin typeface="Calibri"/>
                <a:cs typeface="Calibri"/>
              </a:rPr>
              <a:t>s</a:t>
            </a:r>
            <a:r>
              <a:rPr sz="1800" spc="-10" dirty="0">
                <a:latin typeface="Calibri"/>
                <a:cs typeface="Calibri"/>
              </a:rPr>
              <a:t>t</a:t>
            </a:r>
            <a:r>
              <a:rPr sz="1800" spc="-55" dirty="0">
                <a:latin typeface="Calibri"/>
                <a:cs typeface="Calibri"/>
              </a:rPr>
              <a:t>r</a:t>
            </a:r>
            <a:r>
              <a:rPr sz="1800" spc="-15" dirty="0">
                <a:latin typeface="Calibri"/>
                <a:cs typeface="Calibri"/>
              </a:rPr>
              <a:t>am</a:t>
            </a:r>
            <a:r>
              <a:rPr sz="1800" spc="-5" dirty="0">
                <a:latin typeface="Calibri"/>
                <a:cs typeface="Calibri"/>
              </a:rPr>
              <a:t>e</a:t>
            </a:r>
            <a:r>
              <a:rPr sz="1800" spc="-10" dirty="0">
                <a:latin typeface="Calibri"/>
                <a:cs typeface="Calibri"/>
              </a:rPr>
              <a:t>n</a:t>
            </a:r>
            <a:r>
              <a:rPr sz="1800" spc="-25" dirty="0">
                <a:latin typeface="Calibri"/>
                <a:cs typeface="Calibri"/>
              </a:rPr>
              <a:t>t</a:t>
            </a:r>
            <a:r>
              <a:rPr sz="1800" dirty="0">
                <a:latin typeface="Calibri"/>
                <a:cs typeface="Calibri"/>
              </a:rPr>
              <a:t>o </a:t>
            </a:r>
            <a:r>
              <a:rPr sz="1800" spc="-10" dirty="0">
                <a:latin typeface="Calibri"/>
                <a:cs typeface="Calibri"/>
              </a:rPr>
              <a:t>de</a:t>
            </a:r>
            <a:r>
              <a:rPr sz="1800" spc="-5" dirty="0">
                <a:latin typeface="Calibri"/>
                <a:cs typeface="Calibri"/>
              </a:rPr>
              <a:t> </a:t>
            </a:r>
            <a:r>
              <a:rPr sz="1800" dirty="0">
                <a:latin typeface="Calibri"/>
                <a:cs typeface="Calibri"/>
              </a:rPr>
              <a:t>Impe</a:t>
            </a:r>
            <a:r>
              <a:rPr sz="1800" spc="-5" dirty="0">
                <a:latin typeface="Calibri"/>
                <a:cs typeface="Calibri"/>
              </a:rPr>
              <a:t>dime</a:t>
            </a:r>
            <a:r>
              <a:rPr sz="1800" spc="-10" dirty="0">
                <a:latin typeface="Calibri"/>
                <a:cs typeface="Calibri"/>
              </a:rPr>
              <a:t>n</a:t>
            </a:r>
            <a:r>
              <a:rPr sz="1800" spc="-20" dirty="0">
                <a:latin typeface="Calibri"/>
                <a:cs typeface="Calibri"/>
              </a:rPr>
              <a:t>t</a:t>
            </a:r>
            <a:r>
              <a:rPr sz="1800" spc="-5" dirty="0">
                <a:latin typeface="Calibri"/>
                <a:cs typeface="Calibri"/>
              </a:rPr>
              <a:t>os </a:t>
            </a:r>
            <a:r>
              <a:rPr sz="1800" spc="-160" dirty="0">
                <a:latin typeface="Calibri"/>
                <a:cs typeface="Calibri"/>
              </a:rPr>
              <a:t>T</a:t>
            </a:r>
            <a:r>
              <a:rPr sz="1800" spc="-10" dirty="0">
                <a:latin typeface="Calibri"/>
                <a:cs typeface="Calibri"/>
              </a:rPr>
              <a:t>é</a:t>
            </a:r>
            <a:r>
              <a:rPr sz="1800" dirty="0">
                <a:latin typeface="Calibri"/>
                <a:cs typeface="Calibri"/>
              </a:rPr>
              <a:t>cni</a:t>
            </a:r>
            <a:r>
              <a:rPr sz="1800" spc="-20" dirty="0">
                <a:latin typeface="Calibri"/>
                <a:cs typeface="Calibri"/>
              </a:rPr>
              <a:t>c</a:t>
            </a:r>
            <a:r>
              <a:rPr sz="1800" spc="-5" dirty="0">
                <a:latin typeface="Calibri"/>
                <a:cs typeface="Calibri"/>
              </a:rPr>
              <a:t>o</a:t>
            </a:r>
            <a:r>
              <a:rPr sz="1800" spc="5" dirty="0">
                <a:latin typeface="Calibri"/>
                <a:cs typeface="Calibri"/>
              </a:rPr>
              <a:t>s</a:t>
            </a:r>
            <a:r>
              <a:rPr sz="1800" spc="-5" dirty="0">
                <a:latin typeface="Calibri"/>
                <a:cs typeface="Calibri"/>
              </a:rPr>
              <a:t>;</a:t>
            </a:r>
            <a:endParaRPr sz="1800">
              <a:latin typeface="Calibri"/>
              <a:cs typeface="Calibri"/>
            </a:endParaRPr>
          </a:p>
          <a:p>
            <a:pPr marL="12700">
              <a:lnSpc>
                <a:spcPct val="100000"/>
              </a:lnSpc>
              <a:spcBef>
                <a:spcPts val="910"/>
              </a:spcBef>
            </a:pPr>
            <a:r>
              <a:rPr sz="2000" dirty="0">
                <a:latin typeface="Calibri"/>
                <a:cs typeface="Calibri"/>
              </a:rPr>
              <a:t>7</a:t>
            </a:r>
            <a:r>
              <a:rPr sz="2000" spc="-5" dirty="0">
                <a:latin typeface="Calibri"/>
                <a:cs typeface="Calibri"/>
              </a:rPr>
              <a:t> </a:t>
            </a:r>
            <a:r>
              <a:rPr sz="2000" dirty="0">
                <a:latin typeface="Calibri"/>
                <a:cs typeface="Calibri"/>
              </a:rPr>
              <a:t>– Nor</a:t>
            </a:r>
            <a:r>
              <a:rPr sz="2000" spc="-10" dirty="0">
                <a:latin typeface="Calibri"/>
                <a:cs typeface="Calibri"/>
              </a:rPr>
              <a:t>m</a:t>
            </a:r>
            <a:r>
              <a:rPr sz="2000" spc="-25" dirty="0">
                <a:latin typeface="Calibri"/>
                <a:cs typeface="Calibri"/>
              </a:rPr>
              <a:t>a</a:t>
            </a:r>
            <a:r>
              <a:rPr sz="2000" dirty="0">
                <a:latin typeface="Calibri"/>
                <a:cs typeface="Calibri"/>
              </a:rPr>
              <a:t>ti</a:t>
            </a:r>
            <a:r>
              <a:rPr sz="2000" spc="-35" dirty="0">
                <a:latin typeface="Calibri"/>
                <a:cs typeface="Calibri"/>
              </a:rPr>
              <a:t>v</a:t>
            </a:r>
            <a:r>
              <a:rPr sz="2000" spc="-5" dirty="0">
                <a:latin typeface="Calibri"/>
                <a:cs typeface="Calibri"/>
              </a:rPr>
              <a:t>os</a:t>
            </a:r>
            <a:endParaRPr sz="2000">
              <a:latin typeface="Calibri"/>
              <a:cs typeface="Calibri"/>
            </a:endParaRPr>
          </a:p>
        </p:txBody>
      </p:sp>
      <p:sp>
        <p:nvSpPr>
          <p:cNvPr id="16" name="object 16"/>
          <p:cNvSpPr txBox="1"/>
          <p:nvPr/>
        </p:nvSpPr>
        <p:spPr>
          <a:xfrm>
            <a:off x="4300473" y="1931416"/>
            <a:ext cx="2241550" cy="596900"/>
          </a:xfrm>
          <a:prstGeom prst="rect">
            <a:avLst/>
          </a:prstGeom>
        </p:spPr>
        <p:txBody>
          <a:bodyPr vert="horz" wrap="square" lIns="0" tIns="0" rIns="0" bIns="0" rtlCol="0">
            <a:spAutoFit/>
          </a:bodyPr>
          <a:lstStyle/>
          <a:p>
            <a:pPr marL="12700" marR="5080" indent="132080">
              <a:lnSpc>
                <a:spcPct val="125000"/>
              </a:lnSpc>
            </a:pPr>
            <a:r>
              <a:rPr sz="1800" spc="-10" dirty="0">
                <a:latin typeface="Calibri"/>
                <a:cs typeface="Calibri"/>
              </a:rPr>
              <a:t>3 –</a:t>
            </a:r>
            <a:r>
              <a:rPr sz="1800" spc="15" dirty="0">
                <a:latin typeface="Calibri"/>
                <a:cs typeface="Calibri"/>
              </a:rPr>
              <a:t> </a:t>
            </a:r>
            <a:r>
              <a:rPr sz="1800" spc="-5" dirty="0">
                <a:latin typeface="Calibri"/>
                <a:cs typeface="Calibri"/>
              </a:rPr>
              <a:t>Con</a:t>
            </a:r>
            <a:r>
              <a:rPr sz="1800" dirty="0">
                <a:latin typeface="Calibri"/>
                <a:cs typeface="Calibri"/>
              </a:rPr>
              <a:t>s</a:t>
            </a:r>
            <a:r>
              <a:rPr sz="1800" spc="-5" dirty="0">
                <a:latin typeface="Calibri"/>
                <a:cs typeface="Calibri"/>
              </a:rPr>
              <a:t>o</a:t>
            </a:r>
            <a:r>
              <a:rPr sz="1800" spc="-10" dirty="0">
                <a:latin typeface="Calibri"/>
                <a:cs typeface="Calibri"/>
              </a:rPr>
              <a:t>l</a:t>
            </a:r>
            <a:r>
              <a:rPr sz="1800" spc="-5" dirty="0">
                <a:latin typeface="Calibri"/>
                <a:cs typeface="Calibri"/>
              </a:rPr>
              <a:t>ida</a:t>
            </a:r>
            <a:r>
              <a:rPr sz="1800" spc="-15" dirty="0">
                <a:latin typeface="Calibri"/>
                <a:cs typeface="Calibri"/>
              </a:rPr>
              <a:t>ç</a:t>
            </a:r>
            <a:r>
              <a:rPr sz="1800" dirty="0">
                <a:latin typeface="Calibri"/>
                <a:cs typeface="Calibri"/>
              </a:rPr>
              <a:t>ão</a:t>
            </a:r>
            <a:r>
              <a:rPr sz="1800" spc="10" dirty="0">
                <a:latin typeface="Calibri"/>
                <a:cs typeface="Calibri"/>
              </a:rPr>
              <a:t> </a:t>
            </a:r>
            <a:r>
              <a:rPr sz="1800" spc="-5" dirty="0">
                <a:latin typeface="Calibri"/>
                <a:cs typeface="Calibri"/>
              </a:rPr>
              <a:t>dos i</a:t>
            </a:r>
            <a:r>
              <a:rPr sz="1800" spc="-15" dirty="0">
                <a:latin typeface="Calibri"/>
                <a:cs typeface="Calibri"/>
              </a:rPr>
              <a:t>mp</a:t>
            </a:r>
            <a:r>
              <a:rPr sz="1800" spc="-5" dirty="0">
                <a:latin typeface="Calibri"/>
                <a:cs typeface="Calibri"/>
              </a:rPr>
              <a:t>edimen</a:t>
            </a:r>
            <a:r>
              <a:rPr sz="1800" spc="-25" dirty="0">
                <a:latin typeface="Calibri"/>
                <a:cs typeface="Calibri"/>
              </a:rPr>
              <a:t>t</a:t>
            </a:r>
            <a:r>
              <a:rPr sz="1800" spc="-5" dirty="0">
                <a:latin typeface="Calibri"/>
                <a:cs typeface="Calibri"/>
              </a:rPr>
              <a:t>o</a:t>
            </a:r>
            <a:r>
              <a:rPr sz="1800" dirty="0">
                <a:latin typeface="Calibri"/>
                <a:cs typeface="Calibri"/>
              </a:rPr>
              <a:t>s </a:t>
            </a:r>
            <a:r>
              <a:rPr sz="1800" spc="-35" dirty="0">
                <a:latin typeface="Calibri"/>
                <a:cs typeface="Calibri"/>
              </a:rPr>
              <a:t>t</a:t>
            </a:r>
            <a:r>
              <a:rPr sz="1800" dirty="0">
                <a:latin typeface="Calibri"/>
                <a:cs typeface="Calibri"/>
              </a:rPr>
              <a:t>écni</a:t>
            </a:r>
            <a:r>
              <a:rPr sz="1800" spc="-25" dirty="0">
                <a:latin typeface="Calibri"/>
                <a:cs typeface="Calibri"/>
              </a:rPr>
              <a:t>c</a:t>
            </a:r>
            <a:r>
              <a:rPr sz="1800" spc="-5" dirty="0">
                <a:latin typeface="Calibri"/>
                <a:cs typeface="Calibri"/>
              </a:rPr>
              <a:t>os;</a:t>
            </a:r>
            <a:endParaRPr sz="1800">
              <a:latin typeface="Calibri"/>
              <a:cs typeface="Calibri"/>
            </a:endParaRPr>
          </a:p>
        </p:txBody>
      </p:sp>
      <p:sp>
        <p:nvSpPr>
          <p:cNvPr id="17" name="object 17"/>
          <p:cNvSpPr txBox="1"/>
          <p:nvPr/>
        </p:nvSpPr>
        <p:spPr>
          <a:xfrm>
            <a:off x="4770882" y="3139948"/>
            <a:ext cx="2346960" cy="1910080"/>
          </a:xfrm>
          <a:prstGeom prst="rect">
            <a:avLst/>
          </a:prstGeom>
        </p:spPr>
        <p:txBody>
          <a:bodyPr vert="horz" wrap="square" lIns="0" tIns="0" rIns="0" bIns="0" rtlCol="0">
            <a:spAutoFit/>
          </a:bodyPr>
          <a:lstStyle/>
          <a:p>
            <a:pPr marL="898525" marR="5080" indent="-635" algn="ctr">
              <a:lnSpc>
                <a:spcPts val="1939"/>
              </a:lnSpc>
            </a:pPr>
            <a:r>
              <a:rPr sz="1800" spc="-10" dirty="0">
                <a:latin typeface="Calibri"/>
                <a:cs typeface="Calibri"/>
              </a:rPr>
              <a:t>4 –</a:t>
            </a:r>
            <a:r>
              <a:rPr sz="1800" spc="15" dirty="0">
                <a:latin typeface="Calibri"/>
                <a:cs typeface="Calibri"/>
              </a:rPr>
              <a:t> </a:t>
            </a:r>
            <a:r>
              <a:rPr sz="1800" spc="-55" dirty="0">
                <a:latin typeface="Calibri"/>
                <a:cs typeface="Calibri"/>
              </a:rPr>
              <a:t>P</a:t>
            </a:r>
            <a:r>
              <a:rPr sz="1800" spc="-5" dirty="0">
                <a:latin typeface="Calibri"/>
                <a:cs typeface="Calibri"/>
              </a:rPr>
              <a:t>od</a:t>
            </a:r>
            <a:r>
              <a:rPr sz="1800" dirty="0">
                <a:latin typeface="Calibri"/>
                <a:cs typeface="Calibri"/>
              </a:rPr>
              <a:t>e</a:t>
            </a:r>
            <a:r>
              <a:rPr sz="1800" spc="-10" dirty="0">
                <a:latin typeface="Calibri"/>
                <a:cs typeface="Calibri"/>
              </a:rPr>
              <a:t>r</a:t>
            </a:r>
            <a:r>
              <a:rPr sz="1800" spc="-5" dirty="0">
                <a:latin typeface="Calibri"/>
                <a:cs typeface="Calibri"/>
              </a:rPr>
              <a:t> E</a:t>
            </a:r>
            <a:r>
              <a:rPr sz="1800" spc="-55" dirty="0">
                <a:latin typeface="Calibri"/>
                <a:cs typeface="Calibri"/>
              </a:rPr>
              <a:t>x</a:t>
            </a:r>
            <a:r>
              <a:rPr sz="1800" dirty="0">
                <a:latin typeface="Calibri"/>
                <a:cs typeface="Calibri"/>
              </a:rPr>
              <a:t>ecut</a:t>
            </a:r>
            <a:r>
              <a:rPr sz="1800" spc="-10" dirty="0">
                <a:latin typeface="Calibri"/>
                <a:cs typeface="Calibri"/>
              </a:rPr>
              <a:t>i</a:t>
            </a:r>
            <a:r>
              <a:rPr sz="1800" spc="-20" dirty="0">
                <a:latin typeface="Calibri"/>
                <a:cs typeface="Calibri"/>
              </a:rPr>
              <a:t>v</a:t>
            </a:r>
            <a:r>
              <a:rPr sz="1800" dirty="0">
                <a:latin typeface="Calibri"/>
                <a:cs typeface="Calibri"/>
              </a:rPr>
              <a:t>o</a:t>
            </a:r>
            <a:r>
              <a:rPr sz="1800" spc="-5" dirty="0">
                <a:latin typeface="Calibri"/>
                <a:cs typeface="Calibri"/>
              </a:rPr>
              <a:t> </a:t>
            </a:r>
            <a:r>
              <a:rPr sz="1800" spc="-10" dirty="0">
                <a:latin typeface="Calibri"/>
                <a:cs typeface="Calibri"/>
              </a:rPr>
              <a:t>e</a:t>
            </a:r>
            <a:r>
              <a:rPr sz="1800" spc="-30" dirty="0">
                <a:latin typeface="Calibri"/>
                <a:cs typeface="Calibri"/>
              </a:rPr>
              <a:t>n</a:t>
            </a:r>
            <a:r>
              <a:rPr sz="1800" dirty="0">
                <a:latin typeface="Calibri"/>
                <a:cs typeface="Calibri"/>
              </a:rPr>
              <a:t>via </a:t>
            </a:r>
            <a:r>
              <a:rPr sz="1800" spc="-5" dirty="0">
                <a:latin typeface="Calibri"/>
                <a:cs typeface="Calibri"/>
              </a:rPr>
              <a:t>i</a:t>
            </a:r>
            <a:r>
              <a:rPr sz="1800" spc="-15" dirty="0">
                <a:latin typeface="Calibri"/>
                <a:cs typeface="Calibri"/>
              </a:rPr>
              <a:t>mp</a:t>
            </a:r>
            <a:r>
              <a:rPr sz="1800" spc="-5" dirty="0">
                <a:latin typeface="Calibri"/>
                <a:cs typeface="Calibri"/>
              </a:rPr>
              <a:t>edimen</a:t>
            </a:r>
            <a:r>
              <a:rPr sz="1800" spc="-25" dirty="0">
                <a:latin typeface="Calibri"/>
                <a:cs typeface="Calibri"/>
              </a:rPr>
              <a:t>t</a:t>
            </a:r>
            <a:r>
              <a:rPr sz="1800" spc="-5" dirty="0">
                <a:latin typeface="Calibri"/>
                <a:cs typeface="Calibri"/>
              </a:rPr>
              <a:t>os </a:t>
            </a:r>
            <a:r>
              <a:rPr sz="1800" dirty="0">
                <a:latin typeface="Calibri"/>
                <a:cs typeface="Calibri"/>
              </a:rPr>
              <a:t>ao</a:t>
            </a:r>
            <a:r>
              <a:rPr sz="1800" spc="-5" dirty="0">
                <a:latin typeface="Calibri"/>
                <a:cs typeface="Calibri"/>
              </a:rPr>
              <a:t> </a:t>
            </a:r>
            <a:r>
              <a:rPr sz="1800" spc="-50" dirty="0">
                <a:latin typeface="Calibri"/>
                <a:cs typeface="Calibri"/>
              </a:rPr>
              <a:t>P</a:t>
            </a:r>
            <a:r>
              <a:rPr sz="1800" spc="-5" dirty="0">
                <a:latin typeface="Calibri"/>
                <a:cs typeface="Calibri"/>
              </a:rPr>
              <a:t>od</a:t>
            </a:r>
            <a:r>
              <a:rPr sz="1800" dirty="0">
                <a:latin typeface="Calibri"/>
                <a:cs typeface="Calibri"/>
              </a:rPr>
              <a:t>e</a:t>
            </a:r>
            <a:r>
              <a:rPr sz="1800" spc="-10" dirty="0">
                <a:latin typeface="Calibri"/>
                <a:cs typeface="Calibri"/>
              </a:rPr>
              <a:t>r</a:t>
            </a:r>
            <a:r>
              <a:rPr sz="1800" spc="-5" dirty="0">
                <a:latin typeface="Calibri"/>
                <a:cs typeface="Calibri"/>
              </a:rPr>
              <a:t> Legisl</a:t>
            </a:r>
            <a:r>
              <a:rPr sz="1800" spc="-10" dirty="0">
                <a:latin typeface="Calibri"/>
                <a:cs typeface="Calibri"/>
              </a:rPr>
              <a:t>a</a:t>
            </a:r>
            <a:r>
              <a:rPr sz="1800" dirty="0">
                <a:latin typeface="Calibri"/>
                <a:cs typeface="Calibri"/>
              </a:rPr>
              <a:t>t</a:t>
            </a:r>
            <a:r>
              <a:rPr sz="1800" spc="-10" dirty="0">
                <a:latin typeface="Calibri"/>
                <a:cs typeface="Calibri"/>
              </a:rPr>
              <a:t>i</a:t>
            </a:r>
            <a:r>
              <a:rPr sz="1800" spc="-15" dirty="0">
                <a:latin typeface="Calibri"/>
                <a:cs typeface="Calibri"/>
              </a:rPr>
              <a:t>v</a:t>
            </a:r>
            <a:r>
              <a:rPr sz="1800" dirty="0">
                <a:latin typeface="Calibri"/>
                <a:cs typeface="Calibri"/>
              </a:rPr>
              <a:t>o</a:t>
            </a:r>
            <a:endParaRPr sz="1800">
              <a:latin typeface="Calibri"/>
              <a:cs typeface="Calibri"/>
            </a:endParaRPr>
          </a:p>
          <a:p>
            <a:pPr marL="285115" marR="1126490" indent="-273050">
              <a:lnSpc>
                <a:spcPts val="1939"/>
              </a:lnSpc>
              <a:spcBef>
                <a:spcPts val="1380"/>
              </a:spcBef>
            </a:pPr>
            <a:r>
              <a:rPr sz="1800" spc="-10" dirty="0">
                <a:latin typeface="Calibri"/>
                <a:cs typeface="Calibri"/>
              </a:rPr>
              <a:t>9 –</a:t>
            </a:r>
            <a:r>
              <a:rPr sz="1800" spc="15" dirty="0">
                <a:latin typeface="Calibri"/>
                <a:cs typeface="Calibri"/>
              </a:rPr>
              <a:t> </a:t>
            </a:r>
            <a:r>
              <a:rPr sz="1800" dirty="0">
                <a:latin typeface="Calibri"/>
                <a:cs typeface="Calibri"/>
              </a:rPr>
              <a:t>Janela</a:t>
            </a:r>
            <a:r>
              <a:rPr sz="1800" spc="-5" dirty="0">
                <a:latin typeface="Calibri"/>
                <a:cs typeface="Calibri"/>
              </a:rPr>
              <a:t> </a:t>
            </a:r>
            <a:r>
              <a:rPr sz="1800" spc="-15" dirty="0">
                <a:latin typeface="Calibri"/>
                <a:cs typeface="Calibri"/>
              </a:rPr>
              <a:t>de</a:t>
            </a:r>
            <a:r>
              <a:rPr sz="1800" spc="-10" dirty="0">
                <a:latin typeface="Calibri"/>
                <a:cs typeface="Calibri"/>
              </a:rPr>
              <a:t> </a:t>
            </a:r>
            <a:r>
              <a:rPr sz="1800" spc="-20" dirty="0">
                <a:latin typeface="Calibri"/>
                <a:cs typeface="Calibri"/>
              </a:rPr>
              <a:t>c</a:t>
            </a:r>
            <a:r>
              <a:rPr sz="1800" spc="-40" dirty="0">
                <a:latin typeface="Calibri"/>
                <a:cs typeface="Calibri"/>
              </a:rPr>
              <a:t>r</a:t>
            </a:r>
            <a:r>
              <a:rPr sz="1800" spc="-10" dirty="0">
                <a:latin typeface="Calibri"/>
                <a:cs typeface="Calibri"/>
              </a:rPr>
              <a:t>éd</a:t>
            </a:r>
            <a:r>
              <a:rPr sz="1800" spc="-5" dirty="0">
                <a:latin typeface="Calibri"/>
                <a:cs typeface="Calibri"/>
              </a:rPr>
              <a:t>i</a:t>
            </a:r>
            <a:r>
              <a:rPr sz="1800" spc="-25" dirty="0">
                <a:latin typeface="Calibri"/>
                <a:cs typeface="Calibri"/>
              </a:rPr>
              <a:t>t</a:t>
            </a:r>
            <a:r>
              <a:rPr sz="1800" dirty="0">
                <a:latin typeface="Calibri"/>
                <a:cs typeface="Calibri"/>
              </a:rPr>
              <a:t>o</a:t>
            </a:r>
            <a:endParaRPr sz="1800">
              <a:latin typeface="Calibri"/>
              <a:cs typeface="Calibri"/>
            </a:endParaRPr>
          </a:p>
        </p:txBody>
      </p:sp>
      <p:sp>
        <p:nvSpPr>
          <p:cNvPr id="18" name="object 18"/>
          <p:cNvSpPr txBox="1"/>
          <p:nvPr/>
        </p:nvSpPr>
        <p:spPr>
          <a:xfrm>
            <a:off x="7496682" y="1780539"/>
            <a:ext cx="1204595" cy="748030"/>
          </a:xfrm>
          <a:prstGeom prst="rect">
            <a:avLst/>
          </a:prstGeom>
        </p:spPr>
        <p:txBody>
          <a:bodyPr vert="horz" wrap="square" lIns="0" tIns="0" rIns="0" bIns="0" rtlCol="0">
            <a:spAutoFit/>
          </a:bodyPr>
          <a:lstStyle/>
          <a:p>
            <a:pPr marL="12700" marR="5080" indent="20955" algn="just">
              <a:lnSpc>
                <a:spcPts val="1939"/>
              </a:lnSpc>
            </a:pPr>
            <a:r>
              <a:rPr sz="1800" spc="-10" dirty="0">
                <a:latin typeface="Calibri"/>
                <a:cs typeface="Calibri"/>
              </a:rPr>
              <a:t>5 –</a:t>
            </a:r>
            <a:r>
              <a:rPr sz="1800" spc="15" dirty="0">
                <a:latin typeface="Calibri"/>
                <a:cs typeface="Calibri"/>
              </a:rPr>
              <a:t> </a:t>
            </a:r>
            <a:r>
              <a:rPr sz="1800" dirty="0">
                <a:latin typeface="Calibri"/>
                <a:cs typeface="Calibri"/>
              </a:rPr>
              <a:t>Medidas </a:t>
            </a:r>
            <a:r>
              <a:rPr sz="1800" spc="-5" dirty="0">
                <a:latin typeface="Calibri"/>
                <a:cs typeface="Calibri"/>
              </a:rPr>
              <a:t>Sa</a:t>
            </a:r>
            <a:r>
              <a:rPr sz="1800" spc="5" dirty="0">
                <a:latin typeface="Calibri"/>
                <a:cs typeface="Calibri"/>
              </a:rPr>
              <a:t>n</a:t>
            </a:r>
            <a:r>
              <a:rPr sz="1800" spc="-10" dirty="0">
                <a:latin typeface="Calibri"/>
                <a:cs typeface="Calibri"/>
              </a:rPr>
              <a:t>ea</a:t>
            </a:r>
            <a:r>
              <a:rPr sz="1800" spc="-5" dirty="0">
                <a:latin typeface="Calibri"/>
                <a:cs typeface="Calibri"/>
              </a:rPr>
              <a:t>d</a:t>
            </a:r>
            <a:r>
              <a:rPr sz="1800" spc="-15" dirty="0">
                <a:latin typeface="Calibri"/>
                <a:cs typeface="Calibri"/>
              </a:rPr>
              <a:t>o</a:t>
            </a:r>
            <a:r>
              <a:rPr sz="1800" spc="-55" dirty="0">
                <a:latin typeface="Calibri"/>
                <a:cs typeface="Calibri"/>
              </a:rPr>
              <a:t>r</a:t>
            </a:r>
            <a:r>
              <a:rPr sz="1800" dirty="0">
                <a:latin typeface="Calibri"/>
                <a:cs typeface="Calibri"/>
              </a:rPr>
              <a:t>as</a:t>
            </a:r>
            <a:r>
              <a:rPr sz="1800" spc="-5" dirty="0">
                <a:latin typeface="Calibri"/>
                <a:cs typeface="Calibri"/>
              </a:rPr>
              <a:t>: SIO</a:t>
            </a:r>
            <a:r>
              <a:rPr sz="1800" dirty="0">
                <a:latin typeface="Calibri"/>
                <a:cs typeface="Calibri"/>
              </a:rPr>
              <a:t>P</a:t>
            </a:r>
            <a:r>
              <a:rPr sz="1800" spc="-5" dirty="0">
                <a:latin typeface="Calibri"/>
                <a:cs typeface="Calibri"/>
              </a:rPr>
              <a:t> </a:t>
            </a:r>
            <a:r>
              <a:rPr sz="1800" spc="-10" dirty="0">
                <a:latin typeface="Calibri"/>
                <a:cs typeface="Calibri"/>
              </a:rPr>
              <a:t>e</a:t>
            </a:r>
            <a:r>
              <a:rPr sz="1800" dirty="0">
                <a:latin typeface="Calibri"/>
                <a:cs typeface="Calibri"/>
              </a:rPr>
              <a:t> </a:t>
            </a:r>
            <a:r>
              <a:rPr sz="1800" spc="-5" dirty="0">
                <a:latin typeface="Calibri"/>
                <a:cs typeface="Calibri"/>
              </a:rPr>
              <a:t>SI</a:t>
            </a:r>
            <a:r>
              <a:rPr sz="1800" spc="-35" dirty="0">
                <a:latin typeface="Calibri"/>
                <a:cs typeface="Calibri"/>
              </a:rPr>
              <a:t>L</a:t>
            </a:r>
            <a:r>
              <a:rPr sz="1800" spc="-5" dirty="0">
                <a:latin typeface="Calibri"/>
                <a:cs typeface="Calibri"/>
              </a:rPr>
              <a:t>OR</a:t>
            </a:r>
            <a:endParaRPr sz="1800">
              <a:latin typeface="Calibri"/>
              <a:cs typeface="Calibri"/>
            </a:endParaRPr>
          </a:p>
        </p:txBody>
      </p:sp>
      <p:sp>
        <p:nvSpPr>
          <p:cNvPr id="19" name="object 19"/>
          <p:cNvSpPr/>
          <p:nvPr/>
        </p:nvSpPr>
        <p:spPr>
          <a:xfrm>
            <a:off x="8048243" y="2713396"/>
            <a:ext cx="229870" cy="231140"/>
          </a:xfrm>
          <a:custGeom>
            <a:avLst/>
            <a:gdLst/>
            <a:ahLst/>
            <a:cxnLst/>
            <a:rect l="l" t="t" r="r" b="b"/>
            <a:pathLst>
              <a:path w="229870" h="231139">
                <a:moveTo>
                  <a:pt x="102558" y="0"/>
                </a:moveTo>
                <a:lnTo>
                  <a:pt x="62221" y="12235"/>
                </a:lnTo>
                <a:lnTo>
                  <a:pt x="29668" y="37519"/>
                </a:lnTo>
                <a:lnTo>
                  <a:pt x="7920" y="72831"/>
                </a:lnTo>
                <a:lnTo>
                  <a:pt x="0" y="115147"/>
                </a:lnTo>
                <a:lnTo>
                  <a:pt x="17" y="117196"/>
                </a:lnTo>
                <a:lnTo>
                  <a:pt x="8362" y="158408"/>
                </a:lnTo>
                <a:lnTo>
                  <a:pt x="30243" y="192838"/>
                </a:lnTo>
                <a:lnTo>
                  <a:pt x="63186" y="217649"/>
                </a:lnTo>
                <a:lnTo>
                  <a:pt x="104718" y="230004"/>
                </a:lnTo>
                <a:lnTo>
                  <a:pt x="120043" y="230864"/>
                </a:lnTo>
                <a:lnTo>
                  <a:pt x="133929" y="229412"/>
                </a:lnTo>
                <a:lnTo>
                  <a:pt x="171958" y="215541"/>
                </a:lnTo>
                <a:lnTo>
                  <a:pt x="202428" y="189052"/>
                </a:lnTo>
                <a:lnTo>
                  <a:pt x="222622" y="152067"/>
                </a:lnTo>
                <a:lnTo>
                  <a:pt x="229822" y="106710"/>
                </a:lnTo>
                <a:lnTo>
                  <a:pt x="228020" y="93092"/>
                </a:lnTo>
                <a:lnTo>
                  <a:pt x="213462" y="55919"/>
                </a:lnTo>
                <a:lnTo>
                  <a:pt x="186536" y="26283"/>
                </a:lnTo>
                <a:lnTo>
                  <a:pt x="148986" y="6779"/>
                </a:lnTo>
                <a:lnTo>
                  <a:pt x="102558" y="0"/>
                </a:lnTo>
                <a:close/>
              </a:path>
            </a:pathLst>
          </a:custGeom>
          <a:solidFill>
            <a:srgbClr val="5B9BD4"/>
          </a:solidFill>
        </p:spPr>
        <p:txBody>
          <a:bodyPr wrap="square" lIns="0" tIns="0" rIns="0" bIns="0" rtlCol="0"/>
          <a:lstStyle/>
          <a:p>
            <a:endParaRPr/>
          </a:p>
        </p:txBody>
      </p:sp>
      <p:sp>
        <p:nvSpPr>
          <p:cNvPr id="20" name="object 20"/>
          <p:cNvSpPr/>
          <p:nvPr/>
        </p:nvSpPr>
        <p:spPr>
          <a:xfrm>
            <a:off x="8048243" y="2713396"/>
            <a:ext cx="229870" cy="231140"/>
          </a:xfrm>
          <a:custGeom>
            <a:avLst/>
            <a:gdLst/>
            <a:ahLst/>
            <a:cxnLst/>
            <a:rect l="l" t="t" r="r" b="b"/>
            <a:pathLst>
              <a:path w="229870" h="231139">
                <a:moveTo>
                  <a:pt x="0" y="115147"/>
                </a:moveTo>
                <a:lnTo>
                  <a:pt x="7920" y="72831"/>
                </a:lnTo>
                <a:lnTo>
                  <a:pt x="29668" y="37519"/>
                </a:lnTo>
                <a:lnTo>
                  <a:pt x="62221" y="12235"/>
                </a:lnTo>
                <a:lnTo>
                  <a:pt x="102558" y="0"/>
                </a:lnTo>
                <a:lnTo>
                  <a:pt x="118912" y="685"/>
                </a:lnTo>
                <a:lnTo>
                  <a:pt x="162575" y="11995"/>
                </a:lnTo>
                <a:lnTo>
                  <a:pt x="196778" y="35164"/>
                </a:lnTo>
                <a:lnTo>
                  <a:pt x="219775" y="67601"/>
                </a:lnTo>
                <a:lnTo>
                  <a:pt x="229822" y="106710"/>
                </a:lnTo>
                <a:lnTo>
                  <a:pt x="229034" y="122629"/>
                </a:lnTo>
                <a:lnTo>
                  <a:pt x="217200" y="165431"/>
                </a:lnTo>
                <a:lnTo>
                  <a:pt x="193279" y="199153"/>
                </a:lnTo>
                <a:lnTo>
                  <a:pt x="159987" y="221672"/>
                </a:lnTo>
                <a:lnTo>
                  <a:pt x="120043" y="230864"/>
                </a:lnTo>
                <a:lnTo>
                  <a:pt x="104718" y="230004"/>
                </a:lnTo>
                <a:lnTo>
                  <a:pt x="63186" y="217649"/>
                </a:lnTo>
                <a:lnTo>
                  <a:pt x="30243" y="192838"/>
                </a:lnTo>
                <a:lnTo>
                  <a:pt x="8362" y="158408"/>
                </a:lnTo>
                <a:lnTo>
                  <a:pt x="17" y="117196"/>
                </a:lnTo>
                <a:lnTo>
                  <a:pt x="0" y="115147"/>
                </a:lnTo>
                <a:close/>
              </a:path>
            </a:pathLst>
          </a:custGeom>
          <a:ln w="12192">
            <a:solidFill>
              <a:srgbClr val="FFFFFF"/>
            </a:solidFill>
          </a:ln>
        </p:spPr>
        <p:txBody>
          <a:bodyPr wrap="square" lIns="0" tIns="0" rIns="0" bIns="0" rtlCol="0"/>
          <a:lstStyle/>
          <a:p>
            <a:endParaRPr/>
          </a:p>
        </p:txBody>
      </p:sp>
      <p:sp>
        <p:nvSpPr>
          <p:cNvPr id="21" name="object 21"/>
          <p:cNvSpPr/>
          <p:nvPr/>
        </p:nvSpPr>
        <p:spPr>
          <a:xfrm>
            <a:off x="9694164" y="2713525"/>
            <a:ext cx="233045" cy="231140"/>
          </a:xfrm>
          <a:custGeom>
            <a:avLst/>
            <a:gdLst/>
            <a:ahLst/>
            <a:cxnLst/>
            <a:rect l="l" t="t" r="r" b="b"/>
            <a:pathLst>
              <a:path w="233045" h="231139">
                <a:moveTo>
                  <a:pt x="102760" y="0"/>
                </a:moveTo>
                <a:lnTo>
                  <a:pt x="62289" y="12488"/>
                </a:lnTo>
                <a:lnTo>
                  <a:pt x="29678" y="37795"/>
                </a:lnTo>
                <a:lnTo>
                  <a:pt x="7918" y="72960"/>
                </a:lnTo>
                <a:lnTo>
                  <a:pt x="0" y="115018"/>
                </a:lnTo>
                <a:lnTo>
                  <a:pt x="148" y="120911"/>
                </a:lnTo>
                <a:lnTo>
                  <a:pt x="9617" y="160865"/>
                </a:lnTo>
                <a:lnTo>
                  <a:pt x="32313" y="194112"/>
                </a:lnTo>
                <a:lnTo>
                  <a:pt x="66093" y="217976"/>
                </a:lnTo>
                <a:lnTo>
                  <a:pt x="108815" y="229777"/>
                </a:lnTo>
                <a:lnTo>
                  <a:pt x="124673" y="230567"/>
                </a:lnTo>
                <a:lnTo>
                  <a:pt x="138418" y="228799"/>
                </a:lnTo>
                <a:lnTo>
                  <a:pt x="175967" y="214303"/>
                </a:lnTo>
                <a:lnTo>
                  <a:pt x="205942" y="187475"/>
                </a:lnTo>
                <a:lnTo>
                  <a:pt x="225721" y="150191"/>
                </a:lnTo>
                <a:lnTo>
                  <a:pt x="232679" y="104324"/>
                </a:lnTo>
                <a:lnTo>
                  <a:pt x="230625" y="90956"/>
                </a:lnTo>
                <a:lnTo>
                  <a:pt x="215441" y="54526"/>
                </a:lnTo>
                <a:lnTo>
                  <a:pt x="187987" y="25553"/>
                </a:lnTo>
                <a:lnTo>
                  <a:pt x="149886" y="6542"/>
                </a:lnTo>
                <a:lnTo>
                  <a:pt x="102760" y="0"/>
                </a:lnTo>
                <a:close/>
              </a:path>
            </a:pathLst>
          </a:custGeom>
          <a:solidFill>
            <a:srgbClr val="5B9BD4"/>
          </a:solidFill>
        </p:spPr>
        <p:txBody>
          <a:bodyPr wrap="square" lIns="0" tIns="0" rIns="0" bIns="0" rtlCol="0"/>
          <a:lstStyle/>
          <a:p>
            <a:endParaRPr/>
          </a:p>
        </p:txBody>
      </p:sp>
      <p:sp>
        <p:nvSpPr>
          <p:cNvPr id="22" name="object 22"/>
          <p:cNvSpPr/>
          <p:nvPr/>
        </p:nvSpPr>
        <p:spPr>
          <a:xfrm>
            <a:off x="9694164" y="2713525"/>
            <a:ext cx="233045" cy="231140"/>
          </a:xfrm>
          <a:custGeom>
            <a:avLst/>
            <a:gdLst/>
            <a:ahLst/>
            <a:cxnLst/>
            <a:rect l="l" t="t" r="r" b="b"/>
            <a:pathLst>
              <a:path w="233045" h="231139">
                <a:moveTo>
                  <a:pt x="0" y="115018"/>
                </a:moveTo>
                <a:lnTo>
                  <a:pt x="7918" y="72960"/>
                </a:lnTo>
                <a:lnTo>
                  <a:pt x="29678" y="37795"/>
                </a:lnTo>
                <a:lnTo>
                  <a:pt x="62289" y="12488"/>
                </a:lnTo>
                <a:lnTo>
                  <a:pt x="102760" y="0"/>
                </a:lnTo>
                <a:lnTo>
                  <a:pt x="119371" y="640"/>
                </a:lnTo>
                <a:lnTo>
                  <a:pt x="163669" y="11618"/>
                </a:lnTo>
                <a:lnTo>
                  <a:pt x="198402" y="34227"/>
                </a:lnTo>
                <a:lnTo>
                  <a:pt x="221946" y="65965"/>
                </a:lnTo>
                <a:lnTo>
                  <a:pt x="232679" y="104324"/>
                </a:lnTo>
                <a:lnTo>
                  <a:pt x="231946" y="120451"/>
                </a:lnTo>
                <a:lnTo>
                  <a:pt x="220423" y="163665"/>
                </a:lnTo>
                <a:lnTo>
                  <a:pt x="196954" y="197672"/>
                </a:lnTo>
                <a:lnTo>
                  <a:pt x="164163" y="220598"/>
                </a:lnTo>
                <a:lnTo>
                  <a:pt x="124673" y="230567"/>
                </a:lnTo>
                <a:lnTo>
                  <a:pt x="108815" y="229777"/>
                </a:lnTo>
                <a:lnTo>
                  <a:pt x="66093" y="217976"/>
                </a:lnTo>
                <a:lnTo>
                  <a:pt x="32313" y="194112"/>
                </a:lnTo>
                <a:lnTo>
                  <a:pt x="9617" y="160865"/>
                </a:lnTo>
                <a:lnTo>
                  <a:pt x="148" y="120911"/>
                </a:lnTo>
                <a:lnTo>
                  <a:pt x="0" y="115018"/>
                </a:lnTo>
                <a:close/>
              </a:path>
            </a:pathLst>
          </a:custGeom>
          <a:ln w="12192">
            <a:solidFill>
              <a:srgbClr val="FFFFFF"/>
            </a:solidFill>
          </a:ln>
        </p:spPr>
        <p:txBody>
          <a:bodyPr wrap="square" lIns="0" tIns="0" rIns="0" bIns="0" rtlCol="0"/>
          <a:lstStyle/>
          <a:p>
            <a:endParaRPr/>
          </a:p>
        </p:txBody>
      </p:sp>
      <p:sp>
        <p:nvSpPr>
          <p:cNvPr id="23" name="object 23"/>
          <p:cNvSpPr txBox="1"/>
          <p:nvPr/>
        </p:nvSpPr>
        <p:spPr>
          <a:xfrm>
            <a:off x="8502777" y="3139948"/>
            <a:ext cx="2756535" cy="1910080"/>
          </a:xfrm>
          <a:prstGeom prst="rect">
            <a:avLst/>
          </a:prstGeom>
        </p:spPr>
        <p:txBody>
          <a:bodyPr vert="horz" wrap="square" lIns="0" tIns="0" rIns="0" bIns="0" rtlCol="0">
            <a:spAutoFit/>
          </a:bodyPr>
          <a:lstStyle/>
          <a:p>
            <a:pPr marL="643255" marR="239395" indent="-635" algn="ctr">
              <a:lnSpc>
                <a:spcPts val="1939"/>
              </a:lnSpc>
            </a:pPr>
            <a:r>
              <a:rPr sz="1800" spc="-10" dirty="0">
                <a:latin typeface="Calibri"/>
                <a:cs typeface="Calibri"/>
              </a:rPr>
              <a:t>6 –</a:t>
            </a:r>
            <a:r>
              <a:rPr sz="1800" spc="15" dirty="0">
                <a:latin typeface="Calibri"/>
                <a:cs typeface="Calibri"/>
              </a:rPr>
              <a:t> </a:t>
            </a:r>
            <a:r>
              <a:rPr sz="1800" dirty="0">
                <a:latin typeface="Calibri"/>
                <a:cs typeface="Calibri"/>
              </a:rPr>
              <a:t>Al</a:t>
            </a:r>
            <a:r>
              <a:rPr sz="1800" spc="-35" dirty="0">
                <a:latin typeface="Calibri"/>
                <a:cs typeface="Calibri"/>
              </a:rPr>
              <a:t>t</a:t>
            </a:r>
            <a:r>
              <a:rPr sz="1800" spc="-10" dirty="0">
                <a:latin typeface="Calibri"/>
                <a:cs typeface="Calibri"/>
              </a:rPr>
              <a:t>e</a:t>
            </a:r>
            <a:r>
              <a:rPr sz="1800" spc="-50" dirty="0">
                <a:latin typeface="Calibri"/>
                <a:cs typeface="Calibri"/>
              </a:rPr>
              <a:t>r</a:t>
            </a:r>
            <a:r>
              <a:rPr sz="1800" spc="-10" dirty="0">
                <a:latin typeface="Calibri"/>
                <a:cs typeface="Calibri"/>
              </a:rPr>
              <a:t>a</a:t>
            </a:r>
            <a:r>
              <a:rPr sz="1800" spc="-30" dirty="0">
                <a:latin typeface="Calibri"/>
                <a:cs typeface="Calibri"/>
              </a:rPr>
              <a:t>ç</a:t>
            </a:r>
            <a:r>
              <a:rPr sz="1800" spc="-5" dirty="0">
                <a:latin typeface="Calibri"/>
                <a:cs typeface="Calibri"/>
              </a:rPr>
              <a:t>õe</a:t>
            </a:r>
            <a:r>
              <a:rPr sz="1800" dirty="0">
                <a:latin typeface="Calibri"/>
                <a:cs typeface="Calibri"/>
              </a:rPr>
              <a:t>s</a:t>
            </a:r>
            <a:r>
              <a:rPr sz="1800" spc="5" dirty="0">
                <a:latin typeface="Calibri"/>
                <a:cs typeface="Calibri"/>
              </a:rPr>
              <a:t> </a:t>
            </a:r>
            <a:r>
              <a:rPr sz="1800" spc="-45" dirty="0">
                <a:latin typeface="Calibri"/>
                <a:cs typeface="Calibri"/>
              </a:rPr>
              <a:t>f</a:t>
            </a:r>
            <a:r>
              <a:rPr sz="1800" dirty="0">
                <a:latin typeface="Calibri"/>
                <a:cs typeface="Calibri"/>
              </a:rPr>
              <a:t>ei</a:t>
            </a:r>
            <a:r>
              <a:rPr sz="1800" spc="-30" dirty="0">
                <a:latin typeface="Calibri"/>
                <a:cs typeface="Calibri"/>
              </a:rPr>
              <a:t>t</a:t>
            </a:r>
            <a:r>
              <a:rPr sz="1800" dirty="0">
                <a:latin typeface="Calibri"/>
                <a:cs typeface="Calibri"/>
              </a:rPr>
              <a:t>as p</a:t>
            </a:r>
            <a:r>
              <a:rPr sz="1800" spc="-10" dirty="0">
                <a:latin typeface="Calibri"/>
                <a:cs typeface="Calibri"/>
              </a:rPr>
              <a:t>e</a:t>
            </a:r>
            <a:r>
              <a:rPr sz="1800" spc="-5" dirty="0">
                <a:latin typeface="Calibri"/>
                <a:cs typeface="Calibri"/>
              </a:rPr>
              <a:t>l</a:t>
            </a:r>
            <a:r>
              <a:rPr sz="1800" dirty="0">
                <a:latin typeface="Calibri"/>
                <a:cs typeface="Calibri"/>
              </a:rPr>
              <a:t>o</a:t>
            </a:r>
            <a:r>
              <a:rPr sz="1800" spc="10" dirty="0">
                <a:latin typeface="Calibri"/>
                <a:cs typeface="Calibri"/>
              </a:rPr>
              <a:t> </a:t>
            </a:r>
            <a:r>
              <a:rPr sz="1800" spc="-5" dirty="0">
                <a:latin typeface="Calibri"/>
                <a:cs typeface="Calibri"/>
              </a:rPr>
              <a:t>S</a:t>
            </a:r>
            <a:r>
              <a:rPr sz="1800" spc="5" dirty="0">
                <a:latin typeface="Calibri"/>
                <a:cs typeface="Calibri"/>
              </a:rPr>
              <a:t>I</a:t>
            </a:r>
            <a:r>
              <a:rPr sz="1800" spc="-35" dirty="0">
                <a:latin typeface="Calibri"/>
                <a:cs typeface="Calibri"/>
              </a:rPr>
              <a:t>L</a:t>
            </a:r>
            <a:r>
              <a:rPr sz="1800" spc="-5" dirty="0">
                <a:latin typeface="Calibri"/>
                <a:cs typeface="Calibri"/>
              </a:rPr>
              <a:t>O</a:t>
            </a:r>
            <a:r>
              <a:rPr sz="1800" dirty="0">
                <a:latin typeface="Calibri"/>
                <a:cs typeface="Calibri"/>
              </a:rPr>
              <a:t>R </a:t>
            </a:r>
            <a:r>
              <a:rPr sz="1800" spc="-5" dirty="0">
                <a:latin typeface="Calibri"/>
                <a:cs typeface="Calibri"/>
              </a:rPr>
              <a:t>s</a:t>
            </a:r>
            <a:r>
              <a:rPr sz="1800" spc="5" dirty="0">
                <a:latin typeface="Calibri"/>
                <a:cs typeface="Calibri"/>
              </a:rPr>
              <a:t>ã</a:t>
            </a:r>
            <a:r>
              <a:rPr sz="1800" dirty="0">
                <a:latin typeface="Calibri"/>
                <a:cs typeface="Calibri"/>
              </a:rPr>
              <a:t>o </a:t>
            </a:r>
            <a:r>
              <a:rPr sz="1800" spc="-15" dirty="0">
                <a:latin typeface="Calibri"/>
                <a:cs typeface="Calibri"/>
              </a:rPr>
              <a:t>de</a:t>
            </a:r>
            <a:r>
              <a:rPr sz="1800" spc="-20" dirty="0">
                <a:latin typeface="Calibri"/>
                <a:cs typeface="Calibri"/>
              </a:rPr>
              <a:t>v</a:t>
            </a:r>
            <a:r>
              <a:rPr sz="1800" spc="-5" dirty="0">
                <a:latin typeface="Calibri"/>
                <a:cs typeface="Calibri"/>
              </a:rPr>
              <a:t>o</a:t>
            </a:r>
            <a:r>
              <a:rPr sz="1800" spc="-10" dirty="0">
                <a:latin typeface="Calibri"/>
                <a:cs typeface="Calibri"/>
              </a:rPr>
              <a:t>l</a:t>
            </a:r>
            <a:r>
              <a:rPr sz="1800" dirty="0">
                <a:latin typeface="Calibri"/>
                <a:cs typeface="Calibri"/>
              </a:rPr>
              <a:t>vidas ao</a:t>
            </a:r>
            <a:r>
              <a:rPr sz="1800" spc="10" dirty="0">
                <a:latin typeface="Calibri"/>
                <a:cs typeface="Calibri"/>
              </a:rPr>
              <a:t> </a:t>
            </a:r>
            <a:r>
              <a:rPr sz="1800" spc="-55" dirty="0">
                <a:latin typeface="Calibri"/>
                <a:cs typeface="Calibri"/>
              </a:rPr>
              <a:t>P</a:t>
            </a:r>
            <a:r>
              <a:rPr sz="1800" spc="-5" dirty="0">
                <a:latin typeface="Calibri"/>
                <a:cs typeface="Calibri"/>
              </a:rPr>
              <a:t>od</a:t>
            </a:r>
            <a:r>
              <a:rPr sz="1800" dirty="0">
                <a:latin typeface="Calibri"/>
                <a:cs typeface="Calibri"/>
              </a:rPr>
              <a:t>e</a:t>
            </a:r>
            <a:r>
              <a:rPr sz="1800" spc="-10" dirty="0">
                <a:latin typeface="Calibri"/>
                <a:cs typeface="Calibri"/>
              </a:rPr>
              <a:t>r</a:t>
            </a:r>
            <a:r>
              <a:rPr sz="1800" spc="-5" dirty="0">
                <a:latin typeface="Calibri"/>
                <a:cs typeface="Calibri"/>
              </a:rPr>
              <a:t> E</a:t>
            </a:r>
            <a:r>
              <a:rPr sz="1800" spc="-55" dirty="0">
                <a:latin typeface="Calibri"/>
                <a:cs typeface="Calibri"/>
              </a:rPr>
              <a:t>x</a:t>
            </a:r>
            <a:r>
              <a:rPr sz="1800" dirty="0">
                <a:latin typeface="Calibri"/>
                <a:cs typeface="Calibri"/>
              </a:rPr>
              <a:t>ecut</a:t>
            </a:r>
            <a:r>
              <a:rPr sz="1800" spc="-10" dirty="0">
                <a:latin typeface="Calibri"/>
                <a:cs typeface="Calibri"/>
              </a:rPr>
              <a:t>i</a:t>
            </a:r>
            <a:r>
              <a:rPr sz="1800" spc="-20" dirty="0">
                <a:latin typeface="Calibri"/>
                <a:cs typeface="Calibri"/>
              </a:rPr>
              <a:t>v</a:t>
            </a:r>
            <a:r>
              <a:rPr sz="1800" dirty="0">
                <a:latin typeface="Calibri"/>
                <a:cs typeface="Calibri"/>
              </a:rPr>
              <a:t>o</a:t>
            </a:r>
            <a:endParaRPr sz="1800">
              <a:latin typeface="Calibri"/>
              <a:cs typeface="Calibri"/>
            </a:endParaRPr>
          </a:p>
          <a:p>
            <a:pPr marL="12700" marR="5080" algn="ctr">
              <a:lnSpc>
                <a:spcPts val="1939"/>
              </a:lnSpc>
              <a:spcBef>
                <a:spcPts val="1380"/>
              </a:spcBef>
            </a:pPr>
            <a:r>
              <a:rPr sz="1800" spc="-10" dirty="0">
                <a:latin typeface="Calibri"/>
                <a:cs typeface="Calibri"/>
              </a:rPr>
              <a:t>11 –</a:t>
            </a:r>
            <a:r>
              <a:rPr sz="1800" spc="15" dirty="0">
                <a:latin typeface="Calibri"/>
                <a:cs typeface="Calibri"/>
              </a:rPr>
              <a:t> </a:t>
            </a:r>
            <a:r>
              <a:rPr sz="1800" spc="-10" dirty="0">
                <a:latin typeface="Calibri"/>
                <a:cs typeface="Calibri"/>
              </a:rPr>
              <a:t>Ap</a:t>
            </a:r>
            <a:r>
              <a:rPr sz="1800" spc="-35" dirty="0">
                <a:latin typeface="Calibri"/>
                <a:cs typeface="Calibri"/>
              </a:rPr>
              <a:t>r</a:t>
            </a:r>
            <a:r>
              <a:rPr sz="1800" spc="-15" dirty="0">
                <a:latin typeface="Calibri"/>
                <a:cs typeface="Calibri"/>
              </a:rPr>
              <a:t>o</a:t>
            </a:r>
            <a:r>
              <a:rPr sz="1800" spc="-35" dirty="0">
                <a:latin typeface="Calibri"/>
                <a:cs typeface="Calibri"/>
              </a:rPr>
              <a:t>v</a:t>
            </a:r>
            <a:r>
              <a:rPr sz="1800" spc="-10" dirty="0">
                <a:latin typeface="Calibri"/>
                <a:cs typeface="Calibri"/>
              </a:rPr>
              <a:t>a</a:t>
            </a:r>
            <a:r>
              <a:rPr sz="1800" spc="-30" dirty="0">
                <a:latin typeface="Calibri"/>
                <a:cs typeface="Calibri"/>
              </a:rPr>
              <a:t>ç</a:t>
            </a:r>
            <a:r>
              <a:rPr sz="1800" dirty="0">
                <a:latin typeface="Calibri"/>
                <a:cs typeface="Calibri"/>
              </a:rPr>
              <a:t>ão</a:t>
            </a:r>
            <a:r>
              <a:rPr sz="1800" spc="-5" dirty="0">
                <a:latin typeface="Calibri"/>
                <a:cs typeface="Calibri"/>
              </a:rPr>
              <a:t> </a:t>
            </a:r>
            <a:r>
              <a:rPr sz="1800" dirty="0">
                <a:latin typeface="Calibri"/>
                <a:cs typeface="Calibri"/>
              </a:rPr>
              <a:t>d</a:t>
            </a:r>
            <a:r>
              <a:rPr sz="1800" spc="-5" dirty="0">
                <a:latin typeface="Calibri"/>
                <a:cs typeface="Calibri"/>
              </a:rPr>
              <a:t>o</a:t>
            </a:r>
            <a:r>
              <a:rPr sz="1800" dirty="0">
                <a:latin typeface="Calibri"/>
                <a:cs typeface="Calibri"/>
              </a:rPr>
              <a:t>s </a:t>
            </a:r>
            <a:r>
              <a:rPr sz="1800" spc="-10" dirty="0">
                <a:latin typeface="Calibri"/>
                <a:cs typeface="Calibri"/>
              </a:rPr>
              <a:t>PLs,</a:t>
            </a:r>
            <a:r>
              <a:rPr sz="1800" dirty="0">
                <a:latin typeface="Calibri"/>
                <a:cs typeface="Calibri"/>
              </a:rPr>
              <a:t> </a:t>
            </a:r>
            <a:r>
              <a:rPr sz="1800" spc="-5" dirty="0">
                <a:latin typeface="Calibri"/>
                <a:cs typeface="Calibri"/>
              </a:rPr>
              <a:t>n</a:t>
            </a:r>
            <a:r>
              <a:rPr sz="1800" spc="-10" dirty="0">
                <a:latin typeface="Calibri"/>
                <a:cs typeface="Calibri"/>
              </a:rPr>
              <a:t>o</a:t>
            </a:r>
            <a:r>
              <a:rPr sz="1800" spc="-35" dirty="0">
                <a:latin typeface="Calibri"/>
                <a:cs typeface="Calibri"/>
              </a:rPr>
              <a:t>v</a:t>
            </a:r>
            <a:r>
              <a:rPr sz="1800" dirty="0">
                <a:latin typeface="Calibri"/>
                <a:cs typeface="Calibri"/>
              </a:rPr>
              <a:t>a </a:t>
            </a:r>
            <a:r>
              <a:rPr sz="1800" spc="-5" dirty="0">
                <a:latin typeface="Calibri"/>
                <a:cs typeface="Calibri"/>
              </a:rPr>
              <a:t>i</a:t>
            </a:r>
            <a:r>
              <a:rPr sz="1800" dirty="0">
                <a:latin typeface="Calibri"/>
                <a:cs typeface="Calibri"/>
              </a:rPr>
              <a:t>nd</a:t>
            </a:r>
            <a:r>
              <a:rPr sz="1800" spc="-5" dirty="0">
                <a:latin typeface="Calibri"/>
                <a:cs typeface="Calibri"/>
              </a:rPr>
              <a:t>i</a:t>
            </a:r>
            <a:r>
              <a:rPr sz="1800" spc="-25" dirty="0">
                <a:latin typeface="Calibri"/>
                <a:cs typeface="Calibri"/>
              </a:rPr>
              <a:t>c</a:t>
            </a:r>
            <a:r>
              <a:rPr sz="1800" spc="-10" dirty="0">
                <a:latin typeface="Calibri"/>
                <a:cs typeface="Calibri"/>
              </a:rPr>
              <a:t>a</a:t>
            </a:r>
            <a:r>
              <a:rPr sz="1800" spc="-25" dirty="0">
                <a:latin typeface="Calibri"/>
                <a:cs typeface="Calibri"/>
              </a:rPr>
              <a:t>ç</a:t>
            </a:r>
            <a:r>
              <a:rPr sz="1800" dirty="0">
                <a:latin typeface="Calibri"/>
                <a:cs typeface="Calibri"/>
              </a:rPr>
              <a:t>ão</a:t>
            </a:r>
            <a:r>
              <a:rPr sz="1800" spc="25" dirty="0">
                <a:latin typeface="Calibri"/>
                <a:cs typeface="Calibri"/>
              </a:rPr>
              <a:t> </a:t>
            </a:r>
            <a:r>
              <a:rPr sz="1800" dirty="0">
                <a:latin typeface="Calibri"/>
                <a:cs typeface="Calibri"/>
              </a:rPr>
              <a:t>d</a:t>
            </a:r>
            <a:r>
              <a:rPr sz="1800" spc="-10" dirty="0">
                <a:latin typeface="Calibri"/>
                <a:cs typeface="Calibri"/>
              </a:rPr>
              <a:t>e</a:t>
            </a:r>
            <a:r>
              <a:rPr sz="1800" dirty="0">
                <a:latin typeface="Calibri"/>
                <a:cs typeface="Calibri"/>
              </a:rPr>
              <a:t> b</a:t>
            </a:r>
            <a:r>
              <a:rPr sz="1800" spc="-10" dirty="0">
                <a:latin typeface="Calibri"/>
                <a:cs typeface="Calibri"/>
              </a:rPr>
              <a:t>e</a:t>
            </a:r>
            <a:r>
              <a:rPr sz="1800" dirty="0">
                <a:latin typeface="Calibri"/>
                <a:cs typeface="Calibri"/>
              </a:rPr>
              <a:t>n</a:t>
            </a:r>
            <a:r>
              <a:rPr sz="1800" spc="-15" dirty="0">
                <a:latin typeface="Calibri"/>
                <a:cs typeface="Calibri"/>
              </a:rPr>
              <a:t>e</a:t>
            </a:r>
            <a:r>
              <a:rPr sz="1800" spc="-5" dirty="0">
                <a:latin typeface="Calibri"/>
                <a:cs typeface="Calibri"/>
              </a:rPr>
              <a:t>fic</a:t>
            </a:r>
            <a:r>
              <a:rPr sz="1800" spc="-10" dirty="0">
                <a:latin typeface="Calibri"/>
                <a:cs typeface="Calibri"/>
              </a:rPr>
              <a:t>i</a:t>
            </a:r>
            <a:r>
              <a:rPr sz="1800" dirty="0">
                <a:latin typeface="Calibri"/>
                <a:cs typeface="Calibri"/>
              </a:rPr>
              <a:t>ários</a:t>
            </a:r>
            <a:r>
              <a:rPr sz="1800" spc="25" dirty="0">
                <a:latin typeface="Calibri"/>
                <a:cs typeface="Calibri"/>
              </a:rPr>
              <a:t> </a:t>
            </a:r>
            <a:r>
              <a:rPr sz="1800" dirty="0">
                <a:latin typeface="Calibri"/>
                <a:cs typeface="Calibri"/>
              </a:rPr>
              <a:t>no </a:t>
            </a:r>
            <a:r>
              <a:rPr sz="1800" spc="-5" dirty="0">
                <a:latin typeface="Calibri"/>
                <a:cs typeface="Calibri"/>
              </a:rPr>
              <a:t>SIO</a:t>
            </a:r>
            <a:r>
              <a:rPr sz="1800" spc="-245" dirty="0">
                <a:latin typeface="Calibri"/>
                <a:cs typeface="Calibri"/>
              </a:rPr>
              <a:t>P</a:t>
            </a:r>
            <a:r>
              <a:rPr sz="1800" spc="-5" dirty="0">
                <a:latin typeface="Calibri"/>
                <a:cs typeface="Calibri"/>
              </a:rPr>
              <a:t>,</a:t>
            </a:r>
            <a:r>
              <a:rPr sz="1800" spc="5" dirty="0">
                <a:latin typeface="Calibri"/>
                <a:cs typeface="Calibri"/>
              </a:rPr>
              <a:t> </a:t>
            </a:r>
            <a:r>
              <a:rPr sz="1800" spc="-5" dirty="0">
                <a:latin typeface="Calibri"/>
                <a:cs typeface="Calibri"/>
              </a:rPr>
              <a:t>prior</a:t>
            </a:r>
            <a:r>
              <a:rPr sz="1800" spc="-10" dirty="0">
                <a:latin typeface="Calibri"/>
                <a:cs typeface="Calibri"/>
              </a:rPr>
              <a:t>i</a:t>
            </a:r>
            <a:r>
              <a:rPr sz="1800" spc="-30" dirty="0">
                <a:latin typeface="Calibri"/>
                <a:cs typeface="Calibri"/>
              </a:rPr>
              <a:t>z</a:t>
            </a:r>
            <a:r>
              <a:rPr sz="1800" spc="-10" dirty="0">
                <a:latin typeface="Calibri"/>
                <a:cs typeface="Calibri"/>
              </a:rPr>
              <a:t>a</a:t>
            </a:r>
            <a:r>
              <a:rPr sz="1800" spc="-30" dirty="0">
                <a:latin typeface="Calibri"/>
                <a:cs typeface="Calibri"/>
              </a:rPr>
              <a:t>ç</a:t>
            </a:r>
            <a:r>
              <a:rPr sz="1800" dirty="0">
                <a:latin typeface="Calibri"/>
                <a:cs typeface="Calibri"/>
              </a:rPr>
              <a:t>ão.</a:t>
            </a:r>
            <a:endParaRPr sz="1800">
              <a:latin typeface="Calibri"/>
              <a:cs typeface="Calibri"/>
            </a:endParaRPr>
          </a:p>
        </p:txBody>
      </p:sp>
      <p:sp>
        <p:nvSpPr>
          <p:cNvPr id="24" name="object 24"/>
          <p:cNvSpPr txBox="1"/>
          <p:nvPr/>
        </p:nvSpPr>
        <p:spPr>
          <a:xfrm>
            <a:off x="2971292" y="5904229"/>
            <a:ext cx="956310" cy="501015"/>
          </a:xfrm>
          <a:prstGeom prst="rect">
            <a:avLst/>
          </a:prstGeom>
        </p:spPr>
        <p:txBody>
          <a:bodyPr vert="horz" wrap="square" lIns="0" tIns="0" rIns="0" bIns="0" rtlCol="0">
            <a:spAutoFit/>
          </a:bodyPr>
          <a:lstStyle/>
          <a:p>
            <a:pPr marL="12700">
              <a:lnSpc>
                <a:spcPts val="2050"/>
              </a:lnSpc>
            </a:pPr>
            <a:r>
              <a:rPr sz="1800" spc="-10" dirty="0">
                <a:latin typeface="Calibri"/>
                <a:cs typeface="Calibri"/>
              </a:rPr>
              <a:t>8 –</a:t>
            </a:r>
            <a:r>
              <a:rPr sz="1800" spc="15" dirty="0">
                <a:latin typeface="Calibri"/>
                <a:cs typeface="Calibri"/>
              </a:rPr>
              <a:t> </a:t>
            </a:r>
            <a:r>
              <a:rPr sz="1800" spc="-5" dirty="0">
                <a:latin typeface="Calibri"/>
                <a:cs typeface="Calibri"/>
              </a:rPr>
              <a:t>SIO</a:t>
            </a:r>
            <a:r>
              <a:rPr sz="1800" dirty="0">
                <a:latin typeface="Calibri"/>
                <a:cs typeface="Calibri"/>
              </a:rPr>
              <a:t>P</a:t>
            </a:r>
            <a:r>
              <a:rPr sz="1800" spc="-15" dirty="0">
                <a:latin typeface="Calibri"/>
                <a:cs typeface="Calibri"/>
              </a:rPr>
              <a:t> </a:t>
            </a:r>
            <a:r>
              <a:rPr sz="1800" spc="-10" dirty="0">
                <a:latin typeface="Calibri"/>
                <a:cs typeface="Calibri"/>
              </a:rPr>
              <a:t>é</a:t>
            </a:r>
            <a:endParaRPr sz="1800">
              <a:latin typeface="Calibri"/>
              <a:cs typeface="Calibri"/>
            </a:endParaRPr>
          </a:p>
          <a:p>
            <a:pPr marL="73025">
              <a:lnSpc>
                <a:spcPts val="2050"/>
              </a:lnSpc>
            </a:pPr>
            <a:r>
              <a:rPr sz="1800" spc="-30" dirty="0">
                <a:latin typeface="Calibri"/>
                <a:cs typeface="Calibri"/>
              </a:rPr>
              <a:t>r</a:t>
            </a:r>
            <a:r>
              <a:rPr sz="1800" dirty="0">
                <a:latin typeface="Calibri"/>
                <a:cs typeface="Calibri"/>
              </a:rPr>
              <a:t>eaber</a:t>
            </a:r>
            <a:r>
              <a:rPr sz="1800" spc="-25" dirty="0">
                <a:latin typeface="Calibri"/>
                <a:cs typeface="Calibri"/>
              </a:rPr>
              <a:t>t</a:t>
            </a:r>
            <a:r>
              <a:rPr sz="1800" dirty="0">
                <a:latin typeface="Calibri"/>
                <a:cs typeface="Calibri"/>
              </a:rPr>
              <a:t>o</a:t>
            </a:r>
            <a:endParaRPr sz="1800">
              <a:latin typeface="Calibri"/>
              <a:cs typeface="Calibri"/>
            </a:endParaRPr>
          </a:p>
        </p:txBody>
      </p:sp>
      <p:sp>
        <p:nvSpPr>
          <p:cNvPr id="25" name="object 25"/>
          <p:cNvSpPr txBox="1"/>
          <p:nvPr/>
        </p:nvSpPr>
        <p:spPr>
          <a:xfrm>
            <a:off x="6454266" y="5904229"/>
            <a:ext cx="2454275" cy="748665"/>
          </a:xfrm>
          <a:prstGeom prst="rect">
            <a:avLst/>
          </a:prstGeom>
        </p:spPr>
        <p:txBody>
          <a:bodyPr vert="horz" wrap="square" lIns="0" tIns="0" rIns="0" bIns="0" rtlCol="0">
            <a:spAutoFit/>
          </a:bodyPr>
          <a:lstStyle/>
          <a:p>
            <a:pPr marL="12700" marR="5080" indent="-2540" algn="ctr">
              <a:lnSpc>
                <a:spcPct val="90100"/>
              </a:lnSpc>
            </a:pPr>
            <a:r>
              <a:rPr sz="1800" spc="-10" dirty="0">
                <a:latin typeface="Calibri"/>
                <a:cs typeface="Calibri"/>
              </a:rPr>
              <a:t>10 -</a:t>
            </a:r>
            <a:r>
              <a:rPr sz="1800" spc="10" dirty="0">
                <a:latin typeface="Calibri"/>
                <a:cs typeface="Calibri"/>
              </a:rPr>
              <a:t> </a:t>
            </a:r>
            <a:r>
              <a:rPr sz="1800" spc="-15" dirty="0">
                <a:latin typeface="Calibri"/>
                <a:cs typeface="Calibri"/>
              </a:rPr>
              <a:t>Norm</a:t>
            </a:r>
            <a:r>
              <a:rPr sz="1800" spc="-25" dirty="0">
                <a:latin typeface="Calibri"/>
                <a:cs typeface="Calibri"/>
              </a:rPr>
              <a:t>a</a:t>
            </a:r>
            <a:r>
              <a:rPr sz="1800" dirty="0">
                <a:latin typeface="Calibri"/>
                <a:cs typeface="Calibri"/>
              </a:rPr>
              <a:t>t</a:t>
            </a:r>
            <a:r>
              <a:rPr sz="1800" spc="-10" dirty="0">
                <a:latin typeface="Calibri"/>
                <a:cs typeface="Calibri"/>
              </a:rPr>
              <a:t>i</a:t>
            </a:r>
            <a:r>
              <a:rPr sz="1800" spc="-20" dirty="0">
                <a:latin typeface="Calibri"/>
                <a:cs typeface="Calibri"/>
              </a:rPr>
              <a:t>v</a:t>
            </a:r>
            <a:r>
              <a:rPr sz="1800" spc="-15" dirty="0">
                <a:latin typeface="Calibri"/>
                <a:cs typeface="Calibri"/>
              </a:rPr>
              <a:t>os,</a:t>
            </a:r>
            <a:r>
              <a:rPr sz="1800" spc="-10" dirty="0">
                <a:latin typeface="Calibri"/>
                <a:cs typeface="Calibri"/>
              </a:rPr>
              <a:t> </a:t>
            </a:r>
            <a:r>
              <a:rPr sz="1800" spc="-5" dirty="0">
                <a:latin typeface="Calibri"/>
                <a:cs typeface="Calibri"/>
              </a:rPr>
              <a:t>publi</a:t>
            </a:r>
            <a:r>
              <a:rPr sz="1800" spc="-20" dirty="0">
                <a:latin typeface="Calibri"/>
                <a:cs typeface="Calibri"/>
              </a:rPr>
              <a:t>c</a:t>
            </a:r>
            <a:r>
              <a:rPr sz="1800" dirty="0">
                <a:latin typeface="Calibri"/>
                <a:cs typeface="Calibri"/>
              </a:rPr>
              <a:t>a</a:t>
            </a:r>
            <a:r>
              <a:rPr sz="1800" spc="-20" dirty="0">
                <a:latin typeface="Calibri"/>
                <a:cs typeface="Calibri"/>
              </a:rPr>
              <a:t>ç</a:t>
            </a:r>
            <a:r>
              <a:rPr sz="1800" dirty="0">
                <a:latin typeface="Calibri"/>
                <a:cs typeface="Calibri"/>
              </a:rPr>
              <a:t>ão</a:t>
            </a:r>
            <a:r>
              <a:rPr sz="1800" spc="20" dirty="0">
                <a:latin typeface="Calibri"/>
                <a:cs typeface="Calibri"/>
              </a:rPr>
              <a:t> </a:t>
            </a:r>
            <a:r>
              <a:rPr sz="1800" spc="-5" dirty="0">
                <a:latin typeface="Calibri"/>
                <a:cs typeface="Calibri"/>
              </a:rPr>
              <a:t>d</a:t>
            </a:r>
            <a:r>
              <a:rPr sz="1800" dirty="0">
                <a:latin typeface="Calibri"/>
                <a:cs typeface="Calibri"/>
              </a:rPr>
              <a:t>a</a:t>
            </a:r>
            <a:r>
              <a:rPr sz="1800" spc="10" dirty="0">
                <a:latin typeface="Calibri"/>
                <a:cs typeface="Calibri"/>
              </a:rPr>
              <a:t> </a:t>
            </a:r>
            <a:r>
              <a:rPr sz="1800" spc="-45" dirty="0">
                <a:latin typeface="Calibri"/>
                <a:cs typeface="Calibri"/>
              </a:rPr>
              <a:t>P</a:t>
            </a:r>
            <a:r>
              <a:rPr sz="1800" spc="-5" dirty="0">
                <a:latin typeface="Calibri"/>
                <a:cs typeface="Calibri"/>
              </a:rPr>
              <a:t>o</a:t>
            </a:r>
            <a:r>
              <a:rPr sz="1800" spc="-10" dirty="0">
                <a:latin typeface="Calibri"/>
                <a:cs typeface="Calibri"/>
              </a:rPr>
              <a:t>r</a:t>
            </a:r>
            <a:r>
              <a:rPr sz="1800" spc="-30" dirty="0">
                <a:latin typeface="Calibri"/>
                <a:cs typeface="Calibri"/>
              </a:rPr>
              <a:t>t</a:t>
            </a:r>
            <a:r>
              <a:rPr sz="1800" dirty="0">
                <a:latin typeface="Calibri"/>
                <a:cs typeface="Calibri"/>
              </a:rPr>
              <a:t>ar</a:t>
            </a:r>
            <a:r>
              <a:rPr sz="1800" spc="-10" dirty="0">
                <a:latin typeface="Calibri"/>
                <a:cs typeface="Calibri"/>
              </a:rPr>
              <a:t>i</a:t>
            </a:r>
            <a:r>
              <a:rPr sz="1800" dirty="0">
                <a:latin typeface="Calibri"/>
                <a:cs typeface="Calibri"/>
              </a:rPr>
              <a:t>a</a:t>
            </a:r>
            <a:r>
              <a:rPr sz="1800" spc="10" dirty="0">
                <a:latin typeface="Calibri"/>
                <a:cs typeface="Calibri"/>
              </a:rPr>
              <a:t> </a:t>
            </a:r>
            <a:r>
              <a:rPr sz="1800" dirty="0">
                <a:latin typeface="Calibri"/>
                <a:cs typeface="Calibri"/>
              </a:rPr>
              <a:t>ME </a:t>
            </a:r>
            <a:r>
              <a:rPr sz="1800" spc="-10" dirty="0">
                <a:latin typeface="Calibri"/>
                <a:cs typeface="Calibri"/>
              </a:rPr>
              <a:t>e</a:t>
            </a:r>
            <a:r>
              <a:rPr sz="1800" dirty="0">
                <a:latin typeface="Calibri"/>
                <a:cs typeface="Calibri"/>
              </a:rPr>
              <a:t> </a:t>
            </a:r>
            <a:r>
              <a:rPr sz="1800" spc="-5" dirty="0">
                <a:latin typeface="Calibri"/>
                <a:cs typeface="Calibri"/>
              </a:rPr>
              <a:t>e</a:t>
            </a:r>
            <a:r>
              <a:rPr sz="1800" spc="-25" dirty="0">
                <a:latin typeface="Calibri"/>
                <a:cs typeface="Calibri"/>
              </a:rPr>
              <a:t>n</a:t>
            </a:r>
            <a:r>
              <a:rPr sz="1800" dirty="0">
                <a:latin typeface="Calibri"/>
                <a:cs typeface="Calibri"/>
              </a:rPr>
              <a:t>vio</a:t>
            </a:r>
            <a:r>
              <a:rPr sz="1800" spc="5" dirty="0">
                <a:latin typeface="Calibri"/>
                <a:cs typeface="Calibri"/>
              </a:rPr>
              <a:t> </a:t>
            </a:r>
            <a:r>
              <a:rPr sz="1800" spc="-5" dirty="0">
                <a:latin typeface="Calibri"/>
                <a:cs typeface="Calibri"/>
              </a:rPr>
              <a:t>do</a:t>
            </a:r>
            <a:r>
              <a:rPr sz="1800" dirty="0">
                <a:latin typeface="Calibri"/>
                <a:cs typeface="Calibri"/>
              </a:rPr>
              <a:t>s</a:t>
            </a:r>
            <a:r>
              <a:rPr sz="1800" spc="5" dirty="0">
                <a:latin typeface="Calibri"/>
                <a:cs typeface="Calibri"/>
              </a:rPr>
              <a:t> </a:t>
            </a:r>
            <a:r>
              <a:rPr sz="1800" spc="-15" dirty="0">
                <a:latin typeface="Calibri"/>
                <a:cs typeface="Calibri"/>
              </a:rPr>
              <a:t>P</a:t>
            </a:r>
            <a:r>
              <a:rPr sz="1800" spc="-5" dirty="0">
                <a:latin typeface="Calibri"/>
                <a:cs typeface="Calibri"/>
              </a:rPr>
              <a:t>L</a:t>
            </a:r>
            <a:r>
              <a:rPr sz="1800" dirty="0">
                <a:latin typeface="Calibri"/>
                <a:cs typeface="Calibri"/>
              </a:rPr>
              <a:t>s ao</a:t>
            </a:r>
            <a:r>
              <a:rPr sz="1800" spc="-5" dirty="0">
                <a:latin typeface="Calibri"/>
                <a:cs typeface="Calibri"/>
              </a:rPr>
              <a:t> </a:t>
            </a:r>
            <a:r>
              <a:rPr sz="1800" spc="-20" dirty="0">
                <a:latin typeface="Calibri"/>
                <a:cs typeface="Calibri"/>
              </a:rPr>
              <a:t>CN</a:t>
            </a:r>
            <a:endParaRPr sz="1800">
              <a:latin typeface="Calibri"/>
              <a:cs typeface="Calibri"/>
            </a:endParaRPr>
          </a:p>
        </p:txBody>
      </p:sp>
      <p:sp>
        <p:nvSpPr>
          <p:cNvPr id="26" name="object 26"/>
          <p:cNvSpPr/>
          <p:nvPr/>
        </p:nvSpPr>
        <p:spPr>
          <a:xfrm>
            <a:off x="429768" y="4965191"/>
            <a:ext cx="11332845" cy="925194"/>
          </a:xfrm>
          <a:custGeom>
            <a:avLst/>
            <a:gdLst/>
            <a:ahLst/>
            <a:cxnLst/>
            <a:rect l="l" t="t" r="r" b="b"/>
            <a:pathLst>
              <a:path w="11332845" h="925195">
                <a:moveTo>
                  <a:pt x="10869930" y="0"/>
                </a:moveTo>
                <a:lnTo>
                  <a:pt x="10869930" y="231266"/>
                </a:lnTo>
                <a:lnTo>
                  <a:pt x="0" y="231266"/>
                </a:lnTo>
                <a:lnTo>
                  <a:pt x="231266" y="462533"/>
                </a:lnTo>
                <a:lnTo>
                  <a:pt x="0" y="693800"/>
                </a:lnTo>
                <a:lnTo>
                  <a:pt x="10869930" y="693800"/>
                </a:lnTo>
                <a:lnTo>
                  <a:pt x="10869930" y="925067"/>
                </a:lnTo>
                <a:lnTo>
                  <a:pt x="11332464" y="462533"/>
                </a:lnTo>
                <a:lnTo>
                  <a:pt x="10869930" y="0"/>
                </a:lnTo>
                <a:close/>
              </a:path>
            </a:pathLst>
          </a:custGeom>
          <a:solidFill>
            <a:srgbClr val="D2DEEE"/>
          </a:solidFill>
        </p:spPr>
        <p:txBody>
          <a:bodyPr wrap="square" lIns="0" tIns="0" rIns="0" bIns="0" rtlCol="0"/>
          <a:lstStyle/>
          <a:p>
            <a:endParaRPr/>
          </a:p>
        </p:txBody>
      </p:sp>
      <p:sp>
        <p:nvSpPr>
          <p:cNvPr id="27" name="object 27"/>
          <p:cNvSpPr/>
          <p:nvPr/>
        </p:nvSpPr>
        <p:spPr>
          <a:xfrm>
            <a:off x="1156716" y="5313340"/>
            <a:ext cx="229870" cy="231140"/>
          </a:xfrm>
          <a:custGeom>
            <a:avLst/>
            <a:gdLst/>
            <a:ahLst/>
            <a:cxnLst/>
            <a:rect l="l" t="t" r="r" b="b"/>
            <a:pathLst>
              <a:path w="229869" h="231139">
                <a:moveTo>
                  <a:pt x="102549" y="0"/>
                </a:moveTo>
                <a:lnTo>
                  <a:pt x="62198" y="12235"/>
                </a:lnTo>
                <a:lnTo>
                  <a:pt x="29650" y="37519"/>
                </a:lnTo>
                <a:lnTo>
                  <a:pt x="7914" y="72831"/>
                </a:lnTo>
                <a:lnTo>
                  <a:pt x="0" y="115147"/>
                </a:lnTo>
                <a:lnTo>
                  <a:pt x="17" y="117201"/>
                </a:lnTo>
                <a:lnTo>
                  <a:pt x="8357" y="158412"/>
                </a:lnTo>
                <a:lnTo>
                  <a:pt x="30227" y="192840"/>
                </a:lnTo>
                <a:lnTo>
                  <a:pt x="63167" y="217649"/>
                </a:lnTo>
                <a:lnTo>
                  <a:pt x="104713" y="230004"/>
                </a:lnTo>
                <a:lnTo>
                  <a:pt x="120049" y="230864"/>
                </a:lnTo>
                <a:lnTo>
                  <a:pt x="133935" y="229411"/>
                </a:lnTo>
                <a:lnTo>
                  <a:pt x="171961" y="215539"/>
                </a:lnTo>
                <a:lnTo>
                  <a:pt x="202430" y="189049"/>
                </a:lnTo>
                <a:lnTo>
                  <a:pt x="222622" y="152063"/>
                </a:lnTo>
                <a:lnTo>
                  <a:pt x="229821" y="106703"/>
                </a:lnTo>
                <a:lnTo>
                  <a:pt x="228019" y="93086"/>
                </a:lnTo>
                <a:lnTo>
                  <a:pt x="213460" y="55915"/>
                </a:lnTo>
                <a:lnTo>
                  <a:pt x="186532" y="26282"/>
                </a:lnTo>
                <a:lnTo>
                  <a:pt x="148980" y="6779"/>
                </a:lnTo>
                <a:lnTo>
                  <a:pt x="102549" y="0"/>
                </a:lnTo>
                <a:close/>
              </a:path>
            </a:pathLst>
          </a:custGeom>
          <a:solidFill>
            <a:srgbClr val="5B9BD4"/>
          </a:solidFill>
        </p:spPr>
        <p:txBody>
          <a:bodyPr wrap="square" lIns="0" tIns="0" rIns="0" bIns="0" rtlCol="0"/>
          <a:lstStyle/>
          <a:p>
            <a:endParaRPr/>
          </a:p>
        </p:txBody>
      </p:sp>
      <p:sp>
        <p:nvSpPr>
          <p:cNvPr id="28" name="object 28"/>
          <p:cNvSpPr/>
          <p:nvPr/>
        </p:nvSpPr>
        <p:spPr>
          <a:xfrm>
            <a:off x="1156716" y="5313340"/>
            <a:ext cx="229870" cy="231140"/>
          </a:xfrm>
          <a:custGeom>
            <a:avLst/>
            <a:gdLst/>
            <a:ahLst/>
            <a:cxnLst/>
            <a:rect l="l" t="t" r="r" b="b"/>
            <a:pathLst>
              <a:path w="229869" h="231139">
                <a:moveTo>
                  <a:pt x="0" y="115147"/>
                </a:moveTo>
                <a:lnTo>
                  <a:pt x="7914" y="72831"/>
                </a:lnTo>
                <a:lnTo>
                  <a:pt x="29650" y="37519"/>
                </a:lnTo>
                <a:lnTo>
                  <a:pt x="62198" y="12235"/>
                </a:lnTo>
                <a:lnTo>
                  <a:pt x="102549" y="0"/>
                </a:lnTo>
                <a:lnTo>
                  <a:pt x="118905" y="685"/>
                </a:lnTo>
                <a:lnTo>
                  <a:pt x="162570" y="11994"/>
                </a:lnTo>
                <a:lnTo>
                  <a:pt x="196774" y="35162"/>
                </a:lnTo>
                <a:lnTo>
                  <a:pt x="219773" y="67596"/>
                </a:lnTo>
                <a:lnTo>
                  <a:pt x="229821" y="106703"/>
                </a:lnTo>
                <a:lnTo>
                  <a:pt x="229033" y="122623"/>
                </a:lnTo>
                <a:lnTo>
                  <a:pt x="217201" y="165427"/>
                </a:lnTo>
                <a:lnTo>
                  <a:pt x="193281" y="199150"/>
                </a:lnTo>
                <a:lnTo>
                  <a:pt x="159991" y="221670"/>
                </a:lnTo>
                <a:lnTo>
                  <a:pt x="120049" y="230864"/>
                </a:lnTo>
                <a:lnTo>
                  <a:pt x="104713" y="230004"/>
                </a:lnTo>
                <a:lnTo>
                  <a:pt x="63167" y="217649"/>
                </a:lnTo>
                <a:lnTo>
                  <a:pt x="30227" y="192840"/>
                </a:lnTo>
                <a:lnTo>
                  <a:pt x="8357" y="158412"/>
                </a:lnTo>
                <a:lnTo>
                  <a:pt x="17" y="117201"/>
                </a:lnTo>
                <a:lnTo>
                  <a:pt x="0" y="115147"/>
                </a:lnTo>
                <a:close/>
              </a:path>
            </a:pathLst>
          </a:custGeom>
          <a:ln w="12192">
            <a:solidFill>
              <a:srgbClr val="FFFFFF"/>
            </a:solidFill>
          </a:ln>
        </p:spPr>
        <p:txBody>
          <a:bodyPr wrap="square" lIns="0" tIns="0" rIns="0" bIns="0" rtlCol="0"/>
          <a:lstStyle/>
          <a:p>
            <a:endParaRPr/>
          </a:p>
        </p:txBody>
      </p:sp>
      <p:sp>
        <p:nvSpPr>
          <p:cNvPr id="29" name="object 29"/>
          <p:cNvSpPr/>
          <p:nvPr/>
        </p:nvSpPr>
        <p:spPr>
          <a:xfrm>
            <a:off x="3305555" y="5308704"/>
            <a:ext cx="230504" cy="229870"/>
          </a:xfrm>
          <a:custGeom>
            <a:avLst/>
            <a:gdLst/>
            <a:ahLst/>
            <a:cxnLst/>
            <a:rect l="l" t="t" r="r" b="b"/>
            <a:pathLst>
              <a:path w="230504" h="229870">
                <a:moveTo>
                  <a:pt x="103131" y="0"/>
                </a:moveTo>
                <a:lnTo>
                  <a:pt x="62589" y="12041"/>
                </a:lnTo>
                <a:lnTo>
                  <a:pt x="29851" y="37164"/>
                </a:lnTo>
                <a:lnTo>
                  <a:pt x="7971" y="72317"/>
                </a:lnTo>
                <a:lnTo>
                  <a:pt x="0" y="114449"/>
                </a:lnTo>
                <a:lnTo>
                  <a:pt x="914" y="128993"/>
                </a:lnTo>
                <a:lnTo>
                  <a:pt x="13632" y="168595"/>
                </a:lnTo>
                <a:lnTo>
                  <a:pt x="39246" y="200486"/>
                </a:lnTo>
                <a:lnTo>
                  <a:pt x="75094" y="221748"/>
                </a:lnTo>
                <a:lnTo>
                  <a:pt x="118514" y="229460"/>
                </a:lnTo>
                <a:lnTo>
                  <a:pt x="132566" y="228179"/>
                </a:lnTo>
                <a:lnTo>
                  <a:pt x="171092" y="214704"/>
                </a:lnTo>
                <a:lnTo>
                  <a:pt x="202009" y="188530"/>
                </a:lnTo>
                <a:lnTo>
                  <a:pt x="222536" y="151912"/>
                </a:lnTo>
                <a:lnTo>
                  <a:pt x="229891" y="107100"/>
                </a:lnTo>
                <a:lnTo>
                  <a:pt x="228195" y="93473"/>
                </a:lnTo>
                <a:lnTo>
                  <a:pt x="213842" y="56224"/>
                </a:lnTo>
                <a:lnTo>
                  <a:pt x="187005" y="26473"/>
                </a:lnTo>
                <a:lnTo>
                  <a:pt x="149498" y="6853"/>
                </a:lnTo>
                <a:lnTo>
                  <a:pt x="103131" y="0"/>
                </a:lnTo>
                <a:close/>
              </a:path>
            </a:pathLst>
          </a:custGeom>
          <a:solidFill>
            <a:srgbClr val="5B9BD4"/>
          </a:solidFill>
        </p:spPr>
        <p:txBody>
          <a:bodyPr wrap="square" lIns="0" tIns="0" rIns="0" bIns="0" rtlCol="0"/>
          <a:lstStyle/>
          <a:p>
            <a:endParaRPr/>
          </a:p>
        </p:txBody>
      </p:sp>
      <p:sp>
        <p:nvSpPr>
          <p:cNvPr id="30" name="object 30"/>
          <p:cNvSpPr/>
          <p:nvPr/>
        </p:nvSpPr>
        <p:spPr>
          <a:xfrm>
            <a:off x="3305555" y="5308704"/>
            <a:ext cx="230504" cy="229870"/>
          </a:xfrm>
          <a:custGeom>
            <a:avLst/>
            <a:gdLst/>
            <a:ahLst/>
            <a:cxnLst/>
            <a:rect l="l" t="t" r="r" b="b"/>
            <a:pathLst>
              <a:path w="230504" h="229870">
                <a:moveTo>
                  <a:pt x="0" y="114449"/>
                </a:moveTo>
                <a:lnTo>
                  <a:pt x="7971" y="72317"/>
                </a:lnTo>
                <a:lnTo>
                  <a:pt x="29851" y="37164"/>
                </a:lnTo>
                <a:lnTo>
                  <a:pt x="62589" y="12041"/>
                </a:lnTo>
                <a:lnTo>
                  <a:pt x="103131" y="0"/>
                </a:lnTo>
                <a:lnTo>
                  <a:pt x="119459" y="703"/>
                </a:lnTo>
                <a:lnTo>
                  <a:pt x="163074" y="12105"/>
                </a:lnTo>
                <a:lnTo>
                  <a:pt x="197226" y="35394"/>
                </a:lnTo>
                <a:lnTo>
                  <a:pt x="220103" y="67937"/>
                </a:lnTo>
                <a:lnTo>
                  <a:pt x="229891" y="107100"/>
                </a:lnTo>
                <a:lnTo>
                  <a:pt x="229075" y="122809"/>
                </a:lnTo>
                <a:lnTo>
                  <a:pt x="217020" y="165140"/>
                </a:lnTo>
                <a:lnTo>
                  <a:pt x="192721" y="198527"/>
                </a:lnTo>
                <a:lnTo>
                  <a:pt x="158958" y="220718"/>
                </a:lnTo>
                <a:lnTo>
                  <a:pt x="118514" y="229460"/>
                </a:lnTo>
                <a:lnTo>
                  <a:pt x="103364" y="228575"/>
                </a:lnTo>
                <a:lnTo>
                  <a:pt x="62172" y="216022"/>
                </a:lnTo>
                <a:lnTo>
                  <a:pt x="29440" y="190893"/>
                </a:lnTo>
                <a:lnTo>
                  <a:pt x="7828" y="156107"/>
                </a:lnTo>
                <a:lnTo>
                  <a:pt x="0" y="114584"/>
                </a:lnTo>
                <a:lnTo>
                  <a:pt x="0" y="114449"/>
                </a:lnTo>
                <a:close/>
              </a:path>
            </a:pathLst>
          </a:custGeom>
          <a:ln w="12191">
            <a:solidFill>
              <a:srgbClr val="FFFFFF"/>
            </a:solidFill>
          </a:ln>
        </p:spPr>
        <p:txBody>
          <a:bodyPr wrap="square" lIns="0" tIns="0" rIns="0" bIns="0" rtlCol="0"/>
          <a:lstStyle/>
          <a:p>
            <a:endParaRPr/>
          </a:p>
        </p:txBody>
      </p:sp>
      <p:sp>
        <p:nvSpPr>
          <p:cNvPr id="31" name="object 31"/>
          <p:cNvSpPr/>
          <p:nvPr/>
        </p:nvSpPr>
        <p:spPr>
          <a:xfrm>
            <a:off x="5244084" y="5308765"/>
            <a:ext cx="231775" cy="229870"/>
          </a:xfrm>
          <a:custGeom>
            <a:avLst/>
            <a:gdLst/>
            <a:ahLst/>
            <a:cxnLst/>
            <a:rect l="l" t="t" r="r" b="b"/>
            <a:pathLst>
              <a:path w="231775" h="229870">
                <a:moveTo>
                  <a:pt x="103222" y="0"/>
                </a:moveTo>
                <a:lnTo>
                  <a:pt x="62594" y="12170"/>
                </a:lnTo>
                <a:lnTo>
                  <a:pt x="29834" y="37306"/>
                </a:lnTo>
                <a:lnTo>
                  <a:pt x="7962" y="72386"/>
                </a:lnTo>
                <a:lnTo>
                  <a:pt x="0" y="114388"/>
                </a:lnTo>
                <a:lnTo>
                  <a:pt x="18" y="116492"/>
                </a:lnTo>
                <a:lnTo>
                  <a:pt x="8426" y="157377"/>
                </a:lnTo>
                <a:lnTo>
                  <a:pt x="30440" y="191560"/>
                </a:lnTo>
                <a:lnTo>
                  <a:pt x="63593" y="216208"/>
                </a:lnTo>
                <a:lnTo>
                  <a:pt x="105418" y="228488"/>
                </a:lnTo>
                <a:lnTo>
                  <a:pt x="120861" y="229343"/>
                </a:lnTo>
                <a:lnTo>
                  <a:pt x="134853" y="227896"/>
                </a:lnTo>
                <a:lnTo>
                  <a:pt x="173145" y="214094"/>
                </a:lnTo>
                <a:lnTo>
                  <a:pt x="203801" y="187747"/>
                </a:lnTo>
                <a:lnTo>
                  <a:pt x="224104" y="150973"/>
                </a:lnTo>
                <a:lnTo>
                  <a:pt x="231335" y="105891"/>
                </a:lnTo>
                <a:lnTo>
                  <a:pt x="229511" y="92390"/>
                </a:lnTo>
                <a:lnTo>
                  <a:pt x="214850" y="55517"/>
                </a:lnTo>
                <a:lnTo>
                  <a:pt x="187758" y="26103"/>
                </a:lnTo>
                <a:lnTo>
                  <a:pt x="149970" y="6734"/>
                </a:lnTo>
                <a:lnTo>
                  <a:pt x="103222" y="0"/>
                </a:lnTo>
                <a:close/>
              </a:path>
            </a:pathLst>
          </a:custGeom>
          <a:solidFill>
            <a:srgbClr val="5B9BD4"/>
          </a:solidFill>
        </p:spPr>
        <p:txBody>
          <a:bodyPr wrap="square" lIns="0" tIns="0" rIns="0" bIns="0" rtlCol="0"/>
          <a:lstStyle/>
          <a:p>
            <a:endParaRPr/>
          </a:p>
        </p:txBody>
      </p:sp>
      <p:sp>
        <p:nvSpPr>
          <p:cNvPr id="32" name="object 32"/>
          <p:cNvSpPr/>
          <p:nvPr/>
        </p:nvSpPr>
        <p:spPr>
          <a:xfrm>
            <a:off x="5244084" y="5308765"/>
            <a:ext cx="231775" cy="229870"/>
          </a:xfrm>
          <a:custGeom>
            <a:avLst/>
            <a:gdLst/>
            <a:ahLst/>
            <a:cxnLst/>
            <a:rect l="l" t="t" r="r" b="b"/>
            <a:pathLst>
              <a:path w="231775" h="229870">
                <a:moveTo>
                  <a:pt x="0" y="114388"/>
                </a:moveTo>
                <a:lnTo>
                  <a:pt x="7962" y="72386"/>
                </a:lnTo>
                <a:lnTo>
                  <a:pt x="29834" y="37306"/>
                </a:lnTo>
                <a:lnTo>
                  <a:pt x="62594" y="12170"/>
                </a:lnTo>
                <a:lnTo>
                  <a:pt x="103222" y="0"/>
                </a:lnTo>
                <a:lnTo>
                  <a:pt x="119693" y="681"/>
                </a:lnTo>
                <a:lnTo>
                  <a:pt x="163648" y="11914"/>
                </a:lnTo>
                <a:lnTo>
                  <a:pt x="198063" y="34919"/>
                </a:lnTo>
                <a:lnTo>
                  <a:pt x="221204" y="67107"/>
                </a:lnTo>
                <a:lnTo>
                  <a:pt x="231335" y="105891"/>
                </a:lnTo>
                <a:lnTo>
                  <a:pt x="230545" y="121710"/>
                </a:lnTo>
                <a:lnTo>
                  <a:pt x="218655" y="164259"/>
                </a:lnTo>
                <a:lnTo>
                  <a:pt x="194599" y="197792"/>
                </a:lnTo>
                <a:lnTo>
                  <a:pt x="161095" y="220193"/>
                </a:lnTo>
                <a:lnTo>
                  <a:pt x="120861" y="229343"/>
                </a:lnTo>
                <a:lnTo>
                  <a:pt x="105418" y="228488"/>
                </a:lnTo>
                <a:lnTo>
                  <a:pt x="63593" y="216208"/>
                </a:lnTo>
                <a:lnTo>
                  <a:pt x="30440" y="191560"/>
                </a:lnTo>
                <a:lnTo>
                  <a:pt x="8426" y="157377"/>
                </a:lnTo>
                <a:lnTo>
                  <a:pt x="18" y="116492"/>
                </a:lnTo>
                <a:lnTo>
                  <a:pt x="0" y="114388"/>
                </a:lnTo>
                <a:close/>
              </a:path>
            </a:pathLst>
          </a:custGeom>
          <a:ln w="12192">
            <a:solidFill>
              <a:srgbClr val="FFFFFF"/>
            </a:solidFill>
          </a:ln>
        </p:spPr>
        <p:txBody>
          <a:bodyPr wrap="square" lIns="0" tIns="0" rIns="0" bIns="0" rtlCol="0"/>
          <a:lstStyle/>
          <a:p>
            <a:endParaRPr/>
          </a:p>
        </p:txBody>
      </p:sp>
      <p:sp>
        <p:nvSpPr>
          <p:cNvPr id="33" name="object 33"/>
          <p:cNvSpPr/>
          <p:nvPr/>
        </p:nvSpPr>
        <p:spPr>
          <a:xfrm>
            <a:off x="7275576" y="5290543"/>
            <a:ext cx="231775" cy="231140"/>
          </a:xfrm>
          <a:custGeom>
            <a:avLst/>
            <a:gdLst/>
            <a:ahLst/>
            <a:cxnLst/>
            <a:rect l="l" t="t" r="r" b="b"/>
            <a:pathLst>
              <a:path w="231775" h="231139">
                <a:moveTo>
                  <a:pt x="102650" y="0"/>
                </a:moveTo>
                <a:lnTo>
                  <a:pt x="62228" y="12362"/>
                </a:lnTo>
                <a:lnTo>
                  <a:pt x="29651" y="37659"/>
                </a:lnTo>
                <a:lnTo>
                  <a:pt x="7911" y="72896"/>
                </a:lnTo>
                <a:lnTo>
                  <a:pt x="0" y="115084"/>
                </a:lnTo>
                <a:lnTo>
                  <a:pt x="67" y="119077"/>
                </a:lnTo>
                <a:lnTo>
                  <a:pt x="8973" y="159654"/>
                </a:lnTo>
                <a:lnTo>
                  <a:pt x="31251" y="193487"/>
                </a:lnTo>
                <a:lnTo>
                  <a:pt x="64611" y="217820"/>
                </a:lnTo>
                <a:lnTo>
                  <a:pt x="106765" y="229899"/>
                </a:lnTo>
                <a:lnTo>
                  <a:pt x="122374" y="230726"/>
                </a:lnTo>
                <a:lnTo>
                  <a:pt x="136200" y="229112"/>
                </a:lnTo>
                <a:lnTo>
                  <a:pt x="173998" y="214923"/>
                </a:lnTo>
                <a:lnTo>
                  <a:pt x="204211" y="188262"/>
                </a:lnTo>
                <a:lnTo>
                  <a:pt x="224183" y="151125"/>
                </a:lnTo>
                <a:lnTo>
                  <a:pt x="231256" y="105506"/>
                </a:lnTo>
                <a:lnTo>
                  <a:pt x="229329" y="92015"/>
                </a:lnTo>
                <a:lnTo>
                  <a:pt x="214468" y="55216"/>
                </a:lnTo>
                <a:lnTo>
                  <a:pt x="187288" y="25915"/>
                </a:lnTo>
                <a:lnTo>
                  <a:pt x="149445" y="6657"/>
                </a:lnTo>
                <a:lnTo>
                  <a:pt x="102650" y="0"/>
                </a:lnTo>
                <a:close/>
              </a:path>
            </a:pathLst>
          </a:custGeom>
          <a:solidFill>
            <a:srgbClr val="5B9BD4"/>
          </a:solidFill>
        </p:spPr>
        <p:txBody>
          <a:bodyPr wrap="square" lIns="0" tIns="0" rIns="0" bIns="0" rtlCol="0"/>
          <a:lstStyle/>
          <a:p>
            <a:endParaRPr/>
          </a:p>
        </p:txBody>
      </p:sp>
      <p:sp>
        <p:nvSpPr>
          <p:cNvPr id="34" name="object 34"/>
          <p:cNvSpPr/>
          <p:nvPr/>
        </p:nvSpPr>
        <p:spPr>
          <a:xfrm>
            <a:off x="7275576" y="5290543"/>
            <a:ext cx="231775" cy="231140"/>
          </a:xfrm>
          <a:custGeom>
            <a:avLst/>
            <a:gdLst/>
            <a:ahLst/>
            <a:cxnLst/>
            <a:rect l="l" t="t" r="r" b="b"/>
            <a:pathLst>
              <a:path w="231775" h="231139">
                <a:moveTo>
                  <a:pt x="0" y="115084"/>
                </a:moveTo>
                <a:lnTo>
                  <a:pt x="7911" y="72896"/>
                </a:lnTo>
                <a:lnTo>
                  <a:pt x="29651" y="37659"/>
                </a:lnTo>
                <a:lnTo>
                  <a:pt x="62228" y="12362"/>
                </a:lnTo>
                <a:lnTo>
                  <a:pt x="102650" y="0"/>
                </a:lnTo>
                <a:lnTo>
                  <a:pt x="119147" y="663"/>
                </a:lnTo>
                <a:lnTo>
                  <a:pt x="163148" y="11805"/>
                </a:lnTo>
                <a:lnTo>
                  <a:pt x="197613" y="34692"/>
                </a:lnTo>
                <a:lnTo>
                  <a:pt x="220873" y="66775"/>
                </a:lnTo>
                <a:lnTo>
                  <a:pt x="231256" y="105506"/>
                </a:lnTo>
                <a:lnTo>
                  <a:pt x="230496" y="121532"/>
                </a:lnTo>
                <a:lnTo>
                  <a:pt x="218828" y="164545"/>
                </a:lnTo>
                <a:lnTo>
                  <a:pt x="195147" y="198411"/>
                </a:lnTo>
                <a:lnTo>
                  <a:pt x="162110" y="221137"/>
                </a:lnTo>
                <a:lnTo>
                  <a:pt x="122374" y="230726"/>
                </a:lnTo>
                <a:lnTo>
                  <a:pt x="106765" y="229899"/>
                </a:lnTo>
                <a:lnTo>
                  <a:pt x="64611" y="217820"/>
                </a:lnTo>
                <a:lnTo>
                  <a:pt x="31251" y="193487"/>
                </a:lnTo>
                <a:lnTo>
                  <a:pt x="8973" y="159654"/>
                </a:lnTo>
                <a:lnTo>
                  <a:pt x="67" y="119077"/>
                </a:lnTo>
                <a:lnTo>
                  <a:pt x="0" y="115084"/>
                </a:lnTo>
                <a:close/>
              </a:path>
            </a:pathLst>
          </a:custGeom>
          <a:ln w="12192">
            <a:solidFill>
              <a:srgbClr val="FFFFFF"/>
            </a:solidFill>
          </a:ln>
        </p:spPr>
        <p:txBody>
          <a:bodyPr wrap="square" lIns="0" tIns="0" rIns="0" bIns="0" rtlCol="0"/>
          <a:lstStyle/>
          <a:p>
            <a:endParaRPr/>
          </a:p>
        </p:txBody>
      </p:sp>
      <p:sp>
        <p:nvSpPr>
          <p:cNvPr id="35" name="object 35"/>
          <p:cNvSpPr/>
          <p:nvPr/>
        </p:nvSpPr>
        <p:spPr>
          <a:xfrm>
            <a:off x="8985504" y="5299624"/>
            <a:ext cx="229870" cy="231140"/>
          </a:xfrm>
          <a:custGeom>
            <a:avLst/>
            <a:gdLst/>
            <a:ahLst/>
            <a:cxnLst/>
            <a:rect l="l" t="t" r="r" b="b"/>
            <a:pathLst>
              <a:path w="229870" h="231139">
                <a:moveTo>
                  <a:pt x="102558" y="0"/>
                </a:moveTo>
                <a:lnTo>
                  <a:pt x="62221" y="12235"/>
                </a:lnTo>
                <a:lnTo>
                  <a:pt x="29668" y="37519"/>
                </a:lnTo>
                <a:lnTo>
                  <a:pt x="7920" y="72831"/>
                </a:lnTo>
                <a:lnTo>
                  <a:pt x="0" y="115147"/>
                </a:lnTo>
                <a:lnTo>
                  <a:pt x="17" y="117196"/>
                </a:lnTo>
                <a:lnTo>
                  <a:pt x="8362" y="158408"/>
                </a:lnTo>
                <a:lnTo>
                  <a:pt x="30243" y="192838"/>
                </a:lnTo>
                <a:lnTo>
                  <a:pt x="63186" y="217649"/>
                </a:lnTo>
                <a:lnTo>
                  <a:pt x="104718" y="230004"/>
                </a:lnTo>
                <a:lnTo>
                  <a:pt x="120043" y="230864"/>
                </a:lnTo>
                <a:lnTo>
                  <a:pt x="133929" y="229412"/>
                </a:lnTo>
                <a:lnTo>
                  <a:pt x="171958" y="215541"/>
                </a:lnTo>
                <a:lnTo>
                  <a:pt x="202428" y="189052"/>
                </a:lnTo>
                <a:lnTo>
                  <a:pt x="222622" y="152067"/>
                </a:lnTo>
                <a:lnTo>
                  <a:pt x="229822" y="106710"/>
                </a:lnTo>
                <a:lnTo>
                  <a:pt x="228020" y="93092"/>
                </a:lnTo>
                <a:lnTo>
                  <a:pt x="213462" y="55919"/>
                </a:lnTo>
                <a:lnTo>
                  <a:pt x="186536" y="26283"/>
                </a:lnTo>
                <a:lnTo>
                  <a:pt x="148986" y="6779"/>
                </a:lnTo>
                <a:lnTo>
                  <a:pt x="102558" y="0"/>
                </a:lnTo>
                <a:close/>
              </a:path>
            </a:pathLst>
          </a:custGeom>
          <a:solidFill>
            <a:srgbClr val="5B9BD4"/>
          </a:solidFill>
        </p:spPr>
        <p:txBody>
          <a:bodyPr wrap="square" lIns="0" tIns="0" rIns="0" bIns="0" rtlCol="0"/>
          <a:lstStyle/>
          <a:p>
            <a:endParaRPr/>
          </a:p>
        </p:txBody>
      </p:sp>
      <p:sp>
        <p:nvSpPr>
          <p:cNvPr id="36" name="object 36"/>
          <p:cNvSpPr/>
          <p:nvPr/>
        </p:nvSpPr>
        <p:spPr>
          <a:xfrm>
            <a:off x="8985504" y="5299624"/>
            <a:ext cx="229870" cy="231140"/>
          </a:xfrm>
          <a:custGeom>
            <a:avLst/>
            <a:gdLst/>
            <a:ahLst/>
            <a:cxnLst/>
            <a:rect l="l" t="t" r="r" b="b"/>
            <a:pathLst>
              <a:path w="229870" h="231139">
                <a:moveTo>
                  <a:pt x="0" y="115147"/>
                </a:moveTo>
                <a:lnTo>
                  <a:pt x="7920" y="72831"/>
                </a:lnTo>
                <a:lnTo>
                  <a:pt x="29668" y="37519"/>
                </a:lnTo>
                <a:lnTo>
                  <a:pt x="62221" y="12235"/>
                </a:lnTo>
                <a:lnTo>
                  <a:pt x="102558" y="0"/>
                </a:lnTo>
                <a:lnTo>
                  <a:pt x="118912" y="685"/>
                </a:lnTo>
                <a:lnTo>
                  <a:pt x="162575" y="11995"/>
                </a:lnTo>
                <a:lnTo>
                  <a:pt x="196778" y="35164"/>
                </a:lnTo>
                <a:lnTo>
                  <a:pt x="219775" y="67601"/>
                </a:lnTo>
                <a:lnTo>
                  <a:pt x="229822" y="106710"/>
                </a:lnTo>
                <a:lnTo>
                  <a:pt x="229034" y="122629"/>
                </a:lnTo>
                <a:lnTo>
                  <a:pt x="217200" y="165431"/>
                </a:lnTo>
                <a:lnTo>
                  <a:pt x="193279" y="199153"/>
                </a:lnTo>
                <a:lnTo>
                  <a:pt x="159987" y="221672"/>
                </a:lnTo>
                <a:lnTo>
                  <a:pt x="120043" y="230864"/>
                </a:lnTo>
                <a:lnTo>
                  <a:pt x="104718" y="230004"/>
                </a:lnTo>
                <a:lnTo>
                  <a:pt x="63186" y="217649"/>
                </a:lnTo>
                <a:lnTo>
                  <a:pt x="30243" y="192838"/>
                </a:lnTo>
                <a:lnTo>
                  <a:pt x="8362" y="158408"/>
                </a:lnTo>
                <a:lnTo>
                  <a:pt x="17" y="117196"/>
                </a:lnTo>
                <a:lnTo>
                  <a:pt x="0" y="115147"/>
                </a:lnTo>
                <a:close/>
              </a:path>
            </a:pathLst>
          </a:custGeom>
          <a:ln w="12192">
            <a:solidFill>
              <a:srgbClr val="FFFFFF"/>
            </a:solidFill>
          </a:ln>
        </p:spPr>
        <p:txBody>
          <a:bodyPr wrap="square" lIns="0" tIns="0" rIns="0" bIns="0" rtlCol="0"/>
          <a:lstStyle/>
          <a:p>
            <a:endParaRPr/>
          </a:p>
        </p:txBody>
      </p:sp>
      <p:sp>
        <p:nvSpPr>
          <p:cNvPr id="38" name="object 17">
            <a:extLst>
              <a:ext uri="{FF2B5EF4-FFF2-40B4-BE49-F238E27FC236}">
                <a16:creationId xmlns:a16="http://schemas.microsoft.com/office/drawing/2014/main" id="{6F01CBA9-1833-484A-A1A0-2E544049AE9D}"/>
              </a:ext>
            </a:extLst>
          </p:cNvPr>
          <p:cNvSpPr txBox="1"/>
          <p:nvPr/>
        </p:nvSpPr>
        <p:spPr>
          <a:xfrm>
            <a:off x="237489" y="744601"/>
            <a:ext cx="11440161" cy="492443"/>
          </a:xfrm>
          <a:prstGeom prst="rect">
            <a:avLst/>
          </a:prstGeom>
        </p:spPr>
        <p:txBody>
          <a:bodyPr vert="horz" wrap="square" lIns="0" tIns="0" rIns="0" bIns="0" rtlCol="0">
            <a:spAutoFit/>
          </a:bodyPr>
          <a:lstStyle/>
          <a:p>
            <a:pPr marL="12700">
              <a:lnSpc>
                <a:spcPct val="100000"/>
              </a:lnSpc>
            </a:pPr>
            <a:r>
              <a:rPr sz="3200" b="1" spc="-5" dirty="0">
                <a:latin typeface="Calibri"/>
                <a:cs typeface="Calibri"/>
              </a:rPr>
              <a:t>O</a:t>
            </a:r>
            <a:r>
              <a:rPr lang="pt-BR" sz="3200" b="1" spc="-5" dirty="0">
                <a:latin typeface="Calibri"/>
                <a:cs typeface="Calibri"/>
              </a:rPr>
              <a:t>rçamento </a:t>
            </a:r>
            <a:r>
              <a:rPr sz="3200" b="1" dirty="0">
                <a:latin typeface="Calibri"/>
                <a:cs typeface="Calibri"/>
              </a:rPr>
              <a:t>I</a:t>
            </a:r>
            <a:r>
              <a:rPr lang="pt-BR" sz="3200" b="1" dirty="0">
                <a:latin typeface="Calibri"/>
                <a:cs typeface="Calibri"/>
              </a:rPr>
              <a:t>mpositivo</a:t>
            </a:r>
            <a:r>
              <a:rPr sz="3200" b="1" spc="-5" dirty="0">
                <a:latin typeface="Calibri"/>
                <a:cs typeface="Calibri"/>
              </a:rPr>
              <a:t> </a:t>
            </a:r>
            <a:r>
              <a:rPr sz="3200" b="1" dirty="0">
                <a:latin typeface="Calibri"/>
                <a:cs typeface="Calibri"/>
              </a:rPr>
              <a:t>–</a:t>
            </a:r>
            <a:r>
              <a:rPr sz="3200" b="1" spc="-20" dirty="0">
                <a:latin typeface="Calibri"/>
                <a:cs typeface="Calibri"/>
              </a:rPr>
              <a:t> </a:t>
            </a:r>
            <a:r>
              <a:rPr sz="3200" b="1" dirty="0">
                <a:latin typeface="Calibri"/>
                <a:cs typeface="Calibri"/>
              </a:rPr>
              <a:t>Emendas</a:t>
            </a:r>
            <a:r>
              <a:rPr sz="3200" b="1" spc="-30" dirty="0">
                <a:latin typeface="Calibri"/>
                <a:cs typeface="Calibri"/>
              </a:rPr>
              <a:t> </a:t>
            </a:r>
            <a:r>
              <a:rPr sz="3200" b="1" dirty="0" err="1">
                <a:latin typeface="Calibri"/>
                <a:cs typeface="Calibri"/>
              </a:rPr>
              <a:t>Individu</a:t>
            </a:r>
            <a:r>
              <a:rPr sz="3200" b="1" spc="-15" dirty="0" err="1">
                <a:latin typeface="Calibri"/>
                <a:cs typeface="Calibri"/>
              </a:rPr>
              <a:t>a</a:t>
            </a:r>
            <a:r>
              <a:rPr sz="3200" b="1" dirty="0" err="1">
                <a:latin typeface="Calibri"/>
                <a:cs typeface="Calibri"/>
              </a:rPr>
              <a:t>is</a:t>
            </a:r>
            <a:r>
              <a:rPr sz="3200" b="1" spc="-40" dirty="0">
                <a:latin typeface="Calibri"/>
                <a:cs typeface="Calibri"/>
              </a:rPr>
              <a:t> </a:t>
            </a:r>
            <a:r>
              <a:rPr sz="3200" b="1" dirty="0">
                <a:latin typeface="Calibri"/>
                <a:cs typeface="Calibri"/>
              </a:rPr>
              <a:t>–</a:t>
            </a:r>
            <a:r>
              <a:rPr lang="pt-BR" sz="3200" b="1" dirty="0">
                <a:cs typeface="Calibri"/>
              </a:rPr>
              <a:t> Regras e Processos</a:t>
            </a:r>
            <a:r>
              <a:rPr sz="3200" b="1" spc="-20" dirty="0">
                <a:latin typeface="Calibri"/>
                <a:cs typeface="Calibri"/>
              </a:rPr>
              <a:t> </a:t>
            </a:r>
            <a:endParaRPr sz="3200" dirty="0">
              <a:latin typeface="Calibri"/>
              <a:cs typeface="Calibri"/>
            </a:endParaRPr>
          </a:p>
        </p:txBody>
      </p:sp>
    </p:spTree>
    <p:extLst>
      <p:ext uri="{BB962C8B-B14F-4D97-AF65-F5344CB8AC3E}">
        <p14:creationId xmlns:p14="http://schemas.microsoft.com/office/powerpoint/2010/main" val="3140429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16051" y="2135123"/>
            <a:ext cx="11045952" cy="3866388"/>
          </a:xfrm>
          <a:prstGeom prst="rect">
            <a:avLst/>
          </a:prstGeom>
          <a:blipFill>
            <a:blip r:embed="rId3"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B4CE9FE2-9589-4AC4-85BB-2DC91FDC8344}"/>
              </a:ext>
            </a:extLst>
          </p:cNvPr>
          <p:cNvSpPr txBox="1"/>
          <p:nvPr/>
        </p:nvSpPr>
        <p:spPr>
          <a:xfrm>
            <a:off x="721791" y="1657730"/>
            <a:ext cx="9333865" cy="276999"/>
          </a:xfrm>
          <a:prstGeom prst="rect">
            <a:avLst/>
          </a:prstGeom>
        </p:spPr>
        <p:txBody>
          <a:bodyPr vert="horz" wrap="square" lIns="0" tIns="0" rIns="0" bIns="0" rtlCol="0">
            <a:spAutoFit/>
          </a:bodyPr>
          <a:lstStyle/>
          <a:p>
            <a:pPr marL="12700">
              <a:lnSpc>
                <a:spcPct val="100000"/>
              </a:lnSpc>
              <a:spcBef>
                <a:spcPts val="2735"/>
              </a:spcBef>
            </a:pPr>
            <a:r>
              <a:rPr sz="1800" dirty="0" err="1">
                <a:latin typeface="Calibri"/>
                <a:cs typeface="Calibri"/>
              </a:rPr>
              <a:t>Modal</a:t>
            </a:r>
            <a:r>
              <a:rPr sz="1800" spc="-15" dirty="0" err="1">
                <a:latin typeface="Calibri"/>
                <a:cs typeface="Calibri"/>
              </a:rPr>
              <a:t>i</a:t>
            </a:r>
            <a:r>
              <a:rPr sz="1800" spc="-5" dirty="0" err="1">
                <a:latin typeface="Calibri"/>
                <a:cs typeface="Calibri"/>
              </a:rPr>
              <a:t>da</a:t>
            </a:r>
            <a:r>
              <a:rPr sz="1800" spc="5" dirty="0" err="1">
                <a:latin typeface="Calibri"/>
                <a:cs typeface="Calibri"/>
              </a:rPr>
              <a:t>d</a:t>
            </a:r>
            <a:r>
              <a:rPr sz="1800" spc="-10" dirty="0" err="1">
                <a:latin typeface="Calibri"/>
                <a:cs typeface="Calibri"/>
              </a:rPr>
              <a:t>es</a:t>
            </a:r>
            <a:r>
              <a:rPr sz="1800" spc="15" dirty="0">
                <a:latin typeface="Calibri"/>
                <a:cs typeface="Calibri"/>
              </a:rPr>
              <a:t> </a:t>
            </a:r>
            <a:r>
              <a:rPr sz="1800" spc="-15" dirty="0">
                <a:latin typeface="Calibri"/>
                <a:cs typeface="Calibri"/>
              </a:rPr>
              <a:t>d</a:t>
            </a:r>
            <a:r>
              <a:rPr sz="1800" spc="-10" dirty="0">
                <a:latin typeface="Calibri"/>
                <a:cs typeface="Calibri"/>
              </a:rPr>
              <a:t>e</a:t>
            </a:r>
            <a:r>
              <a:rPr sz="1800" spc="15" dirty="0">
                <a:latin typeface="Calibri"/>
                <a:cs typeface="Calibri"/>
              </a:rPr>
              <a:t> </a:t>
            </a:r>
            <a:r>
              <a:rPr sz="1800" dirty="0">
                <a:latin typeface="Calibri"/>
                <a:cs typeface="Calibri"/>
              </a:rPr>
              <a:t>Apl</a:t>
            </a:r>
            <a:r>
              <a:rPr sz="1800" spc="-10" dirty="0">
                <a:latin typeface="Calibri"/>
                <a:cs typeface="Calibri"/>
              </a:rPr>
              <a:t>i</a:t>
            </a:r>
            <a:r>
              <a:rPr sz="1800" spc="-30" dirty="0">
                <a:latin typeface="Calibri"/>
                <a:cs typeface="Calibri"/>
              </a:rPr>
              <a:t>c</a:t>
            </a:r>
            <a:r>
              <a:rPr sz="1800" spc="-10" dirty="0">
                <a:latin typeface="Calibri"/>
                <a:cs typeface="Calibri"/>
              </a:rPr>
              <a:t>a</a:t>
            </a:r>
            <a:r>
              <a:rPr sz="1800" spc="-30" dirty="0">
                <a:latin typeface="Calibri"/>
                <a:cs typeface="Calibri"/>
              </a:rPr>
              <a:t>ç</a:t>
            </a:r>
            <a:r>
              <a:rPr sz="1800" dirty="0">
                <a:latin typeface="Calibri"/>
                <a:cs typeface="Calibri"/>
              </a:rPr>
              <a:t>ão</a:t>
            </a:r>
            <a:r>
              <a:rPr sz="1800" spc="-5" dirty="0">
                <a:latin typeface="Calibri"/>
                <a:cs typeface="Calibri"/>
              </a:rPr>
              <a:t>/</a:t>
            </a:r>
            <a:r>
              <a:rPr sz="1800" spc="-110" dirty="0">
                <a:latin typeface="Calibri"/>
                <a:cs typeface="Calibri"/>
              </a:rPr>
              <a:t>T</a:t>
            </a:r>
            <a:r>
              <a:rPr sz="1800" spc="-50" dirty="0">
                <a:latin typeface="Calibri"/>
                <a:cs typeface="Calibri"/>
              </a:rPr>
              <a:t>r</a:t>
            </a:r>
            <a:r>
              <a:rPr sz="1800" dirty="0">
                <a:latin typeface="Calibri"/>
                <a:cs typeface="Calibri"/>
              </a:rPr>
              <a:t>ans</a:t>
            </a:r>
            <a:r>
              <a:rPr sz="1800" spc="-50" dirty="0">
                <a:latin typeface="Calibri"/>
                <a:cs typeface="Calibri"/>
              </a:rPr>
              <a:t>f</a:t>
            </a:r>
            <a:r>
              <a:rPr sz="1800" spc="-10" dirty="0">
                <a:latin typeface="Calibri"/>
                <a:cs typeface="Calibri"/>
              </a:rPr>
              <a:t>e</a:t>
            </a:r>
            <a:r>
              <a:rPr sz="1800" spc="-35" dirty="0">
                <a:latin typeface="Calibri"/>
                <a:cs typeface="Calibri"/>
              </a:rPr>
              <a:t>r</a:t>
            </a:r>
            <a:r>
              <a:rPr sz="1800" spc="-10" dirty="0">
                <a:latin typeface="Calibri"/>
                <a:cs typeface="Calibri"/>
              </a:rPr>
              <a:t>ên</a:t>
            </a:r>
            <a:r>
              <a:rPr sz="1800" spc="-20" dirty="0">
                <a:latin typeface="Calibri"/>
                <a:cs typeface="Calibri"/>
              </a:rPr>
              <a:t>c</a:t>
            </a:r>
            <a:r>
              <a:rPr sz="1800" spc="-5" dirty="0">
                <a:latin typeface="Calibri"/>
                <a:cs typeface="Calibri"/>
              </a:rPr>
              <a:t>i</a:t>
            </a:r>
            <a:r>
              <a:rPr sz="1800" dirty="0">
                <a:latin typeface="Calibri"/>
                <a:cs typeface="Calibri"/>
              </a:rPr>
              <a:t>a/E</a:t>
            </a:r>
            <a:r>
              <a:rPr sz="1800" spc="-50" dirty="0">
                <a:latin typeface="Calibri"/>
                <a:cs typeface="Calibri"/>
              </a:rPr>
              <a:t>x</a:t>
            </a:r>
            <a:r>
              <a:rPr sz="1800" spc="-10" dirty="0">
                <a:latin typeface="Calibri"/>
                <a:cs typeface="Calibri"/>
              </a:rPr>
              <a:t>ecu</a:t>
            </a:r>
            <a:r>
              <a:rPr sz="1800" spc="-30" dirty="0">
                <a:latin typeface="Calibri"/>
                <a:cs typeface="Calibri"/>
              </a:rPr>
              <a:t>ç</a:t>
            </a:r>
            <a:r>
              <a:rPr sz="1800" dirty="0">
                <a:latin typeface="Calibri"/>
                <a:cs typeface="Calibri"/>
              </a:rPr>
              <a:t>ão</a:t>
            </a:r>
            <a:r>
              <a:rPr sz="1800" spc="20" dirty="0">
                <a:latin typeface="Calibri"/>
                <a:cs typeface="Calibri"/>
              </a:rPr>
              <a:t> </a:t>
            </a:r>
            <a:r>
              <a:rPr sz="1800" spc="-5" dirty="0">
                <a:latin typeface="Calibri"/>
                <a:cs typeface="Calibri"/>
              </a:rPr>
              <a:t>do</a:t>
            </a:r>
            <a:r>
              <a:rPr sz="1800" dirty="0">
                <a:latin typeface="Calibri"/>
                <a:cs typeface="Calibri"/>
              </a:rPr>
              <a:t>s</a:t>
            </a:r>
            <a:r>
              <a:rPr sz="1800" spc="5" dirty="0">
                <a:latin typeface="Calibri"/>
                <a:cs typeface="Calibri"/>
              </a:rPr>
              <a:t> </a:t>
            </a:r>
            <a:r>
              <a:rPr sz="1800" spc="-50" dirty="0">
                <a:latin typeface="Calibri"/>
                <a:cs typeface="Calibri"/>
              </a:rPr>
              <a:t>R</a:t>
            </a:r>
            <a:r>
              <a:rPr sz="1800" spc="-10" dirty="0">
                <a:latin typeface="Calibri"/>
                <a:cs typeface="Calibri"/>
              </a:rPr>
              <a:t>ecu</a:t>
            </a:r>
            <a:r>
              <a:rPr sz="1800" spc="-55" dirty="0">
                <a:latin typeface="Calibri"/>
                <a:cs typeface="Calibri"/>
              </a:rPr>
              <a:t>r</a:t>
            </a:r>
            <a:r>
              <a:rPr sz="1800" spc="-5" dirty="0">
                <a:latin typeface="Calibri"/>
                <a:cs typeface="Calibri"/>
              </a:rPr>
              <a:t>so</a:t>
            </a:r>
            <a:r>
              <a:rPr sz="1800" dirty="0">
                <a:latin typeface="Calibri"/>
                <a:cs typeface="Calibri"/>
              </a:rPr>
              <a:t>s</a:t>
            </a:r>
            <a:r>
              <a:rPr sz="1800" spc="-5" dirty="0">
                <a:latin typeface="Calibri"/>
                <a:cs typeface="Calibri"/>
              </a:rPr>
              <a:t>:</a:t>
            </a:r>
            <a:endParaRPr sz="1800" dirty="0">
              <a:latin typeface="Calibri"/>
              <a:cs typeface="Calibri"/>
            </a:endParaRPr>
          </a:p>
        </p:txBody>
      </p:sp>
      <p:sp>
        <p:nvSpPr>
          <p:cNvPr id="12" name="object 17">
            <a:extLst>
              <a:ext uri="{FF2B5EF4-FFF2-40B4-BE49-F238E27FC236}">
                <a16:creationId xmlns:a16="http://schemas.microsoft.com/office/drawing/2014/main" id="{620BB3B8-DEE8-458C-AA1B-0002C1BCD725}"/>
              </a:ext>
            </a:extLst>
          </p:cNvPr>
          <p:cNvSpPr txBox="1"/>
          <p:nvPr/>
        </p:nvSpPr>
        <p:spPr>
          <a:xfrm>
            <a:off x="237489" y="744601"/>
            <a:ext cx="11440161" cy="492443"/>
          </a:xfrm>
          <a:prstGeom prst="rect">
            <a:avLst/>
          </a:prstGeom>
        </p:spPr>
        <p:txBody>
          <a:bodyPr vert="horz" wrap="square" lIns="0" tIns="0" rIns="0" bIns="0" rtlCol="0">
            <a:spAutoFit/>
          </a:bodyPr>
          <a:lstStyle/>
          <a:p>
            <a:pPr marL="12700">
              <a:lnSpc>
                <a:spcPct val="100000"/>
              </a:lnSpc>
            </a:pPr>
            <a:r>
              <a:rPr sz="3200" b="1" spc="-5" dirty="0">
                <a:latin typeface="Calibri"/>
                <a:cs typeface="Calibri"/>
              </a:rPr>
              <a:t>O</a:t>
            </a:r>
            <a:r>
              <a:rPr lang="pt-BR" sz="3200" b="1" spc="-5" dirty="0">
                <a:latin typeface="Calibri"/>
                <a:cs typeface="Calibri"/>
              </a:rPr>
              <a:t>rçamento </a:t>
            </a:r>
            <a:r>
              <a:rPr sz="3200" b="1" dirty="0">
                <a:latin typeface="Calibri"/>
                <a:cs typeface="Calibri"/>
              </a:rPr>
              <a:t>I</a:t>
            </a:r>
            <a:r>
              <a:rPr lang="pt-BR" sz="3200" b="1" dirty="0">
                <a:latin typeface="Calibri"/>
                <a:cs typeface="Calibri"/>
              </a:rPr>
              <a:t>mpositivo</a:t>
            </a:r>
            <a:r>
              <a:rPr sz="3200" b="1" spc="-5" dirty="0">
                <a:latin typeface="Calibri"/>
                <a:cs typeface="Calibri"/>
              </a:rPr>
              <a:t> </a:t>
            </a:r>
            <a:r>
              <a:rPr sz="3200" b="1" dirty="0">
                <a:latin typeface="Calibri"/>
                <a:cs typeface="Calibri"/>
              </a:rPr>
              <a:t>–</a:t>
            </a:r>
            <a:r>
              <a:rPr sz="3200" b="1" spc="-20" dirty="0">
                <a:latin typeface="Calibri"/>
                <a:cs typeface="Calibri"/>
              </a:rPr>
              <a:t> </a:t>
            </a:r>
            <a:r>
              <a:rPr sz="3200" b="1" dirty="0">
                <a:latin typeface="Calibri"/>
                <a:cs typeface="Calibri"/>
              </a:rPr>
              <a:t>Emendas</a:t>
            </a:r>
            <a:r>
              <a:rPr sz="3200" b="1" spc="-30" dirty="0">
                <a:latin typeface="Calibri"/>
                <a:cs typeface="Calibri"/>
              </a:rPr>
              <a:t> </a:t>
            </a:r>
            <a:r>
              <a:rPr sz="3200" b="1" dirty="0" err="1">
                <a:latin typeface="Calibri"/>
                <a:cs typeface="Calibri"/>
              </a:rPr>
              <a:t>Individu</a:t>
            </a:r>
            <a:r>
              <a:rPr sz="3200" b="1" spc="-15" dirty="0" err="1">
                <a:latin typeface="Calibri"/>
                <a:cs typeface="Calibri"/>
              </a:rPr>
              <a:t>a</a:t>
            </a:r>
            <a:r>
              <a:rPr sz="3200" b="1" dirty="0" err="1">
                <a:latin typeface="Calibri"/>
                <a:cs typeface="Calibri"/>
              </a:rPr>
              <a:t>is</a:t>
            </a:r>
            <a:r>
              <a:rPr sz="3200" b="1" spc="-40" dirty="0">
                <a:latin typeface="Calibri"/>
                <a:cs typeface="Calibri"/>
              </a:rPr>
              <a:t> </a:t>
            </a:r>
            <a:r>
              <a:rPr sz="3200" b="1" dirty="0">
                <a:latin typeface="Calibri"/>
                <a:cs typeface="Calibri"/>
              </a:rPr>
              <a:t>–</a:t>
            </a:r>
            <a:r>
              <a:rPr lang="pt-BR" sz="3200" b="1" dirty="0">
                <a:cs typeface="Calibri"/>
              </a:rPr>
              <a:t> Regras e Processos</a:t>
            </a:r>
            <a:r>
              <a:rPr sz="3200" b="1" spc="-20" dirty="0">
                <a:latin typeface="Calibri"/>
                <a:cs typeface="Calibri"/>
              </a:rPr>
              <a:t> </a:t>
            </a:r>
            <a:endParaRPr sz="3200" dirty="0">
              <a:latin typeface="Calibri"/>
              <a:cs typeface="Calibri"/>
            </a:endParaRPr>
          </a:p>
        </p:txBody>
      </p:sp>
    </p:spTree>
    <p:extLst>
      <p:ext uri="{BB962C8B-B14F-4D97-AF65-F5344CB8AC3E}">
        <p14:creationId xmlns:p14="http://schemas.microsoft.com/office/powerpoint/2010/main" val="735135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863850" y="5654676"/>
            <a:ext cx="6246950" cy="325224"/>
          </a:xfrm>
          <a:custGeom>
            <a:avLst/>
            <a:gdLst/>
            <a:ahLst/>
            <a:cxnLst/>
            <a:rect l="l" t="t" r="r" b="b"/>
            <a:pathLst>
              <a:path w="6355080" h="376554">
                <a:moveTo>
                  <a:pt x="0" y="376237"/>
                </a:moveTo>
                <a:lnTo>
                  <a:pt x="6354826" y="376237"/>
                </a:lnTo>
                <a:lnTo>
                  <a:pt x="6354826" y="0"/>
                </a:lnTo>
                <a:lnTo>
                  <a:pt x="0" y="0"/>
                </a:lnTo>
                <a:lnTo>
                  <a:pt x="0" y="376237"/>
                </a:lnTo>
                <a:close/>
              </a:path>
            </a:pathLst>
          </a:custGeom>
          <a:solidFill>
            <a:srgbClr val="FFC000"/>
          </a:solidFill>
        </p:spPr>
        <p:txBody>
          <a:bodyPr wrap="square" lIns="0" tIns="0" rIns="0" bIns="0" rtlCol="0"/>
          <a:lstStyle/>
          <a:p>
            <a:endParaRPr/>
          </a:p>
        </p:txBody>
      </p:sp>
      <p:sp>
        <p:nvSpPr>
          <p:cNvPr id="7" name="object 7"/>
          <p:cNvSpPr/>
          <p:nvPr/>
        </p:nvSpPr>
        <p:spPr>
          <a:xfrm>
            <a:off x="2863850" y="6030913"/>
            <a:ext cx="6246950" cy="320836"/>
          </a:xfrm>
          <a:custGeom>
            <a:avLst/>
            <a:gdLst/>
            <a:ahLst/>
            <a:cxnLst/>
            <a:rect l="l" t="t" r="r" b="b"/>
            <a:pathLst>
              <a:path w="6355080" h="371475">
                <a:moveTo>
                  <a:pt x="0" y="371475"/>
                </a:moveTo>
                <a:lnTo>
                  <a:pt x="6354826" y="371475"/>
                </a:lnTo>
                <a:lnTo>
                  <a:pt x="6354826" y="0"/>
                </a:lnTo>
                <a:lnTo>
                  <a:pt x="0" y="0"/>
                </a:lnTo>
                <a:lnTo>
                  <a:pt x="0" y="371475"/>
                </a:lnTo>
                <a:close/>
              </a:path>
            </a:pathLst>
          </a:custGeom>
          <a:solidFill>
            <a:srgbClr val="FFE8CA"/>
          </a:solidFill>
        </p:spPr>
        <p:txBody>
          <a:bodyPr wrap="square" lIns="0" tIns="0" rIns="0" bIns="0" rtlCol="0"/>
          <a:lstStyle/>
          <a:p>
            <a:endParaRPr/>
          </a:p>
        </p:txBody>
      </p:sp>
      <p:sp>
        <p:nvSpPr>
          <p:cNvPr id="8" name="object 8"/>
          <p:cNvSpPr/>
          <p:nvPr/>
        </p:nvSpPr>
        <p:spPr>
          <a:xfrm>
            <a:off x="2863850" y="6402388"/>
            <a:ext cx="6246950" cy="320836"/>
          </a:xfrm>
          <a:custGeom>
            <a:avLst/>
            <a:gdLst/>
            <a:ahLst/>
            <a:cxnLst/>
            <a:rect l="l" t="t" r="r" b="b"/>
            <a:pathLst>
              <a:path w="6355080" h="371475">
                <a:moveTo>
                  <a:pt x="0" y="371475"/>
                </a:moveTo>
                <a:lnTo>
                  <a:pt x="6354826" y="371475"/>
                </a:lnTo>
                <a:lnTo>
                  <a:pt x="6354826" y="0"/>
                </a:lnTo>
                <a:lnTo>
                  <a:pt x="0" y="0"/>
                </a:lnTo>
                <a:lnTo>
                  <a:pt x="0" y="371475"/>
                </a:lnTo>
                <a:close/>
              </a:path>
            </a:pathLst>
          </a:custGeom>
          <a:solidFill>
            <a:srgbClr val="FFF4E7"/>
          </a:solidFill>
        </p:spPr>
        <p:txBody>
          <a:bodyPr wrap="square" lIns="0" tIns="0" rIns="0" bIns="0" rtlCol="0"/>
          <a:lstStyle/>
          <a:p>
            <a:endParaRPr/>
          </a:p>
        </p:txBody>
      </p:sp>
      <p:sp>
        <p:nvSpPr>
          <p:cNvPr id="9" name="object 9"/>
          <p:cNvSpPr/>
          <p:nvPr/>
        </p:nvSpPr>
        <p:spPr>
          <a:xfrm>
            <a:off x="2857500" y="6030911"/>
            <a:ext cx="6259433" cy="45719"/>
          </a:xfrm>
          <a:custGeom>
            <a:avLst/>
            <a:gdLst/>
            <a:ahLst/>
            <a:cxnLst/>
            <a:rect l="l" t="t" r="r" b="b"/>
            <a:pathLst>
              <a:path w="6367780">
                <a:moveTo>
                  <a:pt x="0" y="0"/>
                </a:moveTo>
                <a:lnTo>
                  <a:pt x="6367526" y="0"/>
                </a:lnTo>
              </a:path>
            </a:pathLst>
          </a:custGeom>
          <a:ln w="38100">
            <a:solidFill>
              <a:srgbClr val="FFFFFF"/>
            </a:solidFill>
          </a:ln>
        </p:spPr>
        <p:txBody>
          <a:bodyPr wrap="square" lIns="0" tIns="0" rIns="0" bIns="0" rtlCol="0"/>
          <a:lstStyle/>
          <a:p>
            <a:endParaRPr/>
          </a:p>
        </p:txBody>
      </p:sp>
      <p:sp>
        <p:nvSpPr>
          <p:cNvPr id="10" name="object 10"/>
          <p:cNvSpPr/>
          <p:nvPr/>
        </p:nvSpPr>
        <p:spPr>
          <a:xfrm>
            <a:off x="2857500" y="6402386"/>
            <a:ext cx="6259433" cy="45719"/>
          </a:xfrm>
          <a:custGeom>
            <a:avLst/>
            <a:gdLst/>
            <a:ahLst/>
            <a:cxnLst/>
            <a:rect l="l" t="t" r="r" b="b"/>
            <a:pathLst>
              <a:path w="6367780">
                <a:moveTo>
                  <a:pt x="0" y="0"/>
                </a:moveTo>
                <a:lnTo>
                  <a:pt x="6367526" y="0"/>
                </a:lnTo>
              </a:path>
            </a:pathLst>
          </a:custGeom>
          <a:ln w="12700">
            <a:solidFill>
              <a:srgbClr val="FFFFFF"/>
            </a:solidFill>
          </a:ln>
        </p:spPr>
        <p:txBody>
          <a:bodyPr wrap="square" lIns="0" tIns="0" rIns="0" bIns="0" rtlCol="0"/>
          <a:lstStyle/>
          <a:p>
            <a:endParaRPr/>
          </a:p>
        </p:txBody>
      </p:sp>
      <p:sp>
        <p:nvSpPr>
          <p:cNvPr id="11" name="object 11"/>
          <p:cNvSpPr/>
          <p:nvPr/>
        </p:nvSpPr>
        <p:spPr>
          <a:xfrm>
            <a:off x="2863849" y="5648326"/>
            <a:ext cx="45719" cy="977866"/>
          </a:xfrm>
          <a:custGeom>
            <a:avLst/>
            <a:gdLst/>
            <a:ahLst/>
            <a:cxnLst/>
            <a:rect l="l" t="t" r="r" b="b"/>
            <a:pathLst>
              <a:path h="1132204">
                <a:moveTo>
                  <a:pt x="0" y="0"/>
                </a:moveTo>
                <a:lnTo>
                  <a:pt x="0" y="1131887"/>
                </a:lnTo>
              </a:path>
            </a:pathLst>
          </a:custGeom>
          <a:ln w="12700">
            <a:solidFill>
              <a:srgbClr val="FFFFFF"/>
            </a:solidFill>
          </a:ln>
        </p:spPr>
        <p:txBody>
          <a:bodyPr wrap="square" lIns="0" tIns="0" rIns="0" bIns="0" rtlCol="0"/>
          <a:lstStyle/>
          <a:p>
            <a:endParaRPr/>
          </a:p>
        </p:txBody>
      </p:sp>
      <p:sp>
        <p:nvSpPr>
          <p:cNvPr id="12" name="object 12"/>
          <p:cNvSpPr/>
          <p:nvPr/>
        </p:nvSpPr>
        <p:spPr>
          <a:xfrm>
            <a:off x="9218675" y="5648326"/>
            <a:ext cx="45719" cy="977866"/>
          </a:xfrm>
          <a:custGeom>
            <a:avLst/>
            <a:gdLst/>
            <a:ahLst/>
            <a:cxnLst/>
            <a:rect l="l" t="t" r="r" b="b"/>
            <a:pathLst>
              <a:path h="1132204">
                <a:moveTo>
                  <a:pt x="0" y="0"/>
                </a:moveTo>
                <a:lnTo>
                  <a:pt x="0" y="1131887"/>
                </a:lnTo>
              </a:path>
            </a:pathLst>
          </a:custGeom>
          <a:ln w="12700">
            <a:solidFill>
              <a:srgbClr val="FFFFFF"/>
            </a:solidFill>
          </a:ln>
        </p:spPr>
        <p:txBody>
          <a:bodyPr wrap="square" lIns="0" tIns="0" rIns="0" bIns="0" rtlCol="0"/>
          <a:lstStyle/>
          <a:p>
            <a:endParaRPr/>
          </a:p>
        </p:txBody>
      </p:sp>
      <p:sp>
        <p:nvSpPr>
          <p:cNvPr id="13" name="object 13"/>
          <p:cNvSpPr/>
          <p:nvPr/>
        </p:nvSpPr>
        <p:spPr>
          <a:xfrm>
            <a:off x="2857500" y="5654674"/>
            <a:ext cx="6259433" cy="45719"/>
          </a:xfrm>
          <a:custGeom>
            <a:avLst/>
            <a:gdLst/>
            <a:ahLst/>
            <a:cxnLst/>
            <a:rect l="l" t="t" r="r" b="b"/>
            <a:pathLst>
              <a:path w="6367780">
                <a:moveTo>
                  <a:pt x="0" y="0"/>
                </a:moveTo>
                <a:lnTo>
                  <a:pt x="6367526" y="0"/>
                </a:lnTo>
              </a:path>
            </a:pathLst>
          </a:custGeom>
          <a:ln w="12700">
            <a:solidFill>
              <a:srgbClr val="FFFFFF"/>
            </a:solidFill>
          </a:ln>
        </p:spPr>
        <p:txBody>
          <a:bodyPr wrap="square" lIns="0" tIns="0" rIns="0" bIns="0" rtlCol="0"/>
          <a:lstStyle/>
          <a:p>
            <a:endParaRPr/>
          </a:p>
        </p:txBody>
      </p:sp>
      <p:sp>
        <p:nvSpPr>
          <p:cNvPr id="14" name="object 14"/>
          <p:cNvSpPr/>
          <p:nvPr/>
        </p:nvSpPr>
        <p:spPr>
          <a:xfrm>
            <a:off x="2857500" y="6773861"/>
            <a:ext cx="6259433" cy="45719"/>
          </a:xfrm>
          <a:custGeom>
            <a:avLst/>
            <a:gdLst/>
            <a:ahLst/>
            <a:cxnLst/>
            <a:rect l="l" t="t" r="r" b="b"/>
            <a:pathLst>
              <a:path w="6367780">
                <a:moveTo>
                  <a:pt x="0" y="0"/>
                </a:moveTo>
                <a:lnTo>
                  <a:pt x="6367526" y="0"/>
                </a:lnTo>
              </a:path>
            </a:pathLst>
          </a:custGeom>
          <a:ln w="12700">
            <a:solidFill>
              <a:srgbClr val="FFFFFF"/>
            </a:solidFill>
          </a:ln>
        </p:spPr>
        <p:txBody>
          <a:bodyPr wrap="square" lIns="0" tIns="0" rIns="0" bIns="0" rtlCol="0"/>
          <a:lstStyle/>
          <a:p>
            <a:endParaRPr/>
          </a:p>
        </p:txBody>
      </p:sp>
      <p:sp>
        <p:nvSpPr>
          <p:cNvPr id="15" name="object 15"/>
          <p:cNvSpPr txBox="1"/>
          <p:nvPr/>
        </p:nvSpPr>
        <p:spPr>
          <a:xfrm>
            <a:off x="2942970" y="5730571"/>
            <a:ext cx="6246950" cy="1036181"/>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Não</a:t>
            </a:r>
            <a:r>
              <a:rPr sz="1800" b="1" spc="-15" dirty="0">
                <a:solidFill>
                  <a:srgbClr val="FFFFFF"/>
                </a:solidFill>
                <a:latin typeface="Calibri"/>
                <a:cs typeface="Calibri"/>
              </a:rPr>
              <a:t> </a:t>
            </a:r>
            <a:r>
              <a:rPr sz="1800" b="1" dirty="0">
                <a:solidFill>
                  <a:srgbClr val="FFFFFF"/>
                </a:solidFill>
                <a:latin typeface="Calibri"/>
                <a:cs typeface="Calibri"/>
              </a:rPr>
              <a:t>são</a:t>
            </a:r>
            <a:r>
              <a:rPr sz="1800" b="1" spc="-10" dirty="0">
                <a:solidFill>
                  <a:srgbClr val="FFFFFF"/>
                </a:solidFill>
                <a:latin typeface="Calibri"/>
                <a:cs typeface="Calibri"/>
              </a:rPr>
              <a:t> </a:t>
            </a:r>
            <a:r>
              <a:rPr sz="1800" b="1" dirty="0">
                <a:solidFill>
                  <a:srgbClr val="FFFFFF"/>
                </a:solidFill>
                <a:latin typeface="Calibri"/>
                <a:cs typeface="Calibri"/>
              </a:rPr>
              <a:t>impedime</a:t>
            </a:r>
            <a:r>
              <a:rPr sz="1800" b="1" spc="-40" dirty="0">
                <a:solidFill>
                  <a:srgbClr val="FFFFFF"/>
                </a:solidFill>
                <a:latin typeface="Calibri"/>
                <a:cs typeface="Calibri"/>
              </a:rPr>
              <a:t>n</a:t>
            </a:r>
            <a:r>
              <a:rPr sz="1800" b="1" spc="-15" dirty="0">
                <a:solidFill>
                  <a:srgbClr val="FFFFFF"/>
                </a:solidFill>
                <a:latin typeface="Calibri"/>
                <a:cs typeface="Calibri"/>
              </a:rPr>
              <a:t>t</a:t>
            </a:r>
            <a:r>
              <a:rPr sz="1800" b="1" spc="-10" dirty="0">
                <a:solidFill>
                  <a:srgbClr val="FFFFFF"/>
                </a:solidFill>
                <a:latin typeface="Calibri"/>
                <a:cs typeface="Calibri"/>
              </a:rPr>
              <a:t>o</a:t>
            </a:r>
            <a:r>
              <a:rPr sz="1800" b="1" dirty="0">
                <a:solidFill>
                  <a:srgbClr val="FFFFFF"/>
                </a:solidFill>
                <a:latin typeface="Calibri"/>
                <a:cs typeface="Calibri"/>
              </a:rPr>
              <a:t>s</a:t>
            </a:r>
            <a:r>
              <a:rPr sz="1800" b="1" spc="-35" dirty="0">
                <a:solidFill>
                  <a:srgbClr val="FFFFFF"/>
                </a:solidFill>
                <a:latin typeface="Calibri"/>
                <a:cs typeface="Calibri"/>
              </a:rPr>
              <a:t> </a:t>
            </a:r>
            <a:r>
              <a:rPr sz="1800" b="1" dirty="0">
                <a:solidFill>
                  <a:srgbClr val="FFFFFF"/>
                </a:solidFill>
                <a:latin typeface="Calibri"/>
                <a:cs typeface="Calibri"/>
              </a:rPr>
              <a:t>de</a:t>
            </a:r>
            <a:r>
              <a:rPr sz="1800" b="1" spc="-5" dirty="0">
                <a:solidFill>
                  <a:srgbClr val="FFFFFF"/>
                </a:solidFill>
                <a:latin typeface="Calibri"/>
                <a:cs typeface="Calibri"/>
              </a:rPr>
              <a:t> </a:t>
            </a:r>
            <a:r>
              <a:rPr sz="1800" b="1" dirty="0">
                <a:solidFill>
                  <a:srgbClr val="FFFFFF"/>
                </a:solidFill>
                <a:latin typeface="Calibri"/>
                <a:cs typeface="Calibri"/>
              </a:rPr>
              <a:t>o</a:t>
            </a:r>
            <a:r>
              <a:rPr sz="1800" b="1" spc="-30" dirty="0">
                <a:solidFill>
                  <a:srgbClr val="FFFFFF"/>
                </a:solidFill>
                <a:latin typeface="Calibri"/>
                <a:cs typeface="Calibri"/>
              </a:rPr>
              <a:t>r</a:t>
            </a:r>
            <a:r>
              <a:rPr sz="1800" b="1" dirty="0">
                <a:solidFill>
                  <a:srgbClr val="FFFFFF"/>
                </a:solidFill>
                <a:latin typeface="Calibri"/>
                <a:cs typeface="Calibri"/>
              </a:rPr>
              <a:t>d</a:t>
            </a:r>
            <a:r>
              <a:rPr sz="1800" b="1" spc="5" dirty="0">
                <a:solidFill>
                  <a:srgbClr val="FFFFFF"/>
                </a:solidFill>
                <a:latin typeface="Calibri"/>
                <a:cs typeface="Calibri"/>
              </a:rPr>
              <a:t>e</a:t>
            </a:r>
            <a:r>
              <a:rPr sz="1800" b="1" dirty="0">
                <a:solidFill>
                  <a:srgbClr val="FFFFFF"/>
                </a:solidFill>
                <a:latin typeface="Calibri"/>
                <a:cs typeface="Calibri"/>
              </a:rPr>
              <a:t>m</a:t>
            </a:r>
            <a:r>
              <a:rPr sz="1800" b="1" spc="-40" dirty="0">
                <a:solidFill>
                  <a:srgbClr val="FFFFFF"/>
                </a:solidFill>
                <a:latin typeface="Calibri"/>
                <a:cs typeface="Calibri"/>
              </a:rPr>
              <a:t> </a:t>
            </a:r>
            <a:r>
              <a:rPr sz="1800" b="1" spc="-25" dirty="0">
                <a:solidFill>
                  <a:srgbClr val="FFFFFF"/>
                </a:solidFill>
                <a:latin typeface="Calibri"/>
                <a:cs typeface="Calibri"/>
              </a:rPr>
              <a:t>t</a:t>
            </a:r>
            <a:r>
              <a:rPr sz="1800" b="1" spc="-5" dirty="0">
                <a:solidFill>
                  <a:srgbClr val="FFFFFF"/>
                </a:solidFill>
                <a:latin typeface="Calibri"/>
                <a:cs typeface="Calibri"/>
              </a:rPr>
              <a:t>é</a:t>
            </a:r>
            <a:r>
              <a:rPr sz="1800" b="1" dirty="0">
                <a:solidFill>
                  <a:srgbClr val="FFFFFF"/>
                </a:solidFill>
                <a:latin typeface="Calibri"/>
                <a:cs typeface="Calibri"/>
              </a:rPr>
              <a:t>cnic</a:t>
            </a:r>
            <a:r>
              <a:rPr sz="1800" b="1" spc="-10" dirty="0">
                <a:solidFill>
                  <a:srgbClr val="FFFFFF"/>
                </a:solidFill>
                <a:latin typeface="Calibri"/>
                <a:cs typeface="Calibri"/>
              </a:rPr>
              <a:t>a</a:t>
            </a:r>
            <a:r>
              <a:rPr sz="1800" b="1" dirty="0">
                <a:solidFill>
                  <a:srgbClr val="FFFFFF"/>
                </a:solidFill>
                <a:latin typeface="Calibri"/>
                <a:cs typeface="Calibri"/>
              </a:rPr>
              <a:t>:</a:t>
            </a:r>
            <a:endParaRPr sz="1800" dirty="0">
              <a:latin typeface="Calibri"/>
              <a:cs typeface="Calibri"/>
            </a:endParaRPr>
          </a:p>
          <a:p>
            <a:pPr marL="12700">
              <a:lnSpc>
                <a:spcPct val="100000"/>
              </a:lnSpc>
              <a:spcBef>
                <a:spcPts val="800"/>
              </a:spcBef>
            </a:pPr>
            <a:r>
              <a:rPr sz="1800" spc="-15" dirty="0">
                <a:latin typeface="Calibri"/>
                <a:cs typeface="Calibri"/>
              </a:rPr>
              <a:t>A ind</a:t>
            </a:r>
            <a:r>
              <a:rPr sz="1800" spc="-10" dirty="0">
                <a:latin typeface="Calibri"/>
                <a:cs typeface="Calibri"/>
              </a:rPr>
              <a:t>e</a:t>
            </a:r>
            <a:r>
              <a:rPr sz="1800" dirty="0">
                <a:latin typeface="Calibri"/>
                <a:cs typeface="Calibri"/>
              </a:rPr>
              <a:t>vida</a:t>
            </a:r>
            <a:r>
              <a:rPr sz="1800" spc="5" dirty="0">
                <a:latin typeface="Calibri"/>
                <a:cs typeface="Calibri"/>
              </a:rPr>
              <a:t> </a:t>
            </a:r>
            <a:r>
              <a:rPr sz="1800" spc="-20" dirty="0">
                <a:latin typeface="Calibri"/>
                <a:cs typeface="Calibri"/>
              </a:rPr>
              <a:t>c</a:t>
            </a:r>
            <a:r>
              <a:rPr sz="1800" spc="-5" dirty="0">
                <a:latin typeface="Calibri"/>
                <a:cs typeface="Calibri"/>
              </a:rPr>
              <a:t>l</a:t>
            </a:r>
            <a:r>
              <a:rPr sz="1800" dirty="0">
                <a:latin typeface="Calibri"/>
                <a:cs typeface="Calibri"/>
              </a:rPr>
              <a:t>as</a:t>
            </a:r>
            <a:r>
              <a:rPr sz="1800" spc="-5" dirty="0">
                <a:latin typeface="Calibri"/>
                <a:cs typeface="Calibri"/>
              </a:rPr>
              <a:t>sifi</a:t>
            </a:r>
            <a:r>
              <a:rPr sz="1800" spc="-20" dirty="0">
                <a:latin typeface="Calibri"/>
                <a:cs typeface="Calibri"/>
              </a:rPr>
              <a:t>c</a:t>
            </a:r>
            <a:r>
              <a:rPr sz="1800" spc="-10" dirty="0">
                <a:latin typeface="Calibri"/>
                <a:cs typeface="Calibri"/>
              </a:rPr>
              <a:t>a</a:t>
            </a:r>
            <a:r>
              <a:rPr sz="1800" spc="-30" dirty="0">
                <a:latin typeface="Calibri"/>
                <a:cs typeface="Calibri"/>
              </a:rPr>
              <a:t>ç</a:t>
            </a:r>
            <a:r>
              <a:rPr sz="1800" dirty="0">
                <a:latin typeface="Calibri"/>
                <a:cs typeface="Calibri"/>
              </a:rPr>
              <a:t>ão</a:t>
            </a:r>
            <a:r>
              <a:rPr sz="1800" spc="10" dirty="0">
                <a:latin typeface="Calibri"/>
                <a:cs typeface="Calibri"/>
              </a:rPr>
              <a:t> </a:t>
            </a:r>
            <a:r>
              <a:rPr sz="1800" spc="-15" dirty="0">
                <a:latin typeface="Calibri"/>
                <a:cs typeface="Calibri"/>
              </a:rPr>
              <a:t>d</a:t>
            </a:r>
            <a:r>
              <a:rPr sz="1800" spc="-10" dirty="0">
                <a:latin typeface="Calibri"/>
                <a:cs typeface="Calibri"/>
              </a:rPr>
              <a:t>e</a:t>
            </a:r>
            <a:r>
              <a:rPr sz="1800" spc="15" dirty="0">
                <a:latin typeface="Calibri"/>
                <a:cs typeface="Calibri"/>
              </a:rPr>
              <a:t> </a:t>
            </a:r>
            <a:r>
              <a:rPr sz="1800" dirty="0">
                <a:latin typeface="Calibri"/>
                <a:cs typeface="Calibri"/>
              </a:rPr>
              <a:t>Modal</a:t>
            </a:r>
            <a:r>
              <a:rPr sz="1800" spc="-15" dirty="0">
                <a:latin typeface="Calibri"/>
                <a:cs typeface="Calibri"/>
              </a:rPr>
              <a:t>i</a:t>
            </a:r>
            <a:r>
              <a:rPr sz="1800" spc="-5" dirty="0">
                <a:latin typeface="Calibri"/>
                <a:cs typeface="Calibri"/>
              </a:rPr>
              <a:t>da</a:t>
            </a:r>
            <a:r>
              <a:rPr sz="1800" spc="5" dirty="0">
                <a:latin typeface="Calibri"/>
                <a:cs typeface="Calibri"/>
              </a:rPr>
              <a:t>d</a:t>
            </a:r>
            <a:r>
              <a:rPr sz="1800" spc="-10" dirty="0">
                <a:latin typeface="Calibri"/>
                <a:cs typeface="Calibri"/>
              </a:rPr>
              <a:t>e</a:t>
            </a:r>
            <a:r>
              <a:rPr sz="1800" spc="15" dirty="0">
                <a:latin typeface="Calibri"/>
                <a:cs typeface="Calibri"/>
              </a:rPr>
              <a:t> </a:t>
            </a:r>
            <a:r>
              <a:rPr sz="1800" spc="-15" dirty="0">
                <a:latin typeface="Calibri"/>
                <a:cs typeface="Calibri"/>
              </a:rPr>
              <a:t>d</a:t>
            </a:r>
            <a:r>
              <a:rPr sz="1800" spc="-10" dirty="0">
                <a:latin typeface="Calibri"/>
                <a:cs typeface="Calibri"/>
              </a:rPr>
              <a:t>e</a:t>
            </a:r>
            <a:r>
              <a:rPr sz="1800" spc="15" dirty="0">
                <a:latin typeface="Calibri"/>
                <a:cs typeface="Calibri"/>
              </a:rPr>
              <a:t> </a:t>
            </a:r>
            <a:r>
              <a:rPr sz="1800" dirty="0">
                <a:latin typeface="Calibri"/>
                <a:cs typeface="Calibri"/>
              </a:rPr>
              <a:t>Apl</a:t>
            </a:r>
            <a:r>
              <a:rPr sz="1800" spc="-10" dirty="0">
                <a:latin typeface="Calibri"/>
                <a:cs typeface="Calibri"/>
              </a:rPr>
              <a:t>i</a:t>
            </a:r>
            <a:r>
              <a:rPr sz="1800" spc="-30" dirty="0">
                <a:latin typeface="Calibri"/>
                <a:cs typeface="Calibri"/>
              </a:rPr>
              <a:t>c</a:t>
            </a:r>
            <a:r>
              <a:rPr sz="1800" spc="-10" dirty="0">
                <a:latin typeface="Calibri"/>
                <a:cs typeface="Calibri"/>
              </a:rPr>
              <a:t>a</a:t>
            </a:r>
            <a:r>
              <a:rPr sz="1800" spc="-30" dirty="0">
                <a:latin typeface="Calibri"/>
                <a:cs typeface="Calibri"/>
              </a:rPr>
              <a:t>ç</a:t>
            </a:r>
            <a:r>
              <a:rPr sz="1800" dirty="0">
                <a:latin typeface="Calibri"/>
                <a:cs typeface="Calibri"/>
              </a:rPr>
              <a:t>ão</a:t>
            </a:r>
          </a:p>
          <a:p>
            <a:pPr marL="12700">
              <a:lnSpc>
                <a:spcPct val="100000"/>
              </a:lnSpc>
              <a:spcBef>
                <a:spcPts val="765"/>
              </a:spcBef>
            </a:pPr>
            <a:r>
              <a:rPr sz="1800" spc="-15" dirty="0">
                <a:latin typeface="Calibri"/>
                <a:cs typeface="Calibri"/>
              </a:rPr>
              <a:t>A ind</a:t>
            </a:r>
            <a:r>
              <a:rPr sz="1800" spc="-10" dirty="0">
                <a:latin typeface="Calibri"/>
                <a:cs typeface="Calibri"/>
              </a:rPr>
              <a:t>e</a:t>
            </a:r>
            <a:r>
              <a:rPr sz="1800" dirty="0">
                <a:latin typeface="Calibri"/>
                <a:cs typeface="Calibri"/>
              </a:rPr>
              <a:t>vida</a:t>
            </a:r>
            <a:r>
              <a:rPr sz="1800" spc="5" dirty="0">
                <a:latin typeface="Calibri"/>
                <a:cs typeface="Calibri"/>
              </a:rPr>
              <a:t> </a:t>
            </a:r>
            <a:r>
              <a:rPr sz="1800" spc="-20" dirty="0">
                <a:latin typeface="Calibri"/>
                <a:cs typeface="Calibri"/>
              </a:rPr>
              <a:t>c</a:t>
            </a:r>
            <a:r>
              <a:rPr sz="1800" spc="-5" dirty="0">
                <a:latin typeface="Calibri"/>
                <a:cs typeface="Calibri"/>
              </a:rPr>
              <a:t>l</a:t>
            </a:r>
            <a:r>
              <a:rPr sz="1800" dirty="0">
                <a:latin typeface="Calibri"/>
                <a:cs typeface="Calibri"/>
              </a:rPr>
              <a:t>as</a:t>
            </a:r>
            <a:r>
              <a:rPr sz="1800" spc="-5" dirty="0">
                <a:latin typeface="Calibri"/>
                <a:cs typeface="Calibri"/>
              </a:rPr>
              <a:t>sifi</a:t>
            </a:r>
            <a:r>
              <a:rPr sz="1800" spc="-20" dirty="0">
                <a:latin typeface="Calibri"/>
                <a:cs typeface="Calibri"/>
              </a:rPr>
              <a:t>c</a:t>
            </a:r>
            <a:r>
              <a:rPr sz="1800" spc="-10" dirty="0">
                <a:latin typeface="Calibri"/>
                <a:cs typeface="Calibri"/>
              </a:rPr>
              <a:t>a</a:t>
            </a:r>
            <a:r>
              <a:rPr sz="1800" spc="-30" dirty="0">
                <a:latin typeface="Calibri"/>
                <a:cs typeface="Calibri"/>
              </a:rPr>
              <a:t>ç</a:t>
            </a:r>
            <a:r>
              <a:rPr sz="1800" dirty="0">
                <a:latin typeface="Calibri"/>
                <a:cs typeface="Calibri"/>
              </a:rPr>
              <a:t>ão</a:t>
            </a:r>
            <a:r>
              <a:rPr sz="1800" spc="10" dirty="0">
                <a:latin typeface="Calibri"/>
                <a:cs typeface="Calibri"/>
              </a:rPr>
              <a:t> </a:t>
            </a:r>
            <a:r>
              <a:rPr sz="1800" spc="-15" dirty="0">
                <a:latin typeface="Calibri"/>
                <a:cs typeface="Calibri"/>
              </a:rPr>
              <a:t>d</a:t>
            </a:r>
            <a:r>
              <a:rPr sz="1800" spc="-10" dirty="0">
                <a:latin typeface="Calibri"/>
                <a:cs typeface="Calibri"/>
              </a:rPr>
              <a:t>e</a:t>
            </a:r>
            <a:r>
              <a:rPr sz="1800" spc="15" dirty="0">
                <a:latin typeface="Calibri"/>
                <a:cs typeface="Calibri"/>
              </a:rPr>
              <a:t> </a:t>
            </a:r>
            <a:r>
              <a:rPr sz="1800" dirty="0">
                <a:latin typeface="Calibri"/>
                <a:cs typeface="Calibri"/>
              </a:rPr>
              <a:t>Grupo</a:t>
            </a:r>
            <a:r>
              <a:rPr sz="1800" spc="10" dirty="0">
                <a:latin typeface="Calibri"/>
                <a:cs typeface="Calibri"/>
              </a:rPr>
              <a:t> </a:t>
            </a:r>
            <a:r>
              <a:rPr sz="1800" spc="-15" dirty="0">
                <a:latin typeface="Calibri"/>
                <a:cs typeface="Calibri"/>
              </a:rPr>
              <a:t>d</a:t>
            </a:r>
            <a:r>
              <a:rPr sz="1800" spc="-10" dirty="0">
                <a:latin typeface="Calibri"/>
                <a:cs typeface="Calibri"/>
              </a:rPr>
              <a:t>e</a:t>
            </a:r>
            <a:r>
              <a:rPr sz="1800" spc="5" dirty="0">
                <a:latin typeface="Calibri"/>
                <a:cs typeface="Calibri"/>
              </a:rPr>
              <a:t> </a:t>
            </a:r>
            <a:r>
              <a:rPr sz="1800" spc="-15" dirty="0">
                <a:latin typeface="Calibri"/>
                <a:cs typeface="Calibri"/>
              </a:rPr>
              <a:t>N</a:t>
            </a:r>
            <a:r>
              <a:rPr sz="1800" spc="-20" dirty="0">
                <a:latin typeface="Calibri"/>
                <a:cs typeface="Calibri"/>
              </a:rPr>
              <a:t>a</a:t>
            </a:r>
            <a:r>
              <a:rPr sz="1800" spc="-10" dirty="0">
                <a:latin typeface="Calibri"/>
                <a:cs typeface="Calibri"/>
              </a:rPr>
              <a:t>tu</a:t>
            </a:r>
            <a:r>
              <a:rPr sz="1800" spc="-40" dirty="0">
                <a:latin typeface="Calibri"/>
                <a:cs typeface="Calibri"/>
              </a:rPr>
              <a:t>r</a:t>
            </a:r>
            <a:r>
              <a:rPr sz="1800" spc="-20" dirty="0">
                <a:latin typeface="Calibri"/>
                <a:cs typeface="Calibri"/>
              </a:rPr>
              <a:t>e</a:t>
            </a:r>
            <a:r>
              <a:rPr sz="1800" spc="-30" dirty="0">
                <a:latin typeface="Calibri"/>
                <a:cs typeface="Calibri"/>
              </a:rPr>
              <a:t>z</a:t>
            </a:r>
            <a:r>
              <a:rPr sz="1800" dirty="0">
                <a:latin typeface="Calibri"/>
                <a:cs typeface="Calibri"/>
              </a:rPr>
              <a:t>a</a:t>
            </a:r>
            <a:r>
              <a:rPr sz="1800" spc="-10" dirty="0">
                <a:latin typeface="Calibri"/>
                <a:cs typeface="Calibri"/>
              </a:rPr>
              <a:t> </a:t>
            </a:r>
            <a:r>
              <a:rPr sz="1800" spc="-15" dirty="0">
                <a:latin typeface="Calibri"/>
                <a:cs typeface="Calibri"/>
              </a:rPr>
              <a:t>d</a:t>
            </a:r>
            <a:r>
              <a:rPr sz="1800" spc="-10" dirty="0">
                <a:latin typeface="Calibri"/>
                <a:cs typeface="Calibri"/>
              </a:rPr>
              <a:t>e</a:t>
            </a:r>
            <a:r>
              <a:rPr sz="1800" spc="15" dirty="0">
                <a:latin typeface="Calibri"/>
                <a:cs typeface="Calibri"/>
              </a:rPr>
              <a:t> </a:t>
            </a:r>
            <a:r>
              <a:rPr sz="1800" spc="-5" dirty="0">
                <a:latin typeface="Calibri"/>
                <a:cs typeface="Calibri"/>
              </a:rPr>
              <a:t>Des</a:t>
            </a:r>
            <a:r>
              <a:rPr sz="1800" spc="5" dirty="0">
                <a:latin typeface="Calibri"/>
                <a:cs typeface="Calibri"/>
              </a:rPr>
              <a:t>p</a:t>
            </a:r>
            <a:r>
              <a:rPr sz="1800" spc="-10" dirty="0">
                <a:latin typeface="Calibri"/>
                <a:cs typeface="Calibri"/>
              </a:rPr>
              <a:t>e</a:t>
            </a:r>
            <a:r>
              <a:rPr sz="1800" spc="-5" dirty="0">
                <a:latin typeface="Calibri"/>
                <a:cs typeface="Calibri"/>
              </a:rPr>
              <a:t>s</a:t>
            </a:r>
            <a:r>
              <a:rPr sz="1800" dirty="0">
                <a:latin typeface="Calibri"/>
                <a:cs typeface="Calibri"/>
              </a:rPr>
              <a:t>a</a:t>
            </a:r>
          </a:p>
        </p:txBody>
      </p:sp>
      <p:sp>
        <p:nvSpPr>
          <p:cNvPr id="16" name="object 16"/>
          <p:cNvSpPr/>
          <p:nvPr/>
        </p:nvSpPr>
        <p:spPr>
          <a:xfrm>
            <a:off x="8442959" y="5667755"/>
            <a:ext cx="770007" cy="610741"/>
          </a:xfrm>
          <a:prstGeom prst="rect">
            <a:avLst/>
          </a:prstGeom>
          <a:blipFill>
            <a:blip r:embed="rId3" cstate="print"/>
            <a:stretch>
              <a:fillRect/>
            </a:stretch>
          </a:blipFill>
        </p:spPr>
        <p:txBody>
          <a:bodyPr wrap="square" lIns="0" tIns="0" rIns="0" bIns="0" rtlCol="0"/>
          <a:lstStyle/>
          <a:p>
            <a:endParaRPr/>
          </a:p>
        </p:txBody>
      </p:sp>
      <p:graphicFrame>
        <p:nvGraphicFramePr>
          <p:cNvPr id="17" name="object 17"/>
          <p:cNvGraphicFramePr>
            <a:graphicFrameLocks noGrp="1"/>
          </p:cNvGraphicFramePr>
          <p:nvPr/>
        </p:nvGraphicFramePr>
        <p:xfrm>
          <a:off x="1217676" y="1530158"/>
          <a:ext cx="10088499" cy="3922650"/>
        </p:xfrm>
        <a:graphic>
          <a:graphicData uri="http://schemas.openxmlformats.org/drawingml/2006/table">
            <a:tbl>
              <a:tblPr firstRow="1" bandRow="1">
                <a:tableStyleId>{2D5ABB26-0587-4C30-8999-92F81FD0307C}</a:tableStyleId>
              </a:tblPr>
              <a:tblGrid>
                <a:gridCol w="10088499">
                  <a:extLst>
                    <a:ext uri="{9D8B030D-6E8A-4147-A177-3AD203B41FA5}">
                      <a16:colId xmlns:a16="http://schemas.microsoft.com/office/drawing/2014/main" val="20000"/>
                    </a:ext>
                  </a:extLst>
                </a:gridCol>
              </a:tblGrid>
              <a:tr h="552715">
                <a:tc>
                  <a:txBody>
                    <a:bodyPr/>
                    <a:lstStyle/>
                    <a:p>
                      <a:pPr marL="1087755">
                        <a:lnSpc>
                          <a:spcPct val="100000"/>
                        </a:lnSpc>
                      </a:pPr>
                      <a:r>
                        <a:rPr sz="1800" b="1" dirty="0">
                          <a:solidFill>
                            <a:srgbClr val="FFFFFF"/>
                          </a:solidFill>
                          <a:latin typeface="Calibri"/>
                          <a:cs typeface="Calibri"/>
                        </a:rPr>
                        <a:t>Imped</a:t>
                      </a:r>
                      <a:r>
                        <a:rPr sz="1800" b="1" spc="-10" dirty="0">
                          <a:solidFill>
                            <a:srgbClr val="FFFFFF"/>
                          </a:solidFill>
                          <a:latin typeface="Calibri"/>
                          <a:cs typeface="Calibri"/>
                        </a:rPr>
                        <a:t>i</a:t>
                      </a:r>
                      <a:r>
                        <a:rPr sz="1800" b="1" spc="-5" dirty="0">
                          <a:solidFill>
                            <a:srgbClr val="FFFFFF"/>
                          </a:solidFill>
                          <a:latin typeface="Calibri"/>
                          <a:cs typeface="Calibri"/>
                        </a:rPr>
                        <a:t>me</a:t>
                      </a:r>
                      <a:r>
                        <a:rPr sz="1800" b="1" spc="-25" dirty="0">
                          <a:solidFill>
                            <a:srgbClr val="FFFFFF"/>
                          </a:solidFill>
                          <a:latin typeface="Calibri"/>
                          <a:cs typeface="Calibri"/>
                        </a:rPr>
                        <a:t>n</a:t>
                      </a:r>
                      <a:r>
                        <a:rPr sz="1800" b="1" spc="-15" dirty="0">
                          <a:solidFill>
                            <a:srgbClr val="FFFFFF"/>
                          </a:solidFill>
                          <a:latin typeface="Calibri"/>
                          <a:cs typeface="Calibri"/>
                        </a:rPr>
                        <a:t>t</a:t>
                      </a:r>
                      <a:r>
                        <a:rPr sz="1800" b="1" spc="-10" dirty="0">
                          <a:solidFill>
                            <a:srgbClr val="FFFFFF"/>
                          </a:solidFill>
                          <a:latin typeface="Calibri"/>
                          <a:cs typeface="Calibri"/>
                        </a:rPr>
                        <a:t>o</a:t>
                      </a:r>
                      <a:r>
                        <a:rPr sz="1800" b="1" dirty="0">
                          <a:solidFill>
                            <a:srgbClr val="FFFFFF"/>
                          </a:solidFill>
                          <a:latin typeface="Calibri"/>
                          <a:cs typeface="Calibri"/>
                        </a:rPr>
                        <a:t>s</a:t>
                      </a:r>
                      <a:r>
                        <a:rPr sz="1800" b="1" spc="-15" dirty="0">
                          <a:solidFill>
                            <a:srgbClr val="FFFFFF"/>
                          </a:solidFill>
                          <a:latin typeface="Calibri"/>
                          <a:cs typeface="Calibri"/>
                        </a:rPr>
                        <a:t> </a:t>
                      </a:r>
                      <a:r>
                        <a:rPr sz="1800" b="1" spc="5" dirty="0">
                          <a:solidFill>
                            <a:srgbClr val="FFFFFF"/>
                          </a:solidFill>
                          <a:latin typeface="Calibri"/>
                          <a:cs typeface="Calibri"/>
                        </a:rPr>
                        <a:t>d</a:t>
                      </a:r>
                      <a:r>
                        <a:rPr sz="1800" b="1" dirty="0">
                          <a:solidFill>
                            <a:srgbClr val="FFFFFF"/>
                          </a:solidFill>
                          <a:latin typeface="Calibri"/>
                          <a:cs typeface="Calibri"/>
                        </a:rPr>
                        <a:t>e</a:t>
                      </a:r>
                      <a:r>
                        <a:rPr sz="1800" b="1" spc="-45" dirty="0">
                          <a:solidFill>
                            <a:srgbClr val="FFFFFF"/>
                          </a:solidFill>
                          <a:latin typeface="Calibri"/>
                          <a:cs typeface="Calibri"/>
                        </a:rPr>
                        <a:t> </a:t>
                      </a:r>
                      <a:r>
                        <a:rPr sz="1800" b="1" spc="-5" dirty="0">
                          <a:solidFill>
                            <a:srgbClr val="FFFFFF"/>
                          </a:solidFill>
                          <a:latin typeface="Calibri"/>
                          <a:cs typeface="Calibri"/>
                        </a:rPr>
                        <a:t>O</a:t>
                      </a:r>
                      <a:r>
                        <a:rPr sz="1800" b="1" spc="-35" dirty="0">
                          <a:solidFill>
                            <a:srgbClr val="FFFFFF"/>
                          </a:solidFill>
                          <a:latin typeface="Calibri"/>
                          <a:cs typeface="Calibri"/>
                        </a:rPr>
                        <a:t>r</a:t>
                      </a:r>
                      <a:r>
                        <a:rPr sz="1800" b="1" dirty="0">
                          <a:solidFill>
                            <a:srgbClr val="FFFFFF"/>
                          </a:solidFill>
                          <a:latin typeface="Calibri"/>
                          <a:cs typeface="Calibri"/>
                        </a:rPr>
                        <a:t>dem</a:t>
                      </a:r>
                      <a:r>
                        <a:rPr sz="1800" b="1" spc="-15" dirty="0">
                          <a:solidFill>
                            <a:srgbClr val="FFFFFF"/>
                          </a:solidFill>
                          <a:latin typeface="Calibri"/>
                          <a:cs typeface="Calibri"/>
                        </a:rPr>
                        <a:t> </a:t>
                      </a:r>
                      <a:r>
                        <a:rPr sz="1800" b="1" spc="-160" dirty="0">
                          <a:solidFill>
                            <a:srgbClr val="FFFFFF"/>
                          </a:solidFill>
                          <a:latin typeface="Calibri"/>
                          <a:cs typeface="Calibri"/>
                        </a:rPr>
                        <a:t>T</a:t>
                      </a:r>
                      <a:r>
                        <a:rPr sz="1800" b="1" dirty="0">
                          <a:solidFill>
                            <a:srgbClr val="FFFFFF"/>
                          </a:solidFill>
                          <a:latin typeface="Calibri"/>
                          <a:cs typeface="Calibri"/>
                        </a:rPr>
                        <a:t>é</a:t>
                      </a:r>
                      <a:r>
                        <a:rPr sz="1800" b="1" spc="-5" dirty="0">
                          <a:solidFill>
                            <a:srgbClr val="FFFFFF"/>
                          </a:solidFill>
                          <a:latin typeface="Calibri"/>
                          <a:cs typeface="Calibri"/>
                        </a:rPr>
                        <a:t>c</a:t>
                      </a:r>
                      <a:r>
                        <a:rPr sz="1800" b="1" spc="5" dirty="0">
                          <a:solidFill>
                            <a:srgbClr val="FFFFFF"/>
                          </a:solidFill>
                          <a:latin typeface="Calibri"/>
                          <a:cs typeface="Calibri"/>
                        </a:rPr>
                        <a:t>n</a:t>
                      </a:r>
                      <a:r>
                        <a:rPr sz="1800" b="1" dirty="0">
                          <a:solidFill>
                            <a:srgbClr val="FFFFFF"/>
                          </a:solidFill>
                          <a:latin typeface="Calibri"/>
                          <a:cs typeface="Calibri"/>
                        </a:rPr>
                        <a:t>i</a:t>
                      </a:r>
                      <a:r>
                        <a:rPr sz="1800" b="1" spc="-10" dirty="0">
                          <a:solidFill>
                            <a:srgbClr val="FFFFFF"/>
                          </a:solidFill>
                          <a:latin typeface="Calibri"/>
                          <a:cs typeface="Calibri"/>
                        </a:rPr>
                        <a:t>c</a:t>
                      </a:r>
                      <a:r>
                        <a:rPr sz="1800" b="1" dirty="0">
                          <a:solidFill>
                            <a:srgbClr val="FFFFFF"/>
                          </a:solidFill>
                          <a:latin typeface="Calibri"/>
                          <a:cs typeface="Calibri"/>
                        </a:rPr>
                        <a:t>a</a:t>
                      </a:r>
                      <a:r>
                        <a:rPr sz="1800" b="1" spc="-20" dirty="0">
                          <a:solidFill>
                            <a:srgbClr val="FFFFFF"/>
                          </a:solidFill>
                          <a:latin typeface="Calibri"/>
                          <a:cs typeface="Calibri"/>
                        </a:rPr>
                        <a:t> </a:t>
                      </a:r>
                      <a:r>
                        <a:rPr sz="1800" b="1" dirty="0">
                          <a:solidFill>
                            <a:srgbClr val="FFFFFF"/>
                          </a:solidFill>
                          <a:latin typeface="Calibri"/>
                          <a:cs typeface="Calibri"/>
                        </a:rPr>
                        <a:t>- </a:t>
                      </a:r>
                      <a:r>
                        <a:rPr sz="1800" b="1" spc="-25" dirty="0">
                          <a:solidFill>
                            <a:srgbClr val="FFFFFF"/>
                          </a:solidFill>
                          <a:latin typeface="Calibri"/>
                          <a:cs typeface="Calibri"/>
                        </a:rPr>
                        <a:t>P</a:t>
                      </a:r>
                      <a:r>
                        <a:rPr sz="1800" b="1" dirty="0">
                          <a:solidFill>
                            <a:srgbClr val="FFFFFF"/>
                          </a:solidFill>
                          <a:latin typeface="Calibri"/>
                          <a:cs typeface="Calibri"/>
                        </a:rPr>
                        <a:t>or</a:t>
                      </a:r>
                      <a:r>
                        <a:rPr sz="1800" b="1" spc="-15" dirty="0">
                          <a:solidFill>
                            <a:srgbClr val="FFFFFF"/>
                          </a:solidFill>
                          <a:latin typeface="Calibri"/>
                          <a:cs typeface="Calibri"/>
                        </a:rPr>
                        <a:t>t</a:t>
                      </a:r>
                      <a:r>
                        <a:rPr sz="1800" b="1" dirty="0">
                          <a:solidFill>
                            <a:srgbClr val="FFFFFF"/>
                          </a:solidFill>
                          <a:latin typeface="Calibri"/>
                          <a:cs typeface="Calibri"/>
                        </a:rPr>
                        <a:t>aria</a:t>
                      </a:r>
                      <a:r>
                        <a:rPr sz="1800" b="1" spc="-20" dirty="0">
                          <a:solidFill>
                            <a:srgbClr val="FFFFFF"/>
                          </a:solidFill>
                          <a:latin typeface="Calibri"/>
                          <a:cs typeface="Calibri"/>
                        </a:rPr>
                        <a:t> </a:t>
                      </a:r>
                      <a:r>
                        <a:rPr sz="1800" b="1" dirty="0">
                          <a:solidFill>
                            <a:srgbClr val="FFFFFF"/>
                          </a:solidFill>
                          <a:latin typeface="Calibri"/>
                          <a:cs typeface="Calibri"/>
                        </a:rPr>
                        <a:t>I</a:t>
                      </a:r>
                      <a:r>
                        <a:rPr sz="1800" b="1" spc="-10" dirty="0">
                          <a:solidFill>
                            <a:srgbClr val="FFFFFF"/>
                          </a:solidFill>
                          <a:latin typeface="Calibri"/>
                          <a:cs typeface="Calibri"/>
                        </a:rPr>
                        <a:t>n</a:t>
                      </a:r>
                      <a:r>
                        <a:rPr sz="1800" b="1" spc="-25" dirty="0">
                          <a:solidFill>
                            <a:srgbClr val="FFFFFF"/>
                          </a:solidFill>
                          <a:latin typeface="Calibri"/>
                          <a:cs typeface="Calibri"/>
                        </a:rPr>
                        <a:t>t</a:t>
                      </a:r>
                      <a:r>
                        <a:rPr sz="1800" b="1" dirty="0">
                          <a:solidFill>
                            <a:srgbClr val="FFFFFF"/>
                          </a:solidFill>
                          <a:latin typeface="Calibri"/>
                          <a:cs typeface="Calibri"/>
                        </a:rPr>
                        <a:t>e</a:t>
                      </a:r>
                      <a:r>
                        <a:rPr sz="1800" b="1" spc="-5" dirty="0">
                          <a:solidFill>
                            <a:srgbClr val="FFFFFF"/>
                          </a:solidFill>
                          <a:latin typeface="Calibri"/>
                          <a:cs typeface="Calibri"/>
                        </a:rPr>
                        <a:t>rmin</a:t>
                      </a:r>
                      <a:r>
                        <a:rPr sz="1800" b="1" dirty="0">
                          <a:solidFill>
                            <a:srgbClr val="FFFFFF"/>
                          </a:solidFill>
                          <a:latin typeface="Calibri"/>
                          <a:cs typeface="Calibri"/>
                        </a:rPr>
                        <a:t>i</a:t>
                      </a:r>
                      <a:r>
                        <a:rPr sz="1800" b="1" spc="-35" dirty="0">
                          <a:solidFill>
                            <a:srgbClr val="FFFFFF"/>
                          </a:solidFill>
                          <a:latin typeface="Calibri"/>
                          <a:cs typeface="Calibri"/>
                        </a:rPr>
                        <a:t>s</a:t>
                      </a:r>
                      <a:r>
                        <a:rPr sz="1800" b="1" spc="-25" dirty="0">
                          <a:solidFill>
                            <a:srgbClr val="FFFFFF"/>
                          </a:solidFill>
                          <a:latin typeface="Calibri"/>
                          <a:cs typeface="Calibri"/>
                        </a:rPr>
                        <a:t>t</a:t>
                      </a:r>
                      <a:r>
                        <a:rPr sz="1800" b="1" dirty="0">
                          <a:solidFill>
                            <a:srgbClr val="FFFFFF"/>
                          </a:solidFill>
                          <a:latin typeface="Calibri"/>
                          <a:cs typeface="Calibri"/>
                        </a:rPr>
                        <a:t>e</a:t>
                      </a:r>
                      <a:r>
                        <a:rPr sz="1800" b="1" spc="-5" dirty="0">
                          <a:solidFill>
                            <a:srgbClr val="FFFFFF"/>
                          </a:solidFill>
                          <a:latin typeface="Calibri"/>
                          <a:cs typeface="Calibri"/>
                        </a:rPr>
                        <a:t>r</a:t>
                      </a:r>
                      <a:r>
                        <a:rPr sz="1800" b="1" spc="-15" dirty="0">
                          <a:solidFill>
                            <a:srgbClr val="FFFFFF"/>
                          </a:solidFill>
                          <a:latin typeface="Calibri"/>
                          <a:cs typeface="Calibri"/>
                        </a:rPr>
                        <a:t>i</a:t>
                      </a:r>
                      <a:r>
                        <a:rPr sz="1800" b="1" dirty="0">
                          <a:solidFill>
                            <a:srgbClr val="FFFFFF"/>
                          </a:solidFill>
                          <a:latin typeface="Calibri"/>
                          <a:cs typeface="Calibri"/>
                        </a:rPr>
                        <a:t>al</a:t>
                      </a:r>
                      <a:r>
                        <a:rPr sz="1800" b="1" spc="-35" dirty="0">
                          <a:solidFill>
                            <a:srgbClr val="FFFFFF"/>
                          </a:solidFill>
                          <a:latin typeface="Calibri"/>
                          <a:cs typeface="Calibri"/>
                        </a:rPr>
                        <a:t> </a:t>
                      </a:r>
                      <a:r>
                        <a:rPr sz="1800" b="1" dirty="0">
                          <a:solidFill>
                            <a:srgbClr val="FFFFFF"/>
                          </a:solidFill>
                          <a:latin typeface="Calibri"/>
                          <a:cs typeface="Calibri"/>
                        </a:rPr>
                        <a:t>nº</a:t>
                      </a:r>
                      <a:r>
                        <a:rPr sz="1800" b="1" spc="-5" dirty="0">
                          <a:solidFill>
                            <a:srgbClr val="FFFFFF"/>
                          </a:solidFill>
                          <a:latin typeface="Calibri"/>
                          <a:cs typeface="Calibri"/>
                        </a:rPr>
                        <a:t> </a:t>
                      </a:r>
                      <a:r>
                        <a:rPr sz="1800" b="1" dirty="0">
                          <a:solidFill>
                            <a:srgbClr val="FFFFFF"/>
                          </a:solidFill>
                          <a:latin typeface="Calibri"/>
                          <a:cs typeface="Calibri"/>
                        </a:rPr>
                        <a:t>78,</a:t>
                      </a:r>
                      <a:r>
                        <a:rPr sz="1800" b="1" spc="-5" dirty="0">
                          <a:solidFill>
                            <a:srgbClr val="FFFFFF"/>
                          </a:solidFill>
                          <a:latin typeface="Calibri"/>
                          <a:cs typeface="Calibri"/>
                        </a:rPr>
                        <a:t> </a:t>
                      </a:r>
                      <a:r>
                        <a:rPr sz="1800" b="1" spc="5" dirty="0">
                          <a:solidFill>
                            <a:srgbClr val="FFFFFF"/>
                          </a:solidFill>
                          <a:latin typeface="Calibri"/>
                          <a:cs typeface="Calibri"/>
                        </a:rPr>
                        <a:t>d</a:t>
                      </a:r>
                      <a:r>
                        <a:rPr sz="1800" b="1" dirty="0">
                          <a:solidFill>
                            <a:srgbClr val="FFFFFF"/>
                          </a:solidFill>
                          <a:latin typeface="Calibri"/>
                          <a:cs typeface="Calibri"/>
                        </a:rPr>
                        <a:t>e</a:t>
                      </a:r>
                      <a:r>
                        <a:rPr sz="1800" b="1" spc="-10" dirty="0">
                          <a:solidFill>
                            <a:srgbClr val="FFFFFF"/>
                          </a:solidFill>
                          <a:latin typeface="Calibri"/>
                          <a:cs typeface="Calibri"/>
                        </a:rPr>
                        <a:t> </a:t>
                      </a:r>
                      <a:r>
                        <a:rPr sz="1800" b="1" dirty="0">
                          <a:solidFill>
                            <a:srgbClr val="FFFFFF"/>
                          </a:solidFill>
                          <a:latin typeface="Calibri"/>
                          <a:cs typeface="Calibri"/>
                        </a:rPr>
                        <a:t>2019</a:t>
                      </a:r>
                      <a:r>
                        <a:rPr sz="1800" b="1" spc="-5" dirty="0">
                          <a:solidFill>
                            <a:srgbClr val="FFFFFF"/>
                          </a:solidFill>
                          <a:latin typeface="Calibri"/>
                          <a:cs typeface="Calibri"/>
                        </a:rPr>
                        <a:t> </a:t>
                      </a:r>
                      <a:r>
                        <a:rPr sz="1800" b="1" dirty="0">
                          <a:solidFill>
                            <a:srgbClr val="FFFFFF"/>
                          </a:solidFill>
                          <a:latin typeface="Calibri"/>
                          <a:cs typeface="Calibri"/>
                        </a:rPr>
                        <a:t>(adap</a:t>
                      </a:r>
                      <a:r>
                        <a:rPr sz="1800" b="1" spc="-15" dirty="0">
                          <a:solidFill>
                            <a:srgbClr val="FFFFFF"/>
                          </a:solidFill>
                          <a:latin typeface="Calibri"/>
                          <a:cs typeface="Calibri"/>
                        </a:rPr>
                        <a:t>t</a:t>
                      </a:r>
                      <a:r>
                        <a:rPr sz="1800" b="1" dirty="0">
                          <a:solidFill>
                            <a:srgbClr val="FFFFFF"/>
                          </a:solidFill>
                          <a:latin typeface="Calibri"/>
                          <a:cs typeface="Calibri"/>
                        </a:rPr>
                        <a:t>ad</a:t>
                      </a:r>
                      <a:r>
                        <a:rPr sz="1800" b="1" spc="5" dirty="0">
                          <a:solidFill>
                            <a:srgbClr val="FFFFFF"/>
                          </a:solidFill>
                          <a:latin typeface="Calibri"/>
                          <a:cs typeface="Calibri"/>
                        </a:rPr>
                        <a:t>o</a:t>
                      </a:r>
                      <a:r>
                        <a:rPr sz="1800" b="1" dirty="0">
                          <a:solidFill>
                            <a:srgbClr val="FFFFFF"/>
                          </a:solidFill>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12610">
                <a:tc>
                  <a:txBody>
                    <a:bodyPr/>
                    <a:lstStyle/>
                    <a:p>
                      <a:pPr marL="85090">
                        <a:lnSpc>
                          <a:spcPct val="100000"/>
                        </a:lnSpc>
                      </a:pPr>
                      <a:r>
                        <a:rPr sz="1600" dirty="0">
                          <a:latin typeface="Calibri"/>
                          <a:cs typeface="Calibri"/>
                        </a:rPr>
                        <a:t>I</a:t>
                      </a:r>
                      <a:r>
                        <a:rPr sz="1600" spc="-5" dirty="0">
                          <a:latin typeface="Calibri"/>
                          <a:cs typeface="Calibri"/>
                        </a:rPr>
                        <a:t>n</a:t>
                      </a:r>
                      <a:r>
                        <a:rPr sz="1600" spc="-20" dirty="0">
                          <a:latin typeface="Calibri"/>
                          <a:cs typeface="Calibri"/>
                        </a:rPr>
                        <a:t>c</a:t>
                      </a:r>
                      <a:r>
                        <a:rPr sz="1600" spc="-5" dirty="0">
                          <a:latin typeface="Calibri"/>
                          <a:cs typeface="Calibri"/>
                        </a:rPr>
                        <a:t>o</a:t>
                      </a:r>
                      <a:r>
                        <a:rPr sz="1600" spc="-10" dirty="0">
                          <a:latin typeface="Calibri"/>
                          <a:cs typeface="Calibri"/>
                        </a:rPr>
                        <a:t>m</a:t>
                      </a:r>
                      <a:r>
                        <a:rPr sz="1600" spc="-5" dirty="0">
                          <a:latin typeface="Calibri"/>
                          <a:cs typeface="Calibri"/>
                        </a:rPr>
                        <a:t>p</a:t>
                      </a:r>
                      <a:r>
                        <a:rPr sz="1600" spc="-10" dirty="0">
                          <a:latin typeface="Calibri"/>
                          <a:cs typeface="Calibri"/>
                        </a:rPr>
                        <a:t>a</a:t>
                      </a:r>
                      <a:r>
                        <a:rPr sz="1600" dirty="0">
                          <a:latin typeface="Calibri"/>
                          <a:cs typeface="Calibri"/>
                        </a:rPr>
                        <a:t>t</a:t>
                      </a:r>
                      <a:r>
                        <a:rPr sz="1600" spc="5" dirty="0">
                          <a:latin typeface="Calibri"/>
                          <a:cs typeface="Calibri"/>
                        </a:rPr>
                        <a:t>i</a:t>
                      </a:r>
                      <a:r>
                        <a:rPr sz="1600" spc="-5" dirty="0">
                          <a:latin typeface="Calibri"/>
                          <a:cs typeface="Calibri"/>
                        </a:rPr>
                        <a:t>b</a:t>
                      </a:r>
                      <a:r>
                        <a:rPr sz="1600" dirty="0">
                          <a:latin typeface="Calibri"/>
                          <a:cs typeface="Calibri"/>
                        </a:rPr>
                        <a:t>ilid</a:t>
                      </a:r>
                      <a:r>
                        <a:rPr sz="1600" spc="-15" dirty="0">
                          <a:latin typeface="Calibri"/>
                          <a:cs typeface="Calibri"/>
                        </a:rPr>
                        <a:t>a</a:t>
                      </a:r>
                      <a:r>
                        <a:rPr sz="1600" spc="-5" dirty="0">
                          <a:latin typeface="Calibri"/>
                          <a:cs typeface="Calibri"/>
                        </a:rPr>
                        <a:t>d</a:t>
                      </a:r>
                      <a:r>
                        <a:rPr sz="1600" dirty="0">
                          <a:latin typeface="Calibri"/>
                          <a:cs typeface="Calibri"/>
                        </a:rPr>
                        <a:t>e</a:t>
                      </a:r>
                      <a:r>
                        <a:rPr sz="1600" spc="-30" dirty="0">
                          <a:latin typeface="Calibri"/>
                          <a:cs typeface="Calibri"/>
                        </a:rPr>
                        <a:t> </a:t>
                      </a:r>
                      <a:r>
                        <a:rPr sz="1600" spc="-5" dirty="0">
                          <a:latin typeface="Calibri"/>
                          <a:cs typeface="Calibri"/>
                        </a:rPr>
                        <a:t>d</a:t>
                      </a:r>
                      <a:r>
                        <a:rPr sz="1600" dirty="0">
                          <a:latin typeface="Calibri"/>
                          <a:cs typeface="Calibri"/>
                        </a:rPr>
                        <a:t>o</a:t>
                      </a:r>
                      <a:r>
                        <a:rPr sz="1600" spc="5" dirty="0">
                          <a:latin typeface="Calibri"/>
                          <a:cs typeface="Calibri"/>
                        </a:rPr>
                        <a:t> </a:t>
                      </a:r>
                      <a:r>
                        <a:rPr sz="1600" spc="-5" dirty="0">
                          <a:latin typeface="Calibri"/>
                          <a:cs typeface="Calibri"/>
                        </a:rPr>
                        <a:t>obj</a:t>
                      </a:r>
                      <a:r>
                        <a:rPr sz="1600" spc="-20" dirty="0">
                          <a:latin typeface="Calibri"/>
                          <a:cs typeface="Calibri"/>
                        </a:rPr>
                        <a:t>e</a:t>
                      </a:r>
                      <a:r>
                        <a:rPr sz="1600" spc="-10" dirty="0">
                          <a:latin typeface="Calibri"/>
                          <a:cs typeface="Calibri"/>
                        </a:rPr>
                        <a:t>t</a:t>
                      </a:r>
                      <a:r>
                        <a:rPr sz="1600" dirty="0">
                          <a:latin typeface="Calibri"/>
                          <a:cs typeface="Calibri"/>
                        </a:rPr>
                        <a:t>o</a:t>
                      </a:r>
                      <a:r>
                        <a:rPr sz="1600" spc="15" dirty="0">
                          <a:latin typeface="Calibri"/>
                          <a:cs typeface="Calibri"/>
                        </a:rPr>
                        <a:t> </a:t>
                      </a:r>
                      <a:r>
                        <a:rPr sz="1600" spc="-5" dirty="0">
                          <a:latin typeface="Calibri"/>
                          <a:cs typeface="Calibri"/>
                        </a:rPr>
                        <a:t>p</a:t>
                      </a:r>
                      <a:r>
                        <a:rPr sz="1600" spc="-30" dirty="0">
                          <a:latin typeface="Calibri"/>
                          <a:cs typeface="Calibri"/>
                        </a:rPr>
                        <a:t>r</a:t>
                      </a:r>
                      <a:r>
                        <a:rPr sz="1600" spc="-5" dirty="0">
                          <a:latin typeface="Calibri"/>
                          <a:cs typeface="Calibri"/>
                        </a:rPr>
                        <a:t>opo</a:t>
                      </a:r>
                      <a:r>
                        <a:rPr sz="1600" spc="-20" dirty="0">
                          <a:latin typeface="Calibri"/>
                          <a:cs typeface="Calibri"/>
                        </a:rPr>
                        <a:t>s</a:t>
                      </a:r>
                      <a:r>
                        <a:rPr sz="1600" spc="-10" dirty="0">
                          <a:latin typeface="Calibri"/>
                          <a:cs typeface="Calibri"/>
                        </a:rPr>
                        <a:t>t</a:t>
                      </a:r>
                      <a:r>
                        <a:rPr sz="1600" dirty="0">
                          <a:latin typeface="Calibri"/>
                          <a:cs typeface="Calibri"/>
                        </a:rPr>
                        <a:t>o</a:t>
                      </a:r>
                      <a:r>
                        <a:rPr sz="1600" spc="15" dirty="0">
                          <a:latin typeface="Calibri"/>
                          <a:cs typeface="Calibri"/>
                        </a:rPr>
                        <a:t> </a:t>
                      </a:r>
                      <a:r>
                        <a:rPr sz="1600" spc="-20" dirty="0">
                          <a:latin typeface="Calibri"/>
                          <a:cs typeface="Calibri"/>
                        </a:rPr>
                        <a:t>c</a:t>
                      </a:r>
                      <a:r>
                        <a:rPr sz="1600" spc="-5" dirty="0">
                          <a:latin typeface="Calibri"/>
                          <a:cs typeface="Calibri"/>
                        </a:rPr>
                        <a:t>o</a:t>
                      </a:r>
                      <a:r>
                        <a:rPr sz="1600" dirty="0">
                          <a:latin typeface="Calibri"/>
                          <a:cs typeface="Calibri"/>
                        </a:rPr>
                        <a:t>m</a:t>
                      </a:r>
                      <a:r>
                        <a:rPr sz="1600" spc="10" dirty="0">
                          <a:latin typeface="Calibri"/>
                          <a:cs typeface="Calibri"/>
                        </a:rPr>
                        <a:t> </a:t>
                      </a:r>
                      <a:r>
                        <a:rPr sz="1600" dirty="0">
                          <a:latin typeface="Calibri"/>
                          <a:cs typeface="Calibri"/>
                        </a:rPr>
                        <a:t>a</a:t>
                      </a:r>
                      <a:r>
                        <a:rPr sz="1600" spc="-15" dirty="0">
                          <a:latin typeface="Calibri"/>
                          <a:cs typeface="Calibri"/>
                        </a:rPr>
                        <a:t> </a:t>
                      </a:r>
                      <a:r>
                        <a:rPr sz="1600" spc="-5" dirty="0">
                          <a:latin typeface="Calibri"/>
                          <a:cs typeface="Calibri"/>
                        </a:rPr>
                        <a:t>f</a:t>
                      </a:r>
                      <a:r>
                        <a:rPr sz="1600" spc="5" dirty="0">
                          <a:latin typeface="Calibri"/>
                          <a:cs typeface="Calibri"/>
                        </a:rPr>
                        <a:t>i</a:t>
                      </a:r>
                      <a:r>
                        <a:rPr sz="1600" spc="-5" dirty="0">
                          <a:latin typeface="Calibri"/>
                          <a:cs typeface="Calibri"/>
                        </a:rPr>
                        <a:t>na</a:t>
                      </a:r>
                      <a:r>
                        <a:rPr sz="1600" spc="5" dirty="0">
                          <a:latin typeface="Calibri"/>
                          <a:cs typeface="Calibri"/>
                        </a:rPr>
                        <a:t>l</a:t>
                      </a:r>
                      <a:r>
                        <a:rPr sz="1600" dirty="0">
                          <a:latin typeface="Calibri"/>
                          <a:cs typeface="Calibri"/>
                        </a:rPr>
                        <a:t>id</a:t>
                      </a:r>
                      <a:r>
                        <a:rPr sz="1600" spc="-10" dirty="0">
                          <a:latin typeface="Calibri"/>
                          <a:cs typeface="Calibri"/>
                        </a:rPr>
                        <a:t>a</a:t>
                      </a:r>
                      <a:r>
                        <a:rPr sz="1600" spc="-5" dirty="0">
                          <a:latin typeface="Calibri"/>
                          <a:cs typeface="Calibri"/>
                        </a:rPr>
                        <a:t>d</a:t>
                      </a:r>
                      <a:r>
                        <a:rPr sz="1600" dirty="0">
                          <a:latin typeface="Calibri"/>
                          <a:cs typeface="Calibri"/>
                        </a:rPr>
                        <a:t>e</a:t>
                      </a:r>
                      <a:r>
                        <a:rPr sz="1600" spc="-30" dirty="0">
                          <a:latin typeface="Calibri"/>
                          <a:cs typeface="Calibri"/>
                        </a:rPr>
                        <a:t> </a:t>
                      </a:r>
                      <a:r>
                        <a:rPr sz="1600" spc="-5" dirty="0">
                          <a:latin typeface="Calibri"/>
                          <a:cs typeface="Calibri"/>
                        </a:rPr>
                        <a:t>d</a:t>
                      </a:r>
                      <a:r>
                        <a:rPr sz="1600" dirty="0">
                          <a:latin typeface="Calibri"/>
                          <a:cs typeface="Calibri"/>
                        </a:rPr>
                        <a:t>a</a:t>
                      </a:r>
                      <a:r>
                        <a:rPr sz="1600" spc="-10" dirty="0">
                          <a:latin typeface="Calibri"/>
                          <a:cs typeface="Calibri"/>
                        </a:rPr>
                        <a:t> </a:t>
                      </a:r>
                      <a:r>
                        <a:rPr sz="1600" dirty="0">
                          <a:latin typeface="Calibri"/>
                          <a:cs typeface="Calibri"/>
                        </a:rPr>
                        <a:t>a</a:t>
                      </a:r>
                      <a:r>
                        <a:rPr sz="1600" spc="-15" dirty="0">
                          <a:latin typeface="Calibri"/>
                          <a:cs typeface="Calibri"/>
                        </a:rPr>
                        <a:t>ç</a:t>
                      </a:r>
                      <a:r>
                        <a:rPr sz="1600" dirty="0">
                          <a:latin typeface="Calibri"/>
                          <a:cs typeface="Calibri"/>
                        </a:rPr>
                        <a:t>ão</a:t>
                      </a:r>
                      <a:r>
                        <a:rPr sz="1600" spc="5" dirty="0">
                          <a:latin typeface="Calibri"/>
                          <a:cs typeface="Calibri"/>
                        </a:rPr>
                        <a:t> </a:t>
                      </a:r>
                      <a:r>
                        <a:rPr sz="1600" spc="-5" dirty="0">
                          <a:latin typeface="Calibri"/>
                          <a:cs typeface="Calibri"/>
                        </a:rPr>
                        <a:t>o</a:t>
                      </a:r>
                      <a:r>
                        <a:rPr sz="1600" spc="-35" dirty="0">
                          <a:latin typeface="Calibri"/>
                          <a:cs typeface="Calibri"/>
                        </a:rPr>
                        <a:t>r</a:t>
                      </a:r>
                      <a:r>
                        <a:rPr sz="1600" spc="-20" dirty="0">
                          <a:latin typeface="Calibri"/>
                          <a:cs typeface="Calibri"/>
                        </a:rPr>
                        <a:t>ç</a:t>
                      </a:r>
                      <a:r>
                        <a:rPr sz="1600" dirty="0">
                          <a:latin typeface="Calibri"/>
                          <a:cs typeface="Calibri"/>
                        </a:rPr>
                        <a:t>am</a:t>
                      </a:r>
                      <a:r>
                        <a:rPr sz="1600" spc="-10" dirty="0">
                          <a:latin typeface="Calibri"/>
                          <a:cs typeface="Calibri"/>
                        </a:rPr>
                        <a:t>e</a:t>
                      </a:r>
                      <a:r>
                        <a:rPr sz="1600" spc="-15" dirty="0">
                          <a:latin typeface="Calibri"/>
                          <a:cs typeface="Calibri"/>
                        </a:rPr>
                        <a:t>n</a:t>
                      </a:r>
                      <a:r>
                        <a:rPr sz="1600" spc="-20" dirty="0">
                          <a:latin typeface="Calibri"/>
                          <a:cs typeface="Calibri"/>
                        </a:rPr>
                        <a:t>t</a:t>
                      </a:r>
                      <a:r>
                        <a:rPr sz="1600" dirty="0">
                          <a:latin typeface="Calibri"/>
                          <a:cs typeface="Calibri"/>
                        </a:rPr>
                        <a:t>ária</a:t>
                      </a:r>
                      <a:r>
                        <a:rPr sz="1600" spc="10" dirty="0">
                          <a:latin typeface="Calibri"/>
                          <a:cs typeface="Calibri"/>
                        </a:rPr>
                        <a:t> </a:t>
                      </a:r>
                      <a:r>
                        <a:rPr sz="1600" spc="-5" dirty="0">
                          <a:latin typeface="Calibri"/>
                          <a:cs typeface="Calibri"/>
                        </a:rPr>
                        <a:t>o</a:t>
                      </a:r>
                      <a:r>
                        <a:rPr sz="1600" dirty="0">
                          <a:latin typeface="Calibri"/>
                          <a:cs typeface="Calibri"/>
                        </a:rPr>
                        <a:t>u</a:t>
                      </a:r>
                      <a:r>
                        <a:rPr sz="1600" spc="5" dirty="0">
                          <a:latin typeface="Calibri"/>
                          <a:cs typeface="Calibri"/>
                        </a:rPr>
                        <a:t> </a:t>
                      </a:r>
                      <a:r>
                        <a:rPr sz="1600" spc="-5" dirty="0">
                          <a:latin typeface="Calibri"/>
                          <a:cs typeface="Calibri"/>
                        </a:rPr>
                        <a:t>p</a:t>
                      </a:r>
                      <a:r>
                        <a:rPr sz="1600" spc="-30" dirty="0">
                          <a:latin typeface="Calibri"/>
                          <a:cs typeface="Calibri"/>
                        </a:rPr>
                        <a:t>r</a:t>
                      </a:r>
                      <a:r>
                        <a:rPr sz="1600" spc="-5" dirty="0">
                          <a:latin typeface="Calibri"/>
                          <a:cs typeface="Calibri"/>
                        </a:rPr>
                        <a:t>og</a:t>
                      </a:r>
                      <a:r>
                        <a:rPr sz="1600" spc="-40" dirty="0">
                          <a:latin typeface="Calibri"/>
                          <a:cs typeface="Calibri"/>
                        </a:rPr>
                        <a:t>r</a:t>
                      </a:r>
                      <a:r>
                        <a:rPr sz="1600" dirty="0">
                          <a:latin typeface="Calibri"/>
                          <a:cs typeface="Calibri"/>
                        </a:rPr>
                        <a:t>ama</a:t>
                      </a:r>
                      <a:r>
                        <a:rPr sz="1600" spc="5" dirty="0">
                          <a:latin typeface="Calibri"/>
                          <a:cs typeface="Calibri"/>
                        </a:rPr>
                        <a:t> </a:t>
                      </a:r>
                      <a:r>
                        <a:rPr sz="1600" spc="-5" dirty="0">
                          <a:latin typeface="Calibri"/>
                          <a:cs typeface="Calibri"/>
                        </a:rPr>
                        <a:t>d</a:t>
                      </a:r>
                      <a:r>
                        <a:rPr sz="1600" dirty="0">
                          <a:latin typeface="Calibri"/>
                          <a:cs typeface="Calibri"/>
                        </a:rPr>
                        <a:t>o</a:t>
                      </a:r>
                      <a:r>
                        <a:rPr sz="1600" spc="5" dirty="0">
                          <a:latin typeface="Calibri"/>
                          <a:cs typeface="Calibri"/>
                        </a:rPr>
                        <a:t> </a:t>
                      </a:r>
                      <a:r>
                        <a:rPr sz="1600" spc="-5" dirty="0">
                          <a:latin typeface="Calibri"/>
                          <a:cs typeface="Calibri"/>
                        </a:rPr>
                        <a:t>ó</a:t>
                      </a:r>
                      <a:r>
                        <a:rPr sz="1600" spc="-35" dirty="0">
                          <a:latin typeface="Calibri"/>
                          <a:cs typeface="Calibri"/>
                        </a:rPr>
                        <a:t>r</a:t>
                      </a:r>
                      <a:r>
                        <a:rPr sz="1600" spc="-25" dirty="0">
                          <a:latin typeface="Calibri"/>
                          <a:cs typeface="Calibri"/>
                        </a:rPr>
                        <a:t>g</a:t>
                      </a:r>
                      <a:r>
                        <a:rPr sz="1600" dirty="0">
                          <a:latin typeface="Calibri"/>
                          <a:cs typeface="Calibri"/>
                        </a:rPr>
                        <a:t>ão;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312610">
                <a:tc>
                  <a:txBody>
                    <a:bodyPr/>
                    <a:lstStyle/>
                    <a:p>
                      <a:pPr marL="85090">
                        <a:lnSpc>
                          <a:spcPct val="100000"/>
                        </a:lnSpc>
                      </a:pPr>
                      <a:r>
                        <a:rPr sz="1600" spc="-50" dirty="0">
                          <a:latin typeface="Calibri"/>
                          <a:cs typeface="Calibri"/>
                        </a:rPr>
                        <a:t>F</a:t>
                      </a:r>
                      <a:r>
                        <a:rPr sz="1600" dirty="0">
                          <a:latin typeface="Calibri"/>
                          <a:cs typeface="Calibri"/>
                        </a:rPr>
                        <a:t>a</a:t>
                      </a:r>
                      <a:r>
                        <a:rPr sz="1600" spc="5" dirty="0">
                          <a:latin typeface="Calibri"/>
                          <a:cs typeface="Calibri"/>
                        </a:rPr>
                        <a:t>l</a:t>
                      </a:r>
                      <a:r>
                        <a:rPr sz="1600" spc="-20" dirty="0">
                          <a:latin typeface="Calibri"/>
                          <a:cs typeface="Calibri"/>
                        </a:rPr>
                        <a:t>t</a:t>
                      </a:r>
                      <a:r>
                        <a:rPr sz="1600" dirty="0">
                          <a:latin typeface="Calibri"/>
                          <a:cs typeface="Calibri"/>
                        </a:rPr>
                        <a:t>a</a:t>
                      </a:r>
                      <a:r>
                        <a:rPr sz="1600" spc="-5" dirty="0">
                          <a:latin typeface="Calibri"/>
                          <a:cs typeface="Calibri"/>
                        </a:rPr>
                        <a:t> </a:t>
                      </a:r>
                      <a:r>
                        <a:rPr sz="1600" dirty="0">
                          <a:latin typeface="Calibri"/>
                          <a:cs typeface="Calibri"/>
                        </a:rPr>
                        <a:t>de</a:t>
                      </a:r>
                      <a:r>
                        <a:rPr sz="1600" spc="-5" dirty="0">
                          <a:latin typeface="Calibri"/>
                          <a:cs typeface="Calibri"/>
                        </a:rPr>
                        <a:t> </a:t>
                      </a:r>
                      <a:r>
                        <a:rPr sz="1600" spc="-45" dirty="0">
                          <a:latin typeface="Calibri"/>
                          <a:cs typeface="Calibri"/>
                        </a:rPr>
                        <a:t>r</a:t>
                      </a:r>
                      <a:r>
                        <a:rPr sz="1600" dirty="0">
                          <a:latin typeface="Calibri"/>
                          <a:cs typeface="Calibri"/>
                        </a:rPr>
                        <a:t>a</a:t>
                      </a:r>
                      <a:r>
                        <a:rPr sz="1600" spc="-30" dirty="0">
                          <a:latin typeface="Calibri"/>
                          <a:cs typeface="Calibri"/>
                        </a:rPr>
                        <a:t>z</a:t>
                      </a:r>
                      <a:r>
                        <a:rPr sz="1600" spc="-5" dirty="0">
                          <a:latin typeface="Calibri"/>
                          <a:cs typeface="Calibri"/>
                        </a:rPr>
                        <a:t>oab</a:t>
                      </a:r>
                      <a:r>
                        <a:rPr sz="1600" spc="5" dirty="0">
                          <a:latin typeface="Calibri"/>
                          <a:cs typeface="Calibri"/>
                        </a:rPr>
                        <a:t>i</a:t>
                      </a:r>
                      <a:r>
                        <a:rPr sz="1600" dirty="0">
                          <a:latin typeface="Calibri"/>
                          <a:cs typeface="Calibri"/>
                        </a:rPr>
                        <a:t>li</a:t>
                      </a:r>
                      <a:r>
                        <a:rPr sz="1600" spc="-5" dirty="0">
                          <a:latin typeface="Calibri"/>
                          <a:cs typeface="Calibri"/>
                        </a:rPr>
                        <a:t>d</a:t>
                      </a:r>
                      <a:r>
                        <a:rPr sz="1600" dirty="0">
                          <a:latin typeface="Calibri"/>
                          <a:cs typeface="Calibri"/>
                        </a:rPr>
                        <a:t>a</a:t>
                      </a:r>
                      <a:r>
                        <a:rPr sz="1600" spc="-5" dirty="0">
                          <a:latin typeface="Calibri"/>
                          <a:cs typeface="Calibri"/>
                        </a:rPr>
                        <a:t>d</a:t>
                      </a:r>
                      <a:r>
                        <a:rPr sz="1600" dirty="0">
                          <a:latin typeface="Calibri"/>
                          <a:cs typeface="Calibri"/>
                        </a:rPr>
                        <a:t>e</a:t>
                      </a:r>
                      <a:r>
                        <a:rPr sz="1600" spc="-15" dirty="0">
                          <a:latin typeface="Calibri"/>
                          <a:cs typeface="Calibri"/>
                        </a:rPr>
                        <a:t> </a:t>
                      </a:r>
                      <a:r>
                        <a:rPr sz="1600" spc="-5" dirty="0">
                          <a:latin typeface="Calibri"/>
                          <a:cs typeface="Calibri"/>
                        </a:rPr>
                        <a:t>o</a:t>
                      </a:r>
                      <a:r>
                        <a:rPr sz="1600" dirty="0">
                          <a:latin typeface="Calibri"/>
                          <a:cs typeface="Calibri"/>
                        </a:rPr>
                        <a:t>u</a:t>
                      </a:r>
                      <a:r>
                        <a:rPr sz="1600" spc="10" dirty="0">
                          <a:latin typeface="Calibri"/>
                          <a:cs typeface="Calibri"/>
                        </a:rPr>
                        <a:t> </a:t>
                      </a:r>
                      <a:r>
                        <a:rPr sz="1600" dirty="0">
                          <a:latin typeface="Calibri"/>
                          <a:cs typeface="Calibri"/>
                        </a:rPr>
                        <a:t>i</a:t>
                      </a:r>
                      <a:r>
                        <a:rPr sz="1600" spc="-5" dirty="0">
                          <a:latin typeface="Calibri"/>
                          <a:cs typeface="Calibri"/>
                        </a:rPr>
                        <a:t>n</a:t>
                      </a:r>
                      <a:r>
                        <a:rPr sz="1600" spc="-15" dirty="0">
                          <a:latin typeface="Calibri"/>
                          <a:cs typeface="Calibri"/>
                        </a:rPr>
                        <a:t>c</a:t>
                      </a:r>
                      <a:r>
                        <a:rPr sz="1600" spc="-5" dirty="0">
                          <a:latin typeface="Calibri"/>
                          <a:cs typeface="Calibri"/>
                        </a:rPr>
                        <a:t>omp</a:t>
                      </a:r>
                      <a:r>
                        <a:rPr sz="1600" spc="-15" dirty="0">
                          <a:latin typeface="Calibri"/>
                          <a:cs typeface="Calibri"/>
                        </a:rPr>
                        <a:t>a</a:t>
                      </a:r>
                      <a:r>
                        <a:rPr sz="1600" dirty="0">
                          <a:latin typeface="Calibri"/>
                          <a:cs typeface="Calibri"/>
                        </a:rPr>
                        <a:t>ti</a:t>
                      </a:r>
                      <a:r>
                        <a:rPr sz="1600" spc="-5" dirty="0">
                          <a:latin typeface="Calibri"/>
                          <a:cs typeface="Calibri"/>
                        </a:rPr>
                        <a:t>b</a:t>
                      </a:r>
                      <a:r>
                        <a:rPr sz="1600" spc="5" dirty="0">
                          <a:latin typeface="Calibri"/>
                          <a:cs typeface="Calibri"/>
                        </a:rPr>
                        <a:t>i</a:t>
                      </a:r>
                      <a:r>
                        <a:rPr sz="1600" spc="-10" dirty="0">
                          <a:latin typeface="Calibri"/>
                          <a:cs typeface="Calibri"/>
                        </a:rPr>
                        <a:t>li</a:t>
                      </a:r>
                      <a:r>
                        <a:rPr sz="1600" spc="-5" dirty="0">
                          <a:latin typeface="Calibri"/>
                          <a:cs typeface="Calibri"/>
                        </a:rPr>
                        <a:t>d</a:t>
                      </a:r>
                      <a:r>
                        <a:rPr sz="1600" dirty="0">
                          <a:latin typeface="Calibri"/>
                          <a:cs typeface="Calibri"/>
                        </a:rPr>
                        <a:t>a</a:t>
                      </a:r>
                      <a:r>
                        <a:rPr sz="1600" spc="-5" dirty="0">
                          <a:latin typeface="Calibri"/>
                          <a:cs typeface="Calibri"/>
                        </a:rPr>
                        <a:t>d</a:t>
                      </a:r>
                      <a:r>
                        <a:rPr sz="1600" dirty="0">
                          <a:latin typeface="Calibri"/>
                          <a:cs typeface="Calibri"/>
                        </a:rPr>
                        <a:t>e</a:t>
                      </a:r>
                      <a:r>
                        <a:rPr sz="1600" spc="-40" dirty="0">
                          <a:latin typeface="Calibri"/>
                          <a:cs typeface="Calibri"/>
                        </a:rPr>
                        <a:t> </a:t>
                      </a:r>
                      <a:r>
                        <a:rPr sz="1600" spc="-5" dirty="0">
                          <a:latin typeface="Calibri"/>
                          <a:cs typeface="Calibri"/>
                        </a:rPr>
                        <a:t>d</a:t>
                      </a:r>
                      <a:r>
                        <a:rPr sz="1600" dirty="0">
                          <a:latin typeface="Calibri"/>
                          <a:cs typeface="Calibri"/>
                        </a:rPr>
                        <a:t>o</a:t>
                      </a:r>
                      <a:r>
                        <a:rPr sz="1600" spc="10" dirty="0">
                          <a:latin typeface="Calibri"/>
                          <a:cs typeface="Calibri"/>
                        </a:rPr>
                        <a:t> </a:t>
                      </a:r>
                      <a:r>
                        <a:rPr sz="1600" spc="-25" dirty="0">
                          <a:latin typeface="Calibri"/>
                          <a:cs typeface="Calibri"/>
                        </a:rPr>
                        <a:t>v</a:t>
                      </a:r>
                      <a:r>
                        <a:rPr sz="1600" dirty="0">
                          <a:latin typeface="Calibri"/>
                          <a:cs typeface="Calibri"/>
                        </a:rPr>
                        <a:t>a</a:t>
                      </a:r>
                      <a:r>
                        <a:rPr sz="1600" spc="5" dirty="0">
                          <a:latin typeface="Calibri"/>
                          <a:cs typeface="Calibri"/>
                        </a:rPr>
                        <a:t>l</a:t>
                      </a:r>
                      <a:r>
                        <a:rPr sz="1600" spc="-5" dirty="0">
                          <a:latin typeface="Calibri"/>
                          <a:cs typeface="Calibri"/>
                        </a:rPr>
                        <a:t>o</a:t>
                      </a:r>
                      <a:r>
                        <a:rPr sz="1600" dirty="0">
                          <a:latin typeface="Calibri"/>
                          <a:cs typeface="Calibri"/>
                        </a:rPr>
                        <a:t>r </a:t>
                      </a:r>
                      <a:r>
                        <a:rPr sz="1600" spc="-5" dirty="0">
                          <a:latin typeface="Calibri"/>
                          <a:cs typeface="Calibri"/>
                        </a:rPr>
                        <a:t>p</a:t>
                      </a:r>
                      <a:r>
                        <a:rPr sz="1600" spc="-30" dirty="0">
                          <a:latin typeface="Calibri"/>
                          <a:cs typeface="Calibri"/>
                        </a:rPr>
                        <a:t>r</a:t>
                      </a:r>
                      <a:r>
                        <a:rPr sz="1600" spc="-5" dirty="0">
                          <a:latin typeface="Calibri"/>
                          <a:cs typeface="Calibri"/>
                        </a:rPr>
                        <a:t>opo</a:t>
                      </a:r>
                      <a:r>
                        <a:rPr sz="1600" spc="-15" dirty="0">
                          <a:latin typeface="Calibri"/>
                          <a:cs typeface="Calibri"/>
                        </a:rPr>
                        <a:t>s</a:t>
                      </a:r>
                      <a:r>
                        <a:rPr sz="1600" spc="-10" dirty="0">
                          <a:latin typeface="Calibri"/>
                          <a:cs typeface="Calibri"/>
                        </a:rPr>
                        <a:t>t</a:t>
                      </a:r>
                      <a:r>
                        <a:rPr sz="1600" spc="-5" dirty="0">
                          <a:latin typeface="Calibri"/>
                          <a:cs typeface="Calibri"/>
                        </a:rPr>
                        <a:t>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500395">
                <a:tc>
                  <a:txBody>
                    <a:bodyPr/>
                    <a:lstStyle/>
                    <a:p>
                      <a:pPr marL="85090">
                        <a:lnSpc>
                          <a:spcPct val="100000"/>
                        </a:lnSpc>
                      </a:pPr>
                      <a:r>
                        <a:rPr sz="1600" dirty="0">
                          <a:latin typeface="Calibri"/>
                          <a:cs typeface="Calibri"/>
                        </a:rPr>
                        <a:t>Ausência </a:t>
                      </a:r>
                      <a:r>
                        <a:rPr sz="1600" spc="-5" dirty="0">
                          <a:latin typeface="Calibri"/>
                          <a:cs typeface="Calibri"/>
                        </a:rPr>
                        <a:t>d</a:t>
                      </a:r>
                      <a:r>
                        <a:rPr sz="1600" dirty="0">
                          <a:latin typeface="Calibri"/>
                          <a:cs typeface="Calibri"/>
                        </a:rPr>
                        <a:t>e </a:t>
                      </a:r>
                      <a:r>
                        <a:rPr sz="1600" spc="-5" dirty="0">
                          <a:latin typeface="Calibri"/>
                          <a:cs typeface="Calibri"/>
                        </a:rPr>
                        <a:t>pe</a:t>
                      </a:r>
                      <a:r>
                        <a:rPr sz="1600" spc="-10" dirty="0">
                          <a:latin typeface="Calibri"/>
                          <a:cs typeface="Calibri"/>
                        </a:rPr>
                        <a:t>r</a:t>
                      </a:r>
                      <a:r>
                        <a:rPr sz="1600" dirty="0">
                          <a:latin typeface="Calibri"/>
                          <a:cs typeface="Calibri"/>
                        </a:rPr>
                        <a:t>ti</a:t>
                      </a:r>
                      <a:r>
                        <a:rPr sz="1600" spc="-5" dirty="0">
                          <a:latin typeface="Calibri"/>
                          <a:cs typeface="Calibri"/>
                        </a:rPr>
                        <a:t>nênci</a:t>
                      </a:r>
                      <a:r>
                        <a:rPr sz="1600" dirty="0">
                          <a:latin typeface="Calibri"/>
                          <a:cs typeface="Calibri"/>
                        </a:rPr>
                        <a:t>a</a:t>
                      </a:r>
                      <a:r>
                        <a:rPr sz="1600" spc="5" dirty="0">
                          <a:latin typeface="Calibri"/>
                          <a:cs typeface="Calibri"/>
                        </a:rPr>
                        <a:t> </a:t>
                      </a:r>
                      <a:r>
                        <a:rPr sz="1600" spc="-10" dirty="0">
                          <a:latin typeface="Calibri"/>
                          <a:cs typeface="Calibri"/>
                        </a:rPr>
                        <a:t>t</a:t>
                      </a:r>
                      <a:r>
                        <a:rPr sz="1600" dirty="0">
                          <a:latin typeface="Calibri"/>
                          <a:cs typeface="Calibri"/>
                        </a:rPr>
                        <a:t>e</a:t>
                      </a:r>
                      <a:r>
                        <a:rPr sz="1600" spc="-10" dirty="0">
                          <a:latin typeface="Calibri"/>
                          <a:cs typeface="Calibri"/>
                        </a:rPr>
                        <a:t>má</a:t>
                      </a:r>
                      <a:r>
                        <a:rPr sz="1600" dirty="0">
                          <a:latin typeface="Calibri"/>
                          <a:cs typeface="Calibri"/>
                        </a:rPr>
                        <a:t>ti</a:t>
                      </a:r>
                      <a:r>
                        <a:rPr sz="1600" spc="-15" dirty="0">
                          <a:latin typeface="Calibri"/>
                          <a:cs typeface="Calibri"/>
                        </a:rPr>
                        <a:t>c</a:t>
                      </a:r>
                      <a:r>
                        <a:rPr sz="1600" dirty="0">
                          <a:latin typeface="Calibri"/>
                          <a:cs typeface="Calibri"/>
                        </a:rPr>
                        <a:t>a</a:t>
                      </a:r>
                      <a:r>
                        <a:rPr sz="1600" spc="-15" dirty="0">
                          <a:latin typeface="Calibri"/>
                          <a:cs typeface="Calibri"/>
                        </a:rPr>
                        <a:t> </a:t>
                      </a:r>
                      <a:r>
                        <a:rPr sz="1600" dirty="0">
                          <a:latin typeface="Calibri"/>
                          <a:cs typeface="Calibri"/>
                        </a:rPr>
                        <a:t>e</a:t>
                      </a:r>
                      <a:r>
                        <a:rPr sz="1600" spc="-15" dirty="0">
                          <a:latin typeface="Calibri"/>
                          <a:cs typeface="Calibri"/>
                        </a:rPr>
                        <a:t>n</a:t>
                      </a:r>
                      <a:r>
                        <a:rPr sz="1600" dirty="0">
                          <a:latin typeface="Calibri"/>
                          <a:cs typeface="Calibri"/>
                        </a:rPr>
                        <a:t>t</a:t>
                      </a:r>
                      <a:r>
                        <a:rPr sz="1600" spc="-30" dirty="0">
                          <a:latin typeface="Calibri"/>
                          <a:cs typeface="Calibri"/>
                        </a:rPr>
                        <a:t>r</a:t>
                      </a:r>
                      <a:r>
                        <a:rPr sz="1600" dirty="0">
                          <a:latin typeface="Calibri"/>
                          <a:cs typeface="Calibri"/>
                        </a:rPr>
                        <a:t>e</a:t>
                      </a:r>
                      <a:r>
                        <a:rPr sz="1600" spc="15" dirty="0">
                          <a:latin typeface="Calibri"/>
                          <a:cs typeface="Calibri"/>
                        </a:rPr>
                        <a:t> </a:t>
                      </a:r>
                      <a:r>
                        <a:rPr sz="1600" dirty="0">
                          <a:latin typeface="Calibri"/>
                          <a:cs typeface="Calibri"/>
                        </a:rPr>
                        <a:t>o</a:t>
                      </a:r>
                      <a:r>
                        <a:rPr sz="1600" spc="5" dirty="0">
                          <a:latin typeface="Calibri"/>
                          <a:cs typeface="Calibri"/>
                        </a:rPr>
                        <a:t> </a:t>
                      </a:r>
                      <a:r>
                        <a:rPr sz="1600" spc="-5" dirty="0">
                          <a:latin typeface="Calibri"/>
                          <a:cs typeface="Calibri"/>
                        </a:rPr>
                        <a:t>obj</a:t>
                      </a:r>
                      <a:r>
                        <a:rPr sz="1600" spc="-15" dirty="0">
                          <a:latin typeface="Calibri"/>
                          <a:cs typeface="Calibri"/>
                        </a:rPr>
                        <a:t>e</a:t>
                      </a:r>
                      <a:r>
                        <a:rPr sz="1600" spc="-10" dirty="0">
                          <a:latin typeface="Calibri"/>
                          <a:cs typeface="Calibri"/>
                        </a:rPr>
                        <a:t>t</a:t>
                      </a:r>
                      <a:r>
                        <a:rPr sz="1600" dirty="0">
                          <a:latin typeface="Calibri"/>
                          <a:cs typeface="Calibri"/>
                        </a:rPr>
                        <a:t>o</a:t>
                      </a:r>
                      <a:r>
                        <a:rPr sz="1600" spc="15" dirty="0">
                          <a:latin typeface="Calibri"/>
                          <a:cs typeface="Calibri"/>
                        </a:rPr>
                        <a:t> </a:t>
                      </a:r>
                      <a:r>
                        <a:rPr sz="1600" spc="-5" dirty="0">
                          <a:latin typeface="Calibri"/>
                          <a:cs typeface="Calibri"/>
                        </a:rPr>
                        <a:t>p</a:t>
                      </a:r>
                      <a:r>
                        <a:rPr sz="1600" spc="-30" dirty="0">
                          <a:latin typeface="Calibri"/>
                          <a:cs typeface="Calibri"/>
                        </a:rPr>
                        <a:t>r</a:t>
                      </a:r>
                      <a:r>
                        <a:rPr sz="1600" spc="-5" dirty="0">
                          <a:latin typeface="Calibri"/>
                          <a:cs typeface="Calibri"/>
                        </a:rPr>
                        <a:t>opo</a:t>
                      </a:r>
                      <a:r>
                        <a:rPr sz="1600" spc="-15" dirty="0">
                          <a:latin typeface="Calibri"/>
                          <a:cs typeface="Calibri"/>
                        </a:rPr>
                        <a:t>s</a:t>
                      </a:r>
                      <a:r>
                        <a:rPr sz="1600" spc="-10" dirty="0">
                          <a:latin typeface="Calibri"/>
                          <a:cs typeface="Calibri"/>
                        </a:rPr>
                        <a:t>t</a:t>
                      </a:r>
                      <a:r>
                        <a:rPr sz="1600" dirty="0">
                          <a:latin typeface="Calibri"/>
                          <a:cs typeface="Calibri"/>
                        </a:rPr>
                        <a:t>o</a:t>
                      </a:r>
                      <a:r>
                        <a:rPr sz="1600" spc="15" dirty="0">
                          <a:latin typeface="Calibri"/>
                          <a:cs typeface="Calibri"/>
                        </a:rPr>
                        <a:t> </a:t>
                      </a:r>
                      <a:r>
                        <a:rPr sz="1600" dirty="0">
                          <a:latin typeface="Calibri"/>
                          <a:cs typeface="Calibri"/>
                        </a:rPr>
                        <a:t>e</a:t>
                      </a:r>
                      <a:r>
                        <a:rPr sz="1600" spc="5" dirty="0">
                          <a:latin typeface="Calibri"/>
                          <a:cs typeface="Calibri"/>
                        </a:rPr>
                        <a:t> </a:t>
                      </a:r>
                      <a:r>
                        <a:rPr sz="1600" dirty="0">
                          <a:latin typeface="Calibri"/>
                          <a:cs typeface="Calibri"/>
                        </a:rPr>
                        <a:t>a</a:t>
                      </a:r>
                      <a:r>
                        <a:rPr sz="1600" spc="-5" dirty="0">
                          <a:latin typeface="Calibri"/>
                          <a:cs typeface="Calibri"/>
                        </a:rPr>
                        <a:t> </a:t>
                      </a:r>
                      <a:r>
                        <a:rPr sz="1600" spc="5" dirty="0">
                          <a:latin typeface="Calibri"/>
                          <a:cs typeface="Calibri"/>
                        </a:rPr>
                        <a:t>f</a:t>
                      </a:r>
                      <a:r>
                        <a:rPr sz="1600" dirty="0">
                          <a:latin typeface="Calibri"/>
                          <a:cs typeface="Calibri"/>
                        </a:rPr>
                        <a:t>i</a:t>
                      </a:r>
                      <a:r>
                        <a:rPr sz="1600" spc="-5" dirty="0">
                          <a:latin typeface="Calibri"/>
                          <a:cs typeface="Calibri"/>
                        </a:rPr>
                        <a:t>n</a:t>
                      </a:r>
                      <a:r>
                        <a:rPr sz="1600" dirty="0">
                          <a:latin typeface="Calibri"/>
                          <a:cs typeface="Calibri"/>
                        </a:rPr>
                        <a:t>al</a:t>
                      </a:r>
                      <a:r>
                        <a:rPr sz="1600" spc="-10" dirty="0">
                          <a:latin typeface="Calibri"/>
                          <a:cs typeface="Calibri"/>
                        </a:rPr>
                        <a:t>i</a:t>
                      </a:r>
                      <a:r>
                        <a:rPr sz="1600" spc="-5" dirty="0">
                          <a:latin typeface="Calibri"/>
                          <a:cs typeface="Calibri"/>
                        </a:rPr>
                        <a:t>d</a:t>
                      </a:r>
                      <a:r>
                        <a:rPr sz="1600" dirty="0">
                          <a:latin typeface="Calibri"/>
                          <a:cs typeface="Calibri"/>
                        </a:rPr>
                        <a:t>a</a:t>
                      </a:r>
                      <a:r>
                        <a:rPr sz="1600" spc="-15" dirty="0">
                          <a:latin typeface="Calibri"/>
                          <a:cs typeface="Calibri"/>
                        </a:rPr>
                        <a:t>d</a:t>
                      </a:r>
                      <a:r>
                        <a:rPr sz="1600" dirty="0">
                          <a:latin typeface="Calibri"/>
                          <a:cs typeface="Calibri"/>
                        </a:rPr>
                        <a:t>e</a:t>
                      </a:r>
                      <a:r>
                        <a:rPr sz="1600" spc="-30" dirty="0">
                          <a:latin typeface="Calibri"/>
                          <a:cs typeface="Calibri"/>
                        </a:rPr>
                        <a:t> </a:t>
                      </a:r>
                      <a:r>
                        <a:rPr sz="1600" dirty="0">
                          <a:latin typeface="Calibri"/>
                          <a:cs typeface="Calibri"/>
                        </a:rPr>
                        <a:t>i</a:t>
                      </a:r>
                      <a:r>
                        <a:rPr sz="1600" spc="-5" dirty="0">
                          <a:latin typeface="Calibri"/>
                          <a:cs typeface="Calibri"/>
                        </a:rPr>
                        <a:t>n</a:t>
                      </a:r>
                      <a:r>
                        <a:rPr sz="1600" spc="-10" dirty="0">
                          <a:latin typeface="Calibri"/>
                          <a:cs typeface="Calibri"/>
                        </a:rPr>
                        <a:t>s</a:t>
                      </a:r>
                      <a:r>
                        <a:rPr sz="1600" dirty="0">
                          <a:latin typeface="Calibri"/>
                          <a:cs typeface="Calibri"/>
                        </a:rPr>
                        <a:t>tit</a:t>
                      </a:r>
                      <a:r>
                        <a:rPr sz="1600" spc="-5" dirty="0">
                          <a:latin typeface="Calibri"/>
                          <a:cs typeface="Calibri"/>
                        </a:rPr>
                        <a:t>ucio</a:t>
                      </a:r>
                      <a:r>
                        <a:rPr sz="1600" spc="5" dirty="0">
                          <a:latin typeface="Calibri"/>
                          <a:cs typeface="Calibri"/>
                        </a:rPr>
                        <a:t>n</a:t>
                      </a:r>
                      <a:r>
                        <a:rPr sz="1600" dirty="0">
                          <a:latin typeface="Calibri"/>
                          <a:cs typeface="Calibri"/>
                        </a:rPr>
                        <a:t>al </a:t>
                      </a:r>
                      <a:r>
                        <a:rPr sz="1600" spc="-5" dirty="0">
                          <a:latin typeface="Calibri"/>
                          <a:cs typeface="Calibri"/>
                        </a:rPr>
                        <a:t>d</a:t>
                      </a:r>
                      <a:r>
                        <a:rPr sz="1600" dirty="0">
                          <a:latin typeface="Calibri"/>
                          <a:cs typeface="Calibri"/>
                        </a:rPr>
                        <a:t>a</a:t>
                      </a:r>
                      <a:r>
                        <a:rPr sz="1600" spc="-40" dirty="0">
                          <a:latin typeface="Calibri"/>
                          <a:cs typeface="Calibri"/>
                        </a:rPr>
                        <a:t> </a:t>
                      </a:r>
                      <a:r>
                        <a:rPr sz="1600" dirty="0">
                          <a:latin typeface="Calibri"/>
                          <a:cs typeface="Calibri"/>
                        </a:rPr>
                        <a:t>e</a:t>
                      </a:r>
                      <a:r>
                        <a:rPr sz="1600" spc="-15" dirty="0">
                          <a:latin typeface="Calibri"/>
                          <a:cs typeface="Calibri"/>
                        </a:rPr>
                        <a:t>n</a:t>
                      </a:r>
                      <a:r>
                        <a:rPr sz="1600" dirty="0">
                          <a:latin typeface="Calibri"/>
                          <a:cs typeface="Calibri"/>
                        </a:rPr>
                        <a:t>ti</a:t>
                      </a:r>
                      <a:r>
                        <a:rPr sz="1600" spc="-5" dirty="0">
                          <a:latin typeface="Calibri"/>
                          <a:cs typeface="Calibri"/>
                        </a:rPr>
                        <a:t>d</a:t>
                      </a:r>
                      <a:r>
                        <a:rPr sz="1600" dirty="0">
                          <a:latin typeface="Calibri"/>
                          <a:cs typeface="Calibri"/>
                        </a:rPr>
                        <a:t>a</a:t>
                      </a:r>
                      <a:r>
                        <a:rPr sz="1600" spc="-5" dirty="0">
                          <a:latin typeface="Calibri"/>
                          <a:cs typeface="Calibri"/>
                        </a:rPr>
                        <a:t>d</a:t>
                      </a:r>
                      <a:r>
                        <a:rPr sz="1600" dirty="0">
                          <a:latin typeface="Calibri"/>
                          <a:cs typeface="Calibri"/>
                        </a:rPr>
                        <a:t>e</a:t>
                      </a:r>
                      <a:r>
                        <a:rPr sz="1600" spc="-15" dirty="0">
                          <a:latin typeface="Calibri"/>
                          <a:cs typeface="Calibri"/>
                        </a:rPr>
                        <a:t> </a:t>
                      </a:r>
                      <a:r>
                        <a:rPr sz="1600" spc="-5" dirty="0">
                          <a:latin typeface="Calibri"/>
                          <a:cs typeface="Calibri"/>
                        </a:rPr>
                        <a:t>ben</a:t>
                      </a:r>
                      <a:r>
                        <a:rPr sz="1600" spc="-15" dirty="0">
                          <a:latin typeface="Calibri"/>
                          <a:cs typeface="Calibri"/>
                        </a:rPr>
                        <a:t>e</a:t>
                      </a:r>
                      <a:r>
                        <a:rPr sz="1600" dirty="0">
                          <a:latin typeface="Calibri"/>
                          <a:cs typeface="Calibri"/>
                        </a:rPr>
                        <a:t>ficiá</a:t>
                      </a:r>
                      <a:r>
                        <a:rPr sz="1600" spc="-5" dirty="0">
                          <a:latin typeface="Calibri"/>
                          <a:cs typeface="Calibri"/>
                        </a:rPr>
                        <a:t>r</a:t>
                      </a:r>
                      <a:r>
                        <a:rPr sz="1600" dirty="0">
                          <a:latin typeface="Calibri"/>
                          <a:cs typeface="Calibri"/>
                        </a:rPr>
                        <a:t>ia;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331805">
                <a:tc>
                  <a:txBody>
                    <a:bodyPr/>
                    <a:lstStyle/>
                    <a:p>
                      <a:pPr marL="85090">
                        <a:lnSpc>
                          <a:spcPct val="100000"/>
                        </a:lnSpc>
                      </a:pPr>
                      <a:r>
                        <a:rPr sz="1600" dirty="0">
                          <a:latin typeface="Calibri"/>
                          <a:cs typeface="Calibri"/>
                        </a:rPr>
                        <a:t>Não</a:t>
                      </a:r>
                      <a:r>
                        <a:rPr sz="1600" spc="5" dirty="0">
                          <a:latin typeface="Calibri"/>
                          <a:cs typeface="Calibri"/>
                        </a:rPr>
                        <a:t> </a:t>
                      </a:r>
                      <a:r>
                        <a:rPr sz="1600" dirty="0">
                          <a:latin typeface="Calibri"/>
                          <a:cs typeface="Calibri"/>
                        </a:rPr>
                        <a:t>i</a:t>
                      </a:r>
                      <a:r>
                        <a:rPr sz="1600" spc="-5" dirty="0">
                          <a:latin typeface="Calibri"/>
                          <a:cs typeface="Calibri"/>
                        </a:rPr>
                        <a:t>nd</a:t>
                      </a:r>
                      <a:r>
                        <a:rPr sz="1600" spc="5" dirty="0">
                          <a:latin typeface="Calibri"/>
                          <a:cs typeface="Calibri"/>
                        </a:rPr>
                        <a:t>i</a:t>
                      </a:r>
                      <a:r>
                        <a:rPr sz="1600" spc="-15" dirty="0">
                          <a:latin typeface="Calibri"/>
                          <a:cs typeface="Calibri"/>
                        </a:rPr>
                        <a:t>c</a:t>
                      </a:r>
                      <a:r>
                        <a:rPr sz="1600" dirty="0">
                          <a:latin typeface="Calibri"/>
                          <a:cs typeface="Calibri"/>
                        </a:rPr>
                        <a:t>a</a:t>
                      </a:r>
                      <a:r>
                        <a:rPr sz="1600" spc="-15" dirty="0">
                          <a:latin typeface="Calibri"/>
                          <a:cs typeface="Calibri"/>
                        </a:rPr>
                        <a:t>ç</a:t>
                      </a:r>
                      <a:r>
                        <a:rPr sz="1600" dirty="0">
                          <a:latin typeface="Calibri"/>
                          <a:cs typeface="Calibri"/>
                        </a:rPr>
                        <a:t>ão</a:t>
                      </a:r>
                      <a:r>
                        <a:rPr sz="1600" spc="-25" dirty="0">
                          <a:latin typeface="Calibri"/>
                          <a:cs typeface="Calibri"/>
                        </a:rPr>
                        <a:t> </a:t>
                      </a:r>
                      <a:r>
                        <a:rPr sz="1600" spc="-5" dirty="0">
                          <a:latin typeface="Calibri"/>
                          <a:cs typeface="Calibri"/>
                        </a:rPr>
                        <a:t>d</a:t>
                      </a:r>
                      <a:r>
                        <a:rPr sz="1600" dirty="0">
                          <a:latin typeface="Calibri"/>
                          <a:cs typeface="Calibri"/>
                        </a:rPr>
                        <a:t>e</a:t>
                      </a:r>
                      <a:r>
                        <a:rPr sz="1600" spc="10" dirty="0">
                          <a:latin typeface="Calibri"/>
                          <a:cs typeface="Calibri"/>
                        </a:rPr>
                        <a:t> </a:t>
                      </a:r>
                      <a:r>
                        <a:rPr sz="1600" spc="-5" dirty="0">
                          <a:latin typeface="Calibri"/>
                          <a:cs typeface="Calibri"/>
                        </a:rPr>
                        <a:t>ben</a:t>
                      </a:r>
                      <a:r>
                        <a:rPr sz="1600" spc="-15" dirty="0">
                          <a:latin typeface="Calibri"/>
                          <a:cs typeface="Calibri"/>
                        </a:rPr>
                        <a:t>e</a:t>
                      </a:r>
                      <a:r>
                        <a:rPr sz="1600" dirty="0">
                          <a:latin typeface="Calibri"/>
                          <a:cs typeface="Calibri"/>
                        </a:rPr>
                        <a:t>ficiá</a:t>
                      </a:r>
                      <a:r>
                        <a:rPr sz="1600" spc="-5" dirty="0">
                          <a:latin typeface="Calibri"/>
                          <a:cs typeface="Calibri"/>
                        </a:rPr>
                        <a:t>r</a:t>
                      </a:r>
                      <a:r>
                        <a:rPr sz="1600" dirty="0">
                          <a:latin typeface="Calibri"/>
                          <a:cs typeface="Calibri"/>
                        </a:rPr>
                        <a:t>io</a:t>
                      </a:r>
                      <a:r>
                        <a:rPr sz="1600" spc="-5" dirty="0">
                          <a:latin typeface="Calibri"/>
                          <a:cs typeface="Calibri"/>
                        </a:rPr>
                        <a:t> pel</a:t>
                      </a:r>
                      <a:r>
                        <a:rPr sz="1600" dirty="0">
                          <a:latin typeface="Calibri"/>
                          <a:cs typeface="Calibri"/>
                        </a:rPr>
                        <a:t>o</a:t>
                      </a:r>
                      <a:r>
                        <a:rPr sz="1600" spc="10" dirty="0">
                          <a:latin typeface="Calibri"/>
                          <a:cs typeface="Calibri"/>
                        </a:rPr>
                        <a:t> </a:t>
                      </a:r>
                      <a:r>
                        <a:rPr sz="1600" dirty="0">
                          <a:latin typeface="Calibri"/>
                          <a:cs typeface="Calibri"/>
                        </a:rPr>
                        <a:t>au</a:t>
                      </a:r>
                      <a:r>
                        <a:rPr sz="1600" spc="-10" dirty="0">
                          <a:latin typeface="Calibri"/>
                          <a:cs typeface="Calibri"/>
                        </a:rPr>
                        <a:t>t</a:t>
                      </a:r>
                      <a:r>
                        <a:rPr sz="1600" spc="-5" dirty="0">
                          <a:latin typeface="Calibri"/>
                          <a:cs typeface="Calibri"/>
                        </a:rPr>
                        <a:t>o</a:t>
                      </a:r>
                      <a:r>
                        <a:rPr sz="1600" dirty="0">
                          <a:latin typeface="Calibri"/>
                          <a:cs typeface="Calibri"/>
                        </a:rPr>
                        <a:t>r</a:t>
                      </a:r>
                      <a:r>
                        <a:rPr sz="1600" spc="-10" dirty="0">
                          <a:latin typeface="Calibri"/>
                          <a:cs typeface="Calibri"/>
                        </a:rPr>
                        <a:t> </a:t>
                      </a:r>
                      <a:r>
                        <a:rPr sz="1600" spc="-5" dirty="0">
                          <a:latin typeface="Calibri"/>
                          <a:cs typeface="Calibri"/>
                        </a:rPr>
                        <a:t>d</a:t>
                      </a:r>
                      <a:r>
                        <a:rPr sz="1600" dirty="0">
                          <a:latin typeface="Calibri"/>
                          <a:cs typeface="Calibri"/>
                        </a:rPr>
                        <a:t>a e</a:t>
                      </a:r>
                      <a:r>
                        <a:rPr sz="1600" spc="-10" dirty="0">
                          <a:latin typeface="Calibri"/>
                          <a:cs typeface="Calibri"/>
                        </a:rPr>
                        <a:t>m</a:t>
                      </a:r>
                      <a:r>
                        <a:rPr sz="1600" dirty="0">
                          <a:latin typeface="Calibri"/>
                          <a:cs typeface="Calibri"/>
                        </a:rPr>
                        <a:t>enda;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500395">
                <a:tc>
                  <a:txBody>
                    <a:bodyPr/>
                    <a:lstStyle/>
                    <a:p>
                      <a:pPr marL="85090" marR="253365">
                        <a:lnSpc>
                          <a:spcPct val="100000"/>
                        </a:lnSpc>
                      </a:pPr>
                      <a:r>
                        <a:rPr sz="1600" dirty="0">
                          <a:latin typeface="Calibri"/>
                          <a:cs typeface="Calibri"/>
                        </a:rPr>
                        <a:t>Não</a:t>
                      </a:r>
                      <a:r>
                        <a:rPr sz="1600" spc="5" dirty="0">
                          <a:latin typeface="Calibri"/>
                          <a:cs typeface="Calibri"/>
                        </a:rPr>
                        <a:t> </a:t>
                      </a:r>
                      <a:r>
                        <a:rPr sz="1600" dirty="0">
                          <a:latin typeface="Calibri"/>
                          <a:cs typeface="Calibri"/>
                        </a:rPr>
                        <a:t>ap</a:t>
                      </a:r>
                      <a:r>
                        <a:rPr sz="1600" spc="-30" dirty="0">
                          <a:latin typeface="Calibri"/>
                          <a:cs typeface="Calibri"/>
                        </a:rPr>
                        <a:t>r</a:t>
                      </a:r>
                      <a:r>
                        <a:rPr sz="1600" dirty="0">
                          <a:latin typeface="Calibri"/>
                          <a:cs typeface="Calibri"/>
                        </a:rPr>
                        <a:t>es</a:t>
                      </a:r>
                      <a:r>
                        <a:rPr sz="1600" spc="-10" dirty="0">
                          <a:latin typeface="Calibri"/>
                          <a:cs typeface="Calibri"/>
                        </a:rPr>
                        <a:t>e</a:t>
                      </a:r>
                      <a:r>
                        <a:rPr sz="1600" spc="-15" dirty="0">
                          <a:latin typeface="Calibri"/>
                          <a:cs typeface="Calibri"/>
                        </a:rPr>
                        <a:t>n</a:t>
                      </a:r>
                      <a:r>
                        <a:rPr sz="1600" spc="-20" dirty="0">
                          <a:latin typeface="Calibri"/>
                          <a:cs typeface="Calibri"/>
                        </a:rPr>
                        <a:t>t</a:t>
                      </a:r>
                      <a:r>
                        <a:rPr sz="1600" dirty="0">
                          <a:latin typeface="Calibri"/>
                          <a:cs typeface="Calibri"/>
                        </a:rPr>
                        <a:t>a</a:t>
                      </a:r>
                      <a:r>
                        <a:rPr sz="1600" spc="-15" dirty="0">
                          <a:latin typeface="Calibri"/>
                          <a:cs typeface="Calibri"/>
                        </a:rPr>
                        <a:t>ç</a:t>
                      </a:r>
                      <a:r>
                        <a:rPr sz="1600" dirty="0">
                          <a:latin typeface="Calibri"/>
                          <a:cs typeface="Calibri"/>
                        </a:rPr>
                        <a:t>ão</a:t>
                      </a:r>
                      <a:r>
                        <a:rPr sz="1600" spc="20" dirty="0">
                          <a:latin typeface="Calibri"/>
                          <a:cs typeface="Calibri"/>
                        </a:rPr>
                        <a:t> </a:t>
                      </a:r>
                      <a:r>
                        <a:rPr sz="1600" spc="-5" dirty="0">
                          <a:latin typeface="Calibri"/>
                          <a:cs typeface="Calibri"/>
                        </a:rPr>
                        <a:t>o</a:t>
                      </a:r>
                      <a:r>
                        <a:rPr sz="1600" dirty="0">
                          <a:latin typeface="Calibri"/>
                          <a:cs typeface="Calibri"/>
                        </a:rPr>
                        <a:t>u </a:t>
                      </a:r>
                      <a:r>
                        <a:rPr sz="1600" spc="5" dirty="0">
                          <a:latin typeface="Calibri"/>
                          <a:cs typeface="Calibri"/>
                        </a:rPr>
                        <a:t> </a:t>
                      </a:r>
                      <a:r>
                        <a:rPr sz="1600" spc="-30" dirty="0">
                          <a:latin typeface="Calibri"/>
                          <a:cs typeface="Calibri"/>
                        </a:rPr>
                        <a:t>r</a:t>
                      </a:r>
                      <a:r>
                        <a:rPr sz="1600" dirty="0">
                          <a:latin typeface="Calibri"/>
                          <a:cs typeface="Calibri"/>
                        </a:rPr>
                        <a:t>eali</a:t>
                      </a:r>
                      <a:r>
                        <a:rPr sz="1600" spc="-20" dirty="0">
                          <a:latin typeface="Calibri"/>
                          <a:cs typeface="Calibri"/>
                        </a:rPr>
                        <a:t>z</a:t>
                      </a:r>
                      <a:r>
                        <a:rPr sz="1600" dirty="0">
                          <a:latin typeface="Calibri"/>
                          <a:cs typeface="Calibri"/>
                        </a:rPr>
                        <a:t>a</a:t>
                      </a:r>
                      <a:r>
                        <a:rPr sz="1600" spc="-15" dirty="0">
                          <a:latin typeface="Calibri"/>
                          <a:cs typeface="Calibri"/>
                        </a:rPr>
                        <a:t>ç</a:t>
                      </a:r>
                      <a:r>
                        <a:rPr sz="1600" dirty="0">
                          <a:latin typeface="Calibri"/>
                          <a:cs typeface="Calibri"/>
                        </a:rPr>
                        <a:t>ão</a:t>
                      </a:r>
                      <a:r>
                        <a:rPr sz="1600" spc="-5" dirty="0">
                          <a:latin typeface="Calibri"/>
                          <a:cs typeface="Calibri"/>
                        </a:rPr>
                        <a:t> d</a:t>
                      </a:r>
                      <a:r>
                        <a:rPr sz="1600" dirty="0">
                          <a:latin typeface="Calibri"/>
                          <a:cs typeface="Calibri"/>
                        </a:rPr>
                        <a:t>e</a:t>
                      </a:r>
                      <a:r>
                        <a:rPr sz="1600" spc="10" dirty="0">
                          <a:latin typeface="Calibri"/>
                          <a:cs typeface="Calibri"/>
                        </a:rPr>
                        <a:t> </a:t>
                      </a:r>
                      <a:r>
                        <a:rPr sz="1600" spc="-15" dirty="0">
                          <a:latin typeface="Calibri"/>
                          <a:cs typeface="Calibri"/>
                        </a:rPr>
                        <a:t>c</a:t>
                      </a:r>
                      <a:r>
                        <a:rPr sz="1600" spc="-5" dirty="0">
                          <a:latin typeface="Calibri"/>
                          <a:cs typeface="Calibri"/>
                        </a:rPr>
                        <a:t>ompleme</a:t>
                      </a:r>
                      <a:r>
                        <a:rPr sz="1600" spc="-15" dirty="0">
                          <a:latin typeface="Calibri"/>
                          <a:cs typeface="Calibri"/>
                        </a:rPr>
                        <a:t>n</a:t>
                      </a:r>
                      <a:r>
                        <a:rPr sz="1600" spc="-20" dirty="0">
                          <a:latin typeface="Calibri"/>
                          <a:cs typeface="Calibri"/>
                        </a:rPr>
                        <a:t>t</a:t>
                      </a:r>
                      <a:r>
                        <a:rPr sz="1600" dirty="0">
                          <a:latin typeface="Calibri"/>
                          <a:cs typeface="Calibri"/>
                        </a:rPr>
                        <a:t>a</a:t>
                      </a:r>
                      <a:r>
                        <a:rPr sz="1600" spc="-15" dirty="0">
                          <a:latin typeface="Calibri"/>
                          <a:cs typeface="Calibri"/>
                        </a:rPr>
                        <a:t>ç</a:t>
                      </a:r>
                      <a:r>
                        <a:rPr sz="1600" dirty="0">
                          <a:latin typeface="Calibri"/>
                          <a:cs typeface="Calibri"/>
                        </a:rPr>
                        <a:t>ão</a:t>
                      </a:r>
                      <a:r>
                        <a:rPr sz="1600" spc="10" dirty="0">
                          <a:latin typeface="Calibri"/>
                          <a:cs typeface="Calibri"/>
                        </a:rPr>
                        <a:t> </a:t>
                      </a:r>
                      <a:r>
                        <a:rPr sz="1600" spc="-5" dirty="0">
                          <a:latin typeface="Calibri"/>
                          <a:cs typeface="Calibri"/>
                        </a:rPr>
                        <a:t>d</a:t>
                      </a:r>
                      <a:r>
                        <a:rPr sz="1600" dirty="0">
                          <a:latin typeface="Calibri"/>
                          <a:cs typeface="Calibri"/>
                        </a:rPr>
                        <a:t>e</a:t>
                      </a:r>
                      <a:r>
                        <a:rPr sz="1600" spc="10" dirty="0">
                          <a:latin typeface="Calibri"/>
                          <a:cs typeface="Calibri"/>
                        </a:rPr>
                        <a:t> </a:t>
                      </a:r>
                      <a:r>
                        <a:rPr sz="1600" spc="-5" dirty="0">
                          <a:latin typeface="Calibri"/>
                          <a:cs typeface="Calibri"/>
                        </a:rPr>
                        <a:t>p</a:t>
                      </a:r>
                      <a:r>
                        <a:rPr sz="1600" spc="-30" dirty="0">
                          <a:latin typeface="Calibri"/>
                          <a:cs typeface="Calibri"/>
                        </a:rPr>
                        <a:t>r</a:t>
                      </a:r>
                      <a:r>
                        <a:rPr sz="1600" spc="-5" dirty="0">
                          <a:latin typeface="Calibri"/>
                          <a:cs typeface="Calibri"/>
                        </a:rPr>
                        <a:t>opo</a:t>
                      </a:r>
                      <a:r>
                        <a:rPr sz="1600" spc="-15" dirty="0">
                          <a:latin typeface="Calibri"/>
                          <a:cs typeface="Calibri"/>
                        </a:rPr>
                        <a:t>s</a:t>
                      </a:r>
                      <a:r>
                        <a:rPr sz="1600" spc="-20" dirty="0">
                          <a:latin typeface="Calibri"/>
                          <a:cs typeface="Calibri"/>
                        </a:rPr>
                        <a:t>t</a:t>
                      </a:r>
                      <a:r>
                        <a:rPr sz="1600" dirty="0">
                          <a:latin typeface="Calibri"/>
                          <a:cs typeface="Calibri"/>
                        </a:rPr>
                        <a:t>a</a:t>
                      </a:r>
                      <a:r>
                        <a:rPr sz="1600" spc="10" dirty="0">
                          <a:latin typeface="Calibri"/>
                          <a:cs typeface="Calibri"/>
                        </a:rPr>
                        <a:t> </a:t>
                      </a:r>
                      <a:r>
                        <a:rPr sz="1600" spc="-5" dirty="0">
                          <a:latin typeface="Calibri"/>
                          <a:cs typeface="Calibri"/>
                        </a:rPr>
                        <a:t>o</a:t>
                      </a:r>
                      <a:r>
                        <a:rPr sz="1600" dirty="0">
                          <a:latin typeface="Calibri"/>
                          <a:cs typeface="Calibri"/>
                        </a:rPr>
                        <a:t>u</a:t>
                      </a:r>
                      <a:r>
                        <a:rPr sz="1600" spc="10" dirty="0">
                          <a:latin typeface="Calibri"/>
                          <a:cs typeface="Calibri"/>
                        </a:rPr>
                        <a:t> </a:t>
                      </a:r>
                      <a:r>
                        <a:rPr sz="1600" spc="-5" dirty="0">
                          <a:latin typeface="Calibri"/>
                          <a:cs typeface="Calibri"/>
                        </a:rPr>
                        <a:t>p</a:t>
                      </a:r>
                      <a:r>
                        <a:rPr sz="1600" spc="5" dirty="0">
                          <a:latin typeface="Calibri"/>
                          <a:cs typeface="Calibri"/>
                        </a:rPr>
                        <a:t>l</a:t>
                      </a:r>
                      <a:r>
                        <a:rPr sz="1600" dirty="0">
                          <a:latin typeface="Calibri"/>
                          <a:cs typeface="Calibri"/>
                        </a:rPr>
                        <a:t>ano</a:t>
                      </a:r>
                      <a:r>
                        <a:rPr sz="1600" spc="-5" dirty="0">
                          <a:latin typeface="Calibri"/>
                          <a:cs typeface="Calibri"/>
                        </a:rPr>
                        <a:t> d</a:t>
                      </a:r>
                      <a:r>
                        <a:rPr sz="1600" dirty="0">
                          <a:latin typeface="Calibri"/>
                          <a:cs typeface="Calibri"/>
                        </a:rPr>
                        <a:t>e t</a:t>
                      </a:r>
                      <a:r>
                        <a:rPr sz="1600" spc="-40" dirty="0">
                          <a:latin typeface="Calibri"/>
                          <a:cs typeface="Calibri"/>
                        </a:rPr>
                        <a:t>r</a:t>
                      </a:r>
                      <a:r>
                        <a:rPr sz="1600" dirty="0">
                          <a:latin typeface="Calibri"/>
                          <a:cs typeface="Calibri"/>
                        </a:rPr>
                        <a:t>aba</a:t>
                      </a:r>
                      <a:r>
                        <a:rPr sz="1600" spc="5" dirty="0">
                          <a:latin typeface="Calibri"/>
                          <a:cs typeface="Calibri"/>
                        </a:rPr>
                        <a:t>l</a:t>
                      </a:r>
                      <a:r>
                        <a:rPr sz="1600" spc="-5" dirty="0">
                          <a:latin typeface="Calibri"/>
                          <a:cs typeface="Calibri"/>
                        </a:rPr>
                        <a:t>h</a:t>
                      </a:r>
                      <a:r>
                        <a:rPr sz="1600" dirty="0">
                          <a:latin typeface="Calibri"/>
                          <a:cs typeface="Calibri"/>
                        </a:rPr>
                        <a:t>o</a:t>
                      </a:r>
                      <a:r>
                        <a:rPr sz="1600" spc="-5" dirty="0">
                          <a:latin typeface="Calibri"/>
                          <a:cs typeface="Calibri"/>
                        </a:rPr>
                        <a:t> o</a:t>
                      </a:r>
                      <a:r>
                        <a:rPr sz="1600" dirty="0">
                          <a:latin typeface="Calibri"/>
                          <a:cs typeface="Calibri"/>
                        </a:rPr>
                        <a:t>u</a:t>
                      </a:r>
                      <a:r>
                        <a:rPr sz="1600" spc="10" dirty="0">
                          <a:latin typeface="Calibri"/>
                          <a:cs typeface="Calibri"/>
                        </a:rPr>
                        <a:t> </a:t>
                      </a:r>
                      <a:r>
                        <a:rPr sz="1600" dirty="0">
                          <a:latin typeface="Calibri"/>
                          <a:cs typeface="Calibri"/>
                        </a:rPr>
                        <a:t>ap</a:t>
                      </a:r>
                      <a:r>
                        <a:rPr sz="1600" spc="-30" dirty="0">
                          <a:latin typeface="Calibri"/>
                          <a:cs typeface="Calibri"/>
                        </a:rPr>
                        <a:t>r</a:t>
                      </a:r>
                      <a:r>
                        <a:rPr sz="1600" dirty="0">
                          <a:latin typeface="Calibri"/>
                          <a:cs typeface="Calibri"/>
                        </a:rPr>
                        <a:t>es</a:t>
                      </a:r>
                      <a:r>
                        <a:rPr sz="1600" spc="-10" dirty="0">
                          <a:latin typeface="Calibri"/>
                          <a:cs typeface="Calibri"/>
                        </a:rPr>
                        <a:t>e</a:t>
                      </a:r>
                      <a:r>
                        <a:rPr sz="1600" spc="-15" dirty="0">
                          <a:latin typeface="Calibri"/>
                          <a:cs typeface="Calibri"/>
                        </a:rPr>
                        <a:t>n</a:t>
                      </a:r>
                      <a:r>
                        <a:rPr sz="1600" spc="-20" dirty="0">
                          <a:latin typeface="Calibri"/>
                          <a:cs typeface="Calibri"/>
                        </a:rPr>
                        <a:t>t</a:t>
                      </a:r>
                      <a:r>
                        <a:rPr sz="1600" dirty="0">
                          <a:latin typeface="Calibri"/>
                          <a:cs typeface="Calibri"/>
                        </a:rPr>
                        <a:t>a</a:t>
                      </a:r>
                      <a:r>
                        <a:rPr sz="1600" spc="-15" dirty="0">
                          <a:latin typeface="Calibri"/>
                          <a:cs typeface="Calibri"/>
                        </a:rPr>
                        <a:t>ç</a:t>
                      </a:r>
                      <a:r>
                        <a:rPr sz="1600" dirty="0">
                          <a:latin typeface="Calibri"/>
                          <a:cs typeface="Calibri"/>
                        </a:rPr>
                        <a:t>ão</a:t>
                      </a:r>
                      <a:r>
                        <a:rPr sz="1600" spc="20" dirty="0">
                          <a:latin typeface="Calibri"/>
                          <a:cs typeface="Calibri"/>
                        </a:rPr>
                        <a:t> </a:t>
                      </a:r>
                      <a:r>
                        <a:rPr sz="1600" spc="-35" dirty="0">
                          <a:latin typeface="Calibri"/>
                          <a:cs typeface="Calibri"/>
                        </a:rPr>
                        <a:t>f</a:t>
                      </a:r>
                      <a:r>
                        <a:rPr sz="1600" spc="-5" dirty="0">
                          <a:latin typeface="Calibri"/>
                          <a:cs typeface="Calibri"/>
                        </a:rPr>
                        <a:t>o</a:t>
                      </a:r>
                      <a:r>
                        <a:rPr sz="1600" spc="-45" dirty="0">
                          <a:latin typeface="Calibri"/>
                          <a:cs typeface="Calibri"/>
                        </a:rPr>
                        <a:t>r</a:t>
                      </a:r>
                      <a:r>
                        <a:rPr sz="1600" dirty="0">
                          <a:latin typeface="Calibri"/>
                          <a:cs typeface="Calibri"/>
                        </a:rPr>
                        <a:t>a</a:t>
                      </a:r>
                      <a:r>
                        <a:rPr sz="1600" spc="10" dirty="0">
                          <a:latin typeface="Calibri"/>
                          <a:cs typeface="Calibri"/>
                        </a:rPr>
                        <a:t> </a:t>
                      </a:r>
                      <a:r>
                        <a:rPr sz="1600" spc="-5" dirty="0">
                          <a:latin typeface="Calibri"/>
                          <a:cs typeface="Calibri"/>
                        </a:rPr>
                        <a:t>do</a:t>
                      </a:r>
                      <a:r>
                        <a:rPr sz="1600" dirty="0">
                          <a:latin typeface="Calibri"/>
                          <a:cs typeface="Calibri"/>
                        </a:rPr>
                        <a:t>s</a:t>
                      </a:r>
                      <a:r>
                        <a:rPr sz="1600" spc="10" dirty="0">
                          <a:latin typeface="Calibri"/>
                          <a:cs typeface="Calibri"/>
                        </a:rPr>
                        <a:t> </a:t>
                      </a:r>
                      <a:r>
                        <a:rPr sz="1600" spc="-5" dirty="0">
                          <a:latin typeface="Calibri"/>
                          <a:cs typeface="Calibri"/>
                        </a:rPr>
                        <a:t>p</a:t>
                      </a:r>
                      <a:r>
                        <a:rPr sz="1600" spc="-40" dirty="0">
                          <a:latin typeface="Calibri"/>
                          <a:cs typeface="Calibri"/>
                        </a:rPr>
                        <a:t>r</a:t>
                      </a:r>
                      <a:r>
                        <a:rPr sz="1600" dirty="0">
                          <a:latin typeface="Calibri"/>
                          <a:cs typeface="Calibri"/>
                        </a:rPr>
                        <a:t>a</a:t>
                      </a:r>
                      <a:r>
                        <a:rPr sz="1600" spc="-30" dirty="0">
                          <a:latin typeface="Calibri"/>
                          <a:cs typeface="Calibri"/>
                        </a:rPr>
                        <a:t>z</a:t>
                      </a:r>
                      <a:r>
                        <a:rPr sz="1600" spc="-5" dirty="0">
                          <a:latin typeface="Calibri"/>
                          <a:cs typeface="Calibri"/>
                        </a:rPr>
                        <a:t>os p</a:t>
                      </a:r>
                      <a:r>
                        <a:rPr sz="1600" spc="-30" dirty="0">
                          <a:latin typeface="Calibri"/>
                          <a:cs typeface="Calibri"/>
                        </a:rPr>
                        <a:t>r</a:t>
                      </a:r>
                      <a:r>
                        <a:rPr sz="1600" spc="-15" dirty="0">
                          <a:latin typeface="Calibri"/>
                          <a:cs typeface="Calibri"/>
                        </a:rPr>
                        <a:t>e</a:t>
                      </a:r>
                      <a:r>
                        <a:rPr sz="1600" dirty="0">
                          <a:latin typeface="Calibri"/>
                          <a:cs typeface="Calibri"/>
                        </a:rPr>
                        <a:t>vi</a:t>
                      </a:r>
                      <a:r>
                        <a:rPr sz="1600" spc="-10" dirty="0">
                          <a:latin typeface="Calibri"/>
                          <a:cs typeface="Calibri"/>
                        </a:rPr>
                        <a:t>st</a:t>
                      </a:r>
                      <a:r>
                        <a:rPr sz="1600" spc="-5" dirty="0">
                          <a:latin typeface="Calibri"/>
                          <a:cs typeface="Calibri"/>
                        </a:rPr>
                        <a:t>os;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312610">
                <a:tc>
                  <a:txBody>
                    <a:bodyPr/>
                    <a:lstStyle/>
                    <a:p>
                      <a:pPr marL="85090">
                        <a:lnSpc>
                          <a:spcPct val="100000"/>
                        </a:lnSpc>
                      </a:pPr>
                      <a:r>
                        <a:rPr sz="1600" spc="-5" dirty="0">
                          <a:latin typeface="Calibri"/>
                          <a:cs typeface="Calibri"/>
                        </a:rPr>
                        <a:t>Desi</a:t>
                      </a:r>
                      <a:r>
                        <a:rPr sz="1600" spc="-10" dirty="0">
                          <a:latin typeface="Calibri"/>
                          <a:cs typeface="Calibri"/>
                        </a:rPr>
                        <a:t>st</a:t>
                      </a:r>
                      <a:r>
                        <a:rPr sz="1600" dirty="0">
                          <a:latin typeface="Calibri"/>
                          <a:cs typeface="Calibri"/>
                        </a:rPr>
                        <a:t>ência</a:t>
                      </a:r>
                      <a:r>
                        <a:rPr sz="1600" spc="-15" dirty="0">
                          <a:latin typeface="Calibri"/>
                          <a:cs typeface="Calibri"/>
                        </a:rPr>
                        <a:t> </a:t>
                      </a:r>
                      <a:r>
                        <a:rPr sz="1600" spc="-5" dirty="0">
                          <a:latin typeface="Calibri"/>
                          <a:cs typeface="Calibri"/>
                        </a:rPr>
                        <a:t>d</a:t>
                      </a:r>
                      <a:r>
                        <a:rPr sz="1600" dirty="0">
                          <a:latin typeface="Calibri"/>
                          <a:cs typeface="Calibri"/>
                        </a:rPr>
                        <a:t>a</a:t>
                      </a:r>
                      <a:r>
                        <a:rPr sz="1600" spc="-10" dirty="0">
                          <a:latin typeface="Calibri"/>
                          <a:cs typeface="Calibri"/>
                        </a:rPr>
                        <a:t> </a:t>
                      </a:r>
                      <a:r>
                        <a:rPr sz="1600" spc="-5" dirty="0">
                          <a:latin typeface="Calibri"/>
                          <a:cs typeface="Calibri"/>
                        </a:rPr>
                        <a:t>p</a:t>
                      </a:r>
                      <a:r>
                        <a:rPr sz="1600" spc="-30" dirty="0">
                          <a:latin typeface="Calibri"/>
                          <a:cs typeface="Calibri"/>
                        </a:rPr>
                        <a:t>r</a:t>
                      </a:r>
                      <a:r>
                        <a:rPr sz="1600" spc="-5" dirty="0">
                          <a:latin typeface="Calibri"/>
                          <a:cs typeface="Calibri"/>
                        </a:rPr>
                        <a:t>opo</a:t>
                      </a:r>
                      <a:r>
                        <a:rPr sz="1600" spc="-15" dirty="0">
                          <a:latin typeface="Calibri"/>
                          <a:cs typeface="Calibri"/>
                        </a:rPr>
                        <a:t>s</a:t>
                      </a:r>
                      <a:r>
                        <a:rPr sz="1600" spc="-20" dirty="0">
                          <a:latin typeface="Calibri"/>
                          <a:cs typeface="Calibri"/>
                        </a:rPr>
                        <a:t>t</a:t>
                      </a:r>
                      <a:r>
                        <a:rPr sz="1600" dirty="0">
                          <a:latin typeface="Calibri"/>
                          <a:cs typeface="Calibri"/>
                        </a:rPr>
                        <a:t>a</a:t>
                      </a:r>
                      <a:r>
                        <a:rPr sz="1600" spc="20" dirty="0">
                          <a:latin typeface="Calibri"/>
                          <a:cs typeface="Calibri"/>
                        </a:rPr>
                        <a:t> </a:t>
                      </a:r>
                      <a:r>
                        <a:rPr sz="1600" spc="-5" dirty="0">
                          <a:latin typeface="Calibri"/>
                          <a:cs typeface="Calibri"/>
                        </a:rPr>
                        <a:t>pel</a:t>
                      </a:r>
                      <a:r>
                        <a:rPr sz="1600" dirty="0">
                          <a:latin typeface="Calibri"/>
                          <a:cs typeface="Calibri"/>
                        </a:rPr>
                        <a:t>o</a:t>
                      </a:r>
                      <a:r>
                        <a:rPr sz="1600" spc="15" dirty="0">
                          <a:latin typeface="Calibri"/>
                          <a:cs typeface="Calibri"/>
                        </a:rPr>
                        <a:t> </a:t>
                      </a:r>
                      <a:r>
                        <a:rPr sz="1600" spc="-5" dirty="0">
                          <a:latin typeface="Calibri"/>
                          <a:cs typeface="Calibri"/>
                        </a:rPr>
                        <a:t>p</a:t>
                      </a:r>
                      <a:r>
                        <a:rPr sz="1600" spc="-30" dirty="0">
                          <a:latin typeface="Calibri"/>
                          <a:cs typeface="Calibri"/>
                        </a:rPr>
                        <a:t>r</a:t>
                      </a:r>
                      <a:r>
                        <a:rPr sz="1600" spc="-5" dirty="0">
                          <a:latin typeface="Calibri"/>
                          <a:cs typeface="Calibri"/>
                        </a:rPr>
                        <a:t>opone</a:t>
                      </a:r>
                      <a:r>
                        <a:rPr sz="1600" spc="-15" dirty="0">
                          <a:latin typeface="Calibri"/>
                          <a:cs typeface="Calibri"/>
                        </a:rPr>
                        <a:t>n</a:t>
                      </a:r>
                      <a:r>
                        <a:rPr sz="1600" spc="-10" dirty="0">
                          <a:latin typeface="Calibri"/>
                          <a:cs typeface="Calibri"/>
                        </a:rPr>
                        <a:t>t</a:t>
                      </a:r>
                      <a:r>
                        <a:rPr sz="1600" dirty="0">
                          <a:latin typeface="Calibri"/>
                          <a:cs typeface="Calibri"/>
                        </a:rPr>
                        <a:t>e;</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474290">
                <a:tc>
                  <a:txBody>
                    <a:bodyPr/>
                    <a:lstStyle/>
                    <a:p>
                      <a:pPr marL="85090">
                        <a:lnSpc>
                          <a:spcPct val="100000"/>
                        </a:lnSpc>
                      </a:pPr>
                      <a:r>
                        <a:rPr sz="1600" spc="-30" dirty="0">
                          <a:latin typeface="Calibri"/>
                          <a:cs typeface="Calibri"/>
                        </a:rPr>
                        <a:t>R</a:t>
                      </a:r>
                      <a:r>
                        <a:rPr sz="1600" dirty="0">
                          <a:latin typeface="Calibri"/>
                          <a:cs typeface="Calibri"/>
                        </a:rPr>
                        <a:t>ep</a:t>
                      </a:r>
                      <a:r>
                        <a:rPr sz="1600" spc="-35" dirty="0">
                          <a:latin typeface="Calibri"/>
                          <a:cs typeface="Calibri"/>
                        </a:rPr>
                        <a:t>r</a:t>
                      </a:r>
                      <a:r>
                        <a:rPr sz="1600" spc="-15" dirty="0">
                          <a:latin typeface="Calibri"/>
                          <a:cs typeface="Calibri"/>
                        </a:rPr>
                        <a:t>o</a:t>
                      </a:r>
                      <a:r>
                        <a:rPr sz="1600" spc="-25" dirty="0">
                          <a:latin typeface="Calibri"/>
                          <a:cs typeface="Calibri"/>
                        </a:rPr>
                        <a:t>v</a:t>
                      </a:r>
                      <a:r>
                        <a:rPr sz="1600" dirty="0">
                          <a:latin typeface="Calibri"/>
                          <a:cs typeface="Calibri"/>
                        </a:rPr>
                        <a:t>a</a:t>
                      </a:r>
                      <a:r>
                        <a:rPr sz="1600" spc="-15" dirty="0">
                          <a:latin typeface="Calibri"/>
                          <a:cs typeface="Calibri"/>
                        </a:rPr>
                        <a:t>ç</a:t>
                      </a:r>
                      <a:r>
                        <a:rPr sz="1600" dirty="0">
                          <a:latin typeface="Calibri"/>
                          <a:cs typeface="Calibri"/>
                        </a:rPr>
                        <a:t>ão</a:t>
                      </a:r>
                      <a:r>
                        <a:rPr sz="1600" spc="45" dirty="0">
                          <a:latin typeface="Calibri"/>
                          <a:cs typeface="Calibri"/>
                        </a:rPr>
                        <a:t> </a:t>
                      </a:r>
                      <a:r>
                        <a:rPr sz="1600" spc="-5" dirty="0">
                          <a:latin typeface="Calibri"/>
                          <a:cs typeface="Calibri"/>
                        </a:rPr>
                        <a:t>d</a:t>
                      </a:r>
                      <a:r>
                        <a:rPr sz="1600" dirty="0">
                          <a:latin typeface="Calibri"/>
                          <a:cs typeface="Calibri"/>
                        </a:rPr>
                        <a:t>a</a:t>
                      </a:r>
                      <a:r>
                        <a:rPr sz="1600" spc="-10" dirty="0">
                          <a:latin typeface="Calibri"/>
                          <a:cs typeface="Calibri"/>
                        </a:rPr>
                        <a:t> </a:t>
                      </a:r>
                      <a:r>
                        <a:rPr sz="1600" spc="-5" dirty="0">
                          <a:latin typeface="Calibri"/>
                          <a:cs typeface="Calibri"/>
                        </a:rPr>
                        <a:t>p</a:t>
                      </a:r>
                      <a:r>
                        <a:rPr sz="1600" spc="-30" dirty="0">
                          <a:latin typeface="Calibri"/>
                          <a:cs typeface="Calibri"/>
                        </a:rPr>
                        <a:t>r</a:t>
                      </a:r>
                      <a:r>
                        <a:rPr sz="1600" spc="-5" dirty="0">
                          <a:latin typeface="Calibri"/>
                          <a:cs typeface="Calibri"/>
                        </a:rPr>
                        <a:t>opo</a:t>
                      </a:r>
                      <a:r>
                        <a:rPr sz="1600" spc="-15" dirty="0">
                          <a:latin typeface="Calibri"/>
                          <a:cs typeface="Calibri"/>
                        </a:rPr>
                        <a:t>s</a:t>
                      </a:r>
                      <a:r>
                        <a:rPr sz="1600" spc="-20" dirty="0">
                          <a:latin typeface="Calibri"/>
                          <a:cs typeface="Calibri"/>
                        </a:rPr>
                        <a:t>t</a:t>
                      </a:r>
                      <a:r>
                        <a:rPr sz="1600" dirty="0">
                          <a:latin typeface="Calibri"/>
                          <a:cs typeface="Calibri"/>
                        </a:rPr>
                        <a:t>a</a:t>
                      </a:r>
                      <a:r>
                        <a:rPr sz="1600" spc="20" dirty="0">
                          <a:latin typeface="Calibri"/>
                          <a:cs typeface="Calibri"/>
                        </a:rPr>
                        <a:t> </a:t>
                      </a:r>
                      <a:r>
                        <a:rPr sz="1600" spc="-5" dirty="0">
                          <a:latin typeface="Calibri"/>
                          <a:cs typeface="Calibri"/>
                        </a:rPr>
                        <a:t>o</a:t>
                      </a:r>
                      <a:r>
                        <a:rPr sz="1600" dirty="0">
                          <a:latin typeface="Calibri"/>
                          <a:cs typeface="Calibri"/>
                        </a:rPr>
                        <a:t>u</a:t>
                      </a:r>
                      <a:r>
                        <a:rPr sz="1600" spc="10" dirty="0">
                          <a:latin typeface="Calibri"/>
                          <a:cs typeface="Calibri"/>
                        </a:rPr>
                        <a:t> </a:t>
                      </a:r>
                      <a:r>
                        <a:rPr sz="1600" spc="-5" dirty="0">
                          <a:latin typeface="Calibri"/>
                          <a:cs typeface="Calibri"/>
                        </a:rPr>
                        <a:t>p</a:t>
                      </a:r>
                      <a:r>
                        <a:rPr sz="1600" spc="5" dirty="0">
                          <a:latin typeface="Calibri"/>
                          <a:cs typeface="Calibri"/>
                        </a:rPr>
                        <a:t>l</a:t>
                      </a:r>
                      <a:r>
                        <a:rPr sz="1600" dirty="0">
                          <a:latin typeface="Calibri"/>
                          <a:cs typeface="Calibri"/>
                        </a:rPr>
                        <a:t>ano</a:t>
                      </a:r>
                      <a:r>
                        <a:rPr sz="1600" spc="-20" dirty="0">
                          <a:latin typeface="Calibri"/>
                          <a:cs typeface="Calibri"/>
                        </a:rPr>
                        <a:t> </a:t>
                      </a:r>
                      <a:r>
                        <a:rPr sz="1600" spc="-5" dirty="0">
                          <a:latin typeface="Calibri"/>
                          <a:cs typeface="Calibri"/>
                        </a:rPr>
                        <a:t>d</a:t>
                      </a:r>
                      <a:r>
                        <a:rPr sz="1600" dirty="0">
                          <a:latin typeface="Calibri"/>
                          <a:cs typeface="Calibri"/>
                        </a:rPr>
                        <a:t>e</a:t>
                      </a:r>
                      <a:r>
                        <a:rPr sz="1600" spc="10" dirty="0">
                          <a:latin typeface="Calibri"/>
                          <a:cs typeface="Calibri"/>
                        </a:rPr>
                        <a:t> </a:t>
                      </a:r>
                      <a:r>
                        <a:rPr sz="1600" dirty="0">
                          <a:latin typeface="Calibri"/>
                          <a:cs typeface="Calibri"/>
                        </a:rPr>
                        <a:t>t</a:t>
                      </a:r>
                      <a:r>
                        <a:rPr sz="1600" spc="-45" dirty="0">
                          <a:latin typeface="Calibri"/>
                          <a:cs typeface="Calibri"/>
                        </a:rPr>
                        <a:t>r</a:t>
                      </a:r>
                      <a:r>
                        <a:rPr sz="1600" dirty="0">
                          <a:latin typeface="Calibri"/>
                          <a:cs typeface="Calibri"/>
                        </a:rPr>
                        <a:t>aba</a:t>
                      </a:r>
                      <a:r>
                        <a:rPr sz="1600" spc="5" dirty="0">
                          <a:latin typeface="Calibri"/>
                          <a:cs typeface="Calibri"/>
                        </a:rPr>
                        <a:t>l</a:t>
                      </a:r>
                      <a:r>
                        <a:rPr sz="1600" spc="-5" dirty="0">
                          <a:latin typeface="Calibri"/>
                          <a:cs typeface="Calibri"/>
                        </a:rPr>
                        <a:t>ho;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7"/>
                  </a:ext>
                </a:extLst>
              </a:tr>
              <a:tr h="312610">
                <a:tc>
                  <a:txBody>
                    <a:bodyPr/>
                    <a:lstStyle/>
                    <a:p>
                      <a:pPr marL="85090">
                        <a:lnSpc>
                          <a:spcPct val="100000"/>
                        </a:lnSpc>
                      </a:pPr>
                      <a:r>
                        <a:rPr sz="1600" spc="-90" dirty="0">
                          <a:latin typeface="Calibri"/>
                          <a:cs typeface="Calibri"/>
                        </a:rPr>
                        <a:t>V</a:t>
                      </a:r>
                      <a:r>
                        <a:rPr sz="1600" dirty="0">
                          <a:latin typeface="Calibri"/>
                          <a:cs typeface="Calibri"/>
                        </a:rPr>
                        <a:t>a</a:t>
                      </a:r>
                      <a:r>
                        <a:rPr sz="1600" spc="5" dirty="0">
                          <a:latin typeface="Calibri"/>
                          <a:cs typeface="Calibri"/>
                        </a:rPr>
                        <a:t>l</a:t>
                      </a:r>
                      <a:r>
                        <a:rPr sz="1600" spc="-5" dirty="0">
                          <a:latin typeface="Calibri"/>
                          <a:cs typeface="Calibri"/>
                        </a:rPr>
                        <a:t>o</a:t>
                      </a:r>
                      <a:r>
                        <a:rPr sz="1600" dirty="0">
                          <a:latin typeface="Calibri"/>
                          <a:cs typeface="Calibri"/>
                        </a:rPr>
                        <a:t>r </a:t>
                      </a:r>
                      <a:r>
                        <a:rPr sz="1600" spc="-5" dirty="0">
                          <a:latin typeface="Calibri"/>
                          <a:cs typeface="Calibri"/>
                        </a:rPr>
                        <a:t>priori</a:t>
                      </a:r>
                      <a:r>
                        <a:rPr sz="1600" spc="-15" dirty="0">
                          <a:latin typeface="Calibri"/>
                          <a:cs typeface="Calibri"/>
                        </a:rPr>
                        <a:t>z</a:t>
                      </a:r>
                      <a:r>
                        <a:rPr sz="1600" dirty="0">
                          <a:latin typeface="Calibri"/>
                          <a:cs typeface="Calibri"/>
                        </a:rPr>
                        <a:t>ado</a:t>
                      </a:r>
                      <a:r>
                        <a:rPr sz="1600" spc="5" dirty="0">
                          <a:latin typeface="Calibri"/>
                          <a:cs typeface="Calibri"/>
                        </a:rPr>
                        <a:t> </a:t>
                      </a:r>
                      <a:r>
                        <a:rPr sz="1600" dirty="0">
                          <a:latin typeface="Calibri"/>
                          <a:cs typeface="Calibri"/>
                        </a:rPr>
                        <a:t>i</a:t>
                      </a:r>
                      <a:r>
                        <a:rPr sz="1600" spc="-5" dirty="0">
                          <a:latin typeface="Calibri"/>
                          <a:cs typeface="Calibri"/>
                        </a:rPr>
                        <a:t>nsu</a:t>
                      </a:r>
                      <a:r>
                        <a:rPr sz="1600" spc="5" dirty="0">
                          <a:latin typeface="Calibri"/>
                          <a:cs typeface="Calibri"/>
                        </a:rPr>
                        <a:t>f</a:t>
                      </a:r>
                      <a:r>
                        <a:rPr sz="1600" dirty="0">
                          <a:latin typeface="Calibri"/>
                          <a:cs typeface="Calibri"/>
                        </a:rPr>
                        <a:t>icie</a:t>
                      </a:r>
                      <a:r>
                        <a:rPr sz="1600" spc="-15" dirty="0">
                          <a:latin typeface="Calibri"/>
                          <a:cs typeface="Calibri"/>
                        </a:rPr>
                        <a:t>n</a:t>
                      </a:r>
                      <a:r>
                        <a:rPr sz="1600" spc="-10" dirty="0">
                          <a:latin typeface="Calibri"/>
                          <a:cs typeface="Calibri"/>
                        </a:rPr>
                        <a:t>t</a:t>
                      </a:r>
                      <a:r>
                        <a:rPr sz="1600" dirty="0">
                          <a:latin typeface="Calibri"/>
                          <a:cs typeface="Calibri"/>
                        </a:rPr>
                        <a:t>e</a:t>
                      </a:r>
                      <a:r>
                        <a:rPr sz="1600" spc="-30" dirty="0">
                          <a:latin typeface="Calibri"/>
                          <a:cs typeface="Calibri"/>
                        </a:rPr>
                        <a:t> </a:t>
                      </a:r>
                      <a:r>
                        <a:rPr sz="1600" spc="-5" dirty="0">
                          <a:latin typeface="Calibri"/>
                          <a:cs typeface="Calibri"/>
                        </a:rPr>
                        <a:t>p</a:t>
                      </a:r>
                      <a:r>
                        <a:rPr sz="1600" dirty="0">
                          <a:latin typeface="Calibri"/>
                          <a:cs typeface="Calibri"/>
                        </a:rPr>
                        <a:t>a</a:t>
                      </a:r>
                      <a:r>
                        <a:rPr sz="1600" spc="-45" dirty="0">
                          <a:latin typeface="Calibri"/>
                          <a:cs typeface="Calibri"/>
                        </a:rPr>
                        <a:t>r</a:t>
                      </a:r>
                      <a:r>
                        <a:rPr sz="1600" dirty="0">
                          <a:latin typeface="Calibri"/>
                          <a:cs typeface="Calibri"/>
                        </a:rPr>
                        <a:t>a</a:t>
                      </a:r>
                      <a:r>
                        <a:rPr sz="1600" spc="-5" dirty="0">
                          <a:latin typeface="Calibri"/>
                          <a:cs typeface="Calibri"/>
                        </a:rPr>
                        <a:t> </a:t>
                      </a:r>
                      <a:r>
                        <a:rPr sz="1600" dirty="0">
                          <a:latin typeface="Calibri"/>
                          <a:cs typeface="Calibri"/>
                        </a:rPr>
                        <a:t>a </a:t>
                      </a:r>
                      <a:r>
                        <a:rPr sz="1600" spc="-30" dirty="0">
                          <a:latin typeface="Calibri"/>
                          <a:cs typeface="Calibri"/>
                        </a:rPr>
                        <a:t>e</a:t>
                      </a:r>
                      <a:r>
                        <a:rPr sz="1600" spc="-35" dirty="0">
                          <a:latin typeface="Calibri"/>
                          <a:cs typeface="Calibri"/>
                        </a:rPr>
                        <a:t>x</a:t>
                      </a:r>
                      <a:r>
                        <a:rPr sz="1600" dirty="0">
                          <a:latin typeface="Calibri"/>
                          <a:cs typeface="Calibri"/>
                        </a:rPr>
                        <a:t>e</a:t>
                      </a:r>
                      <a:r>
                        <a:rPr sz="1600" spc="-10" dirty="0">
                          <a:latin typeface="Calibri"/>
                          <a:cs typeface="Calibri"/>
                        </a:rPr>
                        <a:t>c</a:t>
                      </a:r>
                      <a:r>
                        <a:rPr sz="1600" spc="-5" dirty="0">
                          <a:latin typeface="Calibri"/>
                          <a:cs typeface="Calibri"/>
                        </a:rPr>
                        <a:t>u</a:t>
                      </a:r>
                      <a:r>
                        <a:rPr sz="1600" spc="-15" dirty="0">
                          <a:latin typeface="Calibri"/>
                          <a:cs typeface="Calibri"/>
                        </a:rPr>
                        <a:t>ç</a:t>
                      </a:r>
                      <a:r>
                        <a:rPr sz="1600" dirty="0">
                          <a:latin typeface="Calibri"/>
                          <a:cs typeface="Calibri"/>
                        </a:rPr>
                        <a:t>ão</a:t>
                      </a:r>
                      <a:r>
                        <a:rPr sz="1600" spc="10" dirty="0">
                          <a:latin typeface="Calibri"/>
                          <a:cs typeface="Calibri"/>
                        </a:rPr>
                        <a:t> </a:t>
                      </a:r>
                      <a:r>
                        <a:rPr sz="1600" spc="-5" dirty="0">
                          <a:latin typeface="Calibri"/>
                          <a:cs typeface="Calibri"/>
                        </a:rPr>
                        <a:t>o</a:t>
                      </a:r>
                      <a:r>
                        <a:rPr sz="1600" spc="-30" dirty="0">
                          <a:latin typeface="Calibri"/>
                          <a:cs typeface="Calibri"/>
                        </a:rPr>
                        <a:t>r</a:t>
                      </a:r>
                      <a:r>
                        <a:rPr sz="1600" spc="-15" dirty="0">
                          <a:latin typeface="Calibri"/>
                          <a:cs typeface="Calibri"/>
                        </a:rPr>
                        <a:t>ç</a:t>
                      </a:r>
                      <a:r>
                        <a:rPr sz="1600" dirty="0">
                          <a:latin typeface="Calibri"/>
                          <a:cs typeface="Calibri"/>
                        </a:rPr>
                        <a:t>ame</a:t>
                      </a:r>
                      <a:r>
                        <a:rPr sz="1600" spc="-15" dirty="0">
                          <a:latin typeface="Calibri"/>
                          <a:cs typeface="Calibri"/>
                        </a:rPr>
                        <a:t>n</a:t>
                      </a:r>
                      <a:r>
                        <a:rPr sz="1600" spc="-20" dirty="0">
                          <a:latin typeface="Calibri"/>
                          <a:cs typeface="Calibri"/>
                        </a:rPr>
                        <a:t>t</a:t>
                      </a:r>
                      <a:r>
                        <a:rPr sz="1600" dirty="0">
                          <a:latin typeface="Calibri"/>
                          <a:cs typeface="Calibri"/>
                        </a:rPr>
                        <a:t>ária</a:t>
                      </a:r>
                      <a:r>
                        <a:rPr sz="1600" spc="10" dirty="0">
                          <a:latin typeface="Calibri"/>
                          <a:cs typeface="Calibri"/>
                        </a:rPr>
                        <a:t> </a:t>
                      </a:r>
                      <a:r>
                        <a:rPr sz="1600" spc="-5" dirty="0">
                          <a:latin typeface="Calibri"/>
                          <a:cs typeface="Calibri"/>
                        </a:rPr>
                        <a:t>d</a:t>
                      </a:r>
                      <a:r>
                        <a:rPr sz="1600" dirty="0">
                          <a:latin typeface="Calibri"/>
                          <a:cs typeface="Calibri"/>
                        </a:rPr>
                        <a:t>a </a:t>
                      </a:r>
                      <a:r>
                        <a:rPr sz="1600" spc="-5" dirty="0">
                          <a:latin typeface="Calibri"/>
                          <a:cs typeface="Calibri"/>
                        </a:rPr>
                        <a:t>p</a:t>
                      </a:r>
                      <a:r>
                        <a:rPr sz="1600" spc="-30" dirty="0">
                          <a:latin typeface="Calibri"/>
                          <a:cs typeface="Calibri"/>
                        </a:rPr>
                        <a:t>r</a:t>
                      </a:r>
                      <a:r>
                        <a:rPr sz="1600" spc="-5" dirty="0">
                          <a:latin typeface="Calibri"/>
                          <a:cs typeface="Calibri"/>
                        </a:rPr>
                        <a:t>opo</a:t>
                      </a:r>
                      <a:r>
                        <a:rPr sz="1600" spc="-15" dirty="0">
                          <a:latin typeface="Calibri"/>
                          <a:cs typeface="Calibri"/>
                        </a:rPr>
                        <a:t>s</a:t>
                      </a:r>
                      <a:r>
                        <a:rPr sz="1600" spc="-20" dirty="0">
                          <a:latin typeface="Calibri"/>
                          <a:cs typeface="Calibri"/>
                        </a:rPr>
                        <a:t>t</a:t>
                      </a:r>
                      <a:r>
                        <a:rPr sz="1600" dirty="0">
                          <a:latin typeface="Calibri"/>
                          <a:cs typeface="Calibri"/>
                        </a:rPr>
                        <a:t>a</a:t>
                      </a:r>
                      <a:r>
                        <a:rPr sz="1600" spc="10" dirty="0">
                          <a:latin typeface="Calibri"/>
                          <a:cs typeface="Calibri"/>
                        </a:rPr>
                        <a:t> </a:t>
                      </a:r>
                      <a:r>
                        <a:rPr sz="1600" spc="-5" dirty="0">
                          <a:latin typeface="Calibri"/>
                          <a:cs typeface="Calibri"/>
                        </a:rPr>
                        <a:t>o</a:t>
                      </a:r>
                      <a:r>
                        <a:rPr sz="1600" dirty="0">
                          <a:latin typeface="Calibri"/>
                          <a:cs typeface="Calibri"/>
                        </a:rPr>
                        <a:t>u</a:t>
                      </a:r>
                      <a:r>
                        <a:rPr sz="1600" spc="10" dirty="0">
                          <a:latin typeface="Calibri"/>
                          <a:cs typeface="Calibri"/>
                        </a:rPr>
                        <a:t> </a:t>
                      </a:r>
                      <a:r>
                        <a:rPr sz="1600" spc="-5" dirty="0">
                          <a:latin typeface="Calibri"/>
                          <a:cs typeface="Calibri"/>
                        </a:rPr>
                        <a:t>p</a:t>
                      </a:r>
                      <a:r>
                        <a:rPr sz="1600" spc="5" dirty="0">
                          <a:latin typeface="Calibri"/>
                          <a:cs typeface="Calibri"/>
                        </a:rPr>
                        <a:t>l</a:t>
                      </a:r>
                      <a:r>
                        <a:rPr sz="1600" dirty="0">
                          <a:latin typeface="Calibri"/>
                          <a:cs typeface="Calibri"/>
                        </a:rPr>
                        <a:t>ano</a:t>
                      </a:r>
                      <a:r>
                        <a:rPr sz="1600" spc="-20" dirty="0">
                          <a:latin typeface="Calibri"/>
                          <a:cs typeface="Calibri"/>
                        </a:rPr>
                        <a:t> </a:t>
                      </a:r>
                      <a:r>
                        <a:rPr sz="1600" spc="-5" dirty="0">
                          <a:latin typeface="Calibri"/>
                          <a:cs typeface="Calibri"/>
                        </a:rPr>
                        <a:t>d</a:t>
                      </a:r>
                      <a:r>
                        <a:rPr sz="1600" dirty="0">
                          <a:latin typeface="Calibri"/>
                          <a:cs typeface="Calibri"/>
                        </a:rPr>
                        <a:t>e</a:t>
                      </a:r>
                      <a:r>
                        <a:rPr sz="1600" spc="10" dirty="0">
                          <a:latin typeface="Calibri"/>
                          <a:cs typeface="Calibri"/>
                        </a:rPr>
                        <a:t> </a:t>
                      </a:r>
                      <a:r>
                        <a:rPr sz="1600" dirty="0">
                          <a:latin typeface="Calibri"/>
                          <a:cs typeface="Calibri"/>
                        </a:rPr>
                        <a:t>t</a:t>
                      </a:r>
                      <a:r>
                        <a:rPr sz="1600" spc="-45" dirty="0">
                          <a:latin typeface="Calibri"/>
                          <a:cs typeface="Calibri"/>
                        </a:rPr>
                        <a:t>r</a:t>
                      </a:r>
                      <a:r>
                        <a:rPr sz="1600" dirty="0">
                          <a:latin typeface="Calibri"/>
                          <a:cs typeface="Calibri"/>
                        </a:rPr>
                        <a:t>aba</a:t>
                      </a:r>
                      <a:r>
                        <a:rPr sz="1600" spc="5" dirty="0">
                          <a:latin typeface="Calibri"/>
                          <a:cs typeface="Calibri"/>
                        </a:rPr>
                        <a:t>l</a:t>
                      </a:r>
                      <a:r>
                        <a:rPr sz="1600" spc="-5" dirty="0">
                          <a:latin typeface="Calibri"/>
                          <a:cs typeface="Calibri"/>
                        </a:rPr>
                        <a:t>ho.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8"/>
                  </a:ext>
                </a:extLst>
              </a:tr>
              <a:tr h="312610">
                <a:tc>
                  <a:txBody>
                    <a:bodyPr/>
                    <a:lstStyle/>
                    <a:p>
                      <a:pPr marL="85090">
                        <a:lnSpc>
                          <a:spcPct val="100000"/>
                        </a:lnSpc>
                      </a:pPr>
                      <a:r>
                        <a:rPr sz="1600" spc="-5" dirty="0">
                          <a:latin typeface="Calibri"/>
                          <a:cs typeface="Calibri"/>
                        </a:rPr>
                        <a:t>Ou</a:t>
                      </a:r>
                      <a:r>
                        <a:rPr sz="1600" dirty="0">
                          <a:latin typeface="Calibri"/>
                          <a:cs typeface="Calibri"/>
                        </a:rPr>
                        <a:t>t</a:t>
                      </a:r>
                      <a:r>
                        <a:rPr sz="1600" spc="-45" dirty="0">
                          <a:latin typeface="Calibri"/>
                          <a:cs typeface="Calibri"/>
                        </a:rPr>
                        <a:t>r</a:t>
                      </a:r>
                      <a:r>
                        <a:rPr sz="1600" dirty="0">
                          <a:latin typeface="Calibri"/>
                          <a:cs typeface="Calibri"/>
                        </a:rPr>
                        <a:t>as</a:t>
                      </a:r>
                      <a:r>
                        <a:rPr sz="1600" spc="10" dirty="0">
                          <a:latin typeface="Calibri"/>
                          <a:cs typeface="Calibri"/>
                        </a:rPr>
                        <a:t> </a:t>
                      </a:r>
                      <a:r>
                        <a:rPr sz="1600" spc="-45" dirty="0">
                          <a:latin typeface="Calibri"/>
                          <a:cs typeface="Calibri"/>
                        </a:rPr>
                        <a:t>r</a:t>
                      </a:r>
                      <a:r>
                        <a:rPr sz="1600" dirty="0">
                          <a:latin typeface="Calibri"/>
                          <a:cs typeface="Calibri"/>
                        </a:rPr>
                        <a:t>a</a:t>
                      </a:r>
                      <a:r>
                        <a:rPr sz="1600" spc="-30" dirty="0">
                          <a:latin typeface="Calibri"/>
                          <a:cs typeface="Calibri"/>
                        </a:rPr>
                        <a:t>z</a:t>
                      </a:r>
                      <a:r>
                        <a:rPr sz="1600" spc="-5" dirty="0">
                          <a:latin typeface="Calibri"/>
                          <a:cs typeface="Calibri"/>
                        </a:rPr>
                        <a:t>õe</a:t>
                      </a:r>
                      <a:r>
                        <a:rPr sz="1600" dirty="0">
                          <a:latin typeface="Calibri"/>
                          <a:cs typeface="Calibri"/>
                        </a:rPr>
                        <a:t>s</a:t>
                      </a:r>
                      <a:r>
                        <a:rPr sz="1600" spc="30" dirty="0">
                          <a:latin typeface="Calibri"/>
                          <a:cs typeface="Calibri"/>
                        </a:rPr>
                        <a:t> </a:t>
                      </a:r>
                      <a:r>
                        <a:rPr sz="1600" spc="-5" dirty="0">
                          <a:latin typeface="Calibri"/>
                          <a:cs typeface="Calibri"/>
                        </a:rPr>
                        <a:t>d</a:t>
                      </a:r>
                      <a:r>
                        <a:rPr sz="1600" dirty="0">
                          <a:latin typeface="Calibri"/>
                          <a:cs typeface="Calibri"/>
                        </a:rPr>
                        <a:t>e </a:t>
                      </a:r>
                      <a:r>
                        <a:rPr sz="1600" spc="-5" dirty="0">
                          <a:latin typeface="Calibri"/>
                          <a:cs typeface="Calibri"/>
                        </a:rPr>
                        <a:t>o</a:t>
                      </a:r>
                      <a:r>
                        <a:rPr sz="1600" spc="-35" dirty="0">
                          <a:latin typeface="Calibri"/>
                          <a:cs typeface="Calibri"/>
                        </a:rPr>
                        <a:t>r</a:t>
                      </a:r>
                      <a:r>
                        <a:rPr sz="1600" spc="-5" dirty="0">
                          <a:latin typeface="Calibri"/>
                          <a:cs typeface="Calibri"/>
                        </a:rPr>
                        <a:t>de</a:t>
                      </a:r>
                      <a:r>
                        <a:rPr sz="1600" dirty="0">
                          <a:latin typeface="Calibri"/>
                          <a:cs typeface="Calibri"/>
                        </a:rPr>
                        <a:t>m</a:t>
                      </a:r>
                      <a:r>
                        <a:rPr sz="1600" spc="30" dirty="0">
                          <a:latin typeface="Calibri"/>
                          <a:cs typeface="Calibri"/>
                        </a:rPr>
                        <a:t> </a:t>
                      </a:r>
                      <a:r>
                        <a:rPr sz="1600" spc="-10" dirty="0">
                          <a:latin typeface="Calibri"/>
                          <a:cs typeface="Calibri"/>
                        </a:rPr>
                        <a:t>t</a:t>
                      </a:r>
                      <a:r>
                        <a:rPr sz="1600" dirty="0">
                          <a:latin typeface="Calibri"/>
                          <a:cs typeface="Calibri"/>
                        </a:rPr>
                        <a:t>é</a:t>
                      </a:r>
                      <a:r>
                        <a:rPr sz="1600" spc="-10" dirty="0">
                          <a:latin typeface="Calibri"/>
                          <a:cs typeface="Calibri"/>
                        </a:rPr>
                        <a:t>c</a:t>
                      </a:r>
                      <a:r>
                        <a:rPr sz="1600" spc="-5" dirty="0">
                          <a:latin typeface="Calibri"/>
                          <a:cs typeface="Calibri"/>
                        </a:rPr>
                        <a:t>n</a:t>
                      </a:r>
                      <a:r>
                        <a:rPr sz="1600" spc="5" dirty="0">
                          <a:latin typeface="Calibri"/>
                          <a:cs typeface="Calibri"/>
                        </a:rPr>
                        <a:t>i</a:t>
                      </a:r>
                      <a:r>
                        <a:rPr sz="1600" spc="-15" dirty="0">
                          <a:latin typeface="Calibri"/>
                          <a:cs typeface="Calibri"/>
                        </a:rPr>
                        <a:t>c</a:t>
                      </a:r>
                      <a:r>
                        <a:rPr sz="1600" dirty="0">
                          <a:latin typeface="Calibri"/>
                          <a:cs typeface="Calibri"/>
                        </a:rPr>
                        <a:t>a</a:t>
                      </a:r>
                      <a:r>
                        <a:rPr sz="1600" spc="-15" dirty="0">
                          <a:latin typeface="Calibri"/>
                          <a:cs typeface="Calibri"/>
                        </a:rPr>
                        <a:t> </a:t>
                      </a:r>
                      <a:r>
                        <a:rPr sz="1600" spc="-5" dirty="0">
                          <a:latin typeface="Calibri"/>
                          <a:cs typeface="Calibri"/>
                        </a:rPr>
                        <a:t>d</a:t>
                      </a:r>
                      <a:r>
                        <a:rPr sz="1600" spc="-15" dirty="0">
                          <a:latin typeface="Calibri"/>
                          <a:cs typeface="Calibri"/>
                        </a:rPr>
                        <a:t>e</a:t>
                      </a:r>
                      <a:r>
                        <a:rPr sz="1600" dirty="0">
                          <a:latin typeface="Calibri"/>
                          <a:cs typeface="Calibri"/>
                        </a:rPr>
                        <a:t>vidame</a:t>
                      </a:r>
                      <a:r>
                        <a:rPr sz="1600" spc="-15" dirty="0">
                          <a:latin typeface="Calibri"/>
                          <a:cs typeface="Calibri"/>
                        </a:rPr>
                        <a:t>n</a:t>
                      </a:r>
                      <a:r>
                        <a:rPr sz="1600" spc="-10" dirty="0">
                          <a:latin typeface="Calibri"/>
                          <a:cs typeface="Calibri"/>
                        </a:rPr>
                        <a:t>t</a:t>
                      </a:r>
                      <a:r>
                        <a:rPr sz="1600" dirty="0">
                          <a:latin typeface="Calibri"/>
                          <a:cs typeface="Calibri"/>
                        </a:rPr>
                        <a:t>e</a:t>
                      </a:r>
                      <a:r>
                        <a:rPr sz="1600" spc="5" dirty="0">
                          <a:latin typeface="Calibri"/>
                          <a:cs typeface="Calibri"/>
                        </a:rPr>
                        <a:t> </a:t>
                      </a:r>
                      <a:r>
                        <a:rPr sz="1600" spc="-5" dirty="0">
                          <a:latin typeface="Calibri"/>
                          <a:cs typeface="Calibri"/>
                        </a:rPr>
                        <a:t>ju</a:t>
                      </a:r>
                      <a:r>
                        <a:rPr sz="1600" spc="-10" dirty="0">
                          <a:latin typeface="Calibri"/>
                          <a:cs typeface="Calibri"/>
                        </a:rPr>
                        <a:t>s</a:t>
                      </a:r>
                      <a:r>
                        <a:rPr sz="1600" dirty="0">
                          <a:latin typeface="Calibri"/>
                          <a:cs typeface="Calibri"/>
                        </a:rPr>
                        <a:t>tifi</a:t>
                      </a:r>
                      <a:r>
                        <a:rPr sz="1600" spc="-15" dirty="0">
                          <a:latin typeface="Calibri"/>
                          <a:cs typeface="Calibri"/>
                        </a:rPr>
                        <a:t>c</a:t>
                      </a:r>
                      <a:r>
                        <a:rPr sz="1600" dirty="0">
                          <a:latin typeface="Calibri"/>
                          <a:cs typeface="Calibri"/>
                        </a:rPr>
                        <a:t>ad</a:t>
                      </a:r>
                      <a:r>
                        <a:rPr sz="1600" spc="-10" dirty="0">
                          <a:latin typeface="Calibri"/>
                          <a:cs typeface="Calibri"/>
                        </a:rPr>
                        <a:t>a</a:t>
                      </a:r>
                      <a:r>
                        <a:rPr sz="1600" spc="-5" dirty="0">
                          <a:latin typeface="Calibri"/>
                          <a:cs typeface="Calibri"/>
                        </a:rPr>
                        <a:t>s.</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9"/>
                  </a:ext>
                </a:extLst>
              </a:tr>
            </a:tbl>
          </a:graphicData>
        </a:graphic>
      </p:graphicFrame>
      <p:sp>
        <p:nvSpPr>
          <p:cNvPr id="20" name="object 17">
            <a:extLst>
              <a:ext uri="{FF2B5EF4-FFF2-40B4-BE49-F238E27FC236}">
                <a16:creationId xmlns:a16="http://schemas.microsoft.com/office/drawing/2014/main" id="{6FB28915-831A-446D-B18A-697347E0D4DF}"/>
              </a:ext>
            </a:extLst>
          </p:cNvPr>
          <p:cNvSpPr txBox="1"/>
          <p:nvPr/>
        </p:nvSpPr>
        <p:spPr>
          <a:xfrm>
            <a:off x="237489" y="744601"/>
            <a:ext cx="11440161" cy="492443"/>
          </a:xfrm>
          <a:prstGeom prst="rect">
            <a:avLst/>
          </a:prstGeom>
        </p:spPr>
        <p:txBody>
          <a:bodyPr vert="horz" wrap="square" lIns="0" tIns="0" rIns="0" bIns="0" rtlCol="0">
            <a:spAutoFit/>
          </a:bodyPr>
          <a:lstStyle/>
          <a:p>
            <a:pPr marL="12700">
              <a:lnSpc>
                <a:spcPct val="100000"/>
              </a:lnSpc>
            </a:pPr>
            <a:r>
              <a:rPr sz="3200" b="1" spc="-5" dirty="0">
                <a:latin typeface="Calibri"/>
                <a:cs typeface="Calibri"/>
              </a:rPr>
              <a:t>O</a:t>
            </a:r>
            <a:r>
              <a:rPr lang="pt-BR" sz="3200" b="1" spc="-5" dirty="0">
                <a:latin typeface="Calibri"/>
                <a:cs typeface="Calibri"/>
              </a:rPr>
              <a:t>rçamento </a:t>
            </a:r>
            <a:r>
              <a:rPr sz="3200" b="1" dirty="0">
                <a:latin typeface="Calibri"/>
                <a:cs typeface="Calibri"/>
              </a:rPr>
              <a:t>I</a:t>
            </a:r>
            <a:r>
              <a:rPr lang="pt-BR" sz="3200" b="1" dirty="0">
                <a:latin typeface="Calibri"/>
                <a:cs typeface="Calibri"/>
              </a:rPr>
              <a:t>mpositivo</a:t>
            </a:r>
            <a:r>
              <a:rPr sz="3200" b="1" spc="-5" dirty="0">
                <a:latin typeface="Calibri"/>
                <a:cs typeface="Calibri"/>
              </a:rPr>
              <a:t> </a:t>
            </a:r>
            <a:r>
              <a:rPr sz="3200" b="1" dirty="0">
                <a:latin typeface="Calibri"/>
                <a:cs typeface="Calibri"/>
              </a:rPr>
              <a:t>–</a:t>
            </a:r>
            <a:r>
              <a:rPr sz="3200" b="1" spc="-20" dirty="0">
                <a:latin typeface="Calibri"/>
                <a:cs typeface="Calibri"/>
              </a:rPr>
              <a:t> </a:t>
            </a:r>
            <a:r>
              <a:rPr sz="3200" b="1" dirty="0">
                <a:latin typeface="Calibri"/>
                <a:cs typeface="Calibri"/>
              </a:rPr>
              <a:t>Emendas</a:t>
            </a:r>
            <a:r>
              <a:rPr sz="3200" b="1" spc="-30" dirty="0">
                <a:latin typeface="Calibri"/>
                <a:cs typeface="Calibri"/>
              </a:rPr>
              <a:t> </a:t>
            </a:r>
            <a:r>
              <a:rPr sz="3200" b="1" dirty="0" err="1">
                <a:latin typeface="Calibri"/>
                <a:cs typeface="Calibri"/>
              </a:rPr>
              <a:t>Individu</a:t>
            </a:r>
            <a:r>
              <a:rPr sz="3200" b="1" spc="-15" dirty="0" err="1">
                <a:latin typeface="Calibri"/>
                <a:cs typeface="Calibri"/>
              </a:rPr>
              <a:t>a</a:t>
            </a:r>
            <a:r>
              <a:rPr sz="3200" b="1" dirty="0" err="1">
                <a:latin typeface="Calibri"/>
                <a:cs typeface="Calibri"/>
              </a:rPr>
              <a:t>is</a:t>
            </a:r>
            <a:r>
              <a:rPr sz="3200" b="1" spc="-40" dirty="0">
                <a:latin typeface="Calibri"/>
                <a:cs typeface="Calibri"/>
              </a:rPr>
              <a:t> </a:t>
            </a:r>
            <a:r>
              <a:rPr sz="3200" b="1" dirty="0">
                <a:latin typeface="Calibri"/>
                <a:cs typeface="Calibri"/>
              </a:rPr>
              <a:t>–</a:t>
            </a:r>
            <a:r>
              <a:rPr lang="pt-BR" sz="3200" b="1" dirty="0">
                <a:cs typeface="Calibri"/>
              </a:rPr>
              <a:t> Regras e Processos</a:t>
            </a:r>
            <a:r>
              <a:rPr sz="3200" b="1" spc="-20" dirty="0">
                <a:latin typeface="Calibri"/>
                <a:cs typeface="Calibri"/>
              </a:rPr>
              <a:t> </a:t>
            </a:r>
            <a:endParaRPr sz="3200" dirty="0">
              <a:latin typeface="Calibri"/>
              <a:cs typeface="Calibri"/>
            </a:endParaRPr>
          </a:p>
        </p:txBody>
      </p:sp>
    </p:spTree>
    <p:extLst>
      <p:ext uri="{BB962C8B-B14F-4D97-AF65-F5344CB8AC3E}">
        <p14:creationId xmlns:p14="http://schemas.microsoft.com/office/powerpoint/2010/main" val="1901642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317506" y="1515617"/>
            <a:ext cx="9153525" cy="381000"/>
          </a:xfrm>
          <a:custGeom>
            <a:avLst/>
            <a:gdLst/>
            <a:ahLst/>
            <a:cxnLst/>
            <a:rect l="l" t="t" r="r" b="b"/>
            <a:pathLst>
              <a:path w="9153525" h="381000">
                <a:moveTo>
                  <a:pt x="9089635" y="0"/>
                </a:moveTo>
                <a:lnTo>
                  <a:pt x="62436" y="8"/>
                </a:lnTo>
                <a:lnTo>
                  <a:pt x="23347" y="14308"/>
                </a:lnTo>
                <a:lnTo>
                  <a:pt x="1636" y="49086"/>
                </a:lnTo>
                <a:lnTo>
                  <a:pt x="0" y="318554"/>
                </a:lnTo>
                <a:lnTo>
                  <a:pt x="1873" y="332897"/>
                </a:lnTo>
                <a:lnTo>
                  <a:pt x="24111" y="367306"/>
                </a:lnTo>
                <a:lnTo>
                  <a:pt x="63491" y="381000"/>
                </a:lnTo>
                <a:lnTo>
                  <a:pt x="9090690" y="380991"/>
                </a:lnTo>
                <a:lnTo>
                  <a:pt x="9129779" y="366691"/>
                </a:lnTo>
                <a:lnTo>
                  <a:pt x="9151490" y="331913"/>
                </a:lnTo>
                <a:lnTo>
                  <a:pt x="9153126" y="62445"/>
                </a:lnTo>
                <a:lnTo>
                  <a:pt x="9151253" y="48102"/>
                </a:lnTo>
                <a:lnTo>
                  <a:pt x="9129014" y="13693"/>
                </a:lnTo>
                <a:lnTo>
                  <a:pt x="9089635" y="0"/>
                </a:lnTo>
                <a:close/>
              </a:path>
            </a:pathLst>
          </a:custGeom>
          <a:solidFill>
            <a:srgbClr val="E1EFD9"/>
          </a:solidFill>
        </p:spPr>
        <p:txBody>
          <a:bodyPr wrap="square" lIns="0" tIns="0" rIns="0" bIns="0" rtlCol="0"/>
          <a:lstStyle/>
          <a:p>
            <a:endParaRPr/>
          </a:p>
        </p:txBody>
      </p:sp>
      <p:sp>
        <p:nvSpPr>
          <p:cNvPr id="8" name="object 8"/>
          <p:cNvSpPr/>
          <p:nvPr/>
        </p:nvSpPr>
        <p:spPr>
          <a:xfrm>
            <a:off x="1317497" y="1515617"/>
            <a:ext cx="9153525" cy="381000"/>
          </a:xfrm>
          <a:custGeom>
            <a:avLst/>
            <a:gdLst/>
            <a:ahLst/>
            <a:cxnLst/>
            <a:rect l="l" t="t" r="r" b="b"/>
            <a:pathLst>
              <a:path w="9153525" h="381000">
                <a:moveTo>
                  <a:pt x="0" y="63500"/>
                </a:moveTo>
                <a:lnTo>
                  <a:pt x="13693" y="24120"/>
                </a:lnTo>
                <a:lnTo>
                  <a:pt x="48102" y="1882"/>
                </a:lnTo>
                <a:lnTo>
                  <a:pt x="9089644" y="0"/>
                </a:lnTo>
                <a:lnTo>
                  <a:pt x="9104057" y="1645"/>
                </a:lnTo>
                <a:lnTo>
                  <a:pt x="9138835" y="23355"/>
                </a:lnTo>
                <a:lnTo>
                  <a:pt x="9153135" y="62445"/>
                </a:lnTo>
                <a:lnTo>
                  <a:pt x="9153144" y="317500"/>
                </a:lnTo>
                <a:lnTo>
                  <a:pt x="9151498" y="331913"/>
                </a:lnTo>
                <a:lnTo>
                  <a:pt x="9129788" y="366691"/>
                </a:lnTo>
                <a:lnTo>
                  <a:pt x="9090698" y="380991"/>
                </a:lnTo>
                <a:lnTo>
                  <a:pt x="63500" y="381000"/>
                </a:lnTo>
                <a:lnTo>
                  <a:pt x="49086" y="379354"/>
                </a:lnTo>
                <a:lnTo>
                  <a:pt x="14308" y="357644"/>
                </a:lnTo>
                <a:lnTo>
                  <a:pt x="8" y="318554"/>
                </a:lnTo>
                <a:lnTo>
                  <a:pt x="0" y="63500"/>
                </a:lnTo>
                <a:close/>
              </a:path>
            </a:pathLst>
          </a:custGeom>
          <a:ln w="38100">
            <a:solidFill>
              <a:srgbClr val="538235"/>
            </a:solidFill>
          </a:ln>
        </p:spPr>
        <p:txBody>
          <a:bodyPr wrap="square" lIns="0" tIns="0" rIns="0" bIns="0" rtlCol="0"/>
          <a:lstStyle/>
          <a:p>
            <a:endParaRPr/>
          </a:p>
        </p:txBody>
      </p:sp>
      <p:sp>
        <p:nvSpPr>
          <p:cNvPr id="9" name="object 9"/>
          <p:cNvSpPr txBox="1"/>
          <p:nvPr/>
        </p:nvSpPr>
        <p:spPr>
          <a:xfrm>
            <a:off x="2948685" y="1587119"/>
            <a:ext cx="588835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Medidas </a:t>
            </a:r>
            <a:r>
              <a:rPr sz="2000" spc="5" dirty="0">
                <a:latin typeface="Calibri"/>
                <a:cs typeface="Calibri"/>
              </a:rPr>
              <a:t>S</a:t>
            </a:r>
            <a:r>
              <a:rPr sz="2000" dirty="0">
                <a:latin typeface="Calibri"/>
                <a:cs typeface="Calibri"/>
              </a:rPr>
              <a:t>aneado</a:t>
            </a:r>
            <a:r>
              <a:rPr sz="2000" spc="-35" dirty="0">
                <a:latin typeface="Calibri"/>
                <a:cs typeface="Calibri"/>
              </a:rPr>
              <a:t>r</a:t>
            </a:r>
            <a:r>
              <a:rPr sz="2000" dirty="0">
                <a:latin typeface="Calibri"/>
                <a:cs typeface="Calibri"/>
              </a:rPr>
              <a:t>as</a:t>
            </a:r>
            <a:r>
              <a:rPr sz="2000" spc="5" dirty="0">
                <a:latin typeface="Calibri"/>
                <a:cs typeface="Calibri"/>
              </a:rPr>
              <a:t> </a:t>
            </a:r>
            <a:r>
              <a:rPr sz="2000" spc="-5" dirty="0">
                <a:latin typeface="Calibri"/>
                <a:cs typeface="Calibri"/>
              </a:rPr>
              <a:t>d</a:t>
            </a:r>
            <a:r>
              <a:rPr sz="2000" dirty="0">
                <a:latin typeface="Calibri"/>
                <a:cs typeface="Calibri"/>
              </a:rPr>
              <a:t>e</a:t>
            </a:r>
            <a:r>
              <a:rPr sz="2000" spc="-5" dirty="0">
                <a:latin typeface="Calibri"/>
                <a:cs typeface="Calibri"/>
              </a:rPr>
              <a:t> </a:t>
            </a:r>
            <a:r>
              <a:rPr sz="2000" dirty="0">
                <a:latin typeface="Calibri"/>
                <a:cs typeface="Calibri"/>
              </a:rPr>
              <a:t>i</a:t>
            </a:r>
            <a:r>
              <a:rPr sz="2000" spc="-10" dirty="0">
                <a:latin typeface="Calibri"/>
                <a:cs typeface="Calibri"/>
              </a:rPr>
              <a:t>m</a:t>
            </a:r>
            <a:r>
              <a:rPr sz="2000" spc="-5" dirty="0">
                <a:latin typeface="Calibri"/>
                <a:cs typeface="Calibri"/>
              </a:rPr>
              <a:t>pedime</a:t>
            </a:r>
            <a:r>
              <a:rPr sz="2000" spc="-25" dirty="0">
                <a:latin typeface="Calibri"/>
                <a:cs typeface="Calibri"/>
              </a:rPr>
              <a:t>nt</a:t>
            </a:r>
            <a:r>
              <a:rPr sz="2000" spc="-5" dirty="0">
                <a:latin typeface="Calibri"/>
                <a:cs typeface="Calibri"/>
              </a:rPr>
              <a:t>o</a:t>
            </a:r>
            <a:r>
              <a:rPr sz="2000" dirty="0">
                <a:latin typeface="Calibri"/>
                <a:cs typeface="Calibri"/>
              </a:rPr>
              <a:t>s</a:t>
            </a:r>
            <a:r>
              <a:rPr sz="2000" spc="10" dirty="0">
                <a:latin typeface="Calibri"/>
                <a:cs typeface="Calibri"/>
              </a:rPr>
              <a:t> </a:t>
            </a:r>
            <a:r>
              <a:rPr sz="2000" spc="-5" dirty="0">
                <a:latin typeface="Calibri"/>
                <a:cs typeface="Calibri"/>
              </a:rPr>
              <a:t>d</a:t>
            </a:r>
            <a:r>
              <a:rPr sz="2000" dirty="0">
                <a:latin typeface="Calibri"/>
                <a:cs typeface="Calibri"/>
              </a:rPr>
              <a:t>e </a:t>
            </a:r>
            <a:r>
              <a:rPr sz="2000" spc="-5" dirty="0">
                <a:latin typeface="Calibri"/>
                <a:cs typeface="Calibri"/>
              </a:rPr>
              <a:t>o</a:t>
            </a:r>
            <a:r>
              <a:rPr sz="2000" spc="-25" dirty="0">
                <a:latin typeface="Calibri"/>
                <a:cs typeface="Calibri"/>
              </a:rPr>
              <a:t>r</a:t>
            </a:r>
            <a:r>
              <a:rPr sz="2000" spc="-5" dirty="0">
                <a:latin typeface="Calibri"/>
                <a:cs typeface="Calibri"/>
              </a:rPr>
              <a:t>de</a:t>
            </a:r>
            <a:r>
              <a:rPr sz="2000" dirty="0">
                <a:latin typeface="Calibri"/>
                <a:cs typeface="Calibri"/>
              </a:rPr>
              <a:t>m</a:t>
            </a:r>
            <a:r>
              <a:rPr sz="2000" spc="-10" dirty="0">
                <a:latin typeface="Calibri"/>
                <a:cs typeface="Calibri"/>
              </a:rPr>
              <a:t> </a:t>
            </a:r>
            <a:r>
              <a:rPr sz="2000" spc="-25" dirty="0">
                <a:latin typeface="Calibri"/>
                <a:cs typeface="Calibri"/>
              </a:rPr>
              <a:t>t</a:t>
            </a:r>
            <a:r>
              <a:rPr sz="2000" dirty="0">
                <a:latin typeface="Calibri"/>
                <a:cs typeface="Calibri"/>
              </a:rPr>
              <a:t>écni</a:t>
            </a:r>
            <a:r>
              <a:rPr sz="2000" spc="-15" dirty="0">
                <a:latin typeface="Calibri"/>
                <a:cs typeface="Calibri"/>
              </a:rPr>
              <a:t>c</a:t>
            </a:r>
            <a:r>
              <a:rPr sz="2000" dirty="0">
                <a:latin typeface="Calibri"/>
                <a:cs typeface="Calibri"/>
              </a:rPr>
              <a:t>a</a:t>
            </a:r>
            <a:endParaRPr sz="2000">
              <a:latin typeface="Calibri"/>
              <a:cs typeface="Calibri"/>
            </a:endParaRPr>
          </a:p>
        </p:txBody>
      </p:sp>
      <p:sp>
        <p:nvSpPr>
          <p:cNvPr id="10" name="object 10"/>
          <p:cNvSpPr txBox="1"/>
          <p:nvPr/>
        </p:nvSpPr>
        <p:spPr>
          <a:xfrm>
            <a:off x="995172" y="2474976"/>
            <a:ext cx="3278504" cy="897890"/>
          </a:xfrm>
          <a:prstGeom prst="rect">
            <a:avLst/>
          </a:prstGeom>
          <a:solidFill>
            <a:srgbClr val="538235"/>
          </a:solidFill>
          <a:ln w="12192">
            <a:solidFill>
              <a:srgbClr val="41709C"/>
            </a:solidFill>
          </a:ln>
        </p:spPr>
        <p:txBody>
          <a:bodyPr vert="horz" wrap="square" lIns="0" tIns="0" rIns="0" bIns="0" rtlCol="0">
            <a:spAutoFit/>
          </a:bodyPr>
          <a:lstStyle/>
          <a:p>
            <a:pPr algn="ctr">
              <a:lnSpc>
                <a:spcPct val="100000"/>
              </a:lnSpc>
            </a:pPr>
            <a:r>
              <a:rPr sz="2400" spc="-55" dirty="0">
                <a:latin typeface="Calibri"/>
                <a:cs typeface="Calibri"/>
              </a:rPr>
              <a:t>P</a:t>
            </a:r>
            <a:r>
              <a:rPr sz="2400" dirty="0">
                <a:latin typeface="Calibri"/>
                <a:cs typeface="Calibri"/>
              </a:rPr>
              <a:t>arlam</a:t>
            </a:r>
            <a:r>
              <a:rPr sz="2400" spc="5" dirty="0">
                <a:latin typeface="Calibri"/>
                <a:cs typeface="Calibri"/>
              </a:rPr>
              <a:t>e</a:t>
            </a:r>
            <a:r>
              <a:rPr sz="2400" spc="-30" dirty="0">
                <a:latin typeface="Calibri"/>
                <a:cs typeface="Calibri"/>
              </a:rPr>
              <a:t>n</a:t>
            </a:r>
            <a:r>
              <a:rPr sz="2400" spc="-25" dirty="0">
                <a:latin typeface="Calibri"/>
                <a:cs typeface="Calibri"/>
              </a:rPr>
              <a:t>t</a:t>
            </a:r>
            <a:r>
              <a:rPr sz="2400" dirty="0">
                <a:latin typeface="Calibri"/>
                <a:cs typeface="Calibri"/>
              </a:rPr>
              <a:t>a</a:t>
            </a:r>
            <a:r>
              <a:rPr sz="2400" spc="-35" dirty="0">
                <a:latin typeface="Calibri"/>
                <a:cs typeface="Calibri"/>
              </a:rPr>
              <a:t>r</a:t>
            </a:r>
            <a:r>
              <a:rPr sz="2400" dirty="0">
                <a:latin typeface="Calibri"/>
                <a:cs typeface="Calibri"/>
              </a:rPr>
              <a:t>es</a:t>
            </a:r>
            <a:r>
              <a:rPr sz="2400" spc="-30" dirty="0">
                <a:latin typeface="Calibri"/>
                <a:cs typeface="Calibri"/>
              </a:rPr>
              <a:t> </a:t>
            </a:r>
            <a:r>
              <a:rPr sz="2400" dirty="0">
                <a:latin typeface="Calibri"/>
                <a:cs typeface="Calibri"/>
              </a:rPr>
              <a:t>em</a:t>
            </a:r>
            <a:endParaRPr sz="2400">
              <a:latin typeface="Calibri"/>
              <a:cs typeface="Calibri"/>
            </a:endParaRPr>
          </a:p>
          <a:p>
            <a:pPr algn="ctr">
              <a:lnSpc>
                <a:spcPct val="100000"/>
              </a:lnSpc>
            </a:pPr>
            <a:r>
              <a:rPr sz="2400" spc="-50" dirty="0">
                <a:latin typeface="Calibri"/>
                <a:cs typeface="Calibri"/>
              </a:rPr>
              <a:t>e</a:t>
            </a:r>
            <a:r>
              <a:rPr sz="2400" spc="-60" dirty="0">
                <a:latin typeface="Calibri"/>
                <a:cs typeface="Calibri"/>
              </a:rPr>
              <a:t>x</a:t>
            </a:r>
            <a:r>
              <a:rPr sz="2400" spc="-15" dirty="0">
                <a:latin typeface="Calibri"/>
                <a:cs typeface="Calibri"/>
              </a:rPr>
              <a:t>e</a:t>
            </a:r>
            <a:r>
              <a:rPr sz="2400" spc="-40" dirty="0">
                <a:latin typeface="Calibri"/>
                <a:cs typeface="Calibri"/>
              </a:rPr>
              <a:t>r</a:t>
            </a:r>
            <a:r>
              <a:rPr sz="2400" dirty="0">
                <a:latin typeface="Calibri"/>
                <a:cs typeface="Calibri"/>
              </a:rPr>
              <a:t>cí</a:t>
            </a:r>
            <a:r>
              <a:rPr sz="2400" spc="5" dirty="0">
                <a:latin typeface="Calibri"/>
                <a:cs typeface="Calibri"/>
              </a:rPr>
              <a:t>c</a:t>
            </a:r>
            <a:r>
              <a:rPr sz="2400" dirty="0">
                <a:latin typeface="Calibri"/>
                <a:cs typeface="Calibri"/>
              </a:rPr>
              <a:t>io</a:t>
            </a:r>
            <a:endParaRPr sz="2400">
              <a:latin typeface="Calibri"/>
              <a:cs typeface="Calibri"/>
            </a:endParaRPr>
          </a:p>
        </p:txBody>
      </p:sp>
      <p:sp>
        <p:nvSpPr>
          <p:cNvPr id="11" name="object 11"/>
          <p:cNvSpPr txBox="1"/>
          <p:nvPr/>
        </p:nvSpPr>
        <p:spPr>
          <a:xfrm>
            <a:off x="979932" y="3570732"/>
            <a:ext cx="3278504" cy="896619"/>
          </a:xfrm>
          <a:prstGeom prst="rect">
            <a:avLst/>
          </a:prstGeom>
          <a:solidFill>
            <a:srgbClr val="5B9BD4"/>
          </a:solidFill>
          <a:ln w="12192">
            <a:solidFill>
              <a:srgbClr val="41709C"/>
            </a:solidFill>
          </a:ln>
        </p:spPr>
        <p:txBody>
          <a:bodyPr vert="horz" wrap="square" lIns="0" tIns="0" rIns="0" bIns="0" rtlCol="0">
            <a:spAutoFit/>
          </a:bodyPr>
          <a:lstStyle/>
          <a:p>
            <a:pPr marL="948055" marR="728980" indent="-212090">
              <a:lnSpc>
                <a:spcPct val="100000"/>
              </a:lnSpc>
            </a:pPr>
            <a:r>
              <a:rPr sz="2400" spc="-70" dirty="0">
                <a:latin typeface="Calibri"/>
                <a:cs typeface="Calibri"/>
              </a:rPr>
              <a:t>P</a:t>
            </a:r>
            <a:r>
              <a:rPr sz="2400" dirty="0">
                <a:latin typeface="Calibri"/>
                <a:cs typeface="Calibri"/>
              </a:rPr>
              <a:t>arl</a:t>
            </a:r>
            <a:r>
              <a:rPr sz="2400" spc="5" dirty="0">
                <a:latin typeface="Calibri"/>
                <a:cs typeface="Calibri"/>
              </a:rPr>
              <a:t>a</a:t>
            </a:r>
            <a:r>
              <a:rPr sz="2400" spc="-20" dirty="0">
                <a:latin typeface="Calibri"/>
                <a:cs typeface="Calibri"/>
              </a:rPr>
              <a:t>me</a:t>
            </a:r>
            <a:r>
              <a:rPr sz="2400" spc="-35" dirty="0">
                <a:latin typeface="Calibri"/>
                <a:cs typeface="Calibri"/>
              </a:rPr>
              <a:t>nt</a:t>
            </a:r>
            <a:r>
              <a:rPr sz="2400" spc="-15" dirty="0">
                <a:latin typeface="Calibri"/>
                <a:cs typeface="Calibri"/>
              </a:rPr>
              <a:t>a</a:t>
            </a:r>
            <a:r>
              <a:rPr sz="2400" spc="-45" dirty="0">
                <a:latin typeface="Calibri"/>
                <a:cs typeface="Calibri"/>
              </a:rPr>
              <a:t>r</a:t>
            </a:r>
            <a:r>
              <a:rPr sz="2400" spc="-15" dirty="0">
                <a:latin typeface="Calibri"/>
                <a:cs typeface="Calibri"/>
              </a:rPr>
              <a:t>es</a:t>
            </a:r>
            <a:r>
              <a:rPr sz="2400" spc="-10" dirty="0">
                <a:latin typeface="Calibri"/>
                <a:cs typeface="Calibri"/>
              </a:rPr>
              <a:t> </a:t>
            </a:r>
            <a:r>
              <a:rPr sz="2400" dirty="0">
                <a:latin typeface="Calibri"/>
                <a:cs typeface="Calibri"/>
              </a:rPr>
              <a:t>lic</a:t>
            </a:r>
            <a:r>
              <a:rPr sz="2400" spc="5" dirty="0">
                <a:latin typeface="Calibri"/>
                <a:cs typeface="Calibri"/>
              </a:rPr>
              <a:t>e</a:t>
            </a:r>
            <a:r>
              <a:rPr sz="2400" spc="-5" dirty="0">
                <a:latin typeface="Calibri"/>
                <a:cs typeface="Calibri"/>
              </a:rPr>
              <a:t>nci</a:t>
            </a:r>
            <a:r>
              <a:rPr sz="2400" spc="5" dirty="0">
                <a:latin typeface="Calibri"/>
                <a:cs typeface="Calibri"/>
              </a:rPr>
              <a:t>a</a:t>
            </a:r>
            <a:r>
              <a:rPr sz="2400" spc="-5" dirty="0">
                <a:latin typeface="Calibri"/>
                <a:cs typeface="Calibri"/>
              </a:rPr>
              <a:t>dos</a:t>
            </a:r>
            <a:endParaRPr sz="2400">
              <a:latin typeface="Calibri"/>
              <a:cs typeface="Calibri"/>
            </a:endParaRPr>
          </a:p>
        </p:txBody>
      </p:sp>
      <p:sp>
        <p:nvSpPr>
          <p:cNvPr id="12" name="object 12"/>
          <p:cNvSpPr txBox="1"/>
          <p:nvPr/>
        </p:nvSpPr>
        <p:spPr>
          <a:xfrm>
            <a:off x="984503" y="4690871"/>
            <a:ext cx="3278504" cy="897890"/>
          </a:xfrm>
          <a:prstGeom prst="rect">
            <a:avLst/>
          </a:prstGeom>
          <a:solidFill>
            <a:srgbClr val="5B9BD4"/>
          </a:solidFill>
          <a:ln w="12192">
            <a:solidFill>
              <a:srgbClr val="41709C"/>
            </a:solidFill>
          </a:ln>
        </p:spPr>
        <p:txBody>
          <a:bodyPr vert="horz" wrap="square" lIns="0" tIns="0" rIns="0" bIns="0" rtlCol="0">
            <a:spAutoFit/>
          </a:bodyPr>
          <a:lstStyle/>
          <a:p>
            <a:pPr marL="544195">
              <a:lnSpc>
                <a:spcPct val="100000"/>
              </a:lnSpc>
            </a:pPr>
            <a:r>
              <a:rPr sz="2400" dirty="0">
                <a:latin typeface="Calibri"/>
                <a:cs typeface="Calibri"/>
              </a:rPr>
              <a:t>Ex</a:t>
            </a:r>
            <a:r>
              <a:rPr sz="2400" spc="-5" dirty="0">
                <a:latin typeface="Calibri"/>
                <a:cs typeface="Calibri"/>
              </a:rPr>
              <a:t>-parl</a:t>
            </a:r>
            <a:r>
              <a:rPr sz="2400" spc="5" dirty="0">
                <a:latin typeface="Calibri"/>
                <a:cs typeface="Calibri"/>
              </a:rPr>
              <a:t>a</a:t>
            </a:r>
            <a:r>
              <a:rPr sz="2400" spc="-20" dirty="0">
                <a:latin typeface="Calibri"/>
                <a:cs typeface="Calibri"/>
              </a:rPr>
              <a:t>me</a:t>
            </a:r>
            <a:r>
              <a:rPr sz="2400" spc="-35" dirty="0">
                <a:latin typeface="Calibri"/>
                <a:cs typeface="Calibri"/>
              </a:rPr>
              <a:t>nt</a:t>
            </a:r>
            <a:r>
              <a:rPr sz="2400" spc="-15" dirty="0">
                <a:latin typeface="Calibri"/>
                <a:cs typeface="Calibri"/>
              </a:rPr>
              <a:t>a</a:t>
            </a:r>
            <a:r>
              <a:rPr sz="2400" spc="-45" dirty="0">
                <a:latin typeface="Calibri"/>
                <a:cs typeface="Calibri"/>
              </a:rPr>
              <a:t>r</a:t>
            </a:r>
            <a:r>
              <a:rPr sz="2400" spc="-15" dirty="0">
                <a:latin typeface="Calibri"/>
                <a:cs typeface="Calibri"/>
              </a:rPr>
              <a:t>es</a:t>
            </a:r>
            <a:endParaRPr sz="2400">
              <a:latin typeface="Calibri"/>
              <a:cs typeface="Calibri"/>
            </a:endParaRPr>
          </a:p>
        </p:txBody>
      </p:sp>
      <p:sp>
        <p:nvSpPr>
          <p:cNvPr id="13" name="object 13"/>
          <p:cNvSpPr/>
          <p:nvPr/>
        </p:nvSpPr>
        <p:spPr>
          <a:xfrm>
            <a:off x="4524755" y="4032503"/>
            <a:ext cx="2788920" cy="822960"/>
          </a:xfrm>
          <a:custGeom>
            <a:avLst/>
            <a:gdLst/>
            <a:ahLst/>
            <a:cxnLst/>
            <a:rect l="l" t="t" r="r" b="b"/>
            <a:pathLst>
              <a:path w="2788920" h="822960">
                <a:moveTo>
                  <a:pt x="2377440" y="0"/>
                </a:moveTo>
                <a:lnTo>
                  <a:pt x="2377440" y="205740"/>
                </a:lnTo>
                <a:lnTo>
                  <a:pt x="0" y="205740"/>
                </a:lnTo>
                <a:lnTo>
                  <a:pt x="0" y="617220"/>
                </a:lnTo>
                <a:lnTo>
                  <a:pt x="2377440" y="617220"/>
                </a:lnTo>
                <a:lnTo>
                  <a:pt x="2377440" y="822960"/>
                </a:lnTo>
                <a:lnTo>
                  <a:pt x="2788920" y="411480"/>
                </a:lnTo>
                <a:lnTo>
                  <a:pt x="2377440" y="0"/>
                </a:lnTo>
                <a:close/>
              </a:path>
            </a:pathLst>
          </a:custGeom>
          <a:solidFill>
            <a:srgbClr val="5B9BD4"/>
          </a:solidFill>
        </p:spPr>
        <p:txBody>
          <a:bodyPr wrap="square" lIns="0" tIns="0" rIns="0" bIns="0" rtlCol="0"/>
          <a:lstStyle/>
          <a:p>
            <a:endParaRPr/>
          </a:p>
        </p:txBody>
      </p:sp>
      <p:sp>
        <p:nvSpPr>
          <p:cNvPr id="14" name="object 14"/>
          <p:cNvSpPr/>
          <p:nvPr/>
        </p:nvSpPr>
        <p:spPr>
          <a:xfrm>
            <a:off x="4524755" y="4032503"/>
            <a:ext cx="2788920" cy="822960"/>
          </a:xfrm>
          <a:custGeom>
            <a:avLst/>
            <a:gdLst/>
            <a:ahLst/>
            <a:cxnLst/>
            <a:rect l="l" t="t" r="r" b="b"/>
            <a:pathLst>
              <a:path w="2788920" h="822960">
                <a:moveTo>
                  <a:pt x="0" y="205740"/>
                </a:moveTo>
                <a:lnTo>
                  <a:pt x="2377440" y="205740"/>
                </a:lnTo>
                <a:lnTo>
                  <a:pt x="2377440" y="0"/>
                </a:lnTo>
                <a:lnTo>
                  <a:pt x="2788920" y="411480"/>
                </a:lnTo>
                <a:lnTo>
                  <a:pt x="2377440" y="822960"/>
                </a:lnTo>
                <a:lnTo>
                  <a:pt x="2377440" y="617220"/>
                </a:lnTo>
                <a:lnTo>
                  <a:pt x="0" y="617220"/>
                </a:lnTo>
                <a:lnTo>
                  <a:pt x="0" y="205740"/>
                </a:lnTo>
                <a:close/>
              </a:path>
            </a:pathLst>
          </a:custGeom>
          <a:ln w="12192">
            <a:solidFill>
              <a:srgbClr val="41709C"/>
            </a:solidFill>
          </a:ln>
        </p:spPr>
        <p:txBody>
          <a:bodyPr wrap="square" lIns="0" tIns="0" rIns="0" bIns="0" rtlCol="0"/>
          <a:lstStyle/>
          <a:p>
            <a:endParaRPr/>
          </a:p>
        </p:txBody>
      </p:sp>
      <p:sp>
        <p:nvSpPr>
          <p:cNvPr id="15" name="object 15"/>
          <p:cNvSpPr txBox="1"/>
          <p:nvPr/>
        </p:nvSpPr>
        <p:spPr>
          <a:xfrm>
            <a:off x="7513319" y="3753611"/>
            <a:ext cx="4218940" cy="1818639"/>
          </a:xfrm>
          <a:prstGeom prst="rect">
            <a:avLst/>
          </a:prstGeom>
          <a:solidFill>
            <a:srgbClr val="5B9BD4"/>
          </a:solidFill>
          <a:ln w="12192">
            <a:solidFill>
              <a:srgbClr val="41709C"/>
            </a:solidFill>
          </a:ln>
        </p:spPr>
        <p:txBody>
          <a:bodyPr vert="horz" wrap="square" lIns="0" tIns="0" rIns="0" bIns="0" rtlCol="0">
            <a:spAutoFit/>
          </a:bodyPr>
          <a:lstStyle/>
          <a:p>
            <a:pPr marL="205740" marR="260985" algn="ctr">
              <a:lnSpc>
                <a:spcPct val="100000"/>
              </a:lnSpc>
            </a:pPr>
            <a:r>
              <a:rPr sz="2200" spc="-10" dirty="0">
                <a:latin typeface="Calibri"/>
                <a:cs typeface="Calibri"/>
              </a:rPr>
              <a:t>Indi</a:t>
            </a:r>
            <a:r>
              <a:rPr sz="2200" spc="-45" dirty="0">
                <a:latin typeface="Calibri"/>
                <a:cs typeface="Calibri"/>
              </a:rPr>
              <a:t>c</a:t>
            </a:r>
            <a:r>
              <a:rPr sz="2200" spc="-15" dirty="0">
                <a:latin typeface="Calibri"/>
                <a:cs typeface="Calibri"/>
              </a:rPr>
              <a:t>a</a:t>
            </a:r>
            <a:r>
              <a:rPr sz="2200" spc="-55" dirty="0">
                <a:latin typeface="Calibri"/>
                <a:cs typeface="Calibri"/>
              </a:rPr>
              <a:t>r</a:t>
            </a:r>
            <a:r>
              <a:rPr sz="2200" spc="-15" dirty="0">
                <a:latin typeface="Calibri"/>
                <a:cs typeface="Calibri"/>
              </a:rPr>
              <a:t>ão</a:t>
            </a:r>
            <a:r>
              <a:rPr sz="2200" spc="-10" dirty="0">
                <a:latin typeface="Calibri"/>
                <a:cs typeface="Calibri"/>
              </a:rPr>
              <a:t> as</a:t>
            </a:r>
            <a:r>
              <a:rPr sz="2200" spc="5" dirty="0">
                <a:latin typeface="Calibri"/>
                <a:cs typeface="Calibri"/>
              </a:rPr>
              <a:t> </a:t>
            </a:r>
            <a:r>
              <a:rPr sz="2200" spc="-15" dirty="0">
                <a:latin typeface="Calibri"/>
                <a:cs typeface="Calibri"/>
              </a:rPr>
              <a:t>me</a:t>
            </a:r>
            <a:r>
              <a:rPr sz="2200" spc="-25" dirty="0">
                <a:latin typeface="Calibri"/>
                <a:cs typeface="Calibri"/>
              </a:rPr>
              <a:t>d</a:t>
            </a:r>
            <a:r>
              <a:rPr sz="2200" spc="-10" dirty="0">
                <a:latin typeface="Calibri"/>
                <a:cs typeface="Calibri"/>
              </a:rPr>
              <a:t>idas</a:t>
            </a:r>
            <a:r>
              <a:rPr sz="2200" spc="5" dirty="0">
                <a:latin typeface="Calibri"/>
                <a:cs typeface="Calibri"/>
              </a:rPr>
              <a:t> </a:t>
            </a:r>
            <a:r>
              <a:rPr sz="2200" spc="-15" dirty="0">
                <a:latin typeface="Calibri"/>
                <a:cs typeface="Calibri"/>
              </a:rPr>
              <a:t>s</a:t>
            </a:r>
            <a:r>
              <a:rPr sz="2200" spc="-10" dirty="0">
                <a:latin typeface="Calibri"/>
                <a:cs typeface="Calibri"/>
              </a:rPr>
              <a:t>a</a:t>
            </a:r>
            <a:r>
              <a:rPr sz="2200" spc="-20" dirty="0">
                <a:latin typeface="Calibri"/>
                <a:cs typeface="Calibri"/>
              </a:rPr>
              <a:t>nead</a:t>
            </a:r>
            <a:r>
              <a:rPr sz="2200" spc="-10" dirty="0">
                <a:latin typeface="Calibri"/>
                <a:cs typeface="Calibri"/>
              </a:rPr>
              <a:t>o</a:t>
            </a:r>
            <a:r>
              <a:rPr sz="2200" spc="-60" dirty="0">
                <a:latin typeface="Calibri"/>
                <a:cs typeface="Calibri"/>
              </a:rPr>
              <a:t>r</a:t>
            </a:r>
            <a:r>
              <a:rPr sz="2200" spc="-10" dirty="0">
                <a:latin typeface="Calibri"/>
                <a:cs typeface="Calibri"/>
              </a:rPr>
              <a:t>as</a:t>
            </a:r>
            <a:r>
              <a:rPr sz="2200" spc="-5" dirty="0">
                <a:latin typeface="Calibri"/>
                <a:cs typeface="Calibri"/>
              </a:rPr>
              <a:t> </a:t>
            </a:r>
            <a:r>
              <a:rPr sz="2200" spc="-20" dirty="0">
                <a:latin typeface="Calibri"/>
                <a:cs typeface="Calibri"/>
              </a:rPr>
              <a:t>d</a:t>
            </a:r>
            <a:r>
              <a:rPr sz="2200" spc="-15" dirty="0">
                <a:latin typeface="Calibri"/>
                <a:cs typeface="Calibri"/>
              </a:rPr>
              <a:t>e</a:t>
            </a:r>
            <a:r>
              <a:rPr sz="2200" dirty="0">
                <a:latin typeface="Calibri"/>
                <a:cs typeface="Calibri"/>
              </a:rPr>
              <a:t> </a:t>
            </a:r>
            <a:r>
              <a:rPr sz="2200" spc="-15" dirty="0">
                <a:latin typeface="Calibri"/>
                <a:cs typeface="Calibri"/>
              </a:rPr>
              <a:t>impedim</a:t>
            </a:r>
            <a:r>
              <a:rPr sz="2200" spc="-30" dirty="0">
                <a:latin typeface="Calibri"/>
                <a:cs typeface="Calibri"/>
              </a:rPr>
              <a:t>e</a:t>
            </a:r>
            <a:r>
              <a:rPr sz="2200" spc="-40" dirty="0">
                <a:latin typeface="Calibri"/>
                <a:cs typeface="Calibri"/>
              </a:rPr>
              <a:t>nt</a:t>
            </a:r>
            <a:r>
              <a:rPr sz="2200" spc="-10" dirty="0">
                <a:latin typeface="Calibri"/>
                <a:cs typeface="Calibri"/>
              </a:rPr>
              <a:t>os</a:t>
            </a:r>
            <a:r>
              <a:rPr sz="2200" spc="30" dirty="0">
                <a:latin typeface="Calibri"/>
                <a:cs typeface="Calibri"/>
              </a:rPr>
              <a:t> </a:t>
            </a:r>
            <a:r>
              <a:rPr sz="2200" spc="-20" dirty="0">
                <a:latin typeface="Calibri"/>
                <a:cs typeface="Calibri"/>
              </a:rPr>
              <a:t>d</a:t>
            </a:r>
            <a:r>
              <a:rPr sz="2200" spc="-15" dirty="0">
                <a:latin typeface="Calibri"/>
                <a:cs typeface="Calibri"/>
              </a:rPr>
              <a:t>e</a:t>
            </a:r>
            <a:r>
              <a:rPr sz="2200" spc="15" dirty="0">
                <a:latin typeface="Calibri"/>
                <a:cs typeface="Calibri"/>
              </a:rPr>
              <a:t> </a:t>
            </a:r>
            <a:r>
              <a:rPr sz="2200" spc="-15" dirty="0">
                <a:latin typeface="Calibri"/>
                <a:cs typeface="Calibri"/>
              </a:rPr>
              <a:t>o</a:t>
            </a:r>
            <a:r>
              <a:rPr sz="2200" spc="-35" dirty="0">
                <a:latin typeface="Calibri"/>
                <a:cs typeface="Calibri"/>
              </a:rPr>
              <a:t>r</a:t>
            </a:r>
            <a:r>
              <a:rPr sz="2200" spc="-20" dirty="0">
                <a:latin typeface="Calibri"/>
                <a:cs typeface="Calibri"/>
              </a:rPr>
              <a:t>dem</a:t>
            </a:r>
            <a:r>
              <a:rPr sz="2200" spc="-10" dirty="0">
                <a:latin typeface="Calibri"/>
                <a:cs typeface="Calibri"/>
              </a:rPr>
              <a:t> </a:t>
            </a:r>
            <a:r>
              <a:rPr sz="2200" spc="-40" dirty="0">
                <a:latin typeface="Calibri"/>
                <a:cs typeface="Calibri"/>
              </a:rPr>
              <a:t>t</a:t>
            </a:r>
            <a:r>
              <a:rPr sz="2200" spc="-10" dirty="0">
                <a:latin typeface="Calibri"/>
                <a:cs typeface="Calibri"/>
              </a:rPr>
              <a:t>écni</a:t>
            </a:r>
            <a:r>
              <a:rPr sz="2200" spc="-45" dirty="0">
                <a:latin typeface="Calibri"/>
                <a:cs typeface="Calibri"/>
              </a:rPr>
              <a:t>c</a:t>
            </a:r>
            <a:r>
              <a:rPr sz="2200" spc="-15" dirty="0">
                <a:latin typeface="Calibri"/>
                <a:cs typeface="Calibri"/>
              </a:rPr>
              <a:t>a</a:t>
            </a:r>
            <a:r>
              <a:rPr sz="2200" spc="10" dirty="0">
                <a:latin typeface="Calibri"/>
                <a:cs typeface="Calibri"/>
              </a:rPr>
              <a:t> </a:t>
            </a:r>
            <a:r>
              <a:rPr sz="2200" spc="-20" dirty="0">
                <a:latin typeface="Calibri"/>
                <a:cs typeface="Calibri"/>
              </a:rPr>
              <a:t>n</a:t>
            </a:r>
            <a:r>
              <a:rPr sz="2200" spc="-15" dirty="0">
                <a:latin typeface="Calibri"/>
                <a:cs typeface="Calibri"/>
              </a:rPr>
              <a:t>o</a:t>
            </a:r>
            <a:r>
              <a:rPr sz="2200" spc="10" dirty="0">
                <a:latin typeface="Calibri"/>
                <a:cs typeface="Calibri"/>
              </a:rPr>
              <a:t> </a:t>
            </a:r>
            <a:r>
              <a:rPr sz="2200" spc="-20" dirty="0">
                <a:latin typeface="Calibri"/>
                <a:cs typeface="Calibri"/>
              </a:rPr>
              <a:t>m</a:t>
            </a:r>
            <a:r>
              <a:rPr sz="2200" spc="-10" dirty="0">
                <a:latin typeface="Calibri"/>
                <a:cs typeface="Calibri"/>
              </a:rPr>
              <a:t>ó</a:t>
            </a:r>
            <a:r>
              <a:rPr sz="2200" spc="-15" dirty="0">
                <a:latin typeface="Calibri"/>
                <a:cs typeface="Calibri"/>
              </a:rPr>
              <a:t>dulo</a:t>
            </a:r>
            <a:r>
              <a:rPr sz="2200" spc="5" dirty="0">
                <a:latin typeface="Calibri"/>
                <a:cs typeface="Calibri"/>
              </a:rPr>
              <a:t> </a:t>
            </a:r>
            <a:r>
              <a:rPr sz="2200" spc="-20" dirty="0">
                <a:latin typeface="Calibri"/>
                <a:cs typeface="Calibri"/>
              </a:rPr>
              <a:t>O</a:t>
            </a:r>
            <a:r>
              <a:rPr sz="2200" spc="-45" dirty="0">
                <a:latin typeface="Calibri"/>
                <a:cs typeface="Calibri"/>
              </a:rPr>
              <a:t>r</a:t>
            </a:r>
            <a:r>
              <a:rPr sz="2200" spc="-40" dirty="0">
                <a:latin typeface="Calibri"/>
                <a:cs typeface="Calibri"/>
              </a:rPr>
              <a:t>ç</a:t>
            </a:r>
            <a:r>
              <a:rPr sz="2200" spc="-15" dirty="0">
                <a:latin typeface="Calibri"/>
                <a:cs typeface="Calibri"/>
              </a:rPr>
              <a:t>am</a:t>
            </a:r>
            <a:r>
              <a:rPr sz="2200" spc="-10" dirty="0">
                <a:latin typeface="Calibri"/>
                <a:cs typeface="Calibri"/>
              </a:rPr>
              <a:t>e</a:t>
            </a:r>
            <a:r>
              <a:rPr sz="2200" spc="-40" dirty="0">
                <a:latin typeface="Calibri"/>
                <a:cs typeface="Calibri"/>
              </a:rPr>
              <a:t>nt</a:t>
            </a:r>
            <a:r>
              <a:rPr sz="2200" spc="-15" dirty="0">
                <a:latin typeface="Calibri"/>
                <a:cs typeface="Calibri"/>
              </a:rPr>
              <a:t>o</a:t>
            </a:r>
            <a:r>
              <a:rPr sz="2200" spc="-10" dirty="0">
                <a:latin typeface="Calibri"/>
                <a:cs typeface="Calibri"/>
              </a:rPr>
              <a:t> Im</a:t>
            </a:r>
            <a:r>
              <a:rPr sz="2200" spc="-25" dirty="0">
                <a:latin typeface="Calibri"/>
                <a:cs typeface="Calibri"/>
              </a:rPr>
              <a:t>p</a:t>
            </a:r>
            <a:r>
              <a:rPr sz="2200" spc="-20" dirty="0">
                <a:latin typeface="Calibri"/>
                <a:cs typeface="Calibri"/>
              </a:rPr>
              <a:t>o</a:t>
            </a:r>
            <a:r>
              <a:rPr sz="2200" spc="-5" dirty="0">
                <a:latin typeface="Calibri"/>
                <a:cs typeface="Calibri"/>
              </a:rPr>
              <a:t>s</a:t>
            </a:r>
            <a:r>
              <a:rPr sz="2200" dirty="0">
                <a:latin typeface="Calibri"/>
                <a:cs typeface="Calibri"/>
              </a:rPr>
              <a:t>it</a:t>
            </a:r>
            <a:r>
              <a:rPr sz="2200" spc="-10" dirty="0">
                <a:latin typeface="Calibri"/>
                <a:cs typeface="Calibri"/>
              </a:rPr>
              <a:t>i</a:t>
            </a:r>
            <a:r>
              <a:rPr sz="2200" spc="-35" dirty="0">
                <a:latin typeface="Calibri"/>
                <a:cs typeface="Calibri"/>
              </a:rPr>
              <a:t>v</a:t>
            </a:r>
            <a:r>
              <a:rPr sz="2200" spc="-15" dirty="0">
                <a:latin typeface="Calibri"/>
                <a:cs typeface="Calibri"/>
              </a:rPr>
              <a:t>o</a:t>
            </a:r>
            <a:r>
              <a:rPr sz="2200" spc="-5" dirty="0">
                <a:latin typeface="Calibri"/>
                <a:cs typeface="Calibri"/>
              </a:rPr>
              <a:t> </a:t>
            </a:r>
            <a:r>
              <a:rPr sz="2200" spc="-20" dirty="0">
                <a:latin typeface="Calibri"/>
                <a:cs typeface="Calibri"/>
              </a:rPr>
              <a:t>d</a:t>
            </a:r>
            <a:r>
              <a:rPr sz="2200" spc="-15" dirty="0">
                <a:latin typeface="Calibri"/>
                <a:cs typeface="Calibri"/>
              </a:rPr>
              <a:t>o</a:t>
            </a:r>
            <a:r>
              <a:rPr sz="2200" spc="5" dirty="0">
                <a:latin typeface="Calibri"/>
                <a:cs typeface="Calibri"/>
              </a:rPr>
              <a:t> </a:t>
            </a:r>
            <a:r>
              <a:rPr sz="2200" spc="-15" dirty="0">
                <a:latin typeface="Calibri"/>
                <a:cs typeface="Calibri"/>
              </a:rPr>
              <a:t>SIO</a:t>
            </a:r>
            <a:r>
              <a:rPr sz="2200" spc="-295" dirty="0">
                <a:latin typeface="Calibri"/>
                <a:cs typeface="Calibri"/>
              </a:rPr>
              <a:t>P</a:t>
            </a:r>
            <a:r>
              <a:rPr sz="2200" spc="-10" dirty="0">
                <a:latin typeface="Calibri"/>
                <a:cs typeface="Calibri"/>
              </a:rPr>
              <a:t>,</a:t>
            </a:r>
            <a:r>
              <a:rPr sz="2200" spc="5" dirty="0">
                <a:latin typeface="Calibri"/>
                <a:cs typeface="Calibri"/>
              </a:rPr>
              <a:t> </a:t>
            </a:r>
            <a:r>
              <a:rPr sz="2200" spc="-40" dirty="0">
                <a:latin typeface="Calibri"/>
                <a:cs typeface="Calibri"/>
              </a:rPr>
              <a:t>at</a:t>
            </a:r>
            <a:r>
              <a:rPr sz="2200" spc="-15" dirty="0">
                <a:latin typeface="Calibri"/>
                <a:cs typeface="Calibri"/>
              </a:rPr>
              <a:t>é</a:t>
            </a:r>
            <a:r>
              <a:rPr sz="2200" spc="10" dirty="0">
                <a:latin typeface="Calibri"/>
                <a:cs typeface="Calibri"/>
              </a:rPr>
              <a:t> </a:t>
            </a:r>
            <a:r>
              <a:rPr sz="2200" spc="-15" dirty="0">
                <a:latin typeface="Calibri"/>
                <a:cs typeface="Calibri"/>
              </a:rPr>
              <a:t>17</a:t>
            </a:r>
            <a:r>
              <a:rPr sz="2200" spc="-5" dirty="0">
                <a:latin typeface="Calibri"/>
                <a:cs typeface="Calibri"/>
              </a:rPr>
              <a:t> </a:t>
            </a:r>
            <a:r>
              <a:rPr sz="2200" spc="-20" dirty="0">
                <a:latin typeface="Calibri"/>
                <a:cs typeface="Calibri"/>
              </a:rPr>
              <a:t>de</a:t>
            </a:r>
            <a:r>
              <a:rPr sz="2200" spc="-15" dirty="0">
                <a:latin typeface="Calibri"/>
                <a:cs typeface="Calibri"/>
              </a:rPr>
              <a:t> junho</a:t>
            </a:r>
            <a:r>
              <a:rPr sz="2200" dirty="0">
                <a:latin typeface="Calibri"/>
                <a:cs typeface="Calibri"/>
              </a:rPr>
              <a:t> </a:t>
            </a:r>
            <a:r>
              <a:rPr sz="2200" spc="-20" dirty="0">
                <a:latin typeface="Calibri"/>
                <a:cs typeface="Calibri"/>
              </a:rPr>
              <a:t>d</a:t>
            </a:r>
            <a:r>
              <a:rPr sz="2200" spc="-15" dirty="0">
                <a:latin typeface="Calibri"/>
                <a:cs typeface="Calibri"/>
              </a:rPr>
              <a:t>e</a:t>
            </a:r>
            <a:r>
              <a:rPr sz="2200" dirty="0">
                <a:latin typeface="Calibri"/>
                <a:cs typeface="Calibri"/>
              </a:rPr>
              <a:t> </a:t>
            </a:r>
            <a:r>
              <a:rPr sz="2200" spc="-15" dirty="0">
                <a:latin typeface="Calibri"/>
                <a:cs typeface="Calibri"/>
              </a:rPr>
              <a:t>20</a:t>
            </a:r>
            <a:r>
              <a:rPr sz="2200" spc="-10" dirty="0">
                <a:latin typeface="Calibri"/>
                <a:cs typeface="Calibri"/>
              </a:rPr>
              <a:t>19.</a:t>
            </a:r>
            <a:endParaRPr sz="2200">
              <a:latin typeface="Calibri"/>
              <a:cs typeface="Calibri"/>
            </a:endParaRPr>
          </a:p>
        </p:txBody>
      </p:sp>
      <p:sp>
        <p:nvSpPr>
          <p:cNvPr id="16" name="object 16"/>
          <p:cNvSpPr/>
          <p:nvPr/>
        </p:nvSpPr>
        <p:spPr>
          <a:xfrm>
            <a:off x="4587240" y="2763011"/>
            <a:ext cx="2269490" cy="474345"/>
          </a:xfrm>
          <a:custGeom>
            <a:avLst/>
            <a:gdLst/>
            <a:ahLst/>
            <a:cxnLst/>
            <a:rect l="l" t="t" r="r" b="b"/>
            <a:pathLst>
              <a:path w="2269490" h="474344">
                <a:moveTo>
                  <a:pt x="2032254" y="0"/>
                </a:moveTo>
                <a:lnTo>
                  <a:pt x="2032254" y="118490"/>
                </a:lnTo>
                <a:lnTo>
                  <a:pt x="0" y="118490"/>
                </a:lnTo>
                <a:lnTo>
                  <a:pt x="0" y="355473"/>
                </a:lnTo>
                <a:lnTo>
                  <a:pt x="2032254" y="355473"/>
                </a:lnTo>
                <a:lnTo>
                  <a:pt x="2032254" y="473963"/>
                </a:lnTo>
                <a:lnTo>
                  <a:pt x="2269236" y="236982"/>
                </a:lnTo>
                <a:lnTo>
                  <a:pt x="2032254" y="0"/>
                </a:lnTo>
                <a:close/>
              </a:path>
            </a:pathLst>
          </a:custGeom>
          <a:solidFill>
            <a:srgbClr val="538235"/>
          </a:solidFill>
        </p:spPr>
        <p:txBody>
          <a:bodyPr wrap="square" lIns="0" tIns="0" rIns="0" bIns="0" rtlCol="0"/>
          <a:lstStyle/>
          <a:p>
            <a:endParaRPr/>
          </a:p>
        </p:txBody>
      </p:sp>
      <p:sp>
        <p:nvSpPr>
          <p:cNvPr id="17" name="object 17"/>
          <p:cNvSpPr/>
          <p:nvPr/>
        </p:nvSpPr>
        <p:spPr>
          <a:xfrm>
            <a:off x="4587240" y="2763011"/>
            <a:ext cx="2269490" cy="474345"/>
          </a:xfrm>
          <a:custGeom>
            <a:avLst/>
            <a:gdLst/>
            <a:ahLst/>
            <a:cxnLst/>
            <a:rect l="l" t="t" r="r" b="b"/>
            <a:pathLst>
              <a:path w="2269490" h="474344">
                <a:moveTo>
                  <a:pt x="0" y="118490"/>
                </a:moveTo>
                <a:lnTo>
                  <a:pt x="2032254" y="118490"/>
                </a:lnTo>
                <a:lnTo>
                  <a:pt x="2032254" y="0"/>
                </a:lnTo>
                <a:lnTo>
                  <a:pt x="2269236" y="236982"/>
                </a:lnTo>
                <a:lnTo>
                  <a:pt x="2032254" y="473963"/>
                </a:lnTo>
                <a:lnTo>
                  <a:pt x="2032254" y="355473"/>
                </a:lnTo>
                <a:lnTo>
                  <a:pt x="0" y="355473"/>
                </a:lnTo>
                <a:lnTo>
                  <a:pt x="0" y="118490"/>
                </a:lnTo>
                <a:close/>
              </a:path>
            </a:pathLst>
          </a:custGeom>
          <a:ln w="12192">
            <a:solidFill>
              <a:srgbClr val="41709C"/>
            </a:solidFill>
          </a:ln>
        </p:spPr>
        <p:txBody>
          <a:bodyPr wrap="square" lIns="0" tIns="0" rIns="0" bIns="0" rtlCol="0"/>
          <a:lstStyle/>
          <a:p>
            <a:endParaRPr/>
          </a:p>
        </p:txBody>
      </p:sp>
      <p:sp>
        <p:nvSpPr>
          <p:cNvPr id="18" name="object 18"/>
          <p:cNvSpPr txBox="1"/>
          <p:nvPr/>
        </p:nvSpPr>
        <p:spPr>
          <a:xfrm>
            <a:off x="7513319" y="2350007"/>
            <a:ext cx="4171315" cy="1205865"/>
          </a:xfrm>
          <a:prstGeom prst="rect">
            <a:avLst/>
          </a:prstGeom>
          <a:solidFill>
            <a:srgbClr val="538235"/>
          </a:solidFill>
          <a:ln w="12192">
            <a:solidFill>
              <a:srgbClr val="41709C"/>
            </a:solidFill>
          </a:ln>
        </p:spPr>
        <p:txBody>
          <a:bodyPr vert="horz" wrap="square" lIns="0" tIns="0" rIns="0" bIns="0" rtlCol="0">
            <a:spAutoFit/>
          </a:bodyPr>
          <a:lstStyle/>
          <a:p>
            <a:pPr marL="256540" marR="247015" indent="-635" algn="ctr">
              <a:lnSpc>
                <a:spcPct val="100000"/>
              </a:lnSpc>
            </a:pPr>
            <a:r>
              <a:rPr sz="2400" dirty="0">
                <a:latin typeface="Calibri"/>
                <a:cs typeface="Calibri"/>
              </a:rPr>
              <a:t>Indi</a:t>
            </a:r>
            <a:r>
              <a:rPr sz="2400" spc="-25" dirty="0">
                <a:latin typeface="Calibri"/>
                <a:cs typeface="Calibri"/>
              </a:rPr>
              <a:t>c</a:t>
            </a:r>
            <a:r>
              <a:rPr sz="2400" spc="-15" dirty="0">
                <a:latin typeface="Calibri"/>
                <a:cs typeface="Calibri"/>
              </a:rPr>
              <a:t>a</a:t>
            </a:r>
            <a:r>
              <a:rPr sz="2400" spc="-55" dirty="0">
                <a:latin typeface="Calibri"/>
                <a:cs typeface="Calibri"/>
              </a:rPr>
              <a:t>r</a:t>
            </a:r>
            <a:r>
              <a:rPr sz="2400" dirty="0">
                <a:latin typeface="Calibri"/>
                <a:cs typeface="Calibri"/>
              </a:rPr>
              <a:t>ão</a:t>
            </a:r>
            <a:r>
              <a:rPr sz="2400" spc="-20" dirty="0">
                <a:latin typeface="Calibri"/>
                <a:cs typeface="Calibri"/>
              </a:rPr>
              <a:t> </a:t>
            </a:r>
            <a:r>
              <a:rPr sz="2400" dirty="0">
                <a:latin typeface="Calibri"/>
                <a:cs typeface="Calibri"/>
              </a:rPr>
              <a:t>as</a:t>
            </a:r>
            <a:r>
              <a:rPr sz="2400" spc="-5" dirty="0">
                <a:latin typeface="Calibri"/>
                <a:cs typeface="Calibri"/>
              </a:rPr>
              <a:t> </a:t>
            </a:r>
            <a:r>
              <a:rPr sz="2400" dirty="0">
                <a:latin typeface="Calibri"/>
                <a:cs typeface="Calibri"/>
              </a:rPr>
              <a:t>medidas </a:t>
            </a:r>
            <a:r>
              <a:rPr sz="2400" spc="-5" dirty="0">
                <a:latin typeface="Calibri"/>
                <a:cs typeface="Calibri"/>
              </a:rPr>
              <a:t>sane</a:t>
            </a:r>
            <a:r>
              <a:rPr sz="2400" spc="5" dirty="0">
                <a:latin typeface="Calibri"/>
                <a:cs typeface="Calibri"/>
              </a:rPr>
              <a:t>a</a:t>
            </a:r>
            <a:r>
              <a:rPr sz="2400" spc="-5" dirty="0">
                <a:latin typeface="Calibri"/>
                <a:cs typeface="Calibri"/>
              </a:rPr>
              <a:t>do</a:t>
            </a:r>
            <a:r>
              <a:rPr sz="2400" spc="-50" dirty="0">
                <a:latin typeface="Calibri"/>
                <a:cs typeface="Calibri"/>
              </a:rPr>
              <a:t>r</a:t>
            </a:r>
            <a:r>
              <a:rPr sz="2400" dirty="0">
                <a:latin typeface="Calibri"/>
                <a:cs typeface="Calibri"/>
              </a:rPr>
              <a:t>as</a:t>
            </a:r>
            <a:r>
              <a:rPr sz="2400" spc="-5" dirty="0">
                <a:latin typeface="Calibri"/>
                <a:cs typeface="Calibri"/>
              </a:rPr>
              <a:t> </a:t>
            </a:r>
            <a:r>
              <a:rPr sz="2400" spc="-20" dirty="0">
                <a:latin typeface="Calibri"/>
                <a:cs typeface="Calibri"/>
              </a:rPr>
              <a:t>d</a:t>
            </a:r>
            <a:r>
              <a:rPr sz="2400" spc="-15" dirty="0">
                <a:latin typeface="Calibri"/>
                <a:cs typeface="Calibri"/>
              </a:rPr>
              <a:t>e</a:t>
            </a:r>
            <a:r>
              <a:rPr sz="2400" dirty="0">
                <a:latin typeface="Calibri"/>
                <a:cs typeface="Calibri"/>
              </a:rPr>
              <a:t> impedim</a:t>
            </a:r>
            <a:r>
              <a:rPr sz="2400" spc="-15" dirty="0">
                <a:latin typeface="Calibri"/>
                <a:cs typeface="Calibri"/>
              </a:rPr>
              <a:t>e</a:t>
            </a:r>
            <a:r>
              <a:rPr sz="2400" spc="-40" dirty="0">
                <a:latin typeface="Calibri"/>
                <a:cs typeface="Calibri"/>
              </a:rPr>
              <a:t>nt</a:t>
            </a:r>
            <a:r>
              <a:rPr sz="2400" spc="-5" dirty="0">
                <a:latin typeface="Calibri"/>
                <a:cs typeface="Calibri"/>
              </a:rPr>
              <a:t>os </a:t>
            </a:r>
            <a:r>
              <a:rPr sz="2400" spc="-20" dirty="0">
                <a:latin typeface="Calibri"/>
                <a:cs typeface="Calibri"/>
              </a:rPr>
              <a:t>d</a:t>
            </a:r>
            <a:r>
              <a:rPr sz="2400" spc="-15" dirty="0">
                <a:latin typeface="Calibri"/>
                <a:cs typeface="Calibri"/>
              </a:rPr>
              <a:t>e</a:t>
            </a:r>
            <a:r>
              <a:rPr sz="2400" dirty="0">
                <a:latin typeface="Calibri"/>
                <a:cs typeface="Calibri"/>
              </a:rPr>
              <a:t> </a:t>
            </a:r>
            <a:r>
              <a:rPr sz="2400" spc="-20" dirty="0">
                <a:latin typeface="Calibri"/>
                <a:cs typeface="Calibri"/>
              </a:rPr>
              <a:t>o</a:t>
            </a:r>
            <a:r>
              <a:rPr sz="2400" spc="-50" dirty="0">
                <a:latin typeface="Calibri"/>
                <a:cs typeface="Calibri"/>
              </a:rPr>
              <a:t>r</a:t>
            </a:r>
            <a:r>
              <a:rPr sz="2400" spc="-20" dirty="0">
                <a:latin typeface="Calibri"/>
                <a:cs typeface="Calibri"/>
              </a:rPr>
              <a:t>dem</a:t>
            </a:r>
            <a:r>
              <a:rPr sz="2400" spc="5" dirty="0">
                <a:latin typeface="Calibri"/>
                <a:cs typeface="Calibri"/>
              </a:rPr>
              <a:t> </a:t>
            </a:r>
            <a:r>
              <a:rPr sz="2400" spc="-40" dirty="0">
                <a:latin typeface="Calibri"/>
                <a:cs typeface="Calibri"/>
              </a:rPr>
              <a:t>t</a:t>
            </a:r>
            <a:r>
              <a:rPr sz="2400" spc="-15" dirty="0">
                <a:latin typeface="Calibri"/>
                <a:cs typeface="Calibri"/>
              </a:rPr>
              <a:t>é</a:t>
            </a:r>
            <a:r>
              <a:rPr sz="2400" spc="-10" dirty="0">
                <a:latin typeface="Calibri"/>
                <a:cs typeface="Calibri"/>
              </a:rPr>
              <a:t>c</a:t>
            </a:r>
            <a:r>
              <a:rPr sz="2400" spc="-5" dirty="0">
                <a:latin typeface="Calibri"/>
                <a:cs typeface="Calibri"/>
              </a:rPr>
              <a:t>ni</a:t>
            </a:r>
            <a:r>
              <a:rPr sz="2400" spc="-20" dirty="0">
                <a:latin typeface="Calibri"/>
                <a:cs typeface="Calibri"/>
              </a:rPr>
              <a:t>c</a:t>
            </a:r>
            <a:r>
              <a:rPr sz="2400" dirty="0">
                <a:latin typeface="Calibri"/>
                <a:cs typeface="Calibri"/>
              </a:rPr>
              <a:t>a</a:t>
            </a:r>
            <a:r>
              <a:rPr sz="2400" spc="-25" dirty="0">
                <a:latin typeface="Calibri"/>
                <a:cs typeface="Calibri"/>
              </a:rPr>
              <a:t> </a:t>
            </a:r>
            <a:r>
              <a:rPr sz="2400" spc="-5" dirty="0">
                <a:latin typeface="Calibri"/>
                <a:cs typeface="Calibri"/>
              </a:rPr>
              <a:t>n</a:t>
            </a:r>
            <a:r>
              <a:rPr sz="2400" dirty="0">
                <a:latin typeface="Calibri"/>
                <a:cs typeface="Calibri"/>
              </a:rPr>
              <a:t>o</a:t>
            </a:r>
            <a:r>
              <a:rPr sz="2400" spc="-10" dirty="0">
                <a:latin typeface="Calibri"/>
                <a:cs typeface="Calibri"/>
              </a:rPr>
              <a:t> </a:t>
            </a:r>
            <a:r>
              <a:rPr sz="2400" spc="-5" dirty="0">
                <a:latin typeface="Calibri"/>
                <a:cs typeface="Calibri"/>
              </a:rPr>
              <a:t>SI</a:t>
            </a:r>
            <a:r>
              <a:rPr sz="2400" spc="-55" dirty="0">
                <a:latin typeface="Calibri"/>
                <a:cs typeface="Calibri"/>
              </a:rPr>
              <a:t>L</a:t>
            </a:r>
            <a:r>
              <a:rPr sz="2400" spc="-5" dirty="0">
                <a:latin typeface="Calibri"/>
                <a:cs typeface="Calibri"/>
              </a:rPr>
              <a:t>OR</a:t>
            </a:r>
            <a:endParaRPr sz="2400">
              <a:latin typeface="Calibri"/>
              <a:cs typeface="Calibri"/>
            </a:endParaRPr>
          </a:p>
        </p:txBody>
      </p:sp>
      <p:sp>
        <p:nvSpPr>
          <p:cNvPr id="19" name="object 17">
            <a:extLst>
              <a:ext uri="{FF2B5EF4-FFF2-40B4-BE49-F238E27FC236}">
                <a16:creationId xmlns:a16="http://schemas.microsoft.com/office/drawing/2014/main" id="{B2E3CD0D-6F14-42D6-B5D2-F4A0C88476FB}"/>
              </a:ext>
            </a:extLst>
          </p:cNvPr>
          <p:cNvSpPr txBox="1"/>
          <p:nvPr/>
        </p:nvSpPr>
        <p:spPr>
          <a:xfrm>
            <a:off x="237489" y="744601"/>
            <a:ext cx="11440161" cy="492443"/>
          </a:xfrm>
          <a:prstGeom prst="rect">
            <a:avLst/>
          </a:prstGeom>
        </p:spPr>
        <p:txBody>
          <a:bodyPr vert="horz" wrap="square" lIns="0" tIns="0" rIns="0" bIns="0" rtlCol="0">
            <a:spAutoFit/>
          </a:bodyPr>
          <a:lstStyle/>
          <a:p>
            <a:pPr marL="12700">
              <a:lnSpc>
                <a:spcPct val="100000"/>
              </a:lnSpc>
            </a:pPr>
            <a:r>
              <a:rPr sz="3200" b="1" spc="-5" dirty="0">
                <a:latin typeface="Calibri"/>
                <a:cs typeface="Calibri"/>
              </a:rPr>
              <a:t>O</a:t>
            </a:r>
            <a:r>
              <a:rPr lang="pt-BR" sz="3200" b="1" spc="-5" dirty="0">
                <a:latin typeface="Calibri"/>
                <a:cs typeface="Calibri"/>
              </a:rPr>
              <a:t>rçamento </a:t>
            </a:r>
            <a:r>
              <a:rPr sz="3200" b="1" dirty="0">
                <a:latin typeface="Calibri"/>
                <a:cs typeface="Calibri"/>
              </a:rPr>
              <a:t>I</a:t>
            </a:r>
            <a:r>
              <a:rPr lang="pt-BR" sz="3200" b="1" dirty="0">
                <a:latin typeface="Calibri"/>
                <a:cs typeface="Calibri"/>
              </a:rPr>
              <a:t>mpositivo</a:t>
            </a:r>
            <a:r>
              <a:rPr sz="3200" b="1" spc="-5" dirty="0">
                <a:latin typeface="Calibri"/>
                <a:cs typeface="Calibri"/>
              </a:rPr>
              <a:t> </a:t>
            </a:r>
            <a:r>
              <a:rPr sz="3200" b="1" dirty="0">
                <a:latin typeface="Calibri"/>
                <a:cs typeface="Calibri"/>
              </a:rPr>
              <a:t>–</a:t>
            </a:r>
            <a:r>
              <a:rPr sz="3200" b="1" spc="-20" dirty="0">
                <a:latin typeface="Calibri"/>
                <a:cs typeface="Calibri"/>
              </a:rPr>
              <a:t> </a:t>
            </a:r>
            <a:r>
              <a:rPr sz="3200" b="1" dirty="0">
                <a:latin typeface="Calibri"/>
                <a:cs typeface="Calibri"/>
              </a:rPr>
              <a:t>Emendas</a:t>
            </a:r>
            <a:r>
              <a:rPr sz="3200" b="1" spc="-30" dirty="0">
                <a:latin typeface="Calibri"/>
                <a:cs typeface="Calibri"/>
              </a:rPr>
              <a:t> </a:t>
            </a:r>
            <a:r>
              <a:rPr sz="3200" b="1" dirty="0" err="1">
                <a:latin typeface="Calibri"/>
                <a:cs typeface="Calibri"/>
              </a:rPr>
              <a:t>Individu</a:t>
            </a:r>
            <a:r>
              <a:rPr sz="3200" b="1" spc="-15" dirty="0" err="1">
                <a:latin typeface="Calibri"/>
                <a:cs typeface="Calibri"/>
              </a:rPr>
              <a:t>a</a:t>
            </a:r>
            <a:r>
              <a:rPr sz="3200" b="1" dirty="0" err="1">
                <a:latin typeface="Calibri"/>
                <a:cs typeface="Calibri"/>
              </a:rPr>
              <a:t>is</a:t>
            </a:r>
            <a:r>
              <a:rPr sz="3200" b="1" spc="-40" dirty="0">
                <a:latin typeface="Calibri"/>
                <a:cs typeface="Calibri"/>
              </a:rPr>
              <a:t> </a:t>
            </a:r>
            <a:r>
              <a:rPr sz="3200" b="1" dirty="0">
                <a:latin typeface="Calibri"/>
                <a:cs typeface="Calibri"/>
              </a:rPr>
              <a:t>–</a:t>
            </a:r>
            <a:r>
              <a:rPr lang="pt-BR" sz="3200" b="1" dirty="0">
                <a:cs typeface="Calibri"/>
              </a:rPr>
              <a:t> Regras e Processos</a:t>
            </a:r>
            <a:r>
              <a:rPr sz="3200" b="1" spc="-20" dirty="0">
                <a:latin typeface="Calibri"/>
                <a:cs typeface="Calibri"/>
              </a:rPr>
              <a:t> </a:t>
            </a:r>
            <a:endParaRPr sz="3200" dirty="0">
              <a:latin typeface="Calibri"/>
              <a:cs typeface="Calibri"/>
            </a:endParaRPr>
          </a:p>
        </p:txBody>
      </p:sp>
    </p:spTree>
    <p:extLst>
      <p:ext uri="{BB962C8B-B14F-4D97-AF65-F5344CB8AC3E}">
        <p14:creationId xmlns:p14="http://schemas.microsoft.com/office/powerpoint/2010/main" val="2149945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784729" y="846582"/>
            <a:ext cx="9485877" cy="538609"/>
          </a:xfrm>
          <a:prstGeom prst="rect">
            <a:avLst/>
          </a:prstGeom>
        </p:spPr>
        <p:txBody>
          <a:bodyPr vert="horz" wrap="square" lIns="0" tIns="0" rIns="0" bIns="0" rtlCol="0">
            <a:spAutoFit/>
          </a:bodyPr>
          <a:lstStyle/>
          <a:p>
            <a:pPr marL="12700">
              <a:lnSpc>
                <a:spcPct val="100000"/>
              </a:lnSpc>
            </a:pPr>
            <a:r>
              <a:rPr sz="3500" b="1" spc="-5" dirty="0">
                <a:latin typeface="Calibri"/>
                <a:cs typeface="Calibri"/>
              </a:rPr>
              <a:t>O</a:t>
            </a:r>
            <a:r>
              <a:rPr sz="3500" b="1" spc="-55" dirty="0">
                <a:latin typeface="Calibri"/>
                <a:cs typeface="Calibri"/>
              </a:rPr>
              <a:t>r</a:t>
            </a:r>
            <a:r>
              <a:rPr sz="3500" b="1" spc="-30" dirty="0">
                <a:latin typeface="Calibri"/>
                <a:cs typeface="Calibri"/>
              </a:rPr>
              <a:t>ç</a:t>
            </a:r>
            <a:r>
              <a:rPr sz="3500" b="1" dirty="0">
                <a:latin typeface="Calibri"/>
                <a:cs typeface="Calibri"/>
              </a:rPr>
              <a:t>ame</a:t>
            </a:r>
            <a:r>
              <a:rPr sz="3500" b="1" spc="-35" dirty="0">
                <a:latin typeface="Calibri"/>
                <a:cs typeface="Calibri"/>
              </a:rPr>
              <a:t>n</a:t>
            </a:r>
            <a:r>
              <a:rPr sz="3500" b="1" spc="-40" dirty="0">
                <a:latin typeface="Calibri"/>
                <a:cs typeface="Calibri"/>
              </a:rPr>
              <a:t>t</a:t>
            </a:r>
            <a:r>
              <a:rPr sz="3500" b="1" dirty="0">
                <a:latin typeface="Calibri"/>
                <a:cs typeface="Calibri"/>
              </a:rPr>
              <a:t>o</a:t>
            </a:r>
            <a:r>
              <a:rPr sz="3500" b="1" spc="-15" dirty="0">
                <a:latin typeface="Calibri"/>
                <a:cs typeface="Calibri"/>
              </a:rPr>
              <a:t> </a:t>
            </a:r>
            <a:r>
              <a:rPr sz="3500" b="1" dirty="0" err="1">
                <a:latin typeface="Calibri"/>
                <a:cs typeface="Calibri"/>
              </a:rPr>
              <a:t>Impositi</a:t>
            </a:r>
            <a:r>
              <a:rPr sz="3500" b="1" spc="-45" dirty="0" err="1">
                <a:latin typeface="Calibri"/>
                <a:cs typeface="Calibri"/>
              </a:rPr>
              <a:t>v</a:t>
            </a:r>
            <a:r>
              <a:rPr sz="3500" b="1" dirty="0" err="1">
                <a:latin typeface="Calibri"/>
                <a:cs typeface="Calibri"/>
              </a:rPr>
              <a:t>o</a:t>
            </a:r>
            <a:r>
              <a:rPr sz="3500" b="1" spc="-10" dirty="0">
                <a:latin typeface="Calibri"/>
                <a:cs typeface="Calibri"/>
              </a:rPr>
              <a:t> </a:t>
            </a:r>
            <a:r>
              <a:rPr lang="pt-BR" sz="3500" b="1" dirty="0">
                <a:latin typeface="Calibri"/>
                <a:cs typeface="Calibri"/>
              </a:rPr>
              <a:t>–</a:t>
            </a:r>
            <a:r>
              <a:rPr sz="3500" b="1" spc="-5" dirty="0">
                <a:latin typeface="Calibri"/>
                <a:cs typeface="Calibri"/>
              </a:rPr>
              <a:t> </a:t>
            </a:r>
            <a:r>
              <a:rPr lang="pt-BR" sz="3500" b="1" spc="-60" dirty="0">
                <a:latin typeface="Calibri"/>
                <a:cs typeface="Calibri"/>
              </a:rPr>
              <a:t>Emendas Constitucionais</a:t>
            </a:r>
            <a:endParaRPr sz="3500" dirty="0">
              <a:latin typeface="Calibri"/>
              <a:cs typeface="Calibri"/>
            </a:endParaRPr>
          </a:p>
        </p:txBody>
      </p:sp>
      <p:sp>
        <p:nvSpPr>
          <p:cNvPr id="7" name="object 7"/>
          <p:cNvSpPr/>
          <p:nvPr/>
        </p:nvSpPr>
        <p:spPr>
          <a:xfrm>
            <a:off x="1264166" y="1486661"/>
            <a:ext cx="10162540" cy="381000"/>
          </a:xfrm>
          <a:custGeom>
            <a:avLst/>
            <a:gdLst/>
            <a:ahLst/>
            <a:cxnLst/>
            <a:rect l="l" t="t" r="r" b="b"/>
            <a:pathLst>
              <a:path w="10162540" h="381000">
                <a:moveTo>
                  <a:pt x="10098523" y="0"/>
                </a:moveTo>
                <a:lnTo>
                  <a:pt x="62436" y="8"/>
                </a:lnTo>
                <a:lnTo>
                  <a:pt x="23347" y="14308"/>
                </a:lnTo>
                <a:lnTo>
                  <a:pt x="1636" y="49086"/>
                </a:lnTo>
                <a:lnTo>
                  <a:pt x="0" y="318554"/>
                </a:lnTo>
                <a:lnTo>
                  <a:pt x="1873" y="332897"/>
                </a:lnTo>
                <a:lnTo>
                  <a:pt x="24111" y="367306"/>
                </a:lnTo>
                <a:lnTo>
                  <a:pt x="63491" y="381000"/>
                </a:lnTo>
                <a:lnTo>
                  <a:pt x="10099578" y="380991"/>
                </a:lnTo>
                <a:lnTo>
                  <a:pt x="10138667" y="366691"/>
                </a:lnTo>
                <a:lnTo>
                  <a:pt x="10160378" y="331913"/>
                </a:lnTo>
                <a:lnTo>
                  <a:pt x="10162014" y="62445"/>
                </a:lnTo>
                <a:lnTo>
                  <a:pt x="10160141" y="48102"/>
                </a:lnTo>
                <a:lnTo>
                  <a:pt x="10137902" y="13693"/>
                </a:lnTo>
                <a:lnTo>
                  <a:pt x="10098523" y="0"/>
                </a:lnTo>
                <a:close/>
              </a:path>
            </a:pathLst>
          </a:custGeom>
          <a:solidFill>
            <a:srgbClr val="A9D18E"/>
          </a:solidFill>
        </p:spPr>
        <p:txBody>
          <a:bodyPr wrap="square" lIns="0" tIns="0" rIns="0" bIns="0" rtlCol="0"/>
          <a:lstStyle/>
          <a:p>
            <a:endParaRPr/>
          </a:p>
        </p:txBody>
      </p:sp>
      <p:sp>
        <p:nvSpPr>
          <p:cNvPr id="8" name="object 8"/>
          <p:cNvSpPr/>
          <p:nvPr/>
        </p:nvSpPr>
        <p:spPr>
          <a:xfrm>
            <a:off x="1264158" y="1486661"/>
            <a:ext cx="10162540" cy="381000"/>
          </a:xfrm>
          <a:custGeom>
            <a:avLst/>
            <a:gdLst/>
            <a:ahLst/>
            <a:cxnLst/>
            <a:rect l="l" t="t" r="r" b="b"/>
            <a:pathLst>
              <a:path w="10162540" h="381000">
                <a:moveTo>
                  <a:pt x="0" y="63500"/>
                </a:moveTo>
                <a:lnTo>
                  <a:pt x="13693" y="24120"/>
                </a:lnTo>
                <a:lnTo>
                  <a:pt x="48102" y="1882"/>
                </a:lnTo>
                <a:lnTo>
                  <a:pt x="10098532" y="0"/>
                </a:lnTo>
                <a:lnTo>
                  <a:pt x="10112945" y="1645"/>
                </a:lnTo>
                <a:lnTo>
                  <a:pt x="10147723" y="23355"/>
                </a:lnTo>
                <a:lnTo>
                  <a:pt x="10162023" y="62445"/>
                </a:lnTo>
                <a:lnTo>
                  <a:pt x="10162032" y="317500"/>
                </a:lnTo>
                <a:lnTo>
                  <a:pt x="10160386" y="331913"/>
                </a:lnTo>
                <a:lnTo>
                  <a:pt x="10138676" y="366691"/>
                </a:lnTo>
                <a:lnTo>
                  <a:pt x="10099586" y="380991"/>
                </a:lnTo>
                <a:lnTo>
                  <a:pt x="63500" y="381000"/>
                </a:lnTo>
                <a:lnTo>
                  <a:pt x="49086" y="379354"/>
                </a:lnTo>
                <a:lnTo>
                  <a:pt x="14308" y="357644"/>
                </a:lnTo>
                <a:lnTo>
                  <a:pt x="8" y="318554"/>
                </a:lnTo>
                <a:lnTo>
                  <a:pt x="0" y="63500"/>
                </a:lnTo>
                <a:close/>
              </a:path>
            </a:pathLst>
          </a:custGeom>
          <a:ln w="38100">
            <a:solidFill>
              <a:srgbClr val="538235"/>
            </a:solidFill>
          </a:ln>
        </p:spPr>
        <p:txBody>
          <a:bodyPr wrap="square" lIns="0" tIns="0" rIns="0" bIns="0" rtlCol="0"/>
          <a:lstStyle/>
          <a:p>
            <a:endParaRPr/>
          </a:p>
        </p:txBody>
      </p:sp>
      <p:sp>
        <p:nvSpPr>
          <p:cNvPr id="9" name="object 9"/>
          <p:cNvSpPr txBox="1"/>
          <p:nvPr/>
        </p:nvSpPr>
        <p:spPr>
          <a:xfrm>
            <a:off x="1323594" y="1558188"/>
            <a:ext cx="9887585" cy="1041311"/>
          </a:xfrm>
          <a:prstGeom prst="rect">
            <a:avLst/>
          </a:prstGeom>
        </p:spPr>
        <p:txBody>
          <a:bodyPr vert="horz" wrap="square" lIns="0" tIns="0" rIns="0" bIns="0" rtlCol="0">
            <a:spAutoFit/>
          </a:bodyPr>
          <a:lstStyle/>
          <a:p>
            <a:pPr marL="154940" algn="ctr">
              <a:lnSpc>
                <a:spcPct val="100000"/>
              </a:lnSpc>
            </a:pPr>
            <a:r>
              <a:rPr sz="2000" b="1" spc="-30" dirty="0">
                <a:latin typeface="Calibri"/>
                <a:cs typeface="Calibri"/>
              </a:rPr>
              <a:t>E</a:t>
            </a:r>
            <a:r>
              <a:rPr sz="2000" b="1" dirty="0">
                <a:latin typeface="Calibri"/>
                <a:cs typeface="Calibri"/>
              </a:rPr>
              <a:t>C</a:t>
            </a:r>
            <a:r>
              <a:rPr sz="2000" b="1" spc="-15" dirty="0">
                <a:latin typeface="Calibri"/>
                <a:cs typeface="Calibri"/>
              </a:rPr>
              <a:t> </a:t>
            </a:r>
            <a:r>
              <a:rPr lang="pt-BR" sz="2000" b="1" spc="-15" dirty="0">
                <a:latin typeface="Calibri"/>
                <a:cs typeface="Calibri"/>
              </a:rPr>
              <a:t>105</a:t>
            </a:r>
            <a:r>
              <a:rPr sz="2000" b="1" dirty="0">
                <a:latin typeface="Calibri"/>
                <a:cs typeface="Calibri"/>
              </a:rPr>
              <a:t>/20</a:t>
            </a:r>
            <a:r>
              <a:rPr sz="2000" b="1" spc="5" dirty="0">
                <a:latin typeface="Calibri"/>
                <a:cs typeface="Calibri"/>
              </a:rPr>
              <a:t>1</a:t>
            </a:r>
            <a:r>
              <a:rPr sz="2000" b="1" dirty="0">
                <a:latin typeface="Calibri"/>
                <a:cs typeface="Calibri"/>
              </a:rPr>
              <a:t>9</a:t>
            </a:r>
            <a:endParaRPr sz="2000" dirty="0">
              <a:latin typeface="Calibri"/>
              <a:cs typeface="Calibri"/>
            </a:endParaRPr>
          </a:p>
          <a:p>
            <a:pPr marL="12700">
              <a:lnSpc>
                <a:spcPct val="100000"/>
              </a:lnSpc>
              <a:spcBef>
                <a:spcPts val="1430"/>
              </a:spcBef>
            </a:pPr>
            <a:r>
              <a:rPr sz="1800" b="1" dirty="0">
                <a:latin typeface="Calibri"/>
                <a:cs typeface="Calibri"/>
              </a:rPr>
              <a:t>Al</a:t>
            </a:r>
            <a:r>
              <a:rPr sz="1800" b="1" spc="-25" dirty="0">
                <a:latin typeface="Calibri"/>
                <a:cs typeface="Calibri"/>
              </a:rPr>
              <a:t>t</a:t>
            </a:r>
            <a:r>
              <a:rPr sz="1800" b="1" spc="-5" dirty="0">
                <a:latin typeface="Calibri"/>
                <a:cs typeface="Calibri"/>
              </a:rPr>
              <a:t>e</a:t>
            </a:r>
            <a:r>
              <a:rPr sz="1800" b="1" spc="-35" dirty="0">
                <a:latin typeface="Calibri"/>
                <a:cs typeface="Calibri"/>
              </a:rPr>
              <a:t>r</a:t>
            </a:r>
            <a:r>
              <a:rPr sz="1800" b="1" dirty="0">
                <a:latin typeface="Calibri"/>
                <a:cs typeface="Calibri"/>
              </a:rPr>
              <a:t>a</a:t>
            </a:r>
            <a:r>
              <a:rPr sz="1800" b="1" spc="-25" dirty="0">
                <a:latin typeface="Calibri"/>
                <a:cs typeface="Calibri"/>
              </a:rPr>
              <a:t> </a:t>
            </a:r>
            <a:r>
              <a:rPr sz="1800" b="1" dirty="0">
                <a:latin typeface="Calibri"/>
                <a:cs typeface="Calibri"/>
              </a:rPr>
              <a:t>o art.</a:t>
            </a:r>
            <a:r>
              <a:rPr sz="1800" b="1" spc="-10" dirty="0">
                <a:latin typeface="Calibri"/>
                <a:cs typeface="Calibri"/>
              </a:rPr>
              <a:t> </a:t>
            </a:r>
            <a:r>
              <a:rPr sz="1800" b="1" dirty="0">
                <a:latin typeface="Calibri"/>
                <a:cs typeface="Calibri"/>
              </a:rPr>
              <a:t>166</a:t>
            </a:r>
            <a:r>
              <a:rPr sz="1800" b="1" spc="5" dirty="0">
                <a:latin typeface="Calibri"/>
                <a:cs typeface="Calibri"/>
              </a:rPr>
              <a:t> </a:t>
            </a:r>
            <a:r>
              <a:rPr sz="1800" b="1" dirty="0">
                <a:latin typeface="Calibri"/>
                <a:cs typeface="Calibri"/>
              </a:rPr>
              <a:t>da</a:t>
            </a:r>
            <a:r>
              <a:rPr sz="1800" b="1" spc="-10" dirty="0">
                <a:latin typeface="Calibri"/>
                <a:cs typeface="Calibri"/>
              </a:rPr>
              <a:t> C</a:t>
            </a:r>
            <a:r>
              <a:rPr sz="1800" b="1" dirty="0">
                <a:latin typeface="Calibri"/>
                <a:cs typeface="Calibri"/>
              </a:rPr>
              <a:t>o</a:t>
            </a:r>
            <a:r>
              <a:rPr sz="1800" b="1" spc="5" dirty="0">
                <a:latin typeface="Calibri"/>
                <a:cs typeface="Calibri"/>
              </a:rPr>
              <a:t>n</a:t>
            </a:r>
            <a:r>
              <a:rPr sz="1800" b="1" spc="-25" dirty="0">
                <a:latin typeface="Calibri"/>
                <a:cs typeface="Calibri"/>
              </a:rPr>
              <a:t>s</a:t>
            </a:r>
            <a:r>
              <a:rPr sz="1800" b="1" dirty="0">
                <a:latin typeface="Calibri"/>
                <a:cs typeface="Calibri"/>
              </a:rPr>
              <a:t>titui</a:t>
            </a:r>
            <a:r>
              <a:rPr sz="1800" b="1" spc="-25" dirty="0">
                <a:latin typeface="Calibri"/>
                <a:cs typeface="Calibri"/>
              </a:rPr>
              <a:t>ç</a:t>
            </a:r>
            <a:r>
              <a:rPr sz="1800" b="1" dirty="0">
                <a:latin typeface="Calibri"/>
                <a:cs typeface="Calibri"/>
              </a:rPr>
              <a:t>ão</a:t>
            </a:r>
            <a:r>
              <a:rPr sz="1800" b="1" spc="-40" dirty="0">
                <a:latin typeface="Calibri"/>
                <a:cs typeface="Calibri"/>
              </a:rPr>
              <a:t> </a:t>
            </a:r>
            <a:r>
              <a:rPr sz="1800" b="1" spc="-25" dirty="0">
                <a:latin typeface="Calibri"/>
                <a:cs typeface="Calibri"/>
              </a:rPr>
              <a:t>F</a:t>
            </a:r>
            <a:r>
              <a:rPr sz="1800" b="1" spc="-5" dirty="0">
                <a:latin typeface="Calibri"/>
                <a:cs typeface="Calibri"/>
              </a:rPr>
              <a:t>e</a:t>
            </a:r>
            <a:r>
              <a:rPr sz="1800" b="1" spc="5" dirty="0">
                <a:latin typeface="Calibri"/>
                <a:cs typeface="Calibri"/>
              </a:rPr>
              <a:t>d</a:t>
            </a:r>
            <a:r>
              <a:rPr sz="1800" b="1" spc="-5" dirty="0">
                <a:latin typeface="Calibri"/>
                <a:cs typeface="Calibri"/>
              </a:rPr>
              <a:t>e</a:t>
            </a:r>
            <a:r>
              <a:rPr sz="1800" b="1" spc="-35" dirty="0">
                <a:latin typeface="Calibri"/>
                <a:cs typeface="Calibri"/>
              </a:rPr>
              <a:t>r</a:t>
            </a:r>
            <a:r>
              <a:rPr sz="1800" b="1" dirty="0">
                <a:latin typeface="Calibri"/>
                <a:cs typeface="Calibri"/>
              </a:rPr>
              <a:t>al</a:t>
            </a:r>
            <a:r>
              <a:rPr sz="1800" b="1" spc="-50" dirty="0">
                <a:latin typeface="Calibri"/>
                <a:cs typeface="Calibri"/>
              </a:rPr>
              <a:t> </a:t>
            </a:r>
            <a:r>
              <a:rPr sz="1800" b="1" dirty="0">
                <a:latin typeface="Calibri"/>
                <a:cs typeface="Calibri"/>
              </a:rPr>
              <a:t>pa</a:t>
            </a:r>
            <a:r>
              <a:rPr sz="1800" b="1" spc="-40" dirty="0">
                <a:latin typeface="Calibri"/>
                <a:cs typeface="Calibri"/>
              </a:rPr>
              <a:t>r</a:t>
            </a:r>
            <a:r>
              <a:rPr sz="1800" b="1" dirty="0">
                <a:latin typeface="Calibri"/>
                <a:cs typeface="Calibri"/>
              </a:rPr>
              <a:t>a au</a:t>
            </a:r>
            <a:r>
              <a:rPr sz="1800" b="1" spc="-15" dirty="0">
                <a:latin typeface="Calibri"/>
                <a:cs typeface="Calibri"/>
              </a:rPr>
              <a:t>t</a:t>
            </a:r>
            <a:r>
              <a:rPr sz="1800" b="1" dirty="0">
                <a:latin typeface="Calibri"/>
                <a:cs typeface="Calibri"/>
              </a:rPr>
              <a:t>ori</a:t>
            </a:r>
            <a:r>
              <a:rPr sz="1800" b="1" spc="-25" dirty="0">
                <a:latin typeface="Calibri"/>
                <a:cs typeface="Calibri"/>
              </a:rPr>
              <a:t>z</a:t>
            </a:r>
            <a:r>
              <a:rPr sz="1800" b="1" dirty="0">
                <a:latin typeface="Calibri"/>
                <a:cs typeface="Calibri"/>
              </a:rPr>
              <a:t>ar</a:t>
            </a:r>
            <a:r>
              <a:rPr sz="1800" b="1" spc="-45" dirty="0">
                <a:latin typeface="Calibri"/>
                <a:cs typeface="Calibri"/>
              </a:rPr>
              <a:t> </a:t>
            </a:r>
            <a:r>
              <a:rPr sz="1800" b="1" dirty="0">
                <a:latin typeface="Calibri"/>
                <a:cs typeface="Calibri"/>
              </a:rPr>
              <a:t>a</a:t>
            </a:r>
            <a:r>
              <a:rPr sz="1800" b="1" spc="10" dirty="0">
                <a:latin typeface="Calibri"/>
                <a:cs typeface="Calibri"/>
              </a:rPr>
              <a:t> </a:t>
            </a:r>
            <a:r>
              <a:rPr sz="1800" b="1" dirty="0">
                <a:latin typeface="Calibri"/>
                <a:cs typeface="Calibri"/>
              </a:rPr>
              <a:t>t</a:t>
            </a:r>
            <a:r>
              <a:rPr sz="1800" b="1" spc="-45" dirty="0">
                <a:latin typeface="Calibri"/>
                <a:cs typeface="Calibri"/>
              </a:rPr>
              <a:t>r</a:t>
            </a:r>
            <a:r>
              <a:rPr sz="1800" b="1" dirty="0">
                <a:latin typeface="Calibri"/>
                <a:cs typeface="Calibri"/>
              </a:rPr>
              <a:t>an</a:t>
            </a:r>
            <a:r>
              <a:rPr sz="1800" b="1" spc="-10" dirty="0">
                <a:latin typeface="Calibri"/>
                <a:cs typeface="Calibri"/>
              </a:rPr>
              <a:t>s</a:t>
            </a:r>
            <a:r>
              <a:rPr sz="1800" b="1" spc="-45" dirty="0">
                <a:latin typeface="Calibri"/>
                <a:cs typeface="Calibri"/>
              </a:rPr>
              <a:t>f</a:t>
            </a:r>
            <a:r>
              <a:rPr sz="1800" b="1" spc="-5" dirty="0">
                <a:latin typeface="Calibri"/>
                <a:cs typeface="Calibri"/>
              </a:rPr>
              <a:t>e</a:t>
            </a:r>
            <a:r>
              <a:rPr sz="1800" b="1" spc="-25" dirty="0">
                <a:latin typeface="Calibri"/>
                <a:cs typeface="Calibri"/>
              </a:rPr>
              <a:t>r</a:t>
            </a:r>
            <a:r>
              <a:rPr sz="1800" b="1" spc="-5" dirty="0">
                <a:latin typeface="Calibri"/>
                <a:cs typeface="Calibri"/>
              </a:rPr>
              <a:t>ê</a:t>
            </a:r>
            <a:r>
              <a:rPr sz="1800" b="1" spc="5" dirty="0">
                <a:latin typeface="Calibri"/>
                <a:cs typeface="Calibri"/>
              </a:rPr>
              <a:t>n</a:t>
            </a:r>
            <a:r>
              <a:rPr sz="1800" b="1" spc="-10" dirty="0">
                <a:latin typeface="Calibri"/>
                <a:cs typeface="Calibri"/>
              </a:rPr>
              <a:t>c</a:t>
            </a:r>
            <a:r>
              <a:rPr sz="1800" b="1" dirty="0">
                <a:latin typeface="Calibri"/>
                <a:cs typeface="Calibri"/>
              </a:rPr>
              <a:t>ia</a:t>
            </a:r>
            <a:r>
              <a:rPr sz="1800" b="1" spc="-40" dirty="0">
                <a:latin typeface="Calibri"/>
                <a:cs typeface="Calibri"/>
              </a:rPr>
              <a:t> </a:t>
            </a:r>
            <a:r>
              <a:rPr sz="1800" b="1" dirty="0">
                <a:latin typeface="Calibri"/>
                <a:cs typeface="Calibri"/>
              </a:rPr>
              <a:t>de</a:t>
            </a:r>
            <a:r>
              <a:rPr sz="1800" b="1" spc="-5" dirty="0">
                <a:latin typeface="Calibri"/>
                <a:cs typeface="Calibri"/>
              </a:rPr>
              <a:t> </a:t>
            </a:r>
            <a:r>
              <a:rPr sz="1800" b="1" spc="-30" dirty="0">
                <a:latin typeface="Calibri"/>
                <a:cs typeface="Calibri"/>
              </a:rPr>
              <a:t>r</a:t>
            </a:r>
            <a:r>
              <a:rPr sz="1800" b="1" spc="-5" dirty="0">
                <a:latin typeface="Calibri"/>
                <a:cs typeface="Calibri"/>
              </a:rPr>
              <a:t>e</a:t>
            </a:r>
            <a:r>
              <a:rPr sz="1800" b="1" dirty="0">
                <a:latin typeface="Calibri"/>
                <a:cs typeface="Calibri"/>
              </a:rPr>
              <a:t>cu</a:t>
            </a:r>
            <a:r>
              <a:rPr sz="1800" b="1" spc="-25" dirty="0">
                <a:latin typeface="Calibri"/>
                <a:cs typeface="Calibri"/>
              </a:rPr>
              <a:t>r</a:t>
            </a:r>
            <a:r>
              <a:rPr sz="1800" b="1" dirty="0">
                <a:latin typeface="Calibri"/>
                <a:cs typeface="Calibri"/>
              </a:rPr>
              <a:t>sos</a:t>
            </a:r>
            <a:r>
              <a:rPr sz="1800" b="1" spc="-45" dirty="0">
                <a:latin typeface="Calibri"/>
                <a:cs typeface="Calibri"/>
              </a:rPr>
              <a:t> f</a:t>
            </a:r>
            <a:r>
              <a:rPr sz="1800" b="1" spc="-5" dirty="0">
                <a:latin typeface="Calibri"/>
                <a:cs typeface="Calibri"/>
              </a:rPr>
              <a:t>e</a:t>
            </a:r>
            <a:r>
              <a:rPr sz="1800" b="1" spc="5" dirty="0">
                <a:latin typeface="Calibri"/>
                <a:cs typeface="Calibri"/>
              </a:rPr>
              <a:t>d</a:t>
            </a:r>
            <a:r>
              <a:rPr sz="1800" b="1" spc="-5" dirty="0">
                <a:latin typeface="Calibri"/>
                <a:cs typeface="Calibri"/>
              </a:rPr>
              <a:t>e</a:t>
            </a:r>
            <a:r>
              <a:rPr sz="1800" b="1" spc="-35" dirty="0">
                <a:latin typeface="Calibri"/>
                <a:cs typeface="Calibri"/>
              </a:rPr>
              <a:t>r</a:t>
            </a:r>
            <a:r>
              <a:rPr sz="1800" b="1" dirty="0">
                <a:latin typeface="Calibri"/>
                <a:cs typeface="Calibri"/>
              </a:rPr>
              <a:t>ais</a:t>
            </a:r>
            <a:r>
              <a:rPr sz="1800" b="1" spc="-25" dirty="0">
                <a:latin typeface="Calibri"/>
                <a:cs typeface="Calibri"/>
              </a:rPr>
              <a:t> </a:t>
            </a:r>
            <a:r>
              <a:rPr sz="1800" b="1" dirty="0">
                <a:latin typeface="Calibri"/>
                <a:cs typeface="Calibri"/>
              </a:rPr>
              <a:t>a E</a:t>
            </a:r>
            <a:r>
              <a:rPr sz="1800" b="1" spc="-30" dirty="0">
                <a:latin typeface="Calibri"/>
                <a:cs typeface="Calibri"/>
              </a:rPr>
              <a:t>s</a:t>
            </a:r>
            <a:r>
              <a:rPr sz="1800" b="1" spc="-15" dirty="0">
                <a:latin typeface="Calibri"/>
                <a:cs typeface="Calibri"/>
              </a:rPr>
              <a:t>t</a:t>
            </a:r>
            <a:r>
              <a:rPr sz="1800" b="1" dirty="0">
                <a:latin typeface="Calibri"/>
                <a:cs typeface="Calibri"/>
              </a:rPr>
              <a:t>ados,</a:t>
            </a:r>
            <a:r>
              <a:rPr sz="1800" b="1" spc="-30" dirty="0">
                <a:latin typeface="Calibri"/>
                <a:cs typeface="Calibri"/>
              </a:rPr>
              <a:t> </a:t>
            </a:r>
            <a:r>
              <a:rPr sz="1800" b="1" dirty="0">
                <a:latin typeface="Calibri"/>
                <a:cs typeface="Calibri"/>
              </a:rPr>
              <a:t>ao</a:t>
            </a:r>
            <a:endParaRPr sz="1800" dirty="0">
              <a:latin typeface="Calibri"/>
              <a:cs typeface="Calibri"/>
            </a:endParaRPr>
          </a:p>
          <a:p>
            <a:pPr marL="12700">
              <a:lnSpc>
                <a:spcPct val="100000"/>
              </a:lnSpc>
            </a:pPr>
            <a:r>
              <a:rPr sz="1800" b="1" dirty="0">
                <a:latin typeface="Calibri"/>
                <a:cs typeface="Calibri"/>
              </a:rPr>
              <a:t>D</a:t>
            </a:r>
            <a:r>
              <a:rPr sz="1800" b="1" spc="-5" dirty="0">
                <a:latin typeface="Calibri"/>
                <a:cs typeface="Calibri"/>
              </a:rPr>
              <a:t>i</a:t>
            </a:r>
            <a:r>
              <a:rPr sz="1800" b="1" spc="-35" dirty="0">
                <a:latin typeface="Calibri"/>
                <a:cs typeface="Calibri"/>
              </a:rPr>
              <a:t>s</a:t>
            </a:r>
            <a:r>
              <a:rPr sz="1800" b="1" spc="-10" dirty="0">
                <a:latin typeface="Calibri"/>
                <a:cs typeface="Calibri"/>
              </a:rPr>
              <a:t>tri</a:t>
            </a:r>
            <a:r>
              <a:rPr sz="1800" b="1" spc="-30" dirty="0">
                <a:latin typeface="Calibri"/>
                <a:cs typeface="Calibri"/>
              </a:rPr>
              <a:t>t</a:t>
            </a:r>
            <a:r>
              <a:rPr sz="1800" b="1" spc="-10" dirty="0">
                <a:latin typeface="Calibri"/>
                <a:cs typeface="Calibri"/>
              </a:rPr>
              <a:t>o</a:t>
            </a:r>
            <a:r>
              <a:rPr sz="1800" b="1" spc="-20" dirty="0">
                <a:latin typeface="Calibri"/>
                <a:cs typeface="Calibri"/>
              </a:rPr>
              <a:t> </a:t>
            </a:r>
            <a:r>
              <a:rPr sz="1800" b="1" spc="-35" dirty="0">
                <a:latin typeface="Calibri"/>
                <a:cs typeface="Calibri"/>
              </a:rPr>
              <a:t>F</a:t>
            </a:r>
            <a:r>
              <a:rPr sz="1800" b="1" dirty="0">
                <a:latin typeface="Calibri"/>
                <a:cs typeface="Calibri"/>
              </a:rPr>
              <a:t>e</a:t>
            </a:r>
            <a:r>
              <a:rPr sz="1800" b="1" spc="-10" dirty="0">
                <a:latin typeface="Calibri"/>
                <a:cs typeface="Calibri"/>
              </a:rPr>
              <a:t>d</a:t>
            </a:r>
            <a:r>
              <a:rPr sz="1800" b="1" dirty="0">
                <a:latin typeface="Calibri"/>
                <a:cs typeface="Calibri"/>
              </a:rPr>
              <a:t>e</a:t>
            </a:r>
            <a:r>
              <a:rPr sz="1800" b="1" spc="-55" dirty="0">
                <a:latin typeface="Calibri"/>
                <a:cs typeface="Calibri"/>
              </a:rPr>
              <a:t>r</a:t>
            </a:r>
            <a:r>
              <a:rPr sz="1800" b="1" spc="-10" dirty="0">
                <a:latin typeface="Calibri"/>
                <a:cs typeface="Calibri"/>
              </a:rPr>
              <a:t>al</a:t>
            </a:r>
            <a:r>
              <a:rPr sz="1800" b="1" spc="-35" dirty="0">
                <a:latin typeface="Calibri"/>
                <a:cs typeface="Calibri"/>
              </a:rPr>
              <a:t> </a:t>
            </a:r>
            <a:r>
              <a:rPr sz="1800" b="1" dirty="0">
                <a:latin typeface="Calibri"/>
                <a:cs typeface="Calibri"/>
              </a:rPr>
              <a:t>e </a:t>
            </a:r>
            <a:r>
              <a:rPr sz="1800" b="1" spc="-10" dirty="0">
                <a:latin typeface="Calibri"/>
                <a:cs typeface="Calibri"/>
              </a:rPr>
              <a:t>a</a:t>
            </a:r>
            <a:r>
              <a:rPr sz="1800" b="1" dirty="0">
                <a:latin typeface="Calibri"/>
                <a:cs typeface="Calibri"/>
              </a:rPr>
              <a:t> </a:t>
            </a:r>
            <a:r>
              <a:rPr sz="1800" b="1" spc="-10" dirty="0">
                <a:latin typeface="Calibri"/>
                <a:cs typeface="Calibri"/>
              </a:rPr>
              <a:t>Municí</a:t>
            </a:r>
            <a:r>
              <a:rPr sz="1800" b="1" spc="-20" dirty="0">
                <a:latin typeface="Calibri"/>
                <a:cs typeface="Calibri"/>
              </a:rPr>
              <a:t>p</a:t>
            </a:r>
            <a:r>
              <a:rPr sz="1800" b="1" spc="-5" dirty="0">
                <a:latin typeface="Calibri"/>
                <a:cs typeface="Calibri"/>
              </a:rPr>
              <a:t>i</a:t>
            </a:r>
            <a:r>
              <a:rPr sz="1800" b="1" spc="-20" dirty="0">
                <a:latin typeface="Calibri"/>
                <a:cs typeface="Calibri"/>
              </a:rPr>
              <a:t>o</a:t>
            </a:r>
            <a:r>
              <a:rPr sz="1800" b="1" spc="-10" dirty="0">
                <a:latin typeface="Calibri"/>
                <a:cs typeface="Calibri"/>
              </a:rPr>
              <a:t>s</a:t>
            </a:r>
            <a:r>
              <a:rPr sz="1800" b="1" spc="-15" dirty="0">
                <a:latin typeface="Calibri"/>
                <a:cs typeface="Calibri"/>
              </a:rPr>
              <a:t> </a:t>
            </a:r>
            <a:r>
              <a:rPr sz="1800" b="1" spc="-5" dirty="0">
                <a:latin typeface="Calibri"/>
                <a:cs typeface="Calibri"/>
              </a:rPr>
              <a:t>m</a:t>
            </a:r>
            <a:r>
              <a:rPr sz="1800" b="1" spc="5" dirty="0">
                <a:latin typeface="Calibri"/>
                <a:cs typeface="Calibri"/>
              </a:rPr>
              <a:t>e</a:t>
            </a:r>
            <a:r>
              <a:rPr sz="1800" b="1" spc="-20" dirty="0">
                <a:latin typeface="Calibri"/>
                <a:cs typeface="Calibri"/>
              </a:rPr>
              <a:t>di</a:t>
            </a:r>
            <a:r>
              <a:rPr sz="1800" b="1" spc="-10" dirty="0">
                <a:latin typeface="Calibri"/>
                <a:cs typeface="Calibri"/>
              </a:rPr>
              <a:t>a</a:t>
            </a:r>
            <a:r>
              <a:rPr sz="1800" b="1" spc="-30" dirty="0">
                <a:latin typeface="Calibri"/>
                <a:cs typeface="Calibri"/>
              </a:rPr>
              <a:t>n</a:t>
            </a:r>
            <a:r>
              <a:rPr sz="1800" b="1" spc="-35" dirty="0">
                <a:latin typeface="Calibri"/>
                <a:cs typeface="Calibri"/>
              </a:rPr>
              <a:t>t</a:t>
            </a:r>
            <a:r>
              <a:rPr sz="1800" b="1" dirty="0">
                <a:latin typeface="Calibri"/>
                <a:cs typeface="Calibri"/>
              </a:rPr>
              <a:t>e</a:t>
            </a:r>
            <a:r>
              <a:rPr sz="1800" b="1" spc="-10" dirty="0">
                <a:latin typeface="Calibri"/>
                <a:cs typeface="Calibri"/>
              </a:rPr>
              <a:t> </a:t>
            </a:r>
            <a:r>
              <a:rPr sz="1800" b="1" dirty="0">
                <a:latin typeface="Calibri"/>
                <a:cs typeface="Calibri"/>
              </a:rPr>
              <a:t>e</a:t>
            </a:r>
            <a:r>
              <a:rPr sz="1800" b="1" spc="-15" dirty="0">
                <a:latin typeface="Calibri"/>
                <a:cs typeface="Calibri"/>
              </a:rPr>
              <a:t>m</a:t>
            </a:r>
            <a:r>
              <a:rPr sz="1800" b="1" spc="-10" dirty="0">
                <a:latin typeface="Calibri"/>
                <a:cs typeface="Calibri"/>
              </a:rPr>
              <a:t>en</a:t>
            </a:r>
            <a:r>
              <a:rPr sz="1800" b="1" spc="-20" dirty="0">
                <a:latin typeface="Calibri"/>
                <a:cs typeface="Calibri"/>
              </a:rPr>
              <a:t>d</a:t>
            </a:r>
            <a:r>
              <a:rPr sz="1800" b="1" spc="-10" dirty="0">
                <a:latin typeface="Calibri"/>
                <a:cs typeface="Calibri"/>
              </a:rPr>
              <a:t>as</a:t>
            </a:r>
            <a:r>
              <a:rPr sz="1800" b="1" spc="-15" dirty="0">
                <a:latin typeface="Calibri"/>
                <a:cs typeface="Calibri"/>
              </a:rPr>
              <a:t> </a:t>
            </a:r>
            <a:r>
              <a:rPr sz="1800" b="1" spc="-10" dirty="0">
                <a:latin typeface="Calibri"/>
                <a:cs typeface="Calibri"/>
              </a:rPr>
              <a:t>ao</a:t>
            </a:r>
            <a:r>
              <a:rPr sz="1800" b="1" spc="-35" dirty="0">
                <a:latin typeface="Calibri"/>
                <a:cs typeface="Calibri"/>
              </a:rPr>
              <a:t> </a:t>
            </a:r>
            <a:r>
              <a:rPr sz="1800" b="1" spc="-10" dirty="0">
                <a:latin typeface="Calibri"/>
                <a:cs typeface="Calibri"/>
              </a:rPr>
              <a:t>p</a:t>
            </a:r>
            <a:r>
              <a:rPr sz="1800" b="1" spc="-30" dirty="0">
                <a:latin typeface="Calibri"/>
                <a:cs typeface="Calibri"/>
              </a:rPr>
              <a:t>r</a:t>
            </a:r>
            <a:r>
              <a:rPr sz="1800" b="1" dirty="0">
                <a:latin typeface="Calibri"/>
                <a:cs typeface="Calibri"/>
              </a:rPr>
              <a:t>oje</a:t>
            </a:r>
            <a:r>
              <a:rPr sz="1800" b="1" spc="-25" dirty="0">
                <a:latin typeface="Calibri"/>
                <a:cs typeface="Calibri"/>
              </a:rPr>
              <a:t>t</a:t>
            </a:r>
            <a:r>
              <a:rPr sz="1800" b="1" spc="-10" dirty="0">
                <a:latin typeface="Calibri"/>
                <a:cs typeface="Calibri"/>
              </a:rPr>
              <a:t>o</a:t>
            </a:r>
            <a:r>
              <a:rPr sz="1800" b="1" spc="-20" dirty="0">
                <a:latin typeface="Calibri"/>
                <a:cs typeface="Calibri"/>
              </a:rPr>
              <a:t> </a:t>
            </a:r>
            <a:r>
              <a:rPr sz="1800" b="1" spc="-10" dirty="0">
                <a:latin typeface="Calibri"/>
                <a:cs typeface="Calibri"/>
              </a:rPr>
              <a:t>d</a:t>
            </a:r>
            <a:r>
              <a:rPr sz="1800" b="1" dirty="0">
                <a:latin typeface="Calibri"/>
                <a:cs typeface="Calibri"/>
              </a:rPr>
              <a:t>e</a:t>
            </a:r>
            <a:r>
              <a:rPr sz="1800" b="1" spc="-20" dirty="0">
                <a:latin typeface="Calibri"/>
                <a:cs typeface="Calibri"/>
              </a:rPr>
              <a:t> </a:t>
            </a:r>
            <a:r>
              <a:rPr sz="1800" b="1" dirty="0">
                <a:latin typeface="Calibri"/>
                <a:cs typeface="Calibri"/>
              </a:rPr>
              <a:t>le</a:t>
            </a:r>
            <a:r>
              <a:rPr sz="1800" b="1" spc="-5" dirty="0">
                <a:latin typeface="Calibri"/>
                <a:cs typeface="Calibri"/>
              </a:rPr>
              <a:t>i</a:t>
            </a:r>
            <a:r>
              <a:rPr sz="1800" b="1" spc="-25" dirty="0">
                <a:latin typeface="Calibri"/>
                <a:cs typeface="Calibri"/>
              </a:rPr>
              <a:t> </a:t>
            </a:r>
            <a:r>
              <a:rPr sz="1800" b="1" spc="-10" dirty="0">
                <a:latin typeface="Calibri"/>
                <a:cs typeface="Calibri"/>
              </a:rPr>
              <a:t>do </a:t>
            </a:r>
            <a:r>
              <a:rPr sz="1800" b="1" dirty="0">
                <a:latin typeface="Calibri"/>
                <a:cs typeface="Calibri"/>
              </a:rPr>
              <a:t>o</a:t>
            </a:r>
            <a:r>
              <a:rPr sz="1800" b="1" spc="-25" dirty="0">
                <a:latin typeface="Calibri"/>
                <a:cs typeface="Calibri"/>
              </a:rPr>
              <a:t>r</a:t>
            </a:r>
            <a:r>
              <a:rPr sz="1800" b="1" spc="-10" dirty="0">
                <a:latin typeface="Calibri"/>
                <a:cs typeface="Calibri"/>
              </a:rPr>
              <a:t>ç</a:t>
            </a:r>
            <a:r>
              <a:rPr sz="1800" b="1" dirty="0">
                <a:latin typeface="Calibri"/>
                <a:cs typeface="Calibri"/>
              </a:rPr>
              <a:t>ame</a:t>
            </a:r>
            <a:r>
              <a:rPr sz="1800" b="1" spc="-20" dirty="0">
                <a:latin typeface="Calibri"/>
                <a:cs typeface="Calibri"/>
              </a:rPr>
              <a:t>n</a:t>
            </a:r>
            <a:r>
              <a:rPr sz="1800" b="1" spc="-35" dirty="0">
                <a:latin typeface="Calibri"/>
                <a:cs typeface="Calibri"/>
              </a:rPr>
              <a:t>t</a:t>
            </a:r>
            <a:r>
              <a:rPr sz="1800" b="1" spc="-10" dirty="0">
                <a:latin typeface="Calibri"/>
                <a:cs typeface="Calibri"/>
              </a:rPr>
              <a:t>o</a:t>
            </a:r>
            <a:r>
              <a:rPr sz="1800" b="1" spc="-30" dirty="0">
                <a:latin typeface="Calibri"/>
                <a:cs typeface="Calibri"/>
              </a:rPr>
              <a:t> </a:t>
            </a:r>
            <a:r>
              <a:rPr sz="1800" b="1" spc="-10" dirty="0">
                <a:latin typeface="Calibri"/>
                <a:cs typeface="Calibri"/>
              </a:rPr>
              <a:t>an</a:t>
            </a:r>
            <a:r>
              <a:rPr sz="1800" b="1" spc="-5" dirty="0">
                <a:latin typeface="Calibri"/>
                <a:cs typeface="Calibri"/>
              </a:rPr>
              <a:t>u</a:t>
            </a:r>
            <a:r>
              <a:rPr sz="1800" b="1" spc="-10" dirty="0">
                <a:latin typeface="Calibri"/>
                <a:cs typeface="Calibri"/>
              </a:rPr>
              <a:t>al.</a:t>
            </a:r>
            <a:endParaRPr sz="1800" dirty="0">
              <a:latin typeface="Calibri"/>
              <a:cs typeface="Calibri"/>
            </a:endParaRPr>
          </a:p>
        </p:txBody>
      </p:sp>
      <p:sp>
        <p:nvSpPr>
          <p:cNvPr id="10" name="object 10"/>
          <p:cNvSpPr/>
          <p:nvPr/>
        </p:nvSpPr>
        <p:spPr>
          <a:xfrm>
            <a:off x="217170" y="2977642"/>
            <a:ext cx="2326005" cy="2854325"/>
          </a:xfrm>
          <a:custGeom>
            <a:avLst/>
            <a:gdLst/>
            <a:ahLst/>
            <a:cxnLst/>
            <a:rect l="l" t="t" r="r" b="b"/>
            <a:pathLst>
              <a:path w="2326005" h="2854325">
                <a:moveTo>
                  <a:pt x="2034969" y="2688"/>
                </a:moveTo>
                <a:lnTo>
                  <a:pt x="2034921" y="145415"/>
                </a:lnTo>
                <a:lnTo>
                  <a:pt x="145351" y="145415"/>
                </a:lnTo>
                <a:lnTo>
                  <a:pt x="130654" y="146148"/>
                </a:lnTo>
                <a:lnTo>
                  <a:pt x="89361" y="156582"/>
                </a:lnTo>
                <a:lnTo>
                  <a:pt x="53744" y="177887"/>
                </a:lnTo>
                <a:lnTo>
                  <a:pt x="25712" y="208160"/>
                </a:lnTo>
                <a:lnTo>
                  <a:pt x="7169" y="245498"/>
                </a:lnTo>
                <a:lnTo>
                  <a:pt x="24" y="287998"/>
                </a:lnTo>
                <a:lnTo>
                  <a:pt x="0" y="2708592"/>
                </a:lnTo>
                <a:lnTo>
                  <a:pt x="733" y="2723285"/>
                </a:lnTo>
                <a:lnTo>
                  <a:pt x="11170" y="2764571"/>
                </a:lnTo>
                <a:lnTo>
                  <a:pt x="32480" y="2800182"/>
                </a:lnTo>
                <a:lnTo>
                  <a:pt x="62758" y="2828214"/>
                </a:lnTo>
                <a:lnTo>
                  <a:pt x="100098" y="2846761"/>
                </a:lnTo>
                <a:lnTo>
                  <a:pt x="142594" y="2853918"/>
                </a:lnTo>
                <a:lnTo>
                  <a:pt x="157625" y="2853203"/>
                </a:lnTo>
                <a:lnTo>
                  <a:pt x="199650" y="2842967"/>
                </a:lnTo>
                <a:lnTo>
                  <a:pt x="235710" y="2822036"/>
                </a:lnTo>
                <a:lnTo>
                  <a:pt x="264058" y="2792264"/>
                </a:lnTo>
                <a:lnTo>
                  <a:pt x="282943" y="2755501"/>
                </a:lnTo>
                <a:lnTo>
                  <a:pt x="290618" y="2713601"/>
                </a:lnTo>
                <a:lnTo>
                  <a:pt x="290703" y="2563241"/>
                </a:lnTo>
                <a:lnTo>
                  <a:pt x="2180336" y="2563241"/>
                </a:lnTo>
                <a:lnTo>
                  <a:pt x="2223096" y="2556850"/>
                </a:lnTo>
                <a:lnTo>
                  <a:pt x="2260808" y="2538950"/>
                </a:lnTo>
                <a:lnTo>
                  <a:pt x="2291567" y="2511444"/>
                </a:lnTo>
                <a:lnTo>
                  <a:pt x="2313468" y="2476237"/>
                </a:lnTo>
                <a:lnTo>
                  <a:pt x="2324607" y="2435232"/>
                </a:lnTo>
                <a:lnTo>
                  <a:pt x="2325619" y="436118"/>
                </a:lnTo>
                <a:lnTo>
                  <a:pt x="145351" y="436118"/>
                </a:lnTo>
                <a:lnTo>
                  <a:pt x="145484" y="286378"/>
                </a:lnTo>
                <a:lnTo>
                  <a:pt x="159485" y="247990"/>
                </a:lnTo>
                <a:lnTo>
                  <a:pt x="192307" y="223404"/>
                </a:lnTo>
                <a:lnTo>
                  <a:pt x="221675" y="218149"/>
                </a:lnTo>
                <a:lnTo>
                  <a:pt x="2325621" y="218149"/>
                </a:lnTo>
                <a:lnTo>
                  <a:pt x="2325622" y="145389"/>
                </a:lnTo>
                <a:lnTo>
                  <a:pt x="2183092" y="145389"/>
                </a:lnTo>
                <a:lnTo>
                  <a:pt x="2181715" y="72755"/>
                </a:lnTo>
                <a:lnTo>
                  <a:pt x="2109098" y="72755"/>
                </a:lnTo>
                <a:lnTo>
                  <a:pt x="2068114" y="60877"/>
                </a:lnTo>
                <a:lnTo>
                  <a:pt x="2041418" y="30095"/>
                </a:lnTo>
                <a:lnTo>
                  <a:pt x="2036888" y="16899"/>
                </a:lnTo>
                <a:lnTo>
                  <a:pt x="2034969" y="2688"/>
                </a:lnTo>
                <a:close/>
              </a:path>
              <a:path w="2326005" h="2854325">
                <a:moveTo>
                  <a:pt x="2325621" y="218149"/>
                </a:moveTo>
                <a:lnTo>
                  <a:pt x="221675" y="218149"/>
                </a:lnTo>
                <a:lnTo>
                  <a:pt x="235679" y="220226"/>
                </a:lnTo>
                <a:lnTo>
                  <a:pt x="248679" y="224874"/>
                </a:lnTo>
                <a:lnTo>
                  <a:pt x="278993" y="251880"/>
                </a:lnTo>
                <a:lnTo>
                  <a:pt x="290678" y="293534"/>
                </a:lnTo>
                <a:lnTo>
                  <a:pt x="289680" y="308156"/>
                </a:lnTo>
                <a:lnTo>
                  <a:pt x="278524" y="349147"/>
                </a:lnTo>
                <a:lnTo>
                  <a:pt x="256606" y="384342"/>
                </a:lnTo>
                <a:lnTo>
                  <a:pt x="225834" y="411837"/>
                </a:lnTo>
                <a:lnTo>
                  <a:pt x="188113" y="429730"/>
                </a:lnTo>
                <a:lnTo>
                  <a:pt x="145351" y="436118"/>
                </a:lnTo>
                <a:lnTo>
                  <a:pt x="2325619" y="436118"/>
                </a:lnTo>
                <a:lnTo>
                  <a:pt x="2325621" y="218149"/>
                </a:lnTo>
                <a:close/>
              </a:path>
              <a:path w="2326005" h="2854325">
                <a:moveTo>
                  <a:pt x="2325624" y="0"/>
                </a:moveTo>
                <a:lnTo>
                  <a:pt x="2319239" y="42801"/>
                </a:lnTo>
                <a:lnTo>
                  <a:pt x="2301353" y="80537"/>
                </a:lnTo>
                <a:lnTo>
                  <a:pt x="2273869" y="111312"/>
                </a:lnTo>
                <a:lnTo>
                  <a:pt x="2238687" y="133228"/>
                </a:lnTo>
                <a:lnTo>
                  <a:pt x="2197710" y="144387"/>
                </a:lnTo>
                <a:lnTo>
                  <a:pt x="2183092" y="145389"/>
                </a:lnTo>
                <a:lnTo>
                  <a:pt x="2325622" y="145389"/>
                </a:lnTo>
                <a:lnTo>
                  <a:pt x="2325624" y="0"/>
                </a:lnTo>
                <a:close/>
              </a:path>
              <a:path w="2326005" h="2854325">
                <a:moveTo>
                  <a:pt x="2180336" y="0"/>
                </a:moveTo>
                <a:lnTo>
                  <a:pt x="2168191" y="40271"/>
                </a:lnTo>
                <a:lnTo>
                  <a:pt x="2136862" y="66632"/>
                </a:lnTo>
                <a:lnTo>
                  <a:pt x="2109098" y="72755"/>
                </a:lnTo>
                <a:lnTo>
                  <a:pt x="2181715" y="72755"/>
                </a:lnTo>
                <a:lnTo>
                  <a:pt x="2180336" y="0"/>
                </a:lnTo>
                <a:close/>
              </a:path>
            </a:pathLst>
          </a:custGeom>
          <a:solidFill>
            <a:srgbClr val="5B9BD4"/>
          </a:solidFill>
        </p:spPr>
        <p:txBody>
          <a:bodyPr wrap="square" lIns="0" tIns="0" rIns="0" bIns="0" rtlCol="0"/>
          <a:lstStyle/>
          <a:p>
            <a:endParaRPr/>
          </a:p>
        </p:txBody>
      </p:sp>
      <p:sp>
        <p:nvSpPr>
          <p:cNvPr id="11" name="object 11"/>
          <p:cNvSpPr/>
          <p:nvPr/>
        </p:nvSpPr>
        <p:spPr>
          <a:xfrm>
            <a:off x="362521" y="2832435"/>
            <a:ext cx="2180590" cy="581660"/>
          </a:xfrm>
          <a:custGeom>
            <a:avLst/>
            <a:gdLst/>
            <a:ahLst/>
            <a:cxnLst/>
            <a:rect l="l" t="t" r="r" b="b"/>
            <a:pathLst>
              <a:path w="2180590" h="581660">
                <a:moveTo>
                  <a:pt x="76323" y="363355"/>
                </a:moveTo>
                <a:lnTo>
                  <a:pt x="34295" y="374839"/>
                </a:lnTo>
                <a:lnTo>
                  <a:pt x="7078" y="404805"/>
                </a:lnTo>
                <a:lnTo>
                  <a:pt x="0" y="581324"/>
                </a:lnTo>
                <a:lnTo>
                  <a:pt x="14696" y="580590"/>
                </a:lnTo>
                <a:lnTo>
                  <a:pt x="55990" y="570156"/>
                </a:lnTo>
                <a:lnTo>
                  <a:pt x="91606" y="548851"/>
                </a:lnTo>
                <a:lnTo>
                  <a:pt x="119639" y="518578"/>
                </a:lnTo>
                <a:lnTo>
                  <a:pt x="138181" y="481240"/>
                </a:lnTo>
                <a:lnTo>
                  <a:pt x="145326" y="438740"/>
                </a:lnTo>
                <a:lnTo>
                  <a:pt x="143945" y="423620"/>
                </a:lnTo>
                <a:lnTo>
                  <a:pt x="125251" y="386142"/>
                </a:lnTo>
                <a:lnTo>
                  <a:pt x="90327" y="365432"/>
                </a:lnTo>
                <a:lnTo>
                  <a:pt x="76323" y="363355"/>
                </a:lnTo>
                <a:close/>
              </a:path>
              <a:path w="2180590" h="581660">
                <a:moveTo>
                  <a:pt x="2179949" y="152397"/>
                </a:moveTo>
                <a:lnTo>
                  <a:pt x="2034642" y="152397"/>
                </a:lnTo>
                <a:lnTo>
                  <a:pt x="2034984" y="290621"/>
                </a:lnTo>
                <a:lnTo>
                  <a:pt x="2077745" y="284231"/>
                </a:lnTo>
                <a:lnTo>
                  <a:pt x="2115457" y="266330"/>
                </a:lnTo>
                <a:lnTo>
                  <a:pt x="2146216" y="238824"/>
                </a:lnTo>
                <a:lnTo>
                  <a:pt x="2168117" y="203617"/>
                </a:lnTo>
                <a:lnTo>
                  <a:pt x="2179256" y="162612"/>
                </a:lnTo>
                <a:lnTo>
                  <a:pt x="2179949" y="152397"/>
                </a:lnTo>
                <a:close/>
              </a:path>
              <a:path w="2180590" h="581660">
                <a:moveTo>
                  <a:pt x="2039908" y="0"/>
                </a:moveTo>
                <a:lnTo>
                  <a:pt x="1995587" y="6132"/>
                </a:lnTo>
                <a:lnTo>
                  <a:pt x="1956925" y="23417"/>
                </a:lnTo>
                <a:lnTo>
                  <a:pt x="1925542" y="50052"/>
                </a:lnTo>
                <a:lnTo>
                  <a:pt x="1903059" y="84234"/>
                </a:lnTo>
                <a:lnTo>
                  <a:pt x="1891098" y="124163"/>
                </a:lnTo>
                <a:lnTo>
                  <a:pt x="1889729" y="138437"/>
                </a:lnTo>
                <a:lnTo>
                  <a:pt x="1890991" y="154420"/>
                </a:lnTo>
                <a:lnTo>
                  <a:pt x="1908638" y="193357"/>
                </a:lnTo>
                <a:lnTo>
                  <a:pt x="1941918" y="215068"/>
                </a:lnTo>
                <a:lnTo>
                  <a:pt x="1955340" y="217655"/>
                </a:lnTo>
                <a:lnTo>
                  <a:pt x="1971294" y="216448"/>
                </a:lnTo>
                <a:lnTo>
                  <a:pt x="2010226" y="198945"/>
                </a:lnTo>
                <a:lnTo>
                  <a:pt x="2032019" y="165783"/>
                </a:lnTo>
                <a:lnTo>
                  <a:pt x="2034642" y="152397"/>
                </a:lnTo>
                <a:lnTo>
                  <a:pt x="2179949" y="152397"/>
                </a:lnTo>
                <a:lnTo>
                  <a:pt x="2173988" y="104347"/>
                </a:lnTo>
                <a:lnTo>
                  <a:pt x="2156416" y="66102"/>
                </a:lnTo>
                <a:lnTo>
                  <a:pt x="2129382" y="34997"/>
                </a:lnTo>
                <a:lnTo>
                  <a:pt x="2094739" y="12779"/>
                </a:lnTo>
                <a:lnTo>
                  <a:pt x="2054336" y="1196"/>
                </a:lnTo>
                <a:lnTo>
                  <a:pt x="2039908" y="0"/>
                </a:lnTo>
                <a:close/>
              </a:path>
            </a:pathLst>
          </a:custGeom>
          <a:solidFill>
            <a:srgbClr val="487CAB"/>
          </a:solidFill>
        </p:spPr>
        <p:txBody>
          <a:bodyPr wrap="square" lIns="0" tIns="0" rIns="0" bIns="0" rtlCol="0"/>
          <a:lstStyle/>
          <a:p>
            <a:endParaRPr/>
          </a:p>
        </p:txBody>
      </p:sp>
      <p:sp>
        <p:nvSpPr>
          <p:cNvPr id="12" name="object 12"/>
          <p:cNvSpPr/>
          <p:nvPr/>
        </p:nvSpPr>
        <p:spPr>
          <a:xfrm>
            <a:off x="217170" y="2832377"/>
            <a:ext cx="2326005" cy="2999740"/>
          </a:xfrm>
          <a:custGeom>
            <a:avLst/>
            <a:gdLst/>
            <a:ahLst/>
            <a:cxnLst/>
            <a:rect l="l" t="t" r="r" b="b"/>
            <a:pathLst>
              <a:path w="2326005" h="2999740">
                <a:moveTo>
                  <a:pt x="0" y="435967"/>
                </a:moveTo>
                <a:lnTo>
                  <a:pt x="6391" y="393215"/>
                </a:lnTo>
                <a:lnTo>
                  <a:pt x="24296" y="355509"/>
                </a:lnTo>
                <a:lnTo>
                  <a:pt x="51807" y="324753"/>
                </a:lnTo>
                <a:lnTo>
                  <a:pt x="87017" y="302849"/>
                </a:lnTo>
                <a:lnTo>
                  <a:pt x="128021" y="291700"/>
                </a:lnTo>
                <a:lnTo>
                  <a:pt x="2034921" y="290679"/>
                </a:lnTo>
                <a:lnTo>
                  <a:pt x="2034921" y="145264"/>
                </a:lnTo>
                <a:lnTo>
                  <a:pt x="2041311" y="102503"/>
                </a:lnTo>
                <a:lnTo>
                  <a:pt x="2059211" y="64791"/>
                </a:lnTo>
                <a:lnTo>
                  <a:pt x="2086717" y="34032"/>
                </a:lnTo>
                <a:lnTo>
                  <a:pt x="2121924" y="12131"/>
                </a:lnTo>
                <a:lnTo>
                  <a:pt x="2162929" y="992"/>
                </a:lnTo>
                <a:lnTo>
                  <a:pt x="2177556" y="0"/>
                </a:lnTo>
                <a:lnTo>
                  <a:pt x="2192594" y="715"/>
                </a:lnTo>
                <a:lnTo>
                  <a:pt x="2234628" y="10952"/>
                </a:lnTo>
                <a:lnTo>
                  <a:pt x="2270687" y="31883"/>
                </a:lnTo>
                <a:lnTo>
                  <a:pt x="2299024" y="61659"/>
                </a:lnTo>
                <a:lnTo>
                  <a:pt x="2317891" y="98428"/>
                </a:lnTo>
                <a:lnTo>
                  <a:pt x="2325542" y="140339"/>
                </a:lnTo>
                <a:lnTo>
                  <a:pt x="2325624" y="2563217"/>
                </a:lnTo>
                <a:lnTo>
                  <a:pt x="2324890" y="2577914"/>
                </a:lnTo>
                <a:lnTo>
                  <a:pt x="2314452" y="2619203"/>
                </a:lnTo>
                <a:lnTo>
                  <a:pt x="2293138" y="2654809"/>
                </a:lnTo>
                <a:lnTo>
                  <a:pt x="2262853" y="2682827"/>
                </a:lnTo>
                <a:lnTo>
                  <a:pt x="2225501" y="2701353"/>
                </a:lnTo>
                <a:lnTo>
                  <a:pt x="2182988" y="2708481"/>
                </a:lnTo>
                <a:lnTo>
                  <a:pt x="290703" y="2708505"/>
                </a:lnTo>
                <a:lnTo>
                  <a:pt x="290703" y="2853856"/>
                </a:lnTo>
                <a:lnTo>
                  <a:pt x="284313" y="2896610"/>
                </a:lnTo>
                <a:lnTo>
                  <a:pt x="266416" y="2934324"/>
                </a:lnTo>
                <a:lnTo>
                  <a:pt x="238916" y="2965094"/>
                </a:lnTo>
                <a:lnTo>
                  <a:pt x="203718" y="2987015"/>
                </a:lnTo>
                <a:lnTo>
                  <a:pt x="162729" y="2998180"/>
                </a:lnTo>
                <a:lnTo>
                  <a:pt x="148108" y="2999182"/>
                </a:lnTo>
                <a:lnTo>
                  <a:pt x="133077" y="2998467"/>
                </a:lnTo>
                <a:lnTo>
                  <a:pt x="91052" y="2988231"/>
                </a:lnTo>
                <a:lnTo>
                  <a:pt x="54992" y="2967300"/>
                </a:lnTo>
                <a:lnTo>
                  <a:pt x="26644" y="2937528"/>
                </a:lnTo>
                <a:lnTo>
                  <a:pt x="7759" y="2900765"/>
                </a:lnTo>
                <a:lnTo>
                  <a:pt x="84" y="2858866"/>
                </a:lnTo>
                <a:lnTo>
                  <a:pt x="0" y="435967"/>
                </a:lnTo>
                <a:close/>
              </a:path>
            </a:pathLst>
          </a:custGeom>
          <a:ln w="22860">
            <a:solidFill>
              <a:srgbClr val="2E5496"/>
            </a:solidFill>
          </a:ln>
        </p:spPr>
        <p:txBody>
          <a:bodyPr wrap="square" lIns="0" tIns="0" rIns="0" bIns="0" rtlCol="0"/>
          <a:lstStyle/>
          <a:p>
            <a:endParaRPr/>
          </a:p>
        </p:txBody>
      </p:sp>
      <p:sp>
        <p:nvSpPr>
          <p:cNvPr id="13" name="object 13"/>
          <p:cNvSpPr/>
          <p:nvPr/>
        </p:nvSpPr>
        <p:spPr>
          <a:xfrm>
            <a:off x="2252091" y="2980421"/>
            <a:ext cx="290830" cy="142875"/>
          </a:xfrm>
          <a:custGeom>
            <a:avLst/>
            <a:gdLst/>
            <a:ahLst/>
            <a:cxnLst/>
            <a:rect l="l" t="t" r="r" b="b"/>
            <a:pathLst>
              <a:path w="290830" h="142875">
                <a:moveTo>
                  <a:pt x="0" y="142635"/>
                </a:moveTo>
                <a:lnTo>
                  <a:pt x="145414" y="142635"/>
                </a:lnTo>
                <a:lnTo>
                  <a:pt x="160111" y="141901"/>
                </a:lnTo>
                <a:lnTo>
                  <a:pt x="201401" y="131463"/>
                </a:lnTo>
                <a:lnTo>
                  <a:pt x="237007" y="110149"/>
                </a:lnTo>
                <a:lnTo>
                  <a:pt x="265025" y="79864"/>
                </a:lnTo>
                <a:lnTo>
                  <a:pt x="283550" y="42513"/>
                </a:lnTo>
                <a:lnTo>
                  <a:pt x="289686" y="14627"/>
                </a:lnTo>
                <a:lnTo>
                  <a:pt x="290679" y="0"/>
                </a:lnTo>
              </a:path>
            </a:pathLst>
          </a:custGeom>
          <a:ln w="22860">
            <a:solidFill>
              <a:srgbClr val="2E5496"/>
            </a:solidFill>
          </a:ln>
        </p:spPr>
        <p:txBody>
          <a:bodyPr wrap="square" lIns="0" tIns="0" rIns="0" bIns="0" rtlCol="0"/>
          <a:lstStyle/>
          <a:p>
            <a:endParaRPr/>
          </a:p>
        </p:txBody>
      </p:sp>
      <p:sp>
        <p:nvSpPr>
          <p:cNvPr id="14" name="object 14"/>
          <p:cNvSpPr/>
          <p:nvPr/>
        </p:nvSpPr>
        <p:spPr>
          <a:xfrm>
            <a:off x="2252139" y="2977642"/>
            <a:ext cx="145415" cy="145415"/>
          </a:xfrm>
          <a:custGeom>
            <a:avLst/>
            <a:gdLst/>
            <a:ahLst/>
            <a:cxnLst/>
            <a:rect l="l" t="t" r="r" b="b"/>
            <a:pathLst>
              <a:path w="145414" h="145414">
                <a:moveTo>
                  <a:pt x="145366" y="145415"/>
                </a:moveTo>
                <a:lnTo>
                  <a:pt x="145366" y="0"/>
                </a:lnTo>
                <a:lnTo>
                  <a:pt x="143922" y="14503"/>
                </a:lnTo>
                <a:lnTo>
                  <a:pt x="139779" y="28020"/>
                </a:lnTo>
                <a:lnTo>
                  <a:pt x="113994" y="59856"/>
                </a:lnTo>
                <a:lnTo>
                  <a:pt x="74128" y="72755"/>
                </a:lnTo>
                <a:lnTo>
                  <a:pt x="59306" y="71348"/>
                </a:lnTo>
                <a:lnTo>
                  <a:pt x="22318" y="52355"/>
                </a:lnTo>
                <a:lnTo>
                  <a:pt x="1919" y="16899"/>
                </a:lnTo>
                <a:lnTo>
                  <a:pt x="0" y="2688"/>
                </a:lnTo>
              </a:path>
            </a:pathLst>
          </a:custGeom>
          <a:ln w="22860">
            <a:solidFill>
              <a:srgbClr val="2E5496"/>
            </a:solidFill>
          </a:ln>
        </p:spPr>
        <p:txBody>
          <a:bodyPr wrap="square" lIns="0" tIns="0" rIns="0" bIns="0" rtlCol="0"/>
          <a:lstStyle/>
          <a:p>
            <a:endParaRPr/>
          </a:p>
        </p:txBody>
      </p:sp>
      <p:sp>
        <p:nvSpPr>
          <p:cNvPr id="15" name="object 15"/>
          <p:cNvSpPr/>
          <p:nvPr/>
        </p:nvSpPr>
        <p:spPr>
          <a:xfrm>
            <a:off x="217324" y="3195713"/>
            <a:ext cx="290830" cy="218440"/>
          </a:xfrm>
          <a:custGeom>
            <a:avLst/>
            <a:gdLst/>
            <a:ahLst/>
            <a:cxnLst/>
            <a:rect l="l" t="t" r="r" b="b"/>
            <a:pathLst>
              <a:path w="290830" h="218439">
                <a:moveTo>
                  <a:pt x="145196" y="218046"/>
                </a:moveTo>
                <a:lnTo>
                  <a:pt x="145196" y="72631"/>
                </a:lnTo>
                <a:lnTo>
                  <a:pt x="157345" y="32401"/>
                </a:lnTo>
                <a:lnTo>
                  <a:pt x="188706" y="6071"/>
                </a:lnTo>
                <a:lnTo>
                  <a:pt x="216519" y="0"/>
                </a:lnTo>
                <a:lnTo>
                  <a:pt x="231313" y="1412"/>
                </a:lnTo>
                <a:lnTo>
                  <a:pt x="268267" y="20459"/>
                </a:lnTo>
                <a:lnTo>
                  <a:pt x="288622" y="55962"/>
                </a:lnTo>
                <a:lnTo>
                  <a:pt x="290507" y="70173"/>
                </a:lnTo>
                <a:lnTo>
                  <a:pt x="289793" y="85183"/>
                </a:lnTo>
                <a:lnTo>
                  <a:pt x="279549" y="127155"/>
                </a:lnTo>
                <a:lnTo>
                  <a:pt x="258593" y="163176"/>
                </a:lnTo>
                <a:lnTo>
                  <a:pt x="228783" y="191489"/>
                </a:lnTo>
                <a:lnTo>
                  <a:pt x="191976" y="210339"/>
                </a:lnTo>
                <a:lnTo>
                  <a:pt x="150029" y="217967"/>
                </a:lnTo>
                <a:lnTo>
                  <a:pt x="105774" y="211827"/>
                </a:lnTo>
                <a:lnTo>
                  <a:pt x="67145" y="194524"/>
                </a:lnTo>
                <a:lnTo>
                  <a:pt x="35776" y="167863"/>
                </a:lnTo>
                <a:lnTo>
                  <a:pt x="13302" y="133649"/>
                </a:lnTo>
                <a:lnTo>
                  <a:pt x="1358" y="93687"/>
                </a:lnTo>
                <a:lnTo>
                  <a:pt x="0" y="79401"/>
                </a:lnTo>
              </a:path>
            </a:pathLst>
          </a:custGeom>
          <a:ln w="22860">
            <a:solidFill>
              <a:srgbClr val="2E5496"/>
            </a:solidFill>
          </a:ln>
        </p:spPr>
        <p:txBody>
          <a:bodyPr wrap="square" lIns="0" tIns="0" rIns="0" bIns="0" rtlCol="0"/>
          <a:lstStyle/>
          <a:p>
            <a:endParaRPr/>
          </a:p>
        </p:txBody>
      </p:sp>
      <p:sp>
        <p:nvSpPr>
          <p:cNvPr id="16" name="object 16"/>
          <p:cNvSpPr/>
          <p:nvPr/>
        </p:nvSpPr>
        <p:spPr>
          <a:xfrm>
            <a:off x="507873" y="3268345"/>
            <a:ext cx="0" cy="2272665"/>
          </a:xfrm>
          <a:custGeom>
            <a:avLst/>
            <a:gdLst/>
            <a:ahLst/>
            <a:cxnLst/>
            <a:rect l="l" t="t" r="r" b="b"/>
            <a:pathLst>
              <a:path h="2272665">
                <a:moveTo>
                  <a:pt x="0" y="0"/>
                </a:moveTo>
                <a:lnTo>
                  <a:pt x="0" y="2272538"/>
                </a:lnTo>
              </a:path>
            </a:pathLst>
          </a:custGeom>
          <a:ln w="22860">
            <a:solidFill>
              <a:srgbClr val="2E5496"/>
            </a:solidFill>
          </a:ln>
        </p:spPr>
        <p:txBody>
          <a:bodyPr wrap="square" lIns="0" tIns="0" rIns="0" bIns="0" rtlCol="0"/>
          <a:lstStyle/>
          <a:p>
            <a:endParaRPr/>
          </a:p>
        </p:txBody>
      </p:sp>
      <p:sp>
        <p:nvSpPr>
          <p:cNvPr id="17" name="object 17"/>
          <p:cNvSpPr txBox="1"/>
          <p:nvPr/>
        </p:nvSpPr>
        <p:spPr>
          <a:xfrm>
            <a:off x="570687" y="3389121"/>
            <a:ext cx="1764664" cy="1804670"/>
          </a:xfrm>
          <a:prstGeom prst="rect">
            <a:avLst/>
          </a:prstGeom>
        </p:spPr>
        <p:txBody>
          <a:bodyPr vert="horz" wrap="square" lIns="0" tIns="0" rIns="0" bIns="0" rtlCol="0">
            <a:spAutoFit/>
          </a:bodyPr>
          <a:lstStyle/>
          <a:p>
            <a:pPr marL="12700" marR="5080" indent="-1270" algn="ctr">
              <a:lnSpc>
                <a:spcPct val="100000"/>
              </a:lnSpc>
            </a:pPr>
            <a:r>
              <a:rPr sz="2000" b="1" dirty="0">
                <a:solidFill>
                  <a:srgbClr val="FFFFFF"/>
                </a:solidFill>
                <a:latin typeface="Calibri"/>
                <a:cs typeface="Calibri"/>
              </a:rPr>
              <a:t>Emendas I</a:t>
            </a:r>
            <a:r>
              <a:rPr sz="2000" b="1" spc="5" dirty="0">
                <a:solidFill>
                  <a:srgbClr val="FFFFFF"/>
                </a:solidFill>
                <a:latin typeface="Calibri"/>
                <a:cs typeface="Calibri"/>
              </a:rPr>
              <a:t>n</a:t>
            </a:r>
            <a:r>
              <a:rPr sz="2000" b="1" dirty="0">
                <a:solidFill>
                  <a:srgbClr val="FFFFFF"/>
                </a:solidFill>
                <a:latin typeface="Calibri"/>
                <a:cs typeface="Calibri"/>
              </a:rPr>
              <a:t>divid</a:t>
            </a:r>
            <a:r>
              <a:rPr sz="2000" b="1" spc="5" dirty="0">
                <a:solidFill>
                  <a:srgbClr val="FFFFFF"/>
                </a:solidFill>
                <a:latin typeface="Calibri"/>
                <a:cs typeface="Calibri"/>
              </a:rPr>
              <a:t>u</a:t>
            </a:r>
            <a:r>
              <a:rPr sz="2000" b="1" dirty="0">
                <a:solidFill>
                  <a:srgbClr val="FFFFFF"/>
                </a:solidFill>
                <a:latin typeface="Calibri"/>
                <a:cs typeface="Calibri"/>
              </a:rPr>
              <a:t>a</a:t>
            </a:r>
            <a:r>
              <a:rPr sz="2000" b="1" spc="-10" dirty="0">
                <a:solidFill>
                  <a:srgbClr val="FFFFFF"/>
                </a:solidFill>
                <a:latin typeface="Calibri"/>
                <a:cs typeface="Calibri"/>
              </a:rPr>
              <a:t>i</a:t>
            </a:r>
            <a:r>
              <a:rPr sz="2000" b="1" dirty="0">
                <a:solidFill>
                  <a:srgbClr val="FFFFFF"/>
                </a:solidFill>
                <a:latin typeface="Calibri"/>
                <a:cs typeface="Calibri"/>
              </a:rPr>
              <a:t>s</a:t>
            </a:r>
            <a:r>
              <a:rPr sz="2000" b="1" spc="-30" dirty="0">
                <a:solidFill>
                  <a:srgbClr val="FFFFFF"/>
                </a:solidFill>
                <a:latin typeface="Calibri"/>
                <a:cs typeface="Calibri"/>
              </a:rPr>
              <a:t> </a:t>
            </a:r>
            <a:r>
              <a:rPr sz="2000" b="1" dirty="0">
                <a:solidFill>
                  <a:srgbClr val="FFFFFF"/>
                </a:solidFill>
                <a:latin typeface="Calibri"/>
                <a:cs typeface="Calibri"/>
              </a:rPr>
              <a:t>ao </a:t>
            </a:r>
            <a:r>
              <a:rPr sz="2000" b="1" spc="-5" dirty="0">
                <a:solidFill>
                  <a:srgbClr val="FFFFFF"/>
                </a:solidFill>
                <a:latin typeface="Calibri"/>
                <a:cs typeface="Calibri"/>
              </a:rPr>
              <a:t>P</a:t>
            </a:r>
            <a:r>
              <a:rPr sz="2000" b="1" spc="-35" dirty="0">
                <a:solidFill>
                  <a:srgbClr val="FFFFFF"/>
                </a:solidFill>
                <a:latin typeface="Calibri"/>
                <a:cs typeface="Calibri"/>
              </a:rPr>
              <a:t>L</a:t>
            </a:r>
            <a:r>
              <a:rPr sz="2000" b="1" spc="-25" dirty="0">
                <a:solidFill>
                  <a:srgbClr val="FFFFFF"/>
                </a:solidFill>
                <a:latin typeface="Calibri"/>
                <a:cs typeface="Calibri"/>
              </a:rPr>
              <a:t>O</a:t>
            </a:r>
            <a:r>
              <a:rPr sz="2000" b="1" dirty="0">
                <a:solidFill>
                  <a:srgbClr val="FFFFFF"/>
                </a:solidFill>
                <a:latin typeface="Calibri"/>
                <a:cs typeface="Calibri"/>
              </a:rPr>
              <a:t>A</a:t>
            </a:r>
            <a:r>
              <a:rPr sz="2000" b="1" spc="-25" dirty="0">
                <a:solidFill>
                  <a:srgbClr val="FFFFFF"/>
                </a:solidFill>
                <a:latin typeface="Calibri"/>
                <a:cs typeface="Calibri"/>
              </a:rPr>
              <a:t> </a:t>
            </a:r>
            <a:r>
              <a:rPr sz="2000" b="1" dirty="0">
                <a:solidFill>
                  <a:srgbClr val="FFFFFF"/>
                </a:solidFill>
                <a:latin typeface="Calibri"/>
                <a:cs typeface="Calibri"/>
              </a:rPr>
              <a:t>pode</a:t>
            </a:r>
            <a:r>
              <a:rPr sz="2000" b="1" spc="-55" dirty="0">
                <a:solidFill>
                  <a:srgbClr val="FFFFFF"/>
                </a:solidFill>
                <a:latin typeface="Calibri"/>
                <a:cs typeface="Calibri"/>
              </a:rPr>
              <a:t>r</a:t>
            </a:r>
            <a:r>
              <a:rPr sz="2000" b="1" spc="-10" dirty="0">
                <a:solidFill>
                  <a:srgbClr val="FFFFFF"/>
                </a:solidFill>
                <a:latin typeface="Calibri"/>
                <a:cs typeface="Calibri"/>
              </a:rPr>
              <a:t>ã</a:t>
            </a:r>
            <a:r>
              <a:rPr sz="2000" b="1" dirty="0">
                <a:solidFill>
                  <a:srgbClr val="FFFFFF"/>
                </a:solidFill>
                <a:latin typeface="Calibri"/>
                <a:cs typeface="Calibri"/>
              </a:rPr>
              <a:t>o a</a:t>
            </a:r>
            <a:r>
              <a:rPr sz="2000" b="1" spc="-10" dirty="0">
                <a:solidFill>
                  <a:srgbClr val="FFFFFF"/>
                </a:solidFill>
                <a:latin typeface="Calibri"/>
                <a:cs typeface="Calibri"/>
              </a:rPr>
              <a:t>l</a:t>
            </a:r>
            <a:r>
              <a:rPr sz="2000" b="1" dirty="0">
                <a:solidFill>
                  <a:srgbClr val="FFFFFF"/>
                </a:solidFill>
                <a:latin typeface="Calibri"/>
                <a:cs typeface="Calibri"/>
              </a:rPr>
              <a:t>o</a:t>
            </a:r>
            <a:r>
              <a:rPr sz="2000" b="1" spc="-10" dirty="0">
                <a:solidFill>
                  <a:srgbClr val="FFFFFF"/>
                </a:solidFill>
                <a:latin typeface="Calibri"/>
                <a:cs typeface="Calibri"/>
              </a:rPr>
              <a:t>c</a:t>
            </a:r>
            <a:r>
              <a:rPr sz="2000" b="1" dirty="0">
                <a:solidFill>
                  <a:srgbClr val="FFFFFF"/>
                </a:solidFill>
                <a:latin typeface="Calibri"/>
                <a:cs typeface="Calibri"/>
              </a:rPr>
              <a:t>ar</a:t>
            </a:r>
            <a:r>
              <a:rPr sz="2000" b="1" spc="-20" dirty="0">
                <a:solidFill>
                  <a:srgbClr val="FFFFFF"/>
                </a:solidFill>
                <a:latin typeface="Calibri"/>
                <a:cs typeface="Calibri"/>
              </a:rPr>
              <a:t> </a:t>
            </a:r>
            <a:r>
              <a:rPr sz="2000" b="1" spc="-30" dirty="0">
                <a:solidFill>
                  <a:srgbClr val="FFFFFF"/>
                </a:solidFill>
                <a:latin typeface="Calibri"/>
                <a:cs typeface="Calibri"/>
              </a:rPr>
              <a:t>r</a:t>
            </a:r>
            <a:r>
              <a:rPr sz="2000" b="1" spc="-5" dirty="0">
                <a:solidFill>
                  <a:srgbClr val="FFFFFF"/>
                </a:solidFill>
                <a:latin typeface="Calibri"/>
                <a:cs typeface="Calibri"/>
              </a:rPr>
              <a:t>ec</a:t>
            </a:r>
            <a:r>
              <a:rPr sz="2000" b="1" dirty="0">
                <a:solidFill>
                  <a:srgbClr val="FFFFFF"/>
                </a:solidFill>
                <a:latin typeface="Calibri"/>
                <a:cs typeface="Calibri"/>
              </a:rPr>
              <a:t>u</a:t>
            </a:r>
            <a:r>
              <a:rPr sz="2000" b="1" spc="-30" dirty="0">
                <a:solidFill>
                  <a:srgbClr val="FFFFFF"/>
                </a:solidFill>
                <a:latin typeface="Calibri"/>
                <a:cs typeface="Calibri"/>
              </a:rPr>
              <a:t>r</a:t>
            </a:r>
            <a:r>
              <a:rPr sz="2000" b="1" dirty="0">
                <a:solidFill>
                  <a:srgbClr val="FFFFFF"/>
                </a:solidFill>
                <a:latin typeface="Calibri"/>
                <a:cs typeface="Calibri"/>
              </a:rPr>
              <a:t>sos pa</a:t>
            </a:r>
            <a:r>
              <a:rPr sz="2000" b="1" spc="-60" dirty="0">
                <a:solidFill>
                  <a:srgbClr val="FFFFFF"/>
                </a:solidFill>
                <a:latin typeface="Calibri"/>
                <a:cs typeface="Calibri"/>
              </a:rPr>
              <a:t>r</a:t>
            </a:r>
            <a:r>
              <a:rPr sz="2000" b="1" dirty="0">
                <a:solidFill>
                  <a:srgbClr val="FFFFFF"/>
                </a:solidFill>
                <a:latin typeface="Calibri"/>
                <a:cs typeface="Calibri"/>
              </a:rPr>
              <a:t>a t</a:t>
            </a:r>
            <a:r>
              <a:rPr sz="2000" b="1" spc="-55" dirty="0">
                <a:solidFill>
                  <a:srgbClr val="FFFFFF"/>
                </a:solidFill>
                <a:latin typeface="Calibri"/>
                <a:cs typeface="Calibri"/>
              </a:rPr>
              <a:t>r</a:t>
            </a:r>
            <a:r>
              <a:rPr sz="2000" b="1" dirty="0">
                <a:solidFill>
                  <a:srgbClr val="FFFFFF"/>
                </a:solidFill>
                <a:latin typeface="Calibri"/>
                <a:cs typeface="Calibri"/>
              </a:rPr>
              <a:t>an</a:t>
            </a:r>
            <a:r>
              <a:rPr sz="2000" b="1" spc="-10" dirty="0">
                <a:solidFill>
                  <a:srgbClr val="FFFFFF"/>
                </a:solidFill>
                <a:latin typeface="Calibri"/>
                <a:cs typeface="Calibri"/>
              </a:rPr>
              <a:t>s</a:t>
            </a:r>
            <a:r>
              <a:rPr sz="2000" b="1" spc="-35" dirty="0">
                <a:solidFill>
                  <a:srgbClr val="FFFFFF"/>
                </a:solidFill>
                <a:latin typeface="Calibri"/>
                <a:cs typeface="Calibri"/>
              </a:rPr>
              <a:t>f</a:t>
            </a:r>
            <a:r>
              <a:rPr sz="2000" b="1" spc="-5" dirty="0">
                <a:solidFill>
                  <a:srgbClr val="FFFFFF"/>
                </a:solidFill>
                <a:latin typeface="Calibri"/>
                <a:cs typeface="Calibri"/>
              </a:rPr>
              <a:t>e</a:t>
            </a:r>
            <a:r>
              <a:rPr sz="2000" b="1" spc="-30" dirty="0">
                <a:solidFill>
                  <a:srgbClr val="FFFFFF"/>
                </a:solidFill>
                <a:latin typeface="Calibri"/>
                <a:cs typeface="Calibri"/>
              </a:rPr>
              <a:t>r</a:t>
            </a:r>
            <a:r>
              <a:rPr sz="2000" b="1" spc="-5" dirty="0">
                <a:solidFill>
                  <a:srgbClr val="FFFFFF"/>
                </a:solidFill>
                <a:latin typeface="Calibri"/>
                <a:cs typeface="Calibri"/>
              </a:rPr>
              <a:t>ên</a:t>
            </a:r>
            <a:r>
              <a:rPr sz="2000" b="1" dirty="0">
                <a:solidFill>
                  <a:srgbClr val="FFFFFF"/>
                </a:solidFill>
                <a:latin typeface="Calibri"/>
                <a:cs typeface="Calibri"/>
              </a:rPr>
              <a:t>ci</a:t>
            </a:r>
            <a:r>
              <a:rPr sz="2000" b="1" spc="-10" dirty="0">
                <a:solidFill>
                  <a:srgbClr val="FFFFFF"/>
                </a:solidFill>
                <a:latin typeface="Calibri"/>
                <a:cs typeface="Calibri"/>
              </a:rPr>
              <a:t>a</a:t>
            </a:r>
            <a:r>
              <a:rPr sz="2000" b="1" dirty="0">
                <a:solidFill>
                  <a:srgbClr val="FFFFFF"/>
                </a:solidFill>
                <a:latin typeface="Calibri"/>
                <a:cs typeface="Calibri"/>
              </a:rPr>
              <a:t>s </a:t>
            </a:r>
            <a:r>
              <a:rPr sz="2000" b="1" spc="-10" dirty="0">
                <a:solidFill>
                  <a:srgbClr val="FFFFFF"/>
                </a:solidFill>
                <a:latin typeface="Calibri"/>
                <a:cs typeface="Calibri"/>
              </a:rPr>
              <a:t>a</a:t>
            </a:r>
            <a:r>
              <a:rPr sz="2000" b="1" dirty="0">
                <a:solidFill>
                  <a:srgbClr val="FFFFFF"/>
                </a:solidFill>
                <a:latin typeface="Calibri"/>
                <a:cs typeface="Calibri"/>
              </a:rPr>
              <a:t>:</a:t>
            </a:r>
            <a:endParaRPr sz="2000">
              <a:latin typeface="Calibri"/>
              <a:cs typeface="Calibri"/>
            </a:endParaRPr>
          </a:p>
        </p:txBody>
      </p:sp>
      <p:sp>
        <p:nvSpPr>
          <p:cNvPr id="18" name="object 18"/>
          <p:cNvSpPr txBox="1"/>
          <p:nvPr/>
        </p:nvSpPr>
        <p:spPr>
          <a:xfrm>
            <a:off x="2585466" y="3239261"/>
            <a:ext cx="1292860" cy="431800"/>
          </a:xfrm>
          <a:prstGeom prst="rect">
            <a:avLst/>
          </a:prstGeom>
          <a:solidFill>
            <a:srgbClr val="5B9BD4"/>
          </a:solidFill>
          <a:ln w="22860">
            <a:solidFill>
              <a:srgbClr val="2E5496"/>
            </a:solidFill>
          </a:ln>
        </p:spPr>
        <p:txBody>
          <a:bodyPr vert="horz" wrap="square" lIns="0" tIns="0" rIns="0" bIns="0" rtlCol="0">
            <a:spAutoFit/>
          </a:bodyPr>
          <a:lstStyle/>
          <a:p>
            <a:pPr marL="147320">
              <a:lnSpc>
                <a:spcPct val="100000"/>
              </a:lnSpc>
            </a:pPr>
            <a:r>
              <a:rPr sz="1800" b="1" spc="-25" dirty="0">
                <a:solidFill>
                  <a:srgbClr val="FFFFFF"/>
                </a:solidFill>
                <a:latin typeface="Calibri"/>
                <a:cs typeface="Calibri"/>
              </a:rPr>
              <a:t>ES</a:t>
            </a:r>
            <a:r>
              <a:rPr sz="1800" b="1" spc="-150" dirty="0">
                <a:solidFill>
                  <a:srgbClr val="FFFFFF"/>
                </a:solidFill>
                <a:latin typeface="Calibri"/>
                <a:cs typeface="Calibri"/>
              </a:rPr>
              <a:t>T</a:t>
            </a:r>
            <a:r>
              <a:rPr sz="1800" b="1" dirty="0">
                <a:solidFill>
                  <a:srgbClr val="FFFFFF"/>
                </a:solidFill>
                <a:latin typeface="Calibri"/>
                <a:cs typeface="Calibri"/>
              </a:rPr>
              <a:t>AD</a:t>
            </a:r>
            <a:r>
              <a:rPr sz="1800" b="1" spc="-20" dirty="0">
                <a:solidFill>
                  <a:srgbClr val="FFFFFF"/>
                </a:solidFill>
                <a:latin typeface="Calibri"/>
                <a:cs typeface="Calibri"/>
              </a:rPr>
              <a:t>OS</a:t>
            </a:r>
            <a:endParaRPr sz="1800">
              <a:latin typeface="Calibri"/>
              <a:cs typeface="Calibri"/>
            </a:endParaRPr>
          </a:p>
        </p:txBody>
      </p:sp>
      <p:sp>
        <p:nvSpPr>
          <p:cNvPr id="19" name="object 19"/>
          <p:cNvSpPr txBox="1"/>
          <p:nvPr/>
        </p:nvSpPr>
        <p:spPr>
          <a:xfrm>
            <a:off x="2608326" y="4069841"/>
            <a:ext cx="1292860" cy="413384"/>
          </a:xfrm>
          <a:prstGeom prst="rect">
            <a:avLst/>
          </a:prstGeom>
          <a:solidFill>
            <a:srgbClr val="5B9BD4"/>
          </a:solidFill>
          <a:ln w="22860">
            <a:solidFill>
              <a:srgbClr val="2E5496"/>
            </a:solidFill>
          </a:ln>
        </p:spPr>
        <p:txBody>
          <a:bodyPr vert="horz" wrap="square" lIns="0" tIns="0" rIns="0" bIns="0" rtlCol="0">
            <a:spAutoFit/>
          </a:bodyPr>
          <a:lstStyle/>
          <a:p>
            <a:pPr marL="8255" algn="ctr">
              <a:lnSpc>
                <a:spcPct val="100000"/>
              </a:lnSpc>
            </a:pPr>
            <a:r>
              <a:rPr sz="1800" b="1" spc="5" dirty="0">
                <a:solidFill>
                  <a:srgbClr val="FFFFFF"/>
                </a:solidFill>
                <a:latin typeface="Calibri"/>
                <a:cs typeface="Calibri"/>
              </a:rPr>
              <a:t>DF</a:t>
            </a:r>
            <a:endParaRPr sz="1800">
              <a:latin typeface="Calibri"/>
              <a:cs typeface="Calibri"/>
            </a:endParaRPr>
          </a:p>
        </p:txBody>
      </p:sp>
      <p:sp>
        <p:nvSpPr>
          <p:cNvPr id="20" name="object 20"/>
          <p:cNvSpPr txBox="1"/>
          <p:nvPr/>
        </p:nvSpPr>
        <p:spPr>
          <a:xfrm>
            <a:off x="2600705" y="4918709"/>
            <a:ext cx="1300480" cy="454659"/>
          </a:xfrm>
          <a:prstGeom prst="rect">
            <a:avLst/>
          </a:prstGeom>
          <a:solidFill>
            <a:srgbClr val="5B9BD4"/>
          </a:solidFill>
          <a:ln w="22860">
            <a:solidFill>
              <a:srgbClr val="2E5496"/>
            </a:solidFill>
          </a:ln>
        </p:spPr>
        <p:txBody>
          <a:bodyPr vert="horz" wrap="square" lIns="0" tIns="0" rIns="0" bIns="0" rtlCol="0">
            <a:spAutoFit/>
          </a:bodyPr>
          <a:lstStyle/>
          <a:p>
            <a:pPr marL="20955">
              <a:lnSpc>
                <a:spcPct val="100000"/>
              </a:lnSpc>
            </a:pPr>
            <a:r>
              <a:rPr sz="1800" b="1" spc="-10" dirty="0">
                <a:solidFill>
                  <a:srgbClr val="FFFFFF"/>
                </a:solidFill>
                <a:latin typeface="Calibri"/>
                <a:cs typeface="Calibri"/>
              </a:rPr>
              <a:t>MUNICÍPI</a:t>
            </a:r>
            <a:r>
              <a:rPr sz="1800" b="1" spc="-25" dirty="0">
                <a:solidFill>
                  <a:srgbClr val="FFFFFF"/>
                </a:solidFill>
                <a:latin typeface="Calibri"/>
                <a:cs typeface="Calibri"/>
              </a:rPr>
              <a:t>O</a:t>
            </a:r>
            <a:r>
              <a:rPr sz="1800" b="1" spc="-10" dirty="0">
                <a:solidFill>
                  <a:srgbClr val="FFFFFF"/>
                </a:solidFill>
                <a:latin typeface="Calibri"/>
                <a:cs typeface="Calibri"/>
              </a:rPr>
              <a:t>S</a:t>
            </a:r>
            <a:endParaRPr sz="1800">
              <a:latin typeface="Calibri"/>
              <a:cs typeface="Calibri"/>
            </a:endParaRPr>
          </a:p>
        </p:txBody>
      </p:sp>
      <p:sp>
        <p:nvSpPr>
          <p:cNvPr id="21" name="object 21"/>
          <p:cNvSpPr/>
          <p:nvPr/>
        </p:nvSpPr>
        <p:spPr>
          <a:xfrm>
            <a:off x="5497829" y="4569714"/>
            <a:ext cx="1705610" cy="680085"/>
          </a:xfrm>
          <a:custGeom>
            <a:avLst/>
            <a:gdLst/>
            <a:ahLst/>
            <a:cxnLst/>
            <a:rect l="l" t="t" r="r" b="b"/>
            <a:pathLst>
              <a:path w="1705609" h="680085">
                <a:moveTo>
                  <a:pt x="852678" y="0"/>
                </a:moveTo>
                <a:lnTo>
                  <a:pt x="782745" y="1126"/>
                </a:lnTo>
                <a:lnTo>
                  <a:pt x="714370" y="4447"/>
                </a:lnTo>
                <a:lnTo>
                  <a:pt x="647771" y="9876"/>
                </a:lnTo>
                <a:lnTo>
                  <a:pt x="583167" y="17324"/>
                </a:lnTo>
                <a:lnTo>
                  <a:pt x="520779" y="26705"/>
                </a:lnTo>
                <a:lnTo>
                  <a:pt x="460825" y="37931"/>
                </a:lnTo>
                <a:lnTo>
                  <a:pt x="403525" y="50915"/>
                </a:lnTo>
                <a:lnTo>
                  <a:pt x="349099" y="65568"/>
                </a:lnTo>
                <a:lnTo>
                  <a:pt x="297766" y="81804"/>
                </a:lnTo>
                <a:lnTo>
                  <a:pt x="249745" y="99536"/>
                </a:lnTo>
                <a:lnTo>
                  <a:pt x="205256" y="118675"/>
                </a:lnTo>
                <a:lnTo>
                  <a:pt x="164518" y="139135"/>
                </a:lnTo>
                <a:lnTo>
                  <a:pt x="127751" y="160827"/>
                </a:lnTo>
                <a:lnTo>
                  <a:pt x="95175" y="183665"/>
                </a:lnTo>
                <a:lnTo>
                  <a:pt x="43470" y="232428"/>
                </a:lnTo>
                <a:lnTo>
                  <a:pt x="11160" y="284723"/>
                </a:lnTo>
                <a:lnTo>
                  <a:pt x="0" y="339852"/>
                </a:lnTo>
                <a:lnTo>
                  <a:pt x="2826" y="367726"/>
                </a:lnTo>
                <a:lnTo>
                  <a:pt x="24781" y="421525"/>
                </a:lnTo>
                <a:lnTo>
                  <a:pt x="67008" y="472142"/>
                </a:lnTo>
                <a:lnTo>
                  <a:pt x="127751" y="518876"/>
                </a:lnTo>
                <a:lnTo>
                  <a:pt x="164518" y="540568"/>
                </a:lnTo>
                <a:lnTo>
                  <a:pt x="205256" y="561028"/>
                </a:lnTo>
                <a:lnTo>
                  <a:pt x="249745" y="580167"/>
                </a:lnTo>
                <a:lnTo>
                  <a:pt x="297766" y="597899"/>
                </a:lnTo>
                <a:lnTo>
                  <a:pt x="349099" y="614135"/>
                </a:lnTo>
                <a:lnTo>
                  <a:pt x="403525" y="628788"/>
                </a:lnTo>
                <a:lnTo>
                  <a:pt x="460825" y="641772"/>
                </a:lnTo>
                <a:lnTo>
                  <a:pt x="520779" y="652998"/>
                </a:lnTo>
                <a:lnTo>
                  <a:pt x="583167" y="662379"/>
                </a:lnTo>
                <a:lnTo>
                  <a:pt x="647771" y="669827"/>
                </a:lnTo>
                <a:lnTo>
                  <a:pt x="714370" y="675256"/>
                </a:lnTo>
                <a:lnTo>
                  <a:pt x="782745" y="678577"/>
                </a:lnTo>
                <a:lnTo>
                  <a:pt x="852678" y="679704"/>
                </a:lnTo>
                <a:lnTo>
                  <a:pt x="922610" y="678577"/>
                </a:lnTo>
                <a:lnTo>
                  <a:pt x="990985" y="675256"/>
                </a:lnTo>
                <a:lnTo>
                  <a:pt x="1057584" y="669827"/>
                </a:lnTo>
                <a:lnTo>
                  <a:pt x="1122188" y="662379"/>
                </a:lnTo>
                <a:lnTo>
                  <a:pt x="1184576" y="652998"/>
                </a:lnTo>
                <a:lnTo>
                  <a:pt x="1244530" y="641772"/>
                </a:lnTo>
                <a:lnTo>
                  <a:pt x="1301830" y="628788"/>
                </a:lnTo>
                <a:lnTo>
                  <a:pt x="1356256" y="614135"/>
                </a:lnTo>
                <a:lnTo>
                  <a:pt x="1407589" y="597899"/>
                </a:lnTo>
                <a:lnTo>
                  <a:pt x="1455610" y="580167"/>
                </a:lnTo>
                <a:lnTo>
                  <a:pt x="1500099" y="561028"/>
                </a:lnTo>
                <a:lnTo>
                  <a:pt x="1540837" y="540568"/>
                </a:lnTo>
                <a:lnTo>
                  <a:pt x="1577604" y="518876"/>
                </a:lnTo>
                <a:lnTo>
                  <a:pt x="1610180" y="496038"/>
                </a:lnTo>
                <a:lnTo>
                  <a:pt x="1661885" y="447275"/>
                </a:lnTo>
                <a:lnTo>
                  <a:pt x="1694195" y="394980"/>
                </a:lnTo>
                <a:lnTo>
                  <a:pt x="1705355" y="339852"/>
                </a:lnTo>
                <a:lnTo>
                  <a:pt x="1702529" y="311977"/>
                </a:lnTo>
                <a:lnTo>
                  <a:pt x="1680574" y="258178"/>
                </a:lnTo>
                <a:lnTo>
                  <a:pt x="1638347" y="207561"/>
                </a:lnTo>
                <a:lnTo>
                  <a:pt x="1577604" y="160827"/>
                </a:lnTo>
                <a:lnTo>
                  <a:pt x="1540837" y="139135"/>
                </a:lnTo>
                <a:lnTo>
                  <a:pt x="1500099" y="118675"/>
                </a:lnTo>
                <a:lnTo>
                  <a:pt x="1455610" y="99536"/>
                </a:lnTo>
                <a:lnTo>
                  <a:pt x="1407589" y="81804"/>
                </a:lnTo>
                <a:lnTo>
                  <a:pt x="1356256" y="65568"/>
                </a:lnTo>
                <a:lnTo>
                  <a:pt x="1301830" y="50915"/>
                </a:lnTo>
                <a:lnTo>
                  <a:pt x="1244530" y="37931"/>
                </a:lnTo>
                <a:lnTo>
                  <a:pt x="1184576" y="26705"/>
                </a:lnTo>
                <a:lnTo>
                  <a:pt x="1122188" y="17324"/>
                </a:lnTo>
                <a:lnTo>
                  <a:pt x="1057584" y="9876"/>
                </a:lnTo>
                <a:lnTo>
                  <a:pt x="990985" y="4447"/>
                </a:lnTo>
                <a:lnTo>
                  <a:pt x="922610" y="1126"/>
                </a:lnTo>
                <a:lnTo>
                  <a:pt x="852678" y="0"/>
                </a:lnTo>
                <a:close/>
              </a:path>
            </a:pathLst>
          </a:custGeom>
          <a:solidFill>
            <a:srgbClr val="5B9BD4"/>
          </a:solidFill>
        </p:spPr>
        <p:txBody>
          <a:bodyPr wrap="square" lIns="0" tIns="0" rIns="0" bIns="0" rtlCol="0"/>
          <a:lstStyle/>
          <a:p>
            <a:endParaRPr/>
          </a:p>
        </p:txBody>
      </p:sp>
      <p:sp>
        <p:nvSpPr>
          <p:cNvPr id="22" name="object 22"/>
          <p:cNvSpPr/>
          <p:nvPr/>
        </p:nvSpPr>
        <p:spPr>
          <a:xfrm>
            <a:off x="5497829" y="4569714"/>
            <a:ext cx="1705610" cy="680085"/>
          </a:xfrm>
          <a:custGeom>
            <a:avLst/>
            <a:gdLst/>
            <a:ahLst/>
            <a:cxnLst/>
            <a:rect l="l" t="t" r="r" b="b"/>
            <a:pathLst>
              <a:path w="1705609" h="680085">
                <a:moveTo>
                  <a:pt x="0" y="339852"/>
                </a:moveTo>
                <a:lnTo>
                  <a:pt x="11160" y="284723"/>
                </a:lnTo>
                <a:lnTo>
                  <a:pt x="43470" y="232428"/>
                </a:lnTo>
                <a:lnTo>
                  <a:pt x="95175" y="183665"/>
                </a:lnTo>
                <a:lnTo>
                  <a:pt x="127751" y="160827"/>
                </a:lnTo>
                <a:lnTo>
                  <a:pt x="164518" y="139135"/>
                </a:lnTo>
                <a:lnTo>
                  <a:pt x="205256" y="118675"/>
                </a:lnTo>
                <a:lnTo>
                  <a:pt x="249745" y="99536"/>
                </a:lnTo>
                <a:lnTo>
                  <a:pt x="297766" y="81804"/>
                </a:lnTo>
                <a:lnTo>
                  <a:pt x="349099" y="65568"/>
                </a:lnTo>
                <a:lnTo>
                  <a:pt x="403525" y="50915"/>
                </a:lnTo>
                <a:lnTo>
                  <a:pt x="460825" y="37931"/>
                </a:lnTo>
                <a:lnTo>
                  <a:pt x="520779" y="26705"/>
                </a:lnTo>
                <a:lnTo>
                  <a:pt x="583167" y="17324"/>
                </a:lnTo>
                <a:lnTo>
                  <a:pt x="647771" y="9876"/>
                </a:lnTo>
                <a:lnTo>
                  <a:pt x="714370" y="4447"/>
                </a:lnTo>
                <a:lnTo>
                  <a:pt x="782745" y="1126"/>
                </a:lnTo>
                <a:lnTo>
                  <a:pt x="852678" y="0"/>
                </a:lnTo>
                <a:lnTo>
                  <a:pt x="922610" y="1126"/>
                </a:lnTo>
                <a:lnTo>
                  <a:pt x="990985" y="4447"/>
                </a:lnTo>
                <a:lnTo>
                  <a:pt x="1057584" y="9876"/>
                </a:lnTo>
                <a:lnTo>
                  <a:pt x="1122188" y="17324"/>
                </a:lnTo>
                <a:lnTo>
                  <a:pt x="1184576" y="26705"/>
                </a:lnTo>
                <a:lnTo>
                  <a:pt x="1244530" y="37931"/>
                </a:lnTo>
                <a:lnTo>
                  <a:pt x="1301830" y="50915"/>
                </a:lnTo>
                <a:lnTo>
                  <a:pt x="1356256" y="65568"/>
                </a:lnTo>
                <a:lnTo>
                  <a:pt x="1407589" y="81804"/>
                </a:lnTo>
                <a:lnTo>
                  <a:pt x="1455610" y="99536"/>
                </a:lnTo>
                <a:lnTo>
                  <a:pt x="1500099" y="118675"/>
                </a:lnTo>
                <a:lnTo>
                  <a:pt x="1540837" y="139135"/>
                </a:lnTo>
                <a:lnTo>
                  <a:pt x="1577604" y="160827"/>
                </a:lnTo>
                <a:lnTo>
                  <a:pt x="1610180" y="183665"/>
                </a:lnTo>
                <a:lnTo>
                  <a:pt x="1661885" y="232428"/>
                </a:lnTo>
                <a:lnTo>
                  <a:pt x="1694195" y="284723"/>
                </a:lnTo>
                <a:lnTo>
                  <a:pt x="1705355" y="339852"/>
                </a:lnTo>
                <a:lnTo>
                  <a:pt x="1702529" y="367726"/>
                </a:lnTo>
                <a:lnTo>
                  <a:pt x="1680574" y="421525"/>
                </a:lnTo>
                <a:lnTo>
                  <a:pt x="1638347" y="472142"/>
                </a:lnTo>
                <a:lnTo>
                  <a:pt x="1577604" y="518876"/>
                </a:lnTo>
                <a:lnTo>
                  <a:pt x="1540837" y="540568"/>
                </a:lnTo>
                <a:lnTo>
                  <a:pt x="1500099" y="561028"/>
                </a:lnTo>
                <a:lnTo>
                  <a:pt x="1455610" y="580167"/>
                </a:lnTo>
                <a:lnTo>
                  <a:pt x="1407589" y="597899"/>
                </a:lnTo>
                <a:lnTo>
                  <a:pt x="1356256" y="614135"/>
                </a:lnTo>
                <a:lnTo>
                  <a:pt x="1301830" y="628788"/>
                </a:lnTo>
                <a:lnTo>
                  <a:pt x="1244530" y="641772"/>
                </a:lnTo>
                <a:lnTo>
                  <a:pt x="1184576" y="652998"/>
                </a:lnTo>
                <a:lnTo>
                  <a:pt x="1122188" y="662379"/>
                </a:lnTo>
                <a:lnTo>
                  <a:pt x="1057584" y="669827"/>
                </a:lnTo>
                <a:lnTo>
                  <a:pt x="990985" y="675256"/>
                </a:lnTo>
                <a:lnTo>
                  <a:pt x="922610" y="678577"/>
                </a:lnTo>
                <a:lnTo>
                  <a:pt x="852678" y="679704"/>
                </a:lnTo>
                <a:lnTo>
                  <a:pt x="782745" y="678577"/>
                </a:lnTo>
                <a:lnTo>
                  <a:pt x="714370" y="675256"/>
                </a:lnTo>
                <a:lnTo>
                  <a:pt x="647771" y="669827"/>
                </a:lnTo>
                <a:lnTo>
                  <a:pt x="583167" y="662379"/>
                </a:lnTo>
                <a:lnTo>
                  <a:pt x="520779" y="652998"/>
                </a:lnTo>
                <a:lnTo>
                  <a:pt x="460825" y="641772"/>
                </a:lnTo>
                <a:lnTo>
                  <a:pt x="403525" y="628788"/>
                </a:lnTo>
                <a:lnTo>
                  <a:pt x="349099" y="614135"/>
                </a:lnTo>
                <a:lnTo>
                  <a:pt x="297766" y="597899"/>
                </a:lnTo>
                <a:lnTo>
                  <a:pt x="249745" y="580167"/>
                </a:lnTo>
                <a:lnTo>
                  <a:pt x="205256" y="561028"/>
                </a:lnTo>
                <a:lnTo>
                  <a:pt x="164518" y="540568"/>
                </a:lnTo>
                <a:lnTo>
                  <a:pt x="127751" y="518876"/>
                </a:lnTo>
                <a:lnTo>
                  <a:pt x="95175" y="496038"/>
                </a:lnTo>
                <a:lnTo>
                  <a:pt x="43470" y="447275"/>
                </a:lnTo>
                <a:lnTo>
                  <a:pt x="11160" y="394980"/>
                </a:lnTo>
                <a:lnTo>
                  <a:pt x="0" y="339852"/>
                </a:lnTo>
                <a:close/>
              </a:path>
            </a:pathLst>
          </a:custGeom>
          <a:ln w="22860">
            <a:solidFill>
              <a:srgbClr val="2E5496"/>
            </a:solidFill>
          </a:ln>
        </p:spPr>
        <p:txBody>
          <a:bodyPr wrap="square" lIns="0" tIns="0" rIns="0" bIns="0" rtlCol="0"/>
          <a:lstStyle/>
          <a:p>
            <a:endParaRPr/>
          </a:p>
        </p:txBody>
      </p:sp>
      <p:sp>
        <p:nvSpPr>
          <p:cNvPr id="23" name="object 23"/>
          <p:cNvSpPr txBox="1"/>
          <p:nvPr/>
        </p:nvSpPr>
        <p:spPr>
          <a:xfrm>
            <a:off x="5864097" y="4660646"/>
            <a:ext cx="1009015" cy="528955"/>
          </a:xfrm>
          <a:prstGeom prst="rect">
            <a:avLst/>
          </a:prstGeom>
        </p:spPr>
        <p:txBody>
          <a:bodyPr vert="horz" wrap="square" lIns="0" tIns="0" rIns="0" bIns="0" rtlCol="0">
            <a:spAutoFit/>
          </a:bodyPr>
          <a:lstStyle/>
          <a:p>
            <a:pPr marL="102235" marR="5080" indent="-90170">
              <a:lnSpc>
                <a:spcPct val="100000"/>
              </a:lnSpc>
            </a:pPr>
            <a:r>
              <a:rPr sz="1800" b="1" spc="-10" dirty="0">
                <a:solidFill>
                  <a:srgbClr val="FFFFFF"/>
                </a:solidFill>
                <a:latin typeface="Calibri"/>
                <a:cs typeface="Calibri"/>
              </a:rPr>
              <a:t>Fi</a:t>
            </a:r>
            <a:r>
              <a:rPr sz="1800" b="1" spc="-5" dirty="0">
                <a:solidFill>
                  <a:srgbClr val="FFFFFF"/>
                </a:solidFill>
                <a:latin typeface="Calibri"/>
                <a:cs typeface="Calibri"/>
              </a:rPr>
              <a:t>n</a:t>
            </a:r>
            <a:r>
              <a:rPr sz="1800" b="1" spc="-10" dirty="0">
                <a:solidFill>
                  <a:srgbClr val="FFFFFF"/>
                </a:solidFill>
                <a:latin typeface="Calibri"/>
                <a:cs typeface="Calibri"/>
              </a:rPr>
              <a:t>ali</a:t>
            </a:r>
            <a:r>
              <a:rPr sz="1800" b="1" spc="-15" dirty="0">
                <a:solidFill>
                  <a:srgbClr val="FFFFFF"/>
                </a:solidFill>
                <a:latin typeface="Calibri"/>
                <a:cs typeface="Calibri"/>
              </a:rPr>
              <a:t>d</a:t>
            </a:r>
            <a:r>
              <a:rPr sz="1800" b="1" spc="-10" dirty="0">
                <a:solidFill>
                  <a:srgbClr val="FFFFFF"/>
                </a:solidFill>
                <a:latin typeface="Calibri"/>
                <a:cs typeface="Calibri"/>
              </a:rPr>
              <a:t>ade</a:t>
            </a:r>
            <a:r>
              <a:rPr sz="1800" b="1" spc="-5" dirty="0">
                <a:solidFill>
                  <a:srgbClr val="FFFFFF"/>
                </a:solidFill>
                <a:latin typeface="Calibri"/>
                <a:cs typeface="Calibri"/>
              </a:rPr>
              <a:t> </a:t>
            </a:r>
            <a:r>
              <a:rPr sz="1800" b="1" dirty="0">
                <a:solidFill>
                  <a:srgbClr val="FFFFFF"/>
                </a:solidFill>
                <a:latin typeface="Calibri"/>
                <a:cs typeface="Calibri"/>
              </a:rPr>
              <a:t>D</a:t>
            </a:r>
            <a:r>
              <a:rPr sz="1800" b="1" spc="-10" dirty="0">
                <a:solidFill>
                  <a:srgbClr val="FFFFFF"/>
                </a:solidFill>
                <a:latin typeface="Calibri"/>
                <a:cs typeface="Calibri"/>
              </a:rPr>
              <a:t>e</a:t>
            </a:r>
            <a:r>
              <a:rPr sz="1800" b="1" spc="-15" dirty="0">
                <a:solidFill>
                  <a:srgbClr val="FFFFFF"/>
                </a:solidFill>
                <a:latin typeface="Calibri"/>
                <a:cs typeface="Calibri"/>
              </a:rPr>
              <a:t>fini</a:t>
            </a:r>
            <a:r>
              <a:rPr sz="1800" b="1" dirty="0">
                <a:solidFill>
                  <a:srgbClr val="FFFFFF"/>
                </a:solidFill>
                <a:latin typeface="Calibri"/>
                <a:cs typeface="Calibri"/>
              </a:rPr>
              <a:t>d</a:t>
            </a:r>
            <a:r>
              <a:rPr sz="1800" b="1" spc="-10" dirty="0">
                <a:solidFill>
                  <a:srgbClr val="FFFFFF"/>
                </a:solidFill>
                <a:latin typeface="Calibri"/>
                <a:cs typeface="Calibri"/>
              </a:rPr>
              <a:t>a</a:t>
            </a:r>
            <a:endParaRPr sz="1800">
              <a:latin typeface="Calibri"/>
              <a:cs typeface="Calibri"/>
            </a:endParaRPr>
          </a:p>
        </p:txBody>
      </p:sp>
      <p:sp>
        <p:nvSpPr>
          <p:cNvPr id="24" name="object 24"/>
          <p:cNvSpPr/>
          <p:nvPr/>
        </p:nvSpPr>
        <p:spPr>
          <a:xfrm>
            <a:off x="4126229" y="3761994"/>
            <a:ext cx="1403985" cy="1007744"/>
          </a:xfrm>
          <a:custGeom>
            <a:avLst/>
            <a:gdLst/>
            <a:ahLst/>
            <a:cxnLst/>
            <a:rect l="l" t="t" r="r" b="b"/>
            <a:pathLst>
              <a:path w="1403985" h="1007745">
                <a:moveTo>
                  <a:pt x="899922" y="0"/>
                </a:moveTo>
                <a:lnTo>
                  <a:pt x="899922" y="251840"/>
                </a:lnTo>
                <a:lnTo>
                  <a:pt x="0" y="251840"/>
                </a:lnTo>
                <a:lnTo>
                  <a:pt x="0" y="755522"/>
                </a:lnTo>
                <a:lnTo>
                  <a:pt x="899922" y="755522"/>
                </a:lnTo>
                <a:lnTo>
                  <a:pt x="899922" y="1007363"/>
                </a:lnTo>
                <a:lnTo>
                  <a:pt x="1403604" y="503681"/>
                </a:lnTo>
                <a:lnTo>
                  <a:pt x="899922" y="0"/>
                </a:lnTo>
                <a:close/>
              </a:path>
            </a:pathLst>
          </a:custGeom>
          <a:solidFill>
            <a:srgbClr val="5B9BD4"/>
          </a:solidFill>
        </p:spPr>
        <p:txBody>
          <a:bodyPr wrap="square" lIns="0" tIns="0" rIns="0" bIns="0" rtlCol="0"/>
          <a:lstStyle/>
          <a:p>
            <a:endParaRPr/>
          </a:p>
        </p:txBody>
      </p:sp>
      <p:sp>
        <p:nvSpPr>
          <p:cNvPr id="25" name="object 25"/>
          <p:cNvSpPr/>
          <p:nvPr/>
        </p:nvSpPr>
        <p:spPr>
          <a:xfrm>
            <a:off x="4126229" y="3761994"/>
            <a:ext cx="1403985" cy="1007744"/>
          </a:xfrm>
          <a:custGeom>
            <a:avLst/>
            <a:gdLst/>
            <a:ahLst/>
            <a:cxnLst/>
            <a:rect l="l" t="t" r="r" b="b"/>
            <a:pathLst>
              <a:path w="1403985" h="1007745">
                <a:moveTo>
                  <a:pt x="0" y="251840"/>
                </a:moveTo>
                <a:lnTo>
                  <a:pt x="899922" y="251840"/>
                </a:lnTo>
                <a:lnTo>
                  <a:pt x="899922" y="0"/>
                </a:lnTo>
                <a:lnTo>
                  <a:pt x="1403604" y="503681"/>
                </a:lnTo>
                <a:lnTo>
                  <a:pt x="899922" y="1007363"/>
                </a:lnTo>
                <a:lnTo>
                  <a:pt x="899922" y="755522"/>
                </a:lnTo>
                <a:lnTo>
                  <a:pt x="0" y="755522"/>
                </a:lnTo>
                <a:lnTo>
                  <a:pt x="0" y="251840"/>
                </a:lnTo>
                <a:close/>
              </a:path>
            </a:pathLst>
          </a:custGeom>
          <a:ln w="22860">
            <a:solidFill>
              <a:srgbClr val="2E5496"/>
            </a:solidFill>
          </a:ln>
        </p:spPr>
        <p:txBody>
          <a:bodyPr wrap="square" lIns="0" tIns="0" rIns="0" bIns="0" rtlCol="0"/>
          <a:lstStyle/>
          <a:p>
            <a:endParaRPr/>
          </a:p>
        </p:txBody>
      </p:sp>
      <p:sp>
        <p:nvSpPr>
          <p:cNvPr id="26" name="object 26"/>
          <p:cNvSpPr/>
          <p:nvPr/>
        </p:nvSpPr>
        <p:spPr>
          <a:xfrm>
            <a:off x="5447538" y="3286505"/>
            <a:ext cx="1705610" cy="680085"/>
          </a:xfrm>
          <a:custGeom>
            <a:avLst/>
            <a:gdLst/>
            <a:ahLst/>
            <a:cxnLst/>
            <a:rect l="l" t="t" r="r" b="b"/>
            <a:pathLst>
              <a:path w="1705609" h="680085">
                <a:moveTo>
                  <a:pt x="852677" y="0"/>
                </a:moveTo>
                <a:lnTo>
                  <a:pt x="782745" y="1126"/>
                </a:lnTo>
                <a:lnTo>
                  <a:pt x="714370" y="4447"/>
                </a:lnTo>
                <a:lnTo>
                  <a:pt x="647771" y="9876"/>
                </a:lnTo>
                <a:lnTo>
                  <a:pt x="583167" y="17324"/>
                </a:lnTo>
                <a:lnTo>
                  <a:pt x="520779" y="26705"/>
                </a:lnTo>
                <a:lnTo>
                  <a:pt x="460825" y="37931"/>
                </a:lnTo>
                <a:lnTo>
                  <a:pt x="403525" y="50915"/>
                </a:lnTo>
                <a:lnTo>
                  <a:pt x="349099" y="65568"/>
                </a:lnTo>
                <a:lnTo>
                  <a:pt x="297766" y="81804"/>
                </a:lnTo>
                <a:lnTo>
                  <a:pt x="249745" y="99536"/>
                </a:lnTo>
                <a:lnTo>
                  <a:pt x="205256" y="118675"/>
                </a:lnTo>
                <a:lnTo>
                  <a:pt x="164518" y="139135"/>
                </a:lnTo>
                <a:lnTo>
                  <a:pt x="127751" y="160827"/>
                </a:lnTo>
                <a:lnTo>
                  <a:pt x="95175" y="183665"/>
                </a:lnTo>
                <a:lnTo>
                  <a:pt x="43470" y="232428"/>
                </a:lnTo>
                <a:lnTo>
                  <a:pt x="11160" y="284723"/>
                </a:lnTo>
                <a:lnTo>
                  <a:pt x="0" y="339852"/>
                </a:lnTo>
                <a:lnTo>
                  <a:pt x="2826" y="367726"/>
                </a:lnTo>
                <a:lnTo>
                  <a:pt x="24781" y="421525"/>
                </a:lnTo>
                <a:lnTo>
                  <a:pt x="67008" y="472142"/>
                </a:lnTo>
                <a:lnTo>
                  <a:pt x="127751" y="518876"/>
                </a:lnTo>
                <a:lnTo>
                  <a:pt x="164518" y="540568"/>
                </a:lnTo>
                <a:lnTo>
                  <a:pt x="205256" y="561028"/>
                </a:lnTo>
                <a:lnTo>
                  <a:pt x="249745" y="580167"/>
                </a:lnTo>
                <a:lnTo>
                  <a:pt x="297766" y="597899"/>
                </a:lnTo>
                <a:lnTo>
                  <a:pt x="349099" y="614135"/>
                </a:lnTo>
                <a:lnTo>
                  <a:pt x="403525" y="628788"/>
                </a:lnTo>
                <a:lnTo>
                  <a:pt x="460825" y="641772"/>
                </a:lnTo>
                <a:lnTo>
                  <a:pt x="520779" y="652998"/>
                </a:lnTo>
                <a:lnTo>
                  <a:pt x="583167" y="662379"/>
                </a:lnTo>
                <a:lnTo>
                  <a:pt x="647771" y="669827"/>
                </a:lnTo>
                <a:lnTo>
                  <a:pt x="714370" y="675256"/>
                </a:lnTo>
                <a:lnTo>
                  <a:pt x="782745" y="678577"/>
                </a:lnTo>
                <a:lnTo>
                  <a:pt x="852677" y="679704"/>
                </a:lnTo>
                <a:lnTo>
                  <a:pt x="922610" y="678577"/>
                </a:lnTo>
                <a:lnTo>
                  <a:pt x="990985" y="675256"/>
                </a:lnTo>
                <a:lnTo>
                  <a:pt x="1057584" y="669827"/>
                </a:lnTo>
                <a:lnTo>
                  <a:pt x="1122188" y="662379"/>
                </a:lnTo>
                <a:lnTo>
                  <a:pt x="1184576" y="652998"/>
                </a:lnTo>
                <a:lnTo>
                  <a:pt x="1244530" y="641772"/>
                </a:lnTo>
                <a:lnTo>
                  <a:pt x="1301830" y="628788"/>
                </a:lnTo>
                <a:lnTo>
                  <a:pt x="1356256" y="614135"/>
                </a:lnTo>
                <a:lnTo>
                  <a:pt x="1407589" y="597899"/>
                </a:lnTo>
                <a:lnTo>
                  <a:pt x="1455610" y="580167"/>
                </a:lnTo>
                <a:lnTo>
                  <a:pt x="1500099" y="561028"/>
                </a:lnTo>
                <a:lnTo>
                  <a:pt x="1540837" y="540568"/>
                </a:lnTo>
                <a:lnTo>
                  <a:pt x="1577604" y="518876"/>
                </a:lnTo>
                <a:lnTo>
                  <a:pt x="1610180" y="496038"/>
                </a:lnTo>
                <a:lnTo>
                  <a:pt x="1661885" y="447275"/>
                </a:lnTo>
                <a:lnTo>
                  <a:pt x="1694195" y="394980"/>
                </a:lnTo>
                <a:lnTo>
                  <a:pt x="1705356" y="339852"/>
                </a:lnTo>
                <a:lnTo>
                  <a:pt x="1702529" y="311977"/>
                </a:lnTo>
                <a:lnTo>
                  <a:pt x="1680574" y="258178"/>
                </a:lnTo>
                <a:lnTo>
                  <a:pt x="1638347" y="207561"/>
                </a:lnTo>
                <a:lnTo>
                  <a:pt x="1577604" y="160827"/>
                </a:lnTo>
                <a:lnTo>
                  <a:pt x="1540837" y="139135"/>
                </a:lnTo>
                <a:lnTo>
                  <a:pt x="1500099" y="118675"/>
                </a:lnTo>
                <a:lnTo>
                  <a:pt x="1455610" y="99536"/>
                </a:lnTo>
                <a:lnTo>
                  <a:pt x="1407589" y="81804"/>
                </a:lnTo>
                <a:lnTo>
                  <a:pt x="1356256" y="65568"/>
                </a:lnTo>
                <a:lnTo>
                  <a:pt x="1301830" y="50915"/>
                </a:lnTo>
                <a:lnTo>
                  <a:pt x="1244530" y="37931"/>
                </a:lnTo>
                <a:lnTo>
                  <a:pt x="1184576" y="26705"/>
                </a:lnTo>
                <a:lnTo>
                  <a:pt x="1122188" y="17324"/>
                </a:lnTo>
                <a:lnTo>
                  <a:pt x="1057584" y="9876"/>
                </a:lnTo>
                <a:lnTo>
                  <a:pt x="990985" y="4447"/>
                </a:lnTo>
                <a:lnTo>
                  <a:pt x="922610" y="1126"/>
                </a:lnTo>
                <a:lnTo>
                  <a:pt x="852677" y="0"/>
                </a:lnTo>
                <a:close/>
              </a:path>
            </a:pathLst>
          </a:custGeom>
          <a:solidFill>
            <a:srgbClr val="5B9BD4"/>
          </a:solidFill>
        </p:spPr>
        <p:txBody>
          <a:bodyPr wrap="square" lIns="0" tIns="0" rIns="0" bIns="0" rtlCol="0"/>
          <a:lstStyle/>
          <a:p>
            <a:endParaRPr/>
          </a:p>
        </p:txBody>
      </p:sp>
      <p:sp>
        <p:nvSpPr>
          <p:cNvPr id="27" name="object 27"/>
          <p:cNvSpPr/>
          <p:nvPr/>
        </p:nvSpPr>
        <p:spPr>
          <a:xfrm>
            <a:off x="5447538" y="3286505"/>
            <a:ext cx="1705610" cy="680085"/>
          </a:xfrm>
          <a:custGeom>
            <a:avLst/>
            <a:gdLst/>
            <a:ahLst/>
            <a:cxnLst/>
            <a:rect l="l" t="t" r="r" b="b"/>
            <a:pathLst>
              <a:path w="1705609" h="680085">
                <a:moveTo>
                  <a:pt x="0" y="339852"/>
                </a:moveTo>
                <a:lnTo>
                  <a:pt x="11160" y="284723"/>
                </a:lnTo>
                <a:lnTo>
                  <a:pt x="43470" y="232428"/>
                </a:lnTo>
                <a:lnTo>
                  <a:pt x="95175" y="183665"/>
                </a:lnTo>
                <a:lnTo>
                  <a:pt x="127751" y="160827"/>
                </a:lnTo>
                <a:lnTo>
                  <a:pt x="164518" y="139135"/>
                </a:lnTo>
                <a:lnTo>
                  <a:pt x="205256" y="118675"/>
                </a:lnTo>
                <a:lnTo>
                  <a:pt x="249745" y="99536"/>
                </a:lnTo>
                <a:lnTo>
                  <a:pt x="297766" y="81804"/>
                </a:lnTo>
                <a:lnTo>
                  <a:pt x="349099" y="65568"/>
                </a:lnTo>
                <a:lnTo>
                  <a:pt x="403525" y="50915"/>
                </a:lnTo>
                <a:lnTo>
                  <a:pt x="460825" y="37931"/>
                </a:lnTo>
                <a:lnTo>
                  <a:pt x="520779" y="26705"/>
                </a:lnTo>
                <a:lnTo>
                  <a:pt x="583167" y="17324"/>
                </a:lnTo>
                <a:lnTo>
                  <a:pt x="647771" y="9876"/>
                </a:lnTo>
                <a:lnTo>
                  <a:pt x="714370" y="4447"/>
                </a:lnTo>
                <a:lnTo>
                  <a:pt x="782745" y="1126"/>
                </a:lnTo>
                <a:lnTo>
                  <a:pt x="852677" y="0"/>
                </a:lnTo>
                <a:lnTo>
                  <a:pt x="922610" y="1126"/>
                </a:lnTo>
                <a:lnTo>
                  <a:pt x="990985" y="4447"/>
                </a:lnTo>
                <a:lnTo>
                  <a:pt x="1057584" y="9876"/>
                </a:lnTo>
                <a:lnTo>
                  <a:pt x="1122188" y="17324"/>
                </a:lnTo>
                <a:lnTo>
                  <a:pt x="1184576" y="26705"/>
                </a:lnTo>
                <a:lnTo>
                  <a:pt x="1244530" y="37931"/>
                </a:lnTo>
                <a:lnTo>
                  <a:pt x="1301830" y="50915"/>
                </a:lnTo>
                <a:lnTo>
                  <a:pt x="1356256" y="65568"/>
                </a:lnTo>
                <a:lnTo>
                  <a:pt x="1407589" y="81804"/>
                </a:lnTo>
                <a:lnTo>
                  <a:pt x="1455610" y="99536"/>
                </a:lnTo>
                <a:lnTo>
                  <a:pt x="1500099" y="118675"/>
                </a:lnTo>
                <a:lnTo>
                  <a:pt x="1540837" y="139135"/>
                </a:lnTo>
                <a:lnTo>
                  <a:pt x="1577604" y="160827"/>
                </a:lnTo>
                <a:lnTo>
                  <a:pt x="1610180" y="183665"/>
                </a:lnTo>
                <a:lnTo>
                  <a:pt x="1661885" y="232428"/>
                </a:lnTo>
                <a:lnTo>
                  <a:pt x="1694195" y="284723"/>
                </a:lnTo>
                <a:lnTo>
                  <a:pt x="1705356" y="339852"/>
                </a:lnTo>
                <a:lnTo>
                  <a:pt x="1702529" y="367726"/>
                </a:lnTo>
                <a:lnTo>
                  <a:pt x="1680574" y="421525"/>
                </a:lnTo>
                <a:lnTo>
                  <a:pt x="1638347" y="472142"/>
                </a:lnTo>
                <a:lnTo>
                  <a:pt x="1577604" y="518876"/>
                </a:lnTo>
                <a:lnTo>
                  <a:pt x="1540837" y="540568"/>
                </a:lnTo>
                <a:lnTo>
                  <a:pt x="1500099" y="561028"/>
                </a:lnTo>
                <a:lnTo>
                  <a:pt x="1455610" y="580167"/>
                </a:lnTo>
                <a:lnTo>
                  <a:pt x="1407589" y="597899"/>
                </a:lnTo>
                <a:lnTo>
                  <a:pt x="1356256" y="614135"/>
                </a:lnTo>
                <a:lnTo>
                  <a:pt x="1301830" y="628788"/>
                </a:lnTo>
                <a:lnTo>
                  <a:pt x="1244530" y="641772"/>
                </a:lnTo>
                <a:lnTo>
                  <a:pt x="1184576" y="652998"/>
                </a:lnTo>
                <a:lnTo>
                  <a:pt x="1122188" y="662379"/>
                </a:lnTo>
                <a:lnTo>
                  <a:pt x="1057584" y="669827"/>
                </a:lnTo>
                <a:lnTo>
                  <a:pt x="990985" y="675256"/>
                </a:lnTo>
                <a:lnTo>
                  <a:pt x="922610" y="678577"/>
                </a:lnTo>
                <a:lnTo>
                  <a:pt x="852677" y="679704"/>
                </a:lnTo>
                <a:lnTo>
                  <a:pt x="782745" y="678577"/>
                </a:lnTo>
                <a:lnTo>
                  <a:pt x="714370" y="675256"/>
                </a:lnTo>
                <a:lnTo>
                  <a:pt x="647771" y="669827"/>
                </a:lnTo>
                <a:lnTo>
                  <a:pt x="583167" y="662379"/>
                </a:lnTo>
                <a:lnTo>
                  <a:pt x="520779" y="652998"/>
                </a:lnTo>
                <a:lnTo>
                  <a:pt x="460825" y="641772"/>
                </a:lnTo>
                <a:lnTo>
                  <a:pt x="403525" y="628788"/>
                </a:lnTo>
                <a:lnTo>
                  <a:pt x="349099" y="614135"/>
                </a:lnTo>
                <a:lnTo>
                  <a:pt x="297766" y="597899"/>
                </a:lnTo>
                <a:lnTo>
                  <a:pt x="249745" y="580167"/>
                </a:lnTo>
                <a:lnTo>
                  <a:pt x="205256" y="561028"/>
                </a:lnTo>
                <a:lnTo>
                  <a:pt x="164518" y="540568"/>
                </a:lnTo>
                <a:lnTo>
                  <a:pt x="127751" y="518876"/>
                </a:lnTo>
                <a:lnTo>
                  <a:pt x="95175" y="496038"/>
                </a:lnTo>
                <a:lnTo>
                  <a:pt x="43470" y="447275"/>
                </a:lnTo>
                <a:lnTo>
                  <a:pt x="11160" y="394980"/>
                </a:lnTo>
                <a:lnTo>
                  <a:pt x="0" y="339852"/>
                </a:lnTo>
                <a:close/>
              </a:path>
            </a:pathLst>
          </a:custGeom>
          <a:ln w="22860">
            <a:solidFill>
              <a:srgbClr val="2E5496"/>
            </a:solidFill>
          </a:ln>
        </p:spPr>
        <p:txBody>
          <a:bodyPr wrap="square" lIns="0" tIns="0" rIns="0" bIns="0" rtlCol="0"/>
          <a:lstStyle/>
          <a:p>
            <a:endParaRPr/>
          </a:p>
        </p:txBody>
      </p:sp>
      <p:sp>
        <p:nvSpPr>
          <p:cNvPr id="28" name="object 28"/>
          <p:cNvSpPr txBox="1"/>
          <p:nvPr/>
        </p:nvSpPr>
        <p:spPr>
          <a:xfrm>
            <a:off x="5932678" y="3511296"/>
            <a:ext cx="867410" cy="25400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D</a:t>
            </a:r>
            <a:r>
              <a:rPr sz="1800" b="1" spc="-30" dirty="0">
                <a:solidFill>
                  <a:srgbClr val="FFFFFF"/>
                </a:solidFill>
                <a:latin typeface="Calibri"/>
                <a:cs typeface="Calibri"/>
              </a:rPr>
              <a:t>O</a:t>
            </a:r>
            <a:r>
              <a:rPr sz="1800" b="1" spc="-40" dirty="0">
                <a:solidFill>
                  <a:srgbClr val="FFFFFF"/>
                </a:solidFill>
                <a:latin typeface="Calibri"/>
                <a:cs typeface="Calibri"/>
              </a:rPr>
              <a:t>A</a:t>
            </a:r>
            <a:r>
              <a:rPr sz="1800" b="1" spc="-5" dirty="0">
                <a:solidFill>
                  <a:srgbClr val="FFFFFF"/>
                </a:solidFill>
                <a:latin typeface="Calibri"/>
                <a:cs typeface="Calibri"/>
              </a:rPr>
              <a:t>Ç</a:t>
            </a:r>
            <a:r>
              <a:rPr sz="1800" b="1" spc="-30" dirty="0">
                <a:solidFill>
                  <a:srgbClr val="FFFFFF"/>
                </a:solidFill>
                <a:latin typeface="Calibri"/>
                <a:cs typeface="Calibri"/>
              </a:rPr>
              <a:t>Ã</a:t>
            </a:r>
            <a:r>
              <a:rPr sz="1800" b="1" dirty="0">
                <a:solidFill>
                  <a:srgbClr val="FFFFFF"/>
                </a:solidFill>
                <a:latin typeface="Calibri"/>
                <a:cs typeface="Calibri"/>
              </a:rPr>
              <a:t>O</a:t>
            </a:r>
            <a:endParaRPr sz="1800">
              <a:latin typeface="Calibri"/>
              <a:cs typeface="Calibri"/>
            </a:endParaRPr>
          </a:p>
        </p:txBody>
      </p:sp>
      <p:sp>
        <p:nvSpPr>
          <p:cNvPr id="30" name="object 30"/>
          <p:cNvSpPr txBox="1"/>
          <p:nvPr/>
        </p:nvSpPr>
        <p:spPr>
          <a:xfrm>
            <a:off x="4189221" y="4150995"/>
            <a:ext cx="1021080" cy="254000"/>
          </a:xfrm>
          <a:prstGeom prst="rect">
            <a:avLst/>
          </a:prstGeom>
        </p:spPr>
        <p:txBody>
          <a:bodyPr vert="horz" wrap="square" lIns="0" tIns="0" rIns="0" bIns="0" rtlCol="0">
            <a:spAutoFit/>
          </a:bodyPr>
          <a:lstStyle/>
          <a:p>
            <a:pPr marL="12700">
              <a:lnSpc>
                <a:spcPct val="100000"/>
              </a:lnSpc>
            </a:pPr>
            <a:r>
              <a:rPr sz="1800" b="1" spc="-15" dirty="0">
                <a:solidFill>
                  <a:srgbClr val="FFFFFF"/>
                </a:solidFill>
                <a:latin typeface="Calibri"/>
                <a:cs typeface="Calibri"/>
              </a:rPr>
              <a:t>A </a:t>
            </a:r>
            <a:r>
              <a:rPr sz="1800" b="1" spc="-10" dirty="0">
                <a:solidFill>
                  <a:srgbClr val="FFFFFF"/>
                </a:solidFill>
                <a:latin typeface="Calibri"/>
                <a:cs typeface="Calibri"/>
              </a:rPr>
              <a:t>tít</a:t>
            </a:r>
            <a:r>
              <a:rPr sz="1800" b="1" spc="-5" dirty="0">
                <a:solidFill>
                  <a:srgbClr val="FFFFFF"/>
                </a:solidFill>
                <a:latin typeface="Calibri"/>
                <a:cs typeface="Calibri"/>
              </a:rPr>
              <a:t>u</a:t>
            </a:r>
            <a:r>
              <a:rPr sz="1800" b="1" spc="-10" dirty="0">
                <a:solidFill>
                  <a:srgbClr val="FFFFFF"/>
                </a:solidFill>
                <a:latin typeface="Calibri"/>
                <a:cs typeface="Calibri"/>
              </a:rPr>
              <a:t>lo</a:t>
            </a:r>
            <a:r>
              <a:rPr sz="1800" b="1" spc="-20" dirty="0">
                <a:solidFill>
                  <a:srgbClr val="FFFFFF"/>
                </a:solidFill>
                <a:latin typeface="Calibri"/>
                <a:cs typeface="Calibri"/>
              </a:rPr>
              <a:t> </a:t>
            </a:r>
            <a:r>
              <a:rPr sz="1800" b="1" spc="-10" dirty="0">
                <a:solidFill>
                  <a:srgbClr val="FFFFFF"/>
                </a:solidFill>
                <a:latin typeface="Calibri"/>
                <a:cs typeface="Calibri"/>
              </a:rPr>
              <a:t>d</a:t>
            </a:r>
            <a:r>
              <a:rPr sz="1800" b="1" dirty="0">
                <a:solidFill>
                  <a:srgbClr val="FFFFFF"/>
                </a:solidFill>
                <a:latin typeface="Calibri"/>
                <a:cs typeface="Calibri"/>
              </a:rPr>
              <a:t>e</a:t>
            </a:r>
            <a:endParaRPr sz="1800">
              <a:latin typeface="Calibri"/>
              <a:cs typeface="Calibri"/>
            </a:endParaRPr>
          </a:p>
        </p:txBody>
      </p:sp>
      <p:sp>
        <p:nvSpPr>
          <p:cNvPr id="31" name="object 31"/>
          <p:cNvSpPr/>
          <p:nvPr/>
        </p:nvSpPr>
        <p:spPr>
          <a:xfrm>
            <a:off x="7291578" y="2791205"/>
            <a:ext cx="4604385" cy="1569720"/>
          </a:xfrm>
          <a:custGeom>
            <a:avLst/>
            <a:gdLst/>
            <a:ahLst/>
            <a:cxnLst/>
            <a:rect l="l" t="t" r="r" b="b"/>
            <a:pathLst>
              <a:path w="4604384" h="1569720">
                <a:moveTo>
                  <a:pt x="0" y="1569720"/>
                </a:moveTo>
                <a:lnTo>
                  <a:pt x="4604004" y="1569720"/>
                </a:lnTo>
                <a:lnTo>
                  <a:pt x="4604004" y="0"/>
                </a:lnTo>
                <a:lnTo>
                  <a:pt x="0" y="0"/>
                </a:lnTo>
                <a:lnTo>
                  <a:pt x="0" y="1569720"/>
                </a:lnTo>
                <a:close/>
              </a:path>
            </a:pathLst>
          </a:custGeom>
          <a:solidFill>
            <a:srgbClr val="2E5496"/>
          </a:solidFill>
        </p:spPr>
        <p:txBody>
          <a:bodyPr wrap="square" lIns="0" tIns="0" rIns="0" bIns="0" rtlCol="0"/>
          <a:lstStyle/>
          <a:p>
            <a:endParaRPr/>
          </a:p>
        </p:txBody>
      </p:sp>
      <p:sp>
        <p:nvSpPr>
          <p:cNvPr id="32" name="object 32"/>
          <p:cNvSpPr/>
          <p:nvPr/>
        </p:nvSpPr>
        <p:spPr>
          <a:xfrm>
            <a:off x="7291578" y="2791205"/>
            <a:ext cx="4604385" cy="1569720"/>
          </a:xfrm>
          <a:custGeom>
            <a:avLst/>
            <a:gdLst/>
            <a:ahLst/>
            <a:cxnLst/>
            <a:rect l="l" t="t" r="r" b="b"/>
            <a:pathLst>
              <a:path w="4604384" h="1569720">
                <a:moveTo>
                  <a:pt x="0" y="1569720"/>
                </a:moveTo>
                <a:lnTo>
                  <a:pt x="4604004" y="1569720"/>
                </a:lnTo>
                <a:lnTo>
                  <a:pt x="4604004" y="0"/>
                </a:lnTo>
                <a:lnTo>
                  <a:pt x="0" y="0"/>
                </a:lnTo>
                <a:lnTo>
                  <a:pt x="0" y="1569720"/>
                </a:lnTo>
                <a:close/>
              </a:path>
            </a:pathLst>
          </a:custGeom>
          <a:ln w="19812">
            <a:solidFill>
              <a:srgbClr val="1F3863"/>
            </a:solidFill>
          </a:ln>
        </p:spPr>
        <p:txBody>
          <a:bodyPr wrap="square" lIns="0" tIns="0" rIns="0" bIns="0" rtlCol="0"/>
          <a:lstStyle/>
          <a:p>
            <a:endParaRPr/>
          </a:p>
        </p:txBody>
      </p:sp>
      <p:sp>
        <p:nvSpPr>
          <p:cNvPr id="33" name="object 33"/>
          <p:cNvSpPr txBox="1"/>
          <p:nvPr/>
        </p:nvSpPr>
        <p:spPr>
          <a:xfrm>
            <a:off x="7383780" y="2863689"/>
            <a:ext cx="3965575" cy="702945"/>
          </a:xfrm>
          <a:prstGeom prst="rect">
            <a:avLst/>
          </a:prstGeom>
        </p:spPr>
        <p:txBody>
          <a:bodyPr vert="horz" wrap="square" lIns="0" tIns="0" rIns="0" bIns="0" rtlCol="0">
            <a:spAutoFit/>
          </a:bodyPr>
          <a:lstStyle/>
          <a:p>
            <a:pPr marL="286385" indent="-286385">
              <a:lnSpc>
                <a:spcPct val="100000"/>
              </a:lnSpc>
              <a:buClr>
                <a:srgbClr val="FFFFFF"/>
              </a:buClr>
              <a:buFont typeface="Arial"/>
              <a:buChar char="•"/>
              <a:tabLst>
                <a:tab pos="287020" algn="l"/>
              </a:tabLst>
            </a:pPr>
            <a:r>
              <a:rPr sz="1600" spc="-40" dirty="0">
                <a:solidFill>
                  <a:srgbClr val="FFFFFF"/>
                </a:solidFill>
                <a:latin typeface="Calibri"/>
                <a:cs typeface="Calibri"/>
              </a:rPr>
              <a:t>R</a:t>
            </a:r>
            <a:r>
              <a:rPr sz="1600" spc="-10" dirty="0">
                <a:solidFill>
                  <a:srgbClr val="FFFFFF"/>
                </a:solidFill>
                <a:latin typeface="Calibri"/>
                <a:cs typeface="Calibri"/>
              </a:rPr>
              <a:t>epassa</a:t>
            </a:r>
            <a:r>
              <a:rPr sz="1600" spc="-15" dirty="0">
                <a:solidFill>
                  <a:srgbClr val="FFFFFF"/>
                </a:solidFill>
                <a:latin typeface="Calibri"/>
                <a:cs typeface="Calibri"/>
              </a:rPr>
              <a:t>dos</a:t>
            </a:r>
            <a:r>
              <a:rPr sz="1600" spc="-5" dirty="0">
                <a:solidFill>
                  <a:srgbClr val="FFFFFF"/>
                </a:solidFill>
                <a:latin typeface="Calibri"/>
                <a:cs typeface="Calibri"/>
              </a:rPr>
              <a:t>,</a:t>
            </a:r>
            <a:r>
              <a:rPr sz="1600" spc="25" dirty="0">
                <a:solidFill>
                  <a:srgbClr val="FFFFFF"/>
                </a:solidFill>
                <a:latin typeface="Calibri"/>
                <a:cs typeface="Calibri"/>
              </a:rPr>
              <a:t> </a:t>
            </a:r>
            <a:r>
              <a:rPr sz="1600" spc="-5" dirty="0">
                <a:solidFill>
                  <a:srgbClr val="FFFFFF"/>
                </a:solidFill>
                <a:latin typeface="Calibri"/>
                <a:cs typeface="Calibri"/>
              </a:rPr>
              <a:t>i</a:t>
            </a:r>
            <a:r>
              <a:rPr sz="1600" spc="-15" dirty="0">
                <a:solidFill>
                  <a:srgbClr val="FFFFFF"/>
                </a:solidFill>
                <a:latin typeface="Calibri"/>
                <a:cs typeface="Calibri"/>
              </a:rPr>
              <a:t>ndepen</a:t>
            </a:r>
            <a:r>
              <a:rPr sz="1600" spc="-5" dirty="0">
                <a:solidFill>
                  <a:srgbClr val="FFFFFF"/>
                </a:solidFill>
                <a:latin typeface="Calibri"/>
                <a:cs typeface="Calibri"/>
              </a:rPr>
              <a:t>d</a:t>
            </a:r>
            <a:r>
              <a:rPr sz="1600" spc="-10" dirty="0">
                <a:solidFill>
                  <a:srgbClr val="FFFFFF"/>
                </a:solidFill>
                <a:latin typeface="Calibri"/>
                <a:cs typeface="Calibri"/>
              </a:rPr>
              <a:t>e</a:t>
            </a:r>
            <a:r>
              <a:rPr sz="1600" spc="-25" dirty="0">
                <a:solidFill>
                  <a:srgbClr val="FFFFFF"/>
                </a:solidFill>
                <a:latin typeface="Calibri"/>
                <a:cs typeface="Calibri"/>
              </a:rPr>
              <a:t>n</a:t>
            </a:r>
            <a:r>
              <a:rPr sz="1600" spc="-20" dirty="0">
                <a:solidFill>
                  <a:srgbClr val="FFFFFF"/>
                </a:solidFill>
                <a:latin typeface="Calibri"/>
                <a:cs typeface="Calibri"/>
              </a:rPr>
              <a:t>t</a:t>
            </a:r>
            <a:r>
              <a:rPr sz="1600" spc="-10" dirty="0">
                <a:solidFill>
                  <a:srgbClr val="FFFFFF"/>
                </a:solidFill>
                <a:latin typeface="Calibri"/>
                <a:cs typeface="Calibri"/>
              </a:rPr>
              <a:t>e</a:t>
            </a:r>
            <a:r>
              <a:rPr sz="1600" spc="-5" dirty="0">
                <a:solidFill>
                  <a:srgbClr val="FFFFFF"/>
                </a:solidFill>
                <a:latin typeface="Calibri"/>
                <a:cs typeface="Calibri"/>
              </a:rPr>
              <a:t> </a:t>
            </a:r>
            <a:r>
              <a:rPr sz="1600" spc="-10" dirty="0">
                <a:solidFill>
                  <a:srgbClr val="FFFFFF"/>
                </a:solidFill>
                <a:latin typeface="Calibri"/>
                <a:cs typeface="Calibri"/>
              </a:rPr>
              <a:t>de</a:t>
            </a:r>
            <a:r>
              <a:rPr sz="1600" spc="-5" dirty="0">
                <a:solidFill>
                  <a:srgbClr val="FFFFFF"/>
                </a:solidFill>
                <a:latin typeface="Calibri"/>
                <a:cs typeface="Calibri"/>
              </a:rPr>
              <a:t> </a:t>
            </a:r>
            <a:r>
              <a:rPr sz="1600" spc="-25" dirty="0">
                <a:solidFill>
                  <a:srgbClr val="FFFFFF"/>
                </a:solidFill>
                <a:latin typeface="Calibri"/>
                <a:cs typeface="Calibri"/>
              </a:rPr>
              <a:t>c</a:t>
            </a:r>
            <a:r>
              <a:rPr sz="1600" spc="-15" dirty="0">
                <a:solidFill>
                  <a:srgbClr val="FFFFFF"/>
                </a:solidFill>
                <a:latin typeface="Calibri"/>
                <a:cs typeface="Calibri"/>
              </a:rPr>
              <a:t>o</a:t>
            </a:r>
            <a:r>
              <a:rPr sz="1600" spc="-30" dirty="0">
                <a:solidFill>
                  <a:srgbClr val="FFFFFF"/>
                </a:solidFill>
                <a:latin typeface="Calibri"/>
                <a:cs typeface="Calibri"/>
              </a:rPr>
              <a:t>n</a:t>
            </a:r>
            <a:r>
              <a:rPr sz="1600" spc="-25" dirty="0">
                <a:solidFill>
                  <a:srgbClr val="FFFFFF"/>
                </a:solidFill>
                <a:latin typeface="Calibri"/>
                <a:cs typeface="Calibri"/>
              </a:rPr>
              <a:t>v</a:t>
            </a:r>
            <a:r>
              <a:rPr sz="1600" spc="-10" dirty="0">
                <a:solidFill>
                  <a:srgbClr val="FFFFFF"/>
                </a:solidFill>
                <a:latin typeface="Calibri"/>
                <a:cs typeface="Calibri"/>
              </a:rPr>
              <a:t>ên</a:t>
            </a:r>
            <a:r>
              <a:rPr sz="1600" dirty="0">
                <a:solidFill>
                  <a:srgbClr val="FFFFFF"/>
                </a:solidFill>
                <a:latin typeface="Calibri"/>
                <a:cs typeface="Calibri"/>
              </a:rPr>
              <a:t>i</a:t>
            </a:r>
            <a:r>
              <a:rPr sz="1600" spc="-10" dirty="0">
                <a:solidFill>
                  <a:srgbClr val="FFFFFF"/>
                </a:solidFill>
                <a:latin typeface="Calibri"/>
                <a:cs typeface="Calibri"/>
              </a:rPr>
              <a:t>o</a:t>
            </a:r>
            <a:endParaRPr sz="1600">
              <a:latin typeface="Calibri"/>
              <a:cs typeface="Calibri"/>
            </a:endParaRPr>
          </a:p>
          <a:p>
            <a:pPr marL="286385" indent="-286385">
              <a:lnSpc>
                <a:spcPct val="100000"/>
              </a:lnSpc>
              <a:buClr>
                <a:srgbClr val="FFFFFF"/>
              </a:buClr>
              <a:buFont typeface="Arial"/>
              <a:buChar char="•"/>
              <a:tabLst>
                <a:tab pos="287020" algn="l"/>
              </a:tabLst>
            </a:pPr>
            <a:r>
              <a:rPr sz="1600" spc="-45" dirty="0">
                <a:solidFill>
                  <a:srgbClr val="FFFFFF"/>
                </a:solidFill>
                <a:latin typeface="Calibri"/>
                <a:cs typeface="Calibri"/>
              </a:rPr>
              <a:t>P</a:t>
            </a:r>
            <a:r>
              <a:rPr sz="1600" spc="-10" dirty="0">
                <a:solidFill>
                  <a:srgbClr val="FFFFFF"/>
                </a:solidFill>
                <a:latin typeface="Calibri"/>
                <a:cs typeface="Calibri"/>
              </a:rPr>
              <a:t>e</a:t>
            </a:r>
            <a:r>
              <a:rPr sz="1600" spc="-20" dirty="0">
                <a:solidFill>
                  <a:srgbClr val="FFFFFF"/>
                </a:solidFill>
                <a:latin typeface="Calibri"/>
                <a:cs typeface="Calibri"/>
              </a:rPr>
              <a:t>rt</a:t>
            </a:r>
            <a:r>
              <a:rPr sz="1600" spc="-10" dirty="0">
                <a:solidFill>
                  <a:srgbClr val="FFFFFF"/>
                </a:solidFill>
                <a:latin typeface="Calibri"/>
                <a:cs typeface="Calibri"/>
              </a:rPr>
              <a:t>enc</a:t>
            </a:r>
            <a:r>
              <a:rPr sz="1600" spc="-20" dirty="0">
                <a:solidFill>
                  <a:srgbClr val="FFFFFF"/>
                </a:solidFill>
                <a:latin typeface="Calibri"/>
                <a:cs typeface="Calibri"/>
              </a:rPr>
              <a:t>e</a:t>
            </a:r>
            <a:r>
              <a:rPr sz="1600" spc="-55" dirty="0">
                <a:solidFill>
                  <a:srgbClr val="FFFFFF"/>
                </a:solidFill>
                <a:latin typeface="Calibri"/>
                <a:cs typeface="Calibri"/>
              </a:rPr>
              <a:t>r</a:t>
            </a:r>
            <a:r>
              <a:rPr sz="1600" spc="-10" dirty="0">
                <a:solidFill>
                  <a:srgbClr val="FFFFFF"/>
                </a:solidFill>
                <a:latin typeface="Calibri"/>
                <a:cs typeface="Calibri"/>
              </a:rPr>
              <a:t>ão</a:t>
            </a:r>
            <a:r>
              <a:rPr sz="1600" spc="50" dirty="0">
                <a:solidFill>
                  <a:srgbClr val="FFFFFF"/>
                </a:solidFill>
                <a:latin typeface="Calibri"/>
                <a:cs typeface="Calibri"/>
              </a:rPr>
              <a:t> </a:t>
            </a:r>
            <a:r>
              <a:rPr sz="1600" spc="-10" dirty="0">
                <a:solidFill>
                  <a:srgbClr val="FFFFFF"/>
                </a:solidFill>
                <a:latin typeface="Calibri"/>
                <a:cs typeface="Calibri"/>
              </a:rPr>
              <a:t>ao</a:t>
            </a:r>
            <a:r>
              <a:rPr sz="1600" spc="5" dirty="0">
                <a:solidFill>
                  <a:srgbClr val="FFFFFF"/>
                </a:solidFill>
                <a:latin typeface="Calibri"/>
                <a:cs typeface="Calibri"/>
              </a:rPr>
              <a:t> </a:t>
            </a:r>
            <a:r>
              <a:rPr sz="1600" spc="-10" dirty="0">
                <a:solidFill>
                  <a:srgbClr val="FFFFFF"/>
                </a:solidFill>
                <a:latin typeface="Calibri"/>
                <a:cs typeface="Calibri"/>
              </a:rPr>
              <a:t>e</a:t>
            </a:r>
            <a:r>
              <a:rPr sz="1600" spc="-25" dirty="0">
                <a:solidFill>
                  <a:srgbClr val="FFFFFF"/>
                </a:solidFill>
                <a:latin typeface="Calibri"/>
                <a:cs typeface="Calibri"/>
              </a:rPr>
              <a:t>n</a:t>
            </a:r>
            <a:r>
              <a:rPr sz="1600" spc="-20" dirty="0">
                <a:solidFill>
                  <a:srgbClr val="FFFFFF"/>
                </a:solidFill>
                <a:latin typeface="Calibri"/>
                <a:cs typeface="Calibri"/>
              </a:rPr>
              <a:t>t</a:t>
            </a:r>
            <a:r>
              <a:rPr sz="1600" spc="-10" dirty="0">
                <a:solidFill>
                  <a:srgbClr val="FFFFFF"/>
                </a:solidFill>
                <a:latin typeface="Calibri"/>
                <a:cs typeface="Calibri"/>
              </a:rPr>
              <a:t>e</a:t>
            </a:r>
            <a:r>
              <a:rPr sz="1600" spc="-5" dirty="0">
                <a:solidFill>
                  <a:srgbClr val="FFFFFF"/>
                </a:solidFill>
                <a:latin typeface="Calibri"/>
                <a:cs typeface="Calibri"/>
              </a:rPr>
              <a:t> </a:t>
            </a:r>
            <a:r>
              <a:rPr sz="1600" spc="-10" dirty="0">
                <a:solidFill>
                  <a:srgbClr val="FFFFFF"/>
                </a:solidFill>
                <a:latin typeface="Calibri"/>
                <a:cs typeface="Calibri"/>
              </a:rPr>
              <a:t>no</a:t>
            </a:r>
            <a:r>
              <a:rPr sz="1600" spc="5" dirty="0">
                <a:solidFill>
                  <a:srgbClr val="FFFFFF"/>
                </a:solidFill>
                <a:latin typeface="Calibri"/>
                <a:cs typeface="Calibri"/>
              </a:rPr>
              <a:t> </a:t>
            </a:r>
            <a:r>
              <a:rPr sz="1600" spc="-20" dirty="0">
                <a:solidFill>
                  <a:srgbClr val="FFFFFF"/>
                </a:solidFill>
                <a:latin typeface="Calibri"/>
                <a:cs typeface="Calibri"/>
              </a:rPr>
              <a:t>at</a:t>
            </a:r>
            <a:r>
              <a:rPr sz="1600" spc="-10" dirty="0">
                <a:solidFill>
                  <a:srgbClr val="FFFFFF"/>
                </a:solidFill>
                <a:latin typeface="Calibri"/>
                <a:cs typeface="Calibri"/>
              </a:rPr>
              <a:t>o</a:t>
            </a:r>
            <a:r>
              <a:rPr sz="1600" spc="-5" dirty="0">
                <a:solidFill>
                  <a:srgbClr val="FFFFFF"/>
                </a:solidFill>
                <a:latin typeface="Calibri"/>
                <a:cs typeface="Calibri"/>
              </a:rPr>
              <a:t> </a:t>
            </a:r>
            <a:r>
              <a:rPr sz="1600" spc="-10" dirty="0">
                <a:solidFill>
                  <a:srgbClr val="FFFFFF"/>
                </a:solidFill>
                <a:latin typeface="Calibri"/>
                <a:cs typeface="Calibri"/>
              </a:rPr>
              <a:t>da t</a:t>
            </a:r>
            <a:r>
              <a:rPr sz="1600" spc="-55" dirty="0">
                <a:solidFill>
                  <a:srgbClr val="FFFFFF"/>
                </a:solidFill>
                <a:latin typeface="Calibri"/>
                <a:cs typeface="Calibri"/>
              </a:rPr>
              <a:t>r</a:t>
            </a:r>
            <a:r>
              <a:rPr sz="1600" spc="-10" dirty="0">
                <a:solidFill>
                  <a:srgbClr val="FFFFFF"/>
                </a:solidFill>
                <a:latin typeface="Calibri"/>
                <a:cs typeface="Calibri"/>
              </a:rPr>
              <a:t>a</a:t>
            </a:r>
            <a:r>
              <a:rPr sz="1600" spc="-15" dirty="0">
                <a:solidFill>
                  <a:srgbClr val="FFFFFF"/>
                </a:solidFill>
                <a:latin typeface="Calibri"/>
                <a:cs typeface="Calibri"/>
              </a:rPr>
              <a:t>ns</a:t>
            </a:r>
            <a:r>
              <a:rPr sz="1600" spc="-40" dirty="0">
                <a:solidFill>
                  <a:srgbClr val="FFFFFF"/>
                </a:solidFill>
                <a:latin typeface="Calibri"/>
                <a:cs typeface="Calibri"/>
              </a:rPr>
              <a:t>f</a:t>
            </a:r>
            <a:r>
              <a:rPr sz="1600" spc="-10" dirty="0">
                <a:solidFill>
                  <a:srgbClr val="FFFFFF"/>
                </a:solidFill>
                <a:latin typeface="Calibri"/>
                <a:cs typeface="Calibri"/>
              </a:rPr>
              <a:t>e</a:t>
            </a:r>
            <a:r>
              <a:rPr sz="1600" spc="-40" dirty="0">
                <a:solidFill>
                  <a:srgbClr val="FFFFFF"/>
                </a:solidFill>
                <a:latin typeface="Calibri"/>
                <a:cs typeface="Calibri"/>
              </a:rPr>
              <a:t>r</a:t>
            </a:r>
            <a:r>
              <a:rPr sz="1600" spc="-10" dirty="0">
                <a:solidFill>
                  <a:srgbClr val="FFFFFF"/>
                </a:solidFill>
                <a:latin typeface="Calibri"/>
                <a:cs typeface="Calibri"/>
              </a:rPr>
              <a:t>ênc</a:t>
            </a:r>
            <a:r>
              <a:rPr sz="1600" dirty="0">
                <a:solidFill>
                  <a:srgbClr val="FFFFFF"/>
                </a:solidFill>
                <a:latin typeface="Calibri"/>
                <a:cs typeface="Calibri"/>
              </a:rPr>
              <a:t>i</a:t>
            </a:r>
            <a:r>
              <a:rPr sz="1600" spc="-20" dirty="0">
                <a:solidFill>
                  <a:srgbClr val="FFFFFF"/>
                </a:solidFill>
                <a:latin typeface="Calibri"/>
                <a:cs typeface="Calibri"/>
              </a:rPr>
              <a:t>a</a:t>
            </a:r>
            <a:r>
              <a:rPr sz="1600" spc="-5" dirty="0">
                <a:solidFill>
                  <a:srgbClr val="FFFFFF"/>
                </a:solidFill>
                <a:latin typeface="Calibri"/>
                <a:cs typeface="Calibri"/>
              </a:rPr>
              <a:t>.</a:t>
            </a:r>
            <a:endParaRPr sz="1600">
              <a:latin typeface="Calibri"/>
              <a:cs typeface="Calibri"/>
            </a:endParaRPr>
          </a:p>
          <a:p>
            <a:pPr marL="286385" indent="-286385">
              <a:lnSpc>
                <a:spcPct val="100000"/>
              </a:lnSpc>
              <a:buClr>
                <a:srgbClr val="FFFFFF"/>
              </a:buClr>
              <a:buFont typeface="Arial"/>
              <a:buChar char="•"/>
              <a:tabLst>
                <a:tab pos="287020" algn="l"/>
                <a:tab pos="920115" algn="l"/>
                <a:tab pos="1816735" algn="l"/>
                <a:tab pos="2199005" algn="l"/>
                <a:tab pos="2840355" algn="l"/>
              </a:tabLst>
            </a:pPr>
            <a:r>
              <a:rPr sz="1600" spc="-15" dirty="0">
                <a:solidFill>
                  <a:srgbClr val="FFFFFF"/>
                </a:solidFill>
                <a:latin typeface="Calibri"/>
                <a:cs typeface="Calibri"/>
              </a:rPr>
              <a:t>S</a:t>
            </a:r>
            <a:r>
              <a:rPr sz="1600" spc="-5" dirty="0">
                <a:solidFill>
                  <a:srgbClr val="FFFFFF"/>
                </a:solidFill>
                <a:latin typeface="Calibri"/>
                <a:cs typeface="Calibri"/>
              </a:rPr>
              <a:t>e</a:t>
            </a:r>
            <a:r>
              <a:rPr sz="1600" spc="-55" dirty="0">
                <a:solidFill>
                  <a:srgbClr val="FFFFFF"/>
                </a:solidFill>
                <a:latin typeface="Calibri"/>
                <a:cs typeface="Calibri"/>
              </a:rPr>
              <a:t>r</a:t>
            </a:r>
            <a:r>
              <a:rPr sz="1600" dirty="0">
                <a:solidFill>
                  <a:srgbClr val="FFFFFF"/>
                </a:solidFill>
                <a:latin typeface="Calibri"/>
                <a:cs typeface="Calibri"/>
              </a:rPr>
              <a:t>ã</a:t>
            </a:r>
            <a:r>
              <a:rPr sz="1600" spc="-10" dirty="0">
                <a:solidFill>
                  <a:srgbClr val="FFFFFF"/>
                </a:solidFill>
                <a:latin typeface="Calibri"/>
                <a:cs typeface="Calibri"/>
              </a:rPr>
              <a:t>o</a:t>
            </a:r>
            <a:r>
              <a:rPr sz="1600" dirty="0">
                <a:solidFill>
                  <a:srgbClr val="FFFFFF"/>
                </a:solidFill>
                <a:latin typeface="Calibri"/>
                <a:cs typeface="Calibri"/>
              </a:rPr>
              <a:t>	</a:t>
            </a:r>
            <a:r>
              <a:rPr sz="1600" spc="-10" dirty="0">
                <a:solidFill>
                  <a:srgbClr val="FFFFFF"/>
                </a:solidFill>
                <a:latin typeface="Calibri"/>
                <a:cs typeface="Calibri"/>
              </a:rPr>
              <a:t>a</a:t>
            </a:r>
            <a:r>
              <a:rPr sz="1600" dirty="0">
                <a:solidFill>
                  <a:srgbClr val="FFFFFF"/>
                </a:solidFill>
                <a:latin typeface="Calibri"/>
                <a:cs typeface="Calibri"/>
              </a:rPr>
              <a:t>l</a:t>
            </a:r>
            <a:r>
              <a:rPr sz="1600" spc="-15" dirty="0">
                <a:solidFill>
                  <a:srgbClr val="FFFFFF"/>
                </a:solidFill>
                <a:latin typeface="Calibri"/>
                <a:cs typeface="Calibri"/>
              </a:rPr>
              <a:t>o</a:t>
            </a:r>
            <a:r>
              <a:rPr sz="1600" spc="-30" dirty="0">
                <a:solidFill>
                  <a:srgbClr val="FFFFFF"/>
                </a:solidFill>
                <a:latin typeface="Calibri"/>
                <a:cs typeface="Calibri"/>
              </a:rPr>
              <a:t>c</a:t>
            </a:r>
            <a:r>
              <a:rPr sz="1600" spc="-10" dirty="0">
                <a:solidFill>
                  <a:srgbClr val="FFFFFF"/>
                </a:solidFill>
                <a:latin typeface="Calibri"/>
                <a:cs typeface="Calibri"/>
              </a:rPr>
              <a:t>ad</a:t>
            </a:r>
            <a:r>
              <a:rPr sz="1600" spc="-15" dirty="0">
                <a:solidFill>
                  <a:srgbClr val="FFFFFF"/>
                </a:solidFill>
                <a:latin typeface="Calibri"/>
                <a:cs typeface="Calibri"/>
              </a:rPr>
              <a:t>o</a:t>
            </a:r>
            <a:r>
              <a:rPr sz="1600" spc="-10" dirty="0">
                <a:solidFill>
                  <a:srgbClr val="FFFFFF"/>
                </a:solidFill>
                <a:latin typeface="Calibri"/>
                <a:cs typeface="Calibri"/>
              </a:rPr>
              <a:t>s</a:t>
            </a:r>
            <a:r>
              <a:rPr sz="1600" dirty="0">
                <a:solidFill>
                  <a:srgbClr val="FFFFFF"/>
                </a:solidFill>
                <a:latin typeface="Calibri"/>
                <a:cs typeface="Calibri"/>
              </a:rPr>
              <a:t>	</a:t>
            </a:r>
            <a:r>
              <a:rPr sz="1600" spc="-10" dirty="0">
                <a:solidFill>
                  <a:srgbClr val="FFFFFF"/>
                </a:solidFill>
                <a:latin typeface="Calibri"/>
                <a:cs typeface="Calibri"/>
              </a:rPr>
              <a:t>no</a:t>
            </a:r>
            <a:r>
              <a:rPr sz="1600" dirty="0">
                <a:solidFill>
                  <a:srgbClr val="FFFFFF"/>
                </a:solidFill>
                <a:latin typeface="Calibri"/>
                <a:cs typeface="Calibri"/>
              </a:rPr>
              <a:t>	</a:t>
            </a:r>
            <a:r>
              <a:rPr sz="1600" spc="-5" dirty="0">
                <a:solidFill>
                  <a:srgbClr val="FFFFFF"/>
                </a:solidFill>
                <a:latin typeface="Calibri"/>
                <a:cs typeface="Calibri"/>
              </a:rPr>
              <a:t>ó</a:t>
            </a:r>
            <a:r>
              <a:rPr sz="1600" spc="-40" dirty="0">
                <a:solidFill>
                  <a:srgbClr val="FFFFFF"/>
                </a:solidFill>
                <a:latin typeface="Calibri"/>
                <a:cs typeface="Calibri"/>
              </a:rPr>
              <a:t>r</a:t>
            </a:r>
            <a:r>
              <a:rPr sz="1600" spc="-30" dirty="0">
                <a:solidFill>
                  <a:srgbClr val="FFFFFF"/>
                </a:solidFill>
                <a:latin typeface="Calibri"/>
                <a:cs typeface="Calibri"/>
              </a:rPr>
              <a:t>g</a:t>
            </a:r>
            <a:r>
              <a:rPr sz="1600" spc="-10" dirty="0">
                <a:solidFill>
                  <a:srgbClr val="FFFFFF"/>
                </a:solidFill>
                <a:latin typeface="Calibri"/>
                <a:cs typeface="Calibri"/>
              </a:rPr>
              <a:t>ão</a:t>
            </a:r>
            <a:r>
              <a:rPr sz="1600" dirty="0">
                <a:solidFill>
                  <a:srgbClr val="FFFFFF"/>
                </a:solidFill>
                <a:latin typeface="Calibri"/>
                <a:cs typeface="Calibri"/>
              </a:rPr>
              <a:t>	</a:t>
            </a:r>
            <a:r>
              <a:rPr sz="1600" spc="-30" dirty="0">
                <a:solidFill>
                  <a:srgbClr val="FFFFFF"/>
                </a:solidFill>
                <a:latin typeface="Calibri"/>
                <a:cs typeface="Calibri"/>
              </a:rPr>
              <a:t>r</a:t>
            </a:r>
            <a:r>
              <a:rPr sz="1600" spc="-10" dirty="0">
                <a:solidFill>
                  <a:srgbClr val="FFFFFF"/>
                </a:solidFill>
                <a:latin typeface="Calibri"/>
                <a:cs typeface="Calibri"/>
              </a:rPr>
              <a:t>es</a:t>
            </a:r>
            <a:r>
              <a:rPr sz="1600" spc="0" dirty="0">
                <a:solidFill>
                  <a:srgbClr val="FFFFFF"/>
                </a:solidFill>
                <a:latin typeface="Calibri"/>
                <a:cs typeface="Calibri"/>
              </a:rPr>
              <a:t>p</a:t>
            </a:r>
            <a:r>
              <a:rPr sz="1600" dirty="0">
                <a:solidFill>
                  <a:srgbClr val="FFFFFF"/>
                </a:solidFill>
                <a:latin typeface="Calibri"/>
                <a:cs typeface="Calibri"/>
              </a:rPr>
              <a:t>o</a:t>
            </a:r>
            <a:r>
              <a:rPr sz="1600" spc="-15" dirty="0">
                <a:solidFill>
                  <a:srgbClr val="FFFFFF"/>
                </a:solidFill>
                <a:latin typeface="Calibri"/>
                <a:cs typeface="Calibri"/>
              </a:rPr>
              <a:t>n</a:t>
            </a:r>
            <a:r>
              <a:rPr sz="1600" spc="-10" dirty="0">
                <a:solidFill>
                  <a:srgbClr val="FFFFFF"/>
                </a:solidFill>
                <a:latin typeface="Calibri"/>
                <a:cs typeface="Calibri"/>
              </a:rPr>
              <a:t>s</a:t>
            </a:r>
            <a:r>
              <a:rPr sz="1600" spc="-30" dirty="0">
                <a:solidFill>
                  <a:srgbClr val="FFFFFF"/>
                </a:solidFill>
                <a:latin typeface="Calibri"/>
                <a:cs typeface="Calibri"/>
              </a:rPr>
              <a:t>á</a:t>
            </a:r>
            <a:r>
              <a:rPr sz="1600" spc="-25" dirty="0">
                <a:solidFill>
                  <a:srgbClr val="FFFFFF"/>
                </a:solidFill>
                <a:latin typeface="Calibri"/>
                <a:cs typeface="Calibri"/>
              </a:rPr>
              <a:t>v</a:t>
            </a:r>
            <a:r>
              <a:rPr sz="1600" spc="-10" dirty="0">
                <a:solidFill>
                  <a:srgbClr val="FFFFFF"/>
                </a:solidFill>
                <a:latin typeface="Calibri"/>
                <a:cs typeface="Calibri"/>
              </a:rPr>
              <a:t>el</a:t>
            </a:r>
            <a:endParaRPr sz="1600">
              <a:latin typeface="Calibri"/>
              <a:cs typeface="Calibri"/>
            </a:endParaRPr>
          </a:p>
        </p:txBody>
      </p:sp>
      <p:sp>
        <p:nvSpPr>
          <p:cNvPr id="34" name="object 34"/>
          <p:cNvSpPr txBox="1"/>
          <p:nvPr/>
        </p:nvSpPr>
        <p:spPr>
          <a:xfrm>
            <a:off x="11375770" y="3363595"/>
            <a:ext cx="429895" cy="203200"/>
          </a:xfrm>
          <a:prstGeom prst="rect">
            <a:avLst/>
          </a:prstGeom>
        </p:spPr>
        <p:txBody>
          <a:bodyPr vert="horz" wrap="square" lIns="0" tIns="0" rIns="0" bIns="0" rtlCol="0">
            <a:spAutoFit/>
          </a:bodyPr>
          <a:lstStyle/>
          <a:p>
            <a:pPr>
              <a:lnSpc>
                <a:spcPct val="100000"/>
              </a:lnSpc>
            </a:pPr>
            <a:r>
              <a:rPr sz="1600" spc="-15" dirty="0">
                <a:solidFill>
                  <a:srgbClr val="FFFFFF"/>
                </a:solidFill>
                <a:latin typeface="Calibri"/>
                <a:cs typeface="Calibri"/>
              </a:rPr>
              <a:t>pelas</a:t>
            </a:r>
            <a:endParaRPr sz="1600">
              <a:latin typeface="Calibri"/>
              <a:cs typeface="Calibri"/>
            </a:endParaRPr>
          </a:p>
        </p:txBody>
      </p:sp>
      <p:sp>
        <p:nvSpPr>
          <p:cNvPr id="35" name="object 35"/>
          <p:cNvSpPr txBox="1"/>
          <p:nvPr/>
        </p:nvSpPr>
        <p:spPr>
          <a:xfrm>
            <a:off x="7383780" y="3607434"/>
            <a:ext cx="4422140" cy="690880"/>
          </a:xfrm>
          <a:prstGeom prst="rect">
            <a:avLst/>
          </a:prstGeom>
        </p:spPr>
        <p:txBody>
          <a:bodyPr vert="horz" wrap="square" lIns="0" tIns="0" rIns="0" bIns="0" rtlCol="0">
            <a:spAutoFit/>
          </a:bodyPr>
          <a:lstStyle/>
          <a:p>
            <a:pPr marL="286385">
              <a:lnSpc>
                <a:spcPct val="100000"/>
              </a:lnSpc>
            </a:pPr>
            <a:r>
              <a:rPr sz="1600" spc="-10" dirty="0">
                <a:solidFill>
                  <a:srgbClr val="FFFFFF"/>
                </a:solidFill>
                <a:latin typeface="Calibri"/>
                <a:cs typeface="Calibri"/>
              </a:rPr>
              <a:t>t</a:t>
            </a:r>
            <a:r>
              <a:rPr sz="1600" spc="-55" dirty="0">
                <a:solidFill>
                  <a:srgbClr val="FFFFFF"/>
                </a:solidFill>
                <a:latin typeface="Calibri"/>
                <a:cs typeface="Calibri"/>
              </a:rPr>
              <a:t>r</a:t>
            </a:r>
            <a:r>
              <a:rPr sz="1600" spc="-10" dirty="0">
                <a:solidFill>
                  <a:srgbClr val="FFFFFF"/>
                </a:solidFill>
                <a:latin typeface="Calibri"/>
                <a:cs typeface="Calibri"/>
              </a:rPr>
              <a:t>an</a:t>
            </a:r>
            <a:r>
              <a:rPr sz="1600" spc="-25" dirty="0">
                <a:solidFill>
                  <a:srgbClr val="FFFFFF"/>
                </a:solidFill>
                <a:latin typeface="Calibri"/>
                <a:cs typeface="Calibri"/>
              </a:rPr>
              <a:t>s</a:t>
            </a:r>
            <a:r>
              <a:rPr sz="1600" spc="-40" dirty="0">
                <a:solidFill>
                  <a:srgbClr val="FFFFFF"/>
                </a:solidFill>
                <a:latin typeface="Calibri"/>
                <a:cs typeface="Calibri"/>
              </a:rPr>
              <a:t>f</a:t>
            </a:r>
            <a:r>
              <a:rPr sz="1600" spc="-10" dirty="0">
                <a:solidFill>
                  <a:srgbClr val="FFFFFF"/>
                </a:solidFill>
                <a:latin typeface="Calibri"/>
                <a:cs typeface="Calibri"/>
              </a:rPr>
              <a:t>e</a:t>
            </a:r>
            <a:r>
              <a:rPr sz="1600" spc="-45" dirty="0">
                <a:solidFill>
                  <a:srgbClr val="FFFFFF"/>
                </a:solidFill>
                <a:latin typeface="Calibri"/>
                <a:cs typeface="Calibri"/>
              </a:rPr>
              <a:t>r</a:t>
            </a:r>
            <a:r>
              <a:rPr sz="1600" spc="-10" dirty="0">
                <a:solidFill>
                  <a:srgbClr val="FFFFFF"/>
                </a:solidFill>
                <a:latin typeface="Calibri"/>
                <a:cs typeface="Calibri"/>
              </a:rPr>
              <a:t>ências</a:t>
            </a:r>
            <a:r>
              <a:rPr sz="1600" spc="15" dirty="0">
                <a:solidFill>
                  <a:srgbClr val="FFFFFF"/>
                </a:solidFill>
                <a:latin typeface="Calibri"/>
                <a:cs typeface="Calibri"/>
              </a:rPr>
              <a:t> </a:t>
            </a:r>
            <a:r>
              <a:rPr sz="1600" spc="-25" dirty="0">
                <a:solidFill>
                  <a:srgbClr val="FFFFFF"/>
                </a:solidFill>
                <a:latin typeface="Calibri"/>
                <a:cs typeface="Calibri"/>
              </a:rPr>
              <a:t>c</a:t>
            </a:r>
            <a:r>
              <a:rPr sz="1600" spc="-15" dirty="0">
                <a:solidFill>
                  <a:srgbClr val="FFFFFF"/>
                </a:solidFill>
                <a:latin typeface="Calibri"/>
                <a:cs typeface="Calibri"/>
              </a:rPr>
              <a:t>on</a:t>
            </a:r>
            <a:r>
              <a:rPr sz="1600" spc="-25" dirty="0">
                <a:solidFill>
                  <a:srgbClr val="FFFFFF"/>
                </a:solidFill>
                <a:latin typeface="Calibri"/>
                <a:cs typeface="Calibri"/>
              </a:rPr>
              <a:t>s</a:t>
            </a:r>
            <a:r>
              <a:rPr sz="1600" spc="-5" dirty="0">
                <a:solidFill>
                  <a:srgbClr val="FFFFFF"/>
                </a:solidFill>
                <a:latin typeface="Calibri"/>
                <a:cs typeface="Calibri"/>
              </a:rPr>
              <a:t>tit</a:t>
            </a:r>
            <a:r>
              <a:rPr sz="1600" spc="-15" dirty="0">
                <a:solidFill>
                  <a:srgbClr val="FFFFFF"/>
                </a:solidFill>
                <a:latin typeface="Calibri"/>
                <a:cs typeface="Calibri"/>
              </a:rPr>
              <a:t>ucio</a:t>
            </a:r>
            <a:r>
              <a:rPr sz="1600" spc="-5" dirty="0">
                <a:solidFill>
                  <a:srgbClr val="FFFFFF"/>
                </a:solidFill>
                <a:latin typeface="Calibri"/>
                <a:cs typeface="Calibri"/>
              </a:rPr>
              <a:t>n</a:t>
            </a:r>
            <a:r>
              <a:rPr sz="1600" spc="-10" dirty="0">
                <a:solidFill>
                  <a:srgbClr val="FFFFFF"/>
                </a:solidFill>
                <a:latin typeface="Calibri"/>
                <a:cs typeface="Calibri"/>
              </a:rPr>
              <a:t>a</a:t>
            </a:r>
            <a:r>
              <a:rPr sz="1600" dirty="0">
                <a:solidFill>
                  <a:srgbClr val="FFFFFF"/>
                </a:solidFill>
                <a:latin typeface="Calibri"/>
                <a:cs typeface="Calibri"/>
              </a:rPr>
              <a:t>is</a:t>
            </a:r>
            <a:r>
              <a:rPr sz="1600" spc="-5" dirty="0">
                <a:solidFill>
                  <a:srgbClr val="FFFFFF"/>
                </a:solidFill>
                <a:latin typeface="Calibri"/>
                <a:cs typeface="Calibri"/>
              </a:rPr>
              <a:t>.</a:t>
            </a:r>
            <a:endParaRPr sz="1600">
              <a:latin typeface="Calibri"/>
              <a:cs typeface="Calibri"/>
            </a:endParaRPr>
          </a:p>
          <a:p>
            <a:pPr marL="286385" indent="-286385">
              <a:lnSpc>
                <a:spcPct val="100000"/>
              </a:lnSpc>
              <a:buClr>
                <a:srgbClr val="FFFFFF"/>
              </a:buClr>
              <a:buFont typeface="Arial"/>
              <a:buChar char="•"/>
              <a:tabLst>
                <a:tab pos="287020" algn="l"/>
              </a:tabLst>
            </a:pPr>
            <a:r>
              <a:rPr sz="1600" spc="-15" dirty="0">
                <a:solidFill>
                  <a:srgbClr val="FFFFFF"/>
                </a:solidFill>
                <a:latin typeface="Calibri"/>
                <a:cs typeface="Calibri"/>
              </a:rPr>
              <a:t>Fis</a:t>
            </a:r>
            <a:r>
              <a:rPr sz="1600" spc="-20" dirty="0">
                <a:solidFill>
                  <a:srgbClr val="FFFFFF"/>
                </a:solidFill>
                <a:latin typeface="Calibri"/>
                <a:cs typeface="Calibri"/>
              </a:rPr>
              <a:t>c</a:t>
            </a:r>
            <a:r>
              <a:rPr sz="1600" spc="-5" dirty="0">
                <a:solidFill>
                  <a:srgbClr val="FFFFFF"/>
                </a:solidFill>
                <a:latin typeface="Calibri"/>
                <a:cs typeface="Calibri"/>
              </a:rPr>
              <a:t>ali</a:t>
            </a:r>
            <a:r>
              <a:rPr sz="1600" spc="-40" dirty="0">
                <a:solidFill>
                  <a:srgbClr val="FFFFFF"/>
                </a:solidFill>
                <a:latin typeface="Calibri"/>
                <a:cs typeface="Calibri"/>
              </a:rPr>
              <a:t>z</a:t>
            </a:r>
            <a:r>
              <a:rPr sz="1600" spc="-10" dirty="0">
                <a:solidFill>
                  <a:srgbClr val="FFFFFF"/>
                </a:solidFill>
                <a:latin typeface="Calibri"/>
                <a:cs typeface="Calibri"/>
              </a:rPr>
              <a:t>ad</a:t>
            </a:r>
            <a:r>
              <a:rPr sz="1600" spc="-15" dirty="0">
                <a:solidFill>
                  <a:srgbClr val="FFFFFF"/>
                </a:solidFill>
                <a:latin typeface="Calibri"/>
                <a:cs typeface="Calibri"/>
              </a:rPr>
              <a:t>o</a:t>
            </a:r>
            <a:r>
              <a:rPr sz="1600" spc="-10" dirty="0">
                <a:solidFill>
                  <a:srgbClr val="FFFFFF"/>
                </a:solidFill>
                <a:latin typeface="Calibri"/>
                <a:cs typeface="Calibri"/>
              </a:rPr>
              <a:t>s</a:t>
            </a:r>
            <a:r>
              <a:rPr sz="1600" spc="80" dirty="0">
                <a:solidFill>
                  <a:srgbClr val="FFFFFF"/>
                </a:solidFill>
                <a:latin typeface="Calibri"/>
                <a:cs typeface="Calibri"/>
              </a:rPr>
              <a:t> </a:t>
            </a:r>
            <a:r>
              <a:rPr sz="1600" spc="-15" dirty="0">
                <a:solidFill>
                  <a:srgbClr val="FFFFFF"/>
                </a:solidFill>
                <a:latin typeface="Calibri"/>
                <a:cs typeface="Calibri"/>
              </a:rPr>
              <a:t>pelo</a:t>
            </a:r>
            <a:r>
              <a:rPr sz="1600" spc="-10" dirty="0">
                <a:solidFill>
                  <a:srgbClr val="FFFFFF"/>
                </a:solidFill>
                <a:latin typeface="Calibri"/>
                <a:cs typeface="Calibri"/>
              </a:rPr>
              <a:t>s</a:t>
            </a:r>
            <a:r>
              <a:rPr sz="1600" spc="100" dirty="0">
                <a:solidFill>
                  <a:srgbClr val="FFFFFF"/>
                </a:solidFill>
                <a:latin typeface="Calibri"/>
                <a:cs typeface="Calibri"/>
              </a:rPr>
              <a:t> </a:t>
            </a:r>
            <a:r>
              <a:rPr sz="1600" spc="-105" dirty="0">
                <a:solidFill>
                  <a:srgbClr val="FFFFFF"/>
                </a:solidFill>
                <a:latin typeface="Calibri"/>
                <a:cs typeface="Calibri"/>
              </a:rPr>
              <a:t>T</a:t>
            </a:r>
            <a:r>
              <a:rPr sz="1600" spc="-15" dirty="0">
                <a:solidFill>
                  <a:srgbClr val="FFFFFF"/>
                </a:solidFill>
                <a:latin typeface="Calibri"/>
                <a:cs typeface="Calibri"/>
              </a:rPr>
              <a:t>r</a:t>
            </a:r>
            <a:r>
              <a:rPr sz="1600" spc="-5" dirty="0">
                <a:solidFill>
                  <a:srgbClr val="FFFFFF"/>
                </a:solidFill>
                <a:latin typeface="Calibri"/>
                <a:cs typeface="Calibri"/>
              </a:rPr>
              <a:t>i</a:t>
            </a:r>
            <a:r>
              <a:rPr sz="1600" spc="-15" dirty="0">
                <a:solidFill>
                  <a:srgbClr val="FFFFFF"/>
                </a:solidFill>
                <a:latin typeface="Calibri"/>
                <a:cs typeface="Calibri"/>
              </a:rPr>
              <a:t>bu</a:t>
            </a:r>
            <a:r>
              <a:rPr sz="1600" spc="-20" dirty="0">
                <a:solidFill>
                  <a:srgbClr val="FFFFFF"/>
                </a:solidFill>
                <a:latin typeface="Calibri"/>
                <a:cs typeface="Calibri"/>
              </a:rPr>
              <a:t>n</a:t>
            </a:r>
            <a:r>
              <a:rPr sz="1600" spc="-10" dirty="0">
                <a:solidFill>
                  <a:srgbClr val="FFFFFF"/>
                </a:solidFill>
                <a:latin typeface="Calibri"/>
                <a:cs typeface="Calibri"/>
              </a:rPr>
              <a:t>a</a:t>
            </a:r>
            <a:r>
              <a:rPr sz="1600" dirty="0">
                <a:solidFill>
                  <a:srgbClr val="FFFFFF"/>
                </a:solidFill>
                <a:latin typeface="Calibri"/>
                <a:cs typeface="Calibri"/>
              </a:rPr>
              <a:t>i</a:t>
            </a:r>
            <a:r>
              <a:rPr sz="1600" spc="-10" dirty="0">
                <a:solidFill>
                  <a:srgbClr val="FFFFFF"/>
                </a:solidFill>
                <a:latin typeface="Calibri"/>
                <a:cs typeface="Calibri"/>
              </a:rPr>
              <a:t>s</a:t>
            </a:r>
            <a:r>
              <a:rPr sz="1600" spc="85" dirty="0">
                <a:solidFill>
                  <a:srgbClr val="FFFFFF"/>
                </a:solidFill>
                <a:latin typeface="Calibri"/>
                <a:cs typeface="Calibri"/>
              </a:rPr>
              <a:t> </a:t>
            </a:r>
            <a:r>
              <a:rPr sz="1600" spc="-10" dirty="0">
                <a:solidFill>
                  <a:srgbClr val="FFFFFF"/>
                </a:solidFill>
                <a:latin typeface="Calibri"/>
                <a:cs typeface="Calibri"/>
              </a:rPr>
              <a:t>de</a:t>
            </a:r>
            <a:r>
              <a:rPr sz="1600" spc="80" dirty="0">
                <a:solidFill>
                  <a:srgbClr val="FFFFFF"/>
                </a:solidFill>
                <a:latin typeface="Calibri"/>
                <a:cs typeface="Calibri"/>
              </a:rPr>
              <a:t> </a:t>
            </a:r>
            <a:r>
              <a:rPr sz="1600" spc="-15" dirty="0">
                <a:solidFill>
                  <a:srgbClr val="FFFFFF"/>
                </a:solidFill>
                <a:latin typeface="Calibri"/>
                <a:cs typeface="Calibri"/>
              </a:rPr>
              <a:t>Co</a:t>
            </a:r>
            <a:r>
              <a:rPr sz="1600" spc="-25" dirty="0">
                <a:solidFill>
                  <a:srgbClr val="FFFFFF"/>
                </a:solidFill>
                <a:latin typeface="Calibri"/>
                <a:cs typeface="Calibri"/>
              </a:rPr>
              <a:t>n</a:t>
            </a:r>
            <a:r>
              <a:rPr sz="1600" spc="-30" dirty="0">
                <a:solidFill>
                  <a:srgbClr val="FFFFFF"/>
                </a:solidFill>
                <a:latin typeface="Calibri"/>
                <a:cs typeface="Calibri"/>
              </a:rPr>
              <a:t>t</a:t>
            </a:r>
            <a:r>
              <a:rPr sz="1600" spc="-10" dirty="0">
                <a:solidFill>
                  <a:srgbClr val="FFFFFF"/>
                </a:solidFill>
                <a:latin typeface="Calibri"/>
                <a:cs typeface="Calibri"/>
              </a:rPr>
              <a:t>as</a:t>
            </a:r>
            <a:r>
              <a:rPr sz="1600" spc="85" dirty="0">
                <a:solidFill>
                  <a:srgbClr val="FFFFFF"/>
                </a:solidFill>
                <a:latin typeface="Calibri"/>
                <a:cs typeface="Calibri"/>
              </a:rPr>
              <a:t> </a:t>
            </a:r>
            <a:r>
              <a:rPr sz="1600" spc="-15" dirty="0">
                <a:solidFill>
                  <a:srgbClr val="FFFFFF"/>
                </a:solidFill>
                <a:latin typeface="Calibri"/>
                <a:cs typeface="Calibri"/>
              </a:rPr>
              <a:t>E</a:t>
            </a:r>
            <a:r>
              <a:rPr sz="1600" spc="-25" dirty="0">
                <a:solidFill>
                  <a:srgbClr val="FFFFFF"/>
                </a:solidFill>
                <a:latin typeface="Calibri"/>
                <a:cs typeface="Calibri"/>
              </a:rPr>
              <a:t>s</a:t>
            </a:r>
            <a:r>
              <a:rPr sz="1600" spc="-30" dirty="0">
                <a:solidFill>
                  <a:srgbClr val="FFFFFF"/>
                </a:solidFill>
                <a:latin typeface="Calibri"/>
                <a:cs typeface="Calibri"/>
              </a:rPr>
              <a:t>t</a:t>
            </a:r>
            <a:r>
              <a:rPr sz="1600" spc="-10" dirty="0">
                <a:solidFill>
                  <a:srgbClr val="FFFFFF"/>
                </a:solidFill>
                <a:latin typeface="Calibri"/>
                <a:cs typeface="Calibri"/>
              </a:rPr>
              <a:t>ad</a:t>
            </a:r>
            <a:r>
              <a:rPr sz="1600" spc="-15" dirty="0">
                <a:solidFill>
                  <a:srgbClr val="FFFFFF"/>
                </a:solidFill>
                <a:latin typeface="Calibri"/>
                <a:cs typeface="Calibri"/>
              </a:rPr>
              <a:t>u</a:t>
            </a:r>
            <a:r>
              <a:rPr sz="1600" spc="-10" dirty="0">
                <a:solidFill>
                  <a:srgbClr val="FFFFFF"/>
                </a:solidFill>
                <a:latin typeface="Calibri"/>
                <a:cs typeface="Calibri"/>
              </a:rPr>
              <a:t>ais</a:t>
            </a:r>
            <a:r>
              <a:rPr sz="1600" spc="85" dirty="0">
                <a:solidFill>
                  <a:srgbClr val="FFFFFF"/>
                </a:solidFill>
                <a:latin typeface="Calibri"/>
                <a:cs typeface="Calibri"/>
              </a:rPr>
              <a:t> </a:t>
            </a:r>
            <a:r>
              <a:rPr sz="1600" spc="-10" dirty="0">
                <a:solidFill>
                  <a:srgbClr val="FFFFFF"/>
                </a:solidFill>
                <a:latin typeface="Calibri"/>
                <a:cs typeface="Calibri"/>
              </a:rPr>
              <a:t>e</a:t>
            </a:r>
            <a:endParaRPr sz="1600">
              <a:latin typeface="Calibri"/>
              <a:cs typeface="Calibri"/>
            </a:endParaRPr>
          </a:p>
          <a:p>
            <a:pPr marL="286385">
              <a:lnSpc>
                <a:spcPct val="100000"/>
              </a:lnSpc>
            </a:pPr>
            <a:r>
              <a:rPr sz="1600" spc="-15" dirty="0">
                <a:solidFill>
                  <a:srgbClr val="FFFFFF"/>
                </a:solidFill>
                <a:latin typeface="Calibri"/>
                <a:cs typeface="Calibri"/>
              </a:rPr>
              <a:t>Mun</a:t>
            </a:r>
            <a:r>
              <a:rPr sz="1600" dirty="0">
                <a:solidFill>
                  <a:srgbClr val="FFFFFF"/>
                </a:solidFill>
                <a:latin typeface="Calibri"/>
                <a:cs typeface="Calibri"/>
              </a:rPr>
              <a:t>i</a:t>
            </a:r>
            <a:r>
              <a:rPr sz="1600" spc="-10" dirty="0">
                <a:solidFill>
                  <a:srgbClr val="FFFFFF"/>
                </a:solidFill>
                <a:latin typeface="Calibri"/>
                <a:cs typeface="Calibri"/>
              </a:rPr>
              <a:t>cipai</a:t>
            </a:r>
            <a:r>
              <a:rPr sz="1600" spc="-15" dirty="0">
                <a:solidFill>
                  <a:srgbClr val="FFFFFF"/>
                </a:solidFill>
                <a:latin typeface="Calibri"/>
                <a:cs typeface="Calibri"/>
              </a:rPr>
              <a:t>s</a:t>
            </a:r>
            <a:r>
              <a:rPr sz="1600" dirty="0">
                <a:solidFill>
                  <a:srgbClr val="FFFFFF"/>
                </a:solidFill>
                <a:latin typeface="Calibri"/>
                <a:cs typeface="Calibri"/>
              </a:rPr>
              <a:t>.</a:t>
            </a:r>
            <a:endParaRPr sz="1600">
              <a:latin typeface="Calibri"/>
              <a:cs typeface="Calibri"/>
            </a:endParaRPr>
          </a:p>
        </p:txBody>
      </p:sp>
      <p:sp>
        <p:nvSpPr>
          <p:cNvPr id="36" name="object 36"/>
          <p:cNvSpPr txBox="1"/>
          <p:nvPr/>
        </p:nvSpPr>
        <p:spPr>
          <a:xfrm>
            <a:off x="7290816" y="4457700"/>
            <a:ext cx="4604385" cy="1077595"/>
          </a:xfrm>
          <a:prstGeom prst="rect">
            <a:avLst/>
          </a:prstGeom>
          <a:solidFill>
            <a:srgbClr val="2E5496"/>
          </a:solidFill>
          <a:ln w="15240">
            <a:solidFill>
              <a:srgbClr val="1F3863"/>
            </a:solidFill>
          </a:ln>
        </p:spPr>
        <p:txBody>
          <a:bodyPr vert="horz" wrap="square" lIns="0" tIns="0" rIns="0" bIns="0" rtlCol="0">
            <a:spAutoFit/>
          </a:bodyPr>
          <a:lstStyle/>
          <a:p>
            <a:pPr marL="371475" indent="-286385">
              <a:lnSpc>
                <a:spcPct val="100000"/>
              </a:lnSpc>
              <a:buClr>
                <a:srgbClr val="FFFFFF"/>
              </a:buClr>
              <a:buFont typeface="Arial"/>
              <a:buChar char="•"/>
              <a:tabLst>
                <a:tab pos="372110" algn="l"/>
              </a:tabLst>
            </a:pPr>
            <a:r>
              <a:rPr sz="1600" spc="-10" dirty="0">
                <a:solidFill>
                  <a:srgbClr val="FFFFFF"/>
                </a:solidFill>
                <a:latin typeface="Calibri"/>
                <a:cs typeface="Calibri"/>
              </a:rPr>
              <a:t>Ut</a:t>
            </a:r>
            <a:r>
              <a:rPr sz="1600" dirty="0">
                <a:solidFill>
                  <a:srgbClr val="FFFFFF"/>
                </a:solidFill>
                <a:latin typeface="Calibri"/>
                <a:cs typeface="Calibri"/>
              </a:rPr>
              <a:t>i</a:t>
            </a:r>
            <a:r>
              <a:rPr sz="1600" spc="-5" dirty="0">
                <a:solidFill>
                  <a:srgbClr val="FFFFFF"/>
                </a:solidFill>
                <a:latin typeface="Calibri"/>
                <a:cs typeface="Calibri"/>
              </a:rPr>
              <a:t>li</a:t>
            </a:r>
            <a:r>
              <a:rPr sz="1600" spc="-30" dirty="0">
                <a:solidFill>
                  <a:srgbClr val="FFFFFF"/>
                </a:solidFill>
                <a:latin typeface="Calibri"/>
                <a:cs typeface="Calibri"/>
              </a:rPr>
              <a:t>z</a:t>
            </a:r>
            <a:r>
              <a:rPr sz="1600" spc="-10" dirty="0">
                <a:solidFill>
                  <a:srgbClr val="FFFFFF"/>
                </a:solidFill>
                <a:latin typeface="Calibri"/>
                <a:cs typeface="Calibri"/>
              </a:rPr>
              <a:t>a</a:t>
            </a:r>
            <a:r>
              <a:rPr sz="1600" spc="-25" dirty="0">
                <a:solidFill>
                  <a:srgbClr val="FFFFFF"/>
                </a:solidFill>
                <a:latin typeface="Calibri"/>
                <a:cs typeface="Calibri"/>
              </a:rPr>
              <a:t>ç</a:t>
            </a:r>
            <a:r>
              <a:rPr sz="1600" spc="-10" dirty="0">
                <a:solidFill>
                  <a:srgbClr val="FFFFFF"/>
                </a:solidFill>
                <a:latin typeface="Calibri"/>
                <a:cs typeface="Calibri"/>
              </a:rPr>
              <a:t>ão</a:t>
            </a:r>
            <a:r>
              <a:rPr sz="1600" spc="-20" dirty="0">
                <a:solidFill>
                  <a:srgbClr val="FFFFFF"/>
                </a:solidFill>
                <a:latin typeface="Calibri"/>
                <a:cs typeface="Calibri"/>
              </a:rPr>
              <a:t> </a:t>
            </a:r>
            <a:r>
              <a:rPr sz="1600" spc="-10" dirty="0">
                <a:solidFill>
                  <a:srgbClr val="FFFFFF"/>
                </a:solidFill>
                <a:latin typeface="Calibri"/>
                <a:cs typeface="Calibri"/>
              </a:rPr>
              <a:t>vincul</a:t>
            </a:r>
            <a:r>
              <a:rPr sz="1600" spc="-5" dirty="0">
                <a:solidFill>
                  <a:srgbClr val="FFFFFF"/>
                </a:solidFill>
                <a:latin typeface="Calibri"/>
                <a:cs typeface="Calibri"/>
              </a:rPr>
              <a:t>a</a:t>
            </a:r>
            <a:r>
              <a:rPr sz="1600" spc="-15" dirty="0">
                <a:solidFill>
                  <a:srgbClr val="FFFFFF"/>
                </a:solidFill>
                <a:latin typeface="Calibri"/>
                <a:cs typeface="Calibri"/>
              </a:rPr>
              <a:t>d</a:t>
            </a:r>
            <a:r>
              <a:rPr sz="1600" spc="-10" dirty="0">
                <a:solidFill>
                  <a:srgbClr val="FFFFFF"/>
                </a:solidFill>
                <a:latin typeface="Calibri"/>
                <a:cs typeface="Calibri"/>
              </a:rPr>
              <a:t>a</a:t>
            </a:r>
            <a:r>
              <a:rPr sz="1600" spc="-20" dirty="0">
                <a:solidFill>
                  <a:srgbClr val="FFFFFF"/>
                </a:solidFill>
                <a:latin typeface="Calibri"/>
                <a:cs typeface="Calibri"/>
              </a:rPr>
              <a:t> </a:t>
            </a:r>
            <a:r>
              <a:rPr sz="1600" spc="-10" dirty="0">
                <a:solidFill>
                  <a:srgbClr val="FFFFFF"/>
                </a:solidFill>
                <a:latin typeface="Calibri"/>
                <a:cs typeface="Calibri"/>
              </a:rPr>
              <a:t>à</a:t>
            </a:r>
            <a:r>
              <a:rPr sz="1600" dirty="0">
                <a:solidFill>
                  <a:srgbClr val="FFFFFF"/>
                </a:solidFill>
                <a:latin typeface="Calibri"/>
                <a:cs typeface="Calibri"/>
              </a:rPr>
              <a:t> </a:t>
            </a:r>
            <a:r>
              <a:rPr sz="1600" spc="-10" dirty="0">
                <a:solidFill>
                  <a:srgbClr val="FFFFFF"/>
                </a:solidFill>
                <a:latin typeface="Calibri"/>
                <a:cs typeface="Calibri"/>
              </a:rPr>
              <a:t>a</a:t>
            </a:r>
            <a:r>
              <a:rPr sz="1600" spc="-25" dirty="0">
                <a:solidFill>
                  <a:srgbClr val="FFFFFF"/>
                </a:solidFill>
                <a:latin typeface="Calibri"/>
                <a:cs typeface="Calibri"/>
              </a:rPr>
              <a:t>ç</a:t>
            </a:r>
            <a:r>
              <a:rPr sz="1600" spc="-10" dirty="0">
                <a:solidFill>
                  <a:srgbClr val="FFFFFF"/>
                </a:solidFill>
                <a:latin typeface="Calibri"/>
                <a:cs typeface="Calibri"/>
              </a:rPr>
              <a:t>ão;</a:t>
            </a:r>
            <a:endParaRPr sz="1600">
              <a:latin typeface="Calibri"/>
              <a:cs typeface="Calibri"/>
            </a:endParaRPr>
          </a:p>
          <a:p>
            <a:pPr marL="371475" marR="76200" indent="-286385">
              <a:lnSpc>
                <a:spcPct val="100000"/>
              </a:lnSpc>
              <a:buClr>
                <a:srgbClr val="FFFFFF"/>
              </a:buClr>
              <a:buFont typeface="Arial"/>
              <a:buChar char="•"/>
              <a:tabLst>
                <a:tab pos="372110" algn="l"/>
              </a:tabLst>
            </a:pPr>
            <a:r>
              <a:rPr sz="1600" spc="-10" dirty="0">
                <a:solidFill>
                  <a:srgbClr val="FFFFFF"/>
                </a:solidFill>
                <a:latin typeface="Calibri"/>
                <a:cs typeface="Calibri"/>
              </a:rPr>
              <a:t>Não </a:t>
            </a:r>
            <a:r>
              <a:rPr sz="1600" spc="-15" dirty="0">
                <a:solidFill>
                  <a:srgbClr val="FFFFFF"/>
                </a:solidFill>
                <a:latin typeface="Calibri"/>
                <a:cs typeface="Calibri"/>
              </a:rPr>
              <a:t> po</a:t>
            </a:r>
            <a:r>
              <a:rPr sz="1600" dirty="0">
                <a:solidFill>
                  <a:srgbClr val="FFFFFF"/>
                </a:solidFill>
                <a:latin typeface="Calibri"/>
                <a:cs typeface="Calibri"/>
              </a:rPr>
              <a:t>d</a:t>
            </a:r>
            <a:r>
              <a:rPr sz="1600" spc="-10" dirty="0">
                <a:solidFill>
                  <a:srgbClr val="FFFFFF"/>
                </a:solidFill>
                <a:latin typeface="Calibri"/>
                <a:cs typeface="Calibri"/>
              </a:rPr>
              <a:t>e</a:t>
            </a:r>
            <a:r>
              <a:rPr sz="1600" dirty="0">
                <a:solidFill>
                  <a:srgbClr val="FFFFFF"/>
                </a:solidFill>
                <a:latin typeface="Calibri"/>
                <a:cs typeface="Calibri"/>
              </a:rPr>
              <a:t> </a:t>
            </a:r>
            <a:r>
              <a:rPr sz="1600" spc="-15" dirty="0">
                <a:solidFill>
                  <a:srgbClr val="FFFFFF"/>
                </a:solidFill>
                <a:latin typeface="Calibri"/>
                <a:cs typeface="Calibri"/>
              </a:rPr>
              <a:t> p</a:t>
            </a:r>
            <a:r>
              <a:rPr sz="1600" spc="-10" dirty="0">
                <a:solidFill>
                  <a:srgbClr val="FFFFFF"/>
                </a:solidFill>
                <a:latin typeface="Calibri"/>
                <a:cs typeface="Calibri"/>
              </a:rPr>
              <a:t>a</a:t>
            </a:r>
            <a:r>
              <a:rPr sz="1600" spc="-30" dirty="0">
                <a:solidFill>
                  <a:srgbClr val="FFFFFF"/>
                </a:solidFill>
                <a:latin typeface="Calibri"/>
                <a:cs typeface="Calibri"/>
              </a:rPr>
              <a:t>g</a:t>
            </a:r>
            <a:r>
              <a:rPr sz="1600" spc="-10" dirty="0">
                <a:solidFill>
                  <a:srgbClr val="FFFFFF"/>
                </a:solidFill>
                <a:latin typeface="Calibri"/>
                <a:cs typeface="Calibri"/>
              </a:rPr>
              <a:t>ar</a:t>
            </a:r>
            <a:r>
              <a:rPr sz="1600" dirty="0">
                <a:solidFill>
                  <a:srgbClr val="FFFFFF"/>
                </a:solidFill>
                <a:latin typeface="Calibri"/>
                <a:cs typeface="Calibri"/>
              </a:rPr>
              <a:t> </a:t>
            </a:r>
            <a:r>
              <a:rPr sz="1600" spc="-20" dirty="0">
                <a:solidFill>
                  <a:srgbClr val="FFFFFF"/>
                </a:solidFill>
                <a:latin typeface="Calibri"/>
                <a:cs typeface="Calibri"/>
              </a:rPr>
              <a:t> </a:t>
            </a:r>
            <a:r>
              <a:rPr sz="1600" spc="-15" dirty="0">
                <a:solidFill>
                  <a:srgbClr val="FFFFFF"/>
                </a:solidFill>
                <a:latin typeface="Calibri"/>
                <a:cs typeface="Calibri"/>
              </a:rPr>
              <a:t>despesa</a:t>
            </a:r>
            <a:r>
              <a:rPr sz="1600" spc="-10" dirty="0">
                <a:solidFill>
                  <a:srgbClr val="FFFFFF"/>
                </a:solidFill>
                <a:latin typeface="Calibri"/>
                <a:cs typeface="Calibri"/>
              </a:rPr>
              <a:t>s</a:t>
            </a:r>
            <a:r>
              <a:rPr sz="1600" dirty="0">
                <a:solidFill>
                  <a:srgbClr val="FFFFFF"/>
                </a:solidFill>
                <a:latin typeface="Calibri"/>
                <a:cs typeface="Calibri"/>
              </a:rPr>
              <a:t> </a:t>
            </a:r>
            <a:r>
              <a:rPr sz="1600" spc="-10" dirty="0">
                <a:solidFill>
                  <a:srgbClr val="FFFFFF"/>
                </a:solidFill>
                <a:latin typeface="Calibri"/>
                <a:cs typeface="Calibri"/>
              </a:rPr>
              <a:t> com</a:t>
            </a:r>
            <a:r>
              <a:rPr sz="1600" dirty="0">
                <a:solidFill>
                  <a:srgbClr val="FFFFFF"/>
                </a:solidFill>
                <a:latin typeface="Calibri"/>
                <a:cs typeface="Calibri"/>
              </a:rPr>
              <a:t> </a:t>
            </a:r>
            <a:r>
              <a:rPr sz="1600" spc="-25" dirty="0">
                <a:solidFill>
                  <a:srgbClr val="FFFFFF"/>
                </a:solidFill>
                <a:latin typeface="Calibri"/>
                <a:cs typeface="Calibri"/>
              </a:rPr>
              <a:t> </a:t>
            </a:r>
            <a:r>
              <a:rPr sz="1600" spc="-15" dirty="0">
                <a:solidFill>
                  <a:srgbClr val="FFFFFF"/>
                </a:solidFill>
                <a:latin typeface="Calibri"/>
                <a:cs typeface="Calibri"/>
              </a:rPr>
              <a:t>p</a:t>
            </a:r>
            <a:r>
              <a:rPr sz="1600" dirty="0">
                <a:solidFill>
                  <a:srgbClr val="FFFFFF"/>
                </a:solidFill>
                <a:latin typeface="Calibri"/>
                <a:cs typeface="Calibri"/>
              </a:rPr>
              <a:t>e</a:t>
            </a:r>
            <a:r>
              <a:rPr sz="1600" spc="-15" dirty="0">
                <a:solidFill>
                  <a:srgbClr val="FFFFFF"/>
                </a:solidFill>
                <a:latin typeface="Calibri"/>
                <a:cs typeface="Calibri"/>
              </a:rPr>
              <a:t>ssoa</a:t>
            </a:r>
            <a:r>
              <a:rPr sz="1600" dirty="0">
                <a:solidFill>
                  <a:srgbClr val="FFFFFF"/>
                </a:solidFill>
                <a:latin typeface="Calibri"/>
                <a:cs typeface="Calibri"/>
              </a:rPr>
              <a:t>l</a:t>
            </a:r>
            <a:r>
              <a:rPr sz="1600" spc="-5" dirty="0">
                <a:solidFill>
                  <a:srgbClr val="FFFFFF"/>
                </a:solidFill>
                <a:latin typeface="Calibri"/>
                <a:cs typeface="Calibri"/>
              </a:rPr>
              <a:t>,</a:t>
            </a:r>
            <a:r>
              <a:rPr sz="1600" dirty="0">
                <a:solidFill>
                  <a:srgbClr val="FFFFFF"/>
                </a:solidFill>
                <a:latin typeface="Calibri"/>
                <a:cs typeface="Calibri"/>
              </a:rPr>
              <a:t> </a:t>
            </a:r>
            <a:r>
              <a:rPr sz="1600" spc="-15" dirty="0">
                <a:solidFill>
                  <a:srgbClr val="FFFFFF"/>
                </a:solidFill>
                <a:latin typeface="Calibri"/>
                <a:cs typeface="Calibri"/>
              </a:rPr>
              <a:t> </a:t>
            </a:r>
            <a:r>
              <a:rPr sz="1600" spc="-20" dirty="0">
                <a:solidFill>
                  <a:srgbClr val="FFFFFF"/>
                </a:solidFill>
                <a:latin typeface="Calibri"/>
                <a:cs typeface="Calibri"/>
              </a:rPr>
              <a:t>at</a:t>
            </a:r>
            <a:r>
              <a:rPr sz="1600" spc="-5" dirty="0">
                <a:solidFill>
                  <a:srgbClr val="FFFFFF"/>
                </a:solidFill>
                <a:latin typeface="Calibri"/>
                <a:cs typeface="Calibri"/>
              </a:rPr>
              <a:t>i</a:t>
            </a:r>
            <a:r>
              <a:rPr sz="1600" spc="-25" dirty="0">
                <a:solidFill>
                  <a:srgbClr val="FFFFFF"/>
                </a:solidFill>
                <a:latin typeface="Calibri"/>
                <a:cs typeface="Calibri"/>
              </a:rPr>
              <a:t>v</a:t>
            </a:r>
            <a:r>
              <a:rPr sz="1600" spc="-10" dirty="0">
                <a:solidFill>
                  <a:srgbClr val="FFFFFF"/>
                </a:solidFill>
                <a:latin typeface="Calibri"/>
                <a:cs typeface="Calibri"/>
              </a:rPr>
              <a:t>o</a:t>
            </a:r>
            <a:r>
              <a:rPr sz="1600" dirty="0">
                <a:solidFill>
                  <a:srgbClr val="FFFFFF"/>
                </a:solidFill>
                <a:latin typeface="Calibri"/>
                <a:cs typeface="Calibri"/>
              </a:rPr>
              <a:t> </a:t>
            </a:r>
            <a:r>
              <a:rPr sz="1600" spc="-20" dirty="0">
                <a:solidFill>
                  <a:srgbClr val="FFFFFF"/>
                </a:solidFill>
                <a:latin typeface="Calibri"/>
                <a:cs typeface="Calibri"/>
              </a:rPr>
              <a:t> </a:t>
            </a:r>
            <a:r>
              <a:rPr sz="1600" spc="-10" dirty="0">
                <a:solidFill>
                  <a:srgbClr val="FFFFFF"/>
                </a:solidFill>
                <a:latin typeface="Calibri"/>
                <a:cs typeface="Calibri"/>
              </a:rPr>
              <a:t>e</a:t>
            </a:r>
            <a:r>
              <a:rPr sz="1600" spc="-5" dirty="0">
                <a:solidFill>
                  <a:srgbClr val="FFFFFF"/>
                </a:solidFill>
                <a:latin typeface="Calibri"/>
                <a:cs typeface="Calibri"/>
              </a:rPr>
              <a:t> i</a:t>
            </a:r>
            <a:r>
              <a:rPr sz="1600" spc="-15" dirty="0">
                <a:solidFill>
                  <a:srgbClr val="FFFFFF"/>
                </a:solidFill>
                <a:latin typeface="Calibri"/>
                <a:cs typeface="Calibri"/>
              </a:rPr>
              <a:t>n</a:t>
            </a:r>
            <a:r>
              <a:rPr sz="1600" spc="-20" dirty="0">
                <a:solidFill>
                  <a:srgbClr val="FFFFFF"/>
                </a:solidFill>
                <a:latin typeface="Calibri"/>
                <a:cs typeface="Calibri"/>
              </a:rPr>
              <a:t>a</a:t>
            </a:r>
            <a:r>
              <a:rPr sz="1600" spc="-5" dirty="0">
                <a:solidFill>
                  <a:srgbClr val="FFFFFF"/>
                </a:solidFill>
                <a:latin typeface="Calibri"/>
                <a:cs typeface="Calibri"/>
              </a:rPr>
              <a:t>ti</a:t>
            </a:r>
            <a:r>
              <a:rPr sz="1600" spc="-25" dirty="0">
                <a:solidFill>
                  <a:srgbClr val="FFFFFF"/>
                </a:solidFill>
                <a:latin typeface="Calibri"/>
                <a:cs typeface="Calibri"/>
              </a:rPr>
              <a:t>v</a:t>
            </a:r>
            <a:r>
              <a:rPr sz="1600" spc="-40" dirty="0">
                <a:solidFill>
                  <a:srgbClr val="FFFFFF"/>
                </a:solidFill>
                <a:latin typeface="Calibri"/>
                <a:cs typeface="Calibri"/>
              </a:rPr>
              <a:t>o</a:t>
            </a:r>
            <a:r>
              <a:rPr sz="1600" spc="-5" dirty="0">
                <a:solidFill>
                  <a:srgbClr val="FFFFFF"/>
                </a:solidFill>
                <a:latin typeface="Calibri"/>
                <a:cs typeface="Calibri"/>
              </a:rPr>
              <a:t>,</a:t>
            </a:r>
            <a:r>
              <a:rPr sz="1600" spc="-25" dirty="0">
                <a:solidFill>
                  <a:srgbClr val="FFFFFF"/>
                </a:solidFill>
                <a:latin typeface="Calibri"/>
                <a:cs typeface="Calibri"/>
              </a:rPr>
              <a:t> </a:t>
            </a:r>
            <a:r>
              <a:rPr sz="1600" spc="-10" dirty="0">
                <a:solidFill>
                  <a:srgbClr val="FFFFFF"/>
                </a:solidFill>
                <a:latin typeface="Calibri"/>
                <a:cs typeface="Calibri"/>
              </a:rPr>
              <a:t>e</a:t>
            </a:r>
            <a:r>
              <a:rPr sz="1600" spc="5" dirty="0">
                <a:solidFill>
                  <a:srgbClr val="FFFFFF"/>
                </a:solidFill>
                <a:latin typeface="Calibri"/>
                <a:cs typeface="Calibri"/>
              </a:rPr>
              <a:t> </a:t>
            </a:r>
            <a:r>
              <a:rPr sz="1600" spc="-15" dirty="0">
                <a:solidFill>
                  <a:srgbClr val="FFFFFF"/>
                </a:solidFill>
                <a:latin typeface="Calibri"/>
                <a:cs typeface="Calibri"/>
              </a:rPr>
              <a:t>pens</a:t>
            </a:r>
            <a:r>
              <a:rPr sz="1600" dirty="0">
                <a:solidFill>
                  <a:srgbClr val="FFFFFF"/>
                </a:solidFill>
                <a:latin typeface="Calibri"/>
                <a:cs typeface="Calibri"/>
              </a:rPr>
              <a:t>i</a:t>
            </a:r>
            <a:r>
              <a:rPr sz="1600" spc="-15" dirty="0">
                <a:solidFill>
                  <a:srgbClr val="FFFFFF"/>
                </a:solidFill>
                <a:latin typeface="Calibri"/>
                <a:cs typeface="Calibri"/>
              </a:rPr>
              <a:t>on</a:t>
            </a:r>
            <a:r>
              <a:rPr sz="1600" dirty="0">
                <a:solidFill>
                  <a:srgbClr val="FFFFFF"/>
                </a:solidFill>
                <a:latin typeface="Calibri"/>
                <a:cs typeface="Calibri"/>
              </a:rPr>
              <a:t>i</a:t>
            </a:r>
            <a:r>
              <a:rPr sz="1600" spc="-25" dirty="0">
                <a:solidFill>
                  <a:srgbClr val="FFFFFF"/>
                </a:solidFill>
                <a:latin typeface="Calibri"/>
                <a:cs typeface="Calibri"/>
              </a:rPr>
              <a:t>s</a:t>
            </a:r>
            <a:r>
              <a:rPr sz="1600" spc="-30" dirty="0">
                <a:solidFill>
                  <a:srgbClr val="FFFFFF"/>
                </a:solidFill>
                <a:latin typeface="Calibri"/>
                <a:cs typeface="Calibri"/>
              </a:rPr>
              <a:t>t</a:t>
            </a:r>
            <a:r>
              <a:rPr sz="1600" spc="-10" dirty="0">
                <a:solidFill>
                  <a:srgbClr val="FFFFFF"/>
                </a:solidFill>
                <a:latin typeface="Calibri"/>
                <a:cs typeface="Calibri"/>
              </a:rPr>
              <a:t>a</a:t>
            </a:r>
            <a:r>
              <a:rPr sz="1600" spc="-5" dirty="0">
                <a:solidFill>
                  <a:srgbClr val="FFFFFF"/>
                </a:solidFill>
                <a:latin typeface="Calibri"/>
                <a:cs typeface="Calibri"/>
              </a:rPr>
              <a:t>s.</a:t>
            </a:r>
            <a:endParaRPr sz="1600">
              <a:latin typeface="Calibri"/>
              <a:cs typeface="Calibri"/>
            </a:endParaRPr>
          </a:p>
          <a:p>
            <a:pPr marL="371475" indent="-286385">
              <a:lnSpc>
                <a:spcPct val="100000"/>
              </a:lnSpc>
              <a:buClr>
                <a:srgbClr val="FFFFFF"/>
              </a:buClr>
              <a:buFont typeface="Arial"/>
              <a:buChar char="•"/>
              <a:tabLst>
                <a:tab pos="372110" algn="l"/>
              </a:tabLst>
            </a:pPr>
            <a:r>
              <a:rPr sz="1600" spc="-15" dirty="0">
                <a:solidFill>
                  <a:srgbClr val="FFFFFF"/>
                </a:solidFill>
                <a:latin typeface="Calibri"/>
                <a:cs typeface="Calibri"/>
              </a:rPr>
              <a:t>Fis</a:t>
            </a:r>
            <a:r>
              <a:rPr sz="1600" spc="-20" dirty="0">
                <a:solidFill>
                  <a:srgbClr val="FFFFFF"/>
                </a:solidFill>
                <a:latin typeface="Calibri"/>
                <a:cs typeface="Calibri"/>
              </a:rPr>
              <a:t>c</a:t>
            </a:r>
            <a:r>
              <a:rPr sz="1600" spc="-10" dirty="0">
                <a:solidFill>
                  <a:srgbClr val="FFFFFF"/>
                </a:solidFill>
                <a:latin typeface="Calibri"/>
                <a:cs typeface="Calibri"/>
              </a:rPr>
              <a:t>a</a:t>
            </a:r>
            <a:r>
              <a:rPr sz="1600" dirty="0">
                <a:solidFill>
                  <a:srgbClr val="FFFFFF"/>
                </a:solidFill>
                <a:latin typeface="Calibri"/>
                <a:cs typeface="Calibri"/>
              </a:rPr>
              <a:t>l</a:t>
            </a:r>
            <a:r>
              <a:rPr sz="1600" spc="-5" dirty="0">
                <a:solidFill>
                  <a:srgbClr val="FFFFFF"/>
                </a:solidFill>
                <a:latin typeface="Calibri"/>
                <a:cs typeface="Calibri"/>
              </a:rPr>
              <a:t>i</a:t>
            </a:r>
            <a:r>
              <a:rPr sz="1600" spc="-30" dirty="0">
                <a:solidFill>
                  <a:srgbClr val="FFFFFF"/>
                </a:solidFill>
                <a:latin typeface="Calibri"/>
                <a:cs typeface="Calibri"/>
              </a:rPr>
              <a:t>z</a:t>
            </a:r>
            <a:r>
              <a:rPr sz="1600" spc="-10" dirty="0">
                <a:solidFill>
                  <a:srgbClr val="FFFFFF"/>
                </a:solidFill>
                <a:latin typeface="Calibri"/>
                <a:cs typeface="Calibri"/>
              </a:rPr>
              <a:t>ad</a:t>
            </a:r>
            <a:r>
              <a:rPr sz="1600" spc="-15" dirty="0">
                <a:solidFill>
                  <a:srgbClr val="FFFFFF"/>
                </a:solidFill>
                <a:latin typeface="Calibri"/>
                <a:cs typeface="Calibri"/>
              </a:rPr>
              <a:t>o</a:t>
            </a:r>
            <a:r>
              <a:rPr sz="1600" spc="-10" dirty="0">
                <a:solidFill>
                  <a:srgbClr val="FFFFFF"/>
                </a:solidFill>
                <a:latin typeface="Calibri"/>
                <a:cs typeface="Calibri"/>
              </a:rPr>
              <a:t>s</a:t>
            </a:r>
            <a:r>
              <a:rPr sz="1600" spc="-20" dirty="0">
                <a:solidFill>
                  <a:srgbClr val="FFFFFF"/>
                </a:solidFill>
                <a:latin typeface="Calibri"/>
                <a:cs typeface="Calibri"/>
              </a:rPr>
              <a:t> </a:t>
            </a:r>
            <a:r>
              <a:rPr sz="1600" spc="-15" dirty="0">
                <a:solidFill>
                  <a:srgbClr val="FFFFFF"/>
                </a:solidFill>
                <a:latin typeface="Calibri"/>
                <a:cs typeface="Calibri"/>
              </a:rPr>
              <a:t>pelo</a:t>
            </a:r>
            <a:r>
              <a:rPr sz="1600" spc="-10" dirty="0">
                <a:solidFill>
                  <a:srgbClr val="FFFFFF"/>
                </a:solidFill>
                <a:latin typeface="Calibri"/>
                <a:cs typeface="Calibri"/>
              </a:rPr>
              <a:t>s</a:t>
            </a:r>
            <a:r>
              <a:rPr sz="1600" spc="15" dirty="0">
                <a:solidFill>
                  <a:srgbClr val="FFFFFF"/>
                </a:solidFill>
                <a:latin typeface="Calibri"/>
                <a:cs typeface="Calibri"/>
              </a:rPr>
              <a:t> </a:t>
            </a:r>
            <a:r>
              <a:rPr sz="1600" spc="-45" dirty="0">
                <a:solidFill>
                  <a:srgbClr val="FFFFFF"/>
                </a:solidFill>
                <a:latin typeface="Calibri"/>
                <a:cs typeface="Calibri"/>
              </a:rPr>
              <a:t>T</a:t>
            </a:r>
            <a:r>
              <a:rPr sz="1600" spc="-15" dirty="0">
                <a:solidFill>
                  <a:srgbClr val="FFFFFF"/>
                </a:solidFill>
                <a:latin typeface="Calibri"/>
                <a:cs typeface="Calibri"/>
              </a:rPr>
              <a:t>C</a:t>
            </a:r>
            <a:r>
              <a:rPr sz="1600" spc="-45" dirty="0">
                <a:solidFill>
                  <a:srgbClr val="FFFFFF"/>
                </a:solidFill>
                <a:latin typeface="Calibri"/>
                <a:cs typeface="Calibri"/>
              </a:rPr>
              <a:t>U</a:t>
            </a:r>
            <a:r>
              <a:rPr sz="1600" spc="-5" dirty="0">
                <a:solidFill>
                  <a:srgbClr val="FFFFFF"/>
                </a:solidFill>
                <a:latin typeface="Calibri"/>
                <a:cs typeface="Calibri"/>
              </a:rPr>
              <a:t>.</a:t>
            </a:r>
            <a:endParaRPr sz="1600">
              <a:latin typeface="Calibri"/>
              <a:cs typeface="Calibri"/>
            </a:endParaRPr>
          </a:p>
        </p:txBody>
      </p:sp>
      <p:graphicFrame>
        <p:nvGraphicFramePr>
          <p:cNvPr id="29" name="object 29"/>
          <p:cNvGraphicFramePr>
            <a:graphicFrameLocks noGrp="1"/>
          </p:cNvGraphicFramePr>
          <p:nvPr/>
        </p:nvGraphicFramePr>
        <p:xfrm>
          <a:off x="3709415" y="5718047"/>
          <a:ext cx="6181344" cy="879347"/>
        </p:xfrm>
        <a:graphic>
          <a:graphicData uri="http://schemas.openxmlformats.org/drawingml/2006/table">
            <a:tbl>
              <a:tblPr firstRow="1" bandRow="1">
                <a:tableStyleId>{2D5ABB26-0587-4C30-8999-92F81FD0307C}</a:tableStyleId>
              </a:tblPr>
              <a:tblGrid>
                <a:gridCol w="772668">
                  <a:extLst>
                    <a:ext uri="{9D8B030D-6E8A-4147-A177-3AD203B41FA5}">
                      <a16:colId xmlns:a16="http://schemas.microsoft.com/office/drawing/2014/main" val="20000"/>
                    </a:ext>
                  </a:extLst>
                </a:gridCol>
                <a:gridCol w="4636008">
                  <a:extLst>
                    <a:ext uri="{9D8B030D-6E8A-4147-A177-3AD203B41FA5}">
                      <a16:colId xmlns:a16="http://schemas.microsoft.com/office/drawing/2014/main" val="20001"/>
                    </a:ext>
                  </a:extLst>
                </a:gridCol>
                <a:gridCol w="772668">
                  <a:extLst>
                    <a:ext uri="{9D8B030D-6E8A-4147-A177-3AD203B41FA5}">
                      <a16:colId xmlns:a16="http://schemas.microsoft.com/office/drawing/2014/main" val="20002"/>
                    </a:ext>
                  </a:extLst>
                </a:gridCol>
              </a:tblGrid>
              <a:tr h="879347">
                <a:tc>
                  <a:txBody>
                    <a:bodyPr/>
                    <a:lstStyle/>
                    <a:p>
                      <a:endParaRPr sz="1800" dirty="0">
                        <a:latin typeface="Calibri"/>
                        <a:cs typeface="Calibri"/>
                      </a:endParaRPr>
                    </a:p>
                  </a:txBody>
                  <a:tcPr marL="0" marR="0" marT="0" marB="0">
                    <a:lnL w="22860">
                      <a:solidFill>
                        <a:srgbClr val="2E5496"/>
                      </a:solidFill>
                      <a:prstDash val="solid"/>
                    </a:lnL>
                    <a:lnR w="22860">
                      <a:solidFill>
                        <a:srgbClr val="2E5496"/>
                      </a:solidFill>
                      <a:prstDash val="solid"/>
                    </a:lnR>
                    <a:lnT w="22860">
                      <a:solidFill>
                        <a:srgbClr val="2E5496"/>
                      </a:solidFill>
                      <a:prstDash val="solid"/>
                    </a:lnT>
                    <a:lnB w="22860">
                      <a:solidFill>
                        <a:srgbClr val="2E5496"/>
                      </a:solidFill>
                      <a:prstDash val="solid"/>
                    </a:lnB>
                    <a:solidFill>
                      <a:srgbClr val="00AFEF"/>
                    </a:solidFill>
                  </a:tcPr>
                </a:tc>
                <a:tc>
                  <a:txBody>
                    <a:bodyPr/>
                    <a:lstStyle/>
                    <a:p>
                      <a:pPr algn="ctr">
                        <a:lnSpc>
                          <a:spcPct val="100000"/>
                        </a:lnSpc>
                      </a:pPr>
                      <a:r>
                        <a:rPr sz="1800" dirty="0">
                          <a:solidFill>
                            <a:srgbClr val="FFFFFF"/>
                          </a:solidFill>
                          <a:latin typeface="Calibri"/>
                          <a:cs typeface="Calibri"/>
                        </a:rPr>
                        <a:t>Não</a:t>
                      </a:r>
                      <a:r>
                        <a:rPr sz="1800" spc="-5" dirty="0">
                          <a:solidFill>
                            <a:srgbClr val="FFFFFF"/>
                          </a:solidFill>
                          <a:latin typeface="Calibri"/>
                          <a:cs typeface="Calibri"/>
                        </a:rPr>
                        <a:t> </a:t>
                      </a:r>
                      <a:r>
                        <a:rPr sz="1800" dirty="0">
                          <a:solidFill>
                            <a:srgbClr val="FFFFFF"/>
                          </a:solidFill>
                          <a:latin typeface="Calibri"/>
                          <a:cs typeface="Calibri"/>
                        </a:rPr>
                        <a:t>i</a:t>
                      </a:r>
                      <a:r>
                        <a:rPr sz="1800" spc="-15" dirty="0">
                          <a:solidFill>
                            <a:srgbClr val="FFFFFF"/>
                          </a:solidFill>
                          <a:latin typeface="Calibri"/>
                          <a:cs typeface="Calibri"/>
                        </a:rPr>
                        <a:t>n</a:t>
                      </a:r>
                      <a:r>
                        <a:rPr sz="1800" spc="-30" dirty="0">
                          <a:solidFill>
                            <a:srgbClr val="FFFFFF"/>
                          </a:solidFill>
                          <a:latin typeface="Calibri"/>
                          <a:cs typeface="Calibri"/>
                        </a:rPr>
                        <a:t>t</a:t>
                      </a:r>
                      <a:r>
                        <a:rPr sz="1800" dirty="0">
                          <a:solidFill>
                            <a:srgbClr val="FFFFFF"/>
                          </a:solidFill>
                          <a:latin typeface="Calibri"/>
                          <a:cs typeface="Calibri"/>
                        </a:rPr>
                        <a:t>e</a:t>
                      </a:r>
                      <a:r>
                        <a:rPr sz="1800" spc="5" dirty="0">
                          <a:solidFill>
                            <a:srgbClr val="FFFFFF"/>
                          </a:solidFill>
                          <a:latin typeface="Calibri"/>
                          <a:cs typeface="Calibri"/>
                        </a:rPr>
                        <a:t>g</a:t>
                      </a:r>
                      <a:r>
                        <a:rPr sz="1800" spc="-40" dirty="0">
                          <a:solidFill>
                            <a:srgbClr val="FFFFFF"/>
                          </a:solidFill>
                          <a:latin typeface="Calibri"/>
                          <a:cs typeface="Calibri"/>
                        </a:rPr>
                        <a:t>r</a:t>
                      </a:r>
                      <a:r>
                        <a:rPr sz="1800" dirty="0">
                          <a:solidFill>
                            <a:srgbClr val="FFFFFF"/>
                          </a:solidFill>
                          <a:latin typeface="Calibri"/>
                          <a:cs typeface="Calibri"/>
                        </a:rPr>
                        <a:t>am</a:t>
                      </a:r>
                      <a:r>
                        <a:rPr sz="1800" spc="10" dirty="0">
                          <a:solidFill>
                            <a:srgbClr val="FFFFFF"/>
                          </a:solidFill>
                          <a:latin typeface="Calibri"/>
                          <a:cs typeface="Calibri"/>
                        </a:rPr>
                        <a:t> </a:t>
                      </a:r>
                      <a:r>
                        <a:rPr sz="1800" dirty="0">
                          <a:solidFill>
                            <a:srgbClr val="FFFFFF"/>
                          </a:solidFill>
                          <a:latin typeface="Calibri"/>
                          <a:cs typeface="Calibri"/>
                        </a:rPr>
                        <a:t>a base de </a:t>
                      </a:r>
                      <a:r>
                        <a:rPr sz="1800" spc="-15" dirty="0">
                          <a:solidFill>
                            <a:srgbClr val="FFFFFF"/>
                          </a:solidFill>
                          <a:latin typeface="Calibri"/>
                          <a:cs typeface="Calibri"/>
                        </a:rPr>
                        <a:t>c</a:t>
                      </a:r>
                      <a:r>
                        <a:rPr sz="1800" dirty="0">
                          <a:solidFill>
                            <a:srgbClr val="FFFFFF"/>
                          </a:solidFill>
                          <a:latin typeface="Calibri"/>
                          <a:cs typeface="Calibri"/>
                        </a:rPr>
                        <a:t>ál</a:t>
                      </a:r>
                      <a:r>
                        <a:rPr sz="1800" spc="-10" dirty="0">
                          <a:solidFill>
                            <a:srgbClr val="FFFFFF"/>
                          </a:solidFill>
                          <a:latin typeface="Calibri"/>
                          <a:cs typeface="Calibri"/>
                        </a:rPr>
                        <a:t>c</a:t>
                      </a:r>
                      <a:r>
                        <a:rPr sz="1800" spc="-5" dirty="0">
                          <a:solidFill>
                            <a:srgbClr val="FFFFFF"/>
                          </a:solidFill>
                          <a:latin typeface="Calibri"/>
                          <a:cs typeface="Calibri"/>
                        </a:rPr>
                        <a:t>ul</a:t>
                      </a:r>
                      <a:r>
                        <a:rPr sz="1800" dirty="0">
                          <a:solidFill>
                            <a:srgbClr val="FFFFFF"/>
                          </a:solidFill>
                          <a:latin typeface="Calibri"/>
                          <a:cs typeface="Calibri"/>
                        </a:rPr>
                        <a:t>o</a:t>
                      </a:r>
                      <a:r>
                        <a:rPr sz="1800" spc="20" dirty="0">
                          <a:solidFill>
                            <a:srgbClr val="FFFFFF"/>
                          </a:solidFill>
                          <a:latin typeface="Calibri"/>
                          <a:cs typeface="Calibri"/>
                        </a:rPr>
                        <a:t> </a:t>
                      </a:r>
                      <a:r>
                        <a:rPr sz="1800" spc="-5" dirty="0">
                          <a:solidFill>
                            <a:srgbClr val="FFFFFF"/>
                          </a:solidFill>
                          <a:latin typeface="Calibri"/>
                          <a:cs typeface="Calibri"/>
                        </a:rPr>
                        <a:t>d</a:t>
                      </a:r>
                      <a:r>
                        <a:rPr sz="1800" dirty="0">
                          <a:solidFill>
                            <a:srgbClr val="FFFFFF"/>
                          </a:solidFill>
                          <a:latin typeface="Calibri"/>
                          <a:cs typeface="Calibri"/>
                        </a:rPr>
                        <a:t>a</a:t>
                      </a:r>
                      <a:r>
                        <a:rPr sz="1800" spc="15" dirty="0">
                          <a:solidFill>
                            <a:srgbClr val="FFFFFF"/>
                          </a:solidFill>
                          <a:latin typeface="Calibri"/>
                          <a:cs typeface="Calibri"/>
                        </a:rPr>
                        <a:t> </a:t>
                      </a:r>
                      <a:r>
                        <a:rPr sz="1800" spc="-30" dirty="0">
                          <a:solidFill>
                            <a:srgbClr val="FFFFFF"/>
                          </a:solidFill>
                          <a:latin typeface="Calibri"/>
                          <a:cs typeface="Calibri"/>
                        </a:rPr>
                        <a:t>r</a:t>
                      </a:r>
                      <a:r>
                        <a:rPr sz="1800" dirty="0">
                          <a:solidFill>
                            <a:srgbClr val="FFFFFF"/>
                          </a:solidFill>
                          <a:latin typeface="Calibri"/>
                          <a:cs typeface="Calibri"/>
                        </a:rPr>
                        <a:t>ecei</a:t>
                      </a:r>
                      <a:r>
                        <a:rPr sz="1800" spc="-35" dirty="0">
                          <a:solidFill>
                            <a:srgbClr val="FFFFFF"/>
                          </a:solidFill>
                          <a:latin typeface="Calibri"/>
                          <a:cs typeface="Calibri"/>
                        </a:rPr>
                        <a:t>t</a:t>
                      </a:r>
                      <a:r>
                        <a:rPr sz="1800" dirty="0">
                          <a:solidFill>
                            <a:srgbClr val="FFFFFF"/>
                          </a:solidFill>
                          <a:latin typeface="Calibri"/>
                          <a:cs typeface="Calibri"/>
                        </a:rPr>
                        <a:t>a</a:t>
                      </a:r>
                      <a:r>
                        <a:rPr sz="1800" spc="10" dirty="0">
                          <a:solidFill>
                            <a:srgbClr val="FFFFFF"/>
                          </a:solidFill>
                          <a:latin typeface="Calibri"/>
                          <a:cs typeface="Calibri"/>
                        </a:rPr>
                        <a:t> </a:t>
                      </a:r>
                      <a:r>
                        <a:rPr sz="1800" spc="-5" dirty="0">
                          <a:solidFill>
                            <a:srgbClr val="FFFFFF"/>
                          </a:solidFill>
                          <a:latin typeface="Calibri"/>
                          <a:cs typeface="Calibri"/>
                        </a:rPr>
                        <a:t>do</a:t>
                      </a:r>
                      <a:endParaRPr sz="1800" dirty="0">
                        <a:latin typeface="Calibri"/>
                        <a:cs typeface="Calibri"/>
                      </a:endParaRPr>
                    </a:p>
                    <a:p>
                      <a:pPr algn="ctr">
                        <a:lnSpc>
                          <a:spcPct val="100000"/>
                        </a:lnSpc>
                      </a:pPr>
                      <a:r>
                        <a:rPr sz="1800" spc="-5" dirty="0">
                          <a:solidFill>
                            <a:srgbClr val="FFFFFF"/>
                          </a:solidFill>
                          <a:latin typeface="Calibri"/>
                          <a:cs typeface="Calibri"/>
                        </a:rPr>
                        <a:t>E</a:t>
                      </a:r>
                      <a:r>
                        <a:rPr sz="1800" spc="-25" dirty="0">
                          <a:solidFill>
                            <a:srgbClr val="FFFFFF"/>
                          </a:solidFill>
                          <a:latin typeface="Calibri"/>
                          <a:cs typeface="Calibri"/>
                        </a:rPr>
                        <a:t>s</a:t>
                      </a:r>
                      <a:r>
                        <a:rPr sz="1800" spc="-30" dirty="0">
                          <a:solidFill>
                            <a:srgbClr val="FFFFFF"/>
                          </a:solidFill>
                          <a:latin typeface="Calibri"/>
                          <a:cs typeface="Calibri"/>
                        </a:rPr>
                        <a:t>t</a:t>
                      </a:r>
                      <a:r>
                        <a:rPr sz="1800" dirty="0">
                          <a:solidFill>
                            <a:srgbClr val="FFFFFF"/>
                          </a:solidFill>
                          <a:latin typeface="Calibri"/>
                          <a:cs typeface="Calibri"/>
                        </a:rPr>
                        <a:t>ado</a:t>
                      </a:r>
                      <a:r>
                        <a:rPr sz="1800" spc="-5" dirty="0">
                          <a:solidFill>
                            <a:srgbClr val="FFFFFF"/>
                          </a:solidFill>
                          <a:latin typeface="Calibri"/>
                          <a:cs typeface="Calibri"/>
                        </a:rPr>
                        <a:t> o</a:t>
                      </a:r>
                      <a:r>
                        <a:rPr sz="1800" dirty="0">
                          <a:solidFill>
                            <a:srgbClr val="FFFFFF"/>
                          </a:solidFill>
                          <a:latin typeface="Calibri"/>
                          <a:cs typeface="Calibri"/>
                        </a:rPr>
                        <a:t>u</a:t>
                      </a:r>
                      <a:r>
                        <a:rPr sz="1800" spc="10" dirty="0">
                          <a:solidFill>
                            <a:srgbClr val="FFFFFF"/>
                          </a:solidFill>
                          <a:latin typeface="Calibri"/>
                          <a:cs typeface="Calibri"/>
                        </a:rPr>
                        <a:t> </a:t>
                      </a:r>
                      <a:r>
                        <a:rPr sz="1800" spc="-5" dirty="0">
                          <a:solidFill>
                            <a:srgbClr val="FFFFFF"/>
                          </a:solidFill>
                          <a:latin typeface="Calibri"/>
                          <a:cs typeface="Calibri"/>
                        </a:rPr>
                        <a:t>D</a:t>
                      </a:r>
                      <a:r>
                        <a:rPr sz="1800" dirty="0">
                          <a:solidFill>
                            <a:srgbClr val="FFFFFF"/>
                          </a:solidFill>
                          <a:latin typeface="Calibri"/>
                          <a:cs typeface="Calibri"/>
                        </a:rPr>
                        <a:t>F</a:t>
                      </a:r>
                      <a:r>
                        <a:rPr sz="1800" spc="5" dirty="0">
                          <a:solidFill>
                            <a:srgbClr val="FFFFFF"/>
                          </a:solidFill>
                          <a:latin typeface="Calibri"/>
                          <a:cs typeface="Calibri"/>
                        </a:rPr>
                        <a:t> </a:t>
                      </a:r>
                      <a:r>
                        <a:rPr sz="1800" spc="-5" dirty="0">
                          <a:solidFill>
                            <a:srgbClr val="FFFFFF"/>
                          </a:solidFill>
                          <a:latin typeface="Calibri"/>
                          <a:cs typeface="Calibri"/>
                        </a:rPr>
                        <a:t>pa</a:t>
                      </a:r>
                      <a:r>
                        <a:rPr sz="1800" spc="-40" dirty="0">
                          <a:solidFill>
                            <a:srgbClr val="FFFFFF"/>
                          </a:solidFill>
                          <a:latin typeface="Calibri"/>
                          <a:cs typeface="Calibri"/>
                        </a:rPr>
                        <a:t>r</a:t>
                      </a:r>
                      <a:r>
                        <a:rPr sz="1800" dirty="0">
                          <a:solidFill>
                            <a:srgbClr val="FFFFFF"/>
                          </a:solidFill>
                          <a:latin typeface="Calibri"/>
                          <a:cs typeface="Calibri"/>
                        </a:rPr>
                        <a:t>a </a:t>
                      </a:r>
                      <a:r>
                        <a:rPr sz="1800" spc="-5" dirty="0">
                          <a:solidFill>
                            <a:srgbClr val="FFFFFF"/>
                          </a:solidFill>
                          <a:latin typeface="Calibri"/>
                          <a:cs typeface="Calibri"/>
                        </a:rPr>
                        <a:t>fin</a:t>
                      </a:r>
                      <a:r>
                        <a:rPr sz="1800" dirty="0">
                          <a:solidFill>
                            <a:srgbClr val="FFFFFF"/>
                          </a:solidFill>
                          <a:latin typeface="Calibri"/>
                          <a:cs typeface="Calibri"/>
                        </a:rPr>
                        <a:t>s </a:t>
                      </a:r>
                      <a:r>
                        <a:rPr sz="1800" spc="-5" dirty="0">
                          <a:solidFill>
                            <a:srgbClr val="FFFFFF"/>
                          </a:solidFill>
                          <a:latin typeface="Calibri"/>
                          <a:cs typeface="Calibri"/>
                        </a:rPr>
                        <a:t>d</a:t>
                      </a:r>
                      <a:r>
                        <a:rPr sz="1800" dirty="0">
                          <a:solidFill>
                            <a:srgbClr val="FFFFFF"/>
                          </a:solidFill>
                          <a:latin typeface="Calibri"/>
                          <a:cs typeface="Calibri"/>
                        </a:rPr>
                        <a:t>e</a:t>
                      </a:r>
                      <a:r>
                        <a:rPr sz="1800" spc="15" dirty="0">
                          <a:solidFill>
                            <a:srgbClr val="FFFFFF"/>
                          </a:solidFill>
                          <a:latin typeface="Calibri"/>
                          <a:cs typeface="Calibri"/>
                        </a:rPr>
                        <a:t> </a:t>
                      </a:r>
                      <a:r>
                        <a:rPr sz="1800" spc="-30" dirty="0">
                          <a:solidFill>
                            <a:srgbClr val="FFFFFF"/>
                          </a:solidFill>
                          <a:latin typeface="Calibri"/>
                          <a:cs typeface="Calibri"/>
                        </a:rPr>
                        <a:t>r</a:t>
                      </a:r>
                      <a:r>
                        <a:rPr sz="1800" dirty="0">
                          <a:solidFill>
                            <a:srgbClr val="FFFFFF"/>
                          </a:solidFill>
                          <a:latin typeface="Calibri"/>
                          <a:cs typeface="Calibri"/>
                        </a:rPr>
                        <a:t>epart</a:t>
                      </a:r>
                      <a:r>
                        <a:rPr sz="1800" spc="-15" dirty="0">
                          <a:solidFill>
                            <a:srgbClr val="FFFFFF"/>
                          </a:solidFill>
                          <a:latin typeface="Calibri"/>
                          <a:cs typeface="Calibri"/>
                        </a:rPr>
                        <a:t>i</a:t>
                      </a:r>
                      <a:r>
                        <a:rPr sz="1800" spc="-20" dirty="0">
                          <a:solidFill>
                            <a:srgbClr val="FFFFFF"/>
                          </a:solidFill>
                          <a:latin typeface="Calibri"/>
                          <a:cs typeface="Calibri"/>
                        </a:rPr>
                        <a:t>ç</a:t>
                      </a:r>
                      <a:r>
                        <a:rPr sz="1800" dirty="0">
                          <a:solidFill>
                            <a:srgbClr val="FFFFFF"/>
                          </a:solidFill>
                          <a:latin typeface="Calibri"/>
                          <a:cs typeface="Calibri"/>
                        </a:rPr>
                        <a:t>ão.</a:t>
                      </a:r>
                      <a:endParaRPr sz="1800" dirty="0">
                        <a:latin typeface="Calibri"/>
                        <a:cs typeface="Calibri"/>
                      </a:endParaRPr>
                    </a:p>
                  </a:txBody>
                  <a:tcPr marL="0" marR="0" marT="0" marB="0">
                    <a:lnL w="22860">
                      <a:solidFill>
                        <a:srgbClr val="2E5496"/>
                      </a:solidFill>
                      <a:prstDash val="solid"/>
                    </a:lnL>
                    <a:lnR w="22860">
                      <a:solidFill>
                        <a:srgbClr val="2E5496"/>
                      </a:solidFill>
                      <a:prstDash val="solid"/>
                    </a:lnR>
                    <a:lnT w="22860">
                      <a:solidFill>
                        <a:srgbClr val="2E5496"/>
                      </a:solidFill>
                      <a:prstDash val="solid"/>
                    </a:lnT>
                    <a:lnB w="22860">
                      <a:solidFill>
                        <a:srgbClr val="2E5496"/>
                      </a:solidFill>
                      <a:prstDash val="solid"/>
                    </a:lnB>
                    <a:solidFill>
                      <a:srgbClr val="00AFEF"/>
                    </a:solidFill>
                  </a:tcPr>
                </a:tc>
                <a:tc>
                  <a:txBody>
                    <a:bodyPr/>
                    <a:lstStyle/>
                    <a:p>
                      <a:endParaRPr sz="1800">
                        <a:latin typeface="Calibri"/>
                        <a:cs typeface="Calibri"/>
                      </a:endParaRPr>
                    </a:p>
                  </a:txBody>
                  <a:tcPr marL="0" marR="0" marT="0" marB="0">
                    <a:lnL w="22860">
                      <a:solidFill>
                        <a:srgbClr val="2E5496"/>
                      </a:solidFill>
                      <a:prstDash val="solid"/>
                    </a:lnL>
                    <a:lnR w="22860">
                      <a:solidFill>
                        <a:srgbClr val="2E5496"/>
                      </a:solidFill>
                      <a:prstDash val="solid"/>
                    </a:lnR>
                    <a:lnT w="22860">
                      <a:solidFill>
                        <a:srgbClr val="2E5496"/>
                      </a:solidFill>
                      <a:prstDash val="solid"/>
                    </a:lnT>
                    <a:lnB w="22860">
                      <a:solidFill>
                        <a:srgbClr val="2E5496"/>
                      </a:solidFill>
                      <a:prstDash val="solid"/>
                    </a:lnB>
                    <a:solidFill>
                      <a:srgbClr val="00AFE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1029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7272F584-1EB8-49C1-A5D7-133D4ADA74C8}"/>
              </a:ext>
            </a:extLst>
          </p:cNvPr>
          <p:cNvGraphicFramePr>
            <a:graphicFrameLocks noGrp="1"/>
          </p:cNvGraphicFramePr>
          <p:nvPr/>
        </p:nvGraphicFramePr>
        <p:xfrm>
          <a:off x="624840" y="1293526"/>
          <a:ext cx="10942320" cy="5207829"/>
        </p:xfrm>
        <a:graphic>
          <a:graphicData uri="http://schemas.openxmlformats.org/drawingml/2006/table">
            <a:tbl>
              <a:tblPr firstRow="1" firstCol="1" bandRow="1">
                <a:tableStyleId>{5C22544A-7EE6-4342-B048-85BDC9FD1C3A}</a:tableStyleId>
              </a:tblPr>
              <a:tblGrid>
                <a:gridCol w="2889421">
                  <a:extLst>
                    <a:ext uri="{9D8B030D-6E8A-4147-A177-3AD203B41FA5}">
                      <a16:colId xmlns:a16="http://schemas.microsoft.com/office/drawing/2014/main" val="3549652340"/>
                    </a:ext>
                  </a:extLst>
                </a:gridCol>
                <a:gridCol w="2705824">
                  <a:extLst>
                    <a:ext uri="{9D8B030D-6E8A-4147-A177-3AD203B41FA5}">
                      <a16:colId xmlns:a16="http://schemas.microsoft.com/office/drawing/2014/main" val="2175230307"/>
                    </a:ext>
                  </a:extLst>
                </a:gridCol>
                <a:gridCol w="2756472">
                  <a:extLst>
                    <a:ext uri="{9D8B030D-6E8A-4147-A177-3AD203B41FA5}">
                      <a16:colId xmlns:a16="http://schemas.microsoft.com/office/drawing/2014/main" val="2179357973"/>
                    </a:ext>
                  </a:extLst>
                </a:gridCol>
                <a:gridCol w="2590603">
                  <a:extLst>
                    <a:ext uri="{9D8B030D-6E8A-4147-A177-3AD203B41FA5}">
                      <a16:colId xmlns:a16="http://schemas.microsoft.com/office/drawing/2014/main" val="1598206860"/>
                    </a:ext>
                  </a:extLst>
                </a:gridCol>
              </a:tblGrid>
              <a:tr h="832297">
                <a:tc>
                  <a:txBody>
                    <a:bodyPr/>
                    <a:lstStyle/>
                    <a:p>
                      <a:pPr algn="ctr">
                        <a:lnSpc>
                          <a:spcPct val="107000"/>
                        </a:lnSpc>
                        <a:spcAft>
                          <a:spcPts val="800"/>
                        </a:spcAft>
                      </a:pPr>
                      <a:r>
                        <a:rPr lang="pt-BR" sz="2400" dirty="0">
                          <a:effectLst/>
                        </a:rPr>
                        <a:t>Emenda</a:t>
                      </a:r>
                      <a:endParaRPr lang="pt-BR" sz="1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2400">
                          <a:effectLst/>
                        </a:rPr>
                        <a:t>Impositiva</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2400">
                          <a:effectLst/>
                        </a:rPr>
                        <a:t>Embasamento legal atual</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2400">
                          <a:effectLst/>
                        </a:rPr>
                        <a:t>Modalidade de Transferência</a:t>
                      </a:r>
                      <a:endParaRPr lang="pt-BR" sz="1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5346438"/>
                  </a:ext>
                </a:extLst>
              </a:tr>
              <a:tr h="1055727">
                <a:tc>
                  <a:txBody>
                    <a:bodyPr/>
                    <a:lstStyle/>
                    <a:p>
                      <a:pPr>
                        <a:lnSpc>
                          <a:spcPct val="107000"/>
                        </a:lnSpc>
                        <a:spcAft>
                          <a:spcPts val="800"/>
                        </a:spcAft>
                      </a:pPr>
                      <a:r>
                        <a:rPr lang="pt-BR" sz="2000" dirty="0">
                          <a:effectLst/>
                        </a:rPr>
                        <a:t>Individual (RP6)</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pt-BR" sz="2000" dirty="0">
                          <a:effectLst/>
                        </a:rPr>
                        <a:t>Sim . A partir de 2014 (Lei 12.919 LDO)</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dirty="0">
                          <a:effectLst/>
                        </a:rPr>
                        <a:t>EC 86/2015</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a:effectLst/>
                        </a:rPr>
                        <a:t>Específica ou</a:t>
                      </a:r>
                    </a:p>
                    <a:p>
                      <a:pPr algn="ctr">
                        <a:lnSpc>
                          <a:spcPct val="107000"/>
                        </a:lnSpc>
                        <a:spcAft>
                          <a:spcPts val="800"/>
                        </a:spcAft>
                      </a:pPr>
                      <a:r>
                        <a:rPr lang="pt-BR" sz="2000">
                          <a:effectLst/>
                        </a:rPr>
                        <a:t>com Finalidade Definida (EC 105/2019)</a:t>
                      </a:r>
                      <a:endParaRPr lang="pt-BR"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3528631"/>
                  </a:ext>
                </a:extLst>
              </a:tr>
              <a:tr h="1055727">
                <a:tc>
                  <a:txBody>
                    <a:bodyPr/>
                    <a:lstStyle/>
                    <a:p>
                      <a:pPr>
                        <a:lnSpc>
                          <a:spcPct val="107000"/>
                        </a:lnSpc>
                        <a:spcAft>
                          <a:spcPts val="800"/>
                        </a:spcAft>
                      </a:pPr>
                      <a:r>
                        <a:rPr lang="pt-BR" sz="2000">
                          <a:effectLst/>
                        </a:rPr>
                        <a:t>Bancada Estadual (RP 7)</a:t>
                      </a:r>
                      <a:endParaRPr lang="pt-BR"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pt-BR" sz="2000" dirty="0">
                          <a:effectLst/>
                        </a:rPr>
                        <a:t>Sim. A partir de 2019 (Emenda Constitucional 100)</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dirty="0">
                          <a:effectLst/>
                        </a:rPr>
                        <a:t>EC 100/2019</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a:effectLst/>
                        </a:rPr>
                        <a:t>Específica ou</a:t>
                      </a:r>
                    </a:p>
                    <a:p>
                      <a:pPr algn="ctr">
                        <a:lnSpc>
                          <a:spcPct val="107000"/>
                        </a:lnSpc>
                        <a:spcAft>
                          <a:spcPts val="800"/>
                        </a:spcAft>
                      </a:pPr>
                      <a:r>
                        <a:rPr lang="pt-BR" sz="2000">
                          <a:effectLst/>
                        </a:rPr>
                        <a:t>com Finalidade Definida (§1º, art. 76 LDO/2021)*</a:t>
                      </a:r>
                      <a:endParaRPr lang="pt-BR"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0475675"/>
                  </a:ext>
                </a:extLst>
              </a:tr>
              <a:tr h="944601">
                <a:tc>
                  <a:txBody>
                    <a:bodyPr/>
                    <a:lstStyle/>
                    <a:p>
                      <a:pPr algn="just">
                        <a:lnSpc>
                          <a:spcPct val="107000"/>
                        </a:lnSpc>
                        <a:spcAft>
                          <a:spcPts val="800"/>
                        </a:spcAft>
                      </a:pPr>
                      <a:r>
                        <a:rPr lang="pt-BR" sz="2000">
                          <a:effectLst/>
                        </a:rPr>
                        <a:t>Comissão Permanente do SF, CD e do Congresso Nacional (RP 8)</a:t>
                      </a:r>
                      <a:endParaRPr lang="pt-BR"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a:effectLst/>
                        </a:rPr>
                        <a:t>Não</a:t>
                      </a:r>
                      <a:endParaRPr lang="pt-BR"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dirty="0">
                          <a:effectLst/>
                        </a:rPr>
                        <a:t>LDO 2021</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dirty="0">
                          <a:effectLst/>
                        </a:rPr>
                        <a:t>Não se aplica</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717769"/>
                  </a:ext>
                </a:extLst>
              </a:tr>
              <a:tr h="944601">
                <a:tc>
                  <a:txBody>
                    <a:bodyPr/>
                    <a:lstStyle/>
                    <a:p>
                      <a:pPr algn="just">
                        <a:lnSpc>
                          <a:spcPct val="107000"/>
                        </a:lnSpc>
                        <a:spcAft>
                          <a:spcPts val="800"/>
                        </a:spcAft>
                      </a:pPr>
                      <a:r>
                        <a:rPr lang="pt-BR" sz="2000">
                          <a:effectLst/>
                        </a:rPr>
                        <a:t>Relator-Geral do projeto de lei orçamentária anual (RP9)</a:t>
                      </a:r>
                      <a:endParaRPr lang="pt-BR"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a:effectLst/>
                        </a:rPr>
                        <a:t>Não</a:t>
                      </a:r>
                      <a:endParaRPr lang="pt-BR"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dirty="0">
                          <a:effectLst/>
                        </a:rPr>
                        <a:t>LDO 2021</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BR" sz="2000" dirty="0">
                          <a:effectLst/>
                        </a:rPr>
                        <a:t>Não se aplica</a:t>
                      </a:r>
                      <a:endParaRPr lang="pt-BR"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8865283"/>
                  </a:ext>
                </a:extLst>
              </a:tr>
            </a:tbl>
          </a:graphicData>
        </a:graphic>
      </p:graphicFrame>
      <p:sp>
        <p:nvSpPr>
          <p:cNvPr id="3" name="object 6">
            <a:extLst>
              <a:ext uri="{FF2B5EF4-FFF2-40B4-BE49-F238E27FC236}">
                <a16:creationId xmlns:a16="http://schemas.microsoft.com/office/drawing/2014/main" id="{BD7FBB4C-43BB-40B8-992D-F124133CABFB}"/>
              </a:ext>
            </a:extLst>
          </p:cNvPr>
          <p:cNvSpPr txBox="1"/>
          <p:nvPr/>
        </p:nvSpPr>
        <p:spPr>
          <a:xfrm>
            <a:off x="748409" y="754917"/>
            <a:ext cx="9485877" cy="538609"/>
          </a:xfrm>
          <a:prstGeom prst="rect">
            <a:avLst/>
          </a:prstGeom>
        </p:spPr>
        <p:txBody>
          <a:bodyPr vert="horz" wrap="square" lIns="0" tIns="0" rIns="0" bIns="0" rtlCol="0">
            <a:spAutoFit/>
          </a:bodyPr>
          <a:lstStyle/>
          <a:p>
            <a:pPr marL="12700">
              <a:lnSpc>
                <a:spcPct val="100000"/>
              </a:lnSpc>
            </a:pPr>
            <a:r>
              <a:rPr lang="pt-BR" sz="3500" b="1" spc="-5" dirty="0">
                <a:latin typeface="Calibri"/>
                <a:cs typeface="Calibri"/>
              </a:rPr>
              <a:t>Quadro Resumo Emendas Parlamentares</a:t>
            </a:r>
            <a:endParaRPr sz="3500" dirty="0">
              <a:latin typeface="Calibri"/>
              <a:cs typeface="Calibri"/>
            </a:endParaRPr>
          </a:p>
        </p:txBody>
      </p:sp>
    </p:spTree>
    <p:extLst>
      <p:ext uri="{BB962C8B-B14F-4D97-AF65-F5344CB8AC3E}">
        <p14:creationId xmlns:p14="http://schemas.microsoft.com/office/powerpoint/2010/main" val="3223164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8EEA906F-70CA-41EA-8907-9D8D3A6BC6E4}"/>
              </a:ext>
            </a:extLst>
          </p:cNvPr>
          <p:cNvSpPr txBox="1"/>
          <p:nvPr/>
        </p:nvSpPr>
        <p:spPr>
          <a:xfrm>
            <a:off x="404529" y="825779"/>
            <a:ext cx="9485877" cy="538609"/>
          </a:xfrm>
          <a:prstGeom prst="rect">
            <a:avLst/>
          </a:prstGeom>
        </p:spPr>
        <p:txBody>
          <a:bodyPr vert="horz" wrap="square" lIns="0" tIns="0" rIns="0" bIns="0" rtlCol="0">
            <a:spAutoFit/>
          </a:bodyPr>
          <a:lstStyle/>
          <a:p>
            <a:pPr marL="12700">
              <a:lnSpc>
                <a:spcPct val="100000"/>
              </a:lnSpc>
            </a:pPr>
            <a:r>
              <a:rPr lang="pt-BR" sz="3500" b="1" spc="-60" dirty="0">
                <a:latin typeface="Calibri"/>
                <a:cs typeface="Calibri"/>
              </a:rPr>
              <a:t>Equidade nas transferências voluntárias</a:t>
            </a:r>
            <a:endParaRPr sz="3500" dirty="0">
              <a:latin typeface="Calibri"/>
              <a:cs typeface="Calibri"/>
            </a:endParaRPr>
          </a:p>
        </p:txBody>
      </p:sp>
      <p:pic>
        <p:nvPicPr>
          <p:cNvPr id="4" name="Imagem 3">
            <a:extLst>
              <a:ext uri="{FF2B5EF4-FFF2-40B4-BE49-F238E27FC236}">
                <a16:creationId xmlns:a16="http://schemas.microsoft.com/office/drawing/2014/main" id="{B9E9DD76-269C-411B-80DA-44EE0EB5B7E9}"/>
              </a:ext>
            </a:extLst>
          </p:cNvPr>
          <p:cNvPicPr>
            <a:picLocks noChangeAspect="1"/>
          </p:cNvPicPr>
          <p:nvPr/>
        </p:nvPicPr>
        <p:blipFill>
          <a:blip r:embed="rId3"/>
          <a:stretch>
            <a:fillRect/>
          </a:stretch>
        </p:blipFill>
        <p:spPr>
          <a:xfrm>
            <a:off x="177449" y="2091178"/>
            <a:ext cx="5684519" cy="4407087"/>
          </a:xfrm>
          <a:prstGeom prst="rect">
            <a:avLst/>
          </a:prstGeom>
        </p:spPr>
      </p:pic>
      <p:pic>
        <p:nvPicPr>
          <p:cNvPr id="6" name="Imagem 5">
            <a:extLst>
              <a:ext uri="{FF2B5EF4-FFF2-40B4-BE49-F238E27FC236}">
                <a16:creationId xmlns:a16="http://schemas.microsoft.com/office/drawing/2014/main" id="{470D42B5-664E-4BB9-B19B-B241A99A2B41}"/>
              </a:ext>
            </a:extLst>
          </p:cNvPr>
          <p:cNvPicPr>
            <a:picLocks noChangeAspect="1"/>
          </p:cNvPicPr>
          <p:nvPr/>
        </p:nvPicPr>
        <p:blipFill>
          <a:blip r:embed="rId4"/>
          <a:stretch>
            <a:fillRect/>
          </a:stretch>
        </p:blipFill>
        <p:spPr>
          <a:xfrm>
            <a:off x="5907688" y="2165729"/>
            <a:ext cx="6152583" cy="4332536"/>
          </a:xfrm>
          <a:prstGeom prst="rect">
            <a:avLst/>
          </a:prstGeom>
        </p:spPr>
      </p:pic>
      <p:sp>
        <p:nvSpPr>
          <p:cNvPr id="8" name="CaixaDeTexto 7">
            <a:extLst>
              <a:ext uri="{FF2B5EF4-FFF2-40B4-BE49-F238E27FC236}">
                <a16:creationId xmlns:a16="http://schemas.microsoft.com/office/drawing/2014/main" id="{A176EE65-449A-458E-9BEF-D01788102693}"/>
              </a:ext>
            </a:extLst>
          </p:cNvPr>
          <p:cNvSpPr txBox="1"/>
          <p:nvPr/>
        </p:nvSpPr>
        <p:spPr>
          <a:xfrm>
            <a:off x="6330034" y="1441893"/>
            <a:ext cx="6096000" cy="646331"/>
          </a:xfrm>
          <a:prstGeom prst="rect">
            <a:avLst/>
          </a:prstGeom>
          <a:noFill/>
        </p:spPr>
        <p:txBody>
          <a:bodyPr wrap="square">
            <a:spAutoFit/>
          </a:bodyPr>
          <a:lstStyle/>
          <a:p>
            <a:r>
              <a:rPr lang="pt-BR" dirty="0">
                <a:solidFill>
                  <a:srgbClr val="000000"/>
                </a:solidFill>
                <a:latin typeface="Times New Roman" panose="02020603050405020304" pitchFamily="18" charset="0"/>
              </a:rPr>
              <a:t>C</a:t>
            </a:r>
            <a:r>
              <a:rPr lang="pt-BR" sz="1800" b="0" i="0" u="none" strike="noStrike" baseline="0" dirty="0">
                <a:solidFill>
                  <a:srgbClr val="000000"/>
                </a:solidFill>
                <a:latin typeface="Times New Roman" panose="02020603050405020304" pitchFamily="18" charset="0"/>
              </a:rPr>
              <a:t>orrelação entre o renda </a:t>
            </a:r>
            <a:r>
              <a:rPr lang="pt-BR" sz="1800" b="0" i="1" u="none" strike="noStrike" baseline="0" dirty="0">
                <a:solidFill>
                  <a:srgbClr val="000000"/>
                </a:solidFill>
                <a:latin typeface="Times New Roman" panose="02020603050405020304" pitchFamily="18" charset="0"/>
              </a:rPr>
              <a:t>per capita </a:t>
            </a:r>
            <a:r>
              <a:rPr lang="pt-BR" sz="1800" b="0" i="0" u="none" strike="noStrike" baseline="0" dirty="0">
                <a:solidFill>
                  <a:srgbClr val="000000"/>
                </a:solidFill>
                <a:latin typeface="Times New Roman" panose="02020603050405020304" pitchFamily="18" charset="0"/>
              </a:rPr>
              <a:t>e valor empenhado </a:t>
            </a:r>
            <a:r>
              <a:rPr lang="pt-BR" sz="1800" b="0" i="1" u="none" strike="noStrike" baseline="0" dirty="0">
                <a:solidFill>
                  <a:srgbClr val="000000"/>
                </a:solidFill>
                <a:latin typeface="Times New Roman" panose="02020603050405020304" pitchFamily="18" charset="0"/>
              </a:rPr>
              <a:t>per capita </a:t>
            </a:r>
            <a:r>
              <a:rPr lang="pt-BR" sz="1800" b="0" i="0" u="none" strike="noStrike" baseline="0" dirty="0">
                <a:solidFill>
                  <a:srgbClr val="000000"/>
                </a:solidFill>
                <a:latin typeface="Times New Roman" panose="02020603050405020304" pitchFamily="18" charset="0"/>
              </a:rPr>
              <a:t>de emendas individuais </a:t>
            </a:r>
            <a:endParaRPr lang="pt-BR" dirty="0"/>
          </a:p>
        </p:txBody>
      </p:sp>
      <p:sp>
        <p:nvSpPr>
          <p:cNvPr id="10" name="CaixaDeTexto 9">
            <a:extLst>
              <a:ext uri="{FF2B5EF4-FFF2-40B4-BE49-F238E27FC236}">
                <a16:creationId xmlns:a16="http://schemas.microsoft.com/office/drawing/2014/main" id="{0DAC85AD-C622-4FE6-85BB-EC040418C185}"/>
              </a:ext>
            </a:extLst>
          </p:cNvPr>
          <p:cNvSpPr txBox="1"/>
          <p:nvPr/>
        </p:nvSpPr>
        <p:spPr>
          <a:xfrm>
            <a:off x="307243" y="1441894"/>
            <a:ext cx="5424930" cy="646331"/>
          </a:xfrm>
          <a:prstGeom prst="rect">
            <a:avLst/>
          </a:prstGeom>
          <a:noFill/>
        </p:spPr>
        <p:txBody>
          <a:bodyPr wrap="square">
            <a:spAutoFit/>
          </a:bodyPr>
          <a:lstStyle/>
          <a:p>
            <a:r>
              <a:rPr lang="pt-BR" sz="1800" b="0" i="0" u="none" strike="noStrike" baseline="0" dirty="0">
                <a:solidFill>
                  <a:srgbClr val="000000"/>
                </a:solidFill>
                <a:latin typeface="Times New Roman" panose="02020603050405020304" pitchFamily="18" charset="0"/>
              </a:rPr>
              <a:t>Correlação entre o IDH e valor empenhado </a:t>
            </a:r>
            <a:r>
              <a:rPr lang="pt-BR" sz="1800" b="0" i="1" u="none" strike="noStrike" baseline="0" dirty="0">
                <a:solidFill>
                  <a:srgbClr val="000000"/>
                </a:solidFill>
                <a:latin typeface="Times New Roman" panose="02020603050405020304" pitchFamily="18" charset="0"/>
              </a:rPr>
              <a:t>per capita </a:t>
            </a:r>
            <a:r>
              <a:rPr lang="pt-BR" sz="1800" b="0" i="0" u="none" strike="noStrike" baseline="0" dirty="0">
                <a:solidFill>
                  <a:srgbClr val="000000"/>
                </a:solidFill>
                <a:latin typeface="Times New Roman" panose="02020603050405020304" pitchFamily="18" charset="0"/>
              </a:rPr>
              <a:t>de emendas individuais, por exercício financeiro </a:t>
            </a:r>
            <a:endParaRPr lang="pt-BR" dirty="0"/>
          </a:p>
        </p:txBody>
      </p:sp>
      <p:sp>
        <p:nvSpPr>
          <p:cNvPr id="11" name="CaixaDeTexto 10">
            <a:extLst>
              <a:ext uri="{FF2B5EF4-FFF2-40B4-BE49-F238E27FC236}">
                <a16:creationId xmlns:a16="http://schemas.microsoft.com/office/drawing/2014/main" id="{446EBDAC-D636-4AA7-8723-D7AEB25DD7F2}"/>
              </a:ext>
            </a:extLst>
          </p:cNvPr>
          <p:cNvSpPr txBox="1"/>
          <p:nvPr/>
        </p:nvSpPr>
        <p:spPr>
          <a:xfrm>
            <a:off x="97924" y="6486976"/>
            <a:ext cx="12215995" cy="307777"/>
          </a:xfrm>
          <a:prstGeom prst="rect">
            <a:avLst/>
          </a:prstGeom>
          <a:noFill/>
        </p:spPr>
        <p:txBody>
          <a:bodyPr wrap="square">
            <a:spAutoFit/>
          </a:bodyPr>
          <a:lstStyle/>
          <a:p>
            <a:r>
              <a:rPr lang="pt-BR" sz="1400" dirty="0"/>
              <a:t>Fontes: </a:t>
            </a:r>
            <a:r>
              <a:rPr lang="pt-BR" sz="1400" dirty="0">
                <a:hlinkClick r:id="rId5"/>
              </a:rPr>
              <a:t>https://eaud.cgu.gov.br/relatorios/download/995446</a:t>
            </a:r>
            <a:r>
              <a:rPr lang="pt-BR" sz="1400" dirty="0"/>
              <a:t>, </a:t>
            </a:r>
            <a:r>
              <a:rPr lang="pt-BR" sz="1400" dirty="0">
                <a:effectLst/>
                <a:latin typeface="Times New Roman" panose="02020603050405020304" pitchFamily="18" charset="0"/>
                <a:ea typeface="Times New Roman" panose="02020603050405020304" pitchFamily="18" charset="0"/>
              </a:rPr>
              <a:t>Amorim Neto e </a:t>
            </a:r>
            <a:r>
              <a:rPr lang="pt-BR" sz="1400" dirty="0" err="1">
                <a:effectLst/>
                <a:latin typeface="Times New Roman" panose="02020603050405020304" pitchFamily="18" charset="0"/>
                <a:ea typeface="Times New Roman" panose="02020603050405020304" pitchFamily="18" charset="0"/>
              </a:rPr>
              <a:t>Simonassi</a:t>
            </a:r>
            <a:r>
              <a:rPr lang="pt-BR" sz="1400" dirty="0">
                <a:effectLst/>
                <a:latin typeface="Times New Roman" panose="02020603050405020304" pitchFamily="18" charset="0"/>
                <a:ea typeface="Times New Roman" panose="02020603050405020304" pitchFamily="18" charset="0"/>
              </a:rPr>
              <a:t> (2013),Ferreira e </a:t>
            </a:r>
            <a:r>
              <a:rPr lang="pt-BR" sz="1400" dirty="0" err="1">
                <a:effectLst/>
                <a:latin typeface="Times New Roman" panose="02020603050405020304" pitchFamily="18" charset="0"/>
                <a:ea typeface="Times New Roman" panose="02020603050405020304" pitchFamily="18" charset="0"/>
              </a:rPr>
              <a:t>Bugarin</a:t>
            </a:r>
            <a:r>
              <a:rPr lang="pt-BR" sz="1400" dirty="0">
                <a:effectLst/>
                <a:latin typeface="Times New Roman" panose="02020603050405020304" pitchFamily="18" charset="0"/>
                <a:ea typeface="Times New Roman" panose="02020603050405020304" pitchFamily="18" charset="0"/>
              </a:rPr>
              <a:t> (2008),  Meireles (2019), e Soares e Melo (2016).</a:t>
            </a:r>
            <a:endParaRPr lang="pt-BR" sz="1400" dirty="0"/>
          </a:p>
        </p:txBody>
      </p:sp>
    </p:spTree>
    <p:extLst>
      <p:ext uri="{BB962C8B-B14F-4D97-AF65-F5344CB8AC3E}">
        <p14:creationId xmlns:p14="http://schemas.microsoft.com/office/powerpoint/2010/main" val="182511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9CD7B81-FDCD-4894-B868-4F56CFE645D3}"/>
              </a:ext>
            </a:extLst>
          </p:cNvPr>
          <p:cNvPicPr>
            <a:picLocks noChangeAspect="1"/>
          </p:cNvPicPr>
          <p:nvPr/>
        </p:nvPicPr>
        <p:blipFill>
          <a:blip r:embed="rId3"/>
          <a:stretch>
            <a:fillRect/>
          </a:stretch>
        </p:blipFill>
        <p:spPr>
          <a:xfrm>
            <a:off x="0" y="1"/>
            <a:ext cx="12192001" cy="6858000"/>
          </a:xfrm>
          <a:prstGeom prst="rect">
            <a:avLst/>
          </a:prstGeom>
        </p:spPr>
      </p:pic>
      <p:sp>
        <p:nvSpPr>
          <p:cNvPr id="4" name="CaixaDeTexto 3">
            <a:extLst>
              <a:ext uri="{FF2B5EF4-FFF2-40B4-BE49-F238E27FC236}">
                <a16:creationId xmlns:a16="http://schemas.microsoft.com/office/drawing/2014/main" id="{01CE3237-7431-45F6-BC45-35FFB959625B}"/>
              </a:ext>
            </a:extLst>
          </p:cNvPr>
          <p:cNvSpPr txBox="1"/>
          <p:nvPr/>
        </p:nvSpPr>
        <p:spPr>
          <a:xfrm>
            <a:off x="321145" y="647624"/>
            <a:ext cx="4902817" cy="707886"/>
          </a:xfrm>
          <a:prstGeom prst="rect">
            <a:avLst/>
          </a:prstGeom>
          <a:noFill/>
        </p:spPr>
        <p:txBody>
          <a:bodyPr wrap="none" rtlCol="0">
            <a:spAutoFit/>
          </a:bodyPr>
          <a:lstStyle/>
          <a:p>
            <a:r>
              <a:rPr lang="pt-BR" sz="4000" b="1" dirty="0">
                <a:solidFill>
                  <a:schemeClr val="bg1"/>
                </a:solidFill>
              </a:rPr>
              <a:t>Federalismo Brasileiro</a:t>
            </a:r>
          </a:p>
        </p:txBody>
      </p:sp>
    </p:spTree>
    <p:extLst>
      <p:ext uri="{BB962C8B-B14F-4D97-AF65-F5344CB8AC3E}">
        <p14:creationId xmlns:p14="http://schemas.microsoft.com/office/powerpoint/2010/main" val="106549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480CD3F7-6103-4CA6-A862-747B50A8F4EC}"/>
              </a:ext>
            </a:extLst>
          </p:cNvPr>
          <p:cNvGrpSpPr/>
          <p:nvPr/>
        </p:nvGrpSpPr>
        <p:grpSpPr>
          <a:xfrm>
            <a:off x="171682" y="1134753"/>
            <a:ext cx="12020318" cy="5597115"/>
            <a:chOff x="171682" y="1134753"/>
            <a:chExt cx="12020318" cy="5597115"/>
          </a:xfrm>
        </p:grpSpPr>
        <p:pic>
          <p:nvPicPr>
            <p:cNvPr id="20" name="Imagem 19">
              <a:extLst>
                <a:ext uri="{FF2B5EF4-FFF2-40B4-BE49-F238E27FC236}">
                  <a16:creationId xmlns:a16="http://schemas.microsoft.com/office/drawing/2014/main" id="{DA61925E-673A-47CA-B691-F86A9A09897F}"/>
                </a:ext>
              </a:extLst>
            </p:cNvPr>
            <p:cNvPicPr>
              <a:picLocks noChangeAspect="1"/>
            </p:cNvPicPr>
            <p:nvPr/>
          </p:nvPicPr>
          <p:blipFill>
            <a:blip r:embed="rId3"/>
            <a:stretch>
              <a:fillRect/>
            </a:stretch>
          </p:blipFill>
          <p:spPr>
            <a:xfrm>
              <a:off x="7982174" y="2229712"/>
              <a:ext cx="4209826" cy="4205746"/>
            </a:xfrm>
            <a:prstGeom prst="rect">
              <a:avLst/>
            </a:prstGeom>
          </p:spPr>
        </p:pic>
        <p:sp>
          <p:nvSpPr>
            <p:cNvPr id="4" name="Título 4"/>
            <p:cNvSpPr txBox="1">
              <a:spLocks/>
            </p:cNvSpPr>
            <p:nvPr/>
          </p:nvSpPr>
          <p:spPr>
            <a:xfrm>
              <a:off x="171682" y="1134753"/>
              <a:ext cx="11848636" cy="12215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accent3">
                      <a:lumMod val="50000"/>
                    </a:schemeClr>
                  </a:solidFill>
                  <a:latin typeface="+mn-lt"/>
                </a:rPr>
                <a:t>Transferências da União Operacionalizadas na Plataforma + Brasil (SICONV)</a:t>
              </a:r>
            </a:p>
          </p:txBody>
        </p:sp>
        <p:sp>
          <p:nvSpPr>
            <p:cNvPr id="3" name="AutoShape 2" descr="Resultado de imagem para aprimoramento">
              <a:extLst>
                <a:ext uri="{FF2B5EF4-FFF2-40B4-BE49-F238E27FC236}">
                  <a16:creationId xmlns:a16="http://schemas.microsoft.com/office/drawing/2014/main" id="{5FF2D667-A92A-4CAA-BC56-E48C5A6961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a:extLst>
                <a:ext uri="{FF2B5EF4-FFF2-40B4-BE49-F238E27FC236}">
                  <a16:creationId xmlns:a16="http://schemas.microsoft.com/office/drawing/2014/main" id="{6FD482A6-37CB-4BF0-993A-D02124322B7C}"/>
                </a:ext>
              </a:extLst>
            </p:cNvPr>
            <p:cNvSpPr/>
            <p:nvPr/>
          </p:nvSpPr>
          <p:spPr>
            <a:xfrm>
              <a:off x="3237397" y="4096404"/>
              <a:ext cx="4209826" cy="1096519"/>
            </a:xfrm>
            <a:prstGeom prst="rect">
              <a:avLst/>
            </a:prstGeom>
          </p:spPr>
          <p:txBody>
            <a:bodyPr wrap="square">
              <a:spAutoFit/>
            </a:bodyPr>
            <a:lstStyle/>
            <a:p>
              <a:pPr algn="ctr">
                <a:lnSpc>
                  <a:spcPct val="107000"/>
                </a:lnSpc>
                <a:spcAft>
                  <a:spcPts val="800"/>
                </a:spcAft>
                <a:tabLst>
                  <a:tab pos="866775" algn="l"/>
                </a:tabLst>
              </a:pPr>
              <a:r>
                <a:rPr lang="pt-BR" sz="2800" b="1" dirty="0">
                  <a:solidFill>
                    <a:schemeClr val="accent3">
                      <a:lumMod val="50000"/>
                    </a:schemeClr>
                  </a:solidFill>
                  <a:ea typeface="+mj-ea"/>
                  <a:cs typeface="+mj-cs"/>
                </a:rPr>
                <a:t>R$ 182 bilhões </a:t>
              </a:r>
            </a:p>
            <a:p>
              <a:pPr algn="ctr">
                <a:lnSpc>
                  <a:spcPct val="107000"/>
                </a:lnSpc>
                <a:spcAft>
                  <a:spcPts val="800"/>
                </a:spcAft>
                <a:tabLst>
                  <a:tab pos="866775" algn="l"/>
                </a:tabLst>
              </a:pPr>
              <a:r>
                <a:rPr lang="pt-BR" sz="2800" b="1" dirty="0">
                  <a:solidFill>
                    <a:schemeClr val="accent3">
                      <a:lumMod val="50000"/>
                    </a:schemeClr>
                  </a:solidFill>
                  <a:ea typeface="+mj-ea"/>
                  <a:cs typeface="+mj-cs"/>
                </a:rPr>
                <a:t>entre 2008 e 2022</a:t>
              </a:r>
            </a:p>
          </p:txBody>
        </p:sp>
        <p:pic>
          <p:nvPicPr>
            <p:cNvPr id="6" name="Picture 2" descr="Resultado de imagem para transferÃªncia de dinheiro">
              <a:extLst>
                <a:ext uri="{FF2B5EF4-FFF2-40B4-BE49-F238E27FC236}">
                  <a16:creationId xmlns:a16="http://schemas.microsoft.com/office/drawing/2014/main" id="{417C0ADF-F57C-4CD2-BB54-A813361F4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810" y="2119375"/>
              <a:ext cx="4329396" cy="1926640"/>
            </a:xfrm>
            <a:prstGeom prst="rect">
              <a:avLst/>
            </a:prstGeom>
            <a:noFill/>
            <a:extLst>
              <a:ext uri="{909E8E84-426E-40DD-AFC4-6F175D3DCCD1}">
                <a14:hiddenFill xmlns:a14="http://schemas.microsoft.com/office/drawing/2010/main">
                  <a:solidFill>
                    <a:srgbClr val="FFFFFF"/>
                  </a:solidFill>
                </a14:hiddenFill>
              </a:ext>
            </a:extLst>
          </p:spPr>
        </p:pic>
        <p:sp>
          <p:nvSpPr>
            <p:cNvPr id="11" name="Seta: para a Direita 10">
              <a:extLst>
                <a:ext uri="{FF2B5EF4-FFF2-40B4-BE49-F238E27FC236}">
                  <a16:creationId xmlns:a16="http://schemas.microsoft.com/office/drawing/2014/main" id="{62B62432-84A3-4373-AF15-DE94CC4A2995}"/>
                </a:ext>
              </a:extLst>
            </p:cNvPr>
            <p:cNvSpPr/>
            <p:nvPr/>
          </p:nvSpPr>
          <p:spPr>
            <a:xfrm>
              <a:off x="2912894" y="4492994"/>
              <a:ext cx="4977238" cy="3646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3018ABA5-436F-4E6C-A591-220F06799203}"/>
                </a:ext>
              </a:extLst>
            </p:cNvPr>
            <p:cNvSpPr/>
            <p:nvPr/>
          </p:nvSpPr>
          <p:spPr>
            <a:xfrm>
              <a:off x="5159313" y="5060128"/>
              <a:ext cx="2683043" cy="307777"/>
            </a:xfrm>
            <a:prstGeom prst="rect">
              <a:avLst/>
            </a:prstGeom>
          </p:spPr>
          <p:txBody>
            <a:bodyPr wrap="none">
              <a:spAutoFit/>
            </a:bodyPr>
            <a:lstStyle/>
            <a:p>
              <a:pPr algn="r"/>
              <a:r>
                <a:rPr lang="pt-BR" sz="1400"/>
                <a:t>Fonte: Plataforma +Brasil(SICONV)</a:t>
              </a:r>
            </a:p>
          </p:txBody>
        </p:sp>
        <p:sp>
          <p:nvSpPr>
            <p:cNvPr id="13" name="Título 4">
              <a:extLst>
                <a:ext uri="{FF2B5EF4-FFF2-40B4-BE49-F238E27FC236}">
                  <a16:creationId xmlns:a16="http://schemas.microsoft.com/office/drawing/2014/main" id="{B118A028-EE07-4B7D-816A-59B7D85D2642}"/>
                </a:ext>
              </a:extLst>
            </p:cNvPr>
            <p:cNvSpPr txBox="1">
              <a:spLocks/>
            </p:cNvSpPr>
            <p:nvPr/>
          </p:nvSpPr>
          <p:spPr>
            <a:xfrm>
              <a:off x="324083" y="5905500"/>
              <a:ext cx="7566050" cy="8263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b="1" dirty="0">
                  <a:solidFill>
                    <a:schemeClr val="accent3">
                      <a:lumMod val="50000"/>
                    </a:schemeClr>
                  </a:solidFill>
                  <a:latin typeface="+mn-lt"/>
                </a:rPr>
                <a:t>218.081 instrumentos registrados até junho de 2022</a:t>
              </a:r>
            </a:p>
            <a:p>
              <a:r>
                <a:rPr lang="pt-BR" sz="2000" b="1" dirty="0">
                  <a:solidFill>
                    <a:schemeClr val="accent3">
                      <a:lumMod val="50000"/>
                    </a:schemeClr>
                  </a:solidFill>
                  <a:latin typeface="+mn-lt"/>
                </a:rPr>
                <a:t> Voluntárias + </a:t>
              </a:r>
              <a:r>
                <a:rPr lang="pt-BR" sz="2000" b="1" dirty="0" err="1">
                  <a:solidFill>
                    <a:schemeClr val="accent3">
                      <a:lumMod val="50000"/>
                    </a:schemeClr>
                  </a:solidFill>
                  <a:latin typeface="+mn-lt"/>
                </a:rPr>
                <a:t>OSCs</a:t>
              </a:r>
              <a:r>
                <a:rPr lang="pt-BR" sz="2000" b="1" dirty="0">
                  <a:solidFill>
                    <a:schemeClr val="accent3">
                      <a:lumMod val="50000"/>
                    </a:schemeClr>
                  </a:solidFill>
                  <a:latin typeface="+mn-lt"/>
                </a:rPr>
                <a:t>(ONGs) + Contrapartida dos convenentes</a:t>
              </a:r>
            </a:p>
            <a:p>
              <a:endParaRPr lang="pt-BR" sz="2000" b="1" dirty="0">
                <a:solidFill>
                  <a:schemeClr val="accent3">
                    <a:lumMod val="50000"/>
                  </a:schemeClr>
                </a:solidFill>
                <a:latin typeface="+mn-lt"/>
              </a:endParaRPr>
            </a:p>
          </p:txBody>
        </p:sp>
        <p:pic>
          <p:nvPicPr>
            <p:cNvPr id="21" name="Imagem 20">
              <a:extLst>
                <a:ext uri="{FF2B5EF4-FFF2-40B4-BE49-F238E27FC236}">
                  <a16:creationId xmlns:a16="http://schemas.microsoft.com/office/drawing/2014/main" id="{9F35C815-F80E-447B-BC8A-109D114AF8E2}"/>
                </a:ext>
              </a:extLst>
            </p:cNvPr>
            <p:cNvPicPr>
              <a:picLocks noChangeAspect="1"/>
            </p:cNvPicPr>
            <p:nvPr/>
          </p:nvPicPr>
          <p:blipFill>
            <a:blip r:embed="rId5"/>
            <a:stretch>
              <a:fillRect/>
            </a:stretch>
          </p:blipFill>
          <p:spPr>
            <a:xfrm>
              <a:off x="10447680" y="1795938"/>
              <a:ext cx="1086002" cy="1105054"/>
            </a:xfrm>
            <a:prstGeom prst="rect">
              <a:avLst/>
            </a:prstGeom>
          </p:spPr>
        </p:pic>
        <p:sp>
          <p:nvSpPr>
            <p:cNvPr id="25" name="Retângulo 24">
              <a:extLst>
                <a:ext uri="{FF2B5EF4-FFF2-40B4-BE49-F238E27FC236}">
                  <a16:creationId xmlns:a16="http://schemas.microsoft.com/office/drawing/2014/main" id="{1001CDDD-89B3-423E-B91F-8A71438522D8}"/>
                </a:ext>
              </a:extLst>
            </p:cNvPr>
            <p:cNvSpPr/>
            <p:nvPr/>
          </p:nvSpPr>
          <p:spPr>
            <a:xfrm>
              <a:off x="10758668" y="2134504"/>
              <a:ext cx="729688" cy="307777"/>
            </a:xfrm>
            <a:prstGeom prst="rect">
              <a:avLst/>
            </a:prstGeom>
          </p:spPr>
          <p:txBody>
            <a:bodyPr wrap="none">
              <a:spAutoFit/>
            </a:bodyPr>
            <a:lstStyle/>
            <a:p>
              <a:pPr algn="r"/>
              <a:r>
                <a:rPr lang="pt-BR" sz="1400" dirty="0">
                  <a:solidFill>
                    <a:schemeClr val="bg1">
                      <a:lumMod val="50000"/>
                    </a:schemeClr>
                  </a:solidFill>
                </a:rPr>
                <a:t>Bilhões</a:t>
              </a:r>
            </a:p>
          </p:txBody>
        </p:sp>
        <p:pic>
          <p:nvPicPr>
            <p:cNvPr id="27" name="Imagem 26" descr="Logotipo&#10;&#10;Descrição gerada automaticamente">
              <a:extLst>
                <a:ext uri="{FF2B5EF4-FFF2-40B4-BE49-F238E27FC236}">
                  <a16:creationId xmlns:a16="http://schemas.microsoft.com/office/drawing/2014/main" id="{9B5FF22E-BA8D-4A78-AB5C-9C3D4E32C37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55944" y="1907630"/>
              <a:ext cx="2543049" cy="2395824"/>
            </a:xfrm>
            <a:prstGeom prst="rect">
              <a:avLst/>
            </a:prstGeom>
          </p:spPr>
        </p:pic>
        <p:pic>
          <p:nvPicPr>
            <p:cNvPr id="49" name="Imagem 48">
              <a:extLst>
                <a:ext uri="{FF2B5EF4-FFF2-40B4-BE49-F238E27FC236}">
                  <a16:creationId xmlns:a16="http://schemas.microsoft.com/office/drawing/2014/main" id="{3A811937-60A8-4028-8BCA-A7B2B75A1D42}"/>
                </a:ext>
              </a:extLst>
            </p:cNvPr>
            <p:cNvPicPr>
              <a:picLocks noChangeAspect="1"/>
            </p:cNvPicPr>
            <p:nvPr/>
          </p:nvPicPr>
          <p:blipFill>
            <a:blip r:embed="rId8"/>
            <a:stretch>
              <a:fillRect/>
            </a:stretch>
          </p:blipFill>
          <p:spPr>
            <a:xfrm>
              <a:off x="4449106" y="3031433"/>
              <a:ext cx="1799294" cy="270780"/>
            </a:xfrm>
            <a:prstGeom prst="rect">
              <a:avLst/>
            </a:prstGeom>
          </p:spPr>
        </p:pic>
        <p:pic>
          <p:nvPicPr>
            <p:cNvPr id="2" name="Imagem 1">
              <a:extLst>
                <a:ext uri="{FF2B5EF4-FFF2-40B4-BE49-F238E27FC236}">
                  <a16:creationId xmlns:a16="http://schemas.microsoft.com/office/drawing/2014/main" id="{1D3D3F18-F29D-44DF-B035-0D28142A9EDE}"/>
                </a:ext>
              </a:extLst>
            </p:cNvPr>
            <p:cNvPicPr>
              <a:picLocks noChangeAspect="1"/>
            </p:cNvPicPr>
            <p:nvPr/>
          </p:nvPicPr>
          <p:blipFill>
            <a:blip r:embed="rId9"/>
            <a:stretch>
              <a:fillRect/>
            </a:stretch>
          </p:blipFill>
          <p:spPr>
            <a:xfrm>
              <a:off x="11372736" y="5453643"/>
              <a:ext cx="819264" cy="543001"/>
            </a:xfrm>
            <a:prstGeom prst="rect">
              <a:avLst/>
            </a:prstGeom>
          </p:spPr>
        </p:pic>
      </p:grpSp>
    </p:spTree>
    <p:extLst>
      <p:ext uri="{BB962C8B-B14F-4D97-AF65-F5344CB8AC3E}">
        <p14:creationId xmlns:p14="http://schemas.microsoft.com/office/powerpoint/2010/main" val="10601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179181" y="732548"/>
            <a:ext cx="7978391"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dirty="0"/>
              <a:t>Conceitos - Classificação das transferências</a:t>
            </a:r>
          </a:p>
        </p:txBody>
      </p:sp>
      <p:graphicFrame>
        <p:nvGraphicFramePr>
          <p:cNvPr id="2" name="Tabela 1"/>
          <p:cNvGraphicFramePr>
            <a:graphicFrameLocks noGrp="1"/>
          </p:cNvGraphicFramePr>
          <p:nvPr/>
        </p:nvGraphicFramePr>
        <p:xfrm>
          <a:off x="422670" y="1335121"/>
          <a:ext cx="11491415" cy="4926671"/>
        </p:xfrm>
        <a:graphic>
          <a:graphicData uri="http://schemas.openxmlformats.org/drawingml/2006/table">
            <a:tbl>
              <a:tblPr firstRow="1" firstCol="1" bandRow="1">
                <a:tableStyleId>{5C22544A-7EE6-4342-B048-85BDC9FD1C3A}</a:tableStyleId>
              </a:tblPr>
              <a:tblGrid>
                <a:gridCol w="1703658">
                  <a:extLst>
                    <a:ext uri="{9D8B030D-6E8A-4147-A177-3AD203B41FA5}">
                      <a16:colId xmlns:a16="http://schemas.microsoft.com/office/drawing/2014/main" val="4164596077"/>
                    </a:ext>
                  </a:extLst>
                </a:gridCol>
                <a:gridCol w="2417967">
                  <a:extLst>
                    <a:ext uri="{9D8B030D-6E8A-4147-A177-3AD203B41FA5}">
                      <a16:colId xmlns:a16="http://schemas.microsoft.com/office/drawing/2014/main" val="1895961244"/>
                    </a:ext>
                  </a:extLst>
                </a:gridCol>
                <a:gridCol w="7369790">
                  <a:extLst>
                    <a:ext uri="{9D8B030D-6E8A-4147-A177-3AD203B41FA5}">
                      <a16:colId xmlns:a16="http://schemas.microsoft.com/office/drawing/2014/main" val="941280900"/>
                    </a:ext>
                  </a:extLst>
                </a:gridCol>
              </a:tblGrid>
              <a:tr h="295219">
                <a:tc>
                  <a:txBody>
                    <a:bodyPr/>
                    <a:lstStyle/>
                    <a:p>
                      <a:pPr algn="ctr">
                        <a:lnSpc>
                          <a:spcPct val="115000"/>
                        </a:lnSpc>
                        <a:spcBef>
                          <a:spcPts val="1000"/>
                        </a:spcBef>
                        <a:spcAft>
                          <a:spcPts val="0"/>
                        </a:spcAft>
                      </a:pPr>
                      <a:r>
                        <a:rPr lang="pt-BR" sz="2000" dirty="0">
                          <a:effectLst/>
                        </a:rPr>
                        <a:t>Categoria</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tc>
                <a:tc>
                  <a:txBody>
                    <a:bodyPr/>
                    <a:lstStyle/>
                    <a:p>
                      <a:pPr algn="ctr">
                        <a:lnSpc>
                          <a:spcPct val="115000"/>
                        </a:lnSpc>
                        <a:spcBef>
                          <a:spcPts val="1000"/>
                        </a:spcBef>
                        <a:spcAft>
                          <a:spcPts val="0"/>
                        </a:spcAft>
                      </a:pPr>
                      <a:r>
                        <a:rPr lang="pt-BR" sz="2000" dirty="0">
                          <a:effectLst/>
                        </a:rPr>
                        <a:t>Tipo</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tc>
                <a:tc>
                  <a:txBody>
                    <a:bodyPr/>
                    <a:lstStyle/>
                    <a:p>
                      <a:pPr algn="ctr">
                        <a:lnSpc>
                          <a:spcPct val="115000"/>
                        </a:lnSpc>
                        <a:spcBef>
                          <a:spcPts val="1000"/>
                        </a:spcBef>
                        <a:spcAft>
                          <a:spcPts val="0"/>
                        </a:spcAft>
                      </a:pPr>
                      <a:r>
                        <a:rPr lang="pt-BR" sz="2000" dirty="0">
                          <a:effectLst/>
                        </a:rPr>
                        <a:t>Definição</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877410051"/>
                  </a:ext>
                </a:extLst>
              </a:tr>
              <a:tr h="390463">
                <a:tc rowSpan="2">
                  <a:txBody>
                    <a:bodyPr/>
                    <a:lstStyle/>
                    <a:p>
                      <a:pPr algn="just">
                        <a:lnSpc>
                          <a:spcPct val="115000"/>
                        </a:lnSpc>
                        <a:spcBef>
                          <a:spcPts val="1000"/>
                        </a:spcBef>
                        <a:spcAft>
                          <a:spcPts val="0"/>
                        </a:spcAft>
                      </a:pPr>
                      <a:r>
                        <a:rPr lang="pt-BR" sz="2000" dirty="0">
                          <a:effectLst/>
                        </a:rPr>
                        <a:t>Obrigatórias</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600" b="1" dirty="0">
                          <a:effectLst/>
                        </a:rPr>
                        <a:t>Constitucionais </a:t>
                      </a:r>
                      <a:endParaRPr lang="pt-B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200" dirty="0">
                          <a:effectLst/>
                        </a:rPr>
                        <a:t>Decorrem de mandamento </a:t>
                      </a:r>
                      <a:r>
                        <a:rPr lang="pt-BR" sz="1200" b="1" dirty="0">
                          <a:effectLst/>
                        </a:rPr>
                        <a:t>constitucional</a:t>
                      </a:r>
                      <a:r>
                        <a:rPr lang="pt-BR" sz="1200" dirty="0">
                          <a:effectLst/>
                        </a:rPr>
                        <a:t>, realizadas de forma </a:t>
                      </a:r>
                      <a:r>
                        <a:rPr lang="pt-BR" sz="1200" b="1" dirty="0">
                          <a:effectLst/>
                        </a:rPr>
                        <a:t>automática</a:t>
                      </a:r>
                      <a:r>
                        <a:rPr lang="pt-BR" sz="1200" b="0" baseline="0" dirty="0">
                          <a:effectLst/>
                        </a:rPr>
                        <a:t> a </a:t>
                      </a:r>
                      <a:r>
                        <a:rPr lang="pt-BR" sz="1200" b="1" baseline="0" dirty="0">
                          <a:effectLst/>
                        </a:rPr>
                        <a:t>Entes Federativos</a:t>
                      </a:r>
                      <a:r>
                        <a:rPr lang="pt-BR" sz="1200" b="0" baseline="0" dirty="0">
                          <a:effectLst/>
                        </a:rPr>
                        <a:t>.</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extLst>
                  <a:ext uri="{0D108BD9-81ED-4DB2-BD59-A6C34878D82A}">
                    <a16:rowId xmlns:a16="http://schemas.microsoft.com/office/drawing/2014/main" val="506519599"/>
                  </a:ext>
                </a:extLst>
              </a:tr>
              <a:tr h="390463">
                <a:tc vMerge="1">
                  <a:txBody>
                    <a:bodyPr/>
                    <a:lstStyle/>
                    <a:p>
                      <a:endParaRPr lang="pt-BR"/>
                    </a:p>
                  </a:txBody>
                  <a:tcPr/>
                </a:tc>
                <a:tc>
                  <a:txBody>
                    <a:bodyPr/>
                    <a:lstStyle/>
                    <a:p>
                      <a:pPr algn="just">
                        <a:lnSpc>
                          <a:spcPct val="115000"/>
                        </a:lnSpc>
                        <a:spcBef>
                          <a:spcPts val="1000"/>
                        </a:spcBef>
                        <a:spcAft>
                          <a:spcPts val="0"/>
                        </a:spcAft>
                      </a:pPr>
                      <a:r>
                        <a:rPr lang="pt-BR" sz="1600" b="1" dirty="0">
                          <a:effectLst/>
                        </a:rPr>
                        <a:t>Legais </a:t>
                      </a:r>
                      <a:endParaRPr lang="pt-B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200" dirty="0">
                          <a:effectLst/>
                        </a:rPr>
                        <a:t>Decorre de </a:t>
                      </a:r>
                      <a:r>
                        <a:rPr lang="pt-BR" sz="1200" b="1" dirty="0">
                          <a:effectLst/>
                        </a:rPr>
                        <a:t>lei específica</a:t>
                      </a:r>
                      <a:r>
                        <a:rPr lang="pt-BR" sz="1200" b="0" baseline="0" dirty="0">
                          <a:effectLst/>
                        </a:rPr>
                        <a:t>, realizadas </a:t>
                      </a:r>
                      <a:r>
                        <a:rPr lang="pt-BR" sz="1200" dirty="0">
                          <a:effectLst/>
                        </a:rPr>
                        <a:t>entre </a:t>
                      </a:r>
                      <a:r>
                        <a:rPr lang="pt-BR" sz="1200" b="1" dirty="0">
                          <a:effectLst/>
                        </a:rPr>
                        <a:t>Entes Federativos e para entidades privadas sem fins lucrativos.</a:t>
                      </a:r>
                      <a:endParaRPr lang="pt-B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extLst>
                  <a:ext uri="{0D108BD9-81ED-4DB2-BD59-A6C34878D82A}">
                    <a16:rowId xmlns:a16="http://schemas.microsoft.com/office/drawing/2014/main" val="1885762246"/>
                  </a:ext>
                </a:extLst>
              </a:tr>
              <a:tr h="911079">
                <a:tc rowSpan="4">
                  <a:txBody>
                    <a:bodyPr/>
                    <a:lstStyle/>
                    <a:p>
                      <a:pPr algn="just">
                        <a:lnSpc>
                          <a:spcPct val="115000"/>
                        </a:lnSpc>
                        <a:spcBef>
                          <a:spcPts val="1000"/>
                        </a:spcBef>
                        <a:spcAft>
                          <a:spcPts val="0"/>
                        </a:spcAft>
                      </a:pPr>
                      <a:r>
                        <a:rPr lang="pt-BR" sz="2000" dirty="0">
                          <a:effectLst/>
                        </a:rPr>
                        <a:t>Discricionárias</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600" b="1" dirty="0">
                          <a:effectLst/>
                        </a:rPr>
                        <a:t>Voluntárias </a:t>
                      </a:r>
                      <a:endParaRPr lang="pt-B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200" dirty="0">
                          <a:effectLst/>
                        </a:rPr>
                        <a:t>São aquelas que efetuam a entrega de recursos para </a:t>
                      </a:r>
                      <a:r>
                        <a:rPr lang="pt-BR" sz="1200" b="1" dirty="0">
                          <a:effectLst/>
                        </a:rPr>
                        <a:t>Entes Federativos</a:t>
                      </a:r>
                      <a:r>
                        <a:rPr lang="pt-BR" sz="1200" dirty="0">
                          <a:effectLst/>
                        </a:rPr>
                        <a:t> a título de cooperação, auxílio ou assistência financeira, que </a:t>
                      </a:r>
                      <a:r>
                        <a:rPr lang="pt-BR" sz="1200" b="1" dirty="0">
                          <a:effectLst/>
                        </a:rPr>
                        <a:t>não decorrem de determinação constitucional ou legal</a:t>
                      </a:r>
                      <a:r>
                        <a:rPr lang="pt-BR" sz="1200" dirty="0">
                          <a:effectLst/>
                        </a:rPr>
                        <a:t>, nem sejam destinados ao Sistema Único de Saúde. Elas </a:t>
                      </a:r>
                      <a:r>
                        <a:rPr lang="pt-BR" sz="1200" b="1" dirty="0">
                          <a:effectLst/>
                        </a:rPr>
                        <a:t>exigem a celebração de um instrumento jurídico entre as partes envolvidas</a:t>
                      </a:r>
                      <a:r>
                        <a:rPr lang="pt-BR" sz="1200" dirty="0">
                          <a:effectLst/>
                        </a:rPr>
                        <a:t> e, regra geral, requerem contrapartida financeira do beneficiário.</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extLst>
                  <a:ext uri="{0D108BD9-81ED-4DB2-BD59-A6C34878D82A}">
                    <a16:rowId xmlns:a16="http://schemas.microsoft.com/office/drawing/2014/main" val="4280907521"/>
                  </a:ext>
                </a:extLst>
              </a:tr>
              <a:tr h="780925">
                <a:tc vMerge="1">
                  <a:txBody>
                    <a:bodyPr/>
                    <a:lstStyle/>
                    <a:p>
                      <a:endParaRPr lang="pt-BR"/>
                    </a:p>
                  </a:txBody>
                  <a:tcPr/>
                </a:tc>
                <a:tc>
                  <a:txBody>
                    <a:bodyPr/>
                    <a:lstStyle/>
                    <a:p>
                      <a:pPr algn="just">
                        <a:lnSpc>
                          <a:spcPct val="115000"/>
                        </a:lnSpc>
                        <a:spcBef>
                          <a:spcPts val="1000"/>
                        </a:spcBef>
                        <a:spcAft>
                          <a:spcPts val="0"/>
                        </a:spcAft>
                      </a:pPr>
                      <a:r>
                        <a:rPr lang="pt-BR" sz="1600" b="1" dirty="0">
                          <a:effectLst/>
                        </a:rPr>
                        <a:t>Para Organizações da Sociedade Civil</a:t>
                      </a:r>
                      <a:endParaRPr lang="pt-B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200" dirty="0">
                          <a:effectLst/>
                        </a:rPr>
                        <a:t>São aquelas efetuadas pela administração pública para </a:t>
                      </a:r>
                      <a:r>
                        <a:rPr lang="pt-BR" sz="1200" b="1" dirty="0">
                          <a:effectLst/>
                        </a:rPr>
                        <a:t>organizações da sociedade civil sem fins lucrativos</a:t>
                      </a:r>
                      <a:r>
                        <a:rPr lang="pt-BR" sz="1200" dirty="0">
                          <a:effectLst/>
                        </a:rPr>
                        <a:t> a título de subvenção, auxílio e contribuição, visando a consecução de finalidades de interesse público. Elas exigem a </a:t>
                      </a:r>
                      <a:r>
                        <a:rPr lang="pt-BR" sz="1200" b="1" dirty="0">
                          <a:effectLst/>
                        </a:rPr>
                        <a:t>celebração de um instrumento jurídico entre as partes envolvidas</a:t>
                      </a:r>
                      <a:r>
                        <a:rPr lang="pt-BR" sz="1200" dirty="0">
                          <a:effectLst/>
                        </a:rPr>
                        <a:t>.</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extLst>
                  <a:ext uri="{0D108BD9-81ED-4DB2-BD59-A6C34878D82A}">
                    <a16:rowId xmlns:a16="http://schemas.microsoft.com/office/drawing/2014/main" val="558201670"/>
                  </a:ext>
                </a:extLst>
              </a:tr>
              <a:tr h="866666">
                <a:tc vMerge="1">
                  <a:txBody>
                    <a:bodyPr/>
                    <a:lstStyle/>
                    <a:p>
                      <a:endParaRPr lang="pt-BR"/>
                    </a:p>
                  </a:txBody>
                  <a:tcPr/>
                </a:tc>
                <a:tc>
                  <a:txBody>
                    <a:bodyPr/>
                    <a:lstStyle/>
                    <a:p>
                      <a:pPr algn="just">
                        <a:lnSpc>
                          <a:spcPct val="115000"/>
                        </a:lnSpc>
                        <a:spcBef>
                          <a:spcPts val="1000"/>
                        </a:spcBef>
                        <a:spcAft>
                          <a:spcPts val="0"/>
                        </a:spcAft>
                      </a:pPr>
                      <a:r>
                        <a:rPr lang="pt-BR" sz="1600" b="1" dirty="0">
                          <a:effectLst/>
                        </a:rPr>
                        <a:t>Por Delegação </a:t>
                      </a:r>
                      <a:endParaRPr lang="pt-B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200" dirty="0">
                          <a:effectLst/>
                        </a:rPr>
                        <a:t>São aquelas efetuadas entre </a:t>
                      </a:r>
                      <a:r>
                        <a:rPr lang="pt-BR" sz="1200" b="1" dirty="0">
                          <a:effectLst/>
                        </a:rPr>
                        <a:t>Entes Federativos ou a consórcios público</a:t>
                      </a:r>
                      <a:r>
                        <a:rPr lang="pt-BR" sz="1200" dirty="0">
                          <a:effectLst/>
                        </a:rPr>
                        <a:t>s visando a </a:t>
                      </a:r>
                      <a:r>
                        <a:rPr lang="pt-BR" sz="1200" b="1" dirty="0">
                          <a:effectLst/>
                        </a:rPr>
                        <a:t>execução descentralizada</a:t>
                      </a:r>
                      <a:r>
                        <a:rPr lang="pt-BR" sz="1200" dirty="0">
                          <a:effectLst/>
                        </a:rPr>
                        <a:t> </a:t>
                      </a:r>
                      <a:r>
                        <a:rPr lang="pt-BR" sz="1200" b="1" dirty="0">
                          <a:effectLst/>
                        </a:rPr>
                        <a:t>de projetos e ações públicas de responsabilidade exclusiva do concedente</a:t>
                      </a:r>
                      <a:r>
                        <a:rPr lang="pt-BR" sz="1200" dirty="0">
                          <a:effectLst/>
                        </a:rPr>
                        <a:t> e exigem a </a:t>
                      </a:r>
                      <a:r>
                        <a:rPr lang="pt-BR" sz="1200" b="1" dirty="0">
                          <a:effectLst/>
                        </a:rPr>
                        <a:t>celebração de um instrumento jurídico entre as partes envolvidas</a:t>
                      </a:r>
                      <a:r>
                        <a:rPr lang="pt-BR" sz="1200" dirty="0">
                          <a:effectLst/>
                        </a:rPr>
                        <a:t>.</a:t>
                      </a:r>
                    </a:p>
                  </a:txBody>
                  <a:tcPr marL="42304" marR="42304" marT="0" marB="0" anchor="ctr"/>
                </a:tc>
                <a:extLst>
                  <a:ext uri="{0D108BD9-81ED-4DB2-BD59-A6C34878D82A}">
                    <a16:rowId xmlns:a16="http://schemas.microsoft.com/office/drawing/2014/main" val="1941326122"/>
                  </a:ext>
                </a:extLst>
              </a:tr>
              <a:tr h="1257129">
                <a:tc vMerge="1">
                  <a:txBody>
                    <a:bodyPr/>
                    <a:lstStyle/>
                    <a:p>
                      <a:endParaRPr lang="pt-BR"/>
                    </a:p>
                  </a:txBody>
                  <a:tcPr/>
                </a:tc>
                <a:tc>
                  <a:txBody>
                    <a:bodyPr/>
                    <a:lstStyle/>
                    <a:p>
                      <a:pPr algn="just">
                        <a:lnSpc>
                          <a:spcPct val="115000"/>
                        </a:lnSpc>
                        <a:spcBef>
                          <a:spcPts val="1000"/>
                        </a:spcBef>
                        <a:spcAft>
                          <a:spcPts val="0"/>
                        </a:spcAft>
                      </a:pPr>
                      <a:r>
                        <a:rPr lang="pt-BR" sz="1600" b="1" dirty="0">
                          <a:effectLst/>
                        </a:rPr>
                        <a:t>Discricionárias Específicas </a:t>
                      </a:r>
                      <a:endParaRPr lang="pt-B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304" marR="42304" marT="0" marB="0" anchor="ctr"/>
                </a:tc>
                <a:tc>
                  <a:txBody>
                    <a:bodyPr/>
                    <a:lstStyle/>
                    <a:p>
                      <a:pPr algn="just">
                        <a:lnSpc>
                          <a:spcPct val="115000"/>
                        </a:lnSpc>
                        <a:spcBef>
                          <a:spcPts val="1000"/>
                        </a:spcBef>
                        <a:spcAft>
                          <a:spcPts val="0"/>
                        </a:spcAft>
                      </a:pPr>
                      <a:r>
                        <a:rPr lang="pt-BR" sz="1200" dirty="0">
                          <a:effectLst/>
                        </a:rPr>
                        <a:t>São aquelas cujo </a:t>
                      </a:r>
                      <a:r>
                        <a:rPr lang="pt-BR" sz="1200" b="1" dirty="0">
                          <a:effectLst/>
                        </a:rPr>
                        <a:t>atendimento de requisitos fiscais pelo beneficiário é dispensado por lei</a:t>
                      </a:r>
                      <a:r>
                        <a:rPr lang="pt-BR" sz="1200" dirty="0">
                          <a:effectLst/>
                        </a:rPr>
                        <a:t>, e normalmente estão relacionadas a programas essenciais de governo. Elas exigem </a:t>
                      </a:r>
                      <a:r>
                        <a:rPr lang="pt-BR" sz="1200" b="1" dirty="0">
                          <a:effectLst/>
                        </a:rPr>
                        <a:t>a celebração de um instrumento jurídico entre as partes envolvidas</a:t>
                      </a:r>
                      <a:r>
                        <a:rPr lang="pt-BR" sz="1200" dirty="0">
                          <a:effectLst/>
                        </a:rPr>
                        <a:t>, e a sua </a:t>
                      </a:r>
                      <a:r>
                        <a:rPr lang="pt-BR" sz="1200" b="1" dirty="0">
                          <a:effectLst/>
                        </a:rPr>
                        <a:t>execução orçamentária tem caráter discricionário</a:t>
                      </a:r>
                      <a:r>
                        <a:rPr lang="pt-BR" sz="1200" dirty="0">
                          <a:effectLst/>
                        </a:rPr>
                        <a:t>, apesar de algumas delas serem definidas como transferências obrigatórias ou automáticas por intermédio de leis específicas.</a:t>
                      </a:r>
                    </a:p>
                  </a:txBody>
                  <a:tcPr marL="42304" marR="42304" marT="0" marB="0" anchor="ctr"/>
                </a:tc>
                <a:extLst>
                  <a:ext uri="{0D108BD9-81ED-4DB2-BD59-A6C34878D82A}">
                    <a16:rowId xmlns:a16="http://schemas.microsoft.com/office/drawing/2014/main" val="1411818580"/>
                  </a:ext>
                </a:extLst>
              </a:tr>
            </a:tbl>
          </a:graphicData>
        </a:graphic>
      </p:graphicFrame>
      <p:sp>
        <p:nvSpPr>
          <p:cNvPr id="4" name="Retângulo 3">
            <a:extLst>
              <a:ext uri="{FF2B5EF4-FFF2-40B4-BE49-F238E27FC236}">
                <a16:creationId xmlns:a16="http://schemas.microsoft.com/office/drawing/2014/main" id="{FDFF14C7-B9DC-49F1-8E63-15E2538428A1}"/>
              </a:ext>
            </a:extLst>
          </p:cNvPr>
          <p:cNvSpPr/>
          <p:nvPr/>
        </p:nvSpPr>
        <p:spPr>
          <a:xfrm>
            <a:off x="422670" y="6341145"/>
            <a:ext cx="7578330" cy="369332"/>
          </a:xfrm>
          <a:prstGeom prst="rect">
            <a:avLst/>
          </a:prstGeom>
        </p:spPr>
        <p:txBody>
          <a:bodyPr wrap="square">
            <a:spAutoFit/>
          </a:bodyPr>
          <a:lstStyle/>
          <a:p>
            <a:r>
              <a:rPr lang="pt-BR" dirty="0">
                <a:latin typeface="Roboto"/>
              </a:rPr>
              <a:t>Fonte: </a:t>
            </a:r>
            <a:r>
              <a:rPr lang="pt-BR" dirty="0"/>
              <a:t>Nota Técnica nº 14/2015/COINT/SURIN/STN/MF-DF</a:t>
            </a:r>
            <a:endParaRPr lang="pt-BR" b="0" i="0" dirty="0">
              <a:effectLst/>
              <a:latin typeface="Roboto"/>
            </a:endParaRPr>
          </a:p>
        </p:txBody>
      </p:sp>
    </p:spTree>
    <p:extLst>
      <p:ext uri="{BB962C8B-B14F-4D97-AF65-F5344CB8AC3E}">
        <p14:creationId xmlns:p14="http://schemas.microsoft.com/office/powerpoint/2010/main" val="76918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64781" y="1764386"/>
          <a:ext cx="10462437" cy="3980783"/>
        </p:xfrm>
        <a:graphic>
          <a:graphicData uri="http://schemas.openxmlformats.org/drawingml/2006/table">
            <a:tbl>
              <a:tblPr firstRow="1" firstCol="1" bandRow="1">
                <a:tableStyleId>{5C22544A-7EE6-4342-B048-85BDC9FD1C3A}</a:tableStyleId>
              </a:tblPr>
              <a:tblGrid>
                <a:gridCol w="7891407">
                  <a:extLst>
                    <a:ext uri="{9D8B030D-6E8A-4147-A177-3AD203B41FA5}">
                      <a16:colId xmlns:a16="http://schemas.microsoft.com/office/drawing/2014/main" val="2485399712"/>
                    </a:ext>
                  </a:extLst>
                </a:gridCol>
                <a:gridCol w="2571030">
                  <a:extLst>
                    <a:ext uri="{9D8B030D-6E8A-4147-A177-3AD203B41FA5}">
                      <a16:colId xmlns:a16="http://schemas.microsoft.com/office/drawing/2014/main" val="2164990113"/>
                    </a:ext>
                  </a:extLst>
                </a:gridCol>
              </a:tblGrid>
              <a:tr h="748601">
                <a:tc>
                  <a:txBody>
                    <a:bodyPr/>
                    <a:lstStyle/>
                    <a:p>
                      <a:pPr algn="ctr">
                        <a:lnSpc>
                          <a:spcPct val="115000"/>
                        </a:lnSpc>
                        <a:spcBef>
                          <a:spcPts val="1000"/>
                        </a:spcBef>
                        <a:spcAft>
                          <a:spcPts val="0"/>
                        </a:spcAft>
                      </a:pPr>
                      <a:r>
                        <a:rPr lang="pt-BR" sz="2000" baseline="0" dirty="0">
                          <a:effectLst/>
                        </a:rPr>
                        <a:t>Categoria/Tipo</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000"/>
                        </a:spcBef>
                        <a:spcAft>
                          <a:spcPts val="0"/>
                        </a:spcAft>
                      </a:pPr>
                      <a:r>
                        <a:rPr lang="pt-BR" sz="2000" baseline="0" dirty="0">
                          <a:effectLst/>
                        </a:rPr>
                        <a:t>%</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07996713"/>
                  </a:ext>
                </a:extLst>
              </a:tr>
              <a:tr h="428440">
                <a:tc>
                  <a:txBody>
                    <a:bodyPr/>
                    <a:lstStyle/>
                    <a:p>
                      <a:pPr>
                        <a:lnSpc>
                          <a:spcPct val="115000"/>
                        </a:lnSpc>
                        <a:spcBef>
                          <a:spcPts val="1000"/>
                        </a:spcBef>
                        <a:spcAft>
                          <a:spcPts val="0"/>
                        </a:spcAft>
                      </a:pPr>
                      <a:r>
                        <a:rPr lang="pt-BR" sz="2000" baseline="0" dirty="0">
                          <a:effectLst/>
                        </a:rPr>
                        <a:t>Total Geral</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dirty="0">
                          <a:effectLst/>
                        </a:rPr>
                        <a:t>100,00</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836659335"/>
                  </a:ext>
                </a:extLst>
              </a:tr>
              <a:tr h="325746">
                <a:tc>
                  <a:txBody>
                    <a:bodyPr/>
                    <a:lstStyle/>
                    <a:p>
                      <a:pPr>
                        <a:lnSpc>
                          <a:spcPct val="115000"/>
                        </a:lnSpc>
                        <a:spcBef>
                          <a:spcPts val="1000"/>
                        </a:spcBef>
                        <a:spcAft>
                          <a:spcPts val="0"/>
                        </a:spcAft>
                      </a:pPr>
                      <a:r>
                        <a:rPr lang="pt-BR" sz="2000" baseline="0" dirty="0">
                          <a:effectLst/>
                        </a:rPr>
                        <a:t>Obrigatória</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a:effectLst/>
                        </a:rPr>
                        <a:t>75,86</a:t>
                      </a:r>
                      <a:endParaRPr lang="pt-BR" sz="20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770296715"/>
                  </a:ext>
                </a:extLst>
              </a:tr>
              <a:tr h="347314">
                <a:tc>
                  <a:txBody>
                    <a:bodyPr/>
                    <a:lstStyle/>
                    <a:p>
                      <a:pPr marL="0" indent="0">
                        <a:lnSpc>
                          <a:spcPct val="115000"/>
                        </a:lnSpc>
                        <a:spcBef>
                          <a:spcPts val="1000"/>
                        </a:spcBef>
                        <a:spcAft>
                          <a:spcPts val="0"/>
                        </a:spcAft>
                        <a:buFont typeface="Arial" panose="020B0604020202020204" pitchFamily="34" charset="0"/>
                        <a:buNone/>
                      </a:pPr>
                      <a:r>
                        <a:rPr lang="pt-BR" sz="2000" baseline="0" dirty="0">
                          <a:effectLst/>
                        </a:rPr>
                        <a:t>   Legal</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dirty="0">
                          <a:effectLst/>
                        </a:rPr>
                        <a:t>62,50</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647543254"/>
                  </a:ext>
                </a:extLst>
              </a:tr>
              <a:tr h="378258">
                <a:tc>
                  <a:txBody>
                    <a:bodyPr/>
                    <a:lstStyle/>
                    <a:p>
                      <a:pPr marL="0" indent="0">
                        <a:lnSpc>
                          <a:spcPct val="115000"/>
                        </a:lnSpc>
                        <a:spcBef>
                          <a:spcPts val="1000"/>
                        </a:spcBef>
                        <a:spcAft>
                          <a:spcPts val="0"/>
                        </a:spcAft>
                        <a:buFont typeface="Arial" panose="020B0604020202020204" pitchFamily="34" charset="0"/>
                        <a:buNone/>
                      </a:pPr>
                      <a:r>
                        <a:rPr lang="pt-BR" sz="2000" baseline="0" dirty="0">
                          <a:effectLst/>
                        </a:rPr>
                        <a:t>   Constitucional</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dirty="0">
                          <a:effectLst/>
                        </a:rPr>
                        <a:t>13,36</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99638299"/>
                  </a:ext>
                </a:extLst>
              </a:tr>
              <a:tr h="428440">
                <a:tc>
                  <a:txBody>
                    <a:bodyPr/>
                    <a:lstStyle/>
                    <a:p>
                      <a:pPr>
                        <a:lnSpc>
                          <a:spcPct val="115000"/>
                        </a:lnSpc>
                        <a:spcBef>
                          <a:spcPts val="1000"/>
                        </a:spcBef>
                        <a:spcAft>
                          <a:spcPts val="0"/>
                        </a:spcAft>
                      </a:pPr>
                      <a:r>
                        <a:rPr lang="pt-BR" sz="2000" baseline="0" dirty="0">
                          <a:effectLst/>
                        </a:rPr>
                        <a:t>Discricionária</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dirty="0">
                          <a:effectLst/>
                        </a:rPr>
                        <a:t>24,14</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746115003"/>
                  </a:ext>
                </a:extLst>
              </a:tr>
              <a:tr h="327643">
                <a:tc>
                  <a:txBody>
                    <a:bodyPr/>
                    <a:lstStyle/>
                    <a:p>
                      <a:pPr marL="0" indent="0">
                        <a:lnSpc>
                          <a:spcPct val="115000"/>
                        </a:lnSpc>
                        <a:spcBef>
                          <a:spcPts val="1000"/>
                        </a:spcBef>
                        <a:spcAft>
                          <a:spcPts val="0"/>
                        </a:spcAft>
                        <a:buFont typeface="Arial" panose="020B0604020202020204" pitchFamily="34" charset="0"/>
                        <a:buNone/>
                      </a:pPr>
                      <a:r>
                        <a:rPr lang="pt-BR" sz="2000" baseline="0" dirty="0">
                          <a:effectLst/>
                        </a:rPr>
                        <a:t>   Específica</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dirty="0">
                          <a:effectLst/>
                        </a:rPr>
                        <a:t>15,47</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739752702"/>
                  </a:ext>
                </a:extLst>
              </a:tr>
              <a:tr h="248160">
                <a:tc>
                  <a:txBody>
                    <a:bodyPr/>
                    <a:lstStyle/>
                    <a:p>
                      <a:pPr marL="132715" indent="0">
                        <a:lnSpc>
                          <a:spcPct val="115000"/>
                        </a:lnSpc>
                        <a:spcBef>
                          <a:spcPts val="1000"/>
                        </a:spcBef>
                        <a:spcAft>
                          <a:spcPts val="0"/>
                        </a:spcAft>
                        <a:buFont typeface="Arial" panose="020B0604020202020204" pitchFamily="34" charset="0"/>
                        <a:buNone/>
                      </a:pPr>
                      <a:r>
                        <a:rPr lang="pt-BR" sz="2000" baseline="0" dirty="0">
                          <a:effectLst/>
                        </a:rPr>
                        <a:t> Organizações da Sociedade Civil</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dirty="0">
                          <a:effectLst/>
                        </a:rPr>
                        <a:t>3,75</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51852513"/>
                  </a:ext>
                </a:extLst>
              </a:tr>
              <a:tr h="253848">
                <a:tc>
                  <a:txBody>
                    <a:bodyPr/>
                    <a:lstStyle/>
                    <a:p>
                      <a:pPr marL="0" indent="0">
                        <a:lnSpc>
                          <a:spcPct val="115000"/>
                        </a:lnSpc>
                        <a:spcBef>
                          <a:spcPts val="1000"/>
                        </a:spcBef>
                        <a:spcAft>
                          <a:spcPts val="0"/>
                        </a:spcAft>
                        <a:buFont typeface="Arial" panose="020B0604020202020204" pitchFamily="34" charset="0"/>
                        <a:buNone/>
                      </a:pPr>
                      <a:r>
                        <a:rPr lang="pt-BR" sz="2000" b="1" baseline="0" dirty="0">
                          <a:solidFill>
                            <a:srgbClr val="C00000"/>
                          </a:solidFill>
                          <a:effectLst/>
                        </a:rPr>
                        <a:t>   Voluntária</a:t>
                      </a:r>
                      <a:endParaRPr lang="pt-BR" sz="2000" b="1" baseline="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1" baseline="0" dirty="0">
                          <a:solidFill>
                            <a:srgbClr val="C00000"/>
                          </a:solidFill>
                          <a:effectLst/>
                        </a:rPr>
                        <a:t>4,17</a:t>
                      </a:r>
                      <a:endParaRPr lang="pt-BR" sz="2000" b="1" baseline="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74505044"/>
                  </a:ext>
                </a:extLst>
              </a:tr>
              <a:tr h="253848">
                <a:tc>
                  <a:txBody>
                    <a:bodyPr/>
                    <a:lstStyle/>
                    <a:p>
                      <a:pPr marL="0" indent="0">
                        <a:lnSpc>
                          <a:spcPct val="115000"/>
                        </a:lnSpc>
                        <a:spcBef>
                          <a:spcPts val="1000"/>
                        </a:spcBef>
                        <a:spcAft>
                          <a:spcPts val="0"/>
                        </a:spcAft>
                        <a:buFont typeface="Arial" panose="020B0604020202020204" pitchFamily="34" charset="0"/>
                        <a:buNone/>
                      </a:pPr>
                      <a:r>
                        <a:rPr lang="pt-BR" sz="2000" baseline="0" dirty="0">
                          <a:effectLst/>
                        </a:rPr>
                        <a:t>   Delegação</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Bef>
                          <a:spcPts val="1000"/>
                        </a:spcBef>
                        <a:spcAft>
                          <a:spcPts val="0"/>
                        </a:spcAft>
                      </a:pPr>
                      <a:r>
                        <a:rPr lang="pt-BR" sz="2000" baseline="0" dirty="0">
                          <a:effectLst/>
                        </a:rPr>
                        <a:t>0,76</a:t>
                      </a:r>
                      <a:endParaRPr lang="pt-BR"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61832173"/>
                  </a:ext>
                </a:extLst>
              </a:tr>
            </a:tbl>
          </a:graphicData>
        </a:graphic>
      </p:graphicFrame>
      <p:sp>
        <p:nvSpPr>
          <p:cNvPr id="5" name="CaixaDeTexto 4"/>
          <p:cNvSpPr txBox="1"/>
          <p:nvPr/>
        </p:nvSpPr>
        <p:spPr>
          <a:xfrm>
            <a:off x="50041" y="730059"/>
            <a:ext cx="12091916"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dirty="0"/>
              <a:t>Transferências </a:t>
            </a:r>
            <a:r>
              <a:rPr lang="pt-BR" sz="2800" b="1" dirty="0">
                <a:solidFill>
                  <a:schemeClr val="accent2"/>
                </a:solidFill>
              </a:rPr>
              <a:t>Fiscais Fiscalizáveis</a:t>
            </a:r>
            <a:r>
              <a:rPr lang="pt-BR" sz="2800" dirty="0"/>
              <a:t> - Valores Pagos </a:t>
            </a:r>
          </a:p>
          <a:p>
            <a:r>
              <a:rPr lang="pt-BR" sz="2800" dirty="0"/>
              <a:t>Período 2014-2019</a:t>
            </a:r>
          </a:p>
        </p:txBody>
      </p:sp>
      <p:sp>
        <p:nvSpPr>
          <p:cNvPr id="3" name="Retângulo 2">
            <a:extLst>
              <a:ext uri="{FF2B5EF4-FFF2-40B4-BE49-F238E27FC236}">
                <a16:creationId xmlns:a16="http://schemas.microsoft.com/office/drawing/2014/main" id="{2D0376B3-92F8-45BF-82C4-EA87A679CBA3}"/>
              </a:ext>
            </a:extLst>
          </p:cNvPr>
          <p:cNvSpPr/>
          <p:nvPr/>
        </p:nvSpPr>
        <p:spPr>
          <a:xfrm>
            <a:off x="781561" y="5702186"/>
            <a:ext cx="3239926" cy="369332"/>
          </a:xfrm>
          <a:prstGeom prst="rect">
            <a:avLst/>
          </a:prstGeom>
        </p:spPr>
        <p:txBody>
          <a:bodyPr wrap="none">
            <a:spAutoFit/>
          </a:bodyPr>
          <a:lstStyle/>
          <a:p>
            <a:r>
              <a:rPr lang="pt-BR" dirty="0">
                <a:latin typeface="Times New Roman" panose="02020603050405020304" pitchFamily="18" charset="0"/>
              </a:rPr>
              <a:t>Fonte: SIAFI -Tesouro Gerencial</a:t>
            </a:r>
            <a:endParaRPr lang="pt-BR" dirty="0"/>
          </a:p>
        </p:txBody>
      </p:sp>
      <p:sp>
        <p:nvSpPr>
          <p:cNvPr id="6" name="Título 4">
            <a:extLst>
              <a:ext uri="{FF2B5EF4-FFF2-40B4-BE49-F238E27FC236}">
                <a16:creationId xmlns:a16="http://schemas.microsoft.com/office/drawing/2014/main" id="{980796DB-7089-4683-B3CE-9F43F99D3DB7}"/>
              </a:ext>
            </a:extLst>
          </p:cNvPr>
          <p:cNvSpPr txBox="1">
            <a:spLocks/>
          </p:cNvSpPr>
          <p:nvPr/>
        </p:nvSpPr>
        <p:spPr>
          <a:xfrm>
            <a:off x="0" y="6247204"/>
            <a:ext cx="7232903" cy="5363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accent3">
                    <a:lumMod val="50000"/>
                  </a:schemeClr>
                </a:solidFill>
                <a:latin typeface="+mn-lt"/>
              </a:rPr>
              <a:t>Total Geral é aproximadamente R$ 600 bilhões</a:t>
            </a:r>
          </a:p>
        </p:txBody>
      </p:sp>
    </p:spTree>
    <p:extLst>
      <p:ext uri="{BB962C8B-B14F-4D97-AF65-F5344CB8AC3E}">
        <p14:creationId xmlns:p14="http://schemas.microsoft.com/office/powerpoint/2010/main" val="84420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E4FFCB8-3C37-4E39-8ECA-7872B23E227C}"/>
              </a:ext>
            </a:extLst>
          </p:cNvPr>
          <p:cNvGraphicFramePr/>
          <p:nvPr>
            <p:extLst>
              <p:ext uri="{D42A27DB-BD31-4B8C-83A1-F6EECF244321}">
                <p14:modId xmlns:p14="http://schemas.microsoft.com/office/powerpoint/2010/main" val="3272796494"/>
              </p:ext>
            </p:extLst>
          </p:nvPr>
        </p:nvGraphicFramePr>
        <p:xfrm>
          <a:off x="552078" y="921876"/>
          <a:ext cx="107787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a:extLst>
              <a:ext uri="{FF2B5EF4-FFF2-40B4-BE49-F238E27FC236}">
                <a16:creationId xmlns:a16="http://schemas.microsoft.com/office/drawing/2014/main" id="{9327FA0C-1FE7-4452-A244-588D8653F0BC}"/>
              </a:ext>
            </a:extLst>
          </p:cNvPr>
          <p:cNvSpPr txBox="1"/>
          <p:nvPr/>
        </p:nvSpPr>
        <p:spPr>
          <a:xfrm>
            <a:off x="50042" y="118872"/>
            <a:ext cx="1209191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a:t>Transferências</a:t>
            </a:r>
            <a:r>
              <a:rPr lang="pt-BR" sz="2800" dirty="0"/>
              <a:t> </a:t>
            </a:r>
            <a:r>
              <a:rPr lang="pt-BR" sz="2800" b="1" dirty="0">
                <a:solidFill>
                  <a:schemeClr val="accent2"/>
                </a:solidFill>
              </a:rPr>
              <a:t>Fiscais Fiscalizáveis </a:t>
            </a:r>
            <a:r>
              <a:rPr lang="pt-BR" sz="2800" b="1" dirty="0">
                <a:solidFill>
                  <a:schemeClr val="bg1"/>
                </a:solidFill>
              </a:rPr>
              <a:t>pela esfera Federal</a:t>
            </a:r>
            <a:endParaRPr lang="pt-BR" sz="2800" dirty="0">
              <a:solidFill>
                <a:schemeClr val="bg1"/>
              </a:solidFill>
            </a:endParaRPr>
          </a:p>
        </p:txBody>
      </p:sp>
    </p:spTree>
    <p:extLst>
      <p:ext uri="{BB962C8B-B14F-4D97-AF65-F5344CB8AC3E}">
        <p14:creationId xmlns:p14="http://schemas.microsoft.com/office/powerpoint/2010/main" val="170303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29DB899-217F-4C28-AB67-A969A9D50B2F}"/>
              </a:ext>
            </a:extLst>
          </p:cNvPr>
          <p:cNvGraphicFramePr/>
          <p:nvPr>
            <p:extLst>
              <p:ext uri="{D42A27DB-BD31-4B8C-83A1-F6EECF244321}">
                <p14:modId xmlns:p14="http://schemas.microsoft.com/office/powerpoint/2010/main" val="2203643018"/>
              </p:ext>
            </p:extLst>
          </p:nvPr>
        </p:nvGraphicFramePr>
        <p:xfrm>
          <a:off x="491824" y="1301222"/>
          <a:ext cx="11208350" cy="5461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84F7831E-5FBB-40C4-922A-C330B33BADDB}"/>
              </a:ext>
            </a:extLst>
          </p:cNvPr>
          <p:cNvSpPr txBox="1">
            <a:spLocks/>
          </p:cNvSpPr>
          <p:nvPr/>
        </p:nvSpPr>
        <p:spPr>
          <a:xfrm>
            <a:off x="382563" y="716113"/>
            <a:ext cx="11426871" cy="58510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latin typeface="Open Sans" panose="020B0606030504020204" pitchFamily="34" charset="0"/>
                <a:ea typeface="Open Sans" panose="020B0606030504020204" pitchFamily="34" charset="0"/>
                <a:cs typeface="Open Sans" panose="020B0606030504020204" pitchFamily="34" charset="0"/>
              </a:rPr>
              <a:t>Instrumentos de Transferências Discricionárias da União</a:t>
            </a:r>
            <a:endParaRPr lang="pt-BR" sz="3200" b="1"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4826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d72014-7836-4b73-8639-3bf39feb55bb">
      <Terms xmlns="http://schemas.microsoft.com/office/infopath/2007/PartnerControls"/>
    </lcf76f155ced4ddcb4097134ff3c332f>
    <TaxCatchAll xmlns="67d0ff93-9992-4754-ba7a-dbbf76807a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E465DB345C3DD4EAF4B67B8D324887D" ma:contentTypeVersion="18" ma:contentTypeDescription="Crie um novo documento." ma:contentTypeScope="" ma:versionID="338f17f60f974d8b79eac89e882ba885">
  <xsd:schema xmlns:xsd="http://www.w3.org/2001/XMLSchema" xmlns:xs="http://www.w3.org/2001/XMLSchema" xmlns:p="http://schemas.microsoft.com/office/2006/metadata/properties" xmlns:ns2="93d72014-7836-4b73-8639-3bf39feb55bb" xmlns:ns3="67d0ff93-9992-4754-ba7a-dbbf76807a01" targetNamespace="http://schemas.microsoft.com/office/2006/metadata/properties" ma:root="true" ma:fieldsID="967fb8fa142c9446b99965d36bd3ddc3" ns2:_="" ns3:_="">
    <xsd:import namespace="93d72014-7836-4b73-8639-3bf39feb55bb"/>
    <xsd:import namespace="67d0ff93-9992-4754-ba7a-dbbf76807a0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72014-7836-4b73-8639-3bf39feb55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Marcações de imagem" ma:readOnly="false" ma:fieldId="{5cf76f15-5ced-4ddc-b409-7134ff3c332f}" ma:taxonomyMulti="true" ma:sspId="6f3fb4e8-0039-4ebb-8dac-0f2ebc25504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0ff93-9992-4754-ba7a-dbbf76807a01"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element name="TaxCatchAll" ma:index="23" nillable="true" ma:displayName="Taxonomy Catch All Column" ma:hidden="true" ma:list="{7c6fe531-91df-4e4a-b835-489e6694428e}" ma:internalName="TaxCatchAll" ma:showField="CatchAllData" ma:web="67d0ff93-9992-4754-ba7a-dbbf76807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F1D285-E8C7-4638-82E7-EDCE1F24089E}">
  <ds:schemaRefs>
    <ds:schemaRef ds:uri="http://schemas.microsoft.com/sharepoint/v3/contenttype/forms"/>
  </ds:schemaRefs>
</ds:datastoreItem>
</file>

<file path=customXml/itemProps2.xml><?xml version="1.0" encoding="utf-8"?>
<ds:datastoreItem xmlns:ds="http://schemas.openxmlformats.org/officeDocument/2006/customXml" ds:itemID="{CF10670E-7980-40C1-B675-A6092E812D0E}">
  <ds:schemaRefs>
    <ds:schemaRef ds:uri="http://schemas.microsoft.com/office/2006/metadata/properties"/>
    <ds:schemaRef ds:uri="http://www.w3.org/2000/xmlns/"/>
    <ds:schemaRef ds:uri="93d72014-7836-4b73-8639-3bf39feb55bb"/>
    <ds:schemaRef ds:uri="http://schemas.microsoft.com/office/infopath/2007/PartnerControls"/>
    <ds:schemaRef ds:uri="67d0ff93-9992-4754-ba7a-dbbf76807a01"/>
    <ds:schemaRef ds:uri="http://www.w3.org/2001/XMLSchema-instance"/>
  </ds:schemaRefs>
</ds:datastoreItem>
</file>

<file path=customXml/itemProps3.xml><?xml version="1.0" encoding="utf-8"?>
<ds:datastoreItem xmlns:ds="http://schemas.openxmlformats.org/officeDocument/2006/customXml" ds:itemID="{375212FD-DE1C-4456-BE51-6B73E599D253}">
  <ds:schemaRefs>
    <ds:schemaRef ds:uri="http://schemas.microsoft.com/office/2006/metadata/contentType"/>
    <ds:schemaRef ds:uri="http://schemas.microsoft.com/office/2006/metadata/properties/metaAttributes"/>
    <ds:schemaRef ds:uri="http://www.w3.org/2000/xmlns/"/>
    <ds:schemaRef ds:uri="http://www.w3.org/2001/XMLSchema"/>
    <ds:schemaRef ds:uri="93d72014-7836-4b73-8639-3bf39feb55bb"/>
    <ds:schemaRef ds:uri="67d0ff93-9992-4754-ba7a-dbbf76807a01"/>
  </ds:schemaRefs>
</ds:datastoreItem>
</file>

<file path=docMetadata/LabelInfo.xml><?xml version="1.0" encoding="utf-8"?>
<clbl:labelList xmlns:clbl="http://schemas.microsoft.com/office/2020/mipLabelMetadata">
  <clbl:label id="{6678d9fe-0921-417d-8411-5f1c18defbbb}" enabled="0" method="" siteId="{6678d9fe-0921-417d-8411-5f1c18defbbb}" removed="1"/>
</clbl:labelList>
</file>

<file path=docProps/app.xml><?xml version="1.0" encoding="utf-8"?>
<Properties xmlns="http://schemas.openxmlformats.org/officeDocument/2006/extended-properties" xmlns:vt="http://schemas.openxmlformats.org/officeDocument/2006/docPropsVTypes">
  <TotalTime>9079</TotalTime>
  <Words>8097</Words>
  <Application>Microsoft Office PowerPoint</Application>
  <PresentationFormat>Widescreen</PresentationFormat>
  <Paragraphs>639</Paragraphs>
  <Slides>38</Slides>
  <Notes>32</Notes>
  <HiddenSlides>0</HiddenSlides>
  <MMClips>0</MMClips>
  <ScaleCrop>false</ScaleCrop>
  <HeadingPairs>
    <vt:vector size="4" baseType="variant">
      <vt:variant>
        <vt:lpstr>Tema</vt:lpstr>
      </vt:variant>
      <vt:variant>
        <vt:i4>2</vt:i4>
      </vt:variant>
      <vt:variant>
        <vt:lpstr>Títulos de slides</vt:lpstr>
      </vt:variant>
      <vt:variant>
        <vt:i4>38</vt:i4>
      </vt:variant>
    </vt:vector>
  </HeadingPairs>
  <TitlesOfParts>
    <vt:vector size="40" baseType="lpstr">
      <vt:lpstr>Tema do Office</vt:lpstr>
      <vt:lpstr>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Constituição Federal depois da EC 100/19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Sergio Tadeu Neiva Carvalho</dc:creator>
  <cp:lastModifiedBy>Sergio Tadeu Neiva Carvalho</cp:lastModifiedBy>
  <cp:revision>3</cp:revision>
  <dcterms:created xsi:type="dcterms:W3CDTF">2019-11-02T02:07:32Z</dcterms:created>
  <dcterms:modified xsi:type="dcterms:W3CDTF">2024-04-11T17:54:52Z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0x0101001E465DB345C3DD4EAF4B67B8D324887D</vt:lpwstr>
  </property>
  <property fmtid="{D5CDD505-2E9C-101B-9397-08002B2CF9AE}" pid="3" name="MediaServiceImageTags">
    <vt:lpwstr/>
  </property>
</Properties>
</file>