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9" r:id="rId7"/>
    <p:sldId id="262" r:id="rId8"/>
    <p:sldId id="270" r:id="rId9"/>
    <p:sldId id="271" r:id="rId10"/>
    <p:sldId id="263" r:id="rId11"/>
    <p:sldId id="264" r:id="rId12"/>
    <p:sldId id="265" r:id="rId13"/>
    <p:sldId id="273" r:id="rId14"/>
    <p:sldId id="274" r:id="rId15"/>
    <p:sldId id="267" r:id="rId16"/>
    <p:sldId id="268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3BE6B-C9DC-4030-B96B-9D4C5B2231C8}" v="2" dt="2026-05-18T12:59:57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738" autoAdjust="0"/>
  </p:normalViewPr>
  <p:slideViewPr>
    <p:cSldViewPr>
      <p:cViewPr varScale="1">
        <p:scale>
          <a:sx n="77" d="100"/>
          <a:sy n="77" d="100"/>
        </p:scale>
        <p:origin x="90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que Eduardo Medeiros Aquino" userId="ae889d02-26c1-4f02-9555-e50a3338b4d9" providerId="ADAL" clId="{D1D3BE6B-C9DC-4030-B96B-9D4C5B2231C8}"/>
    <pc:docChg chg="custSel addSld delSld modSld">
      <pc:chgData name="Henrique Eduardo Medeiros Aquino" userId="ae889d02-26c1-4f02-9555-e50a3338b4d9" providerId="ADAL" clId="{D1D3BE6B-C9DC-4030-B96B-9D4C5B2231C8}" dt="2026-05-18T13:00:10.011" v="15" actId="14100"/>
      <pc:docMkLst>
        <pc:docMk/>
      </pc:docMkLst>
      <pc:sldChg chg="addSp delSp modSp del mod">
        <pc:chgData name="Henrique Eduardo Medeiros Aquino" userId="ae889d02-26c1-4f02-9555-e50a3338b4d9" providerId="ADAL" clId="{D1D3BE6B-C9DC-4030-B96B-9D4C5B2231C8}" dt="2026-05-18T12:59:11.933" v="7" actId="47"/>
        <pc:sldMkLst>
          <pc:docMk/>
          <pc:sldMk cId="0" sldId="266"/>
        </pc:sldMkLst>
        <pc:picChg chg="del">
          <ac:chgData name="Henrique Eduardo Medeiros Aquino" userId="ae889d02-26c1-4f02-9555-e50a3338b4d9" providerId="ADAL" clId="{D1D3BE6B-C9DC-4030-B96B-9D4C5B2231C8}" dt="2026-05-18T12:58:23.180" v="0" actId="478"/>
          <ac:picMkLst>
            <pc:docMk/>
            <pc:sldMk cId="0" sldId="266"/>
            <ac:picMk id="2" creationId="{00000000-0000-0000-0000-000000000000}"/>
          </ac:picMkLst>
        </pc:picChg>
        <pc:picChg chg="add mod">
          <ac:chgData name="Henrique Eduardo Medeiros Aquino" userId="ae889d02-26c1-4f02-9555-e50a3338b4d9" providerId="ADAL" clId="{D1D3BE6B-C9DC-4030-B96B-9D4C5B2231C8}" dt="2026-05-18T12:58:38.867" v="5" actId="14100"/>
          <ac:picMkLst>
            <pc:docMk/>
            <pc:sldMk cId="0" sldId="266"/>
            <ac:picMk id="4" creationId="{D8D95175-47FB-44D9-4036-9D24D3C06364}"/>
          </ac:picMkLst>
        </pc:picChg>
      </pc:sldChg>
      <pc:sldChg chg="del">
        <pc:chgData name="Henrique Eduardo Medeiros Aquino" userId="ae889d02-26c1-4f02-9555-e50a3338b4d9" providerId="ADAL" clId="{D1D3BE6B-C9DC-4030-B96B-9D4C5B2231C8}" dt="2026-05-18T12:59:59.540" v="12" actId="47"/>
        <pc:sldMkLst>
          <pc:docMk/>
          <pc:sldMk cId="0" sldId="272"/>
        </pc:sldMkLst>
      </pc:sldChg>
      <pc:sldChg chg="modSp add mod">
        <pc:chgData name="Henrique Eduardo Medeiros Aquino" userId="ae889d02-26c1-4f02-9555-e50a3338b4d9" providerId="ADAL" clId="{D1D3BE6B-C9DC-4030-B96B-9D4C5B2231C8}" dt="2026-05-18T12:59:23.923" v="10" actId="14100"/>
        <pc:sldMkLst>
          <pc:docMk/>
          <pc:sldMk cId="0" sldId="273"/>
        </pc:sldMkLst>
        <pc:picChg chg="mod modCrop">
          <ac:chgData name="Henrique Eduardo Medeiros Aquino" userId="ae889d02-26c1-4f02-9555-e50a3338b4d9" providerId="ADAL" clId="{D1D3BE6B-C9DC-4030-B96B-9D4C5B2231C8}" dt="2026-05-18T12:59:23.923" v="10" actId="14100"/>
          <ac:picMkLst>
            <pc:docMk/>
            <pc:sldMk cId="0" sldId="273"/>
            <ac:picMk id="2" creationId="{00000000-0000-0000-0000-000000000000}"/>
          </ac:picMkLst>
        </pc:picChg>
      </pc:sldChg>
      <pc:sldChg chg="modSp add mod">
        <pc:chgData name="Henrique Eduardo Medeiros Aquino" userId="ae889d02-26c1-4f02-9555-e50a3338b4d9" providerId="ADAL" clId="{D1D3BE6B-C9DC-4030-B96B-9D4C5B2231C8}" dt="2026-05-18T13:00:10.011" v="15" actId="14100"/>
        <pc:sldMkLst>
          <pc:docMk/>
          <pc:sldMk cId="0" sldId="274"/>
        </pc:sldMkLst>
        <pc:picChg chg="mod modCrop">
          <ac:chgData name="Henrique Eduardo Medeiros Aquino" userId="ae889d02-26c1-4f02-9555-e50a3338b4d9" providerId="ADAL" clId="{D1D3BE6B-C9DC-4030-B96B-9D4C5B2231C8}" dt="2026-05-18T13:00:10.011" v="15" actId="14100"/>
          <ac:picMkLst>
            <pc:docMk/>
            <pc:sldMk cId="0" sldId="274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333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0BD785-2C2F-D679-6869-E0A34700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4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05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-420"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303"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94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781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Personalizar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Henrique Eduardo Medeiros Aquino</cp:lastModifiedBy>
  <cp:revision>3</cp:revision>
  <dcterms:created xsi:type="dcterms:W3CDTF">2006-08-16T00:00:00Z</dcterms:created>
  <dcterms:modified xsi:type="dcterms:W3CDTF">2026-05-18T13:00:15Z</dcterms:modified>
</cp:coreProperties>
</file>