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101"/>
  </p:notesMasterIdLst>
  <p:sldIdLst>
    <p:sldId id="261" r:id="rId5"/>
    <p:sldId id="363" r:id="rId6"/>
    <p:sldId id="364" r:id="rId7"/>
    <p:sldId id="425" r:id="rId8"/>
    <p:sldId id="416" r:id="rId9"/>
    <p:sldId id="421" r:id="rId10"/>
    <p:sldId id="437" r:id="rId11"/>
    <p:sldId id="415" r:id="rId12"/>
    <p:sldId id="414" r:id="rId13"/>
    <p:sldId id="413" r:id="rId14"/>
    <p:sldId id="412" r:id="rId15"/>
    <p:sldId id="411" r:id="rId16"/>
    <p:sldId id="410" r:id="rId17"/>
    <p:sldId id="408" r:id="rId18"/>
    <p:sldId id="420" r:id="rId19"/>
    <p:sldId id="378" r:id="rId20"/>
    <p:sldId id="435" r:id="rId21"/>
    <p:sldId id="434" r:id="rId22"/>
    <p:sldId id="433" r:id="rId23"/>
    <p:sldId id="432" r:id="rId24"/>
    <p:sldId id="431" r:id="rId25"/>
    <p:sldId id="430" r:id="rId26"/>
    <p:sldId id="429" r:id="rId27"/>
    <p:sldId id="428" r:id="rId28"/>
    <p:sldId id="427" r:id="rId29"/>
    <p:sldId id="426" r:id="rId30"/>
    <p:sldId id="422" r:id="rId31"/>
    <p:sldId id="387" r:id="rId32"/>
    <p:sldId id="379" r:id="rId33"/>
    <p:sldId id="380" r:id="rId34"/>
    <p:sldId id="381" r:id="rId35"/>
    <p:sldId id="382" r:id="rId36"/>
    <p:sldId id="383" r:id="rId37"/>
    <p:sldId id="384" r:id="rId38"/>
    <p:sldId id="385" r:id="rId39"/>
    <p:sldId id="386" r:id="rId40"/>
    <p:sldId id="388" r:id="rId41"/>
    <p:sldId id="405" r:id="rId42"/>
    <p:sldId id="389" r:id="rId43"/>
    <p:sldId id="390" r:id="rId44"/>
    <p:sldId id="391" r:id="rId45"/>
    <p:sldId id="350"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23" r:id="rId59"/>
    <p:sldId id="283" r:id="rId60"/>
    <p:sldId id="301" r:id="rId61"/>
    <p:sldId id="293" r:id="rId62"/>
    <p:sldId id="339" r:id="rId63"/>
    <p:sldId id="344" r:id="rId64"/>
    <p:sldId id="340" r:id="rId65"/>
    <p:sldId id="345" r:id="rId66"/>
    <p:sldId id="348" r:id="rId67"/>
    <p:sldId id="349" r:id="rId68"/>
    <p:sldId id="346" r:id="rId69"/>
    <p:sldId id="341" r:id="rId70"/>
    <p:sldId id="347" r:id="rId71"/>
    <p:sldId id="351" r:id="rId72"/>
    <p:sldId id="424" r:id="rId73"/>
    <p:sldId id="355" r:id="rId74"/>
    <p:sldId id="357" r:id="rId75"/>
    <p:sldId id="358" r:id="rId76"/>
    <p:sldId id="359" r:id="rId77"/>
    <p:sldId id="360" r:id="rId78"/>
    <p:sldId id="361" r:id="rId79"/>
    <p:sldId id="319" r:id="rId80"/>
    <p:sldId id="295" r:id="rId81"/>
    <p:sldId id="343" r:id="rId82"/>
    <p:sldId id="342" r:id="rId83"/>
    <p:sldId id="352" r:id="rId84"/>
    <p:sldId id="366" r:id="rId85"/>
    <p:sldId id="367" r:id="rId86"/>
    <p:sldId id="354" r:id="rId87"/>
    <p:sldId id="368" r:id="rId88"/>
    <p:sldId id="356" r:id="rId89"/>
    <p:sldId id="369" r:id="rId90"/>
    <p:sldId id="370" r:id="rId91"/>
    <p:sldId id="371" r:id="rId92"/>
    <p:sldId id="372" r:id="rId93"/>
    <p:sldId id="373" r:id="rId94"/>
    <p:sldId id="377" r:id="rId95"/>
    <p:sldId id="374" r:id="rId96"/>
    <p:sldId id="375" r:id="rId97"/>
    <p:sldId id="376" r:id="rId98"/>
    <p:sldId id="436" r:id="rId99"/>
    <p:sldId id="285" r:id="rId100"/>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52C617-0A53-7389-029B-B26612617590}" name="Miguel Campo Dall Orto Emery de Carvalho" initials="MC" userId="S::miguel.carvalho@economia.gov.br::7950a7a0-1038-4ec5-976c-0704b11431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C7C2"/>
    <a:srgbClr val="EBD6CB"/>
    <a:srgbClr val="5A7E7E"/>
    <a:srgbClr val="425D75"/>
    <a:srgbClr val="BEB29A"/>
    <a:srgbClr val="AD9E81"/>
    <a:srgbClr val="8C6E79"/>
    <a:srgbClr val="BF7F5A"/>
    <a:srgbClr val="D0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3FBE-47ED-0541-92B5-B849278D2632}" type="doc">
      <dgm:prSet loTypeId="urn:microsoft.com/office/officeart/2005/8/layout/vProcess5" loCatId="" qsTypeId="urn:microsoft.com/office/officeart/2005/8/quickstyle/simple3" qsCatId="simple" csTypeId="urn:microsoft.com/office/officeart/2005/8/colors/accent1_2" csCatId="accent1" phldr="1"/>
      <dgm:spPr/>
      <dgm:t>
        <a:bodyPr/>
        <a:lstStyle/>
        <a:p>
          <a:endParaRPr lang="pt-BR"/>
        </a:p>
      </dgm:t>
    </dgm:pt>
    <dgm:pt modelId="{62B4D4C3-F0D4-B145-8892-E56D37751CC6}">
      <dgm:prSet phldrT="[Texto]" custT="1"/>
      <dgm:spPr>
        <a:xfrm>
          <a:off x="584912" y="1272226"/>
          <a:ext cx="6984033" cy="1217526"/>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buNone/>
          </a:pPr>
          <a:r>
            <a:rPr lang="pt-BR" sz="1400">
              <a:latin typeface="Arial" panose="020B0604020202020204" pitchFamily="34" charset="0"/>
              <a:cs typeface="Arial" panose="020B0604020202020204" pitchFamily="34" charset="0"/>
            </a:rPr>
            <a:t>6.1.3.2.1 Os critérios gerais de definição da amostragem devem seguir </a:t>
          </a:r>
          <a:r>
            <a:rPr lang="pt-BR" sz="1400" b="1">
              <a:latin typeface="Arial" panose="020B0604020202020204" pitchFamily="34" charset="0"/>
              <a:cs typeface="Arial" panose="020B0604020202020204" pitchFamily="34" charset="0"/>
            </a:rPr>
            <a:t>os requisitos estabelecidos no RGCEPI</a:t>
          </a:r>
          <a:r>
            <a:rPr lang="pt-BR" sz="1400">
              <a:latin typeface="Arial" panose="020B0604020202020204" pitchFamily="34" charset="0"/>
              <a:cs typeface="Arial" panose="020B0604020202020204" pitchFamily="34" charset="0"/>
            </a:rPr>
            <a:t>.</a:t>
          </a:r>
          <a:endParaRPr lang="pt-BR" sz="1400">
            <a:solidFill>
              <a:sysClr val="windowText" lastClr="000000"/>
            </a:solidFill>
            <a:latin typeface="Arial" panose="020B0604020202020204" pitchFamily="34" charset="0"/>
            <a:ea typeface="+mn-ea"/>
            <a:cs typeface="Arial" panose="020B0604020202020204" pitchFamily="34" charset="0"/>
          </a:endParaRPr>
        </a:p>
      </dgm:t>
    </dgm:pt>
    <dgm:pt modelId="{FBB91AB7-7DAA-624E-A407-4D2A8158E146}" type="parTrans" cxnId="{570EC8B4-444D-F441-86EB-7C6350E04675}">
      <dgm:prSet/>
      <dgm:spPr/>
      <dgm:t>
        <a:bodyPr/>
        <a:lstStyle/>
        <a:p>
          <a:endParaRPr lang="pt-BR"/>
        </a:p>
      </dgm:t>
    </dgm:pt>
    <dgm:pt modelId="{8207C834-CAA4-A541-AEB5-C195A63A0F09}" type="sibTrans" cxnId="{570EC8B4-444D-F441-86EB-7C6350E04675}">
      <dgm:prSet/>
      <dgm:spPr>
        <a:xfrm>
          <a:off x="6904898" y="2227783"/>
          <a:ext cx="664047" cy="664047"/>
        </a:xfrm>
        <a:solidFill>
          <a:schemeClr val="tx2">
            <a:lumMod val="75000"/>
            <a:alpha val="90000"/>
          </a:schemeClr>
        </a:solidFill>
        <a:ln w="9525" cap="flat" cmpd="sng" algn="ctr">
          <a:solidFill>
            <a:srgbClr val="144A42">
              <a:alpha val="90000"/>
            </a:srgbClr>
          </a:solidFill>
          <a:prstDash val="solid"/>
        </a:ln>
        <a:effectLst/>
      </dgm:spPr>
      <dgm:t>
        <a:bodyPr/>
        <a:lstStyle/>
        <a:p>
          <a:pPr>
            <a:buNone/>
          </a:pPr>
          <a:endParaRPr lang="pt-BR">
            <a:solidFill>
              <a:sysClr val="windowText" lastClr="000000">
                <a:hueOff val="0"/>
                <a:satOff val="0"/>
                <a:lumOff val="0"/>
                <a:alphaOff val="0"/>
              </a:sysClr>
            </a:solidFill>
            <a:latin typeface="Calibri"/>
            <a:ea typeface="+mn-ea"/>
            <a:cs typeface="+mn-cs"/>
          </a:endParaRPr>
        </a:p>
      </dgm:t>
    </dgm:pt>
    <dgm:pt modelId="{DCFCB59A-E6EF-0A48-B1C4-08A6F1325B88}">
      <dgm:prSet phldrT="[Texto]" custT="1"/>
      <dgm:spPr>
        <a:xfrm>
          <a:off x="1161095" y="2748357"/>
          <a:ext cx="6984033" cy="604835"/>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rtl="0">
            <a:buNone/>
          </a:pPr>
          <a:r>
            <a:rPr lang="pt-BR" sz="1400">
              <a:latin typeface="Arial" panose="020B0604020202020204" pitchFamily="34" charset="0"/>
              <a:cs typeface="Arial" panose="020B0604020202020204" pitchFamily="34" charset="0"/>
            </a:rPr>
            <a:t>6.1.3.2.1.1 Para avaliação de protetores auditivos, </a:t>
          </a:r>
          <a:r>
            <a:rPr lang="pt-BR" sz="1400" b="1">
              <a:latin typeface="Arial" panose="020B0604020202020204" pitchFamily="34" charset="0"/>
              <a:cs typeface="Arial" panose="020B0604020202020204" pitchFamily="34" charset="0"/>
            </a:rPr>
            <a:t>não se aplica a amostragem de contraprova e testemunha </a:t>
          </a:r>
          <a:r>
            <a:rPr lang="pt-BR" sz="1400">
              <a:latin typeface="Arial" panose="020B0604020202020204" pitchFamily="34" charset="0"/>
              <a:cs typeface="Arial" panose="020B0604020202020204" pitchFamily="34" charset="0"/>
            </a:rPr>
            <a:t>estabelecida no subitem 6.2.4.2.3 do RGCEPI</a:t>
          </a:r>
          <a:endParaRPr lang="pt-BR" sz="1600">
            <a:solidFill>
              <a:sysClr val="windowText" lastClr="000000"/>
            </a:solidFill>
            <a:latin typeface="Arial" panose="020B0604020202020204" pitchFamily="34" charset="0"/>
            <a:ea typeface="+mn-ea"/>
            <a:cs typeface="Arial" panose="020B0604020202020204" pitchFamily="34" charset="0"/>
          </a:endParaRPr>
        </a:p>
      </dgm:t>
    </dgm:pt>
    <dgm:pt modelId="{D1C7ECC8-3AF3-EF48-A7FD-3D51DA671BDB}" type="parTrans" cxnId="{401BDDA1-44D7-D447-843F-D3E61FA1D33F}">
      <dgm:prSet/>
      <dgm:spPr/>
      <dgm:t>
        <a:bodyPr/>
        <a:lstStyle/>
        <a:p>
          <a:endParaRPr lang="pt-BR"/>
        </a:p>
      </dgm:t>
    </dgm:pt>
    <dgm:pt modelId="{20136BF3-40B5-0040-B6F7-503622CBE74D}" type="sibTrans" cxnId="{401BDDA1-44D7-D447-843F-D3E61FA1D33F}">
      <dgm:prSet/>
      <dgm:spPr>
        <a:xfrm>
          <a:off x="7481081" y="3197181"/>
          <a:ext cx="664047" cy="664047"/>
        </a:xfrm>
        <a:solidFill>
          <a:schemeClr val="tx2">
            <a:lumMod val="75000"/>
            <a:alpha val="90000"/>
          </a:schemeClr>
        </a:solidFill>
        <a:ln w="9525" cap="flat" cmpd="sng" algn="ctr">
          <a:solidFill>
            <a:srgbClr val="144A42">
              <a:alpha val="90000"/>
            </a:srgbClr>
          </a:solidFill>
          <a:prstDash val="solid"/>
        </a:ln>
        <a:effectLst/>
      </dgm:spPr>
      <dgm:t>
        <a:bodyPr/>
        <a:lstStyle/>
        <a:p>
          <a:pPr>
            <a:buNone/>
          </a:pPr>
          <a:endParaRPr lang="pt-BR">
            <a:solidFill>
              <a:sysClr val="windowText" lastClr="000000">
                <a:hueOff val="0"/>
                <a:satOff val="0"/>
                <a:lumOff val="0"/>
                <a:alphaOff val="0"/>
              </a:sysClr>
            </a:solidFill>
            <a:latin typeface="Calibri"/>
            <a:ea typeface="+mn-ea"/>
            <a:cs typeface="+mn-cs"/>
          </a:endParaRPr>
        </a:p>
      </dgm:t>
    </dgm:pt>
    <dgm:pt modelId="{1672622E-001A-F54D-9D02-2B94E93006AD}">
      <dgm:prSet phldrT="[Texto]" custT="1"/>
      <dgm:spPr>
        <a:xfrm>
          <a:off x="1595921" y="3612526"/>
          <a:ext cx="6984033" cy="765166"/>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pt-BR" sz="1400">
              <a:latin typeface="Arial" panose="020B0604020202020204" pitchFamily="34" charset="0"/>
              <a:cs typeface="Arial" panose="020B0604020202020204" pitchFamily="34" charset="0"/>
            </a:rPr>
            <a:t>6.1.3.2.2 As amostras devem ser retiradas </a:t>
          </a:r>
          <a:r>
            <a:rPr lang="pt-BR" sz="1400" b="1">
              <a:latin typeface="Arial" panose="020B0604020202020204" pitchFamily="34" charset="0"/>
              <a:cs typeface="Arial" panose="020B0604020202020204" pitchFamily="34" charset="0"/>
            </a:rPr>
            <a:t>de um mesmo lote de fabricação</a:t>
          </a:r>
          <a:r>
            <a:rPr lang="pt-BR" sz="1400">
              <a:latin typeface="Arial" panose="020B0604020202020204" pitchFamily="34" charset="0"/>
              <a:cs typeface="Arial" panose="020B0604020202020204" pitchFamily="34" charset="0"/>
            </a:rPr>
            <a:t>, observando-se o tamanho da amostragem estabelecido na ABNT NBR 16076 e/ou ABNT NBR 17072.</a:t>
          </a:r>
          <a:endParaRPr lang="pt-BR" sz="1400" b="0">
            <a:solidFill>
              <a:sysClr val="windowText" lastClr="000000"/>
            </a:solidFill>
            <a:latin typeface="Arial" panose="020B0604020202020204" pitchFamily="34" charset="0"/>
            <a:ea typeface="+mn-ea"/>
            <a:cs typeface="Arial" panose="020B0604020202020204" pitchFamily="34" charset="0"/>
          </a:endParaRPr>
        </a:p>
      </dgm:t>
    </dgm:pt>
    <dgm:pt modelId="{6539F447-D8F6-DF47-ADDD-8CEB84485060}" type="parTrans" cxnId="{B92B5085-7B3D-A34E-8504-47864D426112}">
      <dgm:prSet/>
      <dgm:spPr/>
      <dgm:t>
        <a:bodyPr/>
        <a:lstStyle/>
        <a:p>
          <a:endParaRPr lang="pt-BR"/>
        </a:p>
      </dgm:t>
    </dgm:pt>
    <dgm:pt modelId="{354F5A11-44F1-2A42-9A36-16BC1CAA8CC1}" type="sibTrans" cxnId="{B92B5085-7B3D-A34E-8504-47864D426112}">
      <dgm:prSet/>
      <dgm:spPr/>
      <dgm:t>
        <a:bodyPr/>
        <a:lstStyle/>
        <a:p>
          <a:endParaRPr lang="pt-BR"/>
        </a:p>
      </dgm:t>
    </dgm:pt>
    <dgm:pt modelId="{2FA9B62C-6D59-9643-8B41-3A3B7648E69F}" type="pres">
      <dgm:prSet presAssocID="{706A3FBE-47ED-0541-92B5-B849278D2632}" presName="outerComposite" presStyleCnt="0">
        <dgm:presLayoutVars>
          <dgm:chMax val="5"/>
          <dgm:dir/>
          <dgm:resizeHandles val="exact"/>
        </dgm:presLayoutVars>
      </dgm:prSet>
      <dgm:spPr/>
    </dgm:pt>
    <dgm:pt modelId="{EFC45075-E327-CE47-A23F-2A5E880927D6}" type="pres">
      <dgm:prSet presAssocID="{706A3FBE-47ED-0541-92B5-B849278D2632}" presName="dummyMaxCanvas" presStyleCnt="0">
        <dgm:presLayoutVars/>
      </dgm:prSet>
      <dgm:spPr/>
    </dgm:pt>
    <dgm:pt modelId="{262D4712-7F2E-45DE-83F3-39A11CBC6ECE}" type="pres">
      <dgm:prSet presAssocID="{706A3FBE-47ED-0541-92B5-B849278D2632}" presName="ThreeNodes_1" presStyleLbl="node1" presStyleIdx="0" presStyleCnt="3" custScaleX="104517" custScaleY="121453" custLinFactNeighborX="4366" custLinFactNeighborY="-10334">
        <dgm:presLayoutVars>
          <dgm:bulletEnabled val="1"/>
        </dgm:presLayoutVars>
      </dgm:prSet>
      <dgm:spPr>
        <a:prstGeom prst="roundRect">
          <a:avLst>
            <a:gd name="adj" fmla="val 10000"/>
          </a:avLst>
        </a:prstGeom>
      </dgm:spPr>
    </dgm:pt>
    <dgm:pt modelId="{A5182049-5058-4040-9B75-B368F900B753}" type="pres">
      <dgm:prSet presAssocID="{706A3FBE-47ED-0541-92B5-B849278D2632}" presName="ThreeNodes_2" presStyleLbl="node1" presStyleIdx="1" presStyleCnt="3" custScaleX="103755" custScaleY="86870" custLinFactNeighborX="1185" custLinFactNeighborY="2295">
        <dgm:presLayoutVars>
          <dgm:bulletEnabled val="1"/>
        </dgm:presLayoutVars>
      </dgm:prSet>
      <dgm:spPr>
        <a:prstGeom prst="roundRect">
          <a:avLst>
            <a:gd name="adj" fmla="val 10000"/>
          </a:avLst>
        </a:prstGeom>
      </dgm:spPr>
    </dgm:pt>
    <dgm:pt modelId="{CA5DDE8C-2D5A-413E-A6D6-4EA14F530C60}" type="pres">
      <dgm:prSet presAssocID="{706A3FBE-47ED-0541-92B5-B849278D2632}" presName="ThreeNodes_3" presStyleLbl="node1" presStyleIdx="2" presStyleCnt="3" custScaleX="95473" custScaleY="79525" custLinFactNeighborX="-3100" custLinFactNeighborY="-8330">
        <dgm:presLayoutVars>
          <dgm:bulletEnabled val="1"/>
        </dgm:presLayoutVars>
      </dgm:prSet>
      <dgm:spPr>
        <a:prstGeom prst="roundRect">
          <a:avLst>
            <a:gd name="adj" fmla="val 10000"/>
          </a:avLst>
        </a:prstGeom>
      </dgm:spPr>
    </dgm:pt>
    <dgm:pt modelId="{45DFB0F4-39AA-40B0-AAD6-C9128B2FCBAB}" type="pres">
      <dgm:prSet presAssocID="{706A3FBE-47ED-0541-92B5-B849278D2632}" presName="ThreeConn_1-2" presStyleLbl="fgAccFollowNode1" presStyleIdx="0" presStyleCnt="2" custLinFactNeighborX="-3037" custLinFactNeighborY="6823">
        <dgm:presLayoutVars>
          <dgm:bulletEnabled val="1"/>
        </dgm:presLayoutVars>
      </dgm:prSet>
      <dgm:spPr>
        <a:prstGeom prst="downArrow">
          <a:avLst>
            <a:gd name="adj1" fmla="val 55000"/>
            <a:gd name="adj2" fmla="val 45000"/>
          </a:avLst>
        </a:prstGeom>
      </dgm:spPr>
    </dgm:pt>
    <dgm:pt modelId="{B84B5A16-DF94-41BC-BFAA-CA3236764F9E}" type="pres">
      <dgm:prSet presAssocID="{706A3FBE-47ED-0541-92B5-B849278D2632}" presName="ThreeConn_2-3" presStyleLbl="fgAccFollowNode1" presStyleIdx="1" presStyleCnt="2" custLinFactNeighborX="-18123" custLinFactNeighborY="-8947">
        <dgm:presLayoutVars>
          <dgm:bulletEnabled val="1"/>
        </dgm:presLayoutVars>
      </dgm:prSet>
      <dgm:spPr>
        <a:prstGeom prst="downArrow">
          <a:avLst>
            <a:gd name="adj1" fmla="val 55000"/>
            <a:gd name="adj2" fmla="val 45000"/>
          </a:avLst>
        </a:prstGeom>
      </dgm:spPr>
    </dgm:pt>
    <dgm:pt modelId="{DF2294E9-4EB1-4D42-A43F-59881D26D077}" type="pres">
      <dgm:prSet presAssocID="{706A3FBE-47ED-0541-92B5-B849278D2632}" presName="ThreeNodes_1_text" presStyleLbl="node1" presStyleIdx="2" presStyleCnt="3">
        <dgm:presLayoutVars>
          <dgm:bulletEnabled val="1"/>
        </dgm:presLayoutVars>
      </dgm:prSet>
      <dgm:spPr/>
    </dgm:pt>
    <dgm:pt modelId="{CFC8FFC8-6929-447C-AF1A-6511E2E85727}" type="pres">
      <dgm:prSet presAssocID="{706A3FBE-47ED-0541-92B5-B849278D2632}" presName="ThreeNodes_2_text" presStyleLbl="node1" presStyleIdx="2" presStyleCnt="3">
        <dgm:presLayoutVars>
          <dgm:bulletEnabled val="1"/>
        </dgm:presLayoutVars>
      </dgm:prSet>
      <dgm:spPr/>
    </dgm:pt>
    <dgm:pt modelId="{5385818A-9283-4D74-8F35-3C5F645FF1D3}" type="pres">
      <dgm:prSet presAssocID="{706A3FBE-47ED-0541-92B5-B849278D2632}" presName="ThreeNodes_3_text" presStyleLbl="node1" presStyleIdx="2" presStyleCnt="3">
        <dgm:presLayoutVars>
          <dgm:bulletEnabled val="1"/>
        </dgm:presLayoutVars>
      </dgm:prSet>
      <dgm:spPr/>
    </dgm:pt>
  </dgm:ptLst>
  <dgm:cxnLst>
    <dgm:cxn modelId="{AB0B560B-6766-4FD2-B9C5-BF1BD649FA5E}" type="presOf" srcId="{DCFCB59A-E6EF-0A48-B1C4-08A6F1325B88}" destId="{CFC8FFC8-6929-447C-AF1A-6511E2E85727}" srcOrd="1" destOrd="0" presId="urn:microsoft.com/office/officeart/2005/8/layout/vProcess5"/>
    <dgm:cxn modelId="{24E6F636-7B64-463A-B15C-9C6B0C5A0FBF}" type="presOf" srcId="{1672622E-001A-F54D-9D02-2B94E93006AD}" destId="{5385818A-9283-4D74-8F35-3C5F645FF1D3}" srcOrd="1" destOrd="0" presId="urn:microsoft.com/office/officeart/2005/8/layout/vProcess5"/>
    <dgm:cxn modelId="{5064853A-0E89-4538-873F-5379E246CDF8}" type="presOf" srcId="{62B4D4C3-F0D4-B145-8892-E56D37751CC6}" destId="{262D4712-7F2E-45DE-83F3-39A11CBC6ECE}" srcOrd="0" destOrd="0" presId="urn:microsoft.com/office/officeart/2005/8/layout/vProcess5"/>
    <dgm:cxn modelId="{B61C1265-0794-4C91-98AD-662F7A92C985}" type="presOf" srcId="{8207C834-CAA4-A541-AEB5-C195A63A0F09}" destId="{45DFB0F4-39AA-40B0-AAD6-C9128B2FCBAB}" srcOrd="0" destOrd="0" presId="urn:microsoft.com/office/officeart/2005/8/layout/vProcess5"/>
    <dgm:cxn modelId="{A7C84649-8F28-4BED-909E-0DF44645CB6D}" type="presOf" srcId="{DCFCB59A-E6EF-0A48-B1C4-08A6F1325B88}" destId="{A5182049-5058-4040-9B75-B368F900B753}" srcOrd="0" destOrd="0" presId="urn:microsoft.com/office/officeart/2005/8/layout/vProcess5"/>
    <dgm:cxn modelId="{0AF5B751-7D55-4372-9535-555B602DB55A}" type="presOf" srcId="{20136BF3-40B5-0040-B6F7-503622CBE74D}" destId="{B84B5A16-DF94-41BC-BFAA-CA3236764F9E}" srcOrd="0" destOrd="0" presId="urn:microsoft.com/office/officeart/2005/8/layout/vProcess5"/>
    <dgm:cxn modelId="{10267783-FC52-4099-8531-108C6C2404AA}" type="presOf" srcId="{62B4D4C3-F0D4-B145-8892-E56D37751CC6}" destId="{DF2294E9-4EB1-4D42-A43F-59881D26D077}" srcOrd="1" destOrd="0" presId="urn:microsoft.com/office/officeart/2005/8/layout/vProcess5"/>
    <dgm:cxn modelId="{B92B5085-7B3D-A34E-8504-47864D426112}" srcId="{706A3FBE-47ED-0541-92B5-B849278D2632}" destId="{1672622E-001A-F54D-9D02-2B94E93006AD}" srcOrd="2" destOrd="0" parTransId="{6539F447-D8F6-DF47-ADDD-8CEB84485060}" sibTransId="{354F5A11-44F1-2A42-9A36-16BC1CAA8CC1}"/>
    <dgm:cxn modelId="{401BDDA1-44D7-D447-843F-D3E61FA1D33F}" srcId="{706A3FBE-47ED-0541-92B5-B849278D2632}" destId="{DCFCB59A-E6EF-0A48-B1C4-08A6F1325B88}" srcOrd="1" destOrd="0" parTransId="{D1C7ECC8-3AF3-EF48-A7FD-3D51DA671BDB}" sibTransId="{20136BF3-40B5-0040-B6F7-503622CBE74D}"/>
    <dgm:cxn modelId="{570EC8B4-444D-F441-86EB-7C6350E04675}" srcId="{706A3FBE-47ED-0541-92B5-B849278D2632}" destId="{62B4D4C3-F0D4-B145-8892-E56D37751CC6}" srcOrd="0" destOrd="0" parTransId="{FBB91AB7-7DAA-624E-A407-4D2A8158E146}" sibTransId="{8207C834-CAA4-A541-AEB5-C195A63A0F09}"/>
    <dgm:cxn modelId="{0CC8E4CE-2B0D-48E7-9951-C122000CDF8C}" type="presOf" srcId="{1672622E-001A-F54D-9D02-2B94E93006AD}" destId="{CA5DDE8C-2D5A-413E-A6D6-4EA14F530C60}" srcOrd="0" destOrd="0" presId="urn:microsoft.com/office/officeart/2005/8/layout/vProcess5"/>
    <dgm:cxn modelId="{7A406FF3-BBD8-E448-825E-F005C4A00A55}" type="presOf" srcId="{706A3FBE-47ED-0541-92B5-B849278D2632}" destId="{2FA9B62C-6D59-9643-8B41-3A3B7648E69F}" srcOrd="0" destOrd="0" presId="urn:microsoft.com/office/officeart/2005/8/layout/vProcess5"/>
    <dgm:cxn modelId="{81284C2D-6F75-4804-8668-89AE199CC44D}" type="presParOf" srcId="{2FA9B62C-6D59-9643-8B41-3A3B7648E69F}" destId="{EFC45075-E327-CE47-A23F-2A5E880927D6}" srcOrd="0" destOrd="0" presId="urn:microsoft.com/office/officeart/2005/8/layout/vProcess5"/>
    <dgm:cxn modelId="{A07F476B-1970-44C6-AE0D-28458A853920}" type="presParOf" srcId="{2FA9B62C-6D59-9643-8B41-3A3B7648E69F}" destId="{262D4712-7F2E-45DE-83F3-39A11CBC6ECE}" srcOrd="1" destOrd="0" presId="urn:microsoft.com/office/officeart/2005/8/layout/vProcess5"/>
    <dgm:cxn modelId="{55DF36D8-DB4A-4DFA-84A6-163B702BE474}" type="presParOf" srcId="{2FA9B62C-6D59-9643-8B41-3A3B7648E69F}" destId="{A5182049-5058-4040-9B75-B368F900B753}" srcOrd="2" destOrd="0" presId="urn:microsoft.com/office/officeart/2005/8/layout/vProcess5"/>
    <dgm:cxn modelId="{820E6ADD-A637-466B-ABF6-83FFF2B05843}" type="presParOf" srcId="{2FA9B62C-6D59-9643-8B41-3A3B7648E69F}" destId="{CA5DDE8C-2D5A-413E-A6D6-4EA14F530C60}" srcOrd="3" destOrd="0" presId="urn:microsoft.com/office/officeart/2005/8/layout/vProcess5"/>
    <dgm:cxn modelId="{20FA65EF-AFF0-4EE7-8960-A4B2E0972955}" type="presParOf" srcId="{2FA9B62C-6D59-9643-8B41-3A3B7648E69F}" destId="{45DFB0F4-39AA-40B0-AAD6-C9128B2FCBAB}" srcOrd="4" destOrd="0" presId="urn:microsoft.com/office/officeart/2005/8/layout/vProcess5"/>
    <dgm:cxn modelId="{AECD90A5-765E-4340-B3D6-EE83CE9F3F6C}" type="presParOf" srcId="{2FA9B62C-6D59-9643-8B41-3A3B7648E69F}" destId="{B84B5A16-DF94-41BC-BFAA-CA3236764F9E}" srcOrd="5" destOrd="0" presId="urn:microsoft.com/office/officeart/2005/8/layout/vProcess5"/>
    <dgm:cxn modelId="{1A1CF137-C85D-4890-9B0A-4DD53A75BCD0}" type="presParOf" srcId="{2FA9B62C-6D59-9643-8B41-3A3B7648E69F}" destId="{DF2294E9-4EB1-4D42-A43F-59881D26D077}" srcOrd="6" destOrd="0" presId="urn:microsoft.com/office/officeart/2005/8/layout/vProcess5"/>
    <dgm:cxn modelId="{6E7C926D-0EBA-4650-AE73-157CF63EAB3A}" type="presParOf" srcId="{2FA9B62C-6D59-9643-8B41-3A3B7648E69F}" destId="{CFC8FFC8-6929-447C-AF1A-6511E2E85727}" srcOrd="7" destOrd="0" presId="urn:microsoft.com/office/officeart/2005/8/layout/vProcess5"/>
    <dgm:cxn modelId="{98EEDFDC-3B64-4BAD-9F3D-8C33A499A364}" type="presParOf" srcId="{2FA9B62C-6D59-9643-8B41-3A3B7648E69F}" destId="{5385818A-9283-4D74-8F35-3C5F645FF1D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95904B-1424-4DFC-8E4D-B0630E12194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BR"/>
        </a:p>
      </dgm:t>
    </dgm:pt>
    <dgm:pt modelId="{712D7FEB-4383-437E-BAF2-17ED4F4BABDC}">
      <dgm:prSet phldrT="[Texto]"/>
      <dgm:spPr/>
      <dgm:t>
        <a:bodyPr/>
        <a:lstStyle/>
        <a:p>
          <a:r>
            <a:rPr lang="pt-BR" b="1">
              <a:solidFill>
                <a:schemeClr val="tx1"/>
              </a:solidFill>
            </a:rPr>
            <a:t>Definições</a:t>
          </a:r>
        </a:p>
      </dgm:t>
    </dgm:pt>
    <dgm:pt modelId="{0CDB590C-BEB2-4A78-915E-D502C6C58B7A}" type="parTrans" cxnId="{FF60485F-B713-468D-9659-248A06AB066F}">
      <dgm:prSet/>
      <dgm:spPr/>
      <dgm:t>
        <a:bodyPr/>
        <a:lstStyle/>
        <a:p>
          <a:endParaRPr lang="pt-BR"/>
        </a:p>
      </dgm:t>
    </dgm:pt>
    <dgm:pt modelId="{267986CA-E60C-418F-8534-CE74D9C93C2C}" type="sibTrans" cxnId="{FF60485F-B713-468D-9659-248A06AB066F}">
      <dgm:prSet/>
      <dgm:spPr/>
      <dgm:t>
        <a:bodyPr/>
        <a:lstStyle/>
        <a:p>
          <a:endParaRPr lang="pt-BR"/>
        </a:p>
      </dgm:t>
    </dgm:pt>
    <dgm:pt modelId="{6956A88C-E949-4914-BF5C-9086A7007ABF}">
      <dgm:prSet phldrT="[Texto]"/>
      <dgm:spPr/>
      <dgm:t>
        <a:bodyPr/>
        <a:lstStyle/>
        <a:p>
          <a:r>
            <a:rPr lang="pt-BR">
              <a:solidFill>
                <a:schemeClr val="tx1"/>
              </a:solidFill>
            </a:rPr>
            <a:t>Classe</a:t>
          </a:r>
        </a:p>
      </dgm:t>
    </dgm:pt>
    <dgm:pt modelId="{40E3BCEE-67C1-43D8-9E92-C247F934459C}" type="parTrans" cxnId="{74449D59-E7B9-4496-9E1A-23277E242D84}">
      <dgm:prSet/>
      <dgm:spPr/>
      <dgm:t>
        <a:bodyPr/>
        <a:lstStyle/>
        <a:p>
          <a:endParaRPr lang="pt-BR"/>
        </a:p>
      </dgm:t>
    </dgm:pt>
    <dgm:pt modelId="{74C570D4-A332-4ABF-96F2-7382BCDF7543}" type="sibTrans" cxnId="{74449D59-E7B9-4496-9E1A-23277E242D84}">
      <dgm:prSet/>
      <dgm:spPr/>
      <dgm:t>
        <a:bodyPr/>
        <a:lstStyle/>
        <a:p>
          <a:endParaRPr lang="pt-BR"/>
        </a:p>
      </dgm:t>
    </dgm:pt>
    <dgm:pt modelId="{CFA90F30-3834-4949-805C-55C523D5A0E8}">
      <dgm:prSet phldrT="[Texto]"/>
      <dgm:spPr/>
      <dgm:t>
        <a:bodyPr/>
        <a:lstStyle/>
        <a:p>
          <a:r>
            <a:rPr lang="pt-BR">
              <a:solidFill>
                <a:schemeClr val="tx1"/>
              </a:solidFill>
            </a:rPr>
            <a:t>Acessórios</a:t>
          </a:r>
        </a:p>
      </dgm:t>
    </dgm:pt>
    <dgm:pt modelId="{83CD4AA0-9ED9-4180-AF10-ACDB041857E6}" type="parTrans" cxnId="{F345C4C1-8A8F-4D45-840F-528DB8578A85}">
      <dgm:prSet/>
      <dgm:spPr/>
      <dgm:t>
        <a:bodyPr/>
        <a:lstStyle/>
        <a:p>
          <a:endParaRPr lang="pt-BR"/>
        </a:p>
      </dgm:t>
    </dgm:pt>
    <dgm:pt modelId="{B581E377-BA90-41CB-8D67-902D6366EEAD}" type="sibTrans" cxnId="{F345C4C1-8A8F-4D45-840F-528DB8578A85}">
      <dgm:prSet/>
      <dgm:spPr/>
      <dgm:t>
        <a:bodyPr/>
        <a:lstStyle/>
        <a:p>
          <a:endParaRPr lang="pt-BR"/>
        </a:p>
      </dgm:t>
    </dgm:pt>
    <dgm:pt modelId="{51C395C6-4F26-4520-9610-BEAA3F964286}">
      <dgm:prSet phldrT="[Texto]"/>
      <dgm:spPr/>
      <dgm:t>
        <a:bodyPr/>
        <a:lstStyle/>
        <a:p>
          <a:r>
            <a:rPr lang="pt-BR">
              <a:solidFill>
                <a:schemeClr val="tx1"/>
              </a:solidFill>
            </a:rPr>
            <a:t>Modelo</a:t>
          </a:r>
        </a:p>
      </dgm:t>
    </dgm:pt>
    <dgm:pt modelId="{D85D1C7A-87BF-45C0-B4DF-3F61F4DA4AF0}" type="parTrans" cxnId="{C9351493-090B-4790-813D-828269504185}">
      <dgm:prSet/>
      <dgm:spPr/>
      <dgm:t>
        <a:bodyPr/>
        <a:lstStyle/>
        <a:p>
          <a:endParaRPr lang="pt-BR"/>
        </a:p>
      </dgm:t>
    </dgm:pt>
    <dgm:pt modelId="{732A6D04-7DBC-4B28-BF3F-A4AA06BA08E6}" type="sibTrans" cxnId="{C9351493-090B-4790-813D-828269504185}">
      <dgm:prSet/>
      <dgm:spPr/>
      <dgm:t>
        <a:bodyPr/>
        <a:lstStyle/>
        <a:p>
          <a:endParaRPr lang="pt-BR"/>
        </a:p>
      </dgm:t>
    </dgm:pt>
    <dgm:pt modelId="{A96A3B97-3DD7-4A6E-9D16-61FDBCD741D3}">
      <dgm:prSet phldrT="[Texto]"/>
      <dgm:spPr/>
      <dgm:t>
        <a:bodyPr/>
        <a:lstStyle/>
        <a:p>
          <a:r>
            <a:rPr lang="pt-BR">
              <a:solidFill>
                <a:schemeClr val="tx1"/>
              </a:solidFill>
            </a:rPr>
            <a:t>Lote</a:t>
          </a:r>
        </a:p>
      </dgm:t>
    </dgm:pt>
    <dgm:pt modelId="{0B53239E-395E-4966-99C3-D68A82D77245}" type="parTrans" cxnId="{D572A870-816D-4467-A59E-3EE9724826C4}">
      <dgm:prSet/>
      <dgm:spPr/>
      <dgm:t>
        <a:bodyPr/>
        <a:lstStyle/>
        <a:p>
          <a:endParaRPr lang="pt-BR"/>
        </a:p>
      </dgm:t>
    </dgm:pt>
    <dgm:pt modelId="{77ECAF9F-D674-481A-95BF-B07242F94F0F}" type="sibTrans" cxnId="{D572A870-816D-4467-A59E-3EE9724826C4}">
      <dgm:prSet/>
      <dgm:spPr/>
      <dgm:t>
        <a:bodyPr/>
        <a:lstStyle/>
        <a:p>
          <a:endParaRPr lang="pt-BR"/>
        </a:p>
      </dgm:t>
    </dgm:pt>
    <dgm:pt modelId="{E05DBF0D-9999-4878-98CE-8DE9B98745FE}">
      <dgm:prSet/>
      <dgm:spPr/>
      <dgm:t>
        <a:bodyPr/>
        <a:lstStyle/>
        <a:p>
          <a:r>
            <a:rPr lang="pt-BR">
              <a:solidFill>
                <a:schemeClr val="tx1"/>
              </a:solidFill>
            </a:rPr>
            <a:t>Tipo</a:t>
          </a:r>
        </a:p>
      </dgm:t>
    </dgm:pt>
    <dgm:pt modelId="{A8B2407F-B5E0-4DF9-92D7-5D5046FBF36B}" type="parTrans" cxnId="{24786B3A-D6CC-4A4F-94A8-BBCBA5CC1045}">
      <dgm:prSet/>
      <dgm:spPr/>
      <dgm:t>
        <a:bodyPr/>
        <a:lstStyle/>
        <a:p>
          <a:endParaRPr lang="pt-BR"/>
        </a:p>
      </dgm:t>
    </dgm:pt>
    <dgm:pt modelId="{D2B57B8B-031E-415D-A80F-4319F2BD3FFE}" type="sibTrans" cxnId="{24786B3A-D6CC-4A4F-94A8-BBCBA5CC1045}">
      <dgm:prSet/>
      <dgm:spPr/>
      <dgm:t>
        <a:bodyPr/>
        <a:lstStyle/>
        <a:p>
          <a:endParaRPr lang="pt-BR"/>
        </a:p>
      </dgm:t>
    </dgm:pt>
    <dgm:pt modelId="{055CC46B-5334-4F2E-903A-EE798EEF411E}" type="pres">
      <dgm:prSet presAssocID="{8095904B-1424-4DFC-8E4D-B0630E121946}" presName="cycle" presStyleCnt="0">
        <dgm:presLayoutVars>
          <dgm:chMax val="1"/>
          <dgm:dir/>
          <dgm:animLvl val="ctr"/>
          <dgm:resizeHandles val="exact"/>
        </dgm:presLayoutVars>
      </dgm:prSet>
      <dgm:spPr/>
    </dgm:pt>
    <dgm:pt modelId="{2BA9F15C-6468-471C-8953-909AADF65169}" type="pres">
      <dgm:prSet presAssocID="{712D7FEB-4383-437E-BAF2-17ED4F4BABDC}" presName="centerShape" presStyleLbl="node0" presStyleIdx="0" presStyleCnt="1"/>
      <dgm:spPr/>
    </dgm:pt>
    <dgm:pt modelId="{F0245670-BA56-4274-9637-32C2D543060F}" type="pres">
      <dgm:prSet presAssocID="{40E3BCEE-67C1-43D8-9E92-C247F934459C}" presName="Name9" presStyleLbl="parChTrans1D2" presStyleIdx="0" presStyleCnt="5"/>
      <dgm:spPr/>
    </dgm:pt>
    <dgm:pt modelId="{62A6BDF0-69BC-48DB-995E-2783340E707B}" type="pres">
      <dgm:prSet presAssocID="{40E3BCEE-67C1-43D8-9E92-C247F934459C}" presName="connTx" presStyleLbl="parChTrans1D2" presStyleIdx="0" presStyleCnt="5"/>
      <dgm:spPr/>
    </dgm:pt>
    <dgm:pt modelId="{752E887B-0169-4447-9485-A9C5B75A38F7}" type="pres">
      <dgm:prSet presAssocID="{6956A88C-E949-4914-BF5C-9086A7007ABF}" presName="node" presStyleLbl="node1" presStyleIdx="0" presStyleCnt="5">
        <dgm:presLayoutVars>
          <dgm:bulletEnabled val="1"/>
        </dgm:presLayoutVars>
      </dgm:prSet>
      <dgm:spPr/>
    </dgm:pt>
    <dgm:pt modelId="{2B8DD1A1-7F4D-4A99-B755-6BF6653D40B0}" type="pres">
      <dgm:prSet presAssocID="{83CD4AA0-9ED9-4180-AF10-ACDB041857E6}" presName="Name9" presStyleLbl="parChTrans1D2" presStyleIdx="1" presStyleCnt="5"/>
      <dgm:spPr/>
    </dgm:pt>
    <dgm:pt modelId="{9654B483-FA37-4528-9A01-9CFF0D6C4875}" type="pres">
      <dgm:prSet presAssocID="{83CD4AA0-9ED9-4180-AF10-ACDB041857E6}" presName="connTx" presStyleLbl="parChTrans1D2" presStyleIdx="1" presStyleCnt="5"/>
      <dgm:spPr/>
    </dgm:pt>
    <dgm:pt modelId="{F2EDB6D1-0619-471E-9BFC-1927DAA12C68}" type="pres">
      <dgm:prSet presAssocID="{CFA90F30-3834-4949-805C-55C523D5A0E8}" presName="node" presStyleLbl="node1" presStyleIdx="1" presStyleCnt="5">
        <dgm:presLayoutVars>
          <dgm:bulletEnabled val="1"/>
        </dgm:presLayoutVars>
      </dgm:prSet>
      <dgm:spPr/>
    </dgm:pt>
    <dgm:pt modelId="{6471E013-F40E-4BE9-B36B-A35B16609398}" type="pres">
      <dgm:prSet presAssocID="{D85D1C7A-87BF-45C0-B4DF-3F61F4DA4AF0}" presName="Name9" presStyleLbl="parChTrans1D2" presStyleIdx="2" presStyleCnt="5"/>
      <dgm:spPr/>
    </dgm:pt>
    <dgm:pt modelId="{2C78F43C-D9CC-4EA6-9A72-05BD34663B4A}" type="pres">
      <dgm:prSet presAssocID="{D85D1C7A-87BF-45C0-B4DF-3F61F4DA4AF0}" presName="connTx" presStyleLbl="parChTrans1D2" presStyleIdx="2" presStyleCnt="5"/>
      <dgm:spPr/>
    </dgm:pt>
    <dgm:pt modelId="{651270D2-9007-4864-AEFF-13291DA1A432}" type="pres">
      <dgm:prSet presAssocID="{51C395C6-4F26-4520-9610-BEAA3F964286}" presName="node" presStyleLbl="node1" presStyleIdx="2" presStyleCnt="5">
        <dgm:presLayoutVars>
          <dgm:bulletEnabled val="1"/>
        </dgm:presLayoutVars>
      </dgm:prSet>
      <dgm:spPr/>
    </dgm:pt>
    <dgm:pt modelId="{1809BC5D-D7B6-4514-80D2-DDD08ABF4506}" type="pres">
      <dgm:prSet presAssocID="{0B53239E-395E-4966-99C3-D68A82D77245}" presName="Name9" presStyleLbl="parChTrans1D2" presStyleIdx="3" presStyleCnt="5"/>
      <dgm:spPr/>
    </dgm:pt>
    <dgm:pt modelId="{F4DF63BD-0E42-4713-AC1F-EA08B72230E5}" type="pres">
      <dgm:prSet presAssocID="{0B53239E-395E-4966-99C3-D68A82D77245}" presName="connTx" presStyleLbl="parChTrans1D2" presStyleIdx="3" presStyleCnt="5"/>
      <dgm:spPr/>
    </dgm:pt>
    <dgm:pt modelId="{A939E41D-006C-4C6D-8710-2CB80DFE6A30}" type="pres">
      <dgm:prSet presAssocID="{A96A3B97-3DD7-4A6E-9D16-61FDBCD741D3}" presName="node" presStyleLbl="node1" presStyleIdx="3" presStyleCnt="5">
        <dgm:presLayoutVars>
          <dgm:bulletEnabled val="1"/>
        </dgm:presLayoutVars>
      </dgm:prSet>
      <dgm:spPr/>
    </dgm:pt>
    <dgm:pt modelId="{5E2D9775-D70E-48D7-97B1-8A245E773357}" type="pres">
      <dgm:prSet presAssocID="{A8B2407F-B5E0-4DF9-92D7-5D5046FBF36B}" presName="Name9" presStyleLbl="parChTrans1D2" presStyleIdx="4" presStyleCnt="5"/>
      <dgm:spPr/>
    </dgm:pt>
    <dgm:pt modelId="{B143B16C-6481-4B5B-9035-33C58BC656D3}" type="pres">
      <dgm:prSet presAssocID="{A8B2407F-B5E0-4DF9-92D7-5D5046FBF36B}" presName="connTx" presStyleLbl="parChTrans1D2" presStyleIdx="4" presStyleCnt="5"/>
      <dgm:spPr/>
    </dgm:pt>
    <dgm:pt modelId="{9222F04C-F6FF-4920-86D7-AEC95B2B2E5B}" type="pres">
      <dgm:prSet presAssocID="{E05DBF0D-9999-4878-98CE-8DE9B98745FE}" presName="node" presStyleLbl="node1" presStyleIdx="4" presStyleCnt="5">
        <dgm:presLayoutVars>
          <dgm:bulletEnabled val="1"/>
        </dgm:presLayoutVars>
      </dgm:prSet>
      <dgm:spPr/>
    </dgm:pt>
  </dgm:ptLst>
  <dgm:cxnLst>
    <dgm:cxn modelId="{4C5C940D-2784-4B2A-9726-A00DB70B2FA4}" type="presOf" srcId="{40E3BCEE-67C1-43D8-9E92-C247F934459C}" destId="{F0245670-BA56-4274-9637-32C2D543060F}" srcOrd="0" destOrd="0" presId="urn:microsoft.com/office/officeart/2005/8/layout/radial1"/>
    <dgm:cxn modelId="{A7815910-727F-4D60-A10A-155D535FB543}" type="presOf" srcId="{E05DBF0D-9999-4878-98CE-8DE9B98745FE}" destId="{9222F04C-F6FF-4920-86D7-AEC95B2B2E5B}" srcOrd="0" destOrd="0" presId="urn:microsoft.com/office/officeart/2005/8/layout/radial1"/>
    <dgm:cxn modelId="{6585DF23-FEEA-4DF9-A943-A399DC33AD53}" type="presOf" srcId="{51C395C6-4F26-4520-9610-BEAA3F964286}" destId="{651270D2-9007-4864-AEFF-13291DA1A432}" srcOrd="0" destOrd="0" presId="urn:microsoft.com/office/officeart/2005/8/layout/radial1"/>
    <dgm:cxn modelId="{66C4A82D-2610-492A-9D82-2B4B274A212F}" type="presOf" srcId="{8095904B-1424-4DFC-8E4D-B0630E121946}" destId="{055CC46B-5334-4F2E-903A-EE798EEF411E}" srcOrd="0" destOrd="0" presId="urn:microsoft.com/office/officeart/2005/8/layout/radial1"/>
    <dgm:cxn modelId="{24786B3A-D6CC-4A4F-94A8-BBCBA5CC1045}" srcId="{712D7FEB-4383-437E-BAF2-17ED4F4BABDC}" destId="{E05DBF0D-9999-4878-98CE-8DE9B98745FE}" srcOrd="4" destOrd="0" parTransId="{A8B2407F-B5E0-4DF9-92D7-5D5046FBF36B}" sibTransId="{D2B57B8B-031E-415D-A80F-4319F2BD3FFE}"/>
    <dgm:cxn modelId="{8927023D-BBF3-4FA5-84C4-448CA56474F0}" type="presOf" srcId="{0B53239E-395E-4966-99C3-D68A82D77245}" destId="{F4DF63BD-0E42-4713-AC1F-EA08B72230E5}" srcOrd="1" destOrd="0" presId="urn:microsoft.com/office/officeart/2005/8/layout/radial1"/>
    <dgm:cxn modelId="{FF60485F-B713-468D-9659-248A06AB066F}" srcId="{8095904B-1424-4DFC-8E4D-B0630E121946}" destId="{712D7FEB-4383-437E-BAF2-17ED4F4BABDC}" srcOrd="0" destOrd="0" parTransId="{0CDB590C-BEB2-4A78-915E-D502C6C58B7A}" sibTransId="{267986CA-E60C-418F-8534-CE74D9C93C2C}"/>
    <dgm:cxn modelId="{18EE156C-6B84-4599-A3C3-F136402F2F1A}" type="presOf" srcId="{0B53239E-395E-4966-99C3-D68A82D77245}" destId="{1809BC5D-D7B6-4514-80D2-DDD08ABF4506}" srcOrd="0" destOrd="0" presId="urn:microsoft.com/office/officeart/2005/8/layout/radial1"/>
    <dgm:cxn modelId="{B27B2650-DD55-4D68-9C4C-9AFE4CF369DD}" type="presOf" srcId="{D85D1C7A-87BF-45C0-B4DF-3F61F4DA4AF0}" destId="{2C78F43C-D9CC-4EA6-9A72-05BD34663B4A}" srcOrd="1" destOrd="0" presId="urn:microsoft.com/office/officeart/2005/8/layout/radial1"/>
    <dgm:cxn modelId="{D572A870-816D-4467-A59E-3EE9724826C4}" srcId="{712D7FEB-4383-437E-BAF2-17ED4F4BABDC}" destId="{A96A3B97-3DD7-4A6E-9D16-61FDBCD741D3}" srcOrd="3" destOrd="0" parTransId="{0B53239E-395E-4966-99C3-D68A82D77245}" sibTransId="{77ECAF9F-D674-481A-95BF-B07242F94F0F}"/>
    <dgm:cxn modelId="{74449D59-E7B9-4496-9E1A-23277E242D84}" srcId="{712D7FEB-4383-437E-BAF2-17ED4F4BABDC}" destId="{6956A88C-E949-4914-BF5C-9086A7007ABF}" srcOrd="0" destOrd="0" parTransId="{40E3BCEE-67C1-43D8-9E92-C247F934459C}" sibTransId="{74C570D4-A332-4ABF-96F2-7382BCDF7543}"/>
    <dgm:cxn modelId="{9E9A4790-C726-4522-A7F6-77F5B80CA8A1}" type="presOf" srcId="{83CD4AA0-9ED9-4180-AF10-ACDB041857E6}" destId="{2B8DD1A1-7F4D-4A99-B755-6BF6653D40B0}" srcOrd="0" destOrd="0" presId="urn:microsoft.com/office/officeart/2005/8/layout/radial1"/>
    <dgm:cxn modelId="{C9351493-090B-4790-813D-828269504185}" srcId="{712D7FEB-4383-437E-BAF2-17ED4F4BABDC}" destId="{51C395C6-4F26-4520-9610-BEAA3F964286}" srcOrd="2" destOrd="0" parTransId="{D85D1C7A-87BF-45C0-B4DF-3F61F4DA4AF0}" sibTransId="{732A6D04-7DBC-4B28-BF3F-A4AA06BA08E6}"/>
    <dgm:cxn modelId="{9E62C19D-181A-487E-8B5E-083CF71ED759}" type="presOf" srcId="{A96A3B97-3DD7-4A6E-9D16-61FDBCD741D3}" destId="{A939E41D-006C-4C6D-8710-2CB80DFE6A30}" srcOrd="0" destOrd="0" presId="urn:microsoft.com/office/officeart/2005/8/layout/radial1"/>
    <dgm:cxn modelId="{3B2E73A5-18A7-45A1-AFC8-1929935E99BF}" type="presOf" srcId="{6956A88C-E949-4914-BF5C-9086A7007ABF}" destId="{752E887B-0169-4447-9485-A9C5B75A38F7}" srcOrd="0" destOrd="0" presId="urn:microsoft.com/office/officeart/2005/8/layout/radial1"/>
    <dgm:cxn modelId="{D0CD78B1-7838-46C2-8500-F6AA8EC10238}" type="presOf" srcId="{D85D1C7A-87BF-45C0-B4DF-3F61F4DA4AF0}" destId="{6471E013-F40E-4BE9-B36B-A35B16609398}" srcOrd="0" destOrd="0" presId="urn:microsoft.com/office/officeart/2005/8/layout/radial1"/>
    <dgm:cxn modelId="{061767BF-1EA1-42EA-B983-D6FB93A6084C}" type="presOf" srcId="{712D7FEB-4383-437E-BAF2-17ED4F4BABDC}" destId="{2BA9F15C-6468-471C-8953-909AADF65169}" srcOrd="0" destOrd="0" presId="urn:microsoft.com/office/officeart/2005/8/layout/radial1"/>
    <dgm:cxn modelId="{F345C4C1-8A8F-4D45-840F-528DB8578A85}" srcId="{712D7FEB-4383-437E-BAF2-17ED4F4BABDC}" destId="{CFA90F30-3834-4949-805C-55C523D5A0E8}" srcOrd="1" destOrd="0" parTransId="{83CD4AA0-9ED9-4180-AF10-ACDB041857E6}" sibTransId="{B581E377-BA90-41CB-8D67-902D6366EEAD}"/>
    <dgm:cxn modelId="{A09FBAC4-FF3E-4E6B-86C1-F68D23CC1DCF}" type="presOf" srcId="{A8B2407F-B5E0-4DF9-92D7-5D5046FBF36B}" destId="{B143B16C-6481-4B5B-9035-33C58BC656D3}" srcOrd="1" destOrd="0" presId="urn:microsoft.com/office/officeart/2005/8/layout/radial1"/>
    <dgm:cxn modelId="{2D5D37C5-48D6-4157-A3AF-28C30B9B889E}" type="presOf" srcId="{40E3BCEE-67C1-43D8-9E92-C247F934459C}" destId="{62A6BDF0-69BC-48DB-995E-2783340E707B}" srcOrd="1" destOrd="0" presId="urn:microsoft.com/office/officeart/2005/8/layout/radial1"/>
    <dgm:cxn modelId="{D8DF74C8-A7DA-4DF3-8163-F5A3EBDC3AD2}" type="presOf" srcId="{CFA90F30-3834-4949-805C-55C523D5A0E8}" destId="{F2EDB6D1-0619-471E-9BFC-1927DAA12C68}" srcOrd="0" destOrd="0" presId="urn:microsoft.com/office/officeart/2005/8/layout/radial1"/>
    <dgm:cxn modelId="{883565DD-65D1-478B-A38C-BA24164BA949}" type="presOf" srcId="{83CD4AA0-9ED9-4180-AF10-ACDB041857E6}" destId="{9654B483-FA37-4528-9A01-9CFF0D6C4875}" srcOrd="1" destOrd="0" presId="urn:microsoft.com/office/officeart/2005/8/layout/radial1"/>
    <dgm:cxn modelId="{C9256FFB-E014-4785-983F-E5D7FE2BAAB3}" type="presOf" srcId="{A8B2407F-B5E0-4DF9-92D7-5D5046FBF36B}" destId="{5E2D9775-D70E-48D7-97B1-8A245E773357}" srcOrd="0" destOrd="0" presId="urn:microsoft.com/office/officeart/2005/8/layout/radial1"/>
    <dgm:cxn modelId="{0DF88BFA-AA91-4D59-A2F6-F8535C7886CF}" type="presParOf" srcId="{055CC46B-5334-4F2E-903A-EE798EEF411E}" destId="{2BA9F15C-6468-471C-8953-909AADF65169}" srcOrd="0" destOrd="0" presId="urn:microsoft.com/office/officeart/2005/8/layout/radial1"/>
    <dgm:cxn modelId="{EEED53F2-12B3-486E-9BC8-FFF70BBBDABB}" type="presParOf" srcId="{055CC46B-5334-4F2E-903A-EE798EEF411E}" destId="{F0245670-BA56-4274-9637-32C2D543060F}" srcOrd="1" destOrd="0" presId="urn:microsoft.com/office/officeart/2005/8/layout/radial1"/>
    <dgm:cxn modelId="{733D885C-31A3-40AB-B630-9176BE04B3C4}" type="presParOf" srcId="{F0245670-BA56-4274-9637-32C2D543060F}" destId="{62A6BDF0-69BC-48DB-995E-2783340E707B}" srcOrd="0" destOrd="0" presId="urn:microsoft.com/office/officeart/2005/8/layout/radial1"/>
    <dgm:cxn modelId="{A981342B-F0B6-4E70-8930-607E62C4E73F}" type="presParOf" srcId="{055CC46B-5334-4F2E-903A-EE798EEF411E}" destId="{752E887B-0169-4447-9485-A9C5B75A38F7}" srcOrd="2" destOrd="0" presId="urn:microsoft.com/office/officeart/2005/8/layout/radial1"/>
    <dgm:cxn modelId="{44F60F47-69BD-4ADC-B6C7-B01E9639C0DE}" type="presParOf" srcId="{055CC46B-5334-4F2E-903A-EE798EEF411E}" destId="{2B8DD1A1-7F4D-4A99-B755-6BF6653D40B0}" srcOrd="3" destOrd="0" presId="urn:microsoft.com/office/officeart/2005/8/layout/radial1"/>
    <dgm:cxn modelId="{1376C7FC-6951-43F2-BCC9-92E0BFD2474F}" type="presParOf" srcId="{2B8DD1A1-7F4D-4A99-B755-6BF6653D40B0}" destId="{9654B483-FA37-4528-9A01-9CFF0D6C4875}" srcOrd="0" destOrd="0" presId="urn:microsoft.com/office/officeart/2005/8/layout/radial1"/>
    <dgm:cxn modelId="{6A119A4E-0E8B-4AC6-95E1-8F5AE7F5CB62}" type="presParOf" srcId="{055CC46B-5334-4F2E-903A-EE798EEF411E}" destId="{F2EDB6D1-0619-471E-9BFC-1927DAA12C68}" srcOrd="4" destOrd="0" presId="urn:microsoft.com/office/officeart/2005/8/layout/radial1"/>
    <dgm:cxn modelId="{F8C7B9FD-5A2C-4482-8EEF-167D945BE018}" type="presParOf" srcId="{055CC46B-5334-4F2E-903A-EE798EEF411E}" destId="{6471E013-F40E-4BE9-B36B-A35B16609398}" srcOrd="5" destOrd="0" presId="urn:microsoft.com/office/officeart/2005/8/layout/radial1"/>
    <dgm:cxn modelId="{6E7AF404-0393-49FB-9360-E8029E0644C9}" type="presParOf" srcId="{6471E013-F40E-4BE9-B36B-A35B16609398}" destId="{2C78F43C-D9CC-4EA6-9A72-05BD34663B4A}" srcOrd="0" destOrd="0" presId="urn:microsoft.com/office/officeart/2005/8/layout/radial1"/>
    <dgm:cxn modelId="{66250963-8456-4FEC-BBBE-54D053B564F5}" type="presParOf" srcId="{055CC46B-5334-4F2E-903A-EE798EEF411E}" destId="{651270D2-9007-4864-AEFF-13291DA1A432}" srcOrd="6" destOrd="0" presId="urn:microsoft.com/office/officeart/2005/8/layout/radial1"/>
    <dgm:cxn modelId="{06F82C80-271A-4B1E-A8E5-2C2F775D1BD8}" type="presParOf" srcId="{055CC46B-5334-4F2E-903A-EE798EEF411E}" destId="{1809BC5D-D7B6-4514-80D2-DDD08ABF4506}" srcOrd="7" destOrd="0" presId="urn:microsoft.com/office/officeart/2005/8/layout/radial1"/>
    <dgm:cxn modelId="{C7303DFD-CD80-4520-8303-15525F2932A0}" type="presParOf" srcId="{1809BC5D-D7B6-4514-80D2-DDD08ABF4506}" destId="{F4DF63BD-0E42-4713-AC1F-EA08B72230E5}" srcOrd="0" destOrd="0" presId="urn:microsoft.com/office/officeart/2005/8/layout/radial1"/>
    <dgm:cxn modelId="{59880F34-89F9-4661-866D-092EB878F536}" type="presParOf" srcId="{055CC46B-5334-4F2E-903A-EE798EEF411E}" destId="{A939E41D-006C-4C6D-8710-2CB80DFE6A30}" srcOrd="8" destOrd="0" presId="urn:microsoft.com/office/officeart/2005/8/layout/radial1"/>
    <dgm:cxn modelId="{CE8349FC-1424-45E8-8D22-9E18E8E0408D}" type="presParOf" srcId="{055CC46B-5334-4F2E-903A-EE798EEF411E}" destId="{5E2D9775-D70E-48D7-97B1-8A245E773357}" srcOrd="9" destOrd="0" presId="urn:microsoft.com/office/officeart/2005/8/layout/radial1"/>
    <dgm:cxn modelId="{9A0E1B63-D97C-4F57-A689-1E6475272FE5}" type="presParOf" srcId="{5E2D9775-D70E-48D7-97B1-8A245E773357}" destId="{B143B16C-6481-4B5B-9035-33C58BC656D3}" srcOrd="0" destOrd="0" presId="urn:microsoft.com/office/officeart/2005/8/layout/radial1"/>
    <dgm:cxn modelId="{6E404363-2501-430E-A59B-9CB29922504E}" type="presParOf" srcId="{055CC46B-5334-4F2E-903A-EE798EEF411E}" destId="{9222F04C-F6FF-4920-86D7-AEC95B2B2E5B}"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r>
            <a:rPr lang="pt-BR" sz="1600">
              <a:solidFill>
                <a:schemeClr val="tx1"/>
              </a:solidFill>
            </a:rPr>
            <a:t>O modelo de certificação varia de acordo com:</a:t>
          </a:r>
        </a:p>
        <a:p>
          <a:r>
            <a:rPr lang="pt-BR" sz="1600">
              <a:solidFill>
                <a:schemeClr val="tx1"/>
              </a:solidFill>
            </a:rPr>
            <a:t>- classe/tipo de respirador e/ou </a:t>
          </a:r>
        </a:p>
        <a:p>
          <a:r>
            <a:rPr lang="pt-BR" sz="1600">
              <a:solidFill>
                <a:schemeClr val="tx1"/>
              </a:solidFill>
            </a:rPr>
            <a:t>- local de avaliação</a:t>
          </a:r>
        </a:p>
      </dgm:t>
    </dgm:pt>
    <dgm:pt modelId="{46BD1795-CE77-184A-96FD-AC76CC4006A0}" type="parTrans" cxnId="{AC435164-EBBD-8544-9D99-8679CFFE930D}">
      <dgm:prSet/>
      <dgm:spPr/>
      <dgm:t>
        <a:bodyPr/>
        <a:lstStyle/>
        <a:p>
          <a:endParaRPr lang="pt-BR"/>
        </a:p>
      </dgm:t>
    </dgm:pt>
    <dgm:pt modelId="{2C23C6CF-FB6C-A74E-AD4B-AB3EC760DA42}" type="sibTrans" cxnId="{AC435164-EBBD-8544-9D99-8679CFFE930D}">
      <dgm:prSet/>
      <dgm:spPr/>
      <dgm:t>
        <a:bodyPr/>
        <a:lstStyle/>
        <a:p>
          <a:endParaRPr lang="pt-BR"/>
        </a:p>
      </dgm:t>
    </dgm:pt>
    <dgm:pt modelId="{C8025250-5F05-6A46-A5D6-1FBE39184DB7}">
      <dgm:prSet phldrT="[Texto]" custT="1"/>
      <dgm:spPr>
        <a:noFill/>
        <a:ln w="57150">
          <a:solidFill>
            <a:srgbClr val="FFC000"/>
          </a:solidFill>
        </a:ln>
      </dgm:spPr>
      <dgm:t>
        <a:bodyPr/>
        <a:lstStyle/>
        <a:p>
          <a:r>
            <a:rPr lang="pt-BR" sz="1200" b="1">
              <a:solidFill>
                <a:schemeClr val="tx1"/>
              </a:solidFill>
            </a:rPr>
            <a:t>purificadores</a:t>
          </a:r>
          <a:r>
            <a:rPr lang="pt-BR" sz="1200">
              <a:solidFill>
                <a:schemeClr val="tx1"/>
              </a:solidFill>
            </a:rPr>
            <a:t> de ar </a:t>
          </a:r>
        </a:p>
        <a:p>
          <a:r>
            <a:rPr lang="pt-BR" sz="1200" b="1">
              <a:solidFill>
                <a:schemeClr val="tx1"/>
              </a:solidFill>
            </a:rPr>
            <a:t>não motorizados</a:t>
          </a:r>
          <a:r>
            <a:rPr lang="pt-BR" sz="1200">
              <a:solidFill>
                <a:schemeClr val="tx1"/>
              </a:solidFill>
            </a:rPr>
            <a:t> (com filtros substituíveis) e </a:t>
          </a:r>
        </a:p>
        <a:p>
          <a:r>
            <a:rPr lang="pt-BR" sz="1200">
              <a:solidFill>
                <a:schemeClr val="tx1"/>
              </a:solidFill>
            </a:rPr>
            <a:t>que </a:t>
          </a:r>
          <a:r>
            <a:rPr lang="pt-BR" sz="1200" b="1">
              <a:solidFill>
                <a:schemeClr val="tx1"/>
              </a:solidFill>
            </a:rPr>
            <a:t>podem</a:t>
          </a:r>
          <a:r>
            <a:rPr lang="pt-BR" sz="1200">
              <a:solidFill>
                <a:schemeClr val="tx1"/>
              </a:solidFill>
            </a:rPr>
            <a:t> ser ensaiados no Brasil</a:t>
          </a:r>
        </a:p>
      </dgm:t>
    </dgm:pt>
    <dgm:pt modelId="{48148C1A-CF80-6446-92B0-7F1EC0105D3C}" type="parTrans" cxnId="{F73D2157-13E1-7B48-B1F9-FF9A0C3CCB1D}">
      <dgm:prSet/>
      <dgm:spPr/>
      <dgm:t>
        <a:bodyPr/>
        <a:lstStyle/>
        <a:p>
          <a:endParaRPr lang="pt-BR"/>
        </a:p>
      </dgm:t>
    </dgm:pt>
    <dgm:pt modelId="{9B803953-81B2-7F4B-A330-FDD5AC14D0C2}" type="sibTrans" cxnId="{F73D2157-13E1-7B48-B1F9-FF9A0C3CCB1D}">
      <dgm:prSet/>
      <dgm:spPr/>
      <dgm:t>
        <a:bodyPr/>
        <a:lstStyle/>
        <a:p>
          <a:endParaRPr lang="pt-BR"/>
        </a:p>
      </dgm:t>
    </dgm:pt>
    <dgm:pt modelId="{222A6CD8-1F54-AD41-AAE9-7AF47C8BF77A}">
      <dgm:prSet phldrT="[Texto]" custT="1"/>
      <dgm:spPr>
        <a:noFill/>
        <a:ln w="57150">
          <a:solidFill>
            <a:srgbClr val="FFC000"/>
          </a:solidFill>
        </a:ln>
      </dgm:spPr>
      <dgm:t>
        <a:bodyPr/>
        <a:lstStyle/>
        <a:p>
          <a:r>
            <a:rPr lang="pt-BR" sz="1200">
              <a:solidFill>
                <a:schemeClr val="tx1"/>
              </a:solidFill>
            </a:rPr>
            <a:t>respiradores ensaiados exclusivamente no exterior, </a:t>
          </a:r>
          <a:r>
            <a:rPr lang="pt-BR" sz="1200" b="1">
              <a:solidFill>
                <a:schemeClr val="tx1"/>
              </a:solidFill>
            </a:rPr>
            <a:t>sem opção de ensaios no Brasil </a:t>
          </a:r>
          <a:r>
            <a:rPr lang="pt-BR" sz="1200">
              <a:solidFill>
                <a:schemeClr val="tx1"/>
              </a:solidFill>
            </a:rPr>
            <a:t>e </a:t>
          </a:r>
        </a:p>
        <a:p>
          <a:r>
            <a:rPr lang="pt-BR" sz="1200">
              <a:solidFill>
                <a:schemeClr val="tx1"/>
              </a:solidFill>
            </a:rPr>
            <a:t>com </a:t>
          </a:r>
          <a:r>
            <a:rPr lang="pt-BR" sz="1200" u="sng">
              <a:solidFill>
                <a:schemeClr val="tx1"/>
              </a:solidFill>
            </a:rPr>
            <a:t>certificação de conformidade estrangeira</a:t>
          </a:r>
        </a:p>
      </dgm:t>
    </dgm:pt>
    <dgm:pt modelId="{ADA41FBE-87F0-CB4B-97B8-254789076900}" type="parTrans" cxnId="{D911279F-D360-9E49-B104-289D741692B1}">
      <dgm:prSet/>
      <dgm:spPr/>
      <dgm:t>
        <a:bodyPr/>
        <a:lstStyle/>
        <a:p>
          <a:endParaRPr lang="pt-BR"/>
        </a:p>
      </dgm:t>
    </dgm:pt>
    <dgm:pt modelId="{75D9C44B-0114-5047-A3C6-4A520614277B}" type="sibTrans" cxnId="{D911279F-D360-9E49-B104-289D741692B1}">
      <dgm:prSet/>
      <dgm:spPr/>
      <dgm:t>
        <a:bodyPr/>
        <a:lstStyle/>
        <a:p>
          <a:endParaRPr lang="pt-BR"/>
        </a:p>
      </dgm:t>
    </dgm:pt>
    <dgm:pt modelId="{3E792F89-1178-904B-A617-DBE16D1B9D26}">
      <dgm:prSet phldrT="[Texto]" custT="1"/>
      <dgm:spPr>
        <a:noFill/>
        <a:ln w="57150">
          <a:solidFill>
            <a:srgbClr val="FFC000"/>
          </a:solidFill>
        </a:ln>
      </dgm:spPr>
      <dgm:t>
        <a:bodyPr/>
        <a:lstStyle/>
        <a:p>
          <a:r>
            <a:rPr lang="pt-BR" sz="1200">
              <a:solidFill>
                <a:schemeClr val="tx1"/>
              </a:solidFill>
            </a:rPr>
            <a:t> </a:t>
          </a:r>
          <a:r>
            <a:rPr lang="pt-BR" sz="1200" b="1">
              <a:solidFill>
                <a:schemeClr val="tx1"/>
              </a:solidFill>
            </a:rPr>
            <a:t>adução de ar </a:t>
          </a:r>
          <a:r>
            <a:rPr lang="pt-BR" sz="1200">
              <a:solidFill>
                <a:schemeClr val="tx1"/>
              </a:solidFill>
            </a:rPr>
            <a:t>tipo linha de ar comprimido (fluxo contínuo e os de demanda com pressão positiva) e </a:t>
          </a:r>
          <a:r>
            <a:rPr lang="pt-BR" sz="1200" b="1">
              <a:solidFill>
                <a:schemeClr val="tx1"/>
              </a:solidFill>
            </a:rPr>
            <a:t>adução de ar </a:t>
          </a:r>
          <a:r>
            <a:rPr lang="pt-BR" sz="1200">
              <a:solidFill>
                <a:schemeClr val="tx1"/>
              </a:solidFill>
            </a:rPr>
            <a:t>tipo máscara autônoma (circuito aberto de demanda com pressão positiva), </a:t>
          </a:r>
          <a:r>
            <a:rPr lang="pt-BR" sz="1200" b="1">
              <a:solidFill>
                <a:schemeClr val="tx1"/>
              </a:solidFill>
            </a:rPr>
            <a:t>sem opção de ensaios no Brasil</a:t>
          </a:r>
          <a:r>
            <a:rPr lang="pt-BR" sz="1200">
              <a:solidFill>
                <a:schemeClr val="tx1"/>
              </a:solidFill>
            </a:rPr>
            <a:t> e com </a:t>
          </a:r>
          <a:r>
            <a:rPr lang="pt-BR" sz="1200" u="sng">
              <a:solidFill>
                <a:schemeClr val="tx1"/>
              </a:solidFill>
            </a:rPr>
            <a:t>certificação de conformidade nacional</a:t>
          </a:r>
        </a:p>
      </dgm:t>
    </dgm:pt>
    <dgm:pt modelId="{9235E0DC-D57C-564E-A958-1E1D63A54EDA}" type="parTrans" cxnId="{9FEBD12A-4B34-BC44-9632-9313665F2176}">
      <dgm:prSet/>
      <dgm:spPr/>
      <dgm:t>
        <a:bodyPr/>
        <a:lstStyle/>
        <a:p>
          <a:endParaRPr lang="pt-BR"/>
        </a:p>
      </dgm:t>
    </dgm:pt>
    <dgm:pt modelId="{2FFDA829-E8A9-C14D-B481-380879F42199}" type="sibTrans" cxnId="{9FEBD12A-4B34-BC44-9632-9313665F2176}">
      <dgm:prSet/>
      <dgm:spPr/>
      <dgm:t>
        <a:bodyPr/>
        <a:lstStyle/>
        <a:p>
          <a:endParaRPr lang="pt-BR"/>
        </a:p>
      </dgm:t>
    </dgm:pt>
    <dgm:pt modelId="{96E21C44-ED54-DE4A-B03E-A7F076C1DEF5}">
      <dgm:prSet phldrT="[Texto]" custT="1"/>
      <dgm:spPr>
        <a:solidFill>
          <a:srgbClr val="FFFF00"/>
        </a:solidFill>
      </dgm:spPr>
      <dgm:t>
        <a:bodyPr/>
        <a:lstStyle/>
        <a:p>
          <a:r>
            <a:rPr lang="pt-BR" sz="1600" b="1">
              <a:solidFill>
                <a:schemeClr val="tx1"/>
              </a:solidFill>
            </a:rPr>
            <a:t>Modelo 5</a:t>
          </a:r>
        </a:p>
      </dgm:t>
    </dgm:pt>
    <dgm:pt modelId="{94247610-7624-364B-9142-4308566AC228}" type="parTrans" cxnId="{8503662D-9948-EF45-8E8D-7AE415F8CEEC}">
      <dgm:prSet/>
      <dgm:spPr/>
      <dgm:t>
        <a:bodyPr/>
        <a:lstStyle/>
        <a:p>
          <a:endParaRPr lang="pt-BR"/>
        </a:p>
      </dgm:t>
    </dgm:pt>
    <dgm:pt modelId="{A45FADFF-C9BD-8E4B-BE22-E6604480A9C0}" type="sibTrans" cxnId="{8503662D-9948-EF45-8E8D-7AE415F8CEEC}">
      <dgm:prSet/>
      <dgm:spPr/>
      <dgm:t>
        <a:bodyPr/>
        <a:lstStyle/>
        <a:p>
          <a:endParaRPr lang="pt-BR"/>
        </a:p>
      </dgm:t>
    </dgm:pt>
    <dgm:pt modelId="{6D2D45DF-9780-6847-8DD1-DE1C59AC942E}">
      <dgm:prSet phldrT="[Texto]" custT="1"/>
      <dgm:spPr>
        <a:solidFill>
          <a:srgbClr val="FFFF00"/>
        </a:solidFill>
      </dgm:spPr>
      <dgm:t>
        <a:bodyPr/>
        <a:lstStyle/>
        <a:p>
          <a:r>
            <a:rPr lang="pt-BR" sz="1600" b="1">
              <a:solidFill>
                <a:schemeClr val="tx1"/>
              </a:solidFill>
            </a:rPr>
            <a:t>Modelo SPAE</a:t>
          </a:r>
        </a:p>
      </dgm:t>
    </dgm:pt>
    <dgm:pt modelId="{A614DF56-F639-2444-A9D2-8B56994D21C5}" type="parTrans" cxnId="{5800760F-8DDA-0F4F-A3F5-54FE882A53AC}">
      <dgm:prSet/>
      <dgm:spPr/>
      <dgm:t>
        <a:bodyPr/>
        <a:lstStyle/>
        <a:p>
          <a:endParaRPr lang="pt-BR"/>
        </a:p>
      </dgm:t>
    </dgm:pt>
    <dgm:pt modelId="{A2A714F5-A027-514A-B890-46CE2233F286}" type="sibTrans" cxnId="{5800760F-8DDA-0F4F-A3F5-54FE882A53AC}">
      <dgm:prSet/>
      <dgm:spPr/>
      <dgm:t>
        <a:bodyPr/>
        <a:lstStyle/>
        <a:p>
          <a:endParaRPr lang="pt-BR"/>
        </a:p>
      </dgm:t>
    </dgm:pt>
    <dgm:pt modelId="{39B47A5A-1A60-2E4E-ABEB-FB42B2D6C0C9}">
      <dgm:prSet phldrT="[Texto]" custT="1"/>
      <dgm:spPr>
        <a:solidFill>
          <a:srgbClr val="FFFF00"/>
        </a:solidFill>
      </dgm:spPr>
      <dgm:t>
        <a:bodyPr/>
        <a:lstStyle/>
        <a:p>
          <a:r>
            <a:rPr lang="pt-BR" sz="1600" b="1">
              <a:solidFill>
                <a:schemeClr val="tx1"/>
              </a:solidFill>
            </a:rPr>
            <a:t>Modelo 7</a:t>
          </a:r>
        </a:p>
      </dgm:t>
    </dgm:pt>
    <dgm:pt modelId="{1D31D532-433C-8348-8E1E-3AD912E399AC}" type="parTrans" cxnId="{608CF790-F7C0-6F4E-B023-0565DDA6070E}">
      <dgm:prSet/>
      <dgm:spPr/>
      <dgm:t>
        <a:bodyPr/>
        <a:lstStyle/>
        <a:p>
          <a:endParaRPr lang="pt-BR"/>
        </a:p>
      </dgm:t>
    </dgm:pt>
    <dgm:pt modelId="{8A3F5FFB-135A-7343-8B54-CB1810A3692E}" type="sibTrans" cxnId="{608CF790-F7C0-6F4E-B023-0565DDA6070E}">
      <dgm:prSet/>
      <dgm:spPr/>
      <dgm:t>
        <a:bodyPr/>
        <a:lstStyle/>
        <a:p>
          <a:endParaRPr lang="pt-B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59576" custScaleY="262510">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88C9158A-0C4B-9842-96A6-9A52501C00A6}" type="pres">
      <dgm:prSet presAssocID="{48148C1A-CF80-6446-92B0-7F1EC0105D3C}" presName="Name64" presStyleLbl="parChTrans1D2" presStyleIdx="0" presStyleCnt="3"/>
      <dgm:spPr/>
    </dgm:pt>
    <dgm:pt modelId="{3E9E0641-BBA1-2E43-B84D-461F36D9D88F}" type="pres">
      <dgm:prSet presAssocID="{C8025250-5F05-6A46-A5D6-1FBE39184DB7}" presName="hierRoot2" presStyleCnt="0">
        <dgm:presLayoutVars>
          <dgm:hierBranch val="init"/>
        </dgm:presLayoutVars>
      </dgm:prSet>
      <dgm:spPr/>
    </dgm:pt>
    <dgm:pt modelId="{29D666A7-232B-CD40-BFCD-FA9350907F07}" type="pres">
      <dgm:prSet presAssocID="{C8025250-5F05-6A46-A5D6-1FBE39184DB7}" presName="rootComposite" presStyleCnt="0"/>
      <dgm:spPr/>
    </dgm:pt>
    <dgm:pt modelId="{6EB5F218-CAB8-724D-86E2-164394F8F2D8}" type="pres">
      <dgm:prSet presAssocID="{C8025250-5F05-6A46-A5D6-1FBE39184DB7}" presName="rootText" presStyleLbl="node2" presStyleIdx="0" presStyleCnt="3" custScaleY="133394" custLinFactNeighborX="-673" custLinFactNeighborY="-33033">
        <dgm:presLayoutVars>
          <dgm:chPref val="3"/>
        </dgm:presLayoutVars>
      </dgm:prSet>
      <dgm:spPr/>
    </dgm:pt>
    <dgm:pt modelId="{37826049-F217-484C-B90F-D5731AA81E04}" type="pres">
      <dgm:prSet presAssocID="{C8025250-5F05-6A46-A5D6-1FBE39184DB7}" presName="rootConnector" presStyleLbl="node2" presStyleIdx="0" presStyleCnt="3"/>
      <dgm:spPr/>
    </dgm:pt>
    <dgm:pt modelId="{6C645597-C6F7-3845-A1F4-962659CE0E20}" type="pres">
      <dgm:prSet presAssocID="{C8025250-5F05-6A46-A5D6-1FBE39184DB7}" presName="hierChild4" presStyleCnt="0"/>
      <dgm:spPr/>
    </dgm:pt>
    <dgm:pt modelId="{76C2B7EC-FFCD-7749-AC4D-516257AA0221}" type="pres">
      <dgm:prSet presAssocID="{94247610-7624-364B-9142-4308566AC228}" presName="Name64" presStyleLbl="parChTrans1D3" presStyleIdx="0" presStyleCnt="3"/>
      <dgm:spPr/>
    </dgm:pt>
    <dgm:pt modelId="{844DCBCB-0CAC-0147-BA20-518C71E1827A}" type="pres">
      <dgm:prSet presAssocID="{96E21C44-ED54-DE4A-B03E-A7F076C1DEF5}" presName="hierRoot2" presStyleCnt="0">
        <dgm:presLayoutVars>
          <dgm:hierBranch val="init"/>
        </dgm:presLayoutVars>
      </dgm:prSet>
      <dgm:spPr/>
    </dgm:pt>
    <dgm:pt modelId="{69B27296-22F7-4045-A9DE-F6610F23E31F}" type="pres">
      <dgm:prSet presAssocID="{96E21C44-ED54-DE4A-B03E-A7F076C1DEF5}" presName="rootComposite" presStyleCnt="0"/>
      <dgm:spPr/>
    </dgm:pt>
    <dgm:pt modelId="{42E10E3E-CB15-294D-921B-666FF2AF3FED}" type="pres">
      <dgm:prSet presAssocID="{96E21C44-ED54-DE4A-B03E-A7F076C1DEF5}" presName="rootText" presStyleLbl="node3" presStyleIdx="0" presStyleCnt="3" custLinFactNeighborX="-884" custLinFactNeighborY="594">
        <dgm:presLayoutVars>
          <dgm:chPref val="3"/>
        </dgm:presLayoutVars>
      </dgm:prSet>
      <dgm:spPr/>
    </dgm:pt>
    <dgm:pt modelId="{6FBEB12A-00F9-094E-87CB-E63AB7228B64}" type="pres">
      <dgm:prSet presAssocID="{96E21C44-ED54-DE4A-B03E-A7F076C1DEF5}" presName="rootConnector" presStyleLbl="node3" presStyleIdx="0" presStyleCnt="3"/>
      <dgm:spPr/>
    </dgm:pt>
    <dgm:pt modelId="{C6A440CD-CE0B-5248-8F1A-5A47AAC34F26}" type="pres">
      <dgm:prSet presAssocID="{96E21C44-ED54-DE4A-B03E-A7F076C1DEF5}" presName="hierChild4" presStyleCnt="0"/>
      <dgm:spPr/>
    </dgm:pt>
    <dgm:pt modelId="{40F0074D-4B6E-2841-921D-9327380D5498}" type="pres">
      <dgm:prSet presAssocID="{96E21C44-ED54-DE4A-B03E-A7F076C1DEF5}" presName="hierChild5" presStyleCnt="0"/>
      <dgm:spPr/>
    </dgm:pt>
    <dgm:pt modelId="{1A87D18B-D64E-0249-BC61-504ED0E9257A}" type="pres">
      <dgm:prSet presAssocID="{C8025250-5F05-6A46-A5D6-1FBE39184DB7}" presName="hierChild5" presStyleCnt="0"/>
      <dgm:spPr/>
    </dgm:pt>
    <dgm:pt modelId="{EA4B8C28-645D-244E-AFA6-B18C642BFF22}" type="pres">
      <dgm:prSet presAssocID="{ADA41FBE-87F0-CB4B-97B8-254789076900}" presName="Name64" presStyleLbl="parChTrans1D2" presStyleIdx="1" presStyleCnt="3"/>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1" presStyleCnt="3" custScaleY="150447" custLinFactNeighborX="-611" custLinFactNeighborY="-16667">
        <dgm:presLayoutVars>
          <dgm:chPref val="3"/>
        </dgm:presLayoutVars>
      </dgm:prSet>
      <dgm:spPr/>
    </dgm:pt>
    <dgm:pt modelId="{CD80DD4E-0D1B-5C4A-8BFF-66FA45B09C21}" type="pres">
      <dgm:prSet presAssocID="{222A6CD8-1F54-AD41-AAE9-7AF47C8BF77A}" presName="rootConnector" presStyleLbl="node2" presStyleIdx="1" presStyleCnt="3"/>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1" presStyleCnt="3"/>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1" presStyleCnt="3" custLinFactNeighborX="-69" custLinFactNeighborY="-16668">
        <dgm:presLayoutVars>
          <dgm:chPref val="3"/>
        </dgm:presLayoutVars>
      </dgm:prSet>
      <dgm:spPr/>
    </dgm:pt>
    <dgm:pt modelId="{4CBEFE38-2ACC-3C43-A2B2-BA4B66BE6F0C}" type="pres">
      <dgm:prSet presAssocID="{6D2D45DF-9780-6847-8DD1-DE1C59AC942E}" presName="rootConnector" presStyleLbl="node3" presStyleIdx="1" presStyleCnt="3"/>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2" presStyleCnt="3"/>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2" presStyleCnt="3" custScaleY="196408" custLinFactNeighborX="408" custLinFactNeighborY="-26230">
        <dgm:presLayoutVars>
          <dgm:chPref val="3"/>
        </dgm:presLayoutVars>
      </dgm:prSet>
      <dgm:spPr/>
    </dgm:pt>
    <dgm:pt modelId="{9E2BCF4D-DA26-1543-9874-B35794FEDEC8}" type="pres">
      <dgm:prSet presAssocID="{3E792F89-1178-904B-A617-DBE16D1B9D26}" presName="rootConnector" presStyleLbl="node2" presStyleIdx="2" presStyleCnt="3"/>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2" presStyleCnt="3"/>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2" presStyleCnt="3" custLinFactNeighborX="-408" custLinFactNeighborY="-26273">
        <dgm:presLayoutVars>
          <dgm:chPref val="3"/>
        </dgm:presLayoutVars>
      </dgm:prSet>
      <dgm:spPr/>
    </dgm:pt>
    <dgm:pt modelId="{83CFC3BF-117C-CF47-93F3-A958F54A7D7E}" type="pres">
      <dgm:prSet presAssocID="{39B47A5A-1A60-2E4E-ABEB-FB42B2D6C0C9}" presName="rootConnector" presStyleLbl="node3" presStyleIdx="2" presStyleCnt="3"/>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2"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8503662D-9948-EF45-8E8D-7AE415F8CEEC}" srcId="{C8025250-5F05-6A46-A5D6-1FBE39184DB7}" destId="{96E21C44-ED54-DE4A-B03E-A7F076C1DEF5}" srcOrd="0" destOrd="0" parTransId="{94247610-7624-364B-9142-4308566AC228}" sibTransId="{A45FADFF-C9BD-8E4B-BE22-E6604480A9C0}"/>
    <dgm:cxn modelId="{A6B94340-A7C9-DF4A-B1A2-DF2BF1E327F3}" type="presOf" srcId="{48148C1A-CF80-6446-92B0-7F1EC0105D3C}" destId="{88C9158A-0C4B-9842-96A6-9A52501C00A6}"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88C4AE45-8A5C-844D-8F00-DAC24794F963}" type="presOf" srcId="{96E21C44-ED54-DE4A-B03E-A7F076C1DEF5}" destId="{6FBEB12A-00F9-094E-87CB-E63AB7228B64}" srcOrd="1" destOrd="0" presId="urn:microsoft.com/office/officeart/2009/3/layout/HorizontalOrganizationChart"/>
    <dgm:cxn modelId="{19B2CA47-8D31-244D-AF7D-C04BAE6C2E38}" type="presOf" srcId="{94247610-7624-364B-9142-4308566AC228}" destId="{76C2B7EC-FFCD-7749-AC4D-516257AA0221}" srcOrd="0" destOrd="0" presId="urn:microsoft.com/office/officeart/2009/3/layout/HorizontalOrganizationChart"/>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F73D2157-13E1-7B48-B1F9-FF9A0C3CCB1D}" srcId="{CCC85BFD-EE1C-F348-B4AE-90D9ABA35B7E}" destId="{C8025250-5F05-6A46-A5D6-1FBE39184DB7}" srcOrd="0" destOrd="0" parTransId="{48148C1A-CF80-6446-92B0-7F1EC0105D3C}" sibTransId="{9B803953-81B2-7F4B-A330-FDD5AC14D0C2}"/>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3B177A9A-2E44-8E46-B402-BB575B381435}" type="presOf" srcId="{C8025250-5F05-6A46-A5D6-1FBE39184DB7}" destId="{37826049-F217-484C-B90F-D5731AA81E04}" srcOrd="1" destOrd="0" presId="urn:microsoft.com/office/officeart/2009/3/layout/HorizontalOrganizationChart"/>
    <dgm:cxn modelId="{D911279F-D360-9E49-B104-289D741692B1}" srcId="{CCC85BFD-EE1C-F348-B4AE-90D9ABA35B7E}" destId="{222A6CD8-1F54-AD41-AAE9-7AF47C8BF77A}" srcOrd="1" destOrd="0" parTransId="{ADA41FBE-87F0-CB4B-97B8-254789076900}" sibTransId="{75D9C44B-0114-5047-A3C6-4A520614277B}"/>
    <dgm:cxn modelId="{8CF8DEA1-AED2-6B48-8A17-498C95046C61}" type="presOf" srcId="{C8025250-5F05-6A46-A5D6-1FBE39184DB7}" destId="{6EB5F218-CAB8-724D-86E2-164394F8F2D8}" srcOrd="0" destOrd="0" presId="urn:microsoft.com/office/officeart/2009/3/layout/HorizontalOrganizationChart"/>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4F1E15D9-C32D-4749-A258-02E731C5D274}" type="presOf" srcId="{96E21C44-ED54-DE4A-B03E-A7F076C1DEF5}" destId="{42E10E3E-CB15-294D-921B-666FF2AF3FED}"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F7AB90C8-BB44-184A-B931-A3DAFA606630}" type="presParOf" srcId="{42743FC5-B464-7447-A2BD-5E9553C1AF57}" destId="{88C9158A-0C4B-9842-96A6-9A52501C00A6}" srcOrd="0" destOrd="0" presId="urn:microsoft.com/office/officeart/2009/3/layout/HorizontalOrganizationChart"/>
    <dgm:cxn modelId="{F83E2D31-0119-4544-9F5D-FE5377CA0806}" type="presParOf" srcId="{42743FC5-B464-7447-A2BD-5E9553C1AF57}" destId="{3E9E0641-BBA1-2E43-B84D-461F36D9D88F}" srcOrd="1" destOrd="0" presId="urn:microsoft.com/office/officeart/2009/3/layout/HorizontalOrganizationChart"/>
    <dgm:cxn modelId="{348B6AF4-B3C1-524A-BC73-510DA6768051}" type="presParOf" srcId="{3E9E0641-BBA1-2E43-B84D-461F36D9D88F}" destId="{29D666A7-232B-CD40-BFCD-FA9350907F07}" srcOrd="0" destOrd="0" presId="urn:microsoft.com/office/officeart/2009/3/layout/HorizontalOrganizationChart"/>
    <dgm:cxn modelId="{BA81C20F-34AE-D140-8D86-167F2C84FEE3}" type="presParOf" srcId="{29D666A7-232B-CD40-BFCD-FA9350907F07}" destId="{6EB5F218-CAB8-724D-86E2-164394F8F2D8}" srcOrd="0" destOrd="0" presId="urn:microsoft.com/office/officeart/2009/3/layout/HorizontalOrganizationChart"/>
    <dgm:cxn modelId="{B4392DB8-E94A-0A4C-B99A-FD5AD3930030}" type="presParOf" srcId="{29D666A7-232B-CD40-BFCD-FA9350907F07}" destId="{37826049-F217-484C-B90F-D5731AA81E04}" srcOrd="1" destOrd="0" presId="urn:microsoft.com/office/officeart/2009/3/layout/HorizontalOrganizationChart"/>
    <dgm:cxn modelId="{668D90E8-DB78-8545-99EC-0EEC43287980}" type="presParOf" srcId="{3E9E0641-BBA1-2E43-B84D-461F36D9D88F}" destId="{6C645597-C6F7-3845-A1F4-962659CE0E20}" srcOrd="1" destOrd="0" presId="urn:microsoft.com/office/officeart/2009/3/layout/HorizontalOrganizationChart"/>
    <dgm:cxn modelId="{7F6F92B1-C746-BE49-9A4E-F7425D7F04F7}" type="presParOf" srcId="{6C645597-C6F7-3845-A1F4-962659CE0E20}" destId="{76C2B7EC-FFCD-7749-AC4D-516257AA0221}" srcOrd="0" destOrd="0" presId="urn:microsoft.com/office/officeart/2009/3/layout/HorizontalOrganizationChart"/>
    <dgm:cxn modelId="{877AD3D0-39DB-3642-B77B-E83D197141C6}" type="presParOf" srcId="{6C645597-C6F7-3845-A1F4-962659CE0E20}" destId="{844DCBCB-0CAC-0147-BA20-518C71E1827A}" srcOrd="1" destOrd="0" presId="urn:microsoft.com/office/officeart/2009/3/layout/HorizontalOrganizationChart"/>
    <dgm:cxn modelId="{22881D83-744A-9144-B5BF-924736F0635B}" type="presParOf" srcId="{844DCBCB-0CAC-0147-BA20-518C71E1827A}" destId="{69B27296-22F7-4045-A9DE-F6610F23E31F}" srcOrd="0" destOrd="0" presId="urn:microsoft.com/office/officeart/2009/3/layout/HorizontalOrganizationChart"/>
    <dgm:cxn modelId="{753097A5-CB8F-0D42-B507-9DBB158573EA}" type="presParOf" srcId="{69B27296-22F7-4045-A9DE-F6610F23E31F}" destId="{42E10E3E-CB15-294D-921B-666FF2AF3FED}" srcOrd="0" destOrd="0" presId="urn:microsoft.com/office/officeart/2009/3/layout/HorizontalOrganizationChart"/>
    <dgm:cxn modelId="{5D4F6A3D-5D5B-FF4F-AE24-44226A42FCF8}" type="presParOf" srcId="{69B27296-22F7-4045-A9DE-F6610F23E31F}" destId="{6FBEB12A-00F9-094E-87CB-E63AB7228B64}" srcOrd="1" destOrd="0" presId="urn:microsoft.com/office/officeart/2009/3/layout/HorizontalOrganizationChart"/>
    <dgm:cxn modelId="{C58FC7EF-3DB1-AD4F-BA0E-B1F639FEB87C}" type="presParOf" srcId="{844DCBCB-0CAC-0147-BA20-518C71E1827A}" destId="{C6A440CD-CE0B-5248-8F1A-5A47AAC34F26}" srcOrd="1" destOrd="0" presId="urn:microsoft.com/office/officeart/2009/3/layout/HorizontalOrganizationChart"/>
    <dgm:cxn modelId="{3E47BCF7-F14B-B54B-B1EC-50297B8E64E4}" type="presParOf" srcId="{844DCBCB-0CAC-0147-BA20-518C71E1827A}" destId="{40F0074D-4B6E-2841-921D-9327380D5498}" srcOrd="2" destOrd="0" presId="urn:microsoft.com/office/officeart/2009/3/layout/HorizontalOrganizationChart"/>
    <dgm:cxn modelId="{607E2F43-8146-6C48-958A-E6B8F5E2BB3A}" type="presParOf" srcId="{3E9E0641-BBA1-2E43-B84D-461F36D9D88F}" destId="{1A87D18B-D64E-0249-BC61-504ED0E9257A}" srcOrd="2" destOrd="0" presId="urn:microsoft.com/office/officeart/2009/3/layout/HorizontalOrganizationChart"/>
    <dgm:cxn modelId="{7A082442-55E9-2747-9E16-F02028F17EBB}" type="presParOf" srcId="{42743FC5-B464-7447-A2BD-5E9553C1AF57}" destId="{EA4B8C28-645D-244E-AFA6-B18C642BFF22}" srcOrd="2" destOrd="0" presId="urn:microsoft.com/office/officeart/2009/3/layout/HorizontalOrganizationChart"/>
    <dgm:cxn modelId="{27C4CB19-EE84-1A4E-940F-BBFB456BA172}" type="presParOf" srcId="{42743FC5-B464-7447-A2BD-5E9553C1AF57}" destId="{4EA1CB20-FFC6-E746-AB2E-D52F2F1DF9FD}" srcOrd="3"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4" destOrd="0" presId="urn:microsoft.com/office/officeart/2009/3/layout/HorizontalOrganizationChart"/>
    <dgm:cxn modelId="{07D824DF-75A4-1040-8657-07D3CDE86171}" type="presParOf" srcId="{42743FC5-B464-7447-A2BD-5E9553C1AF57}" destId="{EEDB697F-42AD-8145-9AAA-33CEC2E28F2F}" srcOrd="5"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r>
            <a:rPr lang="pt-BR" sz="1600" b="1">
              <a:solidFill>
                <a:schemeClr val="tx1"/>
              </a:solidFill>
            </a:rPr>
            <a:t>6. Disposições complementares para processo de certificação de respiradores</a:t>
          </a:r>
        </a:p>
      </dgm:t>
    </dgm:pt>
    <dgm:pt modelId="{46BD1795-CE77-184A-96FD-AC76CC4006A0}" type="parTrans" cxnId="{AC435164-EBBD-8544-9D99-8679CFFE930D}">
      <dgm:prSet/>
      <dgm:spPr/>
      <dgm:t>
        <a:bodyPr/>
        <a:lstStyle/>
        <a:p>
          <a:endParaRPr lang="pt-BR"/>
        </a:p>
      </dgm:t>
    </dgm:pt>
    <dgm:pt modelId="{2C23C6CF-FB6C-A74E-AD4B-AB3EC760DA42}" type="sibTrans" cxnId="{AC435164-EBBD-8544-9D99-8679CFFE930D}">
      <dgm:prSet/>
      <dgm:spPr/>
      <dgm:t>
        <a:bodyPr/>
        <a:lstStyle/>
        <a:p>
          <a:endParaRPr lang="pt-BR"/>
        </a:p>
      </dgm:t>
    </dgm:pt>
    <dgm:pt modelId="{C8025250-5F05-6A46-A5D6-1FBE39184DB7}">
      <dgm:prSet phldrT="[Texto]" custT="1"/>
      <dgm:spPr/>
      <dgm:t>
        <a:bodyPr/>
        <a:lstStyle/>
        <a:p>
          <a:r>
            <a:rPr lang="pt-BR" sz="1400" b="1">
              <a:solidFill>
                <a:schemeClr val="tx1"/>
              </a:solidFill>
            </a:rPr>
            <a:t>Item 6.1</a:t>
          </a:r>
        </a:p>
      </dgm:t>
    </dgm:pt>
    <dgm:pt modelId="{48148C1A-CF80-6446-92B0-7F1EC0105D3C}" type="parTrans" cxnId="{F73D2157-13E1-7B48-B1F9-FF9A0C3CCB1D}">
      <dgm:prSet/>
      <dgm:spPr/>
      <dgm:t>
        <a:bodyPr/>
        <a:lstStyle/>
        <a:p>
          <a:endParaRPr lang="pt-BR"/>
        </a:p>
      </dgm:t>
    </dgm:pt>
    <dgm:pt modelId="{9B803953-81B2-7F4B-A330-FDD5AC14D0C2}" type="sibTrans" cxnId="{F73D2157-13E1-7B48-B1F9-FF9A0C3CCB1D}">
      <dgm:prSet/>
      <dgm:spPr/>
      <dgm:t>
        <a:bodyPr/>
        <a:lstStyle/>
        <a:p>
          <a:endParaRPr lang="pt-BR"/>
        </a:p>
      </dgm:t>
    </dgm:pt>
    <dgm:pt modelId="{222A6CD8-1F54-AD41-AAE9-7AF47C8BF77A}">
      <dgm:prSet phldrT="[Texto]" custT="1"/>
      <dgm:spPr/>
      <dgm:t>
        <a:bodyPr/>
        <a:lstStyle/>
        <a:p>
          <a:r>
            <a:rPr lang="pt-BR" sz="1400" b="1">
              <a:solidFill>
                <a:schemeClr val="tx1"/>
              </a:solidFill>
            </a:rPr>
            <a:t>Item 6.2</a:t>
          </a:r>
          <a:endParaRPr lang="pt-BR" sz="1400" b="1" u="sng">
            <a:solidFill>
              <a:schemeClr val="tx1"/>
            </a:solidFill>
          </a:endParaRPr>
        </a:p>
      </dgm:t>
    </dgm:pt>
    <dgm:pt modelId="{ADA41FBE-87F0-CB4B-97B8-254789076900}" type="parTrans" cxnId="{D911279F-D360-9E49-B104-289D741692B1}">
      <dgm:prSet/>
      <dgm:spPr/>
      <dgm:t>
        <a:bodyPr/>
        <a:lstStyle/>
        <a:p>
          <a:endParaRPr lang="pt-BR"/>
        </a:p>
      </dgm:t>
    </dgm:pt>
    <dgm:pt modelId="{75D9C44B-0114-5047-A3C6-4A520614277B}" type="sibTrans" cxnId="{D911279F-D360-9E49-B104-289D741692B1}">
      <dgm:prSet/>
      <dgm:spPr/>
      <dgm:t>
        <a:bodyPr/>
        <a:lstStyle/>
        <a:p>
          <a:endParaRPr lang="pt-BR"/>
        </a:p>
      </dgm:t>
    </dgm:pt>
    <dgm:pt modelId="{3E792F89-1178-904B-A617-DBE16D1B9D26}">
      <dgm:prSet phldrT="[Texto]" custT="1"/>
      <dgm:spPr/>
      <dgm:t>
        <a:bodyPr/>
        <a:lstStyle/>
        <a:p>
          <a:r>
            <a:rPr lang="pt-BR" sz="1400" b="1">
              <a:solidFill>
                <a:schemeClr val="tx1"/>
              </a:solidFill>
            </a:rPr>
            <a:t>Item 6.3</a:t>
          </a:r>
          <a:endParaRPr lang="pt-BR" sz="1400" b="1" u="sng">
            <a:solidFill>
              <a:schemeClr val="tx1"/>
            </a:solidFill>
          </a:endParaRPr>
        </a:p>
      </dgm:t>
    </dgm:pt>
    <dgm:pt modelId="{9235E0DC-D57C-564E-A958-1E1D63A54EDA}" type="parTrans" cxnId="{9FEBD12A-4B34-BC44-9632-9313665F2176}">
      <dgm:prSet/>
      <dgm:spPr/>
      <dgm:t>
        <a:bodyPr/>
        <a:lstStyle/>
        <a:p>
          <a:endParaRPr lang="pt-BR"/>
        </a:p>
      </dgm:t>
    </dgm:pt>
    <dgm:pt modelId="{2FFDA829-E8A9-C14D-B481-380879F42199}" type="sibTrans" cxnId="{9FEBD12A-4B34-BC44-9632-9313665F2176}">
      <dgm:prSet/>
      <dgm:spPr/>
      <dgm:t>
        <a:bodyPr/>
        <a:lstStyle/>
        <a:p>
          <a:endParaRPr lang="pt-BR"/>
        </a:p>
      </dgm:t>
    </dgm:pt>
    <dgm:pt modelId="{39B47A5A-1A60-2E4E-ABEB-FB42B2D6C0C9}">
      <dgm:prSet phldrT="[Texto]" custT="1"/>
      <dgm:spPr>
        <a:noFill/>
        <a:ln w="57150">
          <a:solidFill>
            <a:srgbClr val="FFC000"/>
          </a:solidFill>
        </a:ln>
      </dgm:spPr>
      <dgm:t>
        <a:bodyPr/>
        <a:lstStyle/>
        <a:p>
          <a:r>
            <a:rPr lang="pt-BR" sz="1400" b="1">
              <a:solidFill>
                <a:schemeClr val="tx1"/>
              </a:solidFill>
            </a:rPr>
            <a:t>ADUÇÃO DE AR tipo: </a:t>
          </a:r>
        </a:p>
        <a:p>
          <a:r>
            <a:rPr lang="pt-BR" sz="1400">
              <a:solidFill>
                <a:schemeClr val="tx1"/>
              </a:solidFill>
            </a:rPr>
            <a:t>- linha de ar comprimido (de fluxo contínuo e de demanda com pressão positiva) e </a:t>
          </a:r>
        </a:p>
        <a:p>
          <a:r>
            <a:rPr lang="pt-BR" sz="1400">
              <a:solidFill>
                <a:schemeClr val="tx1"/>
              </a:solidFill>
            </a:rPr>
            <a:t>- máscara autônoma (de circuito aberto de demanda com pressão positiva), </a:t>
          </a:r>
        </a:p>
        <a:p>
          <a:r>
            <a:rPr lang="pt-BR" sz="1400">
              <a:solidFill>
                <a:schemeClr val="tx1"/>
              </a:solidFill>
            </a:rPr>
            <a:t>- sem opção de ensaios no Brasil e </a:t>
          </a:r>
        </a:p>
        <a:p>
          <a:r>
            <a:rPr lang="pt-BR" sz="1400">
              <a:solidFill>
                <a:schemeClr val="tx1"/>
              </a:solidFill>
            </a:rPr>
            <a:t>- com certificação de conformidade nacional</a:t>
          </a:r>
        </a:p>
      </dgm:t>
    </dgm:pt>
    <dgm:pt modelId="{8A3F5FFB-135A-7343-8B54-CB1810A3692E}" type="sibTrans" cxnId="{608CF790-F7C0-6F4E-B023-0565DDA6070E}">
      <dgm:prSet/>
      <dgm:spPr/>
      <dgm:t>
        <a:bodyPr/>
        <a:lstStyle/>
        <a:p>
          <a:endParaRPr lang="pt-BR"/>
        </a:p>
      </dgm:t>
    </dgm:pt>
    <dgm:pt modelId="{1D31D532-433C-8348-8E1E-3AD912E399AC}" type="parTrans" cxnId="{608CF790-F7C0-6F4E-B023-0565DDA6070E}">
      <dgm:prSet/>
      <dgm:spPr/>
      <dgm:t>
        <a:bodyPr/>
        <a:lstStyle/>
        <a:p>
          <a:endParaRPr lang="pt-BR"/>
        </a:p>
      </dgm:t>
    </dgm:pt>
    <dgm:pt modelId="{6D2D45DF-9780-6847-8DD1-DE1C59AC942E}">
      <dgm:prSet phldrT="[Texto]" custT="1"/>
      <dgm:spPr>
        <a:noFill/>
        <a:ln w="57150">
          <a:solidFill>
            <a:srgbClr val="FFC000"/>
          </a:solidFill>
        </a:ln>
      </dgm:spPr>
      <dgm:t>
        <a:bodyPr/>
        <a:lstStyle/>
        <a:p>
          <a:r>
            <a:rPr lang="pt-BR" sz="1400" b="1">
              <a:solidFill>
                <a:schemeClr val="tx1"/>
              </a:solidFill>
            </a:rPr>
            <a:t>Respiradores:</a:t>
          </a:r>
          <a:r>
            <a:rPr lang="pt-BR" sz="1400">
              <a:solidFill>
                <a:schemeClr val="tx1"/>
              </a:solidFill>
            </a:rPr>
            <a:t> </a:t>
          </a:r>
        </a:p>
        <a:p>
          <a:r>
            <a:rPr lang="pt-BR" sz="1400">
              <a:solidFill>
                <a:schemeClr val="tx1"/>
              </a:solidFill>
            </a:rPr>
            <a:t>- ensaiados exclusivamente no exterior, sem opção de ensaios no Brasil e </a:t>
          </a:r>
        </a:p>
        <a:p>
          <a:r>
            <a:rPr lang="pt-BR" sz="1400">
              <a:solidFill>
                <a:schemeClr val="tx1"/>
              </a:solidFill>
            </a:rPr>
            <a:t>- com certificação de conformidade estrangeira</a:t>
          </a:r>
        </a:p>
      </dgm:t>
    </dgm:pt>
    <dgm:pt modelId="{A2A714F5-A027-514A-B890-46CE2233F286}" type="sibTrans" cxnId="{5800760F-8DDA-0F4F-A3F5-54FE882A53AC}">
      <dgm:prSet/>
      <dgm:spPr/>
      <dgm:t>
        <a:bodyPr/>
        <a:lstStyle/>
        <a:p>
          <a:endParaRPr lang="pt-BR"/>
        </a:p>
      </dgm:t>
    </dgm:pt>
    <dgm:pt modelId="{A614DF56-F639-2444-A9D2-8B56994D21C5}" type="parTrans" cxnId="{5800760F-8DDA-0F4F-A3F5-54FE882A53AC}">
      <dgm:prSet/>
      <dgm:spPr/>
      <dgm:t>
        <a:bodyPr/>
        <a:lstStyle/>
        <a:p>
          <a:endParaRPr lang="pt-BR"/>
        </a:p>
      </dgm:t>
    </dgm:pt>
    <dgm:pt modelId="{96E21C44-ED54-DE4A-B03E-A7F076C1DEF5}">
      <dgm:prSet phldrT="[Texto]" custT="1"/>
      <dgm:spPr>
        <a:noFill/>
        <a:ln w="57150">
          <a:solidFill>
            <a:srgbClr val="FFC000"/>
          </a:solidFill>
        </a:ln>
      </dgm:spPr>
      <dgm:t>
        <a:bodyPr/>
        <a:lstStyle/>
        <a:p>
          <a:r>
            <a:rPr lang="pt-BR" sz="1400" b="1">
              <a:solidFill>
                <a:schemeClr val="tx1"/>
              </a:solidFill>
            </a:rPr>
            <a:t>PURIFICADORES DE AR:</a:t>
          </a:r>
        </a:p>
        <a:p>
          <a:r>
            <a:rPr lang="pt-BR" sz="1400">
              <a:solidFill>
                <a:schemeClr val="tx1"/>
              </a:solidFill>
            </a:rPr>
            <a:t>- não motorizados </a:t>
          </a:r>
        </a:p>
        <a:p>
          <a:r>
            <a:rPr lang="pt-BR" sz="1400">
              <a:solidFill>
                <a:schemeClr val="tx1"/>
              </a:solidFill>
            </a:rPr>
            <a:t>- com filtros substituíveis e</a:t>
          </a:r>
        </a:p>
        <a:p>
          <a:r>
            <a:rPr lang="pt-BR" sz="1400">
              <a:solidFill>
                <a:schemeClr val="tx1"/>
              </a:solidFill>
            </a:rPr>
            <a:t>- que podem ser ensaiados no Brasil</a:t>
          </a:r>
        </a:p>
      </dgm:t>
    </dgm:pt>
    <dgm:pt modelId="{A45FADFF-C9BD-8E4B-BE22-E6604480A9C0}" type="sibTrans" cxnId="{8503662D-9948-EF45-8E8D-7AE415F8CEEC}">
      <dgm:prSet/>
      <dgm:spPr/>
      <dgm:t>
        <a:bodyPr/>
        <a:lstStyle/>
        <a:p>
          <a:endParaRPr lang="pt-BR"/>
        </a:p>
      </dgm:t>
    </dgm:pt>
    <dgm:pt modelId="{94247610-7624-364B-9142-4308566AC228}" type="parTrans" cxnId="{8503662D-9948-EF45-8E8D-7AE415F8CEEC}">
      <dgm:prSet/>
      <dgm:spPr/>
      <dgm:t>
        <a:bodyPr/>
        <a:lstStyle/>
        <a:p>
          <a:endParaRPr lang="pt-B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64207" custScaleY="249549" custLinFactNeighborX="-8030" custLinFactNeighborY="3627">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88C9158A-0C4B-9842-96A6-9A52501C00A6}" type="pres">
      <dgm:prSet presAssocID="{48148C1A-CF80-6446-92B0-7F1EC0105D3C}" presName="Name64" presStyleLbl="parChTrans1D2" presStyleIdx="0" presStyleCnt="3"/>
      <dgm:spPr/>
    </dgm:pt>
    <dgm:pt modelId="{3E9E0641-BBA1-2E43-B84D-461F36D9D88F}" type="pres">
      <dgm:prSet presAssocID="{C8025250-5F05-6A46-A5D6-1FBE39184DB7}" presName="hierRoot2" presStyleCnt="0">
        <dgm:presLayoutVars>
          <dgm:hierBranch val="init"/>
        </dgm:presLayoutVars>
      </dgm:prSet>
      <dgm:spPr/>
    </dgm:pt>
    <dgm:pt modelId="{29D666A7-232B-CD40-BFCD-FA9350907F07}" type="pres">
      <dgm:prSet presAssocID="{C8025250-5F05-6A46-A5D6-1FBE39184DB7}" presName="rootComposite" presStyleCnt="0"/>
      <dgm:spPr/>
    </dgm:pt>
    <dgm:pt modelId="{6EB5F218-CAB8-724D-86E2-164394F8F2D8}" type="pres">
      <dgm:prSet presAssocID="{C8025250-5F05-6A46-A5D6-1FBE39184DB7}" presName="rootText" presStyleLbl="node2" presStyleIdx="0" presStyleCnt="3" custScaleX="35093" custScaleY="87307" custLinFactNeighborX="-12250" custLinFactNeighborY="62249">
        <dgm:presLayoutVars>
          <dgm:chPref val="3"/>
        </dgm:presLayoutVars>
      </dgm:prSet>
      <dgm:spPr/>
    </dgm:pt>
    <dgm:pt modelId="{37826049-F217-484C-B90F-D5731AA81E04}" type="pres">
      <dgm:prSet presAssocID="{C8025250-5F05-6A46-A5D6-1FBE39184DB7}" presName="rootConnector" presStyleLbl="node2" presStyleIdx="0" presStyleCnt="3"/>
      <dgm:spPr/>
    </dgm:pt>
    <dgm:pt modelId="{6C645597-C6F7-3845-A1F4-962659CE0E20}" type="pres">
      <dgm:prSet presAssocID="{C8025250-5F05-6A46-A5D6-1FBE39184DB7}" presName="hierChild4" presStyleCnt="0"/>
      <dgm:spPr/>
    </dgm:pt>
    <dgm:pt modelId="{76C2B7EC-FFCD-7749-AC4D-516257AA0221}" type="pres">
      <dgm:prSet presAssocID="{94247610-7624-364B-9142-4308566AC228}" presName="Name64" presStyleLbl="parChTrans1D3" presStyleIdx="0" presStyleCnt="3"/>
      <dgm:spPr/>
    </dgm:pt>
    <dgm:pt modelId="{844DCBCB-0CAC-0147-BA20-518C71E1827A}" type="pres">
      <dgm:prSet presAssocID="{96E21C44-ED54-DE4A-B03E-A7F076C1DEF5}" presName="hierRoot2" presStyleCnt="0">
        <dgm:presLayoutVars>
          <dgm:hierBranch val="init"/>
        </dgm:presLayoutVars>
      </dgm:prSet>
      <dgm:spPr/>
    </dgm:pt>
    <dgm:pt modelId="{69B27296-22F7-4045-A9DE-F6610F23E31F}" type="pres">
      <dgm:prSet presAssocID="{96E21C44-ED54-DE4A-B03E-A7F076C1DEF5}" presName="rootComposite" presStyleCnt="0"/>
      <dgm:spPr/>
    </dgm:pt>
    <dgm:pt modelId="{42E10E3E-CB15-294D-921B-666FF2AF3FED}" type="pres">
      <dgm:prSet presAssocID="{96E21C44-ED54-DE4A-B03E-A7F076C1DEF5}" presName="rootText" presStyleLbl="node3" presStyleIdx="0" presStyleCnt="3" custScaleX="198067" custScaleY="164097" custLinFactNeighborX="-19386" custLinFactNeighborY="21663">
        <dgm:presLayoutVars>
          <dgm:chPref val="3"/>
        </dgm:presLayoutVars>
      </dgm:prSet>
      <dgm:spPr/>
    </dgm:pt>
    <dgm:pt modelId="{6FBEB12A-00F9-094E-87CB-E63AB7228B64}" type="pres">
      <dgm:prSet presAssocID="{96E21C44-ED54-DE4A-B03E-A7F076C1DEF5}" presName="rootConnector" presStyleLbl="node3" presStyleIdx="0" presStyleCnt="3"/>
      <dgm:spPr/>
    </dgm:pt>
    <dgm:pt modelId="{C6A440CD-CE0B-5248-8F1A-5A47AAC34F26}" type="pres">
      <dgm:prSet presAssocID="{96E21C44-ED54-DE4A-B03E-A7F076C1DEF5}" presName="hierChild4" presStyleCnt="0"/>
      <dgm:spPr/>
    </dgm:pt>
    <dgm:pt modelId="{40F0074D-4B6E-2841-921D-9327380D5498}" type="pres">
      <dgm:prSet presAssocID="{96E21C44-ED54-DE4A-B03E-A7F076C1DEF5}" presName="hierChild5" presStyleCnt="0"/>
      <dgm:spPr/>
    </dgm:pt>
    <dgm:pt modelId="{1A87D18B-D64E-0249-BC61-504ED0E9257A}" type="pres">
      <dgm:prSet presAssocID="{C8025250-5F05-6A46-A5D6-1FBE39184DB7}" presName="hierChild5" presStyleCnt="0"/>
      <dgm:spPr/>
    </dgm:pt>
    <dgm:pt modelId="{EA4B8C28-645D-244E-AFA6-B18C642BFF22}" type="pres">
      <dgm:prSet presAssocID="{ADA41FBE-87F0-CB4B-97B8-254789076900}" presName="Name64" presStyleLbl="parChTrans1D2" presStyleIdx="1" presStyleCnt="3"/>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1" presStyleCnt="3" custScaleX="36007" custScaleY="92389" custLinFactNeighborX="-12707" custLinFactNeighborY="34049">
        <dgm:presLayoutVars>
          <dgm:chPref val="3"/>
        </dgm:presLayoutVars>
      </dgm:prSet>
      <dgm:spPr/>
    </dgm:pt>
    <dgm:pt modelId="{CD80DD4E-0D1B-5C4A-8BFF-66FA45B09C21}" type="pres">
      <dgm:prSet presAssocID="{222A6CD8-1F54-AD41-AAE9-7AF47C8BF77A}" presName="rootConnector" presStyleLbl="node2" presStyleIdx="1" presStyleCnt="3"/>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1" presStyleCnt="3"/>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1" presStyleCnt="3" custScaleX="197973" custScaleY="156820" custLinFactNeighborX="-18562" custLinFactNeighborY="-920">
        <dgm:presLayoutVars>
          <dgm:chPref val="3"/>
        </dgm:presLayoutVars>
      </dgm:prSet>
      <dgm:spPr/>
    </dgm:pt>
    <dgm:pt modelId="{4CBEFE38-2ACC-3C43-A2B2-BA4B66BE6F0C}" type="pres">
      <dgm:prSet presAssocID="{6D2D45DF-9780-6847-8DD1-DE1C59AC942E}" presName="rootConnector" presStyleLbl="node3" presStyleIdx="1" presStyleCnt="3"/>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2" presStyleCnt="3"/>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2" presStyleCnt="3" custScaleX="35793" custScaleY="100152" custLinFactNeighborX="-12600">
        <dgm:presLayoutVars>
          <dgm:chPref val="3"/>
        </dgm:presLayoutVars>
      </dgm:prSet>
      <dgm:spPr/>
    </dgm:pt>
    <dgm:pt modelId="{9E2BCF4D-DA26-1543-9874-B35794FEDEC8}" type="pres">
      <dgm:prSet presAssocID="{3E792F89-1178-904B-A617-DBE16D1B9D26}" presName="rootConnector" presStyleLbl="node2" presStyleIdx="2" presStyleCnt="3"/>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2" presStyleCnt="3"/>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2" presStyleCnt="3" custScaleX="199601" custScaleY="255808" custLinFactNeighborX="-19162" custLinFactNeighborY="-24081">
        <dgm:presLayoutVars>
          <dgm:chPref val="3"/>
        </dgm:presLayoutVars>
      </dgm:prSet>
      <dgm:spPr/>
    </dgm:pt>
    <dgm:pt modelId="{83CFC3BF-117C-CF47-93F3-A958F54A7D7E}" type="pres">
      <dgm:prSet presAssocID="{39B47A5A-1A60-2E4E-ABEB-FB42B2D6C0C9}" presName="rootConnector" presStyleLbl="node3" presStyleIdx="2" presStyleCnt="3"/>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2"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8503662D-9948-EF45-8E8D-7AE415F8CEEC}" srcId="{C8025250-5F05-6A46-A5D6-1FBE39184DB7}" destId="{96E21C44-ED54-DE4A-B03E-A7F076C1DEF5}" srcOrd="0" destOrd="0" parTransId="{94247610-7624-364B-9142-4308566AC228}" sibTransId="{A45FADFF-C9BD-8E4B-BE22-E6604480A9C0}"/>
    <dgm:cxn modelId="{A6B94340-A7C9-DF4A-B1A2-DF2BF1E327F3}" type="presOf" srcId="{48148C1A-CF80-6446-92B0-7F1EC0105D3C}" destId="{88C9158A-0C4B-9842-96A6-9A52501C00A6}"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88C4AE45-8A5C-844D-8F00-DAC24794F963}" type="presOf" srcId="{96E21C44-ED54-DE4A-B03E-A7F076C1DEF5}" destId="{6FBEB12A-00F9-094E-87CB-E63AB7228B64}" srcOrd="1" destOrd="0" presId="urn:microsoft.com/office/officeart/2009/3/layout/HorizontalOrganizationChart"/>
    <dgm:cxn modelId="{19B2CA47-8D31-244D-AF7D-C04BAE6C2E38}" type="presOf" srcId="{94247610-7624-364B-9142-4308566AC228}" destId="{76C2B7EC-FFCD-7749-AC4D-516257AA0221}" srcOrd="0" destOrd="0" presId="urn:microsoft.com/office/officeart/2009/3/layout/HorizontalOrganizationChart"/>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F73D2157-13E1-7B48-B1F9-FF9A0C3CCB1D}" srcId="{CCC85BFD-EE1C-F348-B4AE-90D9ABA35B7E}" destId="{C8025250-5F05-6A46-A5D6-1FBE39184DB7}" srcOrd="0" destOrd="0" parTransId="{48148C1A-CF80-6446-92B0-7F1EC0105D3C}" sibTransId="{9B803953-81B2-7F4B-A330-FDD5AC14D0C2}"/>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3B177A9A-2E44-8E46-B402-BB575B381435}" type="presOf" srcId="{C8025250-5F05-6A46-A5D6-1FBE39184DB7}" destId="{37826049-F217-484C-B90F-D5731AA81E04}" srcOrd="1" destOrd="0" presId="urn:microsoft.com/office/officeart/2009/3/layout/HorizontalOrganizationChart"/>
    <dgm:cxn modelId="{D911279F-D360-9E49-B104-289D741692B1}" srcId="{CCC85BFD-EE1C-F348-B4AE-90D9ABA35B7E}" destId="{222A6CD8-1F54-AD41-AAE9-7AF47C8BF77A}" srcOrd="1" destOrd="0" parTransId="{ADA41FBE-87F0-CB4B-97B8-254789076900}" sibTransId="{75D9C44B-0114-5047-A3C6-4A520614277B}"/>
    <dgm:cxn modelId="{8CF8DEA1-AED2-6B48-8A17-498C95046C61}" type="presOf" srcId="{C8025250-5F05-6A46-A5D6-1FBE39184DB7}" destId="{6EB5F218-CAB8-724D-86E2-164394F8F2D8}" srcOrd="0" destOrd="0" presId="urn:microsoft.com/office/officeart/2009/3/layout/HorizontalOrganizationChart"/>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4F1E15D9-C32D-4749-A258-02E731C5D274}" type="presOf" srcId="{96E21C44-ED54-DE4A-B03E-A7F076C1DEF5}" destId="{42E10E3E-CB15-294D-921B-666FF2AF3FED}"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F7AB90C8-BB44-184A-B931-A3DAFA606630}" type="presParOf" srcId="{42743FC5-B464-7447-A2BD-5E9553C1AF57}" destId="{88C9158A-0C4B-9842-96A6-9A52501C00A6}" srcOrd="0" destOrd="0" presId="urn:microsoft.com/office/officeart/2009/3/layout/HorizontalOrganizationChart"/>
    <dgm:cxn modelId="{F83E2D31-0119-4544-9F5D-FE5377CA0806}" type="presParOf" srcId="{42743FC5-B464-7447-A2BD-5E9553C1AF57}" destId="{3E9E0641-BBA1-2E43-B84D-461F36D9D88F}" srcOrd="1" destOrd="0" presId="urn:microsoft.com/office/officeart/2009/3/layout/HorizontalOrganizationChart"/>
    <dgm:cxn modelId="{348B6AF4-B3C1-524A-BC73-510DA6768051}" type="presParOf" srcId="{3E9E0641-BBA1-2E43-B84D-461F36D9D88F}" destId="{29D666A7-232B-CD40-BFCD-FA9350907F07}" srcOrd="0" destOrd="0" presId="urn:microsoft.com/office/officeart/2009/3/layout/HorizontalOrganizationChart"/>
    <dgm:cxn modelId="{BA81C20F-34AE-D140-8D86-167F2C84FEE3}" type="presParOf" srcId="{29D666A7-232B-CD40-BFCD-FA9350907F07}" destId="{6EB5F218-CAB8-724D-86E2-164394F8F2D8}" srcOrd="0" destOrd="0" presId="urn:microsoft.com/office/officeart/2009/3/layout/HorizontalOrganizationChart"/>
    <dgm:cxn modelId="{B4392DB8-E94A-0A4C-B99A-FD5AD3930030}" type="presParOf" srcId="{29D666A7-232B-CD40-BFCD-FA9350907F07}" destId="{37826049-F217-484C-B90F-D5731AA81E04}" srcOrd="1" destOrd="0" presId="urn:microsoft.com/office/officeart/2009/3/layout/HorizontalOrganizationChart"/>
    <dgm:cxn modelId="{668D90E8-DB78-8545-99EC-0EEC43287980}" type="presParOf" srcId="{3E9E0641-BBA1-2E43-B84D-461F36D9D88F}" destId="{6C645597-C6F7-3845-A1F4-962659CE0E20}" srcOrd="1" destOrd="0" presId="urn:microsoft.com/office/officeart/2009/3/layout/HorizontalOrganizationChart"/>
    <dgm:cxn modelId="{7F6F92B1-C746-BE49-9A4E-F7425D7F04F7}" type="presParOf" srcId="{6C645597-C6F7-3845-A1F4-962659CE0E20}" destId="{76C2B7EC-FFCD-7749-AC4D-516257AA0221}" srcOrd="0" destOrd="0" presId="urn:microsoft.com/office/officeart/2009/3/layout/HorizontalOrganizationChart"/>
    <dgm:cxn modelId="{877AD3D0-39DB-3642-B77B-E83D197141C6}" type="presParOf" srcId="{6C645597-C6F7-3845-A1F4-962659CE0E20}" destId="{844DCBCB-0CAC-0147-BA20-518C71E1827A}" srcOrd="1" destOrd="0" presId="urn:microsoft.com/office/officeart/2009/3/layout/HorizontalOrganizationChart"/>
    <dgm:cxn modelId="{22881D83-744A-9144-B5BF-924736F0635B}" type="presParOf" srcId="{844DCBCB-0CAC-0147-BA20-518C71E1827A}" destId="{69B27296-22F7-4045-A9DE-F6610F23E31F}" srcOrd="0" destOrd="0" presId="urn:microsoft.com/office/officeart/2009/3/layout/HorizontalOrganizationChart"/>
    <dgm:cxn modelId="{753097A5-CB8F-0D42-B507-9DBB158573EA}" type="presParOf" srcId="{69B27296-22F7-4045-A9DE-F6610F23E31F}" destId="{42E10E3E-CB15-294D-921B-666FF2AF3FED}" srcOrd="0" destOrd="0" presId="urn:microsoft.com/office/officeart/2009/3/layout/HorizontalOrganizationChart"/>
    <dgm:cxn modelId="{5D4F6A3D-5D5B-FF4F-AE24-44226A42FCF8}" type="presParOf" srcId="{69B27296-22F7-4045-A9DE-F6610F23E31F}" destId="{6FBEB12A-00F9-094E-87CB-E63AB7228B64}" srcOrd="1" destOrd="0" presId="urn:microsoft.com/office/officeart/2009/3/layout/HorizontalOrganizationChart"/>
    <dgm:cxn modelId="{C58FC7EF-3DB1-AD4F-BA0E-B1F639FEB87C}" type="presParOf" srcId="{844DCBCB-0CAC-0147-BA20-518C71E1827A}" destId="{C6A440CD-CE0B-5248-8F1A-5A47AAC34F26}" srcOrd="1" destOrd="0" presId="urn:microsoft.com/office/officeart/2009/3/layout/HorizontalOrganizationChart"/>
    <dgm:cxn modelId="{3E47BCF7-F14B-B54B-B1EC-50297B8E64E4}" type="presParOf" srcId="{844DCBCB-0CAC-0147-BA20-518C71E1827A}" destId="{40F0074D-4B6E-2841-921D-9327380D5498}" srcOrd="2" destOrd="0" presId="urn:microsoft.com/office/officeart/2009/3/layout/HorizontalOrganizationChart"/>
    <dgm:cxn modelId="{607E2F43-8146-6C48-958A-E6B8F5E2BB3A}" type="presParOf" srcId="{3E9E0641-BBA1-2E43-B84D-461F36D9D88F}" destId="{1A87D18B-D64E-0249-BC61-504ED0E9257A}" srcOrd="2" destOrd="0" presId="urn:microsoft.com/office/officeart/2009/3/layout/HorizontalOrganizationChart"/>
    <dgm:cxn modelId="{7A082442-55E9-2747-9E16-F02028F17EBB}" type="presParOf" srcId="{42743FC5-B464-7447-A2BD-5E9553C1AF57}" destId="{EA4B8C28-645D-244E-AFA6-B18C642BFF22}" srcOrd="2" destOrd="0" presId="urn:microsoft.com/office/officeart/2009/3/layout/HorizontalOrganizationChart"/>
    <dgm:cxn modelId="{27C4CB19-EE84-1A4E-940F-BBFB456BA172}" type="presParOf" srcId="{42743FC5-B464-7447-A2BD-5E9553C1AF57}" destId="{4EA1CB20-FFC6-E746-AB2E-D52F2F1DF9FD}" srcOrd="3"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4" destOrd="0" presId="urn:microsoft.com/office/officeart/2009/3/layout/HorizontalOrganizationChart"/>
    <dgm:cxn modelId="{07D824DF-75A4-1040-8657-07D3CDE86171}" type="presParOf" srcId="{42743FC5-B464-7447-A2BD-5E9553C1AF57}" destId="{EEDB697F-42AD-8145-9AAA-33CEC2E28F2F}" srcOrd="5"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66E4DB-A6DB-4B34-88D7-BB9AB20DD7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DC1829CE-88DA-4D8F-B785-A894767300A9}">
      <dgm:prSet phldrT="[Texto]"/>
      <dgm:spPr/>
      <dgm:t>
        <a:bodyPr/>
        <a:lstStyle/>
        <a:p>
          <a:r>
            <a:rPr lang="pt-BR" b="1">
              <a:solidFill>
                <a:schemeClr val="tx1"/>
              </a:solidFill>
            </a:rPr>
            <a:t>Documentação</a:t>
          </a:r>
        </a:p>
      </dgm:t>
    </dgm:pt>
    <dgm:pt modelId="{6AF45D08-046B-4407-8231-75E4FE978062}" type="parTrans" cxnId="{E1069069-F529-4248-A2B5-313B7BEEBE15}">
      <dgm:prSet/>
      <dgm:spPr/>
      <dgm:t>
        <a:bodyPr/>
        <a:lstStyle/>
        <a:p>
          <a:endParaRPr lang="pt-BR"/>
        </a:p>
      </dgm:t>
    </dgm:pt>
    <dgm:pt modelId="{C003FFF6-7971-4A5D-A0FA-029232BE255A}" type="sibTrans" cxnId="{E1069069-F529-4248-A2B5-313B7BEEBE15}">
      <dgm:prSet/>
      <dgm:spPr/>
      <dgm:t>
        <a:bodyPr/>
        <a:lstStyle/>
        <a:p>
          <a:endParaRPr lang="pt-BR"/>
        </a:p>
      </dgm:t>
    </dgm:pt>
    <dgm:pt modelId="{C09DAF1F-A83A-498E-901E-C8560CEA71AC}">
      <dgm:prSet phldrT="[Texto]"/>
      <dgm:spPr/>
      <dgm:t>
        <a:bodyPr/>
        <a:lstStyle/>
        <a:p>
          <a:r>
            <a:rPr lang="pt-BR"/>
            <a:t>Enquadramento: Tabela 1</a:t>
          </a:r>
        </a:p>
      </dgm:t>
    </dgm:pt>
    <dgm:pt modelId="{7F511454-898C-4273-808F-E7539D337190}" type="parTrans" cxnId="{A010E72C-4122-46D8-8731-61B91FBD0383}">
      <dgm:prSet/>
      <dgm:spPr/>
      <dgm:t>
        <a:bodyPr/>
        <a:lstStyle/>
        <a:p>
          <a:endParaRPr lang="pt-BR"/>
        </a:p>
      </dgm:t>
    </dgm:pt>
    <dgm:pt modelId="{13C5902A-ABAD-41C4-B1A2-1C1354E1D7DB}" type="sibTrans" cxnId="{A010E72C-4122-46D8-8731-61B91FBD0383}">
      <dgm:prSet/>
      <dgm:spPr/>
      <dgm:t>
        <a:bodyPr/>
        <a:lstStyle/>
        <a:p>
          <a:endParaRPr lang="pt-BR"/>
        </a:p>
      </dgm:t>
    </dgm:pt>
    <dgm:pt modelId="{34D3C650-85AC-485F-8103-F4BB8AC07A85}">
      <dgm:prSet phldrT="[Texto]"/>
      <dgm:spPr/>
      <dgm:t>
        <a:bodyPr/>
        <a:lstStyle/>
        <a:p>
          <a:r>
            <a:rPr lang="pt-BR"/>
            <a:t>acessórios opcionais e não opcionais </a:t>
          </a:r>
        </a:p>
      </dgm:t>
    </dgm:pt>
    <dgm:pt modelId="{938A1728-3E3C-4D8B-9323-C4A9A5EAA900}" type="parTrans" cxnId="{F72188B5-84C7-4C9E-98FD-D298F8F48A6B}">
      <dgm:prSet/>
      <dgm:spPr/>
      <dgm:t>
        <a:bodyPr/>
        <a:lstStyle/>
        <a:p>
          <a:endParaRPr lang="pt-BR"/>
        </a:p>
      </dgm:t>
    </dgm:pt>
    <dgm:pt modelId="{10E15549-9653-400D-AD1C-4ADEC58D4B08}" type="sibTrans" cxnId="{F72188B5-84C7-4C9E-98FD-D298F8F48A6B}">
      <dgm:prSet/>
      <dgm:spPr/>
      <dgm:t>
        <a:bodyPr/>
        <a:lstStyle/>
        <a:p>
          <a:endParaRPr lang="pt-BR"/>
        </a:p>
      </dgm:t>
    </dgm:pt>
    <dgm:pt modelId="{1C830536-11BF-44C7-870D-503B6ECA23F0}">
      <dgm:prSet phldrT="[Texto]"/>
      <dgm:spPr/>
      <dgm:t>
        <a:bodyPr/>
        <a:lstStyle/>
        <a:p>
          <a:r>
            <a:rPr lang="pt-BR" b="1">
              <a:solidFill>
                <a:schemeClr val="tx1"/>
              </a:solidFill>
            </a:rPr>
            <a:t>Ensaios iniciais</a:t>
          </a:r>
        </a:p>
      </dgm:t>
    </dgm:pt>
    <dgm:pt modelId="{7C45FA5C-193E-4D19-BBD0-8FA991FAC1DD}" type="parTrans" cxnId="{32C47050-8BDE-4796-9AA4-9FB52469F935}">
      <dgm:prSet/>
      <dgm:spPr/>
      <dgm:t>
        <a:bodyPr/>
        <a:lstStyle/>
        <a:p>
          <a:endParaRPr lang="pt-BR"/>
        </a:p>
      </dgm:t>
    </dgm:pt>
    <dgm:pt modelId="{F2C7ABDF-D97E-4A61-A90D-FAA57FFAE141}" type="sibTrans" cxnId="{32C47050-8BDE-4796-9AA4-9FB52469F935}">
      <dgm:prSet/>
      <dgm:spPr/>
      <dgm:t>
        <a:bodyPr/>
        <a:lstStyle/>
        <a:p>
          <a:endParaRPr lang="pt-BR"/>
        </a:p>
      </dgm:t>
    </dgm:pt>
    <dgm:pt modelId="{593BDFB7-A37A-463C-B600-DF1574238730}">
      <dgm:prSet phldrT="[Texto]"/>
      <dgm:spPr/>
      <dgm:t>
        <a:bodyPr/>
        <a:lstStyle/>
        <a:p>
          <a:r>
            <a:rPr lang="pt-BR"/>
            <a:t>Tabela 2</a:t>
          </a:r>
        </a:p>
      </dgm:t>
    </dgm:pt>
    <dgm:pt modelId="{A530AD84-3644-4AFA-A41A-B64E90E7B569}" type="parTrans" cxnId="{3196D1B3-5826-42E3-AFCB-62ECB238F089}">
      <dgm:prSet/>
      <dgm:spPr/>
      <dgm:t>
        <a:bodyPr/>
        <a:lstStyle/>
        <a:p>
          <a:endParaRPr lang="pt-BR"/>
        </a:p>
      </dgm:t>
    </dgm:pt>
    <dgm:pt modelId="{4999725E-C34E-4F38-B77A-27D4D2E7CFC7}" type="sibTrans" cxnId="{3196D1B3-5826-42E3-AFCB-62ECB238F089}">
      <dgm:prSet/>
      <dgm:spPr/>
      <dgm:t>
        <a:bodyPr/>
        <a:lstStyle/>
        <a:p>
          <a:endParaRPr lang="pt-BR"/>
        </a:p>
      </dgm:t>
    </dgm:pt>
    <dgm:pt modelId="{BC2748BC-911A-4A3F-9A66-B2FFEA6DB7AF}">
      <dgm:prSet phldrT="[Texto]"/>
      <dgm:spPr/>
      <dgm:t>
        <a:bodyPr/>
        <a:lstStyle/>
        <a:p>
          <a:r>
            <a:rPr lang="pt-BR"/>
            <a:t>Amostragem:</a:t>
          </a:r>
        </a:p>
        <a:p>
          <a:r>
            <a:rPr lang="pt-BR"/>
            <a:t>Normas técnicas /</a:t>
          </a:r>
        </a:p>
        <a:p>
          <a:r>
            <a:rPr lang="pt-BR"/>
            <a:t>Laboratório</a:t>
          </a:r>
        </a:p>
      </dgm:t>
    </dgm:pt>
    <dgm:pt modelId="{CA857F25-F922-49BB-B649-2E8502EE0E34}" type="parTrans" cxnId="{7315D8FA-56FB-43FE-B10D-554467C4A241}">
      <dgm:prSet/>
      <dgm:spPr/>
      <dgm:t>
        <a:bodyPr/>
        <a:lstStyle/>
        <a:p>
          <a:endParaRPr lang="pt-BR"/>
        </a:p>
      </dgm:t>
    </dgm:pt>
    <dgm:pt modelId="{6CB5CEEB-E33D-47FD-A01D-C013FA29922B}" type="sibTrans" cxnId="{7315D8FA-56FB-43FE-B10D-554467C4A241}">
      <dgm:prSet/>
      <dgm:spPr/>
      <dgm:t>
        <a:bodyPr/>
        <a:lstStyle/>
        <a:p>
          <a:endParaRPr lang="pt-BR"/>
        </a:p>
      </dgm:t>
    </dgm:pt>
    <dgm:pt modelId="{F235000F-2B80-48E7-B3D5-21EBD81D1E07}">
      <dgm:prSet phldrT="[Texto]"/>
      <dgm:spPr/>
      <dgm:t>
        <a:bodyPr/>
        <a:lstStyle/>
        <a:p>
          <a:r>
            <a:rPr lang="pt-BR" b="1">
              <a:solidFill>
                <a:schemeClr val="tx1"/>
              </a:solidFill>
            </a:rPr>
            <a:t>Certificado de conformidade</a:t>
          </a:r>
        </a:p>
      </dgm:t>
    </dgm:pt>
    <dgm:pt modelId="{BF584BF5-FBD6-43A6-9E74-C182AF99EAA8}" type="parTrans" cxnId="{FA3ADBE9-BB23-4ADB-9F18-7EF66093861B}">
      <dgm:prSet/>
      <dgm:spPr/>
      <dgm:t>
        <a:bodyPr/>
        <a:lstStyle/>
        <a:p>
          <a:endParaRPr lang="pt-BR"/>
        </a:p>
      </dgm:t>
    </dgm:pt>
    <dgm:pt modelId="{4BC42802-4CCC-4EE7-AEDA-DC3F7C1A9845}" type="sibTrans" cxnId="{FA3ADBE9-BB23-4ADB-9F18-7EF66093861B}">
      <dgm:prSet/>
      <dgm:spPr/>
      <dgm:t>
        <a:bodyPr/>
        <a:lstStyle/>
        <a:p>
          <a:endParaRPr lang="pt-BR"/>
        </a:p>
      </dgm:t>
    </dgm:pt>
    <dgm:pt modelId="{5FFAF0B0-A195-457C-A528-994FDA4DB2A9}">
      <dgm:prSet phldrT="[Texto]"/>
      <dgm:spPr/>
      <dgm:t>
        <a:bodyPr/>
        <a:lstStyle/>
        <a:p>
          <a:r>
            <a:rPr lang="pt-BR"/>
            <a:t>Validade:</a:t>
          </a:r>
        </a:p>
        <a:p>
          <a:r>
            <a:rPr lang="pt-BR"/>
            <a:t> 5 anos</a:t>
          </a:r>
        </a:p>
      </dgm:t>
    </dgm:pt>
    <dgm:pt modelId="{34152CFC-FD11-4ECB-BD52-8C0C8A34E0EF}" type="parTrans" cxnId="{59C68810-FA94-4ED2-89A0-8B211BBC4759}">
      <dgm:prSet/>
      <dgm:spPr/>
      <dgm:t>
        <a:bodyPr/>
        <a:lstStyle/>
        <a:p>
          <a:endParaRPr lang="pt-BR"/>
        </a:p>
      </dgm:t>
    </dgm:pt>
    <dgm:pt modelId="{0645847D-D011-4AE1-A57C-0FB139D80E5C}" type="sibTrans" cxnId="{59C68810-FA94-4ED2-89A0-8B211BBC4759}">
      <dgm:prSet/>
      <dgm:spPr/>
      <dgm:t>
        <a:bodyPr/>
        <a:lstStyle/>
        <a:p>
          <a:endParaRPr lang="pt-BR"/>
        </a:p>
      </dgm:t>
    </dgm:pt>
    <dgm:pt modelId="{444769E4-0676-4437-8613-3A0807B9BD13}">
      <dgm:prSet phldrT="[Texto]"/>
      <dgm:spPr/>
      <dgm:t>
        <a:bodyPr/>
        <a:lstStyle/>
        <a:p>
          <a:r>
            <a:rPr lang="pt-BR"/>
            <a:t>Conteúdo: </a:t>
          </a:r>
        </a:p>
        <a:p>
          <a:r>
            <a:rPr lang="pt-BR"/>
            <a:t>Tabela 3</a:t>
          </a:r>
        </a:p>
      </dgm:t>
    </dgm:pt>
    <dgm:pt modelId="{0F1699F4-19EA-4A80-8560-F103CE805640}" type="parTrans" cxnId="{417840F6-E354-4642-816A-E07EE552AABC}">
      <dgm:prSet/>
      <dgm:spPr/>
      <dgm:t>
        <a:bodyPr/>
        <a:lstStyle/>
        <a:p>
          <a:endParaRPr lang="pt-BR"/>
        </a:p>
      </dgm:t>
    </dgm:pt>
    <dgm:pt modelId="{B6630CD8-9D6F-4187-8075-B67DA4467DDD}" type="sibTrans" cxnId="{417840F6-E354-4642-816A-E07EE552AABC}">
      <dgm:prSet/>
      <dgm:spPr/>
      <dgm:t>
        <a:bodyPr/>
        <a:lstStyle/>
        <a:p>
          <a:endParaRPr lang="pt-BR"/>
        </a:p>
      </dgm:t>
    </dgm:pt>
    <dgm:pt modelId="{012F25F0-4BD4-4E63-B4A6-ABB1692CD4B8}">
      <dgm:prSet/>
      <dgm:spPr/>
      <dgm:t>
        <a:bodyPr/>
        <a:lstStyle/>
        <a:p>
          <a:r>
            <a:rPr lang="pt-BR" b="1">
              <a:solidFill>
                <a:schemeClr val="tx1"/>
              </a:solidFill>
            </a:rPr>
            <a:t>Manutenção</a:t>
          </a:r>
        </a:p>
      </dgm:t>
    </dgm:pt>
    <dgm:pt modelId="{0FB16FF7-42C3-4DEC-8CC6-47F15B3296D9}" type="parTrans" cxnId="{EE2297B4-2701-47C2-ABEF-DE3D5CD200B9}">
      <dgm:prSet/>
      <dgm:spPr/>
      <dgm:t>
        <a:bodyPr/>
        <a:lstStyle/>
        <a:p>
          <a:endParaRPr lang="pt-BR"/>
        </a:p>
      </dgm:t>
    </dgm:pt>
    <dgm:pt modelId="{8E26D9F6-FD8F-4C0A-904A-7CFCD071F74A}" type="sibTrans" cxnId="{EE2297B4-2701-47C2-ABEF-DE3D5CD200B9}">
      <dgm:prSet/>
      <dgm:spPr/>
      <dgm:t>
        <a:bodyPr/>
        <a:lstStyle/>
        <a:p>
          <a:endParaRPr lang="pt-BR"/>
        </a:p>
      </dgm:t>
    </dgm:pt>
    <dgm:pt modelId="{749CCD6F-4FCB-4446-81D6-6DF5778B9726}">
      <dgm:prSet/>
      <dgm:spPr/>
      <dgm:t>
        <a:bodyPr/>
        <a:lstStyle/>
        <a:p>
          <a:r>
            <a:rPr lang="pt-BR"/>
            <a:t>SGQ: </a:t>
          </a:r>
        </a:p>
        <a:p>
          <a:r>
            <a:rPr lang="pt-BR"/>
            <a:t>30 meses /</a:t>
          </a:r>
        </a:p>
        <a:p>
          <a:r>
            <a:rPr lang="pt-BR"/>
            <a:t>12 meses</a:t>
          </a:r>
        </a:p>
      </dgm:t>
    </dgm:pt>
    <dgm:pt modelId="{5BA6E959-9B2F-4BDD-8FDA-37F7ADEDD726}" type="parTrans" cxnId="{6438DB13-5D1A-463F-8C6E-A75B9C8FF6CC}">
      <dgm:prSet/>
      <dgm:spPr/>
      <dgm:t>
        <a:bodyPr/>
        <a:lstStyle/>
        <a:p>
          <a:endParaRPr lang="pt-BR"/>
        </a:p>
      </dgm:t>
    </dgm:pt>
    <dgm:pt modelId="{EE1BA29A-6B65-4033-9A14-4B7B8CD5A9B7}" type="sibTrans" cxnId="{6438DB13-5D1A-463F-8C6E-A75B9C8FF6CC}">
      <dgm:prSet/>
      <dgm:spPr/>
      <dgm:t>
        <a:bodyPr/>
        <a:lstStyle/>
        <a:p>
          <a:endParaRPr lang="pt-BR"/>
        </a:p>
      </dgm:t>
    </dgm:pt>
    <dgm:pt modelId="{D580B4C7-6B1C-49A0-A952-8D0BB850D756}">
      <dgm:prSet/>
      <dgm:spPr/>
      <dgm:t>
        <a:bodyPr/>
        <a:lstStyle/>
        <a:p>
          <a:r>
            <a:rPr lang="pt-BR"/>
            <a:t>Ensaios: </a:t>
          </a:r>
        </a:p>
        <a:p>
          <a:r>
            <a:rPr lang="pt-BR"/>
            <a:t>30 meses;</a:t>
          </a:r>
        </a:p>
        <a:p>
          <a:r>
            <a:rPr lang="pt-BR"/>
            <a:t>Tabela 4</a:t>
          </a:r>
        </a:p>
      </dgm:t>
    </dgm:pt>
    <dgm:pt modelId="{7C2F477E-3D38-4634-B983-91D85D58503E}" type="parTrans" cxnId="{C0A840AB-1501-410D-9AD5-99B579F39ECE}">
      <dgm:prSet/>
      <dgm:spPr/>
      <dgm:t>
        <a:bodyPr/>
        <a:lstStyle/>
        <a:p>
          <a:endParaRPr lang="pt-BR"/>
        </a:p>
      </dgm:t>
    </dgm:pt>
    <dgm:pt modelId="{E18A0B8D-2254-4A91-87AE-378A61E75582}" type="sibTrans" cxnId="{C0A840AB-1501-410D-9AD5-99B579F39ECE}">
      <dgm:prSet/>
      <dgm:spPr/>
      <dgm:t>
        <a:bodyPr/>
        <a:lstStyle/>
        <a:p>
          <a:endParaRPr lang="pt-BR"/>
        </a:p>
      </dgm:t>
    </dgm:pt>
    <dgm:pt modelId="{3BB8B766-9CE0-4FF0-BBC8-4B1D32B5F72B}" type="pres">
      <dgm:prSet presAssocID="{1E66E4DB-A6DB-4B34-88D7-BB9AB20DD7C1}" presName="Name0" presStyleCnt="0">
        <dgm:presLayoutVars>
          <dgm:chPref val="3"/>
          <dgm:dir/>
          <dgm:animLvl val="lvl"/>
          <dgm:resizeHandles/>
        </dgm:presLayoutVars>
      </dgm:prSet>
      <dgm:spPr/>
    </dgm:pt>
    <dgm:pt modelId="{A512A72D-D0FF-4C13-8E96-07A93E67C10B}" type="pres">
      <dgm:prSet presAssocID="{DC1829CE-88DA-4D8F-B785-A894767300A9}" presName="horFlow" presStyleCnt="0"/>
      <dgm:spPr/>
    </dgm:pt>
    <dgm:pt modelId="{AD99D460-A7CB-4A40-A7A6-DD76181ED24F}" type="pres">
      <dgm:prSet presAssocID="{DC1829CE-88DA-4D8F-B785-A894767300A9}" presName="bigChev" presStyleLbl="node1" presStyleIdx="0" presStyleCnt="4"/>
      <dgm:spPr/>
    </dgm:pt>
    <dgm:pt modelId="{303DE1A3-CAC4-4A88-8174-F9CD9A8A0EC2}" type="pres">
      <dgm:prSet presAssocID="{7F511454-898C-4273-808F-E7539D337190}" presName="parTrans" presStyleCnt="0"/>
      <dgm:spPr/>
    </dgm:pt>
    <dgm:pt modelId="{446A272B-02EA-42FA-89BA-9C8E3CF13B01}" type="pres">
      <dgm:prSet presAssocID="{C09DAF1F-A83A-498E-901E-C8560CEA71AC}" presName="node" presStyleLbl="alignAccFollowNode1" presStyleIdx="0" presStyleCnt="8">
        <dgm:presLayoutVars>
          <dgm:bulletEnabled val="1"/>
        </dgm:presLayoutVars>
      </dgm:prSet>
      <dgm:spPr/>
    </dgm:pt>
    <dgm:pt modelId="{651793E2-25CF-4B25-A147-398FFBDD8ECC}" type="pres">
      <dgm:prSet presAssocID="{13C5902A-ABAD-41C4-B1A2-1C1354E1D7DB}" presName="sibTrans" presStyleCnt="0"/>
      <dgm:spPr/>
    </dgm:pt>
    <dgm:pt modelId="{381B247A-C80A-433E-8AC3-136734A83DA5}" type="pres">
      <dgm:prSet presAssocID="{34D3C650-85AC-485F-8103-F4BB8AC07A85}" presName="node" presStyleLbl="alignAccFollowNode1" presStyleIdx="1" presStyleCnt="8">
        <dgm:presLayoutVars>
          <dgm:bulletEnabled val="1"/>
        </dgm:presLayoutVars>
      </dgm:prSet>
      <dgm:spPr/>
    </dgm:pt>
    <dgm:pt modelId="{1B996D87-9F70-4A44-A0AF-F27B0950EDE1}" type="pres">
      <dgm:prSet presAssocID="{DC1829CE-88DA-4D8F-B785-A894767300A9}" presName="vSp" presStyleCnt="0"/>
      <dgm:spPr/>
    </dgm:pt>
    <dgm:pt modelId="{9D8FFBB4-EF15-43ED-A891-D2C7447F1985}" type="pres">
      <dgm:prSet presAssocID="{1C830536-11BF-44C7-870D-503B6ECA23F0}" presName="horFlow" presStyleCnt="0"/>
      <dgm:spPr/>
    </dgm:pt>
    <dgm:pt modelId="{715B8450-B300-4530-9B6B-6CCDAB7FA36F}" type="pres">
      <dgm:prSet presAssocID="{1C830536-11BF-44C7-870D-503B6ECA23F0}" presName="bigChev" presStyleLbl="node1" presStyleIdx="1" presStyleCnt="4"/>
      <dgm:spPr/>
    </dgm:pt>
    <dgm:pt modelId="{A82E72B5-2970-4504-BB20-32B97EC69F7C}" type="pres">
      <dgm:prSet presAssocID="{A530AD84-3644-4AFA-A41A-B64E90E7B569}" presName="parTrans" presStyleCnt="0"/>
      <dgm:spPr/>
    </dgm:pt>
    <dgm:pt modelId="{EF52CC2A-49F0-454A-8677-5CD2F93A85E0}" type="pres">
      <dgm:prSet presAssocID="{593BDFB7-A37A-463C-B600-DF1574238730}" presName="node" presStyleLbl="alignAccFollowNode1" presStyleIdx="2" presStyleCnt="8">
        <dgm:presLayoutVars>
          <dgm:bulletEnabled val="1"/>
        </dgm:presLayoutVars>
      </dgm:prSet>
      <dgm:spPr/>
    </dgm:pt>
    <dgm:pt modelId="{AF7D969F-2CC5-4D70-81BB-9159EEA39EDA}" type="pres">
      <dgm:prSet presAssocID="{4999725E-C34E-4F38-B77A-27D4D2E7CFC7}" presName="sibTrans" presStyleCnt="0"/>
      <dgm:spPr/>
    </dgm:pt>
    <dgm:pt modelId="{B247279C-902A-41AC-ADA6-E0772E936E73}" type="pres">
      <dgm:prSet presAssocID="{BC2748BC-911A-4A3F-9A66-B2FFEA6DB7AF}" presName="node" presStyleLbl="alignAccFollowNode1" presStyleIdx="3" presStyleCnt="8">
        <dgm:presLayoutVars>
          <dgm:bulletEnabled val="1"/>
        </dgm:presLayoutVars>
      </dgm:prSet>
      <dgm:spPr/>
    </dgm:pt>
    <dgm:pt modelId="{6C74C9D2-B123-4CF6-B354-1164478943B6}" type="pres">
      <dgm:prSet presAssocID="{1C830536-11BF-44C7-870D-503B6ECA23F0}" presName="vSp" presStyleCnt="0"/>
      <dgm:spPr/>
    </dgm:pt>
    <dgm:pt modelId="{F2C2F196-BBCA-4009-9856-26F358AEEC41}" type="pres">
      <dgm:prSet presAssocID="{F235000F-2B80-48E7-B3D5-21EBD81D1E07}" presName="horFlow" presStyleCnt="0"/>
      <dgm:spPr/>
    </dgm:pt>
    <dgm:pt modelId="{9D555C23-1FDA-4E05-A850-B65E8A3D079F}" type="pres">
      <dgm:prSet presAssocID="{F235000F-2B80-48E7-B3D5-21EBD81D1E07}" presName="bigChev" presStyleLbl="node1" presStyleIdx="2" presStyleCnt="4"/>
      <dgm:spPr/>
    </dgm:pt>
    <dgm:pt modelId="{B3D7B5B2-6AE1-4189-9FEF-C4698BD682CE}" type="pres">
      <dgm:prSet presAssocID="{34152CFC-FD11-4ECB-BD52-8C0C8A34E0EF}" presName="parTrans" presStyleCnt="0"/>
      <dgm:spPr/>
    </dgm:pt>
    <dgm:pt modelId="{FE3E1DD6-9D02-4B7F-9BD3-C9536688E037}" type="pres">
      <dgm:prSet presAssocID="{5FFAF0B0-A195-457C-A528-994FDA4DB2A9}" presName="node" presStyleLbl="alignAccFollowNode1" presStyleIdx="4" presStyleCnt="8">
        <dgm:presLayoutVars>
          <dgm:bulletEnabled val="1"/>
        </dgm:presLayoutVars>
      </dgm:prSet>
      <dgm:spPr/>
    </dgm:pt>
    <dgm:pt modelId="{20B3516A-DA4C-4728-BA3B-E4E9EDA17F89}" type="pres">
      <dgm:prSet presAssocID="{0645847D-D011-4AE1-A57C-0FB139D80E5C}" presName="sibTrans" presStyleCnt="0"/>
      <dgm:spPr/>
    </dgm:pt>
    <dgm:pt modelId="{B962FF27-C0DB-4E8F-9729-F1B27154E7CE}" type="pres">
      <dgm:prSet presAssocID="{444769E4-0676-4437-8613-3A0807B9BD13}" presName="node" presStyleLbl="alignAccFollowNode1" presStyleIdx="5" presStyleCnt="8">
        <dgm:presLayoutVars>
          <dgm:bulletEnabled val="1"/>
        </dgm:presLayoutVars>
      </dgm:prSet>
      <dgm:spPr/>
    </dgm:pt>
    <dgm:pt modelId="{4961AFD5-EA85-4EEB-8DAB-A1BBA98DB3A0}" type="pres">
      <dgm:prSet presAssocID="{F235000F-2B80-48E7-B3D5-21EBD81D1E07}" presName="vSp" presStyleCnt="0"/>
      <dgm:spPr/>
    </dgm:pt>
    <dgm:pt modelId="{950CBA49-621B-4421-9DF8-2F7A4CED5DBA}" type="pres">
      <dgm:prSet presAssocID="{012F25F0-4BD4-4E63-B4A6-ABB1692CD4B8}" presName="horFlow" presStyleCnt="0"/>
      <dgm:spPr/>
    </dgm:pt>
    <dgm:pt modelId="{A174C35D-D5C5-4609-B681-096D32B74EA5}" type="pres">
      <dgm:prSet presAssocID="{012F25F0-4BD4-4E63-B4A6-ABB1692CD4B8}" presName="bigChev" presStyleLbl="node1" presStyleIdx="3" presStyleCnt="4"/>
      <dgm:spPr/>
    </dgm:pt>
    <dgm:pt modelId="{D2EA1D08-A45A-4B4E-8056-807AFF2D8996}" type="pres">
      <dgm:prSet presAssocID="{5BA6E959-9B2F-4BDD-8FDA-37F7ADEDD726}" presName="parTrans" presStyleCnt="0"/>
      <dgm:spPr/>
    </dgm:pt>
    <dgm:pt modelId="{65CB24B6-01EA-4871-8551-BDDB17263010}" type="pres">
      <dgm:prSet presAssocID="{749CCD6F-4FCB-4446-81D6-6DF5778B9726}" presName="node" presStyleLbl="alignAccFollowNode1" presStyleIdx="6" presStyleCnt="8">
        <dgm:presLayoutVars>
          <dgm:bulletEnabled val="1"/>
        </dgm:presLayoutVars>
      </dgm:prSet>
      <dgm:spPr/>
    </dgm:pt>
    <dgm:pt modelId="{776B6ED6-C408-4B67-B4A8-06FC35DE7FEF}" type="pres">
      <dgm:prSet presAssocID="{EE1BA29A-6B65-4033-9A14-4B7B8CD5A9B7}" presName="sibTrans" presStyleCnt="0"/>
      <dgm:spPr/>
    </dgm:pt>
    <dgm:pt modelId="{AABD0498-8900-4924-B350-C04EA83B8337}" type="pres">
      <dgm:prSet presAssocID="{D580B4C7-6B1C-49A0-A952-8D0BB850D756}" presName="node" presStyleLbl="alignAccFollowNode1" presStyleIdx="7" presStyleCnt="8">
        <dgm:presLayoutVars>
          <dgm:bulletEnabled val="1"/>
        </dgm:presLayoutVars>
      </dgm:prSet>
      <dgm:spPr/>
    </dgm:pt>
  </dgm:ptLst>
  <dgm:cxnLst>
    <dgm:cxn modelId="{59C68810-FA94-4ED2-89A0-8B211BBC4759}" srcId="{F235000F-2B80-48E7-B3D5-21EBD81D1E07}" destId="{5FFAF0B0-A195-457C-A528-994FDA4DB2A9}" srcOrd="0" destOrd="0" parTransId="{34152CFC-FD11-4ECB-BD52-8C0C8A34E0EF}" sibTransId="{0645847D-D011-4AE1-A57C-0FB139D80E5C}"/>
    <dgm:cxn modelId="{6438DB13-5D1A-463F-8C6E-A75B9C8FF6CC}" srcId="{012F25F0-4BD4-4E63-B4A6-ABB1692CD4B8}" destId="{749CCD6F-4FCB-4446-81D6-6DF5778B9726}" srcOrd="0" destOrd="0" parTransId="{5BA6E959-9B2F-4BDD-8FDA-37F7ADEDD726}" sibTransId="{EE1BA29A-6B65-4033-9A14-4B7B8CD5A9B7}"/>
    <dgm:cxn modelId="{3F550214-0C7F-4F59-B165-EAC8A336DD78}" type="presOf" srcId="{012F25F0-4BD4-4E63-B4A6-ABB1692CD4B8}" destId="{A174C35D-D5C5-4609-B681-096D32B74EA5}" srcOrd="0" destOrd="0" presId="urn:microsoft.com/office/officeart/2005/8/layout/lProcess3"/>
    <dgm:cxn modelId="{A010E72C-4122-46D8-8731-61B91FBD0383}" srcId="{DC1829CE-88DA-4D8F-B785-A894767300A9}" destId="{C09DAF1F-A83A-498E-901E-C8560CEA71AC}" srcOrd="0" destOrd="0" parTransId="{7F511454-898C-4273-808F-E7539D337190}" sibTransId="{13C5902A-ABAD-41C4-B1A2-1C1354E1D7DB}"/>
    <dgm:cxn modelId="{E1069069-F529-4248-A2B5-313B7BEEBE15}" srcId="{1E66E4DB-A6DB-4B34-88D7-BB9AB20DD7C1}" destId="{DC1829CE-88DA-4D8F-B785-A894767300A9}" srcOrd="0" destOrd="0" parTransId="{6AF45D08-046B-4407-8231-75E4FE978062}" sibTransId="{C003FFF6-7971-4A5D-A0FA-029232BE255A}"/>
    <dgm:cxn modelId="{90BEF64E-7712-411F-9AF1-D13F72795E68}" type="presOf" srcId="{DC1829CE-88DA-4D8F-B785-A894767300A9}" destId="{AD99D460-A7CB-4A40-A7A6-DD76181ED24F}" srcOrd="0" destOrd="0" presId="urn:microsoft.com/office/officeart/2005/8/layout/lProcess3"/>
    <dgm:cxn modelId="{32C47050-8BDE-4796-9AA4-9FB52469F935}" srcId="{1E66E4DB-A6DB-4B34-88D7-BB9AB20DD7C1}" destId="{1C830536-11BF-44C7-870D-503B6ECA23F0}" srcOrd="1" destOrd="0" parTransId="{7C45FA5C-193E-4D19-BBD0-8FA991FAC1DD}" sibTransId="{F2C7ABDF-D97E-4A61-A90D-FAA57FFAE141}"/>
    <dgm:cxn modelId="{1966A359-39B0-441C-A9EF-4BAA20516C5D}" type="presOf" srcId="{BC2748BC-911A-4A3F-9A66-B2FFEA6DB7AF}" destId="{B247279C-902A-41AC-ADA6-E0772E936E73}" srcOrd="0" destOrd="0" presId="urn:microsoft.com/office/officeart/2005/8/layout/lProcess3"/>
    <dgm:cxn modelId="{7B7D4E8A-8CDC-4823-806E-1936E936ECF4}" type="presOf" srcId="{1C830536-11BF-44C7-870D-503B6ECA23F0}" destId="{715B8450-B300-4530-9B6B-6CCDAB7FA36F}" srcOrd="0" destOrd="0" presId="urn:microsoft.com/office/officeart/2005/8/layout/lProcess3"/>
    <dgm:cxn modelId="{EF331499-C633-44AC-B956-E1099EB0BB7E}" type="presOf" srcId="{749CCD6F-4FCB-4446-81D6-6DF5778B9726}" destId="{65CB24B6-01EA-4871-8551-BDDB17263010}" srcOrd="0" destOrd="0" presId="urn:microsoft.com/office/officeart/2005/8/layout/lProcess3"/>
    <dgm:cxn modelId="{C0D55EA5-02D7-4B2F-9EAC-13067E7F133A}" type="presOf" srcId="{D580B4C7-6B1C-49A0-A952-8D0BB850D756}" destId="{AABD0498-8900-4924-B350-C04EA83B8337}" srcOrd="0" destOrd="0" presId="urn:microsoft.com/office/officeart/2005/8/layout/lProcess3"/>
    <dgm:cxn modelId="{9D7AADAA-68AB-492E-A773-8EC122D29645}" type="presOf" srcId="{F235000F-2B80-48E7-B3D5-21EBD81D1E07}" destId="{9D555C23-1FDA-4E05-A850-B65E8A3D079F}" srcOrd="0" destOrd="0" presId="urn:microsoft.com/office/officeart/2005/8/layout/lProcess3"/>
    <dgm:cxn modelId="{C0A840AB-1501-410D-9AD5-99B579F39ECE}" srcId="{012F25F0-4BD4-4E63-B4A6-ABB1692CD4B8}" destId="{D580B4C7-6B1C-49A0-A952-8D0BB850D756}" srcOrd="1" destOrd="0" parTransId="{7C2F477E-3D38-4634-B983-91D85D58503E}" sibTransId="{E18A0B8D-2254-4A91-87AE-378A61E75582}"/>
    <dgm:cxn modelId="{3196D1B3-5826-42E3-AFCB-62ECB238F089}" srcId="{1C830536-11BF-44C7-870D-503B6ECA23F0}" destId="{593BDFB7-A37A-463C-B600-DF1574238730}" srcOrd="0" destOrd="0" parTransId="{A530AD84-3644-4AFA-A41A-B64E90E7B569}" sibTransId="{4999725E-C34E-4F38-B77A-27D4D2E7CFC7}"/>
    <dgm:cxn modelId="{EE2297B4-2701-47C2-ABEF-DE3D5CD200B9}" srcId="{1E66E4DB-A6DB-4B34-88D7-BB9AB20DD7C1}" destId="{012F25F0-4BD4-4E63-B4A6-ABB1692CD4B8}" srcOrd="3" destOrd="0" parTransId="{0FB16FF7-42C3-4DEC-8CC6-47F15B3296D9}" sibTransId="{8E26D9F6-FD8F-4C0A-904A-7CFCD071F74A}"/>
    <dgm:cxn modelId="{F72188B5-84C7-4C9E-98FD-D298F8F48A6B}" srcId="{DC1829CE-88DA-4D8F-B785-A894767300A9}" destId="{34D3C650-85AC-485F-8103-F4BB8AC07A85}" srcOrd="1" destOrd="0" parTransId="{938A1728-3E3C-4D8B-9323-C4A9A5EAA900}" sibTransId="{10E15549-9653-400D-AD1C-4ADEC58D4B08}"/>
    <dgm:cxn modelId="{A72BBBB8-21F6-4798-8BEF-E1F4199867ED}" type="presOf" srcId="{593BDFB7-A37A-463C-B600-DF1574238730}" destId="{EF52CC2A-49F0-454A-8677-5CD2F93A85E0}" srcOrd="0" destOrd="0" presId="urn:microsoft.com/office/officeart/2005/8/layout/lProcess3"/>
    <dgm:cxn modelId="{D305A5C1-97A2-40A3-A025-FB4382B03E9D}" type="presOf" srcId="{1E66E4DB-A6DB-4B34-88D7-BB9AB20DD7C1}" destId="{3BB8B766-9CE0-4FF0-BBC8-4B1D32B5F72B}" srcOrd="0" destOrd="0" presId="urn:microsoft.com/office/officeart/2005/8/layout/lProcess3"/>
    <dgm:cxn modelId="{11897CC5-93F9-49F7-9542-D896E7A8AB4D}" type="presOf" srcId="{C09DAF1F-A83A-498E-901E-C8560CEA71AC}" destId="{446A272B-02EA-42FA-89BA-9C8E3CF13B01}" srcOrd="0" destOrd="0" presId="urn:microsoft.com/office/officeart/2005/8/layout/lProcess3"/>
    <dgm:cxn modelId="{6767E4D3-131C-4D40-ADEC-A84C114DD8B0}" type="presOf" srcId="{444769E4-0676-4437-8613-3A0807B9BD13}" destId="{B962FF27-C0DB-4E8F-9729-F1B27154E7CE}" srcOrd="0" destOrd="0" presId="urn:microsoft.com/office/officeart/2005/8/layout/lProcess3"/>
    <dgm:cxn modelId="{F6B27ED6-8A36-461D-BE47-B68E98FB14EF}" type="presOf" srcId="{5FFAF0B0-A195-457C-A528-994FDA4DB2A9}" destId="{FE3E1DD6-9D02-4B7F-9BD3-C9536688E037}" srcOrd="0" destOrd="0" presId="urn:microsoft.com/office/officeart/2005/8/layout/lProcess3"/>
    <dgm:cxn modelId="{FA3ADBE9-BB23-4ADB-9F18-7EF66093861B}" srcId="{1E66E4DB-A6DB-4B34-88D7-BB9AB20DD7C1}" destId="{F235000F-2B80-48E7-B3D5-21EBD81D1E07}" srcOrd="2" destOrd="0" parTransId="{BF584BF5-FBD6-43A6-9E74-C182AF99EAA8}" sibTransId="{4BC42802-4CCC-4EE7-AEDA-DC3F7C1A9845}"/>
    <dgm:cxn modelId="{417840F6-E354-4642-816A-E07EE552AABC}" srcId="{F235000F-2B80-48E7-B3D5-21EBD81D1E07}" destId="{444769E4-0676-4437-8613-3A0807B9BD13}" srcOrd="1" destOrd="0" parTransId="{0F1699F4-19EA-4A80-8560-F103CE805640}" sibTransId="{B6630CD8-9D6F-4187-8075-B67DA4467DDD}"/>
    <dgm:cxn modelId="{431B76F6-8544-48A6-9EBD-7F8CCACA6770}" type="presOf" srcId="{34D3C650-85AC-485F-8103-F4BB8AC07A85}" destId="{381B247A-C80A-433E-8AC3-136734A83DA5}" srcOrd="0" destOrd="0" presId="urn:microsoft.com/office/officeart/2005/8/layout/lProcess3"/>
    <dgm:cxn modelId="{7315D8FA-56FB-43FE-B10D-554467C4A241}" srcId="{1C830536-11BF-44C7-870D-503B6ECA23F0}" destId="{BC2748BC-911A-4A3F-9A66-B2FFEA6DB7AF}" srcOrd="1" destOrd="0" parTransId="{CA857F25-F922-49BB-B649-2E8502EE0E34}" sibTransId="{6CB5CEEB-E33D-47FD-A01D-C013FA29922B}"/>
    <dgm:cxn modelId="{3509C368-BAF7-4293-8015-C40F76FEEF02}" type="presParOf" srcId="{3BB8B766-9CE0-4FF0-BBC8-4B1D32B5F72B}" destId="{A512A72D-D0FF-4C13-8E96-07A93E67C10B}" srcOrd="0" destOrd="0" presId="urn:microsoft.com/office/officeart/2005/8/layout/lProcess3"/>
    <dgm:cxn modelId="{93DA4815-2404-4E4E-8095-FD7497458D54}" type="presParOf" srcId="{A512A72D-D0FF-4C13-8E96-07A93E67C10B}" destId="{AD99D460-A7CB-4A40-A7A6-DD76181ED24F}" srcOrd="0" destOrd="0" presId="urn:microsoft.com/office/officeart/2005/8/layout/lProcess3"/>
    <dgm:cxn modelId="{5FCA5835-F4C4-434D-81A0-A0415976E1E2}" type="presParOf" srcId="{A512A72D-D0FF-4C13-8E96-07A93E67C10B}" destId="{303DE1A3-CAC4-4A88-8174-F9CD9A8A0EC2}" srcOrd="1" destOrd="0" presId="urn:microsoft.com/office/officeart/2005/8/layout/lProcess3"/>
    <dgm:cxn modelId="{ED68F0DA-61B1-4B6A-A141-EDD8C5FE9DB6}" type="presParOf" srcId="{A512A72D-D0FF-4C13-8E96-07A93E67C10B}" destId="{446A272B-02EA-42FA-89BA-9C8E3CF13B01}" srcOrd="2" destOrd="0" presId="urn:microsoft.com/office/officeart/2005/8/layout/lProcess3"/>
    <dgm:cxn modelId="{11C20990-C961-4C31-9B98-402A9450662A}" type="presParOf" srcId="{A512A72D-D0FF-4C13-8E96-07A93E67C10B}" destId="{651793E2-25CF-4B25-A147-398FFBDD8ECC}" srcOrd="3" destOrd="0" presId="urn:microsoft.com/office/officeart/2005/8/layout/lProcess3"/>
    <dgm:cxn modelId="{AF6EC4FA-A436-460C-87D0-C75BB840CA5B}" type="presParOf" srcId="{A512A72D-D0FF-4C13-8E96-07A93E67C10B}" destId="{381B247A-C80A-433E-8AC3-136734A83DA5}" srcOrd="4" destOrd="0" presId="urn:microsoft.com/office/officeart/2005/8/layout/lProcess3"/>
    <dgm:cxn modelId="{02252D59-91C3-423C-8ADB-7FD883AB5C8E}" type="presParOf" srcId="{3BB8B766-9CE0-4FF0-BBC8-4B1D32B5F72B}" destId="{1B996D87-9F70-4A44-A0AF-F27B0950EDE1}" srcOrd="1" destOrd="0" presId="urn:microsoft.com/office/officeart/2005/8/layout/lProcess3"/>
    <dgm:cxn modelId="{44F045AB-6952-42E9-896A-0335D651EA1D}" type="presParOf" srcId="{3BB8B766-9CE0-4FF0-BBC8-4B1D32B5F72B}" destId="{9D8FFBB4-EF15-43ED-A891-D2C7447F1985}" srcOrd="2" destOrd="0" presId="urn:microsoft.com/office/officeart/2005/8/layout/lProcess3"/>
    <dgm:cxn modelId="{1BA3C8C2-D04B-426B-A1E2-058499D21149}" type="presParOf" srcId="{9D8FFBB4-EF15-43ED-A891-D2C7447F1985}" destId="{715B8450-B300-4530-9B6B-6CCDAB7FA36F}" srcOrd="0" destOrd="0" presId="urn:microsoft.com/office/officeart/2005/8/layout/lProcess3"/>
    <dgm:cxn modelId="{8BFBBA8A-F12B-4560-A1FA-39EA2855B680}" type="presParOf" srcId="{9D8FFBB4-EF15-43ED-A891-D2C7447F1985}" destId="{A82E72B5-2970-4504-BB20-32B97EC69F7C}" srcOrd="1" destOrd="0" presId="urn:microsoft.com/office/officeart/2005/8/layout/lProcess3"/>
    <dgm:cxn modelId="{5BEF79C1-6E1B-4D41-85B2-4ADE3D334615}" type="presParOf" srcId="{9D8FFBB4-EF15-43ED-A891-D2C7447F1985}" destId="{EF52CC2A-49F0-454A-8677-5CD2F93A85E0}" srcOrd="2" destOrd="0" presId="urn:microsoft.com/office/officeart/2005/8/layout/lProcess3"/>
    <dgm:cxn modelId="{ED39A39E-220C-4B42-8EDD-AA50B2C11DF4}" type="presParOf" srcId="{9D8FFBB4-EF15-43ED-A891-D2C7447F1985}" destId="{AF7D969F-2CC5-4D70-81BB-9159EEA39EDA}" srcOrd="3" destOrd="0" presId="urn:microsoft.com/office/officeart/2005/8/layout/lProcess3"/>
    <dgm:cxn modelId="{5FDEE9BC-3866-43D9-8886-76AEDB6B0A64}" type="presParOf" srcId="{9D8FFBB4-EF15-43ED-A891-D2C7447F1985}" destId="{B247279C-902A-41AC-ADA6-E0772E936E73}" srcOrd="4" destOrd="0" presId="urn:microsoft.com/office/officeart/2005/8/layout/lProcess3"/>
    <dgm:cxn modelId="{3C651758-FD53-47E1-8B14-411B816F5768}" type="presParOf" srcId="{3BB8B766-9CE0-4FF0-BBC8-4B1D32B5F72B}" destId="{6C74C9D2-B123-4CF6-B354-1164478943B6}" srcOrd="3" destOrd="0" presId="urn:microsoft.com/office/officeart/2005/8/layout/lProcess3"/>
    <dgm:cxn modelId="{C8E2F825-6B8E-439C-BB75-2EE99960F50A}" type="presParOf" srcId="{3BB8B766-9CE0-4FF0-BBC8-4B1D32B5F72B}" destId="{F2C2F196-BBCA-4009-9856-26F358AEEC41}" srcOrd="4" destOrd="0" presId="urn:microsoft.com/office/officeart/2005/8/layout/lProcess3"/>
    <dgm:cxn modelId="{80951503-33EE-4112-B1E2-FE169FCBF8B3}" type="presParOf" srcId="{F2C2F196-BBCA-4009-9856-26F358AEEC41}" destId="{9D555C23-1FDA-4E05-A850-B65E8A3D079F}" srcOrd="0" destOrd="0" presId="urn:microsoft.com/office/officeart/2005/8/layout/lProcess3"/>
    <dgm:cxn modelId="{C24DE111-E80B-48F2-B1EE-FFCFB1D79788}" type="presParOf" srcId="{F2C2F196-BBCA-4009-9856-26F358AEEC41}" destId="{B3D7B5B2-6AE1-4189-9FEF-C4698BD682CE}" srcOrd="1" destOrd="0" presId="urn:microsoft.com/office/officeart/2005/8/layout/lProcess3"/>
    <dgm:cxn modelId="{48B01704-BABC-44AD-A506-6794C1B4A9D4}" type="presParOf" srcId="{F2C2F196-BBCA-4009-9856-26F358AEEC41}" destId="{FE3E1DD6-9D02-4B7F-9BD3-C9536688E037}" srcOrd="2" destOrd="0" presId="urn:microsoft.com/office/officeart/2005/8/layout/lProcess3"/>
    <dgm:cxn modelId="{749CA6A3-66B0-481C-A481-804DA8A3CADB}" type="presParOf" srcId="{F2C2F196-BBCA-4009-9856-26F358AEEC41}" destId="{20B3516A-DA4C-4728-BA3B-E4E9EDA17F89}" srcOrd="3" destOrd="0" presId="urn:microsoft.com/office/officeart/2005/8/layout/lProcess3"/>
    <dgm:cxn modelId="{69CE6408-E2D8-43A8-AD96-8392D9C61DF2}" type="presParOf" srcId="{F2C2F196-BBCA-4009-9856-26F358AEEC41}" destId="{B962FF27-C0DB-4E8F-9729-F1B27154E7CE}" srcOrd="4" destOrd="0" presId="urn:microsoft.com/office/officeart/2005/8/layout/lProcess3"/>
    <dgm:cxn modelId="{CD045346-1DC7-492B-ADC8-EDC2D950033B}" type="presParOf" srcId="{3BB8B766-9CE0-4FF0-BBC8-4B1D32B5F72B}" destId="{4961AFD5-EA85-4EEB-8DAB-A1BBA98DB3A0}" srcOrd="5" destOrd="0" presId="urn:microsoft.com/office/officeart/2005/8/layout/lProcess3"/>
    <dgm:cxn modelId="{2FDD90AC-0258-4216-B025-FB10E561A529}" type="presParOf" srcId="{3BB8B766-9CE0-4FF0-BBC8-4B1D32B5F72B}" destId="{950CBA49-621B-4421-9DF8-2F7A4CED5DBA}" srcOrd="6" destOrd="0" presId="urn:microsoft.com/office/officeart/2005/8/layout/lProcess3"/>
    <dgm:cxn modelId="{4BBAD5E0-CA13-48D1-BC34-C4FBDC003D98}" type="presParOf" srcId="{950CBA49-621B-4421-9DF8-2F7A4CED5DBA}" destId="{A174C35D-D5C5-4609-B681-096D32B74EA5}" srcOrd="0" destOrd="0" presId="urn:microsoft.com/office/officeart/2005/8/layout/lProcess3"/>
    <dgm:cxn modelId="{D6E0C541-381D-4C8C-B290-1194089B8A23}" type="presParOf" srcId="{950CBA49-621B-4421-9DF8-2F7A4CED5DBA}" destId="{D2EA1D08-A45A-4B4E-8056-807AFF2D8996}" srcOrd="1" destOrd="0" presId="urn:microsoft.com/office/officeart/2005/8/layout/lProcess3"/>
    <dgm:cxn modelId="{74EDDA51-90D6-411E-B08C-6661C8920DA0}" type="presParOf" srcId="{950CBA49-621B-4421-9DF8-2F7A4CED5DBA}" destId="{65CB24B6-01EA-4871-8551-BDDB17263010}" srcOrd="2" destOrd="0" presId="urn:microsoft.com/office/officeart/2005/8/layout/lProcess3"/>
    <dgm:cxn modelId="{D05A1FA8-2974-4ABB-9EDE-0801E0269446}" type="presParOf" srcId="{950CBA49-621B-4421-9DF8-2F7A4CED5DBA}" destId="{776B6ED6-C408-4B67-B4A8-06FC35DE7FEF}" srcOrd="3" destOrd="0" presId="urn:microsoft.com/office/officeart/2005/8/layout/lProcess3"/>
    <dgm:cxn modelId="{677BC43B-B896-49D3-BF17-BE00A56B6132}" type="presParOf" srcId="{950CBA49-621B-4421-9DF8-2F7A4CED5DBA}" destId="{AABD0498-8900-4924-B350-C04EA83B8337}"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66E4DB-A6DB-4B34-88D7-BB9AB20DD7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DC1829CE-88DA-4D8F-B785-A894767300A9}">
      <dgm:prSet phldrT="[Texto]"/>
      <dgm:spPr/>
      <dgm:t>
        <a:bodyPr/>
        <a:lstStyle/>
        <a:p>
          <a:r>
            <a:rPr lang="pt-BR" b="1">
              <a:solidFill>
                <a:schemeClr val="tx1"/>
              </a:solidFill>
            </a:rPr>
            <a:t>Documentação</a:t>
          </a:r>
        </a:p>
      </dgm:t>
    </dgm:pt>
    <dgm:pt modelId="{6AF45D08-046B-4407-8231-75E4FE978062}" type="parTrans" cxnId="{E1069069-F529-4248-A2B5-313B7BEEBE15}">
      <dgm:prSet/>
      <dgm:spPr/>
      <dgm:t>
        <a:bodyPr/>
        <a:lstStyle/>
        <a:p>
          <a:endParaRPr lang="pt-BR"/>
        </a:p>
      </dgm:t>
    </dgm:pt>
    <dgm:pt modelId="{C003FFF6-7971-4A5D-A0FA-029232BE255A}" type="sibTrans" cxnId="{E1069069-F529-4248-A2B5-313B7BEEBE15}">
      <dgm:prSet/>
      <dgm:spPr/>
      <dgm:t>
        <a:bodyPr/>
        <a:lstStyle/>
        <a:p>
          <a:endParaRPr lang="pt-BR"/>
        </a:p>
      </dgm:t>
    </dgm:pt>
    <dgm:pt modelId="{C09DAF1F-A83A-498E-901E-C8560CEA71AC}">
      <dgm:prSet phldrT="[Texto]" custT="1"/>
      <dgm:spPr/>
      <dgm:t>
        <a:bodyPr/>
        <a:lstStyle/>
        <a:p>
          <a:r>
            <a:rPr lang="pt-BR" sz="1200"/>
            <a:t>Certificados estrangeiros (produto + SGQ)</a:t>
          </a:r>
        </a:p>
      </dgm:t>
    </dgm:pt>
    <dgm:pt modelId="{7F511454-898C-4273-808F-E7539D337190}" type="parTrans" cxnId="{A010E72C-4122-46D8-8731-61B91FBD0383}">
      <dgm:prSet/>
      <dgm:spPr/>
      <dgm:t>
        <a:bodyPr/>
        <a:lstStyle/>
        <a:p>
          <a:endParaRPr lang="pt-BR"/>
        </a:p>
      </dgm:t>
    </dgm:pt>
    <dgm:pt modelId="{13C5902A-ABAD-41C4-B1A2-1C1354E1D7DB}" type="sibTrans" cxnId="{A010E72C-4122-46D8-8731-61B91FBD0383}">
      <dgm:prSet/>
      <dgm:spPr/>
      <dgm:t>
        <a:bodyPr/>
        <a:lstStyle/>
        <a:p>
          <a:endParaRPr lang="pt-BR"/>
        </a:p>
      </dgm:t>
    </dgm:pt>
    <dgm:pt modelId="{1C830536-11BF-44C7-870D-503B6ECA23F0}">
      <dgm:prSet phldrT="[Texto]"/>
      <dgm:spPr/>
      <dgm:t>
        <a:bodyPr/>
        <a:lstStyle/>
        <a:p>
          <a:r>
            <a:rPr lang="pt-BR" b="1">
              <a:solidFill>
                <a:schemeClr val="tx1"/>
              </a:solidFill>
            </a:rPr>
            <a:t>Análise solicitação</a:t>
          </a:r>
        </a:p>
      </dgm:t>
    </dgm:pt>
    <dgm:pt modelId="{7C45FA5C-193E-4D19-BBD0-8FA991FAC1DD}" type="parTrans" cxnId="{32C47050-8BDE-4796-9AA4-9FB52469F935}">
      <dgm:prSet/>
      <dgm:spPr/>
      <dgm:t>
        <a:bodyPr/>
        <a:lstStyle/>
        <a:p>
          <a:endParaRPr lang="pt-BR"/>
        </a:p>
      </dgm:t>
    </dgm:pt>
    <dgm:pt modelId="{F2C7ABDF-D97E-4A61-A90D-FAA57FFAE141}" type="sibTrans" cxnId="{32C47050-8BDE-4796-9AA4-9FB52469F935}">
      <dgm:prSet/>
      <dgm:spPr/>
      <dgm:t>
        <a:bodyPr/>
        <a:lstStyle/>
        <a:p>
          <a:endParaRPr lang="pt-BR"/>
        </a:p>
      </dgm:t>
    </dgm:pt>
    <dgm:pt modelId="{593BDFB7-A37A-463C-B600-DF1574238730}">
      <dgm:prSet phldrT="[Texto]" custT="1"/>
      <dgm:spPr/>
      <dgm:t>
        <a:bodyPr/>
        <a:lstStyle/>
        <a:p>
          <a:r>
            <a:rPr lang="pt-BR" sz="1200"/>
            <a:t>Condições de avaliação (item 6.2.2.1.2.2)</a:t>
          </a:r>
        </a:p>
      </dgm:t>
    </dgm:pt>
    <dgm:pt modelId="{A530AD84-3644-4AFA-A41A-B64E90E7B569}" type="parTrans" cxnId="{3196D1B3-5826-42E3-AFCB-62ECB238F089}">
      <dgm:prSet/>
      <dgm:spPr/>
      <dgm:t>
        <a:bodyPr/>
        <a:lstStyle/>
        <a:p>
          <a:endParaRPr lang="pt-BR"/>
        </a:p>
      </dgm:t>
    </dgm:pt>
    <dgm:pt modelId="{4999725E-C34E-4F38-B77A-27D4D2E7CFC7}" type="sibTrans" cxnId="{3196D1B3-5826-42E3-AFCB-62ECB238F089}">
      <dgm:prSet/>
      <dgm:spPr/>
      <dgm:t>
        <a:bodyPr/>
        <a:lstStyle/>
        <a:p>
          <a:endParaRPr lang="pt-BR"/>
        </a:p>
      </dgm:t>
    </dgm:pt>
    <dgm:pt modelId="{F235000F-2B80-48E7-B3D5-21EBD81D1E07}">
      <dgm:prSet phldrT="[Texto]"/>
      <dgm:spPr/>
      <dgm:t>
        <a:bodyPr/>
        <a:lstStyle/>
        <a:p>
          <a:r>
            <a:rPr lang="pt-BR" b="1">
              <a:solidFill>
                <a:schemeClr val="tx1"/>
              </a:solidFill>
            </a:rPr>
            <a:t>Inspeção</a:t>
          </a:r>
        </a:p>
      </dgm:t>
    </dgm:pt>
    <dgm:pt modelId="{BF584BF5-FBD6-43A6-9E74-C182AF99EAA8}" type="parTrans" cxnId="{FA3ADBE9-BB23-4ADB-9F18-7EF66093861B}">
      <dgm:prSet/>
      <dgm:spPr/>
      <dgm:t>
        <a:bodyPr/>
        <a:lstStyle/>
        <a:p>
          <a:endParaRPr lang="pt-BR"/>
        </a:p>
      </dgm:t>
    </dgm:pt>
    <dgm:pt modelId="{4BC42802-4CCC-4EE7-AEDA-DC3F7C1A9845}" type="sibTrans" cxnId="{FA3ADBE9-BB23-4ADB-9F18-7EF66093861B}">
      <dgm:prSet/>
      <dgm:spPr/>
      <dgm:t>
        <a:bodyPr/>
        <a:lstStyle/>
        <a:p>
          <a:endParaRPr lang="pt-BR"/>
        </a:p>
      </dgm:t>
    </dgm:pt>
    <dgm:pt modelId="{5FFAF0B0-A195-457C-A528-994FDA4DB2A9}">
      <dgm:prSet phldrT="[Texto]"/>
      <dgm:spPr/>
      <dgm:t>
        <a:bodyPr/>
        <a:lstStyle/>
        <a:p>
          <a:r>
            <a:rPr lang="pt-BR"/>
            <a:t>Vistoria do equipamento - confirmar condiz com documentação  </a:t>
          </a:r>
        </a:p>
      </dgm:t>
    </dgm:pt>
    <dgm:pt modelId="{34152CFC-FD11-4ECB-BD52-8C0C8A34E0EF}" type="parTrans" cxnId="{59C68810-FA94-4ED2-89A0-8B211BBC4759}">
      <dgm:prSet/>
      <dgm:spPr/>
      <dgm:t>
        <a:bodyPr/>
        <a:lstStyle/>
        <a:p>
          <a:endParaRPr lang="pt-BR"/>
        </a:p>
      </dgm:t>
    </dgm:pt>
    <dgm:pt modelId="{0645847D-D011-4AE1-A57C-0FB139D80E5C}" type="sibTrans" cxnId="{59C68810-FA94-4ED2-89A0-8B211BBC4759}">
      <dgm:prSet/>
      <dgm:spPr/>
      <dgm:t>
        <a:bodyPr/>
        <a:lstStyle/>
        <a:p>
          <a:endParaRPr lang="pt-BR"/>
        </a:p>
      </dgm:t>
    </dgm:pt>
    <dgm:pt modelId="{444769E4-0676-4437-8613-3A0807B9BD13}">
      <dgm:prSet phldrT="[Texto]"/>
      <dgm:spPr/>
      <dgm:t>
        <a:bodyPr/>
        <a:lstStyle/>
        <a:p>
          <a:r>
            <a:rPr lang="pt-BR"/>
            <a:t>Registro fotográfico</a:t>
          </a:r>
        </a:p>
      </dgm:t>
    </dgm:pt>
    <dgm:pt modelId="{0F1699F4-19EA-4A80-8560-F103CE805640}" type="parTrans" cxnId="{417840F6-E354-4642-816A-E07EE552AABC}">
      <dgm:prSet/>
      <dgm:spPr/>
      <dgm:t>
        <a:bodyPr/>
        <a:lstStyle/>
        <a:p>
          <a:endParaRPr lang="pt-BR"/>
        </a:p>
      </dgm:t>
    </dgm:pt>
    <dgm:pt modelId="{B6630CD8-9D6F-4187-8075-B67DA4467DDD}" type="sibTrans" cxnId="{417840F6-E354-4642-816A-E07EE552AABC}">
      <dgm:prSet/>
      <dgm:spPr/>
      <dgm:t>
        <a:bodyPr/>
        <a:lstStyle/>
        <a:p>
          <a:endParaRPr lang="pt-BR"/>
        </a:p>
      </dgm:t>
    </dgm:pt>
    <dgm:pt modelId="{012F25F0-4BD4-4E63-B4A6-ABB1692CD4B8}">
      <dgm:prSet/>
      <dgm:spPr/>
      <dgm:t>
        <a:bodyPr/>
        <a:lstStyle/>
        <a:p>
          <a:r>
            <a:rPr lang="pt-BR" b="1">
              <a:solidFill>
                <a:schemeClr val="tx1"/>
              </a:solidFill>
            </a:rPr>
            <a:t>Certificado Conformidade nacional</a:t>
          </a:r>
        </a:p>
      </dgm:t>
    </dgm:pt>
    <dgm:pt modelId="{0FB16FF7-42C3-4DEC-8CC6-47F15B3296D9}" type="parTrans" cxnId="{EE2297B4-2701-47C2-ABEF-DE3D5CD200B9}">
      <dgm:prSet/>
      <dgm:spPr/>
      <dgm:t>
        <a:bodyPr/>
        <a:lstStyle/>
        <a:p>
          <a:endParaRPr lang="pt-BR"/>
        </a:p>
      </dgm:t>
    </dgm:pt>
    <dgm:pt modelId="{8E26D9F6-FD8F-4C0A-904A-7CFCD071F74A}" type="sibTrans" cxnId="{EE2297B4-2701-47C2-ABEF-DE3D5CD200B9}">
      <dgm:prSet/>
      <dgm:spPr/>
      <dgm:t>
        <a:bodyPr/>
        <a:lstStyle/>
        <a:p>
          <a:endParaRPr lang="pt-BR"/>
        </a:p>
      </dgm:t>
    </dgm:pt>
    <dgm:pt modelId="{749CCD6F-4FCB-4446-81D6-6DF5778B9726}">
      <dgm:prSet/>
      <dgm:spPr/>
      <dgm:t>
        <a:bodyPr/>
        <a:lstStyle/>
        <a:p>
          <a:r>
            <a:rPr lang="pt-BR"/>
            <a:t>prazo de validade equivalente ao estrangeiro</a:t>
          </a:r>
        </a:p>
      </dgm:t>
    </dgm:pt>
    <dgm:pt modelId="{5BA6E959-9B2F-4BDD-8FDA-37F7ADEDD726}" type="parTrans" cxnId="{6438DB13-5D1A-463F-8C6E-A75B9C8FF6CC}">
      <dgm:prSet/>
      <dgm:spPr/>
      <dgm:t>
        <a:bodyPr/>
        <a:lstStyle/>
        <a:p>
          <a:endParaRPr lang="pt-BR"/>
        </a:p>
      </dgm:t>
    </dgm:pt>
    <dgm:pt modelId="{EE1BA29A-6B65-4033-9A14-4B7B8CD5A9B7}" type="sibTrans" cxnId="{6438DB13-5D1A-463F-8C6E-A75B9C8FF6CC}">
      <dgm:prSet/>
      <dgm:spPr/>
      <dgm:t>
        <a:bodyPr/>
        <a:lstStyle/>
        <a:p>
          <a:endParaRPr lang="pt-BR"/>
        </a:p>
      </dgm:t>
    </dgm:pt>
    <dgm:pt modelId="{D580B4C7-6B1C-49A0-A952-8D0BB850D756}">
      <dgm:prSet/>
      <dgm:spPr/>
      <dgm:t>
        <a:bodyPr/>
        <a:lstStyle/>
        <a:p>
          <a:r>
            <a:rPr lang="pt-BR"/>
            <a:t>Exceção: 5 anos</a:t>
          </a:r>
        </a:p>
      </dgm:t>
    </dgm:pt>
    <dgm:pt modelId="{7C2F477E-3D38-4634-B983-91D85D58503E}" type="parTrans" cxnId="{C0A840AB-1501-410D-9AD5-99B579F39ECE}">
      <dgm:prSet/>
      <dgm:spPr/>
      <dgm:t>
        <a:bodyPr/>
        <a:lstStyle/>
        <a:p>
          <a:endParaRPr lang="pt-BR"/>
        </a:p>
      </dgm:t>
    </dgm:pt>
    <dgm:pt modelId="{E18A0B8D-2254-4A91-87AE-378A61E75582}" type="sibTrans" cxnId="{C0A840AB-1501-410D-9AD5-99B579F39ECE}">
      <dgm:prSet/>
      <dgm:spPr/>
      <dgm:t>
        <a:bodyPr/>
        <a:lstStyle/>
        <a:p>
          <a:endParaRPr lang="pt-BR"/>
        </a:p>
      </dgm:t>
    </dgm:pt>
    <dgm:pt modelId="{29AB9493-5479-4F0C-B4F7-9DA002A1C21D}">
      <dgm:prSet custT="1"/>
      <dgm:spPr/>
      <dgm:t>
        <a:bodyPr/>
        <a:lstStyle/>
        <a:p>
          <a:r>
            <a:rPr lang="pt-BR" sz="1200"/>
            <a:t>acessórios opcionais e não opcionais </a:t>
          </a:r>
        </a:p>
      </dgm:t>
    </dgm:pt>
    <dgm:pt modelId="{C0342480-7C95-441C-8FFA-193E94C2C694}" type="parTrans" cxnId="{BE19797A-2BDA-48A4-985F-44F165BAC95E}">
      <dgm:prSet/>
      <dgm:spPr/>
      <dgm:t>
        <a:bodyPr/>
        <a:lstStyle/>
        <a:p>
          <a:endParaRPr lang="pt-BR"/>
        </a:p>
      </dgm:t>
    </dgm:pt>
    <dgm:pt modelId="{12307B94-2B3C-4DF4-9B9D-30744E78F19F}" type="sibTrans" cxnId="{BE19797A-2BDA-48A4-985F-44F165BAC95E}">
      <dgm:prSet/>
      <dgm:spPr/>
      <dgm:t>
        <a:bodyPr/>
        <a:lstStyle/>
        <a:p>
          <a:endParaRPr lang="pt-BR"/>
        </a:p>
      </dgm:t>
    </dgm:pt>
    <dgm:pt modelId="{598BF3BE-DCD1-4C6B-921C-F13B8E56A7CC}">
      <dgm:prSet custT="1"/>
      <dgm:spPr/>
      <dgm:t>
        <a:bodyPr/>
        <a:lstStyle/>
        <a:p>
          <a:r>
            <a:rPr lang="pt-BR" sz="1200"/>
            <a:t>Enquadramento: Tabela 1</a:t>
          </a:r>
        </a:p>
      </dgm:t>
    </dgm:pt>
    <dgm:pt modelId="{6B7EB246-2FB4-4159-9A8C-8BD5910702B2}" type="parTrans" cxnId="{449BAABA-93F5-4B60-8BB2-3088ADF93B8F}">
      <dgm:prSet/>
      <dgm:spPr/>
      <dgm:t>
        <a:bodyPr/>
        <a:lstStyle/>
        <a:p>
          <a:endParaRPr lang="pt-BR"/>
        </a:p>
      </dgm:t>
    </dgm:pt>
    <dgm:pt modelId="{83AE1A0C-6397-4D1F-B2F0-D514D807599A}" type="sibTrans" cxnId="{449BAABA-93F5-4B60-8BB2-3088ADF93B8F}">
      <dgm:prSet/>
      <dgm:spPr/>
      <dgm:t>
        <a:bodyPr/>
        <a:lstStyle/>
        <a:p>
          <a:endParaRPr lang="pt-BR"/>
        </a:p>
      </dgm:t>
    </dgm:pt>
    <dgm:pt modelId="{FABF79BE-4E6A-43C1-8C36-81A4EA4859D1}">
      <dgm:prSet/>
      <dgm:spPr/>
      <dgm:t>
        <a:bodyPr/>
        <a:lstStyle/>
        <a:p>
          <a:r>
            <a:rPr lang="pt-BR" b="1">
              <a:solidFill>
                <a:schemeClr val="tx1"/>
              </a:solidFill>
            </a:rPr>
            <a:t>Manutenção</a:t>
          </a:r>
        </a:p>
      </dgm:t>
    </dgm:pt>
    <dgm:pt modelId="{05C228FA-7EB4-4057-9F42-9C5AAE1AF4E7}" type="parTrans" cxnId="{FFEC7C61-38E9-4E91-88C2-8C53CB426EFB}">
      <dgm:prSet/>
      <dgm:spPr/>
      <dgm:t>
        <a:bodyPr/>
        <a:lstStyle/>
        <a:p>
          <a:endParaRPr lang="pt-BR"/>
        </a:p>
      </dgm:t>
    </dgm:pt>
    <dgm:pt modelId="{3E17FDAB-5626-4621-ABFA-1A275E7DB3FF}" type="sibTrans" cxnId="{FFEC7C61-38E9-4E91-88C2-8C53CB426EFB}">
      <dgm:prSet/>
      <dgm:spPr/>
      <dgm:t>
        <a:bodyPr/>
        <a:lstStyle/>
        <a:p>
          <a:endParaRPr lang="pt-BR"/>
        </a:p>
      </dgm:t>
    </dgm:pt>
    <dgm:pt modelId="{80DCCD64-ACA3-4752-A029-6C1FCF2DA384}">
      <dgm:prSet/>
      <dgm:spPr/>
      <dgm:t>
        <a:bodyPr/>
        <a:lstStyle/>
        <a:p>
          <a:r>
            <a:rPr lang="pt-BR"/>
            <a:t>Apenas para os casos de exceção</a:t>
          </a:r>
        </a:p>
      </dgm:t>
    </dgm:pt>
    <dgm:pt modelId="{8E131765-3865-430B-9A52-3EBD77EC09C9}" type="parTrans" cxnId="{87C620C2-1BA8-4F22-81DB-0E74142037D8}">
      <dgm:prSet/>
      <dgm:spPr/>
      <dgm:t>
        <a:bodyPr/>
        <a:lstStyle/>
        <a:p>
          <a:endParaRPr lang="pt-BR"/>
        </a:p>
      </dgm:t>
    </dgm:pt>
    <dgm:pt modelId="{7705769A-F493-4384-9FF8-DC31E7F47C2C}" type="sibTrans" cxnId="{87C620C2-1BA8-4F22-81DB-0E74142037D8}">
      <dgm:prSet/>
      <dgm:spPr/>
      <dgm:t>
        <a:bodyPr/>
        <a:lstStyle/>
        <a:p>
          <a:endParaRPr lang="pt-BR"/>
        </a:p>
      </dgm:t>
    </dgm:pt>
    <dgm:pt modelId="{3BB8B766-9CE0-4FF0-BBC8-4B1D32B5F72B}" type="pres">
      <dgm:prSet presAssocID="{1E66E4DB-A6DB-4B34-88D7-BB9AB20DD7C1}" presName="Name0" presStyleCnt="0">
        <dgm:presLayoutVars>
          <dgm:chPref val="3"/>
          <dgm:dir/>
          <dgm:animLvl val="lvl"/>
          <dgm:resizeHandles/>
        </dgm:presLayoutVars>
      </dgm:prSet>
      <dgm:spPr/>
    </dgm:pt>
    <dgm:pt modelId="{A512A72D-D0FF-4C13-8E96-07A93E67C10B}" type="pres">
      <dgm:prSet presAssocID="{DC1829CE-88DA-4D8F-B785-A894767300A9}" presName="horFlow" presStyleCnt="0"/>
      <dgm:spPr/>
    </dgm:pt>
    <dgm:pt modelId="{AD99D460-A7CB-4A40-A7A6-DD76181ED24F}" type="pres">
      <dgm:prSet presAssocID="{DC1829CE-88DA-4D8F-B785-A894767300A9}" presName="bigChev" presStyleLbl="node1" presStyleIdx="0" presStyleCnt="5"/>
      <dgm:spPr/>
    </dgm:pt>
    <dgm:pt modelId="{303DE1A3-CAC4-4A88-8174-F9CD9A8A0EC2}" type="pres">
      <dgm:prSet presAssocID="{7F511454-898C-4273-808F-E7539D337190}" presName="parTrans" presStyleCnt="0"/>
      <dgm:spPr/>
    </dgm:pt>
    <dgm:pt modelId="{446A272B-02EA-42FA-89BA-9C8E3CF13B01}" type="pres">
      <dgm:prSet presAssocID="{C09DAF1F-A83A-498E-901E-C8560CEA71AC}" presName="node" presStyleLbl="alignAccFollowNode1" presStyleIdx="0" presStyleCnt="9">
        <dgm:presLayoutVars>
          <dgm:bulletEnabled val="1"/>
        </dgm:presLayoutVars>
      </dgm:prSet>
      <dgm:spPr/>
    </dgm:pt>
    <dgm:pt modelId="{651793E2-25CF-4B25-A147-398FFBDD8ECC}" type="pres">
      <dgm:prSet presAssocID="{13C5902A-ABAD-41C4-B1A2-1C1354E1D7DB}" presName="sibTrans" presStyleCnt="0"/>
      <dgm:spPr/>
    </dgm:pt>
    <dgm:pt modelId="{002C552E-3F7A-4621-A494-8E9C0D4F06B4}" type="pres">
      <dgm:prSet presAssocID="{598BF3BE-DCD1-4C6B-921C-F13B8E56A7CC}" presName="node" presStyleLbl="alignAccFollowNode1" presStyleIdx="1" presStyleCnt="9">
        <dgm:presLayoutVars>
          <dgm:bulletEnabled val="1"/>
        </dgm:presLayoutVars>
      </dgm:prSet>
      <dgm:spPr/>
    </dgm:pt>
    <dgm:pt modelId="{E67B8C50-DFDF-4DD2-A492-4701FC8BCB52}" type="pres">
      <dgm:prSet presAssocID="{83AE1A0C-6397-4D1F-B2F0-D514D807599A}" presName="sibTrans" presStyleCnt="0"/>
      <dgm:spPr/>
    </dgm:pt>
    <dgm:pt modelId="{0A9BB895-A684-464D-B0D3-4F2D55CDD6C7}" type="pres">
      <dgm:prSet presAssocID="{29AB9493-5479-4F0C-B4F7-9DA002A1C21D}" presName="node" presStyleLbl="alignAccFollowNode1" presStyleIdx="2" presStyleCnt="9">
        <dgm:presLayoutVars>
          <dgm:bulletEnabled val="1"/>
        </dgm:presLayoutVars>
      </dgm:prSet>
      <dgm:spPr/>
    </dgm:pt>
    <dgm:pt modelId="{1B996D87-9F70-4A44-A0AF-F27B0950EDE1}" type="pres">
      <dgm:prSet presAssocID="{DC1829CE-88DA-4D8F-B785-A894767300A9}" presName="vSp" presStyleCnt="0"/>
      <dgm:spPr/>
    </dgm:pt>
    <dgm:pt modelId="{9D8FFBB4-EF15-43ED-A891-D2C7447F1985}" type="pres">
      <dgm:prSet presAssocID="{1C830536-11BF-44C7-870D-503B6ECA23F0}" presName="horFlow" presStyleCnt="0"/>
      <dgm:spPr/>
    </dgm:pt>
    <dgm:pt modelId="{715B8450-B300-4530-9B6B-6CCDAB7FA36F}" type="pres">
      <dgm:prSet presAssocID="{1C830536-11BF-44C7-870D-503B6ECA23F0}" presName="bigChev" presStyleLbl="node1" presStyleIdx="1" presStyleCnt="5"/>
      <dgm:spPr/>
    </dgm:pt>
    <dgm:pt modelId="{A82E72B5-2970-4504-BB20-32B97EC69F7C}" type="pres">
      <dgm:prSet presAssocID="{A530AD84-3644-4AFA-A41A-B64E90E7B569}" presName="parTrans" presStyleCnt="0"/>
      <dgm:spPr/>
    </dgm:pt>
    <dgm:pt modelId="{EF52CC2A-49F0-454A-8677-5CD2F93A85E0}" type="pres">
      <dgm:prSet presAssocID="{593BDFB7-A37A-463C-B600-DF1574238730}" presName="node" presStyleLbl="alignAccFollowNode1" presStyleIdx="3" presStyleCnt="9">
        <dgm:presLayoutVars>
          <dgm:bulletEnabled val="1"/>
        </dgm:presLayoutVars>
      </dgm:prSet>
      <dgm:spPr/>
    </dgm:pt>
    <dgm:pt modelId="{6C74C9D2-B123-4CF6-B354-1164478943B6}" type="pres">
      <dgm:prSet presAssocID="{1C830536-11BF-44C7-870D-503B6ECA23F0}" presName="vSp" presStyleCnt="0"/>
      <dgm:spPr/>
    </dgm:pt>
    <dgm:pt modelId="{F2C2F196-BBCA-4009-9856-26F358AEEC41}" type="pres">
      <dgm:prSet presAssocID="{F235000F-2B80-48E7-B3D5-21EBD81D1E07}" presName="horFlow" presStyleCnt="0"/>
      <dgm:spPr/>
    </dgm:pt>
    <dgm:pt modelId="{9D555C23-1FDA-4E05-A850-B65E8A3D079F}" type="pres">
      <dgm:prSet presAssocID="{F235000F-2B80-48E7-B3D5-21EBD81D1E07}" presName="bigChev" presStyleLbl="node1" presStyleIdx="2" presStyleCnt="5"/>
      <dgm:spPr/>
    </dgm:pt>
    <dgm:pt modelId="{B3D7B5B2-6AE1-4189-9FEF-C4698BD682CE}" type="pres">
      <dgm:prSet presAssocID="{34152CFC-FD11-4ECB-BD52-8C0C8A34E0EF}" presName="parTrans" presStyleCnt="0"/>
      <dgm:spPr/>
    </dgm:pt>
    <dgm:pt modelId="{FE3E1DD6-9D02-4B7F-9BD3-C9536688E037}" type="pres">
      <dgm:prSet presAssocID="{5FFAF0B0-A195-457C-A528-994FDA4DB2A9}" presName="node" presStyleLbl="alignAccFollowNode1" presStyleIdx="4" presStyleCnt="9">
        <dgm:presLayoutVars>
          <dgm:bulletEnabled val="1"/>
        </dgm:presLayoutVars>
      </dgm:prSet>
      <dgm:spPr/>
    </dgm:pt>
    <dgm:pt modelId="{20B3516A-DA4C-4728-BA3B-E4E9EDA17F89}" type="pres">
      <dgm:prSet presAssocID="{0645847D-D011-4AE1-A57C-0FB139D80E5C}" presName="sibTrans" presStyleCnt="0"/>
      <dgm:spPr/>
    </dgm:pt>
    <dgm:pt modelId="{B962FF27-C0DB-4E8F-9729-F1B27154E7CE}" type="pres">
      <dgm:prSet presAssocID="{444769E4-0676-4437-8613-3A0807B9BD13}" presName="node" presStyleLbl="alignAccFollowNode1" presStyleIdx="5" presStyleCnt="9">
        <dgm:presLayoutVars>
          <dgm:bulletEnabled val="1"/>
        </dgm:presLayoutVars>
      </dgm:prSet>
      <dgm:spPr/>
    </dgm:pt>
    <dgm:pt modelId="{4961AFD5-EA85-4EEB-8DAB-A1BBA98DB3A0}" type="pres">
      <dgm:prSet presAssocID="{F235000F-2B80-48E7-B3D5-21EBD81D1E07}" presName="vSp" presStyleCnt="0"/>
      <dgm:spPr/>
    </dgm:pt>
    <dgm:pt modelId="{950CBA49-621B-4421-9DF8-2F7A4CED5DBA}" type="pres">
      <dgm:prSet presAssocID="{012F25F0-4BD4-4E63-B4A6-ABB1692CD4B8}" presName="horFlow" presStyleCnt="0"/>
      <dgm:spPr/>
    </dgm:pt>
    <dgm:pt modelId="{A174C35D-D5C5-4609-B681-096D32B74EA5}" type="pres">
      <dgm:prSet presAssocID="{012F25F0-4BD4-4E63-B4A6-ABB1692CD4B8}" presName="bigChev" presStyleLbl="node1" presStyleIdx="3" presStyleCnt="5"/>
      <dgm:spPr/>
    </dgm:pt>
    <dgm:pt modelId="{D2EA1D08-A45A-4B4E-8056-807AFF2D8996}" type="pres">
      <dgm:prSet presAssocID="{5BA6E959-9B2F-4BDD-8FDA-37F7ADEDD726}" presName="parTrans" presStyleCnt="0"/>
      <dgm:spPr/>
    </dgm:pt>
    <dgm:pt modelId="{65CB24B6-01EA-4871-8551-BDDB17263010}" type="pres">
      <dgm:prSet presAssocID="{749CCD6F-4FCB-4446-81D6-6DF5778B9726}" presName="node" presStyleLbl="alignAccFollowNode1" presStyleIdx="6" presStyleCnt="9">
        <dgm:presLayoutVars>
          <dgm:bulletEnabled val="1"/>
        </dgm:presLayoutVars>
      </dgm:prSet>
      <dgm:spPr/>
    </dgm:pt>
    <dgm:pt modelId="{776B6ED6-C408-4B67-B4A8-06FC35DE7FEF}" type="pres">
      <dgm:prSet presAssocID="{EE1BA29A-6B65-4033-9A14-4B7B8CD5A9B7}" presName="sibTrans" presStyleCnt="0"/>
      <dgm:spPr/>
    </dgm:pt>
    <dgm:pt modelId="{AABD0498-8900-4924-B350-C04EA83B8337}" type="pres">
      <dgm:prSet presAssocID="{D580B4C7-6B1C-49A0-A952-8D0BB850D756}" presName="node" presStyleLbl="alignAccFollowNode1" presStyleIdx="7" presStyleCnt="9">
        <dgm:presLayoutVars>
          <dgm:bulletEnabled val="1"/>
        </dgm:presLayoutVars>
      </dgm:prSet>
      <dgm:spPr/>
    </dgm:pt>
    <dgm:pt modelId="{67B856F6-C222-465D-B19E-A5A0730C3BCB}" type="pres">
      <dgm:prSet presAssocID="{012F25F0-4BD4-4E63-B4A6-ABB1692CD4B8}" presName="vSp" presStyleCnt="0"/>
      <dgm:spPr/>
    </dgm:pt>
    <dgm:pt modelId="{0A4696CF-13D6-4D79-9E39-B35F1C4738A2}" type="pres">
      <dgm:prSet presAssocID="{FABF79BE-4E6A-43C1-8C36-81A4EA4859D1}" presName="horFlow" presStyleCnt="0"/>
      <dgm:spPr/>
    </dgm:pt>
    <dgm:pt modelId="{702B6F44-909D-42CA-9E66-21EEA1B58361}" type="pres">
      <dgm:prSet presAssocID="{FABF79BE-4E6A-43C1-8C36-81A4EA4859D1}" presName="bigChev" presStyleLbl="node1" presStyleIdx="4" presStyleCnt="5"/>
      <dgm:spPr/>
    </dgm:pt>
    <dgm:pt modelId="{24910529-3F66-4DF5-A03E-72D8E96DEEAD}" type="pres">
      <dgm:prSet presAssocID="{8E131765-3865-430B-9A52-3EBD77EC09C9}" presName="parTrans" presStyleCnt="0"/>
      <dgm:spPr/>
    </dgm:pt>
    <dgm:pt modelId="{FC1679DF-27C3-4F8C-9726-E98C843A0B81}" type="pres">
      <dgm:prSet presAssocID="{80DCCD64-ACA3-4752-A029-6C1FCF2DA384}" presName="node" presStyleLbl="alignAccFollowNode1" presStyleIdx="8" presStyleCnt="9">
        <dgm:presLayoutVars>
          <dgm:bulletEnabled val="1"/>
        </dgm:presLayoutVars>
      </dgm:prSet>
      <dgm:spPr/>
    </dgm:pt>
  </dgm:ptLst>
  <dgm:cxnLst>
    <dgm:cxn modelId="{59C68810-FA94-4ED2-89A0-8B211BBC4759}" srcId="{F235000F-2B80-48E7-B3D5-21EBD81D1E07}" destId="{5FFAF0B0-A195-457C-A528-994FDA4DB2A9}" srcOrd="0" destOrd="0" parTransId="{34152CFC-FD11-4ECB-BD52-8C0C8A34E0EF}" sibTransId="{0645847D-D011-4AE1-A57C-0FB139D80E5C}"/>
    <dgm:cxn modelId="{6438DB13-5D1A-463F-8C6E-A75B9C8FF6CC}" srcId="{012F25F0-4BD4-4E63-B4A6-ABB1692CD4B8}" destId="{749CCD6F-4FCB-4446-81D6-6DF5778B9726}" srcOrd="0" destOrd="0" parTransId="{5BA6E959-9B2F-4BDD-8FDA-37F7ADEDD726}" sibTransId="{EE1BA29A-6B65-4033-9A14-4B7B8CD5A9B7}"/>
    <dgm:cxn modelId="{3F550214-0C7F-4F59-B165-EAC8A336DD78}" type="presOf" srcId="{012F25F0-4BD4-4E63-B4A6-ABB1692CD4B8}" destId="{A174C35D-D5C5-4609-B681-096D32B74EA5}" srcOrd="0" destOrd="0" presId="urn:microsoft.com/office/officeart/2005/8/layout/lProcess3"/>
    <dgm:cxn modelId="{A010E72C-4122-46D8-8731-61B91FBD0383}" srcId="{DC1829CE-88DA-4D8F-B785-A894767300A9}" destId="{C09DAF1F-A83A-498E-901E-C8560CEA71AC}" srcOrd="0" destOrd="0" parTransId="{7F511454-898C-4273-808F-E7539D337190}" sibTransId="{13C5902A-ABAD-41C4-B1A2-1C1354E1D7DB}"/>
    <dgm:cxn modelId="{94622641-C565-4C06-A3FE-254950D03E37}" type="presOf" srcId="{29AB9493-5479-4F0C-B4F7-9DA002A1C21D}" destId="{0A9BB895-A684-464D-B0D3-4F2D55CDD6C7}" srcOrd="0" destOrd="0" presId="urn:microsoft.com/office/officeart/2005/8/layout/lProcess3"/>
    <dgm:cxn modelId="{FFEC7C61-38E9-4E91-88C2-8C53CB426EFB}" srcId="{1E66E4DB-A6DB-4B34-88D7-BB9AB20DD7C1}" destId="{FABF79BE-4E6A-43C1-8C36-81A4EA4859D1}" srcOrd="4" destOrd="0" parTransId="{05C228FA-7EB4-4057-9F42-9C5AAE1AF4E7}" sibTransId="{3E17FDAB-5626-4621-ABFA-1A275E7DB3FF}"/>
    <dgm:cxn modelId="{E1069069-F529-4248-A2B5-313B7BEEBE15}" srcId="{1E66E4DB-A6DB-4B34-88D7-BB9AB20DD7C1}" destId="{DC1829CE-88DA-4D8F-B785-A894767300A9}" srcOrd="0" destOrd="0" parTransId="{6AF45D08-046B-4407-8231-75E4FE978062}" sibTransId="{C003FFF6-7971-4A5D-A0FA-029232BE255A}"/>
    <dgm:cxn modelId="{90BEF64E-7712-411F-9AF1-D13F72795E68}" type="presOf" srcId="{DC1829CE-88DA-4D8F-B785-A894767300A9}" destId="{AD99D460-A7CB-4A40-A7A6-DD76181ED24F}" srcOrd="0" destOrd="0" presId="urn:microsoft.com/office/officeart/2005/8/layout/lProcess3"/>
    <dgm:cxn modelId="{32C47050-8BDE-4796-9AA4-9FB52469F935}" srcId="{1E66E4DB-A6DB-4B34-88D7-BB9AB20DD7C1}" destId="{1C830536-11BF-44C7-870D-503B6ECA23F0}" srcOrd="1" destOrd="0" parTransId="{7C45FA5C-193E-4D19-BBD0-8FA991FAC1DD}" sibTransId="{F2C7ABDF-D97E-4A61-A90D-FAA57FFAE141}"/>
    <dgm:cxn modelId="{55582053-19CF-4A8B-B119-997E1DC0357C}" type="presOf" srcId="{FABF79BE-4E6A-43C1-8C36-81A4EA4859D1}" destId="{702B6F44-909D-42CA-9E66-21EEA1B58361}" srcOrd="0" destOrd="0" presId="urn:microsoft.com/office/officeart/2005/8/layout/lProcess3"/>
    <dgm:cxn modelId="{BE19797A-2BDA-48A4-985F-44F165BAC95E}" srcId="{DC1829CE-88DA-4D8F-B785-A894767300A9}" destId="{29AB9493-5479-4F0C-B4F7-9DA002A1C21D}" srcOrd="2" destOrd="0" parTransId="{C0342480-7C95-441C-8FFA-193E94C2C694}" sibTransId="{12307B94-2B3C-4DF4-9B9D-30744E78F19F}"/>
    <dgm:cxn modelId="{7B7D4E8A-8CDC-4823-806E-1936E936ECF4}" type="presOf" srcId="{1C830536-11BF-44C7-870D-503B6ECA23F0}" destId="{715B8450-B300-4530-9B6B-6CCDAB7FA36F}" srcOrd="0" destOrd="0" presId="urn:microsoft.com/office/officeart/2005/8/layout/lProcess3"/>
    <dgm:cxn modelId="{EF331499-C633-44AC-B956-E1099EB0BB7E}" type="presOf" srcId="{749CCD6F-4FCB-4446-81D6-6DF5778B9726}" destId="{65CB24B6-01EA-4871-8551-BDDB17263010}" srcOrd="0" destOrd="0" presId="urn:microsoft.com/office/officeart/2005/8/layout/lProcess3"/>
    <dgm:cxn modelId="{B7052F9B-E090-4221-AE31-34DC6CF58ABB}" type="presOf" srcId="{80DCCD64-ACA3-4752-A029-6C1FCF2DA384}" destId="{FC1679DF-27C3-4F8C-9726-E98C843A0B81}" srcOrd="0" destOrd="0" presId="urn:microsoft.com/office/officeart/2005/8/layout/lProcess3"/>
    <dgm:cxn modelId="{C0D55EA5-02D7-4B2F-9EAC-13067E7F133A}" type="presOf" srcId="{D580B4C7-6B1C-49A0-A952-8D0BB850D756}" destId="{AABD0498-8900-4924-B350-C04EA83B8337}" srcOrd="0" destOrd="0" presId="urn:microsoft.com/office/officeart/2005/8/layout/lProcess3"/>
    <dgm:cxn modelId="{9D7AADAA-68AB-492E-A773-8EC122D29645}" type="presOf" srcId="{F235000F-2B80-48E7-B3D5-21EBD81D1E07}" destId="{9D555C23-1FDA-4E05-A850-B65E8A3D079F}" srcOrd="0" destOrd="0" presId="urn:microsoft.com/office/officeart/2005/8/layout/lProcess3"/>
    <dgm:cxn modelId="{C0A840AB-1501-410D-9AD5-99B579F39ECE}" srcId="{012F25F0-4BD4-4E63-B4A6-ABB1692CD4B8}" destId="{D580B4C7-6B1C-49A0-A952-8D0BB850D756}" srcOrd="1" destOrd="0" parTransId="{7C2F477E-3D38-4634-B983-91D85D58503E}" sibTransId="{E18A0B8D-2254-4A91-87AE-378A61E75582}"/>
    <dgm:cxn modelId="{3196D1B3-5826-42E3-AFCB-62ECB238F089}" srcId="{1C830536-11BF-44C7-870D-503B6ECA23F0}" destId="{593BDFB7-A37A-463C-B600-DF1574238730}" srcOrd="0" destOrd="0" parTransId="{A530AD84-3644-4AFA-A41A-B64E90E7B569}" sibTransId="{4999725E-C34E-4F38-B77A-27D4D2E7CFC7}"/>
    <dgm:cxn modelId="{EE2297B4-2701-47C2-ABEF-DE3D5CD200B9}" srcId="{1E66E4DB-A6DB-4B34-88D7-BB9AB20DD7C1}" destId="{012F25F0-4BD4-4E63-B4A6-ABB1692CD4B8}" srcOrd="3" destOrd="0" parTransId="{0FB16FF7-42C3-4DEC-8CC6-47F15B3296D9}" sibTransId="{8E26D9F6-FD8F-4C0A-904A-7CFCD071F74A}"/>
    <dgm:cxn modelId="{A72BBBB8-21F6-4798-8BEF-E1F4199867ED}" type="presOf" srcId="{593BDFB7-A37A-463C-B600-DF1574238730}" destId="{EF52CC2A-49F0-454A-8677-5CD2F93A85E0}" srcOrd="0" destOrd="0" presId="urn:microsoft.com/office/officeart/2005/8/layout/lProcess3"/>
    <dgm:cxn modelId="{449BAABA-93F5-4B60-8BB2-3088ADF93B8F}" srcId="{DC1829CE-88DA-4D8F-B785-A894767300A9}" destId="{598BF3BE-DCD1-4C6B-921C-F13B8E56A7CC}" srcOrd="1" destOrd="0" parTransId="{6B7EB246-2FB4-4159-9A8C-8BD5910702B2}" sibTransId="{83AE1A0C-6397-4D1F-B2F0-D514D807599A}"/>
    <dgm:cxn modelId="{D305A5C1-97A2-40A3-A025-FB4382B03E9D}" type="presOf" srcId="{1E66E4DB-A6DB-4B34-88D7-BB9AB20DD7C1}" destId="{3BB8B766-9CE0-4FF0-BBC8-4B1D32B5F72B}" srcOrd="0" destOrd="0" presId="urn:microsoft.com/office/officeart/2005/8/layout/lProcess3"/>
    <dgm:cxn modelId="{87C620C2-1BA8-4F22-81DB-0E74142037D8}" srcId="{FABF79BE-4E6A-43C1-8C36-81A4EA4859D1}" destId="{80DCCD64-ACA3-4752-A029-6C1FCF2DA384}" srcOrd="0" destOrd="0" parTransId="{8E131765-3865-430B-9A52-3EBD77EC09C9}" sibTransId="{7705769A-F493-4384-9FF8-DC31E7F47C2C}"/>
    <dgm:cxn modelId="{11897CC5-93F9-49F7-9542-D896E7A8AB4D}" type="presOf" srcId="{C09DAF1F-A83A-498E-901E-C8560CEA71AC}" destId="{446A272B-02EA-42FA-89BA-9C8E3CF13B01}" srcOrd="0" destOrd="0" presId="urn:microsoft.com/office/officeart/2005/8/layout/lProcess3"/>
    <dgm:cxn modelId="{0680EECB-9BD6-454E-A943-D527FAD8740D}" type="presOf" srcId="{598BF3BE-DCD1-4C6B-921C-F13B8E56A7CC}" destId="{002C552E-3F7A-4621-A494-8E9C0D4F06B4}" srcOrd="0" destOrd="0" presId="urn:microsoft.com/office/officeart/2005/8/layout/lProcess3"/>
    <dgm:cxn modelId="{6767E4D3-131C-4D40-ADEC-A84C114DD8B0}" type="presOf" srcId="{444769E4-0676-4437-8613-3A0807B9BD13}" destId="{B962FF27-C0DB-4E8F-9729-F1B27154E7CE}" srcOrd="0" destOrd="0" presId="urn:microsoft.com/office/officeart/2005/8/layout/lProcess3"/>
    <dgm:cxn modelId="{F6B27ED6-8A36-461D-BE47-B68E98FB14EF}" type="presOf" srcId="{5FFAF0B0-A195-457C-A528-994FDA4DB2A9}" destId="{FE3E1DD6-9D02-4B7F-9BD3-C9536688E037}" srcOrd="0" destOrd="0" presId="urn:microsoft.com/office/officeart/2005/8/layout/lProcess3"/>
    <dgm:cxn modelId="{FA3ADBE9-BB23-4ADB-9F18-7EF66093861B}" srcId="{1E66E4DB-A6DB-4B34-88D7-BB9AB20DD7C1}" destId="{F235000F-2B80-48E7-B3D5-21EBD81D1E07}" srcOrd="2" destOrd="0" parTransId="{BF584BF5-FBD6-43A6-9E74-C182AF99EAA8}" sibTransId="{4BC42802-4CCC-4EE7-AEDA-DC3F7C1A9845}"/>
    <dgm:cxn modelId="{417840F6-E354-4642-816A-E07EE552AABC}" srcId="{F235000F-2B80-48E7-B3D5-21EBD81D1E07}" destId="{444769E4-0676-4437-8613-3A0807B9BD13}" srcOrd="1" destOrd="0" parTransId="{0F1699F4-19EA-4A80-8560-F103CE805640}" sibTransId="{B6630CD8-9D6F-4187-8075-B67DA4467DDD}"/>
    <dgm:cxn modelId="{3509C368-BAF7-4293-8015-C40F76FEEF02}" type="presParOf" srcId="{3BB8B766-9CE0-4FF0-BBC8-4B1D32B5F72B}" destId="{A512A72D-D0FF-4C13-8E96-07A93E67C10B}" srcOrd="0" destOrd="0" presId="urn:microsoft.com/office/officeart/2005/8/layout/lProcess3"/>
    <dgm:cxn modelId="{93DA4815-2404-4E4E-8095-FD7497458D54}" type="presParOf" srcId="{A512A72D-D0FF-4C13-8E96-07A93E67C10B}" destId="{AD99D460-A7CB-4A40-A7A6-DD76181ED24F}" srcOrd="0" destOrd="0" presId="urn:microsoft.com/office/officeart/2005/8/layout/lProcess3"/>
    <dgm:cxn modelId="{5FCA5835-F4C4-434D-81A0-A0415976E1E2}" type="presParOf" srcId="{A512A72D-D0FF-4C13-8E96-07A93E67C10B}" destId="{303DE1A3-CAC4-4A88-8174-F9CD9A8A0EC2}" srcOrd="1" destOrd="0" presId="urn:microsoft.com/office/officeart/2005/8/layout/lProcess3"/>
    <dgm:cxn modelId="{ED68F0DA-61B1-4B6A-A141-EDD8C5FE9DB6}" type="presParOf" srcId="{A512A72D-D0FF-4C13-8E96-07A93E67C10B}" destId="{446A272B-02EA-42FA-89BA-9C8E3CF13B01}" srcOrd="2" destOrd="0" presId="urn:microsoft.com/office/officeart/2005/8/layout/lProcess3"/>
    <dgm:cxn modelId="{11C20990-C961-4C31-9B98-402A9450662A}" type="presParOf" srcId="{A512A72D-D0FF-4C13-8E96-07A93E67C10B}" destId="{651793E2-25CF-4B25-A147-398FFBDD8ECC}" srcOrd="3" destOrd="0" presId="urn:microsoft.com/office/officeart/2005/8/layout/lProcess3"/>
    <dgm:cxn modelId="{D5209906-C840-4A78-9B4C-D89B38A32CDE}" type="presParOf" srcId="{A512A72D-D0FF-4C13-8E96-07A93E67C10B}" destId="{002C552E-3F7A-4621-A494-8E9C0D4F06B4}" srcOrd="4" destOrd="0" presId="urn:microsoft.com/office/officeart/2005/8/layout/lProcess3"/>
    <dgm:cxn modelId="{AFE36ABE-BCDB-4202-8EC0-FBFAA284ECBF}" type="presParOf" srcId="{A512A72D-D0FF-4C13-8E96-07A93E67C10B}" destId="{E67B8C50-DFDF-4DD2-A492-4701FC8BCB52}" srcOrd="5" destOrd="0" presId="urn:microsoft.com/office/officeart/2005/8/layout/lProcess3"/>
    <dgm:cxn modelId="{69CA4EBE-FC9D-4576-BCEF-7982717B7873}" type="presParOf" srcId="{A512A72D-D0FF-4C13-8E96-07A93E67C10B}" destId="{0A9BB895-A684-464D-B0D3-4F2D55CDD6C7}" srcOrd="6" destOrd="0" presId="urn:microsoft.com/office/officeart/2005/8/layout/lProcess3"/>
    <dgm:cxn modelId="{02252D59-91C3-423C-8ADB-7FD883AB5C8E}" type="presParOf" srcId="{3BB8B766-9CE0-4FF0-BBC8-4B1D32B5F72B}" destId="{1B996D87-9F70-4A44-A0AF-F27B0950EDE1}" srcOrd="1" destOrd="0" presId="urn:microsoft.com/office/officeart/2005/8/layout/lProcess3"/>
    <dgm:cxn modelId="{44F045AB-6952-42E9-896A-0335D651EA1D}" type="presParOf" srcId="{3BB8B766-9CE0-4FF0-BBC8-4B1D32B5F72B}" destId="{9D8FFBB4-EF15-43ED-A891-D2C7447F1985}" srcOrd="2" destOrd="0" presId="urn:microsoft.com/office/officeart/2005/8/layout/lProcess3"/>
    <dgm:cxn modelId="{1BA3C8C2-D04B-426B-A1E2-058499D21149}" type="presParOf" srcId="{9D8FFBB4-EF15-43ED-A891-D2C7447F1985}" destId="{715B8450-B300-4530-9B6B-6CCDAB7FA36F}" srcOrd="0" destOrd="0" presId="urn:microsoft.com/office/officeart/2005/8/layout/lProcess3"/>
    <dgm:cxn modelId="{8BFBBA8A-F12B-4560-A1FA-39EA2855B680}" type="presParOf" srcId="{9D8FFBB4-EF15-43ED-A891-D2C7447F1985}" destId="{A82E72B5-2970-4504-BB20-32B97EC69F7C}" srcOrd="1" destOrd="0" presId="urn:microsoft.com/office/officeart/2005/8/layout/lProcess3"/>
    <dgm:cxn modelId="{5BEF79C1-6E1B-4D41-85B2-4ADE3D334615}" type="presParOf" srcId="{9D8FFBB4-EF15-43ED-A891-D2C7447F1985}" destId="{EF52CC2A-49F0-454A-8677-5CD2F93A85E0}" srcOrd="2" destOrd="0" presId="urn:microsoft.com/office/officeart/2005/8/layout/lProcess3"/>
    <dgm:cxn modelId="{3C651758-FD53-47E1-8B14-411B816F5768}" type="presParOf" srcId="{3BB8B766-9CE0-4FF0-BBC8-4B1D32B5F72B}" destId="{6C74C9D2-B123-4CF6-B354-1164478943B6}" srcOrd="3" destOrd="0" presId="urn:microsoft.com/office/officeart/2005/8/layout/lProcess3"/>
    <dgm:cxn modelId="{C8E2F825-6B8E-439C-BB75-2EE99960F50A}" type="presParOf" srcId="{3BB8B766-9CE0-4FF0-BBC8-4B1D32B5F72B}" destId="{F2C2F196-BBCA-4009-9856-26F358AEEC41}" srcOrd="4" destOrd="0" presId="urn:microsoft.com/office/officeart/2005/8/layout/lProcess3"/>
    <dgm:cxn modelId="{80951503-33EE-4112-B1E2-FE169FCBF8B3}" type="presParOf" srcId="{F2C2F196-BBCA-4009-9856-26F358AEEC41}" destId="{9D555C23-1FDA-4E05-A850-B65E8A3D079F}" srcOrd="0" destOrd="0" presId="urn:microsoft.com/office/officeart/2005/8/layout/lProcess3"/>
    <dgm:cxn modelId="{C24DE111-E80B-48F2-B1EE-FFCFB1D79788}" type="presParOf" srcId="{F2C2F196-BBCA-4009-9856-26F358AEEC41}" destId="{B3D7B5B2-6AE1-4189-9FEF-C4698BD682CE}" srcOrd="1" destOrd="0" presId="urn:microsoft.com/office/officeart/2005/8/layout/lProcess3"/>
    <dgm:cxn modelId="{48B01704-BABC-44AD-A506-6794C1B4A9D4}" type="presParOf" srcId="{F2C2F196-BBCA-4009-9856-26F358AEEC41}" destId="{FE3E1DD6-9D02-4B7F-9BD3-C9536688E037}" srcOrd="2" destOrd="0" presId="urn:microsoft.com/office/officeart/2005/8/layout/lProcess3"/>
    <dgm:cxn modelId="{749CA6A3-66B0-481C-A481-804DA8A3CADB}" type="presParOf" srcId="{F2C2F196-BBCA-4009-9856-26F358AEEC41}" destId="{20B3516A-DA4C-4728-BA3B-E4E9EDA17F89}" srcOrd="3" destOrd="0" presId="urn:microsoft.com/office/officeart/2005/8/layout/lProcess3"/>
    <dgm:cxn modelId="{69CE6408-E2D8-43A8-AD96-8392D9C61DF2}" type="presParOf" srcId="{F2C2F196-BBCA-4009-9856-26F358AEEC41}" destId="{B962FF27-C0DB-4E8F-9729-F1B27154E7CE}" srcOrd="4" destOrd="0" presId="urn:microsoft.com/office/officeart/2005/8/layout/lProcess3"/>
    <dgm:cxn modelId="{CD045346-1DC7-492B-ADC8-EDC2D950033B}" type="presParOf" srcId="{3BB8B766-9CE0-4FF0-BBC8-4B1D32B5F72B}" destId="{4961AFD5-EA85-4EEB-8DAB-A1BBA98DB3A0}" srcOrd="5" destOrd="0" presId="urn:microsoft.com/office/officeart/2005/8/layout/lProcess3"/>
    <dgm:cxn modelId="{2FDD90AC-0258-4216-B025-FB10E561A529}" type="presParOf" srcId="{3BB8B766-9CE0-4FF0-BBC8-4B1D32B5F72B}" destId="{950CBA49-621B-4421-9DF8-2F7A4CED5DBA}" srcOrd="6" destOrd="0" presId="urn:microsoft.com/office/officeart/2005/8/layout/lProcess3"/>
    <dgm:cxn modelId="{4BBAD5E0-CA13-48D1-BC34-C4FBDC003D98}" type="presParOf" srcId="{950CBA49-621B-4421-9DF8-2F7A4CED5DBA}" destId="{A174C35D-D5C5-4609-B681-096D32B74EA5}" srcOrd="0" destOrd="0" presId="urn:microsoft.com/office/officeart/2005/8/layout/lProcess3"/>
    <dgm:cxn modelId="{D6E0C541-381D-4C8C-B290-1194089B8A23}" type="presParOf" srcId="{950CBA49-621B-4421-9DF8-2F7A4CED5DBA}" destId="{D2EA1D08-A45A-4B4E-8056-807AFF2D8996}" srcOrd="1" destOrd="0" presId="urn:microsoft.com/office/officeart/2005/8/layout/lProcess3"/>
    <dgm:cxn modelId="{74EDDA51-90D6-411E-B08C-6661C8920DA0}" type="presParOf" srcId="{950CBA49-621B-4421-9DF8-2F7A4CED5DBA}" destId="{65CB24B6-01EA-4871-8551-BDDB17263010}" srcOrd="2" destOrd="0" presId="urn:microsoft.com/office/officeart/2005/8/layout/lProcess3"/>
    <dgm:cxn modelId="{D05A1FA8-2974-4ABB-9EDE-0801E0269446}" type="presParOf" srcId="{950CBA49-621B-4421-9DF8-2F7A4CED5DBA}" destId="{776B6ED6-C408-4B67-B4A8-06FC35DE7FEF}" srcOrd="3" destOrd="0" presId="urn:microsoft.com/office/officeart/2005/8/layout/lProcess3"/>
    <dgm:cxn modelId="{677BC43B-B896-49D3-BF17-BE00A56B6132}" type="presParOf" srcId="{950CBA49-621B-4421-9DF8-2F7A4CED5DBA}" destId="{AABD0498-8900-4924-B350-C04EA83B8337}" srcOrd="4" destOrd="0" presId="urn:microsoft.com/office/officeart/2005/8/layout/lProcess3"/>
    <dgm:cxn modelId="{10EA3408-9B89-4E97-9C3B-352F52BD3BB1}" type="presParOf" srcId="{3BB8B766-9CE0-4FF0-BBC8-4B1D32B5F72B}" destId="{67B856F6-C222-465D-B19E-A5A0730C3BCB}" srcOrd="7" destOrd="0" presId="urn:microsoft.com/office/officeart/2005/8/layout/lProcess3"/>
    <dgm:cxn modelId="{F9D61E19-5ED1-4F99-BF9A-C1A108509AD9}" type="presParOf" srcId="{3BB8B766-9CE0-4FF0-BBC8-4B1D32B5F72B}" destId="{0A4696CF-13D6-4D79-9E39-B35F1C4738A2}" srcOrd="8" destOrd="0" presId="urn:microsoft.com/office/officeart/2005/8/layout/lProcess3"/>
    <dgm:cxn modelId="{C6E71A3E-26DD-42B3-89DB-B1FE2448E017}" type="presParOf" srcId="{0A4696CF-13D6-4D79-9E39-B35F1C4738A2}" destId="{702B6F44-909D-42CA-9E66-21EEA1B58361}" srcOrd="0" destOrd="0" presId="urn:microsoft.com/office/officeart/2005/8/layout/lProcess3"/>
    <dgm:cxn modelId="{FB67CFC3-F4B1-4AF8-8E8F-21D7CF99DCD1}" type="presParOf" srcId="{0A4696CF-13D6-4D79-9E39-B35F1C4738A2}" destId="{24910529-3F66-4DF5-A03E-72D8E96DEEAD}" srcOrd="1" destOrd="0" presId="urn:microsoft.com/office/officeart/2005/8/layout/lProcess3"/>
    <dgm:cxn modelId="{8D774B85-C8C7-4C62-81E6-C906D06B33DE}" type="presParOf" srcId="{0A4696CF-13D6-4D79-9E39-B35F1C4738A2}" destId="{FC1679DF-27C3-4F8C-9726-E98C843A0B8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66E4DB-A6DB-4B34-88D7-BB9AB20DD7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DC1829CE-88DA-4D8F-B785-A894767300A9}">
      <dgm:prSet phldrT="[Texto]"/>
      <dgm:spPr/>
      <dgm:t>
        <a:bodyPr/>
        <a:lstStyle/>
        <a:p>
          <a:r>
            <a:rPr lang="pt-BR" b="1">
              <a:solidFill>
                <a:schemeClr val="tx1"/>
              </a:solidFill>
            </a:rPr>
            <a:t>Documentação</a:t>
          </a:r>
        </a:p>
      </dgm:t>
    </dgm:pt>
    <dgm:pt modelId="{6AF45D08-046B-4407-8231-75E4FE978062}" type="parTrans" cxnId="{E1069069-F529-4248-A2B5-313B7BEEBE15}">
      <dgm:prSet/>
      <dgm:spPr/>
      <dgm:t>
        <a:bodyPr/>
        <a:lstStyle/>
        <a:p>
          <a:endParaRPr lang="pt-BR"/>
        </a:p>
      </dgm:t>
    </dgm:pt>
    <dgm:pt modelId="{C003FFF6-7971-4A5D-A0FA-029232BE255A}" type="sibTrans" cxnId="{E1069069-F529-4248-A2B5-313B7BEEBE15}">
      <dgm:prSet/>
      <dgm:spPr/>
      <dgm:t>
        <a:bodyPr/>
        <a:lstStyle/>
        <a:p>
          <a:endParaRPr lang="pt-BR"/>
        </a:p>
      </dgm:t>
    </dgm:pt>
    <dgm:pt modelId="{C09DAF1F-A83A-498E-901E-C8560CEA71AC}">
      <dgm:prSet phldrT="[Texto]"/>
      <dgm:spPr/>
      <dgm:t>
        <a:bodyPr/>
        <a:lstStyle/>
        <a:p>
          <a:r>
            <a:rPr lang="pt-BR"/>
            <a:t>Enquadramento: Tabela 1</a:t>
          </a:r>
        </a:p>
      </dgm:t>
    </dgm:pt>
    <dgm:pt modelId="{7F511454-898C-4273-808F-E7539D337190}" type="parTrans" cxnId="{A010E72C-4122-46D8-8731-61B91FBD0383}">
      <dgm:prSet/>
      <dgm:spPr/>
      <dgm:t>
        <a:bodyPr/>
        <a:lstStyle/>
        <a:p>
          <a:endParaRPr lang="pt-BR"/>
        </a:p>
      </dgm:t>
    </dgm:pt>
    <dgm:pt modelId="{13C5902A-ABAD-41C4-B1A2-1C1354E1D7DB}" type="sibTrans" cxnId="{A010E72C-4122-46D8-8731-61B91FBD0383}">
      <dgm:prSet/>
      <dgm:spPr/>
      <dgm:t>
        <a:bodyPr/>
        <a:lstStyle/>
        <a:p>
          <a:endParaRPr lang="pt-BR"/>
        </a:p>
      </dgm:t>
    </dgm:pt>
    <dgm:pt modelId="{34D3C650-85AC-485F-8103-F4BB8AC07A85}">
      <dgm:prSet phldrT="[Texto]"/>
      <dgm:spPr/>
      <dgm:t>
        <a:bodyPr/>
        <a:lstStyle/>
        <a:p>
          <a:r>
            <a:rPr lang="pt-BR"/>
            <a:t>acessórios opcionais e não opcionais </a:t>
          </a:r>
        </a:p>
      </dgm:t>
    </dgm:pt>
    <dgm:pt modelId="{938A1728-3E3C-4D8B-9323-C4A9A5EAA900}" type="parTrans" cxnId="{F72188B5-84C7-4C9E-98FD-D298F8F48A6B}">
      <dgm:prSet/>
      <dgm:spPr/>
      <dgm:t>
        <a:bodyPr/>
        <a:lstStyle/>
        <a:p>
          <a:endParaRPr lang="pt-BR"/>
        </a:p>
      </dgm:t>
    </dgm:pt>
    <dgm:pt modelId="{10E15549-9653-400D-AD1C-4ADEC58D4B08}" type="sibTrans" cxnId="{F72188B5-84C7-4C9E-98FD-D298F8F48A6B}">
      <dgm:prSet/>
      <dgm:spPr/>
      <dgm:t>
        <a:bodyPr/>
        <a:lstStyle/>
        <a:p>
          <a:endParaRPr lang="pt-BR"/>
        </a:p>
      </dgm:t>
    </dgm:pt>
    <dgm:pt modelId="{1C830536-11BF-44C7-870D-503B6ECA23F0}">
      <dgm:prSet phldrT="[Texto]"/>
      <dgm:spPr/>
      <dgm:t>
        <a:bodyPr/>
        <a:lstStyle/>
        <a:p>
          <a:r>
            <a:rPr lang="pt-BR" b="1">
              <a:solidFill>
                <a:schemeClr val="tx1"/>
              </a:solidFill>
            </a:rPr>
            <a:t>Ensaios iniciais</a:t>
          </a:r>
        </a:p>
      </dgm:t>
    </dgm:pt>
    <dgm:pt modelId="{7C45FA5C-193E-4D19-BBD0-8FA991FAC1DD}" type="parTrans" cxnId="{32C47050-8BDE-4796-9AA4-9FB52469F935}">
      <dgm:prSet/>
      <dgm:spPr/>
      <dgm:t>
        <a:bodyPr/>
        <a:lstStyle/>
        <a:p>
          <a:endParaRPr lang="pt-BR"/>
        </a:p>
      </dgm:t>
    </dgm:pt>
    <dgm:pt modelId="{F2C7ABDF-D97E-4A61-A90D-FAA57FFAE141}" type="sibTrans" cxnId="{32C47050-8BDE-4796-9AA4-9FB52469F935}">
      <dgm:prSet/>
      <dgm:spPr/>
      <dgm:t>
        <a:bodyPr/>
        <a:lstStyle/>
        <a:p>
          <a:endParaRPr lang="pt-BR"/>
        </a:p>
      </dgm:t>
    </dgm:pt>
    <dgm:pt modelId="{593BDFB7-A37A-463C-B600-DF1574238730}">
      <dgm:prSet phldrT="[Texto]"/>
      <dgm:spPr/>
      <dgm:t>
        <a:bodyPr/>
        <a:lstStyle/>
        <a:p>
          <a:r>
            <a:rPr lang="pt-BR"/>
            <a:t>todos os ensaios previstos nas normas técnicas aplicáveis</a:t>
          </a:r>
        </a:p>
      </dgm:t>
    </dgm:pt>
    <dgm:pt modelId="{A530AD84-3644-4AFA-A41A-B64E90E7B569}" type="parTrans" cxnId="{3196D1B3-5826-42E3-AFCB-62ECB238F089}">
      <dgm:prSet/>
      <dgm:spPr/>
      <dgm:t>
        <a:bodyPr/>
        <a:lstStyle/>
        <a:p>
          <a:endParaRPr lang="pt-BR"/>
        </a:p>
      </dgm:t>
    </dgm:pt>
    <dgm:pt modelId="{4999725E-C34E-4F38-B77A-27D4D2E7CFC7}" type="sibTrans" cxnId="{3196D1B3-5826-42E3-AFCB-62ECB238F089}">
      <dgm:prSet/>
      <dgm:spPr/>
      <dgm:t>
        <a:bodyPr/>
        <a:lstStyle/>
        <a:p>
          <a:endParaRPr lang="pt-BR"/>
        </a:p>
      </dgm:t>
    </dgm:pt>
    <dgm:pt modelId="{BC2748BC-911A-4A3F-9A66-B2FFEA6DB7AF}">
      <dgm:prSet phldrT="[Texto]"/>
      <dgm:spPr/>
      <dgm:t>
        <a:bodyPr/>
        <a:lstStyle/>
        <a:p>
          <a:r>
            <a:rPr lang="pt-BR"/>
            <a:t>Amostragem:</a:t>
          </a:r>
        </a:p>
        <a:p>
          <a:r>
            <a:rPr lang="pt-BR"/>
            <a:t>Normas técnicas /</a:t>
          </a:r>
        </a:p>
        <a:p>
          <a:r>
            <a:rPr lang="pt-BR"/>
            <a:t>Laboratório</a:t>
          </a:r>
        </a:p>
      </dgm:t>
    </dgm:pt>
    <dgm:pt modelId="{CA857F25-F922-49BB-B649-2E8502EE0E34}" type="parTrans" cxnId="{7315D8FA-56FB-43FE-B10D-554467C4A241}">
      <dgm:prSet/>
      <dgm:spPr/>
      <dgm:t>
        <a:bodyPr/>
        <a:lstStyle/>
        <a:p>
          <a:endParaRPr lang="pt-BR"/>
        </a:p>
      </dgm:t>
    </dgm:pt>
    <dgm:pt modelId="{6CB5CEEB-E33D-47FD-A01D-C013FA29922B}" type="sibTrans" cxnId="{7315D8FA-56FB-43FE-B10D-554467C4A241}">
      <dgm:prSet/>
      <dgm:spPr/>
      <dgm:t>
        <a:bodyPr/>
        <a:lstStyle/>
        <a:p>
          <a:endParaRPr lang="pt-BR"/>
        </a:p>
      </dgm:t>
    </dgm:pt>
    <dgm:pt modelId="{F235000F-2B80-48E7-B3D5-21EBD81D1E07}">
      <dgm:prSet phldrT="[Texto]"/>
      <dgm:spPr/>
      <dgm:t>
        <a:bodyPr/>
        <a:lstStyle/>
        <a:p>
          <a:r>
            <a:rPr lang="pt-BR" b="1">
              <a:solidFill>
                <a:schemeClr val="tx1"/>
              </a:solidFill>
            </a:rPr>
            <a:t>Certificado de conformidade</a:t>
          </a:r>
        </a:p>
      </dgm:t>
    </dgm:pt>
    <dgm:pt modelId="{BF584BF5-FBD6-43A6-9E74-C182AF99EAA8}" type="parTrans" cxnId="{FA3ADBE9-BB23-4ADB-9F18-7EF66093861B}">
      <dgm:prSet/>
      <dgm:spPr/>
      <dgm:t>
        <a:bodyPr/>
        <a:lstStyle/>
        <a:p>
          <a:endParaRPr lang="pt-BR"/>
        </a:p>
      </dgm:t>
    </dgm:pt>
    <dgm:pt modelId="{4BC42802-4CCC-4EE7-AEDA-DC3F7C1A9845}" type="sibTrans" cxnId="{FA3ADBE9-BB23-4ADB-9F18-7EF66093861B}">
      <dgm:prSet/>
      <dgm:spPr/>
      <dgm:t>
        <a:bodyPr/>
        <a:lstStyle/>
        <a:p>
          <a:endParaRPr lang="pt-BR"/>
        </a:p>
      </dgm:t>
    </dgm:pt>
    <dgm:pt modelId="{5FFAF0B0-A195-457C-A528-994FDA4DB2A9}">
      <dgm:prSet phldrT="[Texto]"/>
      <dgm:spPr/>
      <dgm:t>
        <a:bodyPr/>
        <a:lstStyle/>
        <a:p>
          <a:r>
            <a:rPr lang="pt-BR"/>
            <a:t>Validade:</a:t>
          </a:r>
        </a:p>
        <a:p>
          <a:r>
            <a:rPr lang="pt-BR"/>
            <a:t> 5 anos</a:t>
          </a:r>
        </a:p>
      </dgm:t>
    </dgm:pt>
    <dgm:pt modelId="{34152CFC-FD11-4ECB-BD52-8C0C8A34E0EF}" type="parTrans" cxnId="{59C68810-FA94-4ED2-89A0-8B211BBC4759}">
      <dgm:prSet/>
      <dgm:spPr/>
      <dgm:t>
        <a:bodyPr/>
        <a:lstStyle/>
        <a:p>
          <a:endParaRPr lang="pt-BR"/>
        </a:p>
      </dgm:t>
    </dgm:pt>
    <dgm:pt modelId="{0645847D-D011-4AE1-A57C-0FB139D80E5C}" type="sibTrans" cxnId="{59C68810-FA94-4ED2-89A0-8B211BBC4759}">
      <dgm:prSet/>
      <dgm:spPr/>
      <dgm:t>
        <a:bodyPr/>
        <a:lstStyle/>
        <a:p>
          <a:endParaRPr lang="pt-BR"/>
        </a:p>
      </dgm:t>
    </dgm:pt>
    <dgm:pt modelId="{444769E4-0676-4437-8613-3A0807B9BD13}">
      <dgm:prSet phldrT="[Texto]"/>
      <dgm:spPr/>
      <dgm:t>
        <a:bodyPr/>
        <a:lstStyle/>
        <a:p>
          <a:r>
            <a:rPr lang="pt-BR"/>
            <a:t>Conteúdo: </a:t>
          </a:r>
        </a:p>
        <a:p>
          <a:r>
            <a:rPr lang="pt-BR"/>
            <a:t>Tabela 6</a:t>
          </a:r>
        </a:p>
      </dgm:t>
    </dgm:pt>
    <dgm:pt modelId="{0F1699F4-19EA-4A80-8560-F103CE805640}" type="parTrans" cxnId="{417840F6-E354-4642-816A-E07EE552AABC}">
      <dgm:prSet/>
      <dgm:spPr/>
      <dgm:t>
        <a:bodyPr/>
        <a:lstStyle/>
        <a:p>
          <a:endParaRPr lang="pt-BR"/>
        </a:p>
      </dgm:t>
    </dgm:pt>
    <dgm:pt modelId="{B6630CD8-9D6F-4187-8075-B67DA4467DDD}" type="sibTrans" cxnId="{417840F6-E354-4642-816A-E07EE552AABC}">
      <dgm:prSet/>
      <dgm:spPr/>
      <dgm:t>
        <a:bodyPr/>
        <a:lstStyle/>
        <a:p>
          <a:endParaRPr lang="pt-BR"/>
        </a:p>
      </dgm:t>
    </dgm:pt>
    <dgm:pt modelId="{012F25F0-4BD4-4E63-B4A6-ABB1692CD4B8}">
      <dgm:prSet/>
      <dgm:spPr/>
      <dgm:t>
        <a:bodyPr/>
        <a:lstStyle/>
        <a:p>
          <a:r>
            <a:rPr lang="pt-BR" b="1">
              <a:solidFill>
                <a:schemeClr val="tx1"/>
              </a:solidFill>
            </a:rPr>
            <a:t>Manutenção</a:t>
          </a:r>
        </a:p>
      </dgm:t>
    </dgm:pt>
    <dgm:pt modelId="{0FB16FF7-42C3-4DEC-8CC6-47F15B3296D9}" type="parTrans" cxnId="{EE2297B4-2701-47C2-ABEF-DE3D5CD200B9}">
      <dgm:prSet/>
      <dgm:spPr/>
      <dgm:t>
        <a:bodyPr/>
        <a:lstStyle/>
        <a:p>
          <a:endParaRPr lang="pt-BR"/>
        </a:p>
      </dgm:t>
    </dgm:pt>
    <dgm:pt modelId="{8E26D9F6-FD8F-4C0A-904A-7CFCD071F74A}" type="sibTrans" cxnId="{EE2297B4-2701-47C2-ABEF-DE3D5CD200B9}">
      <dgm:prSet/>
      <dgm:spPr/>
      <dgm:t>
        <a:bodyPr/>
        <a:lstStyle/>
        <a:p>
          <a:endParaRPr lang="pt-BR"/>
        </a:p>
      </dgm:t>
    </dgm:pt>
    <dgm:pt modelId="{749CCD6F-4FCB-4446-81D6-6DF5778B9726}">
      <dgm:prSet/>
      <dgm:spPr/>
      <dgm:t>
        <a:bodyPr/>
        <a:lstStyle/>
        <a:p>
          <a:r>
            <a:rPr lang="pt-BR"/>
            <a:t>SGQ: </a:t>
          </a:r>
        </a:p>
        <a:p>
          <a:r>
            <a:rPr lang="pt-BR"/>
            <a:t>30 meses /</a:t>
          </a:r>
        </a:p>
        <a:p>
          <a:r>
            <a:rPr lang="pt-BR"/>
            <a:t>12 meses</a:t>
          </a:r>
        </a:p>
      </dgm:t>
    </dgm:pt>
    <dgm:pt modelId="{5BA6E959-9B2F-4BDD-8FDA-37F7ADEDD726}" type="parTrans" cxnId="{6438DB13-5D1A-463F-8C6E-A75B9C8FF6CC}">
      <dgm:prSet/>
      <dgm:spPr/>
      <dgm:t>
        <a:bodyPr/>
        <a:lstStyle/>
        <a:p>
          <a:endParaRPr lang="pt-BR"/>
        </a:p>
      </dgm:t>
    </dgm:pt>
    <dgm:pt modelId="{EE1BA29A-6B65-4033-9A14-4B7B8CD5A9B7}" type="sibTrans" cxnId="{6438DB13-5D1A-463F-8C6E-A75B9C8FF6CC}">
      <dgm:prSet/>
      <dgm:spPr/>
      <dgm:t>
        <a:bodyPr/>
        <a:lstStyle/>
        <a:p>
          <a:endParaRPr lang="pt-BR"/>
        </a:p>
      </dgm:t>
    </dgm:pt>
    <dgm:pt modelId="{3BB8B766-9CE0-4FF0-BBC8-4B1D32B5F72B}" type="pres">
      <dgm:prSet presAssocID="{1E66E4DB-A6DB-4B34-88D7-BB9AB20DD7C1}" presName="Name0" presStyleCnt="0">
        <dgm:presLayoutVars>
          <dgm:chPref val="3"/>
          <dgm:dir/>
          <dgm:animLvl val="lvl"/>
          <dgm:resizeHandles/>
        </dgm:presLayoutVars>
      </dgm:prSet>
      <dgm:spPr/>
    </dgm:pt>
    <dgm:pt modelId="{A512A72D-D0FF-4C13-8E96-07A93E67C10B}" type="pres">
      <dgm:prSet presAssocID="{DC1829CE-88DA-4D8F-B785-A894767300A9}" presName="horFlow" presStyleCnt="0"/>
      <dgm:spPr/>
    </dgm:pt>
    <dgm:pt modelId="{AD99D460-A7CB-4A40-A7A6-DD76181ED24F}" type="pres">
      <dgm:prSet presAssocID="{DC1829CE-88DA-4D8F-B785-A894767300A9}" presName="bigChev" presStyleLbl="node1" presStyleIdx="0" presStyleCnt="4"/>
      <dgm:spPr/>
    </dgm:pt>
    <dgm:pt modelId="{303DE1A3-CAC4-4A88-8174-F9CD9A8A0EC2}" type="pres">
      <dgm:prSet presAssocID="{7F511454-898C-4273-808F-E7539D337190}" presName="parTrans" presStyleCnt="0"/>
      <dgm:spPr/>
    </dgm:pt>
    <dgm:pt modelId="{446A272B-02EA-42FA-89BA-9C8E3CF13B01}" type="pres">
      <dgm:prSet presAssocID="{C09DAF1F-A83A-498E-901E-C8560CEA71AC}" presName="node" presStyleLbl="alignAccFollowNode1" presStyleIdx="0" presStyleCnt="7">
        <dgm:presLayoutVars>
          <dgm:bulletEnabled val="1"/>
        </dgm:presLayoutVars>
      </dgm:prSet>
      <dgm:spPr/>
    </dgm:pt>
    <dgm:pt modelId="{651793E2-25CF-4B25-A147-398FFBDD8ECC}" type="pres">
      <dgm:prSet presAssocID="{13C5902A-ABAD-41C4-B1A2-1C1354E1D7DB}" presName="sibTrans" presStyleCnt="0"/>
      <dgm:spPr/>
    </dgm:pt>
    <dgm:pt modelId="{381B247A-C80A-433E-8AC3-136734A83DA5}" type="pres">
      <dgm:prSet presAssocID="{34D3C650-85AC-485F-8103-F4BB8AC07A85}" presName="node" presStyleLbl="alignAccFollowNode1" presStyleIdx="1" presStyleCnt="7">
        <dgm:presLayoutVars>
          <dgm:bulletEnabled val="1"/>
        </dgm:presLayoutVars>
      </dgm:prSet>
      <dgm:spPr/>
    </dgm:pt>
    <dgm:pt modelId="{1B996D87-9F70-4A44-A0AF-F27B0950EDE1}" type="pres">
      <dgm:prSet presAssocID="{DC1829CE-88DA-4D8F-B785-A894767300A9}" presName="vSp" presStyleCnt="0"/>
      <dgm:spPr/>
    </dgm:pt>
    <dgm:pt modelId="{9D8FFBB4-EF15-43ED-A891-D2C7447F1985}" type="pres">
      <dgm:prSet presAssocID="{1C830536-11BF-44C7-870D-503B6ECA23F0}" presName="horFlow" presStyleCnt="0"/>
      <dgm:spPr/>
    </dgm:pt>
    <dgm:pt modelId="{715B8450-B300-4530-9B6B-6CCDAB7FA36F}" type="pres">
      <dgm:prSet presAssocID="{1C830536-11BF-44C7-870D-503B6ECA23F0}" presName="bigChev" presStyleLbl="node1" presStyleIdx="1" presStyleCnt="4"/>
      <dgm:spPr/>
    </dgm:pt>
    <dgm:pt modelId="{A82E72B5-2970-4504-BB20-32B97EC69F7C}" type="pres">
      <dgm:prSet presAssocID="{A530AD84-3644-4AFA-A41A-B64E90E7B569}" presName="parTrans" presStyleCnt="0"/>
      <dgm:spPr/>
    </dgm:pt>
    <dgm:pt modelId="{EF52CC2A-49F0-454A-8677-5CD2F93A85E0}" type="pres">
      <dgm:prSet presAssocID="{593BDFB7-A37A-463C-B600-DF1574238730}" presName="node" presStyleLbl="alignAccFollowNode1" presStyleIdx="2" presStyleCnt="7">
        <dgm:presLayoutVars>
          <dgm:bulletEnabled val="1"/>
        </dgm:presLayoutVars>
      </dgm:prSet>
      <dgm:spPr/>
    </dgm:pt>
    <dgm:pt modelId="{AF7D969F-2CC5-4D70-81BB-9159EEA39EDA}" type="pres">
      <dgm:prSet presAssocID="{4999725E-C34E-4F38-B77A-27D4D2E7CFC7}" presName="sibTrans" presStyleCnt="0"/>
      <dgm:spPr/>
    </dgm:pt>
    <dgm:pt modelId="{B247279C-902A-41AC-ADA6-E0772E936E73}" type="pres">
      <dgm:prSet presAssocID="{BC2748BC-911A-4A3F-9A66-B2FFEA6DB7AF}" presName="node" presStyleLbl="alignAccFollowNode1" presStyleIdx="3" presStyleCnt="7">
        <dgm:presLayoutVars>
          <dgm:bulletEnabled val="1"/>
        </dgm:presLayoutVars>
      </dgm:prSet>
      <dgm:spPr/>
    </dgm:pt>
    <dgm:pt modelId="{6C74C9D2-B123-4CF6-B354-1164478943B6}" type="pres">
      <dgm:prSet presAssocID="{1C830536-11BF-44C7-870D-503B6ECA23F0}" presName="vSp" presStyleCnt="0"/>
      <dgm:spPr/>
    </dgm:pt>
    <dgm:pt modelId="{F2C2F196-BBCA-4009-9856-26F358AEEC41}" type="pres">
      <dgm:prSet presAssocID="{F235000F-2B80-48E7-B3D5-21EBD81D1E07}" presName="horFlow" presStyleCnt="0"/>
      <dgm:spPr/>
    </dgm:pt>
    <dgm:pt modelId="{9D555C23-1FDA-4E05-A850-B65E8A3D079F}" type="pres">
      <dgm:prSet presAssocID="{F235000F-2B80-48E7-B3D5-21EBD81D1E07}" presName="bigChev" presStyleLbl="node1" presStyleIdx="2" presStyleCnt="4"/>
      <dgm:spPr/>
    </dgm:pt>
    <dgm:pt modelId="{B3D7B5B2-6AE1-4189-9FEF-C4698BD682CE}" type="pres">
      <dgm:prSet presAssocID="{34152CFC-FD11-4ECB-BD52-8C0C8A34E0EF}" presName="parTrans" presStyleCnt="0"/>
      <dgm:spPr/>
    </dgm:pt>
    <dgm:pt modelId="{FE3E1DD6-9D02-4B7F-9BD3-C9536688E037}" type="pres">
      <dgm:prSet presAssocID="{5FFAF0B0-A195-457C-A528-994FDA4DB2A9}" presName="node" presStyleLbl="alignAccFollowNode1" presStyleIdx="4" presStyleCnt="7">
        <dgm:presLayoutVars>
          <dgm:bulletEnabled val="1"/>
        </dgm:presLayoutVars>
      </dgm:prSet>
      <dgm:spPr/>
    </dgm:pt>
    <dgm:pt modelId="{20B3516A-DA4C-4728-BA3B-E4E9EDA17F89}" type="pres">
      <dgm:prSet presAssocID="{0645847D-D011-4AE1-A57C-0FB139D80E5C}" presName="sibTrans" presStyleCnt="0"/>
      <dgm:spPr/>
    </dgm:pt>
    <dgm:pt modelId="{B962FF27-C0DB-4E8F-9729-F1B27154E7CE}" type="pres">
      <dgm:prSet presAssocID="{444769E4-0676-4437-8613-3A0807B9BD13}" presName="node" presStyleLbl="alignAccFollowNode1" presStyleIdx="5" presStyleCnt="7">
        <dgm:presLayoutVars>
          <dgm:bulletEnabled val="1"/>
        </dgm:presLayoutVars>
      </dgm:prSet>
      <dgm:spPr/>
    </dgm:pt>
    <dgm:pt modelId="{4961AFD5-EA85-4EEB-8DAB-A1BBA98DB3A0}" type="pres">
      <dgm:prSet presAssocID="{F235000F-2B80-48E7-B3D5-21EBD81D1E07}" presName="vSp" presStyleCnt="0"/>
      <dgm:spPr/>
    </dgm:pt>
    <dgm:pt modelId="{950CBA49-621B-4421-9DF8-2F7A4CED5DBA}" type="pres">
      <dgm:prSet presAssocID="{012F25F0-4BD4-4E63-B4A6-ABB1692CD4B8}" presName="horFlow" presStyleCnt="0"/>
      <dgm:spPr/>
    </dgm:pt>
    <dgm:pt modelId="{A174C35D-D5C5-4609-B681-096D32B74EA5}" type="pres">
      <dgm:prSet presAssocID="{012F25F0-4BD4-4E63-B4A6-ABB1692CD4B8}" presName="bigChev" presStyleLbl="node1" presStyleIdx="3" presStyleCnt="4"/>
      <dgm:spPr/>
    </dgm:pt>
    <dgm:pt modelId="{D2EA1D08-A45A-4B4E-8056-807AFF2D8996}" type="pres">
      <dgm:prSet presAssocID="{5BA6E959-9B2F-4BDD-8FDA-37F7ADEDD726}" presName="parTrans" presStyleCnt="0"/>
      <dgm:spPr/>
    </dgm:pt>
    <dgm:pt modelId="{65CB24B6-01EA-4871-8551-BDDB17263010}" type="pres">
      <dgm:prSet presAssocID="{749CCD6F-4FCB-4446-81D6-6DF5778B9726}" presName="node" presStyleLbl="alignAccFollowNode1" presStyleIdx="6" presStyleCnt="7">
        <dgm:presLayoutVars>
          <dgm:bulletEnabled val="1"/>
        </dgm:presLayoutVars>
      </dgm:prSet>
      <dgm:spPr/>
    </dgm:pt>
  </dgm:ptLst>
  <dgm:cxnLst>
    <dgm:cxn modelId="{59C68810-FA94-4ED2-89A0-8B211BBC4759}" srcId="{F235000F-2B80-48E7-B3D5-21EBD81D1E07}" destId="{5FFAF0B0-A195-457C-A528-994FDA4DB2A9}" srcOrd="0" destOrd="0" parTransId="{34152CFC-FD11-4ECB-BD52-8C0C8A34E0EF}" sibTransId="{0645847D-D011-4AE1-A57C-0FB139D80E5C}"/>
    <dgm:cxn modelId="{6438DB13-5D1A-463F-8C6E-A75B9C8FF6CC}" srcId="{012F25F0-4BD4-4E63-B4A6-ABB1692CD4B8}" destId="{749CCD6F-4FCB-4446-81D6-6DF5778B9726}" srcOrd="0" destOrd="0" parTransId="{5BA6E959-9B2F-4BDD-8FDA-37F7ADEDD726}" sibTransId="{EE1BA29A-6B65-4033-9A14-4B7B8CD5A9B7}"/>
    <dgm:cxn modelId="{3F550214-0C7F-4F59-B165-EAC8A336DD78}" type="presOf" srcId="{012F25F0-4BD4-4E63-B4A6-ABB1692CD4B8}" destId="{A174C35D-D5C5-4609-B681-096D32B74EA5}" srcOrd="0" destOrd="0" presId="urn:microsoft.com/office/officeart/2005/8/layout/lProcess3"/>
    <dgm:cxn modelId="{A010E72C-4122-46D8-8731-61B91FBD0383}" srcId="{DC1829CE-88DA-4D8F-B785-A894767300A9}" destId="{C09DAF1F-A83A-498E-901E-C8560CEA71AC}" srcOrd="0" destOrd="0" parTransId="{7F511454-898C-4273-808F-E7539D337190}" sibTransId="{13C5902A-ABAD-41C4-B1A2-1C1354E1D7DB}"/>
    <dgm:cxn modelId="{E1069069-F529-4248-A2B5-313B7BEEBE15}" srcId="{1E66E4DB-A6DB-4B34-88D7-BB9AB20DD7C1}" destId="{DC1829CE-88DA-4D8F-B785-A894767300A9}" srcOrd="0" destOrd="0" parTransId="{6AF45D08-046B-4407-8231-75E4FE978062}" sibTransId="{C003FFF6-7971-4A5D-A0FA-029232BE255A}"/>
    <dgm:cxn modelId="{90BEF64E-7712-411F-9AF1-D13F72795E68}" type="presOf" srcId="{DC1829CE-88DA-4D8F-B785-A894767300A9}" destId="{AD99D460-A7CB-4A40-A7A6-DD76181ED24F}" srcOrd="0" destOrd="0" presId="urn:microsoft.com/office/officeart/2005/8/layout/lProcess3"/>
    <dgm:cxn modelId="{32C47050-8BDE-4796-9AA4-9FB52469F935}" srcId="{1E66E4DB-A6DB-4B34-88D7-BB9AB20DD7C1}" destId="{1C830536-11BF-44C7-870D-503B6ECA23F0}" srcOrd="1" destOrd="0" parTransId="{7C45FA5C-193E-4D19-BBD0-8FA991FAC1DD}" sibTransId="{F2C7ABDF-D97E-4A61-A90D-FAA57FFAE141}"/>
    <dgm:cxn modelId="{1966A359-39B0-441C-A9EF-4BAA20516C5D}" type="presOf" srcId="{BC2748BC-911A-4A3F-9A66-B2FFEA6DB7AF}" destId="{B247279C-902A-41AC-ADA6-E0772E936E73}" srcOrd="0" destOrd="0" presId="urn:microsoft.com/office/officeart/2005/8/layout/lProcess3"/>
    <dgm:cxn modelId="{7B7D4E8A-8CDC-4823-806E-1936E936ECF4}" type="presOf" srcId="{1C830536-11BF-44C7-870D-503B6ECA23F0}" destId="{715B8450-B300-4530-9B6B-6CCDAB7FA36F}" srcOrd="0" destOrd="0" presId="urn:microsoft.com/office/officeart/2005/8/layout/lProcess3"/>
    <dgm:cxn modelId="{EF331499-C633-44AC-B956-E1099EB0BB7E}" type="presOf" srcId="{749CCD6F-4FCB-4446-81D6-6DF5778B9726}" destId="{65CB24B6-01EA-4871-8551-BDDB17263010}" srcOrd="0" destOrd="0" presId="urn:microsoft.com/office/officeart/2005/8/layout/lProcess3"/>
    <dgm:cxn modelId="{9D7AADAA-68AB-492E-A773-8EC122D29645}" type="presOf" srcId="{F235000F-2B80-48E7-B3D5-21EBD81D1E07}" destId="{9D555C23-1FDA-4E05-A850-B65E8A3D079F}" srcOrd="0" destOrd="0" presId="urn:microsoft.com/office/officeart/2005/8/layout/lProcess3"/>
    <dgm:cxn modelId="{3196D1B3-5826-42E3-AFCB-62ECB238F089}" srcId="{1C830536-11BF-44C7-870D-503B6ECA23F0}" destId="{593BDFB7-A37A-463C-B600-DF1574238730}" srcOrd="0" destOrd="0" parTransId="{A530AD84-3644-4AFA-A41A-B64E90E7B569}" sibTransId="{4999725E-C34E-4F38-B77A-27D4D2E7CFC7}"/>
    <dgm:cxn modelId="{EE2297B4-2701-47C2-ABEF-DE3D5CD200B9}" srcId="{1E66E4DB-A6DB-4B34-88D7-BB9AB20DD7C1}" destId="{012F25F0-4BD4-4E63-B4A6-ABB1692CD4B8}" srcOrd="3" destOrd="0" parTransId="{0FB16FF7-42C3-4DEC-8CC6-47F15B3296D9}" sibTransId="{8E26D9F6-FD8F-4C0A-904A-7CFCD071F74A}"/>
    <dgm:cxn modelId="{F72188B5-84C7-4C9E-98FD-D298F8F48A6B}" srcId="{DC1829CE-88DA-4D8F-B785-A894767300A9}" destId="{34D3C650-85AC-485F-8103-F4BB8AC07A85}" srcOrd="1" destOrd="0" parTransId="{938A1728-3E3C-4D8B-9323-C4A9A5EAA900}" sibTransId="{10E15549-9653-400D-AD1C-4ADEC58D4B08}"/>
    <dgm:cxn modelId="{A72BBBB8-21F6-4798-8BEF-E1F4199867ED}" type="presOf" srcId="{593BDFB7-A37A-463C-B600-DF1574238730}" destId="{EF52CC2A-49F0-454A-8677-5CD2F93A85E0}" srcOrd="0" destOrd="0" presId="urn:microsoft.com/office/officeart/2005/8/layout/lProcess3"/>
    <dgm:cxn modelId="{D305A5C1-97A2-40A3-A025-FB4382B03E9D}" type="presOf" srcId="{1E66E4DB-A6DB-4B34-88D7-BB9AB20DD7C1}" destId="{3BB8B766-9CE0-4FF0-BBC8-4B1D32B5F72B}" srcOrd="0" destOrd="0" presId="urn:microsoft.com/office/officeart/2005/8/layout/lProcess3"/>
    <dgm:cxn modelId="{11897CC5-93F9-49F7-9542-D896E7A8AB4D}" type="presOf" srcId="{C09DAF1F-A83A-498E-901E-C8560CEA71AC}" destId="{446A272B-02EA-42FA-89BA-9C8E3CF13B01}" srcOrd="0" destOrd="0" presId="urn:microsoft.com/office/officeart/2005/8/layout/lProcess3"/>
    <dgm:cxn modelId="{6767E4D3-131C-4D40-ADEC-A84C114DD8B0}" type="presOf" srcId="{444769E4-0676-4437-8613-3A0807B9BD13}" destId="{B962FF27-C0DB-4E8F-9729-F1B27154E7CE}" srcOrd="0" destOrd="0" presId="urn:microsoft.com/office/officeart/2005/8/layout/lProcess3"/>
    <dgm:cxn modelId="{F6B27ED6-8A36-461D-BE47-B68E98FB14EF}" type="presOf" srcId="{5FFAF0B0-A195-457C-A528-994FDA4DB2A9}" destId="{FE3E1DD6-9D02-4B7F-9BD3-C9536688E037}" srcOrd="0" destOrd="0" presId="urn:microsoft.com/office/officeart/2005/8/layout/lProcess3"/>
    <dgm:cxn modelId="{FA3ADBE9-BB23-4ADB-9F18-7EF66093861B}" srcId="{1E66E4DB-A6DB-4B34-88D7-BB9AB20DD7C1}" destId="{F235000F-2B80-48E7-B3D5-21EBD81D1E07}" srcOrd="2" destOrd="0" parTransId="{BF584BF5-FBD6-43A6-9E74-C182AF99EAA8}" sibTransId="{4BC42802-4CCC-4EE7-AEDA-DC3F7C1A9845}"/>
    <dgm:cxn modelId="{417840F6-E354-4642-816A-E07EE552AABC}" srcId="{F235000F-2B80-48E7-B3D5-21EBD81D1E07}" destId="{444769E4-0676-4437-8613-3A0807B9BD13}" srcOrd="1" destOrd="0" parTransId="{0F1699F4-19EA-4A80-8560-F103CE805640}" sibTransId="{B6630CD8-9D6F-4187-8075-B67DA4467DDD}"/>
    <dgm:cxn modelId="{431B76F6-8544-48A6-9EBD-7F8CCACA6770}" type="presOf" srcId="{34D3C650-85AC-485F-8103-F4BB8AC07A85}" destId="{381B247A-C80A-433E-8AC3-136734A83DA5}" srcOrd="0" destOrd="0" presId="urn:microsoft.com/office/officeart/2005/8/layout/lProcess3"/>
    <dgm:cxn modelId="{7315D8FA-56FB-43FE-B10D-554467C4A241}" srcId="{1C830536-11BF-44C7-870D-503B6ECA23F0}" destId="{BC2748BC-911A-4A3F-9A66-B2FFEA6DB7AF}" srcOrd="1" destOrd="0" parTransId="{CA857F25-F922-49BB-B649-2E8502EE0E34}" sibTransId="{6CB5CEEB-E33D-47FD-A01D-C013FA29922B}"/>
    <dgm:cxn modelId="{3509C368-BAF7-4293-8015-C40F76FEEF02}" type="presParOf" srcId="{3BB8B766-9CE0-4FF0-BBC8-4B1D32B5F72B}" destId="{A512A72D-D0FF-4C13-8E96-07A93E67C10B}" srcOrd="0" destOrd="0" presId="urn:microsoft.com/office/officeart/2005/8/layout/lProcess3"/>
    <dgm:cxn modelId="{93DA4815-2404-4E4E-8095-FD7497458D54}" type="presParOf" srcId="{A512A72D-D0FF-4C13-8E96-07A93E67C10B}" destId="{AD99D460-A7CB-4A40-A7A6-DD76181ED24F}" srcOrd="0" destOrd="0" presId="urn:microsoft.com/office/officeart/2005/8/layout/lProcess3"/>
    <dgm:cxn modelId="{5FCA5835-F4C4-434D-81A0-A0415976E1E2}" type="presParOf" srcId="{A512A72D-D0FF-4C13-8E96-07A93E67C10B}" destId="{303DE1A3-CAC4-4A88-8174-F9CD9A8A0EC2}" srcOrd="1" destOrd="0" presId="urn:microsoft.com/office/officeart/2005/8/layout/lProcess3"/>
    <dgm:cxn modelId="{ED68F0DA-61B1-4B6A-A141-EDD8C5FE9DB6}" type="presParOf" srcId="{A512A72D-D0FF-4C13-8E96-07A93E67C10B}" destId="{446A272B-02EA-42FA-89BA-9C8E3CF13B01}" srcOrd="2" destOrd="0" presId="urn:microsoft.com/office/officeart/2005/8/layout/lProcess3"/>
    <dgm:cxn modelId="{11C20990-C961-4C31-9B98-402A9450662A}" type="presParOf" srcId="{A512A72D-D0FF-4C13-8E96-07A93E67C10B}" destId="{651793E2-25CF-4B25-A147-398FFBDD8ECC}" srcOrd="3" destOrd="0" presId="urn:microsoft.com/office/officeart/2005/8/layout/lProcess3"/>
    <dgm:cxn modelId="{AF6EC4FA-A436-460C-87D0-C75BB840CA5B}" type="presParOf" srcId="{A512A72D-D0FF-4C13-8E96-07A93E67C10B}" destId="{381B247A-C80A-433E-8AC3-136734A83DA5}" srcOrd="4" destOrd="0" presId="urn:microsoft.com/office/officeart/2005/8/layout/lProcess3"/>
    <dgm:cxn modelId="{02252D59-91C3-423C-8ADB-7FD883AB5C8E}" type="presParOf" srcId="{3BB8B766-9CE0-4FF0-BBC8-4B1D32B5F72B}" destId="{1B996D87-9F70-4A44-A0AF-F27B0950EDE1}" srcOrd="1" destOrd="0" presId="urn:microsoft.com/office/officeart/2005/8/layout/lProcess3"/>
    <dgm:cxn modelId="{44F045AB-6952-42E9-896A-0335D651EA1D}" type="presParOf" srcId="{3BB8B766-9CE0-4FF0-BBC8-4B1D32B5F72B}" destId="{9D8FFBB4-EF15-43ED-A891-D2C7447F1985}" srcOrd="2" destOrd="0" presId="urn:microsoft.com/office/officeart/2005/8/layout/lProcess3"/>
    <dgm:cxn modelId="{1BA3C8C2-D04B-426B-A1E2-058499D21149}" type="presParOf" srcId="{9D8FFBB4-EF15-43ED-A891-D2C7447F1985}" destId="{715B8450-B300-4530-9B6B-6CCDAB7FA36F}" srcOrd="0" destOrd="0" presId="urn:microsoft.com/office/officeart/2005/8/layout/lProcess3"/>
    <dgm:cxn modelId="{8BFBBA8A-F12B-4560-A1FA-39EA2855B680}" type="presParOf" srcId="{9D8FFBB4-EF15-43ED-A891-D2C7447F1985}" destId="{A82E72B5-2970-4504-BB20-32B97EC69F7C}" srcOrd="1" destOrd="0" presId="urn:microsoft.com/office/officeart/2005/8/layout/lProcess3"/>
    <dgm:cxn modelId="{5BEF79C1-6E1B-4D41-85B2-4ADE3D334615}" type="presParOf" srcId="{9D8FFBB4-EF15-43ED-A891-D2C7447F1985}" destId="{EF52CC2A-49F0-454A-8677-5CD2F93A85E0}" srcOrd="2" destOrd="0" presId="urn:microsoft.com/office/officeart/2005/8/layout/lProcess3"/>
    <dgm:cxn modelId="{ED39A39E-220C-4B42-8EDD-AA50B2C11DF4}" type="presParOf" srcId="{9D8FFBB4-EF15-43ED-A891-D2C7447F1985}" destId="{AF7D969F-2CC5-4D70-81BB-9159EEA39EDA}" srcOrd="3" destOrd="0" presId="urn:microsoft.com/office/officeart/2005/8/layout/lProcess3"/>
    <dgm:cxn modelId="{5FDEE9BC-3866-43D9-8886-76AEDB6B0A64}" type="presParOf" srcId="{9D8FFBB4-EF15-43ED-A891-D2C7447F1985}" destId="{B247279C-902A-41AC-ADA6-E0772E936E73}" srcOrd="4" destOrd="0" presId="urn:microsoft.com/office/officeart/2005/8/layout/lProcess3"/>
    <dgm:cxn modelId="{3C651758-FD53-47E1-8B14-411B816F5768}" type="presParOf" srcId="{3BB8B766-9CE0-4FF0-BBC8-4B1D32B5F72B}" destId="{6C74C9D2-B123-4CF6-B354-1164478943B6}" srcOrd="3" destOrd="0" presId="urn:microsoft.com/office/officeart/2005/8/layout/lProcess3"/>
    <dgm:cxn modelId="{C8E2F825-6B8E-439C-BB75-2EE99960F50A}" type="presParOf" srcId="{3BB8B766-9CE0-4FF0-BBC8-4B1D32B5F72B}" destId="{F2C2F196-BBCA-4009-9856-26F358AEEC41}" srcOrd="4" destOrd="0" presId="urn:microsoft.com/office/officeart/2005/8/layout/lProcess3"/>
    <dgm:cxn modelId="{80951503-33EE-4112-B1E2-FE169FCBF8B3}" type="presParOf" srcId="{F2C2F196-BBCA-4009-9856-26F358AEEC41}" destId="{9D555C23-1FDA-4E05-A850-B65E8A3D079F}" srcOrd="0" destOrd="0" presId="urn:microsoft.com/office/officeart/2005/8/layout/lProcess3"/>
    <dgm:cxn modelId="{C24DE111-E80B-48F2-B1EE-FFCFB1D79788}" type="presParOf" srcId="{F2C2F196-BBCA-4009-9856-26F358AEEC41}" destId="{B3D7B5B2-6AE1-4189-9FEF-C4698BD682CE}" srcOrd="1" destOrd="0" presId="urn:microsoft.com/office/officeart/2005/8/layout/lProcess3"/>
    <dgm:cxn modelId="{48B01704-BABC-44AD-A506-6794C1B4A9D4}" type="presParOf" srcId="{F2C2F196-BBCA-4009-9856-26F358AEEC41}" destId="{FE3E1DD6-9D02-4B7F-9BD3-C9536688E037}" srcOrd="2" destOrd="0" presId="urn:microsoft.com/office/officeart/2005/8/layout/lProcess3"/>
    <dgm:cxn modelId="{749CA6A3-66B0-481C-A481-804DA8A3CADB}" type="presParOf" srcId="{F2C2F196-BBCA-4009-9856-26F358AEEC41}" destId="{20B3516A-DA4C-4728-BA3B-E4E9EDA17F89}" srcOrd="3" destOrd="0" presId="urn:microsoft.com/office/officeart/2005/8/layout/lProcess3"/>
    <dgm:cxn modelId="{69CE6408-E2D8-43A8-AD96-8392D9C61DF2}" type="presParOf" srcId="{F2C2F196-BBCA-4009-9856-26F358AEEC41}" destId="{B962FF27-C0DB-4E8F-9729-F1B27154E7CE}" srcOrd="4" destOrd="0" presId="urn:microsoft.com/office/officeart/2005/8/layout/lProcess3"/>
    <dgm:cxn modelId="{CD045346-1DC7-492B-ADC8-EDC2D950033B}" type="presParOf" srcId="{3BB8B766-9CE0-4FF0-BBC8-4B1D32B5F72B}" destId="{4961AFD5-EA85-4EEB-8DAB-A1BBA98DB3A0}" srcOrd="5" destOrd="0" presId="urn:microsoft.com/office/officeart/2005/8/layout/lProcess3"/>
    <dgm:cxn modelId="{2FDD90AC-0258-4216-B025-FB10E561A529}" type="presParOf" srcId="{3BB8B766-9CE0-4FF0-BBC8-4B1D32B5F72B}" destId="{950CBA49-621B-4421-9DF8-2F7A4CED5DBA}" srcOrd="6" destOrd="0" presId="urn:microsoft.com/office/officeart/2005/8/layout/lProcess3"/>
    <dgm:cxn modelId="{4BBAD5E0-CA13-48D1-BC34-C4FBDC003D98}" type="presParOf" srcId="{950CBA49-621B-4421-9DF8-2F7A4CED5DBA}" destId="{A174C35D-D5C5-4609-B681-096D32B74EA5}" srcOrd="0" destOrd="0" presId="urn:microsoft.com/office/officeart/2005/8/layout/lProcess3"/>
    <dgm:cxn modelId="{D6E0C541-381D-4C8C-B290-1194089B8A23}" type="presParOf" srcId="{950CBA49-621B-4421-9DF8-2F7A4CED5DBA}" destId="{D2EA1D08-A45A-4B4E-8056-807AFF2D8996}" srcOrd="1" destOrd="0" presId="urn:microsoft.com/office/officeart/2005/8/layout/lProcess3"/>
    <dgm:cxn modelId="{74EDDA51-90D6-411E-B08C-6661C8920DA0}" type="presParOf" srcId="{950CBA49-621B-4421-9DF8-2F7A4CED5DBA}" destId="{65CB24B6-01EA-4871-8551-BDDB17263010}"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A3FBE-47ED-0541-92B5-B849278D2632}" type="doc">
      <dgm:prSet loTypeId="urn:microsoft.com/office/officeart/2005/8/layout/vProcess5" loCatId="" qsTypeId="urn:microsoft.com/office/officeart/2005/8/quickstyle/simple3" qsCatId="simple" csTypeId="urn:microsoft.com/office/officeart/2005/8/colors/accent1_2" csCatId="accent1" phldr="1"/>
      <dgm:spPr/>
      <dgm:t>
        <a:bodyPr/>
        <a:lstStyle/>
        <a:p>
          <a:endParaRPr lang="pt-BR"/>
        </a:p>
      </dgm:t>
    </dgm:pt>
    <dgm:pt modelId="{62B4D4C3-F0D4-B145-8892-E56D37751CC6}">
      <dgm:prSet phldrT="[Texto]" custT="1"/>
      <dgm:spPr>
        <a:xfrm>
          <a:off x="584912" y="1272226"/>
          <a:ext cx="6984033" cy="1217526"/>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buNone/>
          </a:pPr>
          <a:r>
            <a:rPr lang="pt-BR" sz="1400">
              <a:solidFill>
                <a:sysClr val="windowText" lastClr="000000"/>
              </a:solidFill>
              <a:latin typeface="Arial" panose="020B0604020202020204" pitchFamily="34" charset="0"/>
              <a:ea typeface="+mn-ea"/>
              <a:cs typeface="Arial" panose="020B0604020202020204" pitchFamily="34" charset="0"/>
            </a:rPr>
            <a:t>5.1.3.2.2 O OCP deve coletar a </a:t>
          </a:r>
          <a:r>
            <a:rPr lang="pt-BR" sz="1400" b="1">
              <a:solidFill>
                <a:sysClr val="windowText" lastClr="000000"/>
              </a:solidFill>
              <a:latin typeface="Arial" panose="020B0604020202020204" pitchFamily="34" charset="0"/>
              <a:ea typeface="+mn-ea"/>
              <a:cs typeface="Arial" panose="020B0604020202020204" pitchFamily="34" charset="0"/>
            </a:rPr>
            <a:t>quantidade necessária de amostras para a realização dos ensaios previstos na alínea “a” do subitem 5.1.3.1.1</a:t>
          </a:r>
          <a:r>
            <a:rPr lang="pt-BR" sz="1400">
              <a:solidFill>
                <a:sysClr val="windowText" lastClr="000000"/>
              </a:solidFill>
              <a:latin typeface="Arial" panose="020B0604020202020204" pitchFamily="34" charset="0"/>
              <a:ea typeface="+mn-ea"/>
              <a:cs typeface="Arial" panose="020B0604020202020204" pitchFamily="34" charset="0"/>
            </a:rPr>
            <a:t> conforme informação do laboratório responsável pelo ensaio.</a:t>
          </a:r>
        </a:p>
      </dgm:t>
    </dgm:pt>
    <dgm:pt modelId="{FBB91AB7-7DAA-624E-A407-4D2A8158E146}" type="parTrans" cxnId="{570EC8B4-444D-F441-86EB-7C6350E04675}">
      <dgm:prSet/>
      <dgm:spPr/>
      <dgm:t>
        <a:bodyPr/>
        <a:lstStyle/>
        <a:p>
          <a:endParaRPr lang="pt-BR"/>
        </a:p>
      </dgm:t>
    </dgm:pt>
    <dgm:pt modelId="{8207C834-CAA4-A541-AEB5-C195A63A0F09}" type="sibTrans" cxnId="{570EC8B4-444D-F441-86EB-7C6350E04675}">
      <dgm:prSet/>
      <dgm:spPr>
        <a:xfrm>
          <a:off x="6904898" y="2227783"/>
          <a:ext cx="664047" cy="664047"/>
        </a:xfrm>
        <a:solidFill>
          <a:schemeClr val="tx2">
            <a:lumMod val="75000"/>
            <a:alpha val="90000"/>
          </a:schemeClr>
        </a:solidFill>
        <a:ln w="9525" cap="flat" cmpd="sng" algn="ctr">
          <a:solidFill>
            <a:srgbClr val="144A42">
              <a:alpha val="90000"/>
            </a:srgbClr>
          </a:solidFill>
          <a:prstDash val="solid"/>
        </a:ln>
        <a:effectLst/>
      </dgm:spPr>
      <dgm:t>
        <a:bodyPr/>
        <a:lstStyle/>
        <a:p>
          <a:pPr>
            <a:buNone/>
          </a:pPr>
          <a:endParaRPr lang="pt-BR">
            <a:solidFill>
              <a:sysClr val="windowText" lastClr="000000">
                <a:hueOff val="0"/>
                <a:satOff val="0"/>
                <a:lumOff val="0"/>
                <a:alphaOff val="0"/>
              </a:sysClr>
            </a:solidFill>
            <a:latin typeface="Calibri"/>
            <a:ea typeface="+mn-ea"/>
            <a:cs typeface="+mn-cs"/>
          </a:endParaRPr>
        </a:p>
      </dgm:t>
    </dgm:pt>
    <dgm:pt modelId="{DCFCB59A-E6EF-0A48-B1C4-08A6F1325B88}">
      <dgm:prSet phldrT="[Texto]" custT="1"/>
      <dgm:spPr>
        <a:xfrm>
          <a:off x="1161095" y="2748357"/>
          <a:ext cx="6984033" cy="604835"/>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rtl="0">
            <a:buNone/>
          </a:pPr>
          <a:r>
            <a:rPr lang="pt-BR" sz="1400">
              <a:solidFill>
                <a:sysClr val="windowText" lastClr="000000"/>
              </a:solidFill>
              <a:latin typeface="Arial" panose="020B0604020202020204" pitchFamily="34" charset="0"/>
              <a:ea typeface="+mn-ea"/>
              <a:cs typeface="Arial" panose="020B0604020202020204" pitchFamily="34" charset="0"/>
            </a:rPr>
            <a:t>5.1.3.2.2.1 O OCP deve realizar a amostragem de acordo com os </a:t>
          </a:r>
          <a:r>
            <a:rPr lang="pt-BR" sz="1400" b="1">
              <a:solidFill>
                <a:sysClr val="windowText" lastClr="000000"/>
              </a:solidFill>
              <a:latin typeface="Arial" panose="020B0604020202020204" pitchFamily="34" charset="0"/>
              <a:ea typeface="+mn-ea"/>
              <a:cs typeface="Arial" panose="020B0604020202020204" pitchFamily="34" charset="0"/>
            </a:rPr>
            <a:t>procedimentos definidos pelo laboratório responsável pelo ensaio</a:t>
          </a:r>
          <a:r>
            <a:rPr lang="pt-BR" sz="1600">
              <a:solidFill>
                <a:sysClr val="windowText" lastClr="000000"/>
              </a:solidFill>
              <a:latin typeface="Calibri"/>
              <a:ea typeface="+mn-ea"/>
              <a:cs typeface="+mn-cs"/>
            </a:rPr>
            <a:t>.</a:t>
          </a:r>
        </a:p>
      </dgm:t>
    </dgm:pt>
    <dgm:pt modelId="{D1C7ECC8-3AF3-EF48-A7FD-3D51DA671BDB}" type="parTrans" cxnId="{401BDDA1-44D7-D447-843F-D3E61FA1D33F}">
      <dgm:prSet/>
      <dgm:spPr/>
      <dgm:t>
        <a:bodyPr/>
        <a:lstStyle/>
        <a:p>
          <a:endParaRPr lang="pt-BR"/>
        </a:p>
      </dgm:t>
    </dgm:pt>
    <dgm:pt modelId="{20136BF3-40B5-0040-B6F7-503622CBE74D}" type="sibTrans" cxnId="{401BDDA1-44D7-D447-843F-D3E61FA1D33F}">
      <dgm:prSet/>
      <dgm:spPr>
        <a:xfrm>
          <a:off x="7481081" y="3197181"/>
          <a:ext cx="664047" cy="664047"/>
        </a:xfrm>
        <a:solidFill>
          <a:schemeClr val="tx2">
            <a:lumMod val="75000"/>
            <a:alpha val="90000"/>
          </a:schemeClr>
        </a:solidFill>
        <a:ln w="9525" cap="flat" cmpd="sng" algn="ctr">
          <a:solidFill>
            <a:srgbClr val="144A42">
              <a:alpha val="90000"/>
            </a:srgbClr>
          </a:solidFill>
          <a:prstDash val="solid"/>
        </a:ln>
        <a:effectLst/>
      </dgm:spPr>
      <dgm:t>
        <a:bodyPr/>
        <a:lstStyle/>
        <a:p>
          <a:pPr>
            <a:buNone/>
          </a:pPr>
          <a:endParaRPr lang="pt-BR">
            <a:solidFill>
              <a:sysClr val="windowText" lastClr="000000">
                <a:hueOff val="0"/>
                <a:satOff val="0"/>
                <a:lumOff val="0"/>
                <a:alphaOff val="0"/>
              </a:sysClr>
            </a:solidFill>
            <a:latin typeface="Calibri"/>
            <a:ea typeface="+mn-ea"/>
            <a:cs typeface="+mn-cs"/>
          </a:endParaRPr>
        </a:p>
      </dgm:t>
    </dgm:pt>
    <dgm:pt modelId="{1672622E-001A-F54D-9D02-2B94E93006AD}">
      <dgm:prSet phldrT="[Texto]" custT="1"/>
      <dgm:spPr>
        <a:xfrm>
          <a:off x="1595921" y="3612526"/>
          <a:ext cx="6984033" cy="765166"/>
        </a:xfr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pt-BR" sz="1400">
              <a:solidFill>
                <a:sysClr val="windowText" lastClr="000000"/>
              </a:solidFill>
              <a:latin typeface="Arial" panose="020B0604020202020204" pitchFamily="34" charset="0"/>
              <a:ea typeface="+mn-ea"/>
              <a:cs typeface="Arial" panose="020B0604020202020204" pitchFamily="34" charset="0"/>
            </a:rPr>
            <a:t>5.1.3.2.3 As amostras devem ser retiradas de um </a:t>
          </a:r>
          <a:r>
            <a:rPr lang="pt-BR" sz="1400" b="1">
              <a:solidFill>
                <a:sysClr val="windowText" lastClr="000000"/>
              </a:solidFill>
              <a:latin typeface="Arial" panose="020B0604020202020204" pitchFamily="34" charset="0"/>
              <a:ea typeface="+mn-ea"/>
              <a:cs typeface="Arial" panose="020B0604020202020204" pitchFamily="34" charset="0"/>
            </a:rPr>
            <a:t>mesmo lote de fabricação</a:t>
          </a:r>
          <a:r>
            <a:rPr lang="pt-BR" sz="1400">
              <a:solidFill>
                <a:sysClr val="windowText" lastClr="000000"/>
              </a:solidFill>
              <a:latin typeface="Arial" panose="020B0604020202020204" pitchFamily="34" charset="0"/>
              <a:ea typeface="+mn-ea"/>
              <a:cs typeface="Arial" panose="020B0604020202020204" pitchFamily="34" charset="0"/>
            </a:rPr>
            <a:t>.</a:t>
          </a:r>
          <a:endParaRPr lang="pt-BR" sz="1400" b="0">
            <a:solidFill>
              <a:sysClr val="windowText" lastClr="000000"/>
            </a:solidFill>
            <a:latin typeface="Arial" panose="020B0604020202020204" pitchFamily="34" charset="0"/>
            <a:ea typeface="+mn-ea"/>
            <a:cs typeface="Arial" panose="020B0604020202020204" pitchFamily="34" charset="0"/>
          </a:endParaRPr>
        </a:p>
      </dgm:t>
    </dgm:pt>
    <dgm:pt modelId="{6539F447-D8F6-DF47-ADDD-8CEB84485060}" type="parTrans" cxnId="{B92B5085-7B3D-A34E-8504-47864D426112}">
      <dgm:prSet/>
      <dgm:spPr/>
      <dgm:t>
        <a:bodyPr/>
        <a:lstStyle/>
        <a:p>
          <a:endParaRPr lang="pt-BR"/>
        </a:p>
      </dgm:t>
    </dgm:pt>
    <dgm:pt modelId="{354F5A11-44F1-2A42-9A36-16BC1CAA8CC1}" type="sibTrans" cxnId="{B92B5085-7B3D-A34E-8504-47864D426112}">
      <dgm:prSet/>
      <dgm:spPr/>
      <dgm:t>
        <a:bodyPr/>
        <a:lstStyle/>
        <a:p>
          <a:endParaRPr lang="pt-BR"/>
        </a:p>
      </dgm:t>
    </dgm:pt>
    <dgm:pt modelId="{2FA9B62C-6D59-9643-8B41-3A3B7648E69F}" type="pres">
      <dgm:prSet presAssocID="{706A3FBE-47ED-0541-92B5-B849278D2632}" presName="outerComposite" presStyleCnt="0">
        <dgm:presLayoutVars>
          <dgm:chMax val="5"/>
          <dgm:dir/>
          <dgm:resizeHandles val="exact"/>
        </dgm:presLayoutVars>
      </dgm:prSet>
      <dgm:spPr/>
    </dgm:pt>
    <dgm:pt modelId="{EFC45075-E327-CE47-A23F-2A5E880927D6}" type="pres">
      <dgm:prSet presAssocID="{706A3FBE-47ED-0541-92B5-B849278D2632}" presName="dummyMaxCanvas" presStyleCnt="0">
        <dgm:presLayoutVars/>
      </dgm:prSet>
      <dgm:spPr/>
    </dgm:pt>
    <dgm:pt modelId="{262D4712-7F2E-45DE-83F3-39A11CBC6ECE}" type="pres">
      <dgm:prSet presAssocID="{706A3FBE-47ED-0541-92B5-B849278D2632}" presName="ThreeNodes_1" presStyleLbl="node1" presStyleIdx="0" presStyleCnt="3" custScaleX="104517" custScaleY="121453" custLinFactNeighborX="4022" custLinFactNeighborY="4893">
        <dgm:presLayoutVars>
          <dgm:bulletEnabled val="1"/>
        </dgm:presLayoutVars>
      </dgm:prSet>
      <dgm:spPr>
        <a:prstGeom prst="roundRect">
          <a:avLst>
            <a:gd name="adj" fmla="val 10000"/>
          </a:avLst>
        </a:prstGeom>
      </dgm:spPr>
    </dgm:pt>
    <dgm:pt modelId="{A5182049-5058-4040-9B75-B368F900B753}" type="pres">
      <dgm:prSet presAssocID="{706A3FBE-47ED-0541-92B5-B849278D2632}" presName="ThreeNodes_2" presStyleLbl="node1" presStyleIdx="1" presStyleCnt="3" custScaleX="103755" custScaleY="86870" custLinFactNeighborX="2200" custLinFactNeighborY="7286">
        <dgm:presLayoutVars>
          <dgm:bulletEnabled val="1"/>
        </dgm:presLayoutVars>
      </dgm:prSet>
      <dgm:spPr>
        <a:prstGeom prst="roundRect">
          <a:avLst>
            <a:gd name="adj" fmla="val 10000"/>
          </a:avLst>
        </a:prstGeom>
      </dgm:spPr>
    </dgm:pt>
    <dgm:pt modelId="{CA5DDE8C-2D5A-413E-A6D6-4EA14F530C60}" type="pres">
      <dgm:prSet presAssocID="{706A3FBE-47ED-0541-92B5-B849278D2632}" presName="ThreeNodes_3" presStyleLbl="node1" presStyleIdx="2" presStyleCnt="3" custScaleX="95473" custScaleY="79525" custLinFactNeighborX="1722" custLinFactNeighborY="-8330">
        <dgm:presLayoutVars>
          <dgm:bulletEnabled val="1"/>
        </dgm:presLayoutVars>
      </dgm:prSet>
      <dgm:spPr>
        <a:prstGeom prst="roundRect">
          <a:avLst>
            <a:gd name="adj" fmla="val 10000"/>
          </a:avLst>
        </a:prstGeom>
      </dgm:spPr>
    </dgm:pt>
    <dgm:pt modelId="{45DFB0F4-39AA-40B0-AAD6-C9128B2FCBAB}" type="pres">
      <dgm:prSet presAssocID="{706A3FBE-47ED-0541-92B5-B849278D2632}" presName="ThreeConn_1-2" presStyleLbl="fgAccFollowNode1" presStyleIdx="0" presStyleCnt="2" custLinFactNeighborX="-3037" custLinFactNeighborY="6823">
        <dgm:presLayoutVars>
          <dgm:bulletEnabled val="1"/>
        </dgm:presLayoutVars>
      </dgm:prSet>
      <dgm:spPr>
        <a:prstGeom prst="downArrow">
          <a:avLst>
            <a:gd name="adj1" fmla="val 55000"/>
            <a:gd name="adj2" fmla="val 45000"/>
          </a:avLst>
        </a:prstGeom>
      </dgm:spPr>
    </dgm:pt>
    <dgm:pt modelId="{B84B5A16-DF94-41BC-BFAA-CA3236764F9E}" type="pres">
      <dgm:prSet presAssocID="{706A3FBE-47ED-0541-92B5-B849278D2632}" presName="ThreeConn_2-3" presStyleLbl="fgAccFollowNode1" presStyleIdx="1" presStyleCnt="2" custLinFactNeighborX="-18123" custLinFactNeighborY="-8947">
        <dgm:presLayoutVars>
          <dgm:bulletEnabled val="1"/>
        </dgm:presLayoutVars>
      </dgm:prSet>
      <dgm:spPr>
        <a:prstGeom prst="downArrow">
          <a:avLst>
            <a:gd name="adj1" fmla="val 55000"/>
            <a:gd name="adj2" fmla="val 45000"/>
          </a:avLst>
        </a:prstGeom>
      </dgm:spPr>
    </dgm:pt>
    <dgm:pt modelId="{DF2294E9-4EB1-4D42-A43F-59881D26D077}" type="pres">
      <dgm:prSet presAssocID="{706A3FBE-47ED-0541-92B5-B849278D2632}" presName="ThreeNodes_1_text" presStyleLbl="node1" presStyleIdx="2" presStyleCnt="3">
        <dgm:presLayoutVars>
          <dgm:bulletEnabled val="1"/>
        </dgm:presLayoutVars>
      </dgm:prSet>
      <dgm:spPr/>
    </dgm:pt>
    <dgm:pt modelId="{CFC8FFC8-6929-447C-AF1A-6511E2E85727}" type="pres">
      <dgm:prSet presAssocID="{706A3FBE-47ED-0541-92B5-B849278D2632}" presName="ThreeNodes_2_text" presStyleLbl="node1" presStyleIdx="2" presStyleCnt="3">
        <dgm:presLayoutVars>
          <dgm:bulletEnabled val="1"/>
        </dgm:presLayoutVars>
      </dgm:prSet>
      <dgm:spPr/>
    </dgm:pt>
    <dgm:pt modelId="{5385818A-9283-4D74-8F35-3C5F645FF1D3}" type="pres">
      <dgm:prSet presAssocID="{706A3FBE-47ED-0541-92B5-B849278D2632}" presName="ThreeNodes_3_text" presStyleLbl="node1" presStyleIdx="2" presStyleCnt="3">
        <dgm:presLayoutVars>
          <dgm:bulletEnabled val="1"/>
        </dgm:presLayoutVars>
      </dgm:prSet>
      <dgm:spPr/>
    </dgm:pt>
  </dgm:ptLst>
  <dgm:cxnLst>
    <dgm:cxn modelId="{AB0B560B-6766-4FD2-B9C5-BF1BD649FA5E}" type="presOf" srcId="{DCFCB59A-E6EF-0A48-B1C4-08A6F1325B88}" destId="{CFC8FFC8-6929-447C-AF1A-6511E2E85727}" srcOrd="1" destOrd="0" presId="urn:microsoft.com/office/officeart/2005/8/layout/vProcess5"/>
    <dgm:cxn modelId="{24E6F636-7B64-463A-B15C-9C6B0C5A0FBF}" type="presOf" srcId="{1672622E-001A-F54D-9D02-2B94E93006AD}" destId="{5385818A-9283-4D74-8F35-3C5F645FF1D3}" srcOrd="1" destOrd="0" presId="urn:microsoft.com/office/officeart/2005/8/layout/vProcess5"/>
    <dgm:cxn modelId="{5064853A-0E89-4538-873F-5379E246CDF8}" type="presOf" srcId="{62B4D4C3-F0D4-B145-8892-E56D37751CC6}" destId="{262D4712-7F2E-45DE-83F3-39A11CBC6ECE}" srcOrd="0" destOrd="0" presId="urn:microsoft.com/office/officeart/2005/8/layout/vProcess5"/>
    <dgm:cxn modelId="{B61C1265-0794-4C91-98AD-662F7A92C985}" type="presOf" srcId="{8207C834-CAA4-A541-AEB5-C195A63A0F09}" destId="{45DFB0F4-39AA-40B0-AAD6-C9128B2FCBAB}" srcOrd="0" destOrd="0" presId="urn:microsoft.com/office/officeart/2005/8/layout/vProcess5"/>
    <dgm:cxn modelId="{A7C84649-8F28-4BED-909E-0DF44645CB6D}" type="presOf" srcId="{DCFCB59A-E6EF-0A48-B1C4-08A6F1325B88}" destId="{A5182049-5058-4040-9B75-B368F900B753}" srcOrd="0" destOrd="0" presId="urn:microsoft.com/office/officeart/2005/8/layout/vProcess5"/>
    <dgm:cxn modelId="{0AF5B751-7D55-4372-9535-555B602DB55A}" type="presOf" srcId="{20136BF3-40B5-0040-B6F7-503622CBE74D}" destId="{B84B5A16-DF94-41BC-BFAA-CA3236764F9E}" srcOrd="0" destOrd="0" presId="urn:microsoft.com/office/officeart/2005/8/layout/vProcess5"/>
    <dgm:cxn modelId="{10267783-FC52-4099-8531-108C6C2404AA}" type="presOf" srcId="{62B4D4C3-F0D4-B145-8892-E56D37751CC6}" destId="{DF2294E9-4EB1-4D42-A43F-59881D26D077}" srcOrd="1" destOrd="0" presId="urn:microsoft.com/office/officeart/2005/8/layout/vProcess5"/>
    <dgm:cxn modelId="{B92B5085-7B3D-A34E-8504-47864D426112}" srcId="{706A3FBE-47ED-0541-92B5-B849278D2632}" destId="{1672622E-001A-F54D-9D02-2B94E93006AD}" srcOrd="2" destOrd="0" parTransId="{6539F447-D8F6-DF47-ADDD-8CEB84485060}" sibTransId="{354F5A11-44F1-2A42-9A36-16BC1CAA8CC1}"/>
    <dgm:cxn modelId="{401BDDA1-44D7-D447-843F-D3E61FA1D33F}" srcId="{706A3FBE-47ED-0541-92B5-B849278D2632}" destId="{DCFCB59A-E6EF-0A48-B1C4-08A6F1325B88}" srcOrd="1" destOrd="0" parTransId="{D1C7ECC8-3AF3-EF48-A7FD-3D51DA671BDB}" sibTransId="{20136BF3-40B5-0040-B6F7-503622CBE74D}"/>
    <dgm:cxn modelId="{570EC8B4-444D-F441-86EB-7C6350E04675}" srcId="{706A3FBE-47ED-0541-92B5-B849278D2632}" destId="{62B4D4C3-F0D4-B145-8892-E56D37751CC6}" srcOrd="0" destOrd="0" parTransId="{FBB91AB7-7DAA-624E-A407-4D2A8158E146}" sibTransId="{8207C834-CAA4-A541-AEB5-C195A63A0F09}"/>
    <dgm:cxn modelId="{0CC8E4CE-2B0D-48E7-9951-C122000CDF8C}" type="presOf" srcId="{1672622E-001A-F54D-9D02-2B94E93006AD}" destId="{CA5DDE8C-2D5A-413E-A6D6-4EA14F530C60}" srcOrd="0" destOrd="0" presId="urn:microsoft.com/office/officeart/2005/8/layout/vProcess5"/>
    <dgm:cxn modelId="{7A406FF3-BBD8-E448-825E-F005C4A00A55}" type="presOf" srcId="{706A3FBE-47ED-0541-92B5-B849278D2632}" destId="{2FA9B62C-6D59-9643-8B41-3A3B7648E69F}" srcOrd="0" destOrd="0" presId="urn:microsoft.com/office/officeart/2005/8/layout/vProcess5"/>
    <dgm:cxn modelId="{81284C2D-6F75-4804-8668-89AE199CC44D}" type="presParOf" srcId="{2FA9B62C-6D59-9643-8B41-3A3B7648E69F}" destId="{EFC45075-E327-CE47-A23F-2A5E880927D6}" srcOrd="0" destOrd="0" presId="urn:microsoft.com/office/officeart/2005/8/layout/vProcess5"/>
    <dgm:cxn modelId="{A07F476B-1970-44C6-AE0D-28458A853920}" type="presParOf" srcId="{2FA9B62C-6D59-9643-8B41-3A3B7648E69F}" destId="{262D4712-7F2E-45DE-83F3-39A11CBC6ECE}" srcOrd="1" destOrd="0" presId="urn:microsoft.com/office/officeart/2005/8/layout/vProcess5"/>
    <dgm:cxn modelId="{55DF36D8-DB4A-4DFA-84A6-163B702BE474}" type="presParOf" srcId="{2FA9B62C-6D59-9643-8B41-3A3B7648E69F}" destId="{A5182049-5058-4040-9B75-B368F900B753}" srcOrd="2" destOrd="0" presId="urn:microsoft.com/office/officeart/2005/8/layout/vProcess5"/>
    <dgm:cxn modelId="{820E6ADD-A637-466B-ABF6-83FFF2B05843}" type="presParOf" srcId="{2FA9B62C-6D59-9643-8B41-3A3B7648E69F}" destId="{CA5DDE8C-2D5A-413E-A6D6-4EA14F530C60}" srcOrd="3" destOrd="0" presId="urn:microsoft.com/office/officeart/2005/8/layout/vProcess5"/>
    <dgm:cxn modelId="{20FA65EF-AFF0-4EE7-8960-A4B2E0972955}" type="presParOf" srcId="{2FA9B62C-6D59-9643-8B41-3A3B7648E69F}" destId="{45DFB0F4-39AA-40B0-AAD6-C9128B2FCBAB}" srcOrd="4" destOrd="0" presId="urn:microsoft.com/office/officeart/2005/8/layout/vProcess5"/>
    <dgm:cxn modelId="{AECD90A5-765E-4340-B3D6-EE83CE9F3F6C}" type="presParOf" srcId="{2FA9B62C-6D59-9643-8B41-3A3B7648E69F}" destId="{B84B5A16-DF94-41BC-BFAA-CA3236764F9E}" srcOrd="5" destOrd="0" presId="urn:microsoft.com/office/officeart/2005/8/layout/vProcess5"/>
    <dgm:cxn modelId="{1A1CF137-C85D-4890-9B0A-4DD53A75BCD0}" type="presParOf" srcId="{2FA9B62C-6D59-9643-8B41-3A3B7648E69F}" destId="{DF2294E9-4EB1-4D42-A43F-59881D26D077}" srcOrd="6" destOrd="0" presId="urn:microsoft.com/office/officeart/2005/8/layout/vProcess5"/>
    <dgm:cxn modelId="{6E7C926D-0EBA-4650-AE73-157CF63EAB3A}" type="presParOf" srcId="{2FA9B62C-6D59-9643-8B41-3A3B7648E69F}" destId="{CFC8FFC8-6929-447C-AF1A-6511E2E85727}" srcOrd="7" destOrd="0" presId="urn:microsoft.com/office/officeart/2005/8/layout/vProcess5"/>
    <dgm:cxn modelId="{98EEDFDC-3B64-4BAD-9F3D-8C33A499A364}" type="presParOf" srcId="{2FA9B62C-6D59-9643-8B41-3A3B7648E69F}" destId="{5385818A-9283-4D74-8F35-3C5F645FF1D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r>
            <a:rPr lang="pt-BR" sz="1600">
              <a:solidFill>
                <a:schemeClr val="tx1"/>
              </a:solidFill>
            </a:rPr>
            <a:t>O modelo de certificação varia de acordo com o </a:t>
          </a:r>
          <a:r>
            <a:rPr lang="pt-BR" sz="1600" b="1">
              <a:solidFill>
                <a:schemeClr val="tx1"/>
              </a:solidFill>
            </a:rPr>
            <a:t>local de avaliação</a:t>
          </a:r>
        </a:p>
      </dgm:t>
    </dgm:pt>
    <dgm:pt modelId="{46BD1795-CE77-184A-96FD-AC76CC4006A0}" type="parTrans" cxnId="{AC435164-EBBD-8544-9D99-8679CFFE930D}">
      <dgm:prSet/>
      <dgm:spPr/>
      <dgm:t>
        <a:bodyPr/>
        <a:lstStyle/>
        <a:p>
          <a:endParaRPr lang="pt-BR">
            <a:solidFill>
              <a:schemeClr val="tx1"/>
            </a:solidFill>
          </a:endParaRPr>
        </a:p>
      </dgm:t>
    </dgm:pt>
    <dgm:pt modelId="{2C23C6CF-FB6C-A74E-AD4B-AB3EC760DA42}" type="sibTrans" cxnId="{AC435164-EBBD-8544-9D99-8679CFFE930D}">
      <dgm:prSet/>
      <dgm:spPr/>
      <dgm:t>
        <a:bodyPr/>
        <a:lstStyle/>
        <a:p>
          <a:endParaRPr lang="pt-BR">
            <a:solidFill>
              <a:schemeClr val="tx1"/>
            </a:solidFill>
          </a:endParaRPr>
        </a:p>
      </dgm:t>
    </dgm:pt>
    <dgm:pt modelId="{3E792F89-1178-904B-A617-DBE16D1B9D26}">
      <dgm:prSet phldrT="[Texto]" custT="1"/>
      <dgm:spPr>
        <a:noFill/>
        <a:ln w="57150">
          <a:solidFill>
            <a:srgbClr val="FFC000"/>
          </a:solidFill>
        </a:ln>
      </dgm:spPr>
      <dgm:t>
        <a:bodyPr/>
        <a:lstStyle/>
        <a:p>
          <a:r>
            <a:rPr lang="pt-BR" sz="1200">
              <a:solidFill>
                <a:schemeClr val="tx1"/>
              </a:solidFill>
            </a:rPr>
            <a:t>capacetes para combate a incêndio estrutural e florestal e com </a:t>
          </a:r>
          <a:r>
            <a:rPr lang="pt-BR" sz="1200" b="1" u="sng">
              <a:solidFill>
                <a:schemeClr val="tx1"/>
              </a:solidFill>
            </a:rPr>
            <a:t>certificação de conformidade nacional</a:t>
          </a:r>
        </a:p>
      </dgm:t>
    </dgm:pt>
    <dgm:pt modelId="{9235E0DC-D57C-564E-A958-1E1D63A54EDA}" type="parTrans" cxnId="{9FEBD12A-4B34-BC44-9632-9313665F2176}">
      <dgm:prSet/>
      <dgm:spPr/>
      <dgm:t>
        <a:bodyPr/>
        <a:lstStyle/>
        <a:p>
          <a:endParaRPr lang="pt-BR">
            <a:solidFill>
              <a:schemeClr val="tx1"/>
            </a:solidFill>
          </a:endParaRPr>
        </a:p>
      </dgm:t>
    </dgm:pt>
    <dgm:pt modelId="{2FFDA829-E8A9-C14D-B481-380879F42199}" type="sibTrans" cxnId="{9FEBD12A-4B34-BC44-9632-9313665F2176}">
      <dgm:prSet/>
      <dgm:spPr/>
      <dgm:t>
        <a:bodyPr/>
        <a:lstStyle/>
        <a:p>
          <a:endParaRPr lang="pt-BR">
            <a:solidFill>
              <a:schemeClr val="tx1"/>
            </a:solidFill>
          </a:endParaRPr>
        </a:p>
      </dgm:t>
    </dgm:pt>
    <dgm:pt modelId="{6D2D45DF-9780-6847-8DD1-DE1C59AC942E}">
      <dgm:prSet phldrT="[Texto]" custT="1"/>
      <dgm:spPr>
        <a:solidFill>
          <a:srgbClr val="FFFF00"/>
        </a:solidFill>
      </dgm:spPr>
      <dgm:t>
        <a:bodyPr/>
        <a:lstStyle/>
        <a:p>
          <a:r>
            <a:rPr lang="pt-BR" sz="1600" b="1">
              <a:solidFill>
                <a:schemeClr val="tx1"/>
              </a:solidFill>
            </a:rPr>
            <a:t>Modelo SPAE</a:t>
          </a:r>
        </a:p>
      </dgm:t>
    </dgm:pt>
    <dgm:pt modelId="{A614DF56-F639-2444-A9D2-8B56994D21C5}" type="parTrans" cxnId="{5800760F-8DDA-0F4F-A3F5-54FE882A53AC}">
      <dgm:prSet/>
      <dgm:spPr/>
      <dgm:t>
        <a:bodyPr/>
        <a:lstStyle/>
        <a:p>
          <a:endParaRPr lang="pt-BR">
            <a:solidFill>
              <a:schemeClr val="tx1"/>
            </a:solidFill>
          </a:endParaRPr>
        </a:p>
      </dgm:t>
    </dgm:pt>
    <dgm:pt modelId="{A2A714F5-A027-514A-B890-46CE2233F286}" type="sibTrans" cxnId="{5800760F-8DDA-0F4F-A3F5-54FE882A53AC}">
      <dgm:prSet/>
      <dgm:spPr/>
      <dgm:t>
        <a:bodyPr/>
        <a:lstStyle/>
        <a:p>
          <a:endParaRPr lang="pt-BR">
            <a:solidFill>
              <a:schemeClr val="tx1"/>
            </a:solidFill>
          </a:endParaRPr>
        </a:p>
      </dgm:t>
    </dgm:pt>
    <dgm:pt modelId="{39B47A5A-1A60-2E4E-ABEB-FB42B2D6C0C9}">
      <dgm:prSet phldrT="[Texto]" custT="1"/>
      <dgm:spPr>
        <a:solidFill>
          <a:srgbClr val="FFFF00"/>
        </a:solidFill>
      </dgm:spPr>
      <dgm:t>
        <a:bodyPr/>
        <a:lstStyle/>
        <a:p>
          <a:r>
            <a:rPr lang="pt-BR" sz="1600" b="1">
              <a:solidFill>
                <a:schemeClr val="tx1"/>
              </a:solidFill>
            </a:rPr>
            <a:t>Modelo 7</a:t>
          </a:r>
        </a:p>
      </dgm:t>
    </dgm:pt>
    <dgm:pt modelId="{1D31D532-433C-8348-8E1E-3AD912E399AC}" type="parTrans" cxnId="{608CF790-F7C0-6F4E-B023-0565DDA6070E}">
      <dgm:prSet/>
      <dgm:spPr/>
      <dgm:t>
        <a:bodyPr/>
        <a:lstStyle/>
        <a:p>
          <a:endParaRPr lang="pt-BR">
            <a:solidFill>
              <a:schemeClr val="tx1"/>
            </a:solidFill>
          </a:endParaRPr>
        </a:p>
      </dgm:t>
    </dgm:pt>
    <dgm:pt modelId="{8A3F5FFB-135A-7343-8B54-CB1810A3692E}" type="sibTrans" cxnId="{608CF790-F7C0-6F4E-B023-0565DDA6070E}">
      <dgm:prSet/>
      <dgm:spPr/>
      <dgm:t>
        <a:bodyPr/>
        <a:lstStyle/>
        <a:p>
          <a:endParaRPr lang="pt-BR">
            <a:solidFill>
              <a:schemeClr val="tx1"/>
            </a:solidFill>
          </a:endParaRPr>
        </a:p>
      </dgm:t>
    </dgm:pt>
    <dgm:pt modelId="{222A6CD8-1F54-AD41-AAE9-7AF47C8BF77A}">
      <dgm:prSet phldrT="[Texto]" custT="1"/>
      <dgm:spPr>
        <a:noFill/>
        <a:ln w="57150">
          <a:solidFill>
            <a:srgbClr val="FFC000"/>
          </a:solidFill>
        </a:ln>
      </dgm:spPr>
      <dgm:t>
        <a:bodyPr/>
        <a:lstStyle/>
        <a:p>
          <a:r>
            <a:rPr lang="pt-BR" sz="1200">
              <a:solidFill>
                <a:schemeClr val="tx1"/>
              </a:solidFill>
            </a:rPr>
            <a:t>capacetes para combate a incêndio estrutural e florestal e com </a:t>
          </a:r>
          <a:r>
            <a:rPr lang="pt-BR" sz="1200" b="1" u="sng">
              <a:solidFill>
                <a:schemeClr val="tx1"/>
              </a:solidFill>
            </a:rPr>
            <a:t>certificação de conformidade estrangeira</a:t>
          </a:r>
        </a:p>
      </dgm:t>
    </dgm:pt>
    <dgm:pt modelId="{75D9C44B-0114-5047-A3C6-4A520614277B}" type="sibTrans" cxnId="{D911279F-D360-9E49-B104-289D741692B1}">
      <dgm:prSet/>
      <dgm:spPr/>
      <dgm:t>
        <a:bodyPr/>
        <a:lstStyle/>
        <a:p>
          <a:endParaRPr lang="pt-BR">
            <a:solidFill>
              <a:schemeClr val="tx1"/>
            </a:solidFill>
          </a:endParaRPr>
        </a:p>
      </dgm:t>
    </dgm:pt>
    <dgm:pt modelId="{ADA41FBE-87F0-CB4B-97B8-254789076900}" type="parTrans" cxnId="{D911279F-D360-9E49-B104-289D741692B1}">
      <dgm:prSet/>
      <dgm:spPr/>
      <dgm:t>
        <a:bodyPr/>
        <a:lstStyle/>
        <a:p>
          <a:endParaRPr lang="pt-BR">
            <a:solidFill>
              <a:schemeClr val="tx1"/>
            </a:solidFill>
          </a:endParaRP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59576" custScaleY="262510">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EA4B8C28-645D-244E-AFA6-B18C642BFF22}" type="pres">
      <dgm:prSet presAssocID="{ADA41FBE-87F0-CB4B-97B8-254789076900}" presName="Name64" presStyleLbl="parChTrans1D2" presStyleIdx="0" presStyleCnt="2"/>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0" presStyleCnt="2" custScaleY="150447" custLinFactNeighborX="-611" custLinFactNeighborY="-16667">
        <dgm:presLayoutVars>
          <dgm:chPref val="3"/>
        </dgm:presLayoutVars>
      </dgm:prSet>
      <dgm:spPr/>
    </dgm:pt>
    <dgm:pt modelId="{CD80DD4E-0D1B-5C4A-8BFF-66FA45B09C21}" type="pres">
      <dgm:prSet presAssocID="{222A6CD8-1F54-AD41-AAE9-7AF47C8BF77A}" presName="rootConnector" presStyleLbl="node2" presStyleIdx="0" presStyleCnt="2"/>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0" presStyleCnt="2"/>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0" presStyleCnt="2" custLinFactNeighborX="-69" custLinFactNeighborY="-16668">
        <dgm:presLayoutVars>
          <dgm:chPref val="3"/>
        </dgm:presLayoutVars>
      </dgm:prSet>
      <dgm:spPr/>
    </dgm:pt>
    <dgm:pt modelId="{4CBEFE38-2ACC-3C43-A2B2-BA4B66BE6F0C}" type="pres">
      <dgm:prSet presAssocID="{6D2D45DF-9780-6847-8DD1-DE1C59AC942E}" presName="rootConnector" presStyleLbl="node3" presStyleIdx="0" presStyleCnt="2"/>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1" presStyleCnt="2"/>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1" presStyleCnt="2" custScaleY="196408" custLinFactNeighborX="408" custLinFactNeighborY="-26230">
        <dgm:presLayoutVars>
          <dgm:chPref val="3"/>
        </dgm:presLayoutVars>
      </dgm:prSet>
      <dgm:spPr/>
    </dgm:pt>
    <dgm:pt modelId="{9E2BCF4D-DA26-1543-9874-B35794FEDEC8}" type="pres">
      <dgm:prSet presAssocID="{3E792F89-1178-904B-A617-DBE16D1B9D26}" presName="rootConnector" presStyleLbl="node2" presStyleIdx="1" presStyleCnt="2"/>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1" presStyleCnt="2"/>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1" presStyleCnt="2" custLinFactNeighborX="-408" custLinFactNeighborY="-26273">
        <dgm:presLayoutVars>
          <dgm:chPref val="3"/>
        </dgm:presLayoutVars>
      </dgm:prSet>
      <dgm:spPr/>
    </dgm:pt>
    <dgm:pt modelId="{83CFC3BF-117C-CF47-93F3-A958F54A7D7E}" type="pres">
      <dgm:prSet presAssocID="{39B47A5A-1A60-2E4E-ABEB-FB42B2D6C0C9}" presName="rootConnector" presStyleLbl="node3" presStyleIdx="1" presStyleCnt="2"/>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1"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D911279F-D360-9E49-B104-289D741692B1}" srcId="{CCC85BFD-EE1C-F348-B4AE-90D9ABA35B7E}" destId="{222A6CD8-1F54-AD41-AAE9-7AF47C8BF77A}" srcOrd="0" destOrd="0" parTransId="{ADA41FBE-87F0-CB4B-97B8-254789076900}" sibTransId="{75D9C44B-0114-5047-A3C6-4A520614277B}"/>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7A082442-55E9-2747-9E16-F02028F17EBB}" type="presParOf" srcId="{42743FC5-B464-7447-A2BD-5E9553C1AF57}" destId="{EA4B8C28-645D-244E-AFA6-B18C642BFF22}" srcOrd="0" destOrd="0" presId="urn:microsoft.com/office/officeart/2009/3/layout/HorizontalOrganizationChart"/>
    <dgm:cxn modelId="{27C4CB19-EE84-1A4E-940F-BBFB456BA172}" type="presParOf" srcId="{42743FC5-B464-7447-A2BD-5E9553C1AF57}" destId="{4EA1CB20-FFC6-E746-AB2E-D52F2F1DF9FD}" srcOrd="1"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2" destOrd="0" presId="urn:microsoft.com/office/officeart/2009/3/layout/HorizontalOrganizationChart"/>
    <dgm:cxn modelId="{07D824DF-75A4-1040-8657-07D3CDE86171}" type="presParOf" srcId="{42743FC5-B464-7447-A2BD-5E9553C1AF57}" destId="{EEDB697F-42AD-8145-9AAA-33CEC2E28F2F}" srcOrd="3"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66E4DB-A6DB-4B34-88D7-BB9AB20DD7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DC1829CE-88DA-4D8F-B785-A894767300A9}">
      <dgm:prSet phldrT="[Texto]" custT="1"/>
      <dgm:spPr/>
      <dgm:t>
        <a:bodyPr/>
        <a:lstStyle/>
        <a:p>
          <a:r>
            <a:rPr lang="pt-BR" sz="1200" b="1">
              <a:solidFill>
                <a:schemeClr val="tx1"/>
              </a:solidFill>
            </a:rPr>
            <a:t>Documentação</a:t>
          </a:r>
        </a:p>
      </dgm:t>
    </dgm:pt>
    <dgm:pt modelId="{6AF45D08-046B-4407-8231-75E4FE978062}" type="parTrans" cxnId="{E1069069-F529-4248-A2B5-313B7BEEBE15}">
      <dgm:prSet/>
      <dgm:spPr/>
      <dgm:t>
        <a:bodyPr/>
        <a:lstStyle/>
        <a:p>
          <a:endParaRPr lang="pt-BR"/>
        </a:p>
      </dgm:t>
    </dgm:pt>
    <dgm:pt modelId="{C003FFF6-7971-4A5D-A0FA-029232BE255A}" type="sibTrans" cxnId="{E1069069-F529-4248-A2B5-313B7BEEBE15}">
      <dgm:prSet/>
      <dgm:spPr/>
      <dgm:t>
        <a:bodyPr/>
        <a:lstStyle/>
        <a:p>
          <a:endParaRPr lang="pt-BR"/>
        </a:p>
      </dgm:t>
    </dgm:pt>
    <dgm:pt modelId="{C09DAF1F-A83A-498E-901E-C8560CEA71AC}">
      <dgm:prSet phldrT="[Texto]" custT="1"/>
      <dgm:spPr/>
      <dgm:t>
        <a:bodyPr/>
        <a:lstStyle/>
        <a:p>
          <a:r>
            <a:rPr lang="pt-BR" sz="1100"/>
            <a:t>Certificados estrangeiros (produto + SGQ)</a:t>
          </a:r>
        </a:p>
      </dgm:t>
    </dgm:pt>
    <dgm:pt modelId="{7F511454-898C-4273-808F-E7539D337190}" type="parTrans" cxnId="{A010E72C-4122-46D8-8731-61B91FBD0383}">
      <dgm:prSet/>
      <dgm:spPr/>
      <dgm:t>
        <a:bodyPr/>
        <a:lstStyle/>
        <a:p>
          <a:endParaRPr lang="pt-BR"/>
        </a:p>
      </dgm:t>
    </dgm:pt>
    <dgm:pt modelId="{13C5902A-ABAD-41C4-B1A2-1C1354E1D7DB}" type="sibTrans" cxnId="{A010E72C-4122-46D8-8731-61B91FBD0383}">
      <dgm:prSet/>
      <dgm:spPr/>
      <dgm:t>
        <a:bodyPr/>
        <a:lstStyle/>
        <a:p>
          <a:endParaRPr lang="pt-BR"/>
        </a:p>
      </dgm:t>
    </dgm:pt>
    <dgm:pt modelId="{1C830536-11BF-44C7-870D-503B6ECA23F0}">
      <dgm:prSet phldrT="[Texto]" custT="1"/>
      <dgm:spPr/>
      <dgm:t>
        <a:bodyPr/>
        <a:lstStyle/>
        <a:p>
          <a:r>
            <a:rPr lang="pt-BR" sz="1200" b="1">
              <a:solidFill>
                <a:schemeClr val="tx1"/>
              </a:solidFill>
            </a:rPr>
            <a:t>Análise solicitação</a:t>
          </a:r>
        </a:p>
      </dgm:t>
    </dgm:pt>
    <dgm:pt modelId="{7C45FA5C-193E-4D19-BBD0-8FA991FAC1DD}" type="parTrans" cxnId="{32C47050-8BDE-4796-9AA4-9FB52469F935}">
      <dgm:prSet/>
      <dgm:spPr/>
      <dgm:t>
        <a:bodyPr/>
        <a:lstStyle/>
        <a:p>
          <a:endParaRPr lang="pt-BR"/>
        </a:p>
      </dgm:t>
    </dgm:pt>
    <dgm:pt modelId="{F2C7ABDF-D97E-4A61-A90D-FAA57FFAE141}" type="sibTrans" cxnId="{32C47050-8BDE-4796-9AA4-9FB52469F935}">
      <dgm:prSet/>
      <dgm:spPr/>
      <dgm:t>
        <a:bodyPr/>
        <a:lstStyle/>
        <a:p>
          <a:endParaRPr lang="pt-BR"/>
        </a:p>
      </dgm:t>
    </dgm:pt>
    <dgm:pt modelId="{593BDFB7-A37A-463C-B600-DF1574238730}">
      <dgm:prSet phldrT="[Texto]" custT="1"/>
      <dgm:spPr/>
      <dgm:t>
        <a:bodyPr/>
        <a:lstStyle/>
        <a:p>
          <a:r>
            <a:rPr lang="pt-BR" sz="1100"/>
            <a:t>Condições de avaliação</a:t>
          </a:r>
        </a:p>
      </dgm:t>
    </dgm:pt>
    <dgm:pt modelId="{A530AD84-3644-4AFA-A41A-B64E90E7B569}" type="parTrans" cxnId="{3196D1B3-5826-42E3-AFCB-62ECB238F089}">
      <dgm:prSet/>
      <dgm:spPr/>
      <dgm:t>
        <a:bodyPr/>
        <a:lstStyle/>
        <a:p>
          <a:endParaRPr lang="pt-BR"/>
        </a:p>
      </dgm:t>
    </dgm:pt>
    <dgm:pt modelId="{4999725E-C34E-4F38-B77A-27D4D2E7CFC7}" type="sibTrans" cxnId="{3196D1B3-5826-42E3-AFCB-62ECB238F089}">
      <dgm:prSet/>
      <dgm:spPr/>
      <dgm:t>
        <a:bodyPr/>
        <a:lstStyle/>
        <a:p>
          <a:endParaRPr lang="pt-BR"/>
        </a:p>
      </dgm:t>
    </dgm:pt>
    <dgm:pt modelId="{F235000F-2B80-48E7-B3D5-21EBD81D1E07}">
      <dgm:prSet phldrT="[Texto]" custT="1"/>
      <dgm:spPr/>
      <dgm:t>
        <a:bodyPr/>
        <a:lstStyle/>
        <a:p>
          <a:r>
            <a:rPr lang="pt-BR" sz="1200" b="1">
              <a:solidFill>
                <a:schemeClr val="tx1"/>
              </a:solidFill>
            </a:rPr>
            <a:t>Inspeção</a:t>
          </a:r>
        </a:p>
      </dgm:t>
    </dgm:pt>
    <dgm:pt modelId="{BF584BF5-FBD6-43A6-9E74-C182AF99EAA8}" type="parTrans" cxnId="{FA3ADBE9-BB23-4ADB-9F18-7EF66093861B}">
      <dgm:prSet/>
      <dgm:spPr/>
      <dgm:t>
        <a:bodyPr/>
        <a:lstStyle/>
        <a:p>
          <a:endParaRPr lang="pt-BR"/>
        </a:p>
      </dgm:t>
    </dgm:pt>
    <dgm:pt modelId="{4BC42802-4CCC-4EE7-AEDA-DC3F7C1A9845}" type="sibTrans" cxnId="{FA3ADBE9-BB23-4ADB-9F18-7EF66093861B}">
      <dgm:prSet/>
      <dgm:spPr/>
      <dgm:t>
        <a:bodyPr/>
        <a:lstStyle/>
        <a:p>
          <a:endParaRPr lang="pt-BR"/>
        </a:p>
      </dgm:t>
    </dgm:pt>
    <dgm:pt modelId="{5FFAF0B0-A195-457C-A528-994FDA4DB2A9}">
      <dgm:prSet phldrT="[Texto]" custT="1"/>
      <dgm:spPr/>
      <dgm:t>
        <a:bodyPr/>
        <a:lstStyle/>
        <a:p>
          <a:pPr algn="ctr"/>
          <a:r>
            <a:rPr lang="pt-BR" sz="1100"/>
            <a:t>Vistoria do equipamento - confirmar condiz com documentação  </a:t>
          </a:r>
        </a:p>
      </dgm:t>
    </dgm:pt>
    <dgm:pt modelId="{34152CFC-FD11-4ECB-BD52-8C0C8A34E0EF}" type="parTrans" cxnId="{59C68810-FA94-4ED2-89A0-8B211BBC4759}">
      <dgm:prSet/>
      <dgm:spPr/>
      <dgm:t>
        <a:bodyPr/>
        <a:lstStyle/>
        <a:p>
          <a:endParaRPr lang="pt-BR"/>
        </a:p>
      </dgm:t>
    </dgm:pt>
    <dgm:pt modelId="{0645847D-D011-4AE1-A57C-0FB139D80E5C}" type="sibTrans" cxnId="{59C68810-FA94-4ED2-89A0-8B211BBC4759}">
      <dgm:prSet/>
      <dgm:spPr/>
      <dgm:t>
        <a:bodyPr/>
        <a:lstStyle/>
        <a:p>
          <a:endParaRPr lang="pt-BR"/>
        </a:p>
      </dgm:t>
    </dgm:pt>
    <dgm:pt modelId="{444769E4-0676-4437-8613-3A0807B9BD13}">
      <dgm:prSet phldrT="[Texto]" custT="1"/>
      <dgm:spPr/>
      <dgm:t>
        <a:bodyPr/>
        <a:lstStyle/>
        <a:p>
          <a:r>
            <a:rPr lang="pt-BR" sz="1100"/>
            <a:t>Registro fotográfico</a:t>
          </a:r>
        </a:p>
      </dgm:t>
    </dgm:pt>
    <dgm:pt modelId="{0F1699F4-19EA-4A80-8560-F103CE805640}" type="parTrans" cxnId="{417840F6-E354-4642-816A-E07EE552AABC}">
      <dgm:prSet/>
      <dgm:spPr/>
      <dgm:t>
        <a:bodyPr/>
        <a:lstStyle/>
        <a:p>
          <a:endParaRPr lang="pt-BR"/>
        </a:p>
      </dgm:t>
    </dgm:pt>
    <dgm:pt modelId="{B6630CD8-9D6F-4187-8075-B67DA4467DDD}" type="sibTrans" cxnId="{417840F6-E354-4642-816A-E07EE552AABC}">
      <dgm:prSet/>
      <dgm:spPr/>
      <dgm:t>
        <a:bodyPr/>
        <a:lstStyle/>
        <a:p>
          <a:endParaRPr lang="pt-BR"/>
        </a:p>
      </dgm:t>
    </dgm:pt>
    <dgm:pt modelId="{012F25F0-4BD4-4E63-B4A6-ABB1692CD4B8}">
      <dgm:prSet custT="1"/>
      <dgm:spPr/>
      <dgm:t>
        <a:bodyPr/>
        <a:lstStyle/>
        <a:p>
          <a:r>
            <a:rPr lang="pt-BR" sz="1200" b="1">
              <a:solidFill>
                <a:schemeClr val="tx1"/>
              </a:solidFill>
            </a:rPr>
            <a:t>Certificado Conformidade nacional</a:t>
          </a:r>
        </a:p>
      </dgm:t>
    </dgm:pt>
    <dgm:pt modelId="{0FB16FF7-42C3-4DEC-8CC6-47F15B3296D9}" type="parTrans" cxnId="{EE2297B4-2701-47C2-ABEF-DE3D5CD200B9}">
      <dgm:prSet/>
      <dgm:spPr/>
      <dgm:t>
        <a:bodyPr/>
        <a:lstStyle/>
        <a:p>
          <a:endParaRPr lang="pt-BR"/>
        </a:p>
      </dgm:t>
    </dgm:pt>
    <dgm:pt modelId="{8E26D9F6-FD8F-4C0A-904A-7CFCD071F74A}" type="sibTrans" cxnId="{EE2297B4-2701-47C2-ABEF-DE3D5CD200B9}">
      <dgm:prSet/>
      <dgm:spPr/>
      <dgm:t>
        <a:bodyPr/>
        <a:lstStyle/>
        <a:p>
          <a:endParaRPr lang="pt-BR"/>
        </a:p>
      </dgm:t>
    </dgm:pt>
    <dgm:pt modelId="{749CCD6F-4FCB-4446-81D6-6DF5778B9726}">
      <dgm:prSet custT="1"/>
      <dgm:spPr/>
      <dgm:t>
        <a:bodyPr/>
        <a:lstStyle/>
        <a:p>
          <a:r>
            <a:rPr lang="pt-BR" sz="1100"/>
            <a:t>Prazo de validade equivalente ao estrangeiro</a:t>
          </a:r>
        </a:p>
      </dgm:t>
    </dgm:pt>
    <dgm:pt modelId="{5BA6E959-9B2F-4BDD-8FDA-37F7ADEDD726}" type="parTrans" cxnId="{6438DB13-5D1A-463F-8C6E-A75B9C8FF6CC}">
      <dgm:prSet/>
      <dgm:spPr/>
      <dgm:t>
        <a:bodyPr/>
        <a:lstStyle/>
        <a:p>
          <a:endParaRPr lang="pt-BR"/>
        </a:p>
      </dgm:t>
    </dgm:pt>
    <dgm:pt modelId="{EE1BA29A-6B65-4033-9A14-4B7B8CD5A9B7}" type="sibTrans" cxnId="{6438DB13-5D1A-463F-8C6E-A75B9C8FF6CC}">
      <dgm:prSet/>
      <dgm:spPr/>
      <dgm:t>
        <a:bodyPr/>
        <a:lstStyle/>
        <a:p>
          <a:endParaRPr lang="pt-BR"/>
        </a:p>
      </dgm:t>
    </dgm:pt>
    <dgm:pt modelId="{D580B4C7-6B1C-49A0-A952-8D0BB850D756}">
      <dgm:prSet custT="1"/>
      <dgm:spPr/>
      <dgm:t>
        <a:bodyPr/>
        <a:lstStyle/>
        <a:p>
          <a:r>
            <a:rPr lang="pt-BR" sz="1100"/>
            <a:t>Exceção: 5 anos</a:t>
          </a:r>
        </a:p>
      </dgm:t>
    </dgm:pt>
    <dgm:pt modelId="{7C2F477E-3D38-4634-B983-91D85D58503E}" type="parTrans" cxnId="{C0A840AB-1501-410D-9AD5-99B579F39ECE}">
      <dgm:prSet/>
      <dgm:spPr/>
      <dgm:t>
        <a:bodyPr/>
        <a:lstStyle/>
        <a:p>
          <a:endParaRPr lang="pt-BR"/>
        </a:p>
      </dgm:t>
    </dgm:pt>
    <dgm:pt modelId="{E18A0B8D-2254-4A91-87AE-378A61E75582}" type="sibTrans" cxnId="{C0A840AB-1501-410D-9AD5-99B579F39ECE}">
      <dgm:prSet/>
      <dgm:spPr/>
      <dgm:t>
        <a:bodyPr/>
        <a:lstStyle/>
        <a:p>
          <a:endParaRPr lang="pt-BR"/>
        </a:p>
      </dgm:t>
    </dgm:pt>
    <dgm:pt modelId="{FABF79BE-4E6A-43C1-8C36-81A4EA4859D1}">
      <dgm:prSet custT="1"/>
      <dgm:spPr/>
      <dgm:t>
        <a:bodyPr/>
        <a:lstStyle/>
        <a:p>
          <a:r>
            <a:rPr lang="pt-BR" sz="1200" b="1">
              <a:solidFill>
                <a:schemeClr val="tx1"/>
              </a:solidFill>
            </a:rPr>
            <a:t>Manutenção</a:t>
          </a:r>
        </a:p>
      </dgm:t>
    </dgm:pt>
    <dgm:pt modelId="{05C228FA-7EB4-4057-9F42-9C5AAE1AF4E7}" type="parTrans" cxnId="{FFEC7C61-38E9-4E91-88C2-8C53CB426EFB}">
      <dgm:prSet/>
      <dgm:spPr/>
      <dgm:t>
        <a:bodyPr/>
        <a:lstStyle/>
        <a:p>
          <a:endParaRPr lang="pt-BR"/>
        </a:p>
      </dgm:t>
    </dgm:pt>
    <dgm:pt modelId="{3E17FDAB-5626-4621-ABFA-1A275E7DB3FF}" type="sibTrans" cxnId="{FFEC7C61-38E9-4E91-88C2-8C53CB426EFB}">
      <dgm:prSet/>
      <dgm:spPr/>
      <dgm:t>
        <a:bodyPr/>
        <a:lstStyle/>
        <a:p>
          <a:endParaRPr lang="pt-BR"/>
        </a:p>
      </dgm:t>
    </dgm:pt>
    <dgm:pt modelId="{73A0D9DB-FD70-C343-A31A-F32CE3F424FE}">
      <dgm:prSet custT="1"/>
      <dgm:spPr/>
      <dgm:t>
        <a:bodyPr/>
        <a:lstStyle/>
        <a:p>
          <a:r>
            <a:rPr lang="pt-BR" sz="1100"/>
            <a:t>30 meses</a:t>
          </a:r>
        </a:p>
      </dgm:t>
    </dgm:pt>
    <dgm:pt modelId="{8A623809-D429-4D49-BF9E-77D851478D43}" type="parTrans" cxnId="{5F38B471-72DB-D646-A4A0-C9AE433D5553}">
      <dgm:prSet/>
      <dgm:spPr/>
      <dgm:t>
        <a:bodyPr/>
        <a:lstStyle/>
        <a:p>
          <a:endParaRPr lang="pt-BR"/>
        </a:p>
      </dgm:t>
    </dgm:pt>
    <dgm:pt modelId="{3F097722-4328-C74C-BCC4-A8887F7A9A91}" type="sibTrans" cxnId="{5F38B471-72DB-D646-A4A0-C9AE433D5553}">
      <dgm:prSet/>
      <dgm:spPr/>
      <dgm:t>
        <a:bodyPr/>
        <a:lstStyle/>
        <a:p>
          <a:endParaRPr lang="pt-BR"/>
        </a:p>
      </dgm:t>
    </dgm:pt>
    <dgm:pt modelId="{80DCCD64-ACA3-4752-A029-6C1FCF2DA384}">
      <dgm:prSet custT="1"/>
      <dgm:spPr/>
      <dgm:t>
        <a:bodyPr/>
        <a:lstStyle/>
        <a:p>
          <a:r>
            <a:rPr lang="pt-BR" sz="1100"/>
            <a:t>Apenas para os casos de exceção</a:t>
          </a:r>
        </a:p>
      </dgm:t>
    </dgm:pt>
    <dgm:pt modelId="{7705769A-F493-4384-9FF8-DC31E7F47C2C}" type="sibTrans" cxnId="{87C620C2-1BA8-4F22-81DB-0E74142037D8}">
      <dgm:prSet/>
      <dgm:spPr/>
      <dgm:t>
        <a:bodyPr/>
        <a:lstStyle/>
        <a:p>
          <a:endParaRPr lang="pt-BR"/>
        </a:p>
      </dgm:t>
    </dgm:pt>
    <dgm:pt modelId="{8E131765-3865-430B-9A52-3EBD77EC09C9}" type="parTrans" cxnId="{87C620C2-1BA8-4F22-81DB-0E74142037D8}">
      <dgm:prSet/>
      <dgm:spPr/>
      <dgm:t>
        <a:bodyPr/>
        <a:lstStyle/>
        <a:p>
          <a:endParaRPr lang="pt-BR"/>
        </a:p>
      </dgm:t>
    </dgm:pt>
    <dgm:pt modelId="{FAC4250A-232C-7140-AE4B-17C5593A8083}">
      <dgm:prSet custT="1"/>
      <dgm:spPr/>
      <dgm:t>
        <a:bodyPr/>
        <a:lstStyle/>
        <a:p>
          <a:r>
            <a:rPr lang="pt-BR" sz="1200" b="1">
              <a:solidFill>
                <a:schemeClr val="tx1"/>
              </a:solidFill>
            </a:rPr>
            <a:t>Recertificação</a:t>
          </a:r>
          <a:endParaRPr lang="pt-BR" sz="1200"/>
        </a:p>
      </dgm:t>
    </dgm:pt>
    <dgm:pt modelId="{557DBE61-1ED7-D94F-8719-D40F19E767DB}" type="parTrans" cxnId="{EDDCD431-61E3-1D4D-8A6A-EA99C4BD0983}">
      <dgm:prSet/>
      <dgm:spPr/>
      <dgm:t>
        <a:bodyPr/>
        <a:lstStyle/>
        <a:p>
          <a:endParaRPr lang="pt-BR"/>
        </a:p>
      </dgm:t>
    </dgm:pt>
    <dgm:pt modelId="{357ED810-5173-394F-BD04-15AD9C97C76A}" type="sibTrans" cxnId="{EDDCD431-61E3-1D4D-8A6A-EA99C4BD0983}">
      <dgm:prSet/>
      <dgm:spPr/>
      <dgm:t>
        <a:bodyPr/>
        <a:lstStyle/>
        <a:p>
          <a:endParaRPr lang="pt-BR"/>
        </a:p>
      </dgm:t>
    </dgm:pt>
    <dgm:pt modelId="{D805BC25-E4D5-724B-85B2-6087518A7E9C}">
      <dgm:prSet custT="1"/>
      <dgm:spPr/>
      <dgm:t>
        <a:bodyPr/>
        <a:lstStyle/>
        <a:p>
          <a:r>
            <a:rPr lang="pt-BR" sz="1100"/>
            <a:t>5 anos</a:t>
          </a:r>
        </a:p>
      </dgm:t>
    </dgm:pt>
    <dgm:pt modelId="{67047BFC-199F-9E4D-86E2-67F54A0FC9AD}" type="parTrans" cxnId="{44ECA056-358F-4445-89F9-AAF5CBD0078C}">
      <dgm:prSet/>
      <dgm:spPr/>
      <dgm:t>
        <a:bodyPr/>
        <a:lstStyle/>
        <a:p>
          <a:endParaRPr lang="pt-BR"/>
        </a:p>
      </dgm:t>
    </dgm:pt>
    <dgm:pt modelId="{3AD8E29F-EFAD-6F4D-A05A-1D5516EB5FDA}" type="sibTrans" cxnId="{44ECA056-358F-4445-89F9-AAF5CBD0078C}">
      <dgm:prSet/>
      <dgm:spPr/>
      <dgm:t>
        <a:bodyPr/>
        <a:lstStyle/>
        <a:p>
          <a:endParaRPr lang="pt-BR"/>
        </a:p>
      </dgm:t>
    </dgm:pt>
    <dgm:pt modelId="{3BB8B766-9CE0-4FF0-BBC8-4B1D32B5F72B}" type="pres">
      <dgm:prSet presAssocID="{1E66E4DB-A6DB-4B34-88D7-BB9AB20DD7C1}" presName="Name0" presStyleCnt="0">
        <dgm:presLayoutVars>
          <dgm:chPref val="3"/>
          <dgm:dir/>
          <dgm:animLvl val="lvl"/>
          <dgm:resizeHandles/>
        </dgm:presLayoutVars>
      </dgm:prSet>
      <dgm:spPr/>
    </dgm:pt>
    <dgm:pt modelId="{A512A72D-D0FF-4C13-8E96-07A93E67C10B}" type="pres">
      <dgm:prSet presAssocID="{DC1829CE-88DA-4D8F-B785-A894767300A9}" presName="horFlow" presStyleCnt="0"/>
      <dgm:spPr/>
    </dgm:pt>
    <dgm:pt modelId="{AD99D460-A7CB-4A40-A7A6-DD76181ED24F}" type="pres">
      <dgm:prSet presAssocID="{DC1829CE-88DA-4D8F-B785-A894767300A9}" presName="bigChev" presStyleLbl="node1" presStyleIdx="0" presStyleCnt="6"/>
      <dgm:spPr/>
    </dgm:pt>
    <dgm:pt modelId="{303DE1A3-CAC4-4A88-8174-F9CD9A8A0EC2}" type="pres">
      <dgm:prSet presAssocID="{7F511454-898C-4273-808F-E7539D337190}" presName="parTrans" presStyleCnt="0"/>
      <dgm:spPr/>
    </dgm:pt>
    <dgm:pt modelId="{446A272B-02EA-42FA-89BA-9C8E3CF13B01}" type="pres">
      <dgm:prSet presAssocID="{C09DAF1F-A83A-498E-901E-C8560CEA71AC}" presName="node" presStyleLbl="alignAccFollowNode1" presStyleIdx="0" presStyleCnt="9" custScaleX="138987">
        <dgm:presLayoutVars>
          <dgm:bulletEnabled val="1"/>
        </dgm:presLayoutVars>
      </dgm:prSet>
      <dgm:spPr/>
    </dgm:pt>
    <dgm:pt modelId="{1B996D87-9F70-4A44-A0AF-F27B0950EDE1}" type="pres">
      <dgm:prSet presAssocID="{DC1829CE-88DA-4D8F-B785-A894767300A9}" presName="vSp" presStyleCnt="0"/>
      <dgm:spPr/>
    </dgm:pt>
    <dgm:pt modelId="{9D8FFBB4-EF15-43ED-A891-D2C7447F1985}" type="pres">
      <dgm:prSet presAssocID="{1C830536-11BF-44C7-870D-503B6ECA23F0}" presName="horFlow" presStyleCnt="0"/>
      <dgm:spPr/>
    </dgm:pt>
    <dgm:pt modelId="{715B8450-B300-4530-9B6B-6CCDAB7FA36F}" type="pres">
      <dgm:prSet presAssocID="{1C830536-11BF-44C7-870D-503B6ECA23F0}" presName="bigChev" presStyleLbl="node1" presStyleIdx="1" presStyleCnt="6"/>
      <dgm:spPr/>
    </dgm:pt>
    <dgm:pt modelId="{A82E72B5-2970-4504-BB20-32B97EC69F7C}" type="pres">
      <dgm:prSet presAssocID="{A530AD84-3644-4AFA-A41A-B64E90E7B569}" presName="parTrans" presStyleCnt="0"/>
      <dgm:spPr/>
    </dgm:pt>
    <dgm:pt modelId="{EF52CC2A-49F0-454A-8677-5CD2F93A85E0}" type="pres">
      <dgm:prSet presAssocID="{593BDFB7-A37A-463C-B600-DF1574238730}" presName="node" presStyleLbl="alignAccFollowNode1" presStyleIdx="1" presStyleCnt="9">
        <dgm:presLayoutVars>
          <dgm:bulletEnabled val="1"/>
        </dgm:presLayoutVars>
      </dgm:prSet>
      <dgm:spPr/>
    </dgm:pt>
    <dgm:pt modelId="{6C74C9D2-B123-4CF6-B354-1164478943B6}" type="pres">
      <dgm:prSet presAssocID="{1C830536-11BF-44C7-870D-503B6ECA23F0}" presName="vSp" presStyleCnt="0"/>
      <dgm:spPr/>
    </dgm:pt>
    <dgm:pt modelId="{F2C2F196-BBCA-4009-9856-26F358AEEC41}" type="pres">
      <dgm:prSet presAssocID="{F235000F-2B80-48E7-B3D5-21EBD81D1E07}" presName="horFlow" presStyleCnt="0"/>
      <dgm:spPr/>
    </dgm:pt>
    <dgm:pt modelId="{9D555C23-1FDA-4E05-A850-B65E8A3D079F}" type="pres">
      <dgm:prSet presAssocID="{F235000F-2B80-48E7-B3D5-21EBD81D1E07}" presName="bigChev" presStyleLbl="node1" presStyleIdx="2" presStyleCnt="6"/>
      <dgm:spPr/>
    </dgm:pt>
    <dgm:pt modelId="{B3D7B5B2-6AE1-4189-9FEF-C4698BD682CE}" type="pres">
      <dgm:prSet presAssocID="{34152CFC-FD11-4ECB-BD52-8C0C8A34E0EF}" presName="parTrans" presStyleCnt="0"/>
      <dgm:spPr/>
    </dgm:pt>
    <dgm:pt modelId="{FE3E1DD6-9D02-4B7F-9BD3-C9536688E037}" type="pres">
      <dgm:prSet presAssocID="{5FFAF0B0-A195-457C-A528-994FDA4DB2A9}" presName="node" presStyleLbl="alignAccFollowNode1" presStyleIdx="2" presStyleCnt="9" custScaleX="148565">
        <dgm:presLayoutVars>
          <dgm:bulletEnabled val="1"/>
        </dgm:presLayoutVars>
      </dgm:prSet>
      <dgm:spPr/>
    </dgm:pt>
    <dgm:pt modelId="{20B3516A-DA4C-4728-BA3B-E4E9EDA17F89}" type="pres">
      <dgm:prSet presAssocID="{0645847D-D011-4AE1-A57C-0FB139D80E5C}" presName="sibTrans" presStyleCnt="0"/>
      <dgm:spPr/>
    </dgm:pt>
    <dgm:pt modelId="{B962FF27-C0DB-4E8F-9729-F1B27154E7CE}" type="pres">
      <dgm:prSet presAssocID="{444769E4-0676-4437-8613-3A0807B9BD13}" presName="node" presStyleLbl="alignAccFollowNode1" presStyleIdx="3" presStyleCnt="9" custLinFactNeighborX="-6750" custLinFactNeighborY="-1448">
        <dgm:presLayoutVars>
          <dgm:bulletEnabled val="1"/>
        </dgm:presLayoutVars>
      </dgm:prSet>
      <dgm:spPr/>
    </dgm:pt>
    <dgm:pt modelId="{4961AFD5-EA85-4EEB-8DAB-A1BBA98DB3A0}" type="pres">
      <dgm:prSet presAssocID="{F235000F-2B80-48E7-B3D5-21EBD81D1E07}" presName="vSp" presStyleCnt="0"/>
      <dgm:spPr/>
    </dgm:pt>
    <dgm:pt modelId="{950CBA49-621B-4421-9DF8-2F7A4CED5DBA}" type="pres">
      <dgm:prSet presAssocID="{012F25F0-4BD4-4E63-B4A6-ABB1692CD4B8}" presName="horFlow" presStyleCnt="0"/>
      <dgm:spPr/>
    </dgm:pt>
    <dgm:pt modelId="{A174C35D-D5C5-4609-B681-096D32B74EA5}" type="pres">
      <dgm:prSet presAssocID="{012F25F0-4BD4-4E63-B4A6-ABB1692CD4B8}" presName="bigChev" presStyleLbl="node1" presStyleIdx="3" presStyleCnt="6"/>
      <dgm:spPr/>
    </dgm:pt>
    <dgm:pt modelId="{D2EA1D08-A45A-4B4E-8056-807AFF2D8996}" type="pres">
      <dgm:prSet presAssocID="{5BA6E959-9B2F-4BDD-8FDA-37F7ADEDD726}" presName="parTrans" presStyleCnt="0"/>
      <dgm:spPr/>
    </dgm:pt>
    <dgm:pt modelId="{65CB24B6-01EA-4871-8551-BDDB17263010}" type="pres">
      <dgm:prSet presAssocID="{749CCD6F-4FCB-4446-81D6-6DF5778B9726}" presName="node" presStyleLbl="alignAccFollowNode1" presStyleIdx="4" presStyleCnt="9" custScaleX="134535">
        <dgm:presLayoutVars>
          <dgm:bulletEnabled val="1"/>
        </dgm:presLayoutVars>
      </dgm:prSet>
      <dgm:spPr/>
    </dgm:pt>
    <dgm:pt modelId="{776B6ED6-C408-4B67-B4A8-06FC35DE7FEF}" type="pres">
      <dgm:prSet presAssocID="{EE1BA29A-6B65-4033-9A14-4B7B8CD5A9B7}" presName="sibTrans" presStyleCnt="0"/>
      <dgm:spPr/>
    </dgm:pt>
    <dgm:pt modelId="{AABD0498-8900-4924-B350-C04EA83B8337}" type="pres">
      <dgm:prSet presAssocID="{D580B4C7-6B1C-49A0-A952-8D0BB850D756}" presName="node" presStyleLbl="alignAccFollowNode1" presStyleIdx="5" presStyleCnt="9">
        <dgm:presLayoutVars>
          <dgm:bulletEnabled val="1"/>
        </dgm:presLayoutVars>
      </dgm:prSet>
      <dgm:spPr/>
    </dgm:pt>
    <dgm:pt modelId="{67B856F6-C222-465D-B19E-A5A0730C3BCB}" type="pres">
      <dgm:prSet presAssocID="{012F25F0-4BD4-4E63-B4A6-ABB1692CD4B8}" presName="vSp" presStyleCnt="0"/>
      <dgm:spPr/>
    </dgm:pt>
    <dgm:pt modelId="{0A4696CF-13D6-4D79-9E39-B35F1C4738A2}" type="pres">
      <dgm:prSet presAssocID="{FABF79BE-4E6A-43C1-8C36-81A4EA4859D1}" presName="horFlow" presStyleCnt="0"/>
      <dgm:spPr/>
    </dgm:pt>
    <dgm:pt modelId="{702B6F44-909D-42CA-9E66-21EEA1B58361}" type="pres">
      <dgm:prSet presAssocID="{FABF79BE-4E6A-43C1-8C36-81A4EA4859D1}" presName="bigChev" presStyleLbl="node1" presStyleIdx="4" presStyleCnt="6"/>
      <dgm:spPr/>
    </dgm:pt>
    <dgm:pt modelId="{24910529-3F66-4DF5-A03E-72D8E96DEEAD}" type="pres">
      <dgm:prSet presAssocID="{8E131765-3865-430B-9A52-3EBD77EC09C9}" presName="parTrans" presStyleCnt="0"/>
      <dgm:spPr/>
    </dgm:pt>
    <dgm:pt modelId="{FC1679DF-27C3-4F8C-9726-E98C843A0B81}" type="pres">
      <dgm:prSet presAssocID="{80DCCD64-ACA3-4752-A029-6C1FCF2DA384}" presName="node" presStyleLbl="alignAccFollowNode1" presStyleIdx="6" presStyleCnt="9">
        <dgm:presLayoutVars>
          <dgm:bulletEnabled val="1"/>
        </dgm:presLayoutVars>
      </dgm:prSet>
      <dgm:spPr/>
    </dgm:pt>
    <dgm:pt modelId="{3ADE7A81-721A-154A-B27D-F18D8FAF81E0}" type="pres">
      <dgm:prSet presAssocID="{7705769A-F493-4384-9FF8-DC31E7F47C2C}" presName="sibTrans" presStyleCnt="0"/>
      <dgm:spPr/>
    </dgm:pt>
    <dgm:pt modelId="{9F8AA2A2-2D40-BD49-A0EE-D40F928CD319}" type="pres">
      <dgm:prSet presAssocID="{73A0D9DB-FD70-C343-A31A-F32CE3F424FE}" presName="node" presStyleLbl="alignAccFollowNode1" presStyleIdx="7" presStyleCnt="9">
        <dgm:presLayoutVars>
          <dgm:bulletEnabled val="1"/>
        </dgm:presLayoutVars>
      </dgm:prSet>
      <dgm:spPr/>
    </dgm:pt>
    <dgm:pt modelId="{EC65A5B6-2350-BB45-8C32-E56EFF014A16}" type="pres">
      <dgm:prSet presAssocID="{FABF79BE-4E6A-43C1-8C36-81A4EA4859D1}" presName="vSp" presStyleCnt="0"/>
      <dgm:spPr/>
    </dgm:pt>
    <dgm:pt modelId="{80CB5F48-394E-4041-905B-564637709D38}" type="pres">
      <dgm:prSet presAssocID="{FAC4250A-232C-7140-AE4B-17C5593A8083}" presName="horFlow" presStyleCnt="0"/>
      <dgm:spPr/>
    </dgm:pt>
    <dgm:pt modelId="{AB34765D-04B4-FC4A-A3D2-976977F8AA2F}" type="pres">
      <dgm:prSet presAssocID="{FAC4250A-232C-7140-AE4B-17C5593A8083}" presName="bigChev" presStyleLbl="node1" presStyleIdx="5" presStyleCnt="6"/>
      <dgm:spPr/>
    </dgm:pt>
    <dgm:pt modelId="{20768B54-85C2-5446-8FEF-1B3A90BA0AF5}" type="pres">
      <dgm:prSet presAssocID="{67047BFC-199F-9E4D-86E2-67F54A0FC9AD}" presName="parTrans" presStyleCnt="0"/>
      <dgm:spPr/>
    </dgm:pt>
    <dgm:pt modelId="{86E2BF7C-952B-0741-981F-54F4927F1AF7}" type="pres">
      <dgm:prSet presAssocID="{D805BC25-E4D5-724B-85B2-6087518A7E9C}" presName="node" presStyleLbl="alignAccFollowNode1" presStyleIdx="8" presStyleCnt="9">
        <dgm:presLayoutVars>
          <dgm:bulletEnabled val="1"/>
        </dgm:presLayoutVars>
      </dgm:prSet>
      <dgm:spPr/>
    </dgm:pt>
  </dgm:ptLst>
  <dgm:cxnLst>
    <dgm:cxn modelId="{59C68810-FA94-4ED2-89A0-8B211BBC4759}" srcId="{F235000F-2B80-48E7-B3D5-21EBD81D1E07}" destId="{5FFAF0B0-A195-457C-A528-994FDA4DB2A9}" srcOrd="0" destOrd="0" parTransId="{34152CFC-FD11-4ECB-BD52-8C0C8A34E0EF}" sibTransId="{0645847D-D011-4AE1-A57C-0FB139D80E5C}"/>
    <dgm:cxn modelId="{6438DB13-5D1A-463F-8C6E-A75B9C8FF6CC}" srcId="{012F25F0-4BD4-4E63-B4A6-ABB1692CD4B8}" destId="{749CCD6F-4FCB-4446-81D6-6DF5778B9726}" srcOrd="0" destOrd="0" parTransId="{5BA6E959-9B2F-4BDD-8FDA-37F7ADEDD726}" sibTransId="{EE1BA29A-6B65-4033-9A14-4B7B8CD5A9B7}"/>
    <dgm:cxn modelId="{3F550214-0C7F-4F59-B165-EAC8A336DD78}" type="presOf" srcId="{012F25F0-4BD4-4E63-B4A6-ABB1692CD4B8}" destId="{A174C35D-D5C5-4609-B681-096D32B74EA5}" srcOrd="0" destOrd="0" presId="urn:microsoft.com/office/officeart/2005/8/layout/lProcess3"/>
    <dgm:cxn modelId="{7F785820-67EB-9747-85FD-2298205AEE69}" type="presOf" srcId="{D805BC25-E4D5-724B-85B2-6087518A7E9C}" destId="{86E2BF7C-952B-0741-981F-54F4927F1AF7}" srcOrd="0" destOrd="0" presId="urn:microsoft.com/office/officeart/2005/8/layout/lProcess3"/>
    <dgm:cxn modelId="{A010E72C-4122-46D8-8731-61B91FBD0383}" srcId="{DC1829CE-88DA-4D8F-B785-A894767300A9}" destId="{C09DAF1F-A83A-498E-901E-C8560CEA71AC}" srcOrd="0" destOrd="0" parTransId="{7F511454-898C-4273-808F-E7539D337190}" sibTransId="{13C5902A-ABAD-41C4-B1A2-1C1354E1D7DB}"/>
    <dgm:cxn modelId="{EDDCD431-61E3-1D4D-8A6A-EA99C4BD0983}" srcId="{1E66E4DB-A6DB-4B34-88D7-BB9AB20DD7C1}" destId="{FAC4250A-232C-7140-AE4B-17C5593A8083}" srcOrd="5" destOrd="0" parTransId="{557DBE61-1ED7-D94F-8719-D40F19E767DB}" sibTransId="{357ED810-5173-394F-BD04-15AD9C97C76A}"/>
    <dgm:cxn modelId="{FFEC7C61-38E9-4E91-88C2-8C53CB426EFB}" srcId="{1E66E4DB-A6DB-4B34-88D7-BB9AB20DD7C1}" destId="{FABF79BE-4E6A-43C1-8C36-81A4EA4859D1}" srcOrd="4" destOrd="0" parTransId="{05C228FA-7EB4-4057-9F42-9C5AAE1AF4E7}" sibTransId="{3E17FDAB-5626-4621-ABFA-1A275E7DB3FF}"/>
    <dgm:cxn modelId="{E1069069-F529-4248-A2B5-313B7BEEBE15}" srcId="{1E66E4DB-A6DB-4B34-88D7-BB9AB20DD7C1}" destId="{DC1829CE-88DA-4D8F-B785-A894767300A9}" srcOrd="0" destOrd="0" parTransId="{6AF45D08-046B-4407-8231-75E4FE978062}" sibTransId="{C003FFF6-7971-4A5D-A0FA-029232BE255A}"/>
    <dgm:cxn modelId="{90BEF64E-7712-411F-9AF1-D13F72795E68}" type="presOf" srcId="{DC1829CE-88DA-4D8F-B785-A894767300A9}" destId="{AD99D460-A7CB-4A40-A7A6-DD76181ED24F}" srcOrd="0" destOrd="0" presId="urn:microsoft.com/office/officeart/2005/8/layout/lProcess3"/>
    <dgm:cxn modelId="{32C47050-8BDE-4796-9AA4-9FB52469F935}" srcId="{1E66E4DB-A6DB-4B34-88D7-BB9AB20DD7C1}" destId="{1C830536-11BF-44C7-870D-503B6ECA23F0}" srcOrd="1" destOrd="0" parTransId="{7C45FA5C-193E-4D19-BBD0-8FA991FAC1DD}" sibTransId="{F2C7ABDF-D97E-4A61-A90D-FAA57FFAE141}"/>
    <dgm:cxn modelId="{5F38B471-72DB-D646-A4A0-C9AE433D5553}" srcId="{FABF79BE-4E6A-43C1-8C36-81A4EA4859D1}" destId="{73A0D9DB-FD70-C343-A31A-F32CE3F424FE}" srcOrd="1" destOrd="0" parTransId="{8A623809-D429-4D49-BF9E-77D851478D43}" sibTransId="{3F097722-4328-C74C-BCC4-A8887F7A9A91}"/>
    <dgm:cxn modelId="{55582053-19CF-4A8B-B119-997E1DC0357C}" type="presOf" srcId="{FABF79BE-4E6A-43C1-8C36-81A4EA4859D1}" destId="{702B6F44-909D-42CA-9E66-21EEA1B58361}" srcOrd="0" destOrd="0" presId="urn:microsoft.com/office/officeart/2005/8/layout/lProcess3"/>
    <dgm:cxn modelId="{44ECA056-358F-4445-89F9-AAF5CBD0078C}" srcId="{FAC4250A-232C-7140-AE4B-17C5593A8083}" destId="{D805BC25-E4D5-724B-85B2-6087518A7E9C}" srcOrd="0" destOrd="0" parTransId="{67047BFC-199F-9E4D-86E2-67F54A0FC9AD}" sibTransId="{3AD8E29F-EFAD-6F4D-A05A-1D5516EB5FDA}"/>
    <dgm:cxn modelId="{7B7D4E8A-8CDC-4823-806E-1936E936ECF4}" type="presOf" srcId="{1C830536-11BF-44C7-870D-503B6ECA23F0}" destId="{715B8450-B300-4530-9B6B-6CCDAB7FA36F}" srcOrd="0" destOrd="0" presId="urn:microsoft.com/office/officeart/2005/8/layout/lProcess3"/>
    <dgm:cxn modelId="{D8CD0A93-2610-D041-A90F-D8CB1C85809C}" type="presOf" srcId="{FAC4250A-232C-7140-AE4B-17C5593A8083}" destId="{AB34765D-04B4-FC4A-A3D2-976977F8AA2F}" srcOrd="0" destOrd="0" presId="urn:microsoft.com/office/officeart/2005/8/layout/lProcess3"/>
    <dgm:cxn modelId="{EF331499-C633-44AC-B956-E1099EB0BB7E}" type="presOf" srcId="{749CCD6F-4FCB-4446-81D6-6DF5778B9726}" destId="{65CB24B6-01EA-4871-8551-BDDB17263010}" srcOrd="0" destOrd="0" presId="urn:microsoft.com/office/officeart/2005/8/layout/lProcess3"/>
    <dgm:cxn modelId="{B7052F9B-E090-4221-AE31-34DC6CF58ABB}" type="presOf" srcId="{80DCCD64-ACA3-4752-A029-6C1FCF2DA384}" destId="{FC1679DF-27C3-4F8C-9726-E98C843A0B81}" srcOrd="0" destOrd="0" presId="urn:microsoft.com/office/officeart/2005/8/layout/lProcess3"/>
    <dgm:cxn modelId="{C0D55EA5-02D7-4B2F-9EAC-13067E7F133A}" type="presOf" srcId="{D580B4C7-6B1C-49A0-A952-8D0BB850D756}" destId="{AABD0498-8900-4924-B350-C04EA83B8337}" srcOrd="0" destOrd="0" presId="urn:microsoft.com/office/officeart/2005/8/layout/lProcess3"/>
    <dgm:cxn modelId="{9D7AADAA-68AB-492E-A773-8EC122D29645}" type="presOf" srcId="{F235000F-2B80-48E7-B3D5-21EBD81D1E07}" destId="{9D555C23-1FDA-4E05-A850-B65E8A3D079F}" srcOrd="0" destOrd="0" presId="urn:microsoft.com/office/officeart/2005/8/layout/lProcess3"/>
    <dgm:cxn modelId="{C0A840AB-1501-410D-9AD5-99B579F39ECE}" srcId="{012F25F0-4BD4-4E63-B4A6-ABB1692CD4B8}" destId="{D580B4C7-6B1C-49A0-A952-8D0BB850D756}" srcOrd="1" destOrd="0" parTransId="{7C2F477E-3D38-4634-B983-91D85D58503E}" sibTransId="{E18A0B8D-2254-4A91-87AE-378A61E75582}"/>
    <dgm:cxn modelId="{3196D1B3-5826-42E3-AFCB-62ECB238F089}" srcId="{1C830536-11BF-44C7-870D-503B6ECA23F0}" destId="{593BDFB7-A37A-463C-B600-DF1574238730}" srcOrd="0" destOrd="0" parTransId="{A530AD84-3644-4AFA-A41A-B64E90E7B569}" sibTransId="{4999725E-C34E-4F38-B77A-27D4D2E7CFC7}"/>
    <dgm:cxn modelId="{EE2297B4-2701-47C2-ABEF-DE3D5CD200B9}" srcId="{1E66E4DB-A6DB-4B34-88D7-BB9AB20DD7C1}" destId="{012F25F0-4BD4-4E63-B4A6-ABB1692CD4B8}" srcOrd="3" destOrd="0" parTransId="{0FB16FF7-42C3-4DEC-8CC6-47F15B3296D9}" sibTransId="{8E26D9F6-FD8F-4C0A-904A-7CFCD071F74A}"/>
    <dgm:cxn modelId="{D4F20BB6-DC42-BC49-A6F7-7FD75061271C}" type="presOf" srcId="{73A0D9DB-FD70-C343-A31A-F32CE3F424FE}" destId="{9F8AA2A2-2D40-BD49-A0EE-D40F928CD319}" srcOrd="0" destOrd="0" presId="urn:microsoft.com/office/officeart/2005/8/layout/lProcess3"/>
    <dgm:cxn modelId="{A72BBBB8-21F6-4798-8BEF-E1F4199867ED}" type="presOf" srcId="{593BDFB7-A37A-463C-B600-DF1574238730}" destId="{EF52CC2A-49F0-454A-8677-5CD2F93A85E0}" srcOrd="0" destOrd="0" presId="urn:microsoft.com/office/officeart/2005/8/layout/lProcess3"/>
    <dgm:cxn modelId="{D305A5C1-97A2-40A3-A025-FB4382B03E9D}" type="presOf" srcId="{1E66E4DB-A6DB-4B34-88D7-BB9AB20DD7C1}" destId="{3BB8B766-9CE0-4FF0-BBC8-4B1D32B5F72B}" srcOrd="0" destOrd="0" presId="urn:microsoft.com/office/officeart/2005/8/layout/lProcess3"/>
    <dgm:cxn modelId="{87C620C2-1BA8-4F22-81DB-0E74142037D8}" srcId="{FABF79BE-4E6A-43C1-8C36-81A4EA4859D1}" destId="{80DCCD64-ACA3-4752-A029-6C1FCF2DA384}" srcOrd="0" destOrd="0" parTransId="{8E131765-3865-430B-9A52-3EBD77EC09C9}" sibTransId="{7705769A-F493-4384-9FF8-DC31E7F47C2C}"/>
    <dgm:cxn modelId="{11897CC5-93F9-49F7-9542-D896E7A8AB4D}" type="presOf" srcId="{C09DAF1F-A83A-498E-901E-C8560CEA71AC}" destId="{446A272B-02EA-42FA-89BA-9C8E3CF13B01}" srcOrd="0" destOrd="0" presId="urn:microsoft.com/office/officeart/2005/8/layout/lProcess3"/>
    <dgm:cxn modelId="{6767E4D3-131C-4D40-ADEC-A84C114DD8B0}" type="presOf" srcId="{444769E4-0676-4437-8613-3A0807B9BD13}" destId="{B962FF27-C0DB-4E8F-9729-F1B27154E7CE}" srcOrd="0" destOrd="0" presId="urn:microsoft.com/office/officeart/2005/8/layout/lProcess3"/>
    <dgm:cxn modelId="{F6B27ED6-8A36-461D-BE47-B68E98FB14EF}" type="presOf" srcId="{5FFAF0B0-A195-457C-A528-994FDA4DB2A9}" destId="{FE3E1DD6-9D02-4B7F-9BD3-C9536688E037}" srcOrd="0" destOrd="0" presId="urn:microsoft.com/office/officeart/2005/8/layout/lProcess3"/>
    <dgm:cxn modelId="{FA3ADBE9-BB23-4ADB-9F18-7EF66093861B}" srcId="{1E66E4DB-A6DB-4B34-88D7-BB9AB20DD7C1}" destId="{F235000F-2B80-48E7-B3D5-21EBD81D1E07}" srcOrd="2" destOrd="0" parTransId="{BF584BF5-FBD6-43A6-9E74-C182AF99EAA8}" sibTransId="{4BC42802-4CCC-4EE7-AEDA-DC3F7C1A9845}"/>
    <dgm:cxn modelId="{417840F6-E354-4642-816A-E07EE552AABC}" srcId="{F235000F-2B80-48E7-B3D5-21EBD81D1E07}" destId="{444769E4-0676-4437-8613-3A0807B9BD13}" srcOrd="1" destOrd="0" parTransId="{0F1699F4-19EA-4A80-8560-F103CE805640}" sibTransId="{B6630CD8-9D6F-4187-8075-B67DA4467DDD}"/>
    <dgm:cxn modelId="{3509C368-BAF7-4293-8015-C40F76FEEF02}" type="presParOf" srcId="{3BB8B766-9CE0-4FF0-BBC8-4B1D32B5F72B}" destId="{A512A72D-D0FF-4C13-8E96-07A93E67C10B}" srcOrd="0" destOrd="0" presId="urn:microsoft.com/office/officeart/2005/8/layout/lProcess3"/>
    <dgm:cxn modelId="{93DA4815-2404-4E4E-8095-FD7497458D54}" type="presParOf" srcId="{A512A72D-D0FF-4C13-8E96-07A93E67C10B}" destId="{AD99D460-A7CB-4A40-A7A6-DD76181ED24F}" srcOrd="0" destOrd="0" presId="urn:microsoft.com/office/officeart/2005/8/layout/lProcess3"/>
    <dgm:cxn modelId="{5FCA5835-F4C4-434D-81A0-A0415976E1E2}" type="presParOf" srcId="{A512A72D-D0FF-4C13-8E96-07A93E67C10B}" destId="{303DE1A3-CAC4-4A88-8174-F9CD9A8A0EC2}" srcOrd="1" destOrd="0" presId="urn:microsoft.com/office/officeart/2005/8/layout/lProcess3"/>
    <dgm:cxn modelId="{ED68F0DA-61B1-4B6A-A141-EDD8C5FE9DB6}" type="presParOf" srcId="{A512A72D-D0FF-4C13-8E96-07A93E67C10B}" destId="{446A272B-02EA-42FA-89BA-9C8E3CF13B01}" srcOrd="2" destOrd="0" presId="urn:microsoft.com/office/officeart/2005/8/layout/lProcess3"/>
    <dgm:cxn modelId="{02252D59-91C3-423C-8ADB-7FD883AB5C8E}" type="presParOf" srcId="{3BB8B766-9CE0-4FF0-BBC8-4B1D32B5F72B}" destId="{1B996D87-9F70-4A44-A0AF-F27B0950EDE1}" srcOrd="1" destOrd="0" presId="urn:microsoft.com/office/officeart/2005/8/layout/lProcess3"/>
    <dgm:cxn modelId="{44F045AB-6952-42E9-896A-0335D651EA1D}" type="presParOf" srcId="{3BB8B766-9CE0-4FF0-BBC8-4B1D32B5F72B}" destId="{9D8FFBB4-EF15-43ED-A891-D2C7447F1985}" srcOrd="2" destOrd="0" presId="urn:microsoft.com/office/officeart/2005/8/layout/lProcess3"/>
    <dgm:cxn modelId="{1BA3C8C2-D04B-426B-A1E2-058499D21149}" type="presParOf" srcId="{9D8FFBB4-EF15-43ED-A891-D2C7447F1985}" destId="{715B8450-B300-4530-9B6B-6CCDAB7FA36F}" srcOrd="0" destOrd="0" presId="urn:microsoft.com/office/officeart/2005/8/layout/lProcess3"/>
    <dgm:cxn modelId="{8BFBBA8A-F12B-4560-A1FA-39EA2855B680}" type="presParOf" srcId="{9D8FFBB4-EF15-43ED-A891-D2C7447F1985}" destId="{A82E72B5-2970-4504-BB20-32B97EC69F7C}" srcOrd="1" destOrd="0" presId="urn:microsoft.com/office/officeart/2005/8/layout/lProcess3"/>
    <dgm:cxn modelId="{5BEF79C1-6E1B-4D41-85B2-4ADE3D334615}" type="presParOf" srcId="{9D8FFBB4-EF15-43ED-A891-D2C7447F1985}" destId="{EF52CC2A-49F0-454A-8677-5CD2F93A85E0}" srcOrd="2" destOrd="0" presId="urn:microsoft.com/office/officeart/2005/8/layout/lProcess3"/>
    <dgm:cxn modelId="{3C651758-FD53-47E1-8B14-411B816F5768}" type="presParOf" srcId="{3BB8B766-9CE0-4FF0-BBC8-4B1D32B5F72B}" destId="{6C74C9D2-B123-4CF6-B354-1164478943B6}" srcOrd="3" destOrd="0" presId="urn:microsoft.com/office/officeart/2005/8/layout/lProcess3"/>
    <dgm:cxn modelId="{C8E2F825-6B8E-439C-BB75-2EE99960F50A}" type="presParOf" srcId="{3BB8B766-9CE0-4FF0-BBC8-4B1D32B5F72B}" destId="{F2C2F196-BBCA-4009-9856-26F358AEEC41}" srcOrd="4" destOrd="0" presId="urn:microsoft.com/office/officeart/2005/8/layout/lProcess3"/>
    <dgm:cxn modelId="{80951503-33EE-4112-B1E2-FE169FCBF8B3}" type="presParOf" srcId="{F2C2F196-BBCA-4009-9856-26F358AEEC41}" destId="{9D555C23-1FDA-4E05-A850-B65E8A3D079F}" srcOrd="0" destOrd="0" presId="urn:microsoft.com/office/officeart/2005/8/layout/lProcess3"/>
    <dgm:cxn modelId="{C24DE111-E80B-48F2-B1EE-FFCFB1D79788}" type="presParOf" srcId="{F2C2F196-BBCA-4009-9856-26F358AEEC41}" destId="{B3D7B5B2-6AE1-4189-9FEF-C4698BD682CE}" srcOrd="1" destOrd="0" presId="urn:microsoft.com/office/officeart/2005/8/layout/lProcess3"/>
    <dgm:cxn modelId="{48B01704-BABC-44AD-A506-6794C1B4A9D4}" type="presParOf" srcId="{F2C2F196-BBCA-4009-9856-26F358AEEC41}" destId="{FE3E1DD6-9D02-4B7F-9BD3-C9536688E037}" srcOrd="2" destOrd="0" presId="urn:microsoft.com/office/officeart/2005/8/layout/lProcess3"/>
    <dgm:cxn modelId="{749CA6A3-66B0-481C-A481-804DA8A3CADB}" type="presParOf" srcId="{F2C2F196-BBCA-4009-9856-26F358AEEC41}" destId="{20B3516A-DA4C-4728-BA3B-E4E9EDA17F89}" srcOrd="3" destOrd="0" presId="urn:microsoft.com/office/officeart/2005/8/layout/lProcess3"/>
    <dgm:cxn modelId="{69CE6408-E2D8-43A8-AD96-8392D9C61DF2}" type="presParOf" srcId="{F2C2F196-BBCA-4009-9856-26F358AEEC41}" destId="{B962FF27-C0DB-4E8F-9729-F1B27154E7CE}" srcOrd="4" destOrd="0" presId="urn:microsoft.com/office/officeart/2005/8/layout/lProcess3"/>
    <dgm:cxn modelId="{CD045346-1DC7-492B-ADC8-EDC2D950033B}" type="presParOf" srcId="{3BB8B766-9CE0-4FF0-BBC8-4B1D32B5F72B}" destId="{4961AFD5-EA85-4EEB-8DAB-A1BBA98DB3A0}" srcOrd="5" destOrd="0" presId="urn:microsoft.com/office/officeart/2005/8/layout/lProcess3"/>
    <dgm:cxn modelId="{2FDD90AC-0258-4216-B025-FB10E561A529}" type="presParOf" srcId="{3BB8B766-9CE0-4FF0-BBC8-4B1D32B5F72B}" destId="{950CBA49-621B-4421-9DF8-2F7A4CED5DBA}" srcOrd="6" destOrd="0" presId="urn:microsoft.com/office/officeart/2005/8/layout/lProcess3"/>
    <dgm:cxn modelId="{4BBAD5E0-CA13-48D1-BC34-C4FBDC003D98}" type="presParOf" srcId="{950CBA49-621B-4421-9DF8-2F7A4CED5DBA}" destId="{A174C35D-D5C5-4609-B681-096D32B74EA5}" srcOrd="0" destOrd="0" presId="urn:microsoft.com/office/officeart/2005/8/layout/lProcess3"/>
    <dgm:cxn modelId="{D6E0C541-381D-4C8C-B290-1194089B8A23}" type="presParOf" srcId="{950CBA49-621B-4421-9DF8-2F7A4CED5DBA}" destId="{D2EA1D08-A45A-4B4E-8056-807AFF2D8996}" srcOrd="1" destOrd="0" presId="urn:microsoft.com/office/officeart/2005/8/layout/lProcess3"/>
    <dgm:cxn modelId="{74EDDA51-90D6-411E-B08C-6661C8920DA0}" type="presParOf" srcId="{950CBA49-621B-4421-9DF8-2F7A4CED5DBA}" destId="{65CB24B6-01EA-4871-8551-BDDB17263010}" srcOrd="2" destOrd="0" presId="urn:microsoft.com/office/officeart/2005/8/layout/lProcess3"/>
    <dgm:cxn modelId="{D05A1FA8-2974-4ABB-9EDE-0801E0269446}" type="presParOf" srcId="{950CBA49-621B-4421-9DF8-2F7A4CED5DBA}" destId="{776B6ED6-C408-4B67-B4A8-06FC35DE7FEF}" srcOrd="3" destOrd="0" presId="urn:microsoft.com/office/officeart/2005/8/layout/lProcess3"/>
    <dgm:cxn modelId="{677BC43B-B896-49D3-BF17-BE00A56B6132}" type="presParOf" srcId="{950CBA49-621B-4421-9DF8-2F7A4CED5DBA}" destId="{AABD0498-8900-4924-B350-C04EA83B8337}" srcOrd="4" destOrd="0" presId="urn:microsoft.com/office/officeart/2005/8/layout/lProcess3"/>
    <dgm:cxn modelId="{10EA3408-9B89-4E97-9C3B-352F52BD3BB1}" type="presParOf" srcId="{3BB8B766-9CE0-4FF0-BBC8-4B1D32B5F72B}" destId="{67B856F6-C222-465D-B19E-A5A0730C3BCB}" srcOrd="7" destOrd="0" presId="urn:microsoft.com/office/officeart/2005/8/layout/lProcess3"/>
    <dgm:cxn modelId="{F9D61E19-5ED1-4F99-BF9A-C1A108509AD9}" type="presParOf" srcId="{3BB8B766-9CE0-4FF0-BBC8-4B1D32B5F72B}" destId="{0A4696CF-13D6-4D79-9E39-B35F1C4738A2}" srcOrd="8" destOrd="0" presId="urn:microsoft.com/office/officeart/2005/8/layout/lProcess3"/>
    <dgm:cxn modelId="{C6E71A3E-26DD-42B3-89DB-B1FE2448E017}" type="presParOf" srcId="{0A4696CF-13D6-4D79-9E39-B35F1C4738A2}" destId="{702B6F44-909D-42CA-9E66-21EEA1B58361}" srcOrd="0" destOrd="0" presId="urn:microsoft.com/office/officeart/2005/8/layout/lProcess3"/>
    <dgm:cxn modelId="{FB67CFC3-F4B1-4AF8-8E8F-21D7CF99DCD1}" type="presParOf" srcId="{0A4696CF-13D6-4D79-9E39-B35F1C4738A2}" destId="{24910529-3F66-4DF5-A03E-72D8E96DEEAD}" srcOrd="1" destOrd="0" presId="urn:microsoft.com/office/officeart/2005/8/layout/lProcess3"/>
    <dgm:cxn modelId="{8D774B85-C8C7-4C62-81E6-C906D06B33DE}" type="presParOf" srcId="{0A4696CF-13D6-4D79-9E39-B35F1C4738A2}" destId="{FC1679DF-27C3-4F8C-9726-E98C843A0B81}" srcOrd="2" destOrd="0" presId="urn:microsoft.com/office/officeart/2005/8/layout/lProcess3"/>
    <dgm:cxn modelId="{82C5E5F2-CB13-0B4C-B4D4-0AEAA0FD21D5}" type="presParOf" srcId="{0A4696CF-13D6-4D79-9E39-B35F1C4738A2}" destId="{3ADE7A81-721A-154A-B27D-F18D8FAF81E0}" srcOrd="3" destOrd="0" presId="urn:microsoft.com/office/officeart/2005/8/layout/lProcess3"/>
    <dgm:cxn modelId="{52118FB8-BF42-9445-82B8-A5AA22F9C147}" type="presParOf" srcId="{0A4696CF-13D6-4D79-9E39-B35F1C4738A2}" destId="{9F8AA2A2-2D40-BD49-A0EE-D40F928CD319}" srcOrd="4" destOrd="0" presId="urn:microsoft.com/office/officeart/2005/8/layout/lProcess3"/>
    <dgm:cxn modelId="{A071119E-F435-824A-B8F8-8DE0D24CF082}" type="presParOf" srcId="{3BB8B766-9CE0-4FF0-BBC8-4B1D32B5F72B}" destId="{EC65A5B6-2350-BB45-8C32-E56EFF014A16}" srcOrd="9" destOrd="0" presId="urn:microsoft.com/office/officeart/2005/8/layout/lProcess3"/>
    <dgm:cxn modelId="{53ECDE6A-5BFC-DF47-8D1A-6ADF1D6A4876}" type="presParOf" srcId="{3BB8B766-9CE0-4FF0-BBC8-4B1D32B5F72B}" destId="{80CB5F48-394E-4041-905B-564637709D38}" srcOrd="10" destOrd="0" presId="urn:microsoft.com/office/officeart/2005/8/layout/lProcess3"/>
    <dgm:cxn modelId="{FED5681F-FC12-FA4E-BF4E-B27258D9F77D}" type="presParOf" srcId="{80CB5F48-394E-4041-905B-564637709D38}" destId="{AB34765D-04B4-FC4A-A3D2-976977F8AA2F}" srcOrd="0" destOrd="0" presId="urn:microsoft.com/office/officeart/2005/8/layout/lProcess3"/>
    <dgm:cxn modelId="{A5A54A31-6BE6-AD46-B093-9112F56634CC}" type="presParOf" srcId="{80CB5F48-394E-4041-905B-564637709D38}" destId="{20768B54-85C2-5446-8FEF-1B3A90BA0AF5}" srcOrd="1" destOrd="0" presId="urn:microsoft.com/office/officeart/2005/8/layout/lProcess3"/>
    <dgm:cxn modelId="{11189E4E-312D-614F-A5AD-0D01F0724548}" type="presParOf" srcId="{80CB5F48-394E-4041-905B-564637709D38}" destId="{86E2BF7C-952B-0741-981F-54F4927F1AF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r>
            <a:rPr lang="pt-BR" sz="1600" b="1">
              <a:solidFill>
                <a:schemeClr val="tx1"/>
              </a:solidFill>
            </a:rPr>
            <a:t>6. Disposições complementares para processo de certificação de respiradores</a:t>
          </a:r>
        </a:p>
      </dgm:t>
    </dgm:pt>
    <dgm:pt modelId="{46BD1795-CE77-184A-96FD-AC76CC4006A0}" type="parTrans" cxnId="{AC435164-EBBD-8544-9D99-8679CFFE930D}">
      <dgm:prSet/>
      <dgm:spPr/>
      <dgm:t>
        <a:bodyPr/>
        <a:lstStyle/>
        <a:p>
          <a:endParaRPr lang="pt-BR"/>
        </a:p>
      </dgm:t>
    </dgm:pt>
    <dgm:pt modelId="{2C23C6CF-FB6C-A74E-AD4B-AB3EC760DA42}" type="sibTrans" cxnId="{AC435164-EBBD-8544-9D99-8679CFFE930D}">
      <dgm:prSet/>
      <dgm:spPr/>
      <dgm:t>
        <a:bodyPr/>
        <a:lstStyle/>
        <a:p>
          <a:endParaRPr lang="pt-BR"/>
        </a:p>
      </dgm:t>
    </dgm:pt>
    <dgm:pt modelId="{C8025250-5F05-6A46-A5D6-1FBE39184DB7}">
      <dgm:prSet phldrT="[Texto]" custT="1"/>
      <dgm:spPr/>
      <dgm:t>
        <a:bodyPr/>
        <a:lstStyle/>
        <a:p>
          <a:r>
            <a:rPr lang="pt-BR" sz="1400" b="1">
              <a:solidFill>
                <a:schemeClr val="tx1"/>
              </a:solidFill>
            </a:rPr>
            <a:t>Item 6.1</a:t>
          </a:r>
        </a:p>
      </dgm:t>
    </dgm:pt>
    <dgm:pt modelId="{48148C1A-CF80-6446-92B0-7F1EC0105D3C}" type="parTrans" cxnId="{F73D2157-13E1-7B48-B1F9-FF9A0C3CCB1D}">
      <dgm:prSet/>
      <dgm:spPr/>
      <dgm:t>
        <a:bodyPr/>
        <a:lstStyle/>
        <a:p>
          <a:endParaRPr lang="pt-BR"/>
        </a:p>
      </dgm:t>
    </dgm:pt>
    <dgm:pt modelId="{9B803953-81B2-7F4B-A330-FDD5AC14D0C2}" type="sibTrans" cxnId="{F73D2157-13E1-7B48-B1F9-FF9A0C3CCB1D}">
      <dgm:prSet/>
      <dgm:spPr/>
      <dgm:t>
        <a:bodyPr/>
        <a:lstStyle/>
        <a:p>
          <a:endParaRPr lang="pt-BR"/>
        </a:p>
      </dgm:t>
    </dgm:pt>
    <dgm:pt modelId="{222A6CD8-1F54-AD41-AAE9-7AF47C8BF77A}">
      <dgm:prSet phldrT="[Texto]" custT="1"/>
      <dgm:spPr/>
      <dgm:t>
        <a:bodyPr/>
        <a:lstStyle/>
        <a:p>
          <a:r>
            <a:rPr lang="pt-BR" sz="1400" b="1">
              <a:solidFill>
                <a:schemeClr val="tx1"/>
              </a:solidFill>
            </a:rPr>
            <a:t>Item 6.2</a:t>
          </a:r>
          <a:endParaRPr lang="pt-BR" sz="1400" b="1" u="sng">
            <a:solidFill>
              <a:schemeClr val="tx1"/>
            </a:solidFill>
          </a:endParaRPr>
        </a:p>
      </dgm:t>
    </dgm:pt>
    <dgm:pt modelId="{ADA41FBE-87F0-CB4B-97B8-254789076900}" type="parTrans" cxnId="{D911279F-D360-9E49-B104-289D741692B1}">
      <dgm:prSet/>
      <dgm:spPr/>
      <dgm:t>
        <a:bodyPr/>
        <a:lstStyle/>
        <a:p>
          <a:endParaRPr lang="pt-BR"/>
        </a:p>
      </dgm:t>
    </dgm:pt>
    <dgm:pt modelId="{75D9C44B-0114-5047-A3C6-4A520614277B}" type="sibTrans" cxnId="{D911279F-D360-9E49-B104-289D741692B1}">
      <dgm:prSet/>
      <dgm:spPr/>
      <dgm:t>
        <a:bodyPr/>
        <a:lstStyle/>
        <a:p>
          <a:endParaRPr lang="pt-BR"/>
        </a:p>
      </dgm:t>
    </dgm:pt>
    <dgm:pt modelId="{3E792F89-1178-904B-A617-DBE16D1B9D26}">
      <dgm:prSet phldrT="[Texto]" custT="1"/>
      <dgm:spPr/>
      <dgm:t>
        <a:bodyPr/>
        <a:lstStyle/>
        <a:p>
          <a:r>
            <a:rPr lang="pt-BR" sz="1400" b="1">
              <a:solidFill>
                <a:schemeClr val="tx1"/>
              </a:solidFill>
            </a:rPr>
            <a:t>Item 6.3</a:t>
          </a:r>
          <a:endParaRPr lang="pt-BR" sz="1400" b="1" u="sng">
            <a:solidFill>
              <a:schemeClr val="tx1"/>
            </a:solidFill>
          </a:endParaRPr>
        </a:p>
      </dgm:t>
    </dgm:pt>
    <dgm:pt modelId="{9235E0DC-D57C-564E-A958-1E1D63A54EDA}" type="parTrans" cxnId="{9FEBD12A-4B34-BC44-9632-9313665F2176}">
      <dgm:prSet/>
      <dgm:spPr/>
      <dgm:t>
        <a:bodyPr/>
        <a:lstStyle/>
        <a:p>
          <a:endParaRPr lang="pt-BR"/>
        </a:p>
      </dgm:t>
    </dgm:pt>
    <dgm:pt modelId="{2FFDA829-E8A9-C14D-B481-380879F42199}" type="sibTrans" cxnId="{9FEBD12A-4B34-BC44-9632-9313665F2176}">
      <dgm:prSet/>
      <dgm:spPr/>
      <dgm:t>
        <a:bodyPr/>
        <a:lstStyle/>
        <a:p>
          <a:endParaRPr lang="pt-BR"/>
        </a:p>
      </dgm:t>
    </dgm:pt>
    <dgm:pt modelId="{39B47A5A-1A60-2E4E-ABEB-FB42B2D6C0C9}">
      <dgm:prSet phldrT="[Texto]" custT="1"/>
      <dgm:spPr>
        <a:solidFill>
          <a:schemeClr val="bg1"/>
        </a:solid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0432FF"/>
              </a:solidFill>
              <a:effectLst/>
              <a:latin typeface="+mn-lt"/>
              <a:ea typeface="+mn-ea"/>
              <a:cs typeface="+mn-cs"/>
            </a:rPr>
            <a:t>certificação de conformidade nacional</a:t>
          </a:r>
          <a:endParaRPr lang="pt-BR" sz="1400">
            <a:solidFill>
              <a:schemeClr val="tx1"/>
            </a:solidFill>
          </a:endParaRPr>
        </a:p>
      </dgm:t>
    </dgm:pt>
    <dgm:pt modelId="{8A3F5FFB-135A-7343-8B54-CB1810A3692E}" type="sibTrans" cxnId="{608CF790-F7C0-6F4E-B023-0565DDA6070E}">
      <dgm:prSet/>
      <dgm:spPr/>
      <dgm:t>
        <a:bodyPr/>
        <a:lstStyle/>
        <a:p>
          <a:endParaRPr lang="pt-BR"/>
        </a:p>
      </dgm:t>
    </dgm:pt>
    <dgm:pt modelId="{1D31D532-433C-8348-8E1E-3AD912E399AC}" type="parTrans" cxnId="{608CF790-F7C0-6F4E-B023-0565DDA6070E}">
      <dgm:prSet/>
      <dgm:spPr/>
      <dgm:t>
        <a:bodyPr/>
        <a:lstStyle/>
        <a:p>
          <a:endParaRPr lang="pt-BR"/>
        </a:p>
      </dgm:t>
    </dgm:pt>
    <dgm:pt modelId="{6D2D45DF-9780-6847-8DD1-DE1C59AC942E}">
      <dgm:prSet phldrT="[Texto]" custT="1"/>
      <dgm:spPr>
        <a:no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FF0000"/>
              </a:solidFill>
              <a:effectLst/>
              <a:latin typeface="+mn-lt"/>
              <a:ea typeface="+mn-ea"/>
              <a:cs typeface="+mn-cs"/>
            </a:rPr>
            <a:t>certificação de conformidade estrangeira</a:t>
          </a:r>
          <a:r>
            <a:rPr lang="pt-BR" sz="1400" b="1" u="sng">
              <a:solidFill>
                <a:srgbClr val="FF0000"/>
              </a:solidFill>
              <a:effectLst/>
            </a:rPr>
            <a:t> </a:t>
          </a:r>
          <a:endParaRPr lang="pt-BR" sz="1400">
            <a:solidFill>
              <a:schemeClr val="tx1"/>
            </a:solidFill>
          </a:endParaRPr>
        </a:p>
      </dgm:t>
    </dgm:pt>
    <dgm:pt modelId="{A2A714F5-A027-514A-B890-46CE2233F286}" type="sibTrans" cxnId="{5800760F-8DDA-0F4F-A3F5-54FE882A53AC}">
      <dgm:prSet/>
      <dgm:spPr/>
      <dgm:t>
        <a:bodyPr/>
        <a:lstStyle/>
        <a:p>
          <a:endParaRPr lang="pt-BR"/>
        </a:p>
      </dgm:t>
    </dgm:pt>
    <dgm:pt modelId="{A614DF56-F639-2444-A9D2-8B56994D21C5}" type="parTrans" cxnId="{5800760F-8DDA-0F4F-A3F5-54FE882A53AC}">
      <dgm:prSet/>
      <dgm:spPr/>
      <dgm:t>
        <a:bodyPr/>
        <a:lstStyle/>
        <a:p>
          <a:endParaRPr lang="pt-BR"/>
        </a:p>
      </dgm:t>
    </dgm:pt>
    <dgm:pt modelId="{96E21C44-ED54-DE4A-B03E-A7F076C1DEF5}">
      <dgm:prSet phldrT="[Texto]" custT="1"/>
      <dgm:spPr>
        <a:noFill/>
        <a:ln w="57150">
          <a:solidFill>
            <a:srgbClr val="FFC000"/>
          </a:solidFill>
        </a:ln>
      </dgm:spPr>
      <dgm:t>
        <a:bodyPr/>
        <a:lstStyle/>
        <a:p>
          <a:pPr>
            <a:buClrTx/>
            <a:buSzTx/>
            <a:buFontTx/>
            <a:buNone/>
          </a:pPr>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800 kV</a:t>
          </a:r>
          <a:r>
            <a:rPr lang="pt-BR" sz="1400">
              <a:solidFill>
                <a:schemeClr val="tx1"/>
              </a:solidFill>
              <a:effectLst/>
              <a:latin typeface="+mn-lt"/>
              <a:ea typeface="+mn-ea"/>
              <a:cs typeface="+mn-cs"/>
            </a:rPr>
            <a:t> CA e 600 kV CC</a:t>
          </a:r>
          <a:r>
            <a:rPr lang="pt-BR" sz="1400">
              <a:effectLst/>
            </a:rPr>
            <a:t> </a:t>
          </a:r>
          <a:endParaRPr lang="pt-BR" sz="1400">
            <a:solidFill>
              <a:schemeClr val="tx1"/>
            </a:solidFill>
          </a:endParaRPr>
        </a:p>
      </dgm:t>
    </dgm:pt>
    <dgm:pt modelId="{A45FADFF-C9BD-8E4B-BE22-E6604480A9C0}" type="sibTrans" cxnId="{8503662D-9948-EF45-8E8D-7AE415F8CEEC}">
      <dgm:prSet/>
      <dgm:spPr/>
      <dgm:t>
        <a:bodyPr/>
        <a:lstStyle/>
        <a:p>
          <a:endParaRPr lang="pt-BR"/>
        </a:p>
      </dgm:t>
    </dgm:pt>
    <dgm:pt modelId="{94247610-7624-364B-9142-4308566AC228}" type="parTrans" cxnId="{8503662D-9948-EF45-8E8D-7AE415F8CEEC}">
      <dgm:prSet/>
      <dgm:spPr/>
      <dgm:t>
        <a:bodyPr/>
        <a:lstStyle/>
        <a:p>
          <a:endParaRPr lang="pt-B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64207" custScaleY="249549" custLinFactNeighborX="-8030" custLinFactNeighborY="3627">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88C9158A-0C4B-9842-96A6-9A52501C00A6}" type="pres">
      <dgm:prSet presAssocID="{48148C1A-CF80-6446-92B0-7F1EC0105D3C}" presName="Name64" presStyleLbl="parChTrans1D2" presStyleIdx="0" presStyleCnt="3"/>
      <dgm:spPr/>
    </dgm:pt>
    <dgm:pt modelId="{3E9E0641-BBA1-2E43-B84D-461F36D9D88F}" type="pres">
      <dgm:prSet presAssocID="{C8025250-5F05-6A46-A5D6-1FBE39184DB7}" presName="hierRoot2" presStyleCnt="0">
        <dgm:presLayoutVars>
          <dgm:hierBranch val="init"/>
        </dgm:presLayoutVars>
      </dgm:prSet>
      <dgm:spPr/>
    </dgm:pt>
    <dgm:pt modelId="{29D666A7-232B-CD40-BFCD-FA9350907F07}" type="pres">
      <dgm:prSet presAssocID="{C8025250-5F05-6A46-A5D6-1FBE39184DB7}" presName="rootComposite" presStyleCnt="0"/>
      <dgm:spPr/>
    </dgm:pt>
    <dgm:pt modelId="{6EB5F218-CAB8-724D-86E2-164394F8F2D8}" type="pres">
      <dgm:prSet presAssocID="{C8025250-5F05-6A46-A5D6-1FBE39184DB7}" presName="rootText" presStyleLbl="node2" presStyleIdx="0" presStyleCnt="3" custScaleX="35093" custScaleY="87307" custLinFactNeighborX="-12250" custLinFactNeighborY="62249">
        <dgm:presLayoutVars>
          <dgm:chPref val="3"/>
        </dgm:presLayoutVars>
      </dgm:prSet>
      <dgm:spPr/>
    </dgm:pt>
    <dgm:pt modelId="{37826049-F217-484C-B90F-D5731AA81E04}" type="pres">
      <dgm:prSet presAssocID="{C8025250-5F05-6A46-A5D6-1FBE39184DB7}" presName="rootConnector" presStyleLbl="node2" presStyleIdx="0" presStyleCnt="3"/>
      <dgm:spPr/>
    </dgm:pt>
    <dgm:pt modelId="{6C645597-C6F7-3845-A1F4-962659CE0E20}" type="pres">
      <dgm:prSet presAssocID="{C8025250-5F05-6A46-A5D6-1FBE39184DB7}" presName="hierChild4" presStyleCnt="0"/>
      <dgm:spPr/>
    </dgm:pt>
    <dgm:pt modelId="{76C2B7EC-FFCD-7749-AC4D-516257AA0221}" type="pres">
      <dgm:prSet presAssocID="{94247610-7624-364B-9142-4308566AC228}" presName="Name64" presStyleLbl="parChTrans1D3" presStyleIdx="0" presStyleCnt="3"/>
      <dgm:spPr/>
    </dgm:pt>
    <dgm:pt modelId="{844DCBCB-0CAC-0147-BA20-518C71E1827A}" type="pres">
      <dgm:prSet presAssocID="{96E21C44-ED54-DE4A-B03E-A7F076C1DEF5}" presName="hierRoot2" presStyleCnt="0">
        <dgm:presLayoutVars>
          <dgm:hierBranch val="init"/>
        </dgm:presLayoutVars>
      </dgm:prSet>
      <dgm:spPr/>
    </dgm:pt>
    <dgm:pt modelId="{69B27296-22F7-4045-A9DE-F6610F23E31F}" type="pres">
      <dgm:prSet presAssocID="{96E21C44-ED54-DE4A-B03E-A7F076C1DEF5}" presName="rootComposite" presStyleCnt="0"/>
      <dgm:spPr/>
    </dgm:pt>
    <dgm:pt modelId="{42E10E3E-CB15-294D-921B-666FF2AF3FED}" type="pres">
      <dgm:prSet presAssocID="{96E21C44-ED54-DE4A-B03E-A7F076C1DEF5}" presName="rootText" presStyleLbl="node3" presStyleIdx="0" presStyleCnt="3" custScaleX="177665" custScaleY="164097" custLinFactNeighborX="-19386" custLinFactNeighborY="21663">
        <dgm:presLayoutVars>
          <dgm:chPref val="3"/>
        </dgm:presLayoutVars>
      </dgm:prSet>
      <dgm:spPr/>
    </dgm:pt>
    <dgm:pt modelId="{6FBEB12A-00F9-094E-87CB-E63AB7228B64}" type="pres">
      <dgm:prSet presAssocID="{96E21C44-ED54-DE4A-B03E-A7F076C1DEF5}" presName="rootConnector" presStyleLbl="node3" presStyleIdx="0" presStyleCnt="3"/>
      <dgm:spPr/>
    </dgm:pt>
    <dgm:pt modelId="{C6A440CD-CE0B-5248-8F1A-5A47AAC34F26}" type="pres">
      <dgm:prSet presAssocID="{96E21C44-ED54-DE4A-B03E-A7F076C1DEF5}" presName="hierChild4" presStyleCnt="0"/>
      <dgm:spPr/>
    </dgm:pt>
    <dgm:pt modelId="{40F0074D-4B6E-2841-921D-9327380D5498}" type="pres">
      <dgm:prSet presAssocID="{96E21C44-ED54-DE4A-B03E-A7F076C1DEF5}" presName="hierChild5" presStyleCnt="0"/>
      <dgm:spPr/>
    </dgm:pt>
    <dgm:pt modelId="{1A87D18B-D64E-0249-BC61-504ED0E9257A}" type="pres">
      <dgm:prSet presAssocID="{C8025250-5F05-6A46-A5D6-1FBE39184DB7}" presName="hierChild5" presStyleCnt="0"/>
      <dgm:spPr/>
    </dgm:pt>
    <dgm:pt modelId="{EA4B8C28-645D-244E-AFA6-B18C642BFF22}" type="pres">
      <dgm:prSet presAssocID="{ADA41FBE-87F0-CB4B-97B8-254789076900}" presName="Name64" presStyleLbl="parChTrans1D2" presStyleIdx="1" presStyleCnt="3"/>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1" presStyleCnt="3" custScaleX="36007" custScaleY="92389" custLinFactNeighborX="-12707" custLinFactNeighborY="34049">
        <dgm:presLayoutVars>
          <dgm:chPref val="3"/>
        </dgm:presLayoutVars>
      </dgm:prSet>
      <dgm:spPr/>
    </dgm:pt>
    <dgm:pt modelId="{CD80DD4E-0D1B-5C4A-8BFF-66FA45B09C21}" type="pres">
      <dgm:prSet presAssocID="{222A6CD8-1F54-AD41-AAE9-7AF47C8BF77A}" presName="rootConnector" presStyleLbl="node2" presStyleIdx="1" presStyleCnt="3"/>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1" presStyleCnt="3"/>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1" presStyleCnt="3" custScaleX="179332" custScaleY="156820" custLinFactNeighborX="-20827" custLinFactNeighborY="374">
        <dgm:presLayoutVars>
          <dgm:chPref val="3"/>
        </dgm:presLayoutVars>
      </dgm:prSet>
      <dgm:spPr/>
    </dgm:pt>
    <dgm:pt modelId="{4CBEFE38-2ACC-3C43-A2B2-BA4B66BE6F0C}" type="pres">
      <dgm:prSet presAssocID="{6D2D45DF-9780-6847-8DD1-DE1C59AC942E}" presName="rootConnector" presStyleLbl="node3" presStyleIdx="1" presStyleCnt="3"/>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2" presStyleCnt="3"/>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2" presStyleCnt="3" custScaleX="35793" custScaleY="100152" custLinFactNeighborX="-12600">
        <dgm:presLayoutVars>
          <dgm:chPref val="3"/>
        </dgm:presLayoutVars>
      </dgm:prSet>
      <dgm:spPr/>
    </dgm:pt>
    <dgm:pt modelId="{9E2BCF4D-DA26-1543-9874-B35794FEDEC8}" type="pres">
      <dgm:prSet presAssocID="{3E792F89-1178-904B-A617-DBE16D1B9D26}" presName="rootConnector" presStyleLbl="node2" presStyleIdx="2" presStyleCnt="3"/>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2" presStyleCnt="3"/>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2" presStyleCnt="3" custScaleX="177093" custScaleY="154664" custLinFactNeighborX="-19162" custLinFactNeighborY="-24081">
        <dgm:presLayoutVars>
          <dgm:chPref val="3"/>
        </dgm:presLayoutVars>
      </dgm:prSet>
      <dgm:spPr/>
    </dgm:pt>
    <dgm:pt modelId="{83CFC3BF-117C-CF47-93F3-A958F54A7D7E}" type="pres">
      <dgm:prSet presAssocID="{39B47A5A-1A60-2E4E-ABEB-FB42B2D6C0C9}" presName="rootConnector" presStyleLbl="node3" presStyleIdx="2" presStyleCnt="3"/>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2"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8503662D-9948-EF45-8E8D-7AE415F8CEEC}" srcId="{C8025250-5F05-6A46-A5D6-1FBE39184DB7}" destId="{96E21C44-ED54-DE4A-B03E-A7F076C1DEF5}" srcOrd="0" destOrd="0" parTransId="{94247610-7624-364B-9142-4308566AC228}" sibTransId="{A45FADFF-C9BD-8E4B-BE22-E6604480A9C0}"/>
    <dgm:cxn modelId="{A6B94340-A7C9-DF4A-B1A2-DF2BF1E327F3}" type="presOf" srcId="{48148C1A-CF80-6446-92B0-7F1EC0105D3C}" destId="{88C9158A-0C4B-9842-96A6-9A52501C00A6}"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88C4AE45-8A5C-844D-8F00-DAC24794F963}" type="presOf" srcId="{96E21C44-ED54-DE4A-B03E-A7F076C1DEF5}" destId="{6FBEB12A-00F9-094E-87CB-E63AB7228B64}" srcOrd="1" destOrd="0" presId="urn:microsoft.com/office/officeart/2009/3/layout/HorizontalOrganizationChart"/>
    <dgm:cxn modelId="{19B2CA47-8D31-244D-AF7D-C04BAE6C2E38}" type="presOf" srcId="{94247610-7624-364B-9142-4308566AC228}" destId="{76C2B7EC-FFCD-7749-AC4D-516257AA0221}" srcOrd="0" destOrd="0" presId="urn:microsoft.com/office/officeart/2009/3/layout/HorizontalOrganizationChart"/>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F73D2157-13E1-7B48-B1F9-FF9A0C3CCB1D}" srcId="{CCC85BFD-EE1C-F348-B4AE-90D9ABA35B7E}" destId="{C8025250-5F05-6A46-A5D6-1FBE39184DB7}" srcOrd="0" destOrd="0" parTransId="{48148C1A-CF80-6446-92B0-7F1EC0105D3C}" sibTransId="{9B803953-81B2-7F4B-A330-FDD5AC14D0C2}"/>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3B177A9A-2E44-8E46-B402-BB575B381435}" type="presOf" srcId="{C8025250-5F05-6A46-A5D6-1FBE39184DB7}" destId="{37826049-F217-484C-B90F-D5731AA81E04}" srcOrd="1" destOrd="0" presId="urn:microsoft.com/office/officeart/2009/3/layout/HorizontalOrganizationChart"/>
    <dgm:cxn modelId="{D911279F-D360-9E49-B104-289D741692B1}" srcId="{CCC85BFD-EE1C-F348-B4AE-90D9ABA35B7E}" destId="{222A6CD8-1F54-AD41-AAE9-7AF47C8BF77A}" srcOrd="1" destOrd="0" parTransId="{ADA41FBE-87F0-CB4B-97B8-254789076900}" sibTransId="{75D9C44B-0114-5047-A3C6-4A520614277B}"/>
    <dgm:cxn modelId="{8CF8DEA1-AED2-6B48-8A17-498C95046C61}" type="presOf" srcId="{C8025250-5F05-6A46-A5D6-1FBE39184DB7}" destId="{6EB5F218-CAB8-724D-86E2-164394F8F2D8}" srcOrd="0" destOrd="0" presId="urn:microsoft.com/office/officeart/2009/3/layout/HorizontalOrganizationChart"/>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4F1E15D9-C32D-4749-A258-02E731C5D274}" type="presOf" srcId="{96E21C44-ED54-DE4A-B03E-A7F076C1DEF5}" destId="{42E10E3E-CB15-294D-921B-666FF2AF3FED}"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F7AB90C8-BB44-184A-B931-A3DAFA606630}" type="presParOf" srcId="{42743FC5-B464-7447-A2BD-5E9553C1AF57}" destId="{88C9158A-0C4B-9842-96A6-9A52501C00A6}" srcOrd="0" destOrd="0" presId="urn:microsoft.com/office/officeart/2009/3/layout/HorizontalOrganizationChart"/>
    <dgm:cxn modelId="{F83E2D31-0119-4544-9F5D-FE5377CA0806}" type="presParOf" srcId="{42743FC5-B464-7447-A2BD-5E9553C1AF57}" destId="{3E9E0641-BBA1-2E43-B84D-461F36D9D88F}" srcOrd="1" destOrd="0" presId="urn:microsoft.com/office/officeart/2009/3/layout/HorizontalOrganizationChart"/>
    <dgm:cxn modelId="{348B6AF4-B3C1-524A-BC73-510DA6768051}" type="presParOf" srcId="{3E9E0641-BBA1-2E43-B84D-461F36D9D88F}" destId="{29D666A7-232B-CD40-BFCD-FA9350907F07}" srcOrd="0" destOrd="0" presId="urn:microsoft.com/office/officeart/2009/3/layout/HorizontalOrganizationChart"/>
    <dgm:cxn modelId="{BA81C20F-34AE-D140-8D86-167F2C84FEE3}" type="presParOf" srcId="{29D666A7-232B-CD40-BFCD-FA9350907F07}" destId="{6EB5F218-CAB8-724D-86E2-164394F8F2D8}" srcOrd="0" destOrd="0" presId="urn:microsoft.com/office/officeart/2009/3/layout/HorizontalOrganizationChart"/>
    <dgm:cxn modelId="{B4392DB8-E94A-0A4C-B99A-FD5AD3930030}" type="presParOf" srcId="{29D666A7-232B-CD40-BFCD-FA9350907F07}" destId="{37826049-F217-484C-B90F-D5731AA81E04}" srcOrd="1" destOrd="0" presId="urn:microsoft.com/office/officeart/2009/3/layout/HorizontalOrganizationChart"/>
    <dgm:cxn modelId="{668D90E8-DB78-8545-99EC-0EEC43287980}" type="presParOf" srcId="{3E9E0641-BBA1-2E43-B84D-461F36D9D88F}" destId="{6C645597-C6F7-3845-A1F4-962659CE0E20}" srcOrd="1" destOrd="0" presId="urn:microsoft.com/office/officeart/2009/3/layout/HorizontalOrganizationChart"/>
    <dgm:cxn modelId="{7F6F92B1-C746-BE49-9A4E-F7425D7F04F7}" type="presParOf" srcId="{6C645597-C6F7-3845-A1F4-962659CE0E20}" destId="{76C2B7EC-FFCD-7749-AC4D-516257AA0221}" srcOrd="0" destOrd="0" presId="urn:microsoft.com/office/officeart/2009/3/layout/HorizontalOrganizationChart"/>
    <dgm:cxn modelId="{877AD3D0-39DB-3642-B77B-E83D197141C6}" type="presParOf" srcId="{6C645597-C6F7-3845-A1F4-962659CE0E20}" destId="{844DCBCB-0CAC-0147-BA20-518C71E1827A}" srcOrd="1" destOrd="0" presId="urn:microsoft.com/office/officeart/2009/3/layout/HorizontalOrganizationChart"/>
    <dgm:cxn modelId="{22881D83-744A-9144-B5BF-924736F0635B}" type="presParOf" srcId="{844DCBCB-0CAC-0147-BA20-518C71E1827A}" destId="{69B27296-22F7-4045-A9DE-F6610F23E31F}" srcOrd="0" destOrd="0" presId="urn:microsoft.com/office/officeart/2009/3/layout/HorizontalOrganizationChart"/>
    <dgm:cxn modelId="{753097A5-CB8F-0D42-B507-9DBB158573EA}" type="presParOf" srcId="{69B27296-22F7-4045-A9DE-F6610F23E31F}" destId="{42E10E3E-CB15-294D-921B-666FF2AF3FED}" srcOrd="0" destOrd="0" presId="urn:microsoft.com/office/officeart/2009/3/layout/HorizontalOrganizationChart"/>
    <dgm:cxn modelId="{5D4F6A3D-5D5B-FF4F-AE24-44226A42FCF8}" type="presParOf" srcId="{69B27296-22F7-4045-A9DE-F6610F23E31F}" destId="{6FBEB12A-00F9-094E-87CB-E63AB7228B64}" srcOrd="1" destOrd="0" presId="urn:microsoft.com/office/officeart/2009/3/layout/HorizontalOrganizationChart"/>
    <dgm:cxn modelId="{C58FC7EF-3DB1-AD4F-BA0E-B1F639FEB87C}" type="presParOf" srcId="{844DCBCB-0CAC-0147-BA20-518C71E1827A}" destId="{C6A440CD-CE0B-5248-8F1A-5A47AAC34F26}" srcOrd="1" destOrd="0" presId="urn:microsoft.com/office/officeart/2009/3/layout/HorizontalOrganizationChart"/>
    <dgm:cxn modelId="{3E47BCF7-F14B-B54B-B1EC-50297B8E64E4}" type="presParOf" srcId="{844DCBCB-0CAC-0147-BA20-518C71E1827A}" destId="{40F0074D-4B6E-2841-921D-9327380D5498}" srcOrd="2" destOrd="0" presId="urn:microsoft.com/office/officeart/2009/3/layout/HorizontalOrganizationChart"/>
    <dgm:cxn modelId="{607E2F43-8146-6C48-958A-E6B8F5E2BB3A}" type="presParOf" srcId="{3E9E0641-BBA1-2E43-B84D-461F36D9D88F}" destId="{1A87D18B-D64E-0249-BC61-504ED0E9257A}" srcOrd="2" destOrd="0" presId="urn:microsoft.com/office/officeart/2009/3/layout/HorizontalOrganizationChart"/>
    <dgm:cxn modelId="{7A082442-55E9-2747-9E16-F02028F17EBB}" type="presParOf" srcId="{42743FC5-B464-7447-A2BD-5E9553C1AF57}" destId="{EA4B8C28-645D-244E-AFA6-B18C642BFF22}" srcOrd="2" destOrd="0" presId="urn:microsoft.com/office/officeart/2009/3/layout/HorizontalOrganizationChart"/>
    <dgm:cxn modelId="{27C4CB19-EE84-1A4E-940F-BBFB456BA172}" type="presParOf" srcId="{42743FC5-B464-7447-A2BD-5E9553C1AF57}" destId="{4EA1CB20-FFC6-E746-AB2E-D52F2F1DF9FD}" srcOrd="3"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4" destOrd="0" presId="urn:microsoft.com/office/officeart/2009/3/layout/HorizontalOrganizationChart"/>
    <dgm:cxn modelId="{07D824DF-75A4-1040-8657-07D3CDE86171}" type="presParOf" srcId="{42743FC5-B464-7447-A2BD-5E9553C1AF57}" destId="{EEDB697F-42AD-8145-9AAA-33CEC2E28F2F}" srcOrd="5"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r>
            <a:rPr lang="pt-BR" sz="1600" b="1">
              <a:solidFill>
                <a:schemeClr val="tx1"/>
              </a:solidFill>
            </a:rPr>
            <a:t>6. Disposições complementares para processo de certificação de respiradores</a:t>
          </a:r>
        </a:p>
      </dgm:t>
    </dgm:pt>
    <dgm:pt modelId="{46BD1795-CE77-184A-96FD-AC76CC4006A0}" type="parTrans" cxnId="{AC435164-EBBD-8544-9D99-8679CFFE930D}">
      <dgm:prSet/>
      <dgm:spPr/>
      <dgm:t>
        <a:bodyPr/>
        <a:lstStyle/>
        <a:p>
          <a:endParaRPr lang="pt-BR"/>
        </a:p>
      </dgm:t>
    </dgm:pt>
    <dgm:pt modelId="{2C23C6CF-FB6C-A74E-AD4B-AB3EC760DA42}" type="sibTrans" cxnId="{AC435164-EBBD-8544-9D99-8679CFFE930D}">
      <dgm:prSet/>
      <dgm:spPr/>
      <dgm:t>
        <a:bodyPr/>
        <a:lstStyle/>
        <a:p>
          <a:endParaRPr lang="pt-BR"/>
        </a:p>
      </dgm:t>
    </dgm:pt>
    <dgm:pt modelId="{C8025250-5F05-6A46-A5D6-1FBE39184DB7}">
      <dgm:prSet phldrT="[Texto]" custT="1"/>
      <dgm:spPr/>
      <dgm:t>
        <a:bodyPr/>
        <a:lstStyle/>
        <a:p>
          <a:r>
            <a:rPr lang="pt-BR" sz="1400" b="1">
              <a:solidFill>
                <a:schemeClr val="tx1"/>
              </a:solidFill>
            </a:rPr>
            <a:t>Item 6.1</a:t>
          </a:r>
        </a:p>
      </dgm:t>
    </dgm:pt>
    <dgm:pt modelId="{48148C1A-CF80-6446-92B0-7F1EC0105D3C}" type="parTrans" cxnId="{F73D2157-13E1-7B48-B1F9-FF9A0C3CCB1D}">
      <dgm:prSet/>
      <dgm:spPr/>
      <dgm:t>
        <a:bodyPr/>
        <a:lstStyle/>
        <a:p>
          <a:endParaRPr lang="pt-BR"/>
        </a:p>
      </dgm:t>
    </dgm:pt>
    <dgm:pt modelId="{9B803953-81B2-7F4B-A330-FDD5AC14D0C2}" type="sibTrans" cxnId="{F73D2157-13E1-7B48-B1F9-FF9A0C3CCB1D}">
      <dgm:prSet/>
      <dgm:spPr/>
      <dgm:t>
        <a:bodyPr/>
        <a:lstStyle/>
        <a:p>
          <a:endParaRPr lang="pt-BR"/>
        </a:p>
      </dgm:t>
    </dgm:pt>
    <dgm:pt modelId="{222A6CD8-1F54-AD41-AAE9-7AF47C8BF77A}">
      <dgm:prSet phldrT="[Texto]" custT="1"/>
      <dgm:spPr/>
      <dgm:t>
        <a:bodyPr/>
        <a:lstStyle/>
        <a:p>
          <a:r>
            <a:rPr lang="pt-BR" sz="1400" b="1">
              <a:solidFill>
                <a:schemeClr val="tx1"/>
              </a:solidFill>
            </a:rPr>
            <a:t>Item 6.2</a:t>
          </a:r>
          <a:endParaRPr lang="pt-BR" sz="1400" b="1" u="sng">
            <a:solidFill>
              <a:schemeClr val="tx1"/>
            </a:solidFill>
          </a:endParaRPr>
        </a:p>
      </dgm:t>
    </dgm:pt>
    <dgm:pt modelId="{ADA41FBE-87F0-CB4B-97B8-254789076900}" type="parTrans" cxnId="{D911279F-D360-9E49-B104-289D741692B1}">
      <dgm:prSet/>
      <dgm:spPr/>
      <dgm:t>
        <a:bodyPr/>
        <a:lstStyle/>
        <a:p>
          <a:endParaRPr lang="pt-BR"/>
        </a:p>
      </dgm:t>
    </dgm:pt>
    <dgm:pt modelId="{75D9C44B-0114-5047-A3C6-4A520614277B}" type="sibTrans" cxnId="{D911279F-D360-9E49-B104-289D741692B1}">
      <dgm:prSet/>
      <dgm:spPr/>
      <dgm:t>
        <a:bodyPr/>
        <a:lstStyle/>
        <a:p>
          <a:endParaRPr lang="pt-BR"/>
        </a:p>
      </dgm:t>
    </dgm:pt>
    <dgm:pt modelId="{3E792F89-1178-904B-A617-DBE16D1B9D26}">
      <dgm:prSet phldrT="[Texto]" custT="1"/>
      <dgm:spPr/>
      <dgm:t>
        <a:bodyPr/>
        <a:lstStyle/>
        <a:p>
          <a:r>
            <a:rPr lang="pt-BR" sz="1400" b="1">
              <a:solidFill>
                <a:schemeClr val="tx1"/>
              </a:solidFill>
            </a:rPr>
            <a:t>Item 6.3</a:t>
          </a:r>
          <a:endParaRPr lang="pt-BR" sz="1400" b="1" u="sng">
            <a:solidFill>
              <a:schemeClr val="tx1"/>
            </a:solidFill>
          </a:endParaRPr>
        </a:p>
      </dgm:t>
    </dgm:pt>
    <dgm:pt modelId="{9235E0DC-D57C-564E-A958-1E1D63A54EDA}" type="parTrans" cxnId="{9FEBD12A-4B34-BC44-9632-9313665F2176}">
      <dgm:prSet/>
      <dgm:spPr/>
      <dgm:t>
        <a:bodyPr/>
        <a:lstStyle/>
        <a:p>
          <a:endParaRPr lang="pt-BR"/>
        </a:p>
      </dgm:t>
    </dgm:pt>
    <dgm:pt modelId="{2FFDA829-E8A9-C14D-B481-380879F42199}" type="sibTrans" cxnId="{9FEBD12A-4B34-BC44-9632-9313665F2176}">
      <dgm:prSet/>
      <dgm:spPr/>
      <dgm:t>
        <a:bodyPr/>
        <a:lstStyle/>
        <a:p>
          <a:endParaRPr lang="pt-BR"/>
        </a:p>
      </dgm:t>
    </dgm:pt>
    <dgm:pt modelId="{39B47A5A-1A60-2E4E-ABEB-FB42B2D6C0C9}">
      <dgm:prSet phldrT="[Texto]" custT="1"/>
      <dgm:spPr>
        <a:solidFill>
          <a:schemeClr val="bg1"/>
        </a:solid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0432FF"/>
              </a:solidFill>
              <a:effectLst/>
              <a:latin typeface="+mn-lt"/>
              <a:ea typeface="+mn-ea"/>
              <a:cs typeface="+mn-cs"/>
            </a:rPr>
            <a:t>certificação de conformidade nacional</a:t>
          </a:r>
          <a:endParaRPr lang="pt-BR" sz="1400">
            <a:solidFill>
              <a:schemeClr val="tx1"/>
            </a:solidFill>
          </a:endParaRPr>
        </a:p>
      </dgm:t>
    </dgm:pt>
    <dgm:pt modelId="{8A3F5FFB-135A-7343-8B54-CB1810A3692E}" type="sibTrans" cxnId="{608CF790-F7C0-6F4E-B023-0565DDA6070E}">
      <dgm:prSet/>
      <dgm:spPr/>
      <dgm:t>
        <a:bodyPr/>
        <a:lstStyle/>
        <a:p>
          <a:endParaRPr lang="pt-BR"/>
        </a:p>
      </dgm:t>
    </dgm:pt>
    <dgm:pt modelId="{1D31D532-433C-8348-8E1E-3AD912E399AC}" type="parTrans" cxnId="{608CF790-F7C0-6F4E-B023-0565DDA6070E}">
      <dgm:prSet/>
      <dgm:spPr/>
      <dgm:t>
        <a:bodyPr/>
        <a:lstStyle/>
        <a:p>
          <a:endParaRPr lang="pt-BR"/>
        </a:p>
      </dgm:t>
    </dgm:pt>
    <dgm:pt modelId="{6D2D45DF-9780-6847-8DD1-DE1C59AC942E}">
      <dgm:prSet phldrT="[Texto]" custT="1"/>
      <dgm:spPr>
        <a:no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FF0000"/>
              </a:solidFill>
              <a:effectLst/>
              <a:latin typeface="+mn-lt"/>
              <a:ea typeface="+mn-ea"/>
              <a:cs typeface="+mn-cs"/>
            </a:rPr>
            <a:t>certificação de conformidade estrangeira</a:t>
          </a:r>
          <a:r>
            <a:rPr lang="pt-BR" sz="1400" b="1" u="sng">
              <a:solidFill>
                <a:srgbClr val="FF0000"/>
              </a:solidFill>
              <a:effectLst/>
            </a:rPr>
            <a:t> </a:t>
          </a:r>
          <a:endParaRPr lang="pt-BR" sz="1400">
            <a:solidFill>
              <a:schemeClr val="tx1"/>
            </a:solidFill>
          </a:endParaRPr>
        </a:p>
      </dgm:t>
    </dgm:pt>
    <dgm:pt modelId="{A2A714F5-A027-514A-B890-46CE2233F286}" type="sibTrans" cxnId="{5800760F-8DDA-0F4F-A3F5-54FE882A53AC}">
      <dgm:prSet/>
      <dgm:spPr/>
      <dgm:t>
        <a:bodyPr/>
        <a:lstStyle/>
        <a:p>
          <a:endParaRPr lang="pt-BR"/>
        </a:p>
      </dgm:t>
    </dgm:pt>
    <dgm:pt modelId="{A614DF56-F639-2444-A9D2-8B56994D21C5}" type="parTrans" cxnId="{5800760F-8DDA-0F4F-A3F5-54FE882A53AC}">
      <dgm:prSet/>
      <dgm:spPr/>
      <dgm:t>
        <a:bodyPr/>
        <a:lstStyle/>
        <a:p>
          <a:endParaRPr lang="pt-BR"/>
        </a:p>
      </dgm:t>
    </dgm:pt>
    <dgm:pt modelId="{96E21C44-ED54-DE4A-B03E-A7F076C1DEF5}">
      <dgm:prSet phldrT="[Texto]" custT="1"/>
      <dgm:spPr>
        <a:noFill/>
        <a:ln w="57150">
          <a:solidFill>
            <a:srgbClr val="FFC000"/>
          </a:solidFill>
        </a:ln>
      </dgm:spPr>
      <dgm:t>
        <a:bodyPr/>
        <a:lstStyle/>
        <a:p>
          <a:pPr>
            <a:buClrTx/>
            <a:buSzTx/>
            <a:buFontTx/>
            <a:buNone/>
          </a:pPr>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800 kV</a:t>
          </a:r>
          <a:r>
            <a:rPr lang="pt-BR" sz="1400">
              <a:solidFill>
                <a:schemeClr val="tx1"/>
              </a:solidFill>
              <a:effectLst/>
              <a:latin typeface="+mn-lt"/>
              <a:ea typeface="+mn-ea"/>
              <a:cs typeface="+mn-cs"/>
            </a:rPr>
            <a:t> CA e 600 kV CC</a:t>
          </a:r>
          <a:r>
            <a:rPr lang="pt-BR" sz="1400">
              <a:effectLst/>
            </a:rPr>
            <a:t> </a:t>
          </a:r>
          <a:endParaRPr lang="pt-BR" sz="1400">
            <a:solidFill>
              <a:schemeClr val="tx1"/>
            </a:solidFill>
          </a:endParaRPr>
        </a:p>
      </dgm:t>
    </dgm:pt>
    <dgm:pt modelId="{A45FADFF-C9BD-8E4B-BE22-E6604480A9C0}" type="sibTrans" cxnId="{8503662D-9948-EF45-8E8D-7AE415F8CEEC}">
      <dgm:prSet/>
      <dgm:spPr/>
      <dgm:t>
        <a:bodyPr/>
        <a:lstStyle/>
        <a:p>
          <a:endParaRPr lang="pt-BR"/>
        </a:p>
      </dgm:t>
    </dgm:pt>
    <dgm:pt modelId="{94247610-7624-364B-9142-4308566AC228}" type="parTrans" cxnId="{8503662D-9948-EF45-8E8D-7AE415F8CEEC}">
      <dgm:prSet/>
      <dgm:spPr/>
      <dgm:t>
        <a:bodyPr/>
        <a:lstStyle/>
        <a:p>
          <a:endParaRPr lang="pt-B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64207" custScaleY="249549" custLinFactNeighborX="-8030" custLinFactNeighborY="3627">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88C9158A-0C4B-9842-96A6-9A52501C00A6}" type="pres">
      <dgm:prSet presAssocID="{48148C1A-CF80-6446-92B0-7F1EC0105D3C}" presName="Name64" presStyleLbl="parChTrans1D2" presStyleIdx="0" presStyleCnt="3"/>
      <dgm:spPr/>
    </dgm:pt>
    <dgm:pt modelId="{3E9E0641-BBA1-2E43-B84D-461F36D9D88F}" type="pres">
      <dgm:prSet presAssocID="{C8025250-5F05-6A46-A5D6-1FBE39184DB7}" presName="hierRoot2" presStyleCnt="0">
        <dgm:presLayoutVars>
          <dgm:hierBranch val="init"/>
        </dgm:presLayoutVars>
      </dgm:prSet>
      <dgm:spPr/>
    </dgm:pt>
    <dgm:pt modelId="{29D666A7-232B-CD40-BFCD-FA9350907F07}" type="pres">
      <dgm:prSet presAssocID="{C8025250-5F05-6A46-A5D6-1FBE39184DB7}" presName="rootComposite" presStyleCnt="0"/>
      <dgm:spPr/>
    </dgm:pt>
    <dgm:pt modelId="{6EB5F218-CAB8-724D-86E2-164394F8F2D8}" type="pres">
      <dgm:prSet presAssocID="{C8025250-5F05-6A46-A5D6-1FBE39184DB7}" presName="rootText" presStyleLbl="node2" presStyleIdx="0" presStyleCnt="3" custScaleX="35093" custScaleY="87307" custLinFactNeighborX="-12250" custLinFactNeighborY="62249">
        <dgm:presLayoutVars>
          <dgm:chPref val="3"/>
        </dgm:presLayoutVars>
      </dgm:prSet>
      <dgm:spPr/>
    </dgm:pt>
    <dgm:pt modelId="{37826049-F217-484C-B90F-D5731AA81E04}" type="pres">
      <dgm:prSet presAssocID="{C8025250-5F05-6A46-A5D6-1FBE39184DB7}" presName="rootConnector" presStyleLbl="node2" presStyleIdx="0" presStyleCnt="3"/>
      <dgm:spPr/>
    </dgm:pt>
    <dgm:pt modelId="{6C645597-C6F7-3845-A1F4-962659CE0E20}" type="pres">
      <dgm:prSet presAssocID="{C8025250-5F05-6A46-A5D6-1FBE39184DB7}" presName="hierChild4" presStyleCnt="0"/>
      <dgm:spPr/>
    </dgm:pt>
    <dgm:pt modelId="{76C2B7EC-FFCD-7749-AC4D-516257AA0221}" type="pres">
      <dgm:prSet presAssocID="{94247610-7624-364B-9142-4308566AC228}" presName="Name64" presStyleLbl="parChTrans1D3" presStyleIdx="0" presStyleCnt="3"/>
      <dgm:spPr/>
    </dgm:pt>
    <dgm:pt modelId="{844DCBCB-0CAC-0147-BA20-518C71E1827A}" type="pres">
      <dgm:prSet presAssocID="{96E21C44-ED54-DE4A-B03E-A7F076C1DEF5}" presName="hierRoot2" presStyleCnt="0">
        <dgm:presLayoutVars>
          <dgm:hierBranch val="init"/>
        </dgm:presLayoutVars>
      </dgm:prSet>
      <dgm:spPr/>
    </dgm:pt>
    <dgm:pt modelId="{69B27296-22F7-4045-A9DE-F6610F23E31F}" type="pres">
      <dgm:prSet presAssocID="{96E21C44-ED54-DE4A-B03E-A7F076C1DEF5}" presName="rootComposite" presStyleCnt="0"/>
      <dgm:spPr/>
    </dgm:pt>
    <dgm:pt modelId="{42E10E3E-CB15-294D-921B-666FF2AF3FED}" type="pres">
      <dgm:prSet presAssocID="{96E21C44-ED54-DE4A-B03E-A7F076C1DEF5}" presName="rootText" presStyleLbl="node3" presStyleIdx="0" presStyleCnt="3" custScaleX="177665" custScaleY="164097" custLinFactNeighborX="-19386" custLinFactNeighborY="21663">
        <dgm:presLayoutVars>
          <dgm:chPref val="3"/>
        </dgm:presLayoutVars>
      </dgm:prSet>
      <dgm:spPr/>
    </dgm:pt>
    <dgm:pt modelId="{6FBEB12A-00F9-094E-87CB-E63AB7228B64}" type="pres">
      <dgm:prSet presAssocID="{96E21C44-ED54-DE4A-B03E-A7F076C1DEF5}" presName="rootConnector" presStyleLbl="node3" presStyleIdx="0" presStyleCnt="3"/>
      <dgm:spPr/>
    </dgm:pt>
    <dgm:pt modelId="{C6A440CD-CE0B-5248-8F1A-5A47AAC34F26}" type="pres">
      <dgm:prSet presAssocID="{96E21C44-ED54-DE4A-B03E-A7F076C1DEF5}" presName="hierChild4" presStyleCnt="0"/>
      <dgm:spPr/>
    </dgm:pt>
    <dgm:pt modelId="{40F0074D-4B6E-2841-921D-9327380D5498}" type="pres">
      <dgm:prSet presAssocID="{96E21C44-ED54-DE4A-B03E-A7F076C1DEF5}" presName="hierChild5" presStyleCnt="0"/>
      <dgm:spPr/>
    </dgm:pt>
    <dgm:pt modelId="{1A87D18B-D64E-0249-BC61-504ED0E9257A}" type="pres">
      <dgm:prSet presAssocID="{C8025250-5F05-6A46-A5D6-1FBE39184DB7}" presName="hierChild5" presStyleCnt="0"/>
      <dgm:spPr/>
    </dgm:pt>
    <dgm:pt modelId="{EA4B8C28-645D-244E-AFA6-B18C642BFF22}" type="pres">
      <dgm:prSet presAssocID="{ADA41FBE-87F0-CB4B-97B8-254789076900}" presName="Name64" presStyleLbl="parChTrans1D2" presStyleIdx="1" presStyleCnt="3"/>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1" presStyleCnt="3" custScaleX="36007" custScaleY="92389" custLinFactNeighborX="-12707" custLinFactNeighborY="34049">
        <dgm:presLayoutVars>
          <dgm:chPref val="3"/>
        </dgm:presLayoutVars>
      </dgm:prSet>
      <dgm:spPr/>
    </dgm:pt>
    <dgm:pt modelId="{CD80DD4E-0D1B-5C4A-8BFF-66FA45B09C21}" type="pres">
      <dgm:prSet presAssocID="{222A6CD8-1F54-AD41-AAE9-7AF47C8BF77A}" presName="rootConnector" presStyleLbl="node2" presStyleIdx="1" presStyleCnt="3"/>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1" presStyleCnt="3"/>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1" presStyleCnt="3" custScaleX="179332" custScaleY="156820" custLinFactNeighborX="-20827" custLinFactNeighborY="374">
        <dgm:presLayoutVars>
          <dgm:chPref val="3"/>
        </dgm:presLayoutVars>
      </dgm:prSet>
      <dgm:spPr/>
    </dgm:pt>
    <dgm:pt modelId="{4CBEFE38-2ACC-3C43-A2B2-BA4B66BE6F0C}" type="pres">
      <dgm:prSet presAssocID="{6D2D45DF-9780-6847-8DD1-DE1C59AC942E}" presName="rootConnector" presStyleLbl="node3" presStyleIdx="1" presStyleCnt="3"/>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2" presStyleCnt="3"/>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2" presStyleCnt="3" custScaleX="35793" custScaleY="100152" custLinFactNeighborX="-12600">
        <dgm:presLayoutVars>
          <dgm:chPref val="3"/>
        </dgm:presLayoutVars>
      </dgm:prSet>
      <dgm:spPr/>
    </dgm:pt>
    <dgm:pt modelId="{9E2BCF4D-DA26-1543-9874-B35794FEDEC8}" type="pres">
      <dgm:prSet presAssocID="{3E792F89-1178-904B-A617-DBE16D1B9D26}" presName="rootConnector" presStyleLbl="node2" presStyleIdx="2" presStyleCnt="3"/>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2" presStyleCnt="3"/>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2" presStyleCnt="3" custScaleX="177093" custScaleY="154664" custLinFactNeighborX="-19162" custLinFactNeighborY="-24081">
        <dgm:presLayoutVars>
          <dgm:chPref val="3"/>
        </dgm:presLayoutVars>
      </dgm:prSet>
      <dgm:spPr/>
    </dgm:pt>
    <dgm:pt modelId="{83CFC3BF-117C-CF47-93F3-A958F54A7D7E}" type="pres">
      <dgm:prSet presAssocID="{39B47A5A-1A60-2E4E-ABEB-FB42B2D6C0C9}" presName="rootConnector" presStyleLbl="node3" presStyleIdx="2" presStyleCnt="3"/>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2"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8503662D-9948-EF45-8E8D-7AE415F8CEEC}" srcId="{C8025250-5F05-6A46-A5D6-1FBE39184DB7}" destId="{96E21C44-ED54-DE4A-B03E-A7F076C1DEF5}" srcOrd="0" destOrd="0" parTransId="{94247610-7624-364B-9142-4308566AC228}" sibTransId="{A45FADFF-C9BD-8E4B-BE22-E6604480A9C0}"/>
    <dgm:cxn modelId="{A6B94340-A7C9-DF4A-B1A2-DF2BF1E327F3}" type="presOf" srcId="{48148C1A-CF80-6446-92B0-7F1EC0105D3C}" destId="{88C9158A-0C4B-9842-96A6-9A52501C00A6}"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88C4AE45-8A5C-844D-8F00-DAC24794F963}" type="presOf" srcId="{96E21C44-ED54-DE4A-B03E-A7F076C1DEF5}" destId="{6FBEB12A-00F9-094E-87CB-E63AB7228B64}" srcOrd="1" destOrd="0" presId="urn:microsoft.com/office/officeart/2009/3/layout/HorizontalOrganizationChart"/>
    <dgm:cxn modelId="{19B2CA47-8D31-244D-AF7D-C04BAE6C2E38}" type="presOf" srcId="{94247610-7624-364B-9142-4308566AC228}" destId="{76C2B7EC-FFCD-7749-AC4D-516257AA0221}" srcOrd="0" destOrd="0" presId="urn:microsoft.com/office/officeart/2009/3/layout/HorizontalOrganizationChart"/>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F73D2157-13E1-7B48-B1F9-FF9A0C3CCB1D}" srcId="{CCC85BFD-EE1C-F348-B4AE-90D9ABA35B7E}" destId="{C8025250-5F05-6A46-A5D6-1FBE39184DB7}" srcOrd="0" destOrd="0" parTransId="{48148C1A-CF80-6446-92B0-7F1EC0105D3C}" sibTransId="{9B803953-81B2-7F4B-A330-FDD5AC14D0C2}"/>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3B177A9A-2E44-8E46-B402-BB575B381435}" type="presOf" srcId="{C8025250-5F05-6A46-A5D6-1FBE39184DB7}" destId="{37826049-F217-484C-B90F-D5731AA81E04}" srcOrd="1" destOrd="0" presId="urn:microsoft.com/office/officeart/2009/3/layout/HorizontalOrganizationChart"/>
    <dgm:cxn modelId="{D911279F-D360-9E49-B104-289D741692B1}" srcId="{CCC85BFD-EE1C-F348-B4AE-90D9ABA35B7E}" destId="{222A6CD8-1F54-AD41-AAE9-7AF47C8BF77A}" srcOrd="1" destOrd="0" parTransId="{ADA41FBE-87F0-CB4B-97B8-254789076900}" sibTransId="{75D9C44B-0114-5047-A3C6-4A520614277B}"/>
    <dgm:cxn modelId="{8CF8DEA1-AED2-6B48-8A17-498C95046C61}" type="presOf" srcId="{C8025250-5F05-6A46-A5D6-1FBE39184DB7}" destId="{6EB5F218-CAB8-724D-86E2-164394F8F2D8}" srcOrd="0" destOrd="0" presId="urn:microsoft.com/office/officeart/2009/3/layout/HorizontalOrganizationChart"/>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4F1E15D9-C32D-4749-A258-02E731C5D274}" type="presOf" srcId="{96E21C44-ED54-DE4A-B03E-A7F076C1DEF5}" destId="{42E10E3E-CB15-294D-921B-666FF2AF3FED}"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F7AB90C8-BB44-184A-B931-A3DAFA606630}" type="presParOf" srcId="{42743FC5-B464-7447-A2BD-5E9553C1AF57}" destId="{88C9158A-0C4B-9842-96A6-9A52501C00A6}" srcOrd="0" destOrd="0" presId="urn:microsoft.com/office/officeart/2009/3/layout/HorizontalOrganizationChart"/>
    <dgm:cxn modelId="{F83E2D31-0119-4544-9F5D-FE5377CA0806}" type="presParOf" srcId="{42743FC5-B464-7447-A2BD-5E9553C1AF57}" destId="{3E9E0641-BBA1-2E43-B84D-461F36D9D88F}" srcOrd="1" destOrd="0" presId="urn:microsoft.com/office/officeart/2009/3/layout/HorizontalOrganizationChart"/>
    <dgm:cxn modelId="{348B6AF4-B3C1-524A-BC73-510DA6768051}" type="presParOf" srcId="{3E9E0641-BBA1-2E43-B84D-461F36D9D88F}" destId="{29D666A7-232B-CD40-BFCD-FA9350907F07}" srcOrd="0" destOrd="0" presId="urn:microsoft.com/office/officeart/2009/3/layout/HorizontalOrganizationChart"/>
    <dgm:cxn modelId="{BA81C20F-34AE-D140-8D86-167F2C84FEE3}" type="presParOf" srcId="{29D666A7-232B-CD40-BFCD-FA9350907F07}" destId="{6EB5F218-CAB8-724D-86E2-164394F8F2D8}" srcOrd="0" destOrd="0" presId="urn:microsoft.com/office/officeart/2009/3/layout/HorizontalOrganizationChart"/>
    <dgm:cxn modelId="{B4392DB8-E94A-0A4C-B99A-FD5AD3930030}" type="presParOf" srcId="{29D666A7-232B-CD40-BFCD-FA9350907F07}" destId="{37826049-F217-484C-B90F-D5731AA81E04}" srcOrd="1" destOrd="0" presId="urn:microsoft.com/office/officeart/2009/3/layout/HorizontalOrganizationChart"/>
    <dgm:cxn modelId="{668D90E8-DB78-8545-99EC-0EEC43287980}" type="presParOf" srcId="{3E9E0641-BBA1-2E43-B84D-461F36D9D88F}" destId="{6C645597-C6F7-3845-A1F4-962659CE0E20}" srcOrd="1" destOrd="0" presId="urn:microsoft.com/office/officeart/2009/3/layout/HorizontalOrganizationChart"/>
    <dgm:cxn modelId="{7F6F92B1-C746-BE49-9A4E-F7425D7F04F7}" type="presParOf" srcId="{6C645597-C6F7-3845-A1F4-962659CE0E20}" destId="{76C2B7EC-FFCD-7749-AC4D-516257AA0221}" srcOrd="0" destOrd="0" presId="urn:microsoft.com/office/officeart/2009/3/layout/HorizontalOrganizationChart"/>
    <dgm:cxn modelId="{877AD3D0-39DB-3642-B77B-E83D197141C6}" type="presParOf" srcId="{6C645597-C6F7-3845-A1F4-962659CE0E20}" destId="{844DCBCB-0CAC-0147-BA20-518C71E1827A}" srcOrd="1" destOrd="0" presId="urn:microsoft.com/office/officeart/2009/3/layout/HorizontalOrganizationChart"/>
    <dgm:cxn modelId="{22881D83-744A-9144-B5BF-924736F0635B}" type="presParOf" srcId="{844DCBCB-0CAC-0147-BA20-518C71E1827A}" destId="{69B27296-22F7-4045-A9DE-F6610F23E31F}" srcOrd="0" destOrd="0" presId="urn:microsoft.com/office/officeart/2009/3/layout/HorizontalOrganizationChart"/>
    <dgm:cxn modelId="{753097A5-CB8F-0D42-B507-9DBB158573EA}" type="presParOf" srcId="{69B27296-22F7-4045-A9DE-F6610F23E31F}" destId="{42E10E3E-CB15-294D-921B-666FF2AF3FED}" srcOrd="0" destOrd="0" presId="urn:microsoft.com/office/officeart/2009/3/layout/HorizontalOrganizationChart"/>
    <dgm:cxn modelId="{5D4F6A3D-5D5B-FF4F-AE24-44226A42FCF8}" type="presParOf" srcId="{69B27296-22F7-4045-A9DE-F6610F23E31F}" destId="{6FBEB12A-00F9-094E-87CB-E63AB7228B64}" srcOrd="1" destOrd="0" presId="urn:microsoft.com/office/officeart/2009/3/layout/HorizontalOrganizationChart"/>
    <dgm:cxn modelId="{C58FC7EF-3DB1-AD4F-BA0E-B1F639FEB87C}" type="presParOf" srcId="{844DCBCB-0CAC-0147-BA20-518C71E1827A}" destId="{C6A440CD-CE0B-5248-8F1A-5A47AAC34F26}" srcOrd="1" destOrd="0" presId="urn:microsoft.com/office/officeart/2009/3/layout/HorizontalOrganizationChart"/>
    <dgm:cxn modelId="{3E47BCF7-F14B-B54B-B1EC-50297B8E64E4}" type="presParOf" srcId="{844DCBCB-0CAC-0147-BA20-518C71E1827A}" destId="{40F0074D-4B6E-2841-921D-9327380D5498}" srcOrd="2" destOrd="0" presId="urn:microsoft.com/office/officeart/2009/3/layout/HorizontalOrganizationChart"/>
    <dgm:cxn modelId="{607E2F43-8146-6C48-958A-E6B8F5E2BB3A}" type="presParOf" srcId="{3E9E0641-BBA1-2E43-B84D-461F36D9D88F}" destId="{1A87D18B-D64E-0249-BC61-504ED0E9257A}" srcOrd="2" destOrd="0" presId="urn:microsoft.com/office/officeart/2009/3/layout/HorizontalOrganizationChart"/>
    <dgm:cxn modelId="{7A082442-55E9-2747-9E16-F02028F17EBB}" type="presParOf" srcId="{42743FC5-B464-7447-A2BD-5E9553C1AF57}" destId="{EA4B8C28-645D-244E-AFA6-B18C642BFF22}" srcOrd="2" destOrd="0" presId="urn:microsoft.com/office/officeart/2009/3/layout/HorizontalOrganizationChart"/>
    <dgm:cxn modelId="{27C4CB19-EE84-1A4E-940F-BBFB456BA172}" type="presParOf" srcId="{42743FC5-B464-7447-A2BD-5E9553C1AF57}" destId="{4EA1CB20-FFC6-E746-AB2E-D52F2F1DF9FD}" srcOrd="3"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4" destOrd="0" presId="urn:microsoft.com/office/officeart/2009/3/layout/HorizontalOrganizationChart"/>
    <dgm:cxn modelId="{07D824DF-75A4-1040-8657-07D3CDE86171}" type="presParOf" srcId="{42743FC5-B464-7447-A2BD-5E9553C1AF57}" destId="{EEDB697F-42AD-8145-9AAA-33CEC2E28F2F}" srcOrd="5"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66E4DB-A6DB-4B34-88D7-BB9AB20DD7C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DC1829CE-88DA-4D8F-B785-A894767300A9}">
      <dgm:prSet phldrT="[Texto]" custT="1"/>
      <dgm:spPr/>
      <dgm:t>
        <a:bodyPr/>
        <a:lstStyle/>
        <a:p>
          <a:r>
            <a:rPr lang="pt-BR" sz="1200" b="1">
              <a:solidFill>
                <a:schemeClr val="tx1"/>
              </a:solidFill>
            </a:rPr>
            <a:t>Documentação</a:t>
          </a:r>
        </a:p>
      </dgm:t>
    </dgm:pt>
    <dgm:pt modelId="{6AF45D08-046B-4407-8231-75E4FE978062}" type="parTrans" cxnId="{E1069069-F529-4248-A2B5-313B7BEEBE15}">
      <dgm:prSet/>
      <dgm:spPr/>
      <dgm:t>
        <a:bodyPr/>
        <a:lstStyle/>
        <a:p>
          <a:endParaRPr lang="pt-BR"/>
        </a:p>
      </dgm:t>
    </dgm:pt>
    <dgm:pt modelId="{C003FFF6-7971-4A5D-A0FA-029232BE255A}" type="sibTrans" cxnId="{E1069069-F529-4248-A2B5-313B7BEEBE15}">
      <dgm:prSet/>
      <dgm:spPr/>
      <dgm:t>
        <a:bodyPr/>
        <a:lstStyle/>
        <a:p>
          <a:endParaRPr lang="pt-BR"/>
        </a:p>
      </dgm:t>
    </dgm:pt>
    <dgm:pt modelId="{C09DAF1F-A83A-498E-901E-C8560CEA71AC}">
      <dgm:prSet phldrT="[Texto]" custT="1"/>
      <dgm:spPr/>
      <dgm:t>
        <a:bodyPr/>
        <a:lstStyle/>
        <a:p>
          <a:r>
            <a:rPr lang="pt-BR" sz="1100"/>
            <a:t>Certificados estrangeiros (produto + SGQ)</a:t>
          </a:r>
        </a:p>
      </dgm:t>
    </dgm:pt>
    <dgm:pt modelId="{7F511454-898C-4273-808F-E7539D337190}" type="parTrans" cxnId="{A010E72C-4122-46D8-8731-61B91FBD0383}">
      <dgm:prSet/>
      <dgm:spPr/>
      <dgm:t>
        <a:bodyPr/>
        <a:lstStyle/>
        <a:p>
          <a:endParaRPr lang="pt-BR"/>
        </a:p>
      </dgm:t>
    </dgm:pt>
    <dgm:pt modelId="{13C5902A-ABAD-41C4-B1A2-1C1354E1D7DB}" type="sibTrans" cxnId="{A010E72C-4122-46D8-8731-61B91FBD0383}">
      <dgm:prSet/>
      <dgm:spPr/>
      <dgm:t>
        <a:bodyPr/>
        <a:lstStyle/>
        <a:p>
          <a:endParaRPr lang="pt-BR"/>
        </a:p>
      </dgm:t>
    </dgm:pt>
    <dgm:pt modelId="{1C830536-11BF-44C7-870D-503B6ECA23F0}">
      <dgm:prSet phldrT="[Texto]" custT="1"/>
      <dgm:spPr/>
      <dgm:t>
        <a:bodyPr/>
        <a:lstStyle/>
        <a:p>
          <a:r>
            <a:rPr lang="pt-BR" sz="1200" b="1">
              <a:solidFill>
                <a:schemeClr val="tx1"/>
              </a:solidFill>
            </a:rPr>
            <a:t>Análise solicitação</a:t>
          </a:r>
        </a:p>
      </dgm:t>
    </dgm:pt>
    <dgm:pt modelId="{7C45FA5C-193E-4D19-BBD0-8FA991FAC1DD}" type="parTrans" cxnId="{32C47050-8BDE-4796-9AA4-9FB52469F935}">
      <dgm:prSet/>
      <dgm:spPr/>
      <dgm:t>
        <a:bodyPr/>
        <a:lstStyle/>
        <a:p>
          <a:endParaRPr lang="pt-BR"/>
        </a:p>
      </dgm:t>
    </dgm:pt>
    <dgm:pt modelId="{F2C7ABDF-D97E-4A61-A90D-FAA57FFAE141}" type="sibTrans" cxnId="{32C47050-8BDE-4796-9AA4-9FB52469F935}">
      <dgm:prSet/>
      <dgm:spPr/>
      <dgm:t>
        <a:bodyPr/>
        <a:lstStyle/>
        <a:p>
          <a:endParaRPr lang="pt-BR"/>
        </a:p>
      </dgm:t>
    </dgm:pt>
    <dgm:pt modelId="{593BDFB7-A37A-463C-B600-DF1574238730}">
      <dgm:prSet phldrT="[Texto]" custT="1"/>
      <dgm:spPr/>
      <dgm:t>
        <a:bodyPr/>
        <a:lstStyle/>
        <a:p>
          <a:r>
            <a:rPr lang="pt-BR" sz="1100"/>
            <a:t>Condições de avaliação</a:t>
          </a:r>
        </a:p>
      </dgm:t>
    </dgm:pt>
    <dgm:pt modelId="{A530AD84-3644-4AFA-A41A-B64E90E7B569}" type="parTrans" cxnId="{3196D1B3-5826-42E3-AFCB-62ECB238F089}">
      <dgm:prSet/>
      <dgm:spPr/>
      <dgm:t>
        <a:bodyPr/>
        <a:lstStyle/>
        <a:p>
          <a:endParaRPr lang="pt-BR"/>
        </a:p>
      </dgm:t>
    </dgm:pt>
    <dgm:pt modelId="{4999725E-C34E-4F38-B77A-27D4D2E7CFC7}" type="sibTrans" cxnId="{3196D1B3-5826-42E3-AFCB-62ECB238F089}">
      <dgm:prSet/>
      <dgm:spPr/>
      <dgm:t>
        <a:bodyPr/>
        <a:lstStyle/>
        <a:p>
          <a:endParaRPr lang="pt-BR"/>
        </a:p>
      </dgm:t>
    </dgm:pt>
    <dgm:pt modelId="{F235000F-2B80-48E7-B3D5-21EBD81D1E07}">
      <dgm:prSet phldrT="[Texto]" custT="1"/>
      <dgm:spPr/>
      <dgm:t>
        <a:bodyPr/>
        <a:lstStyle/>
        <a:p>
          <a:r>
            <a:rPr lang="pt-BR" sz="1200" b="1">
              <a:solidFill>
                <a:schemeClr val="tx1"/>
              </a:solidFill>
            </a:rPr>
            <a:t>Inspeção</a:t>
          </a:r>
        </a:p>
      </dgm:t>
    </dgm:pt>
    <dgm:pt modelId="{BF584BF5-FBD6-43A6-9E74-C182AF99EAA8}" type="parTrans" cxnId="{FA3ADBE9-BB23-4ADB-9F18-7EF66093861B}">
      <dgm:prSet/>
      <dgm:spPr/>
      <dgm:t>
        <a:bodyPr/>
        <a:lstStyle/>
        <a:p>
          <a:endParaRPr lang="pt-BR"/>
        </a:p>
      </dgm:t>
    </dgm:pt>
    <dgm:pt modelId="{4BC42802-4CCC-4EE7-AEDA-DC3F7C1A9845}" type="sibTrans" cxnId="{FA3ADBE9-BB23-4ADB-9F18-7EF66093861B}">
      <dgm:prSet/>
      <dgm:spPr/>
      <dgm:t>
        <a:bodyPr/>
        <a:lstStyle/>
        <a:p>
          <a:endParaRPr lang="pt-BR"/>
        </a:p>
      </dgm:t>
    </dgm:pt>
    <dgm:pt modelId="{5FFAF0B0-A195-457C-A528-994FDA4DB2A9}">
      <dgm:prSet phldrT="[Texto]" custT="1"/>
      <dgm:spPr/>
      <dgm:t>
        <a:bodyPr/>
        <a:lstStyle/>
        <a:p>
          <a:pPr algn="ctr"/>
          <a:r>
            <a:rPr lang="pt-BR" sz="1100"/>
            <a:t>Vistoria do equipamento - confirmar condiz com documentação  </a:t>
          </a:r>
        </a:p>
      </dgm:t>
    </dgm:pt>
    <dgm:pt modelId="{34152CFC-FD11-4ECB-BD52-8C0C8A34E0EF}" type="parTrans" cxnId="{59C68810-FA94-4ED2-89A0-8B211BBC4759}">
      <dgm:prSet/>
      <dgm:spPr/>
      <dgm:t>
        <a:bodyPr/>
        <a:lstStyle/>
        <a:p>
          <a:endParaRPr lang="pt-BR"/>
        </a:p>
      </dgm:t>
    </dgm:pt>
    <dgm:pt modelId="{0645847D-D011-4AE1-A57C-0FB139D80E5C}" type="sibTrans" cxnId="{59C68810-FA94-4ED2-89A0-8B211BBC4759}">
      <dgm:prSet/>
      <dgm:spPr/>
      <dgm:t>
        <a:bodyPr/>
        <a:lstStyle/>
        <a:p>
          <a:endParaRPr lang="pt-BR"/>
        </a:p>
      </dgm:t>
    </dgm:pt>
    <dgm:pt modelId="{444769E4-0676-4437-8613-3A0807B9BD13}">
      <dgm:prSet phldrT="[Texto]" custT="1"/>
      <dgm:spPr/>
      <dgm:t>
        <a:bodyPr/>
        <a:lstStyle/>
        <a:p>
          <a:r>
            <a:rPr lang="pt-BR" sz="1100"/>
            <a:t>Registro fotográfico</a:t>
          </a:r>
        </a:p>
      </dgm:t>
    </dgm:pt>
    <dgm:pt modelId="{0F1699F4-19EA-4A80-8560-F103CE805640}" type="parTrans" cxnId="{417840F6-E354-4642-816A-E07EE552AABC}">
      <dgm:prSet/>
      <dgm:spPr/>
      <dgm:t>
        <a:bodyPr/>
        <a:lstStyle/>
        <a:p>
          <a:endParaRPr lang="pt-BR"/>
        </a:p>
      </dgm:t>
    </dgm:pt>
    <dgm:pt modelId="{B6630CD8-9D6F-4187-8075-B67DA4467DDD}" type="sibTrans" cxnId="{417840F6-E354-4642-816A-E07EE552AABC}">
      <dgm:prSet/>
      <dgm:spPr/>
      <dgm:t>
        <a:bodyPr/>
        <a:lstStyle/>
        <a:p>
          <a:endParaRPr lang="pt-BR"/>
        </a:p>
      </dgm:t>
    </dgm:pt>
    <dgm:pt modelId="{012F25F0-4BD4-4E63-B4A6-ABB1692CD4B8}">
      <dgm:prSet custT="1"/>
      <dgm:spPr/>
      <dgm:t>
        <a:bodyPr/>
        <a:lstStyle/>
        <a:p>
          <a:r>
            <a:rPr lang="pt-BR" sz="1200" b="1">
              <a:solidFill>
                <a:schemeClr val="tx1"/>
              </a:solidFill>
            </a:rPr>
            <a:t>Certificado Conformidade nacional</a:t>
          </a:r>
        </a:p>
      </dgm:t>
    </dgm:pt>
    <dgm:pt modelId="{0FB16FF7-42C3-4DEC-8CC6-47F15B3296D9}" type="parTrans" cxnId="{EE2297B4-2701-47C2-ABEF-DE3D5CD200B9}">
      <dgm:prSet/>
      <dgm:spPr/>
      <dgm:t>
        <a:bodyPr/>
        <a:lstStyle/>
        <a:p>
          <a:endParaRPr lang="pt-BR"/>
        </a:p>
      </dgm:t>
    </dgm:pt>
    <dgm:pt modelId="{8E26D9F6-FD8F-4C0A-904A-7CFCD071F74A}" type="sibTrans" cxnId="{EE2297B4-2701-47C2-ABEF-DE3D5CD200B9}">
      <dgm:prSet/>
      <dgm:spPr/>
      <dgm:t>
        <a:bodyPr/>
        <a:lstStyle/>
        <a:p>
          <a:endParaRPr lang="pt-BR"/>
        </a:p>
      </dgm:t>
    </dgm:pt>
    <dgm:pt modelId="{749CCD6F-4FCB-4446-81D6-6DF5778B9726}">
      <dgm:prSet custT="1"/>
      <dgm:spPr/>
      <dgm:t>
        <a:bodyPr/>
        <a:lstStyle/>
        <a:p>
          <a:r>
            <a:rPr lang="pt-BR" sz="1100"/>
            <a:t>Prazo de validade equivalente ao estrangeiro</a:t>
          </a:r>
        </a:p>
      </dgm:t>
    </dgm:pt>
    <dgm:pt modelId="{5BA6E959-9B2F-4BDD-8FDA-37F7ADEDD726}" type="parTrans" cxnId="{6438DB13-5D1A-463F-8C6E-A75B9C8FF6CC}">
      <dgm:prSet/>
      <dgm:spPr/>
      <dgm:t>
        <a:bodyPr/>
        <a:lstStyle/>
        <a:p>
          <a:endParaRPr lang="pt-BR"/>
        </a:p>
      </dgm:t>
    </dgm:pt>
    <dgm:pt modelId="{EE1BA29A-6B65-4033-9A14-4B7B8CD5A9B7}" type="sibTrans" cxnId="{6438DB13-5D1A-463F-8C6E-A75B9C8FF6CC}">
      <dgm:prSet/>
      <dgm:spPr/>
      <dgm:t>
        <a:bodyPr/>
        <a:lstStyle/>
        <a:p>
          <a:endParaRPr lang="pt-BR"/>
        </a:p>
      </dgm:t>
    </dgm:pt>
    <dgm:pt modelId="{D580B4C7-6B1C-49A0-A952-8D0BB850D756}">
      <dgm:prSet custT="1"/>
      <dgm:spPr/>
      <dgm:t>
        <a:bodyPr/>
        <a:lstStyle/>
        <a:p>
          <a:r>
            <a:rPr lang="pt-BR" sz="1100"/>
            <a:t>Exceção: 5 anos</a:t>
          </a:r>
        </a:p>
      </dgm:t>
    </dgm:pt>
    <dgm:pt modelId="{7C2F477E-3D38-4634-B983-91D85D58503E}" type="parTrans" cxnId="{C0A840AB-1501-410D-9AD5-99B579F39ECE}">
      <dgm:prSet/>
      <dgm:spPr/>
      <dgm:t>
        <a:bodyPr/>
        <a:lstStyle/>
        <a:p>
          <a:endParaRPr lang="pt-BR"/>
        </a:p>
      </dgm:t>
    </dgm:pt>
    <dgm:pt modelId="{E18A0B8D-2254-4A91-87AE-378A61E75582}" type="sibTrans" cxnId="{C0A840AB-1501-410D-9AD5-99B579F39ECE}">
      <dgm:prSet/>
      <dgm:spPr/>
      <dgm:t>
        <a:bodyPr/>
        <a:lstStyle/>
        <a:p>
          <a:endParaRPr lang="pt-BR"/>
        </a:p>
      </dgm:t>
    </dgm:pt>
    <dgm:pt modelId="{FABF79BE-4E6A-43C1-8C36-81A4EA4859D1}">
      <dgm:prSet custT="1"/>
      <dgm:spPr/>
      <dgm:t>
        <a:bodyPr/>
        <a:lstStyle/>
        <a:p>
          <a:r>
            <a:rPr lang="pt-BR" sz="1200" b="1">
              <a:solidFill>
                <a:schemeClr val="tx1"/>
              </a:solidFill>
            </a:rPr>
            <a:t>Manutenção</a:t>
          </a:r>
        </a:p>
      </dgm:t>
    </dgm:pt>
    <dgm:pt modelId="{05C228FA-7EB4-4057-9F42-9C5AAE1AF4E7}" type="parTrans" cxnId="{FFEC7C61-38E9-4E91-88C2-8C53CB426EFB}">
      <dgm:prSet/>
      <dgm:spPr/>
      <dgm:t>
        <a:bodyPr/>
        <a:lstStyle/>
        <a:p>
          <a:endParaRPr lang="pt-BR"/>
        </a:p>
      </dgm:t>
    </dgm:pt>
    <dgm:pt modelId="{3E17FDAB-5626-4621-ABFA-1A275E7DB3FF}" type="sibTrans" cxnId="{FFEC7C61-38E9-4E91-88C2-8C53CB426EFB}">
      <dgm:prSet/>
      <dgm:spPr/>
      <dgm:t>
        <a:bodyPr/>
        <a:lstStyle/>
        <a:p>
          <a:endParaRPr lang="pt-BR"/>
        </a:p>
      </dgm:t>
    </dgm:pt>
    <dgm:pt modelId="{73A0D9DB-FD70-C343-A31A-F32CE3F424FE}">
      <dgm:prSet custT="1"/>
      <dgm:spPr/>
      <dgm:t>
        <a:bodyPr/>
        <a:lstStyle/>
        <a:p>
          <a:r>
            <a:rPr lang="pt-BR" sz="1100"/>
            <a:t>30 meses</a:t>
          </a:r>
        </a:p>
      </dgm:t>
    </dgm:pt>
    <dgm:pt modelId="{8A623809-D429-4D49-BF9E-77D851478D43}" type="parTrans" cxnId="{5F38B471-72DB-D646-A4A0-C9AE433D5553}">
      <dgm:prSet/>
      <dgm:spPr/>
      <dgm:t>
        <a:bodyPr/>
        <a:lstStyle/>
        <a:p>
          <a:endParaRPr lang="pt-BR"/>
        </a:p>
      </dgm:t>
    </dgm:pt>
    <dgm:pt modelId="{3F097722-4328-C74C-BCC4-A8887F7A9A91}" type="sibTrans" cxnId="{5F38B471-72DB-D646-A4A0-C9AE433D5553}">
      <dgm:prSet/>
      <dgm:spPr/>
      <dgm:t>
        <a:bodyPr/>
        <a:lstStyle/>
        <a:p>
          <a:endParaRPr lang="pt-BR"/>
        </a:p>
      </dgm:t>
    </dgm:pt>
    <dgm:pt modelId="{80DCCD64-ACA3-4752-A029-6C1FCF2DA384}">
      <dgm:prSet custT="1"/>
      <dgm:spPr/>
      <dgm:t>
        <a:bodyPr/>
        <a:lstStyle/>
        <a:p>
          <a:r>
            <a:rPr lang="pt-BR" sz="1100"/>
            <a:t>Apenas para os casos de exceção</a:t>
          </a:r>
        </a:p>
      </dgm:t>
    </dgm:pt>
    <dgm:pt modelId="{7705769A-F493-4384-9FF8-DC31E7F47C2C}" type="sibTrans" cxnId="{87C620C2-1BA8-4F22-81DB-0E74142037D8}">
      <dgm:prSet/>
      <dgm:spPr/>
      <dgm:t>
        <a:bodyPr/>
        <a:lstStyle/>
        <a:p>
          <a:endParaRPr lang="pt-BR"/>
        </a:p>
      </dgm:t>
    </dgm:pt>
    <dgm:pt modelId="{8E131765-3865-430B-9A52-3EBD77EC09C9}" type="parTrans" cxnId="{87C620C2-1BA8-4F22-81DB-0E74142037D8}">
      <dgm:prSet/>
      <dgm:spPr/>
      <dgm:t>
        <a:bodyPr/>
        <a:lstStyle/>
        <a:p>
          <a:endParaRPr lang="pt-BR"/>
        </a:p>
      </dgm:t>
    </dgm:pt>
    <dgm:pt modelId="{FAC4250A-232C-7140-AE4B-17C5593A8083}">
      <dgm:prSet custT="1"/>
      <dgm:spPr/>
      <dgm:t>
        <a:bodyPr/>
        <a:lstStyle/>
        <a:p>
          <a:r>
            <a:rPr lang="pt-BR" sz="1200" b="1">
              <a:solidFill>
                <a:schemeClr val="tx1"/>
              </a:solidFill>
            </a:rPr>
            <a:t>Recertificação</a:t>
          </a:r>
          <a:endParaRPr lang="pt-BR" sz="1200"/>
        </a:p>
      </dgm:t>
    </dgm:pt>
    <dgm:pt modelId="{557DBE61-1ED7-D94F-8719-D40F19E767DB}" type="parTrans" cxnId="{EDDCD431-61E3-1D4D-8A6A-EA99C4BD0983}">
      <dgm:prSet/>
      <dgm:spPr/>
      <dgm:t>
        <a:bodyPr/>
        <a:lstStyle/>
        <a:p>
          <a:endParaRPr lang="pt-BR"/>
        </a:p>
      </dgm:t>
    </dgm:pt>
    <dgm:pt modelId="{357ED810-5173-394F-BD04-15AD9C97C76A}" type="sibTrans" cxnId="{EDDCD431-61E3-1D4D-8A6A-EA99C4BD0983}">
      <dgm:prSet/>
      <dgm:spPr/>
      <dgm:t>
        <a:bodyPr/>
        <a:lstStyle/>
        <a:p>
          <a:endParaRPr lang="pt-BR"/>
        </a:p>
      </dgm:t>
    </dgm:pt>
    <dgm:pt modelId="{D805BC25-E4D5-724B-85B2-6087518A7E9C}">
      <dgm:prSet custT="1"/>
      <dgm:spPr/>
      <dgm:t>
        <a:bodyPr/>
        <a:lstStyle/>
        <a:p>
          <a:r>
            <a:rPr lang="pt-BR" sz="1100"/>
            <a:t>5 anos</a:t>
          </a:r>
        </a:p>
      </dgm:t>
    </dgm:pt>
    <dgm:pt modelId="{67047BFC-199F-9E4D-86E2-67F54A0FC9AD}" type="parTrans" cxnId="{44ECA056-358F-4445-89F9-AAF5CBD0078C}">
      <dgm:prSet/>
      <dgm:spPr/>
      <dgm:t>
        <a:bodyPr/>
        <a:lstStyle/>
        <a:p>
          <a:endParaRPr lang="pt-BR"/>
        </a:p>
      </dgm:t>
    </dgm:pt>
    <dgm:pt modelId="{3AD8E29F-EFAD-6F4D-A05A-1D5516EB5FDA}" type="sibTrans" cxnId="{44ECA056-358F-4445-89F9-AAF5CBD0078C}">
      <dgm:prSet/>
      <dgm:spPr/>
      <dgm:t>
        <a:bodyPr/>
        <a:lstStyle/>
        <a:p>
          <a:endParaRPr lang="pt-BR"/>
        </a:p>
      </dgm:t>
    </dgm:pt>
    <dgm:pt modelId="{3BB8B766-9CE0-4FF0-BBC8-4B1D32B5F72B}" type="pres">
      <dgm:prSet presAssocID="{1E66E4DB-A6DB-4B34-88D7-BB9AB20DD7C1}" presName="Name0" presStyleCnt="0">
        <dgm:presLayoutVars>
          <dgm:chPref val="3"/>
          <dgm:dir/>
          <dgm:animLvl val="lvl"/>
          <dgm:resizeHandles/>
        </dgm:presLayoutVars>
      </dgm:prSet>
      <dgm:spPr/>
    </dgm:pt>
    <dgm:pt modelId="{A512A72D-D0FF-4C13-8E96-07A93E67C10B}" type="pres">
      <dgm:prSet presAssocID="{DC1829CE-88DA-4D8F-B785-A894767300A9}" presName="horFlow" presStyleCnt="0"/>
      <dgm:spPr/>
    </dgm:pt>
    <dgm:pt modelId="{AD99D460-A7CB-4A40-A7A6-DD76181ED24F}" type="pres">
      <dgm:prSet presAssocID="{DC1829CE-88DA-4D8F-B785-A894767300A9}" presName="bigChev" presStyleLbl="node1" presStyleIdx="0" presStyleCnt="6"/>
      <dgm:spPr/>
    </dgm:pt>
    <dgm:pt modelId="{303DE1A3-CAC4-4A88-8174-F9CD9A8A0EC2}" type="pres">
      <dgm:prSet presAssocID="{7F511454-898C-4273-808F-E7539D337190}" presName="parTrans" presStyleCnt="0"/>
      <dgm:spPr/>
    </dgm:pt>
    <dgm:pt modelId="{446A272B-02EA-42FA-89BA-9C8E3CF13B01}" type="pres">
      <dgm:prSet presAssocID="{C09DAF1F-A83A-498E-901E-C8560CEA71AC}" presName="node" presStyleLbl="alignAccFollowNode1" presStyleIdx="0" presStyleCnt="9" custScaleX="138987">
        <dgm:presLayoutVars>
          <dgm:bulletEnabled val="1"/>
        </dgm:presLayoutVars>
      </dgm:prSet>
      <dgm:spPr/>
    </dgm:pt>
    <dgm:pt modelId="{1B996D87-9F70-4A44-A0AF-F27B0950EDE1}" type="pres">
      <dgm:prSet presAssocID="{DC1829CE-88DA-4D8F-B785-A894767300A9}" presName="vSp" presStyleCnt="0"/>
      <dgm:spPr/>
    </dgm:pt>
    <dgm:pt modelId="{9D8FFBB4-EF15-43ED-A891-D2C7447F1985}" type="pres">
      <dgm:prSet presAssocID="{1C830536-11BF-44C7-870D-503B6ECA23F0}" presName="horFlow" presStyleCnt="0"/>
      <dgm:spPr/>
    </dgm:pt>
    <dgm:pt modelId="{715B8450-B300-4530-9B6B-6CCDAB7FA36F}" type="pres">
      <dgm:prSet presAssocID="{1C830536-11BF-44C7-870D-503B6ECA23F0}" presName="bigChev" presStyleLbl="node1" presStyleIdx="1" presStyleCnt="6"/>
      <dgm:spPr/>
    </dgm:pt>
    <dgm:pt modelId="{A82E72B5-2970-4504-BB20-32B97EC69F7C}" type="pres">
      <dgm:prSet presAssocID="{A530AD84-3644-4AFA-A41A-B64E90E7B569}" presName="parTrans" presStyleCnt="0"/>
      <dgm:spPr/>
    </dgm:pt>
    <dgm:pt modelId="{EF52CC2A-49F0-454A-8677-5CD2F93A85E0}" type="pres">
      <dgm:prSet presAssocID="{593BDFB7-A37A-463C-B600-DF1574238730}" presName="node" presStyleLbl="alignAccFollowNode1" presStyleIdx="1" presStyleCnt="9">
        <dgm:presLayoutVars>
          <dgm:bulletEnabled val="1"/>
        </dgm:presLayoutVars>
      </dgm:prSet>
      <dgm:spPr/>
    </dgm:pt>
    <dgm:pt modelId="{6C74C9D2-B123-4CF6-B354-1164478943B6}" type="pres">
      <dgm:prSet presAssocID="{1C830536-11BF-44C7-870D-503B6ECA23F0}" presName="vSp" presStyleCnt="0"/>
      <dgm:spPr/>
    </dgm:pt>
    <dgm:pt modelId="{F2C2F196-BBCA-4009-9856-26F358AEEC41}" type="pres">
      <dgm:prSet presAssocID="{F235000F-2B80-48E7-B3D5-21EBD81D1E07}" presName="horFlow" presStyleCnt="0"/>
      <dgm:spPr/>
    </dgm:pt>
    <dgm:pt modelId="{9D555C23-1FDA-4E05-A850-B65E8A3D079F}" type="pres">
      <dgm:prSet presAssocID="{F235000F-2B80-48E7-B3D5-21EBD81D1E07}" presName="bigChev" presStyleLbl="node1" presStyleIdx="2" presStyleCnt="6"/>
      <dgm:spPr/>
    </dgm:pt>
    <dgm:pt modelId="{B3D7B5B2-6AE1-4189-9FEF-C4698BD682CE}" type="pres">
      <dgm:prSet presAssocID="{34152CFC-FD11-4ECB-BD52-8C0C8A34E0EF}" presName="parTrans" presStyleCnt="0"/>
      <dgm:spPr/>
    </dgm:pt>
    <dgm:pt modelId="{FE3E1DD6-9D02-4B7F-9BD3-C9536688E037}" type="pres">
      <dgm:prSet presAssocID="{5FFAF0B0-A195-457C-A528-994FDA4DB2A9}" presName="node" presStyleLbl="alignAccFollowNode1" presStyleIdx="2" presStyleCnt="9" custScaleX="148565">
        <dgm:presLayoutVars>
          <dgm:bulletEnabled val="1"/>
        </dgm:presLayoutVars>
      </dgm:prSet>
      <dgm:spPr/>
    </dgm:pt>
    <dgm:pt modelId="{20B3516A-DA4C-4728-BA3B-E4E9EDA17F89}" type="pres">
      <dgm:prSet presAssocID="{0645847D-D011-4AE1-A57C-0FB139D80E5C}" presName="sibTrans" presStyleCnt="0"/>
      <dgm:spPr/>
    </dgm:pt>
    <dgm:pt modelId="{B962FF27-C0DB-4E8F-9729-F1B27154E7CE}" type="pres">
      <dgm:prSet presAssocID="{444769E4-0676-4437-8613-3A0807B9BD13}" presName="node" presStyleLbl="alignAccFollowNode1" presStyleIdx="3" presStyleCnt="9" custLinFactNeighborX="-6750" custLinFactNeighborY="-1448">
        <dgm:presLayoutVars>
          <dgm:bulletEnabled val="1"/>
        </dgm:presLayoutVars>
      </dgm:prSet>
      <dgm:spPr/>
    </dgm:pt>
    <dgm:pt modelId="{4961AFD5-EA85-4EEB-8DAB-A1BBA98DB3A0}" type="pres">
      <dgm:prSet presAssocID="{F235000F-2B80-48E7-B3D5-21EBD81D1E07}" presName="vSp" presStyleCnt="0"/>
      <dgm:spPr/>
    </dgm:pt>
    <dgm:pt modelId="{950CBA49-621B-4421-9DF8-2F7A4CED5DBA}" type="pres">
      <dgm:prSet presAssocID="{012F25F0-4BD4-4E63-B4A6-ABB1692CD4B8}" presName="horFlow" presStyleCnt="0"/>
      <dgm:spPr/>
    </dgm:pt>
    <dgm:pt modelId="{A174C35D-D5C5-4609-B681-096D32B74EA5}" type="pres">
      <dgm:prSet presAssocID="{012F25F0-4BD4-4E63-B4A6-ABB1692CD4B8}" presName="bigChev" presStyleLbl="node1" presStyleIdx="3" presStyleCnt="6"/>
      <dgm:spPr/>
    </dgm:pt>
    <dgm:pt modelId="{D2EA1D08-A45A-4B4E-8056-807AFF2D8996}" type="pres">
      <dgm:prSet presAssocID="{5BA6E959-9B2F-4BDD-8FDA-37F7ADEDD726}" presName="parTrans" presStyleCnt="0"/>
      <dgm:spPr/>
    </dgm:pt>
    <dgm:pt modelId="{65CB24B6-01EA-4871-8551-BDDB17263010}" type="pres">
      <dgm:prSet presAssocID="{749CCD6F-4FCB-4446-81D6-6DF5778B9726}" presName="node" presStyleLbl="alignAccFollowNode1" presStyleIdx="4" presStyleCnt="9" custScaleX="134535">
        <dgm:presLayoutVars>
          <dgm:bulletEnabled val="1"/>
        </dgm:presLayoutVars>
      </dgm:prSet>
      <dgm:spPr/>
    </dgm:pt>
    <dgm:pt modelId="{776B6ED6-C408-4B67-B4A8-06FC35DE7FEF}" type="pres">
      <dgm:prSet presAssocID="{EE1BA29A-6B65-4033-9A14-4B7B8CD5A9B7}" presName="sibTrans" presStyleCnt="0"/>
      <dgm:spPr/>
    </dgm:pt>
    <dgm:pt modelId="{AABD0498-8900-4924-B350-C04EA83B8337}" type="pres">
      <dgm:prSet presAssocID="{D580B4C7-6B1C-49A0-A952-8D0BB850D756}" presName="node" presStyleLbl="alignAccFollowNode1" presStyleIdx="5" presStyleCnt="9">
        <dgm:presLayoutVars>
          <dgm:bulletEnabled val="1"/>
        </dgm:presLayoutVars>
      </dgm:prSet>
      <dgm:spPr/>
    </dgm:pt>
    <dgm:pt modelId="{67B856F6-C222-465D-B19E-A5A0730C3BCB}" type="pres">
      <dgm:prSet presAssocID="{012F25F0-4BD4-4E63-B4A6-ABB1692CD4B8}" presName="vSp" presStyleCnt="0"/>
      <dgm:spPr/>
    </dgm:pt>
    <dgm:pt modelId="{0A4696CF-13D6-4D79-9E39-B35F1C4738A2}" type="pres">
      <dgm:prSet presAssocID="{FABF79BE-4E6A-43C1-8C36-81A4EA4859D1}" presName="horFlow" presStyleCnt="0"/>
      <dgm:spPr/>
    </dgm:pt>
    <dgm:pt modelId="{702B6F44-909D-42CA-9E66-21EEA1B58361}" type="pres">
      <dgm:prSet presAssocID="{FABF79BE-4E6A-43C1-8C36-81A4EA4859D1}" presName="bigChev" presStyleLbl="node1" presStyleIdx="4" presStyleCnt="6"/>
      <dgm:spPr/>
    </dgm:pt>
    <dgm:pt modelId="{24910529-3F66-4DF5-A03E-72D8E96DEEAD}" type="pres">
      <dgm:prSet presAssocID="{8E131765-3865-430B-9A52-3EBD77EC09C9}" presName="parTrans" presStyleCnt="0"/>
      <dgm:spPr/>
    </dgm:pt>
    <dgm:pt modelId="{FC1679DF-27C3-4F8C-9726-E98C843A0B81}" type="pres">
      <dgm:prSet presAssocID="{80DCCD64-ACA3-4752-A029-6C1FCF2DA384}" presName="node" presStyleLbl="alignAccFollowNode1" presStyleIdx="6" presStyleCnt="9">
        <dgm:presLayoutVars>
          <dgm:bulletEnabled val="1"/>
        </dgm:presLayoutVars>
      </dgm:prSet>
      <dgm:spPr/>
    </dgm:pt>
    <dgm:pt modelId="{3ADE7A81-721A-154A-B27D-F18D8FAF81E0}" type="pres">
      <dgm:prSet presAssocID="{7705769A-F493-4384-9FF8-DC31E7F47C2C}" presName="sibTrans" presStyleCnt="0"/>
      <dgm:spPr/>
    </dgm:pt>
    <dgm:pt modelId="{9F8AA2A2-2D40-BD49-A0EE-D40F928CD319}" type="pres">
      <dgm:prSet presAssocID="{73A0D9DB-FD70-C343-A31A-F32CE3F424FE}" presName="node" presStyleLbl="alignAccFollowNode1" presStyleIdx="7" presStyleCnt="9">
        <dgm:presLayoutVars>
          <dgm:bulletEnabled val="1"/>
        </dgm:presLayoutVars>
      </dgm:prSet>
      <dgm:spPr/>
    </dgm:pt>
    <dgm:pt modelId="{EC65A5B6-2350-BB45-8C32-E56EFF014A16}" type="pres">
      <dgm:prSet presAssocID="{FABF79BE-4E6A-43C1-8C36-81A4EA4859D1}" presName="vSp" presStyleCnt="0"/>
      <dgm:spPr/>
    </dgm:pt>
    <dgm:pt modelId="{80CB5F48-394E-4041-905B-564637709D38}" type="pres">
      <dgm:prSet presAssocID="{FAC4250A-232C-7140-AE4B-17C5593A8083}" presName="horFlow" presStyleCnt="0"/>
      <dgm:spPr/>
    </dgm:pt>
    <dgm:pt modelId="{AB34765D-04B4-FC4A-A3D2-976977F8AA2F}" type="pres">
      <dgm:prSet presAssocID="{FAC4250A-232C-7140-AE4B-17C5593A8083}" presName="bigChev" presStyleLbl="node1" presStyleIdx="5" presStyleCnt="6"/>
      <dgm:spPr/>
    </dgm:pt>
    <dgm:pt modelId="{20768B54-85C2-5446-8FEF-1B3A90BA0AF5}" type="pres">
      <dgm:prSet presAssocID="{67047BFC-199F-9E4D-86E2-67F54A0FC9AD}" presName="parTrans" presStyleCnt="0"/>
      <dgm:spPr/>
    </dgm:pt>
    <dgm:pt modelId="{86E2BF7C-952B-0741-981F-54F4927F1AF7}" type="pres">
      <dgm:prSet presAssocID="{D805BC25-E4D5-724B-85B2-6087518A7E9C}" presName="node" presStyleLbl="alignAccFollowNode1" presStyleIdx="8" presStyleCnt="9">
        <dgm:presLayoutVars>
          <dgm:bulletEnabled val="1"/>
        </dgm:presLayoutVars>
      </dgm:prSet>
      <dgm:spPr/>
    </dgm:pt>
  </dgm:ptLst>
  <dgm:cxnLst>
    <dgm:cxn modelId="{59C68810-FA94-4ED2-89A0-8B211BBC4759}" srcId="{F235000F-2B80-48E7-B3D5-21EBD81D1E07}" destId="{5FFAF0B0-A195-457C-A528-994FDA4DB2A9}" srcOrd="0" destOrd="0" parTransId="{34152CFC-FD11-4ECB-BD52-8C0C8A34E0EF}" sibTransId="{0645847D-D011-4AE1-A57C-0FB139D80E5C}"/>
    <dgm:cxn modelId="{6438DB13-5D1A-463F-8C6E-A75B9C8FF6CC}" srcId="{012F25F0-4BD4-4E63-B4A6-ABB1692CD4B8}" destId="{749CCD6F-4FCB-4446-81D6-6DF5778B9726}" srcOrd="0" destOrd="0" parTransId="{5BA6E959-9B2F-4BDD-8FDA-37F7ADEDD726}" sibTransId="{EE1BA29A-6B65-4033-9A14-4B7B8CD5A9B7}"/>
    <dgm:cxn modelId="{3F550214-0C7F-4F59-B165-EAC8A336DD78}" type="presOf" srcId="{012F25F0-4BD4-4E63-B4A6-ABB1692CD4B8}" destId="{A174C35D-D5C5-4609-B681-096D32B74EA5}" srcOrd="0" destOrd="0" presId="urn:microsoft.com/office/officeart/2005/8/layout/lProcess3"/>
    <dgm:cxn modelId="{7F785820-67EB-9747-85FD-2298205AEE69}" type="presOf" srcId="{D805BC25-E4D5-724B-85B2-6087518A7E9C}" destId="{86E2BF7C-952B-0741-981F-54F4927F1AF7}" srcOrd="0" destOrd="0" presId="urn:microsoft.com/office/officeart/2005/8/layout/lProcess3"/>
    <dgm:cxn modelId="{A010E72C-4122-46D8-8731-61B91FBD0383}" srcId="{DC1829CE-88DA-4D8F-B785-A894767300A9}" destId="{C09DAF1F-A83A-498E-901E-C8560CEA71AC}" srcOrd="0" destOrd="0" parTransId="{7F511454-898C-4273-808F-E7539D337190}" sibTransId="{13C5902A-ABAD-41C4-B1A2-1C1354E1D7DB}"/>
    <dgm:cxn modelId="{EDDCD431-61E3-1D4D-8A6A-EA99C4BD0983}" srcId="{1E66E4DB-A6DB-4B34-88D7-BB9AB20DD7C1}" destId="{FAC4250A-232C-7140-AE4B-17C5593A8083}" srcOrd="5" destOrd="0" parTransId="{557DBE61-1ED7-D94F-8719-D40F19E767DB}" sibTransId="{357ED810-5173-394F-BD04-15AD9C97C76A}"/>
    <dgm:cxn modelId="{FFEC7C61-38E9-4E91-88C2-8C53CB426EFB}" srcId="{1E66E4DB-A6DB-4B34-88D7-BB9AB20DD7C1}" destId="{FABF79BE-4E6A-43C1-8C36-81A4EA4859D1}" srcOrd="4" destOrd="0" parTransId="{05C228FA-7EB4-4057-9F42-9C5AAE1AF4E7}" sibTransId="{3E17FDAB-5626-4621-ABFA-1A275E7DB3FF}"/>
    <dgm:cxn modelId="{E1069069-F529-4248-A2B5-313B7BEEBE15}" srcId="{1E66E4DB-A6DB-4B34-88D7-BB9AB20DD7C1}" destId="{DC1829CE-88DA-4D8F-B785-A894767300A9}" srcOrd="0" destOrd="0" parTransId="{6AF45D08-046B-4407-8231-75E4FE978062}" sibTransId="{C003FFF6-7971-4A5D-A0FA-029232BE255A}"/>
    <dgm:cxn modelId="{90BEF64E-7712-411F-9AF1-D13F72795E68}" type="presOf" srcId="{DC1829CE-88DA-4D8F-B785-A894767300A9}" destId="{AD99D460-A7CB-4A40-A7A6-DD76181ED24F}" srcOrd="0" destOrd="0" presId="urn:microsoft.com/office/officeart/2005/8/layout/lProcess3"/>
    <dgm:cxn modelId="{32C47050-8BDE-4796-9AA4-9FB52469F935}" srcId="{1E66E4DB-A6DB-4B34-88D7-BB9AB20DD7C1}" destId="{1C830536-11BF-44C7-870D-503B6ECA23F0}" srcOrd="1" destOrd="0" parTransId="{7C45FA5C-193E-4D19-BBD0-8FA991FAC1DD}" sibTransId="{F2C7ABDF-D97E-4A61-A90D-FAA57FFAE141}"/>
    <dgm:cxn modelId="{5F38B471-72DB-D646-A4A0-C9AE433D5553}" srcId="{FABF79BE-4E6A-43C1-8C36-81A4EA4859D1}" destId="{73A0D9DB-FD70-C343-A31A-F32CE3F424FE}" srcOrd="1" destOrd="0" parTransId="{8A623809-D429-4D49-BF9E-77D851478D43}" sibTransId="{3F097722-4328-C74C-BCC4-A8887F7A9A91}"/>
    <dgm:cxn modelId="{55582053-19CF-4A8B-B119-997E1DC0357C}" type="presOf" srcId="{FABF79BE-4E6A-43C1-8C36-81A4EA4859D1}" destId="{702B6F44-909D-42CA-9E66-21EEA1B58361}" srcOrd="0" destOrd="0" presId="urn:microsoft.com/office/officeart/2005/8/layout/lProcess3"/>
    <dgm:cxn modelId="{44ECA056-358F-4445-89F9-AAF5CBD0078C}" srcId="{FAC4250A-232C-7140-AE4B-17C5593A8083}" destId="{D805BC25-E4D5-724B-85B2-6087518A7E9C}" srcOrd="0" destOrd="0" parTransId="{67047BFC-199F-9E4D-86E2-67F54A0FC9AD}" sibTransId="{3AD8E29F-EFAD-6F4D-A05A-1D5516EB5FDA}"/>
    <dgm:cxn modelId="{7B7D4E8A-8CDC-4823-806E-1936E936ECF4}" type="presOf" srcId="{1C830536-11BF-44C7-870D-503B6ECA23F0}" destId="{715B8450-B300-4530-9B6B-6CCDAB7FA36F}" srcOrd="0" destOrd="0" presId="urn:microsoft.com/office/officeart/2005/8/layout/lProcess3"/>
    <dgm:cxn modelId="{D8CD0A93-2610-D041-A90F-D8CB1C85809C}" type="presOf" srcId="{FAC4250A-232C-7140-AE4B-17C5593A8083}" destId="{AB34765D-04B4-FC4A-A3D2-976977F8AA2F}" srcOrd="0" destOrd="0" presId="urn:microsoft.com/office/officeart/2005/8/layout/lProcess3"/>
    <dgm:cxn modelId="{EF331499-C633-44AC-B956-E1099EB0BB7E}" type="presOf" srcId="{749CCD6F-4FCB-4446-81D6-6DF5778B9726}" destId="{65CB24B6-01EA-4871-8551-BDDB17263010}" srcOrd="0" destOrd="0" presId="urn:microsoft.com/office/officeart/2005/8/layout/lProcess3"/>
    <dgm:cxn modelId="{B7052F9B-E090-4221-AE31-34DC6CF58ABB}" type="presOf" srcId="{80DCCD64-ACA3-4752-A029-6C1FCF2DA384}" destId="{FC1679DF-27C3-4F8C-9726-E98C843A0B81}" srcOrd="0" destOrd="0" presId="urn:microsoft.com/office/officeart/2005/8/layout/lProcess3"/>
    <dgm:cxn modelId="{C0D55EA5-02D7-4B2F-9EAC-13067E7F133A}" type="presOf" srcId="{D580B4C7-6B1C-49A0-A952-8D0BB850D756}" destId="{AABD0498-8900-4924-B350-C04EA83B8337}" srcOrd="0" destOrd="0" presId="urn:microsoft.com/office/officeart/2005/8/layout/lProcess3"/>
    <dgm:cxn modelId="{9D7AADAA-68AB-492E-A773-8EC122D29645}" type="presOf" srcId="{F235000F-2B80-48E7-B3D5-21EBD81D1E07}" destId="{9D555C23-1FDA-4E05-A850-B65E8A3D079F}" srcOrd="0" destOrd="0" presId="urn:microsoft.com/office/officeart/2005/8/layout/lProcess3"/>
    <dgm:cxn modelId="{C0A840AB-1501-410D-9AD5-99B579F39ECE}" srcId="{012F25F0-4BD4-4E63-B4A6-ABB1692CD4B8}" destId="{D580B4C7-6B1C-49A0-A952-8D0BB850D756}" srcOrd="1" destOrd="0" parTransId="{7C2F477E-3D38-4634-B983-91D85D58503E}" sibTransId="{E18A0B8D-2254-4A91-87AE-378A61E75582}"/>
    <dgm:cxn modelId="{3196D1B3-5826-42E3-AFCB-62ECB238F089}" srcId="{1C830536-11BF-44C7-870D-503B6ECA23F0}" destId="{593BDFB7-A37A-463C-B600-DF1574238730}" srcOrd="0" destOrd="0" parTransId="{A530AD84-3644-4AFA-A41A-B64E90E7B569}" sibTransId="{4999725E-C34E-4F38-B77A-27D4D2E7CFC7}"/>
    <dgm:cxn modelId="{EE2297B4-2701-47C2-ABEF-DE3D5CD200B9}" srcId="{1E66E4DB-A6DB-4B34-88D7-BB9AB20DD7C1}" destId="{012F25F0-4BD4-4E63-B4A6-ABB1692CD4B8}" srcOrd="3" destOrd="0" parTransId="{0FB16FF7-42C3-4DEC-8CC6-47F15B3296D9}" sibTransId="{8E26D9F6-FD8F-4C0A-904A-7CFCD071F74A}"/>
    <dgm:cxn modelId="{D4F20BB6-DC42-BC49-A6F7-7FD75061271C}" type="presOf" srcId="{73A0D9DB-FD70-C343-A31A-F32CE3F424FE}" destId="{9F8AA2A2-2D40-BD49-A0EE-D40F928CD319}" srcOrd="0" destOrd="0" presId="urn:microsoft.com/office/officeart/2005/8/layout/lProcess3"/>
    <dgm:cxn modelId="{A72BBBB8-21F6-4798-8BEF-E1F4199867ED}" type="presOf" srcId="{593BDFB7-A37A-463C-B600-DF1574238730}" destId="{EF52CC2A-49F0-454A-8677-5CD2F93A85E0}" srcOrd="0" destOrd="0" presId="urn:microsoft.com/office/officeart/2005/8/layout/lProcess3"/>
    <dgm:cxn modelId="{D305A5C1-97A2-40A3-A025-FB4382B03E9D}" type="presOf" srcId="{1E66E4DB-A6DB-4B34-88D7-BB9AB20DD7C1}" destId="{3BB8B766-9CE0-4FF0-BBC8-4B1D32B5F72B}" srcOrd="0" destOrd="0" presId="urn:microsoft.com/office/officeart/2005/8/layout/lProcess3"/>
    <dgm:cxn modelId="{87C620C2-1BA8-4F22-81DB-0E74142037D8}" srcId="{FABF79BE-4E6A-43C1-8C36-81A4EA4859D1}" destId="{80DCCD64-ACA3-4752-A029-6C1FCF2DA384}" srcOrd="0" destOrd="0" parTransId="{8E131765-3865-430B-9A52-3EBD77EC09C9}" sibTransId="{7705769A-F493-4384-9FF8-DC31E7F47C2C}"/>
    <dgm:cxn modelId="{11897CC5-93F9-49F7-9542-D896E7A8AB4D}" type="presOf" srcId="{C09DAF1F-A83A-498E-901E-C8560CEA71AC}" destId="{446A272B-02EA-42FA-89BA-9C8E3CF13B01}" srcOrd="0" destOrd="0" presId="urn:microsoft.com/office/officeart/2005/8/layout/lProcess3"/>
    <dgm:cxn modelId="{6767E4D3-131C-4D40-ADEC-A84C114DD8B0}" type="presOf" srcId="{444769E4-0676-4437-8613-3A0807B9BD13}" destId="{B962FF27-C0DB-4E8F-9729-F1B27154E7CE}" srcOrd="0" destOrd="0" presId="urn:microsoft.com/office/officeart/2005/8/layout/lProcess3"/>
    <dgm:cxn modelId="{F6B27ED6-8A36-461D-BE47-B68E98FB14EF}" type="presOf" srcId="{5FFAF0B0-A195-457C-A528-994FDA4DB2A9}" destId="{FE3E1DD6-9D02-4B7F-9BD3-C9536688E037}" srcOrd="0" destOrd="0" presId="urn:microsoft.com/office/officeart/2005/8/layout/lProcess3"/>
    <dgm:cxn modelId="{FA3ADBE9-BB23-4ADB-9F18-7EF66093861B}" srcId="{1E66E4DB-A6DB-4B34-88D7-BB9AB20DD7C1}" destId="{F235000F-2B80-48E7-B3D5-21EBD81D1E07}" srcOrd="2" destOrd="0" parTransId="{BF584BF5-FBD6-43A6-9E74-C182AF99EAA8}" sibTransId="{4BC42802-4CCC-4EE7-AEDA-DC3F7C1A9845}"/>
    <dgm:cxn modelId="{417840F6-E354-4642-816A-E07EE552AABC}" srcId="{F235000F-2B80-48E7-B3D5-21EBD81D1E07}" destId="{444769E4-0676-4437-8613-3A0807B9BD13}" srcOrd="1" destOrd="0" parTransId="{0F1699F4-19EA-4A80-8560-F103CE805640}" sibTransId="{B6630CD8-9D6F-4187-8075-B67DA4467DDD}"/>
    <dgm:cxn modelId="{3509C368-BAF7-4293-8015-C40F76FEEF02}" type="presParOf" srcId="{3BB8B766-9CE0-4FF0-BBC8-4B1D32B5F72B}" destId="{A512A72D-D0FF-4C13-8E96-07A93E67C10B}" srcOrd="0" destOrd="0" presId="urn:microsoft.com/office/officeart/2005/8/layout/lProcess3"/>
    <dgm:cxn modelId="{93DA4815-2404-4E4E-8095-FD7497458D54}" type="presParOf" srcId="{A512A72D-D0FF-4C13-8E96-07A93E67C10B}" destId="{AD99D460-A7CB-4A40-A7A6-DD76181ED24F}" srcOrd="0" destOrd="0" presId="urn:microsoft.com/office/officeart/2005/8/layout/lProcess3"/>
    <dgm:cxn modelId="{5FCA5835-F4C4-434D-81A0-A0415976E1E2}" type="presParOf" srcId="{A512A72D-D0FF-4C13-8E96-07A93E67C10B}" destId="{303DE1A3-CAC4-4A88-8174-F9CD9A8A0EC2}" srcOrd="1" destOrd="0" presId="urn:microsoft.com/office/officeart/2005/8/layout/lProcess3"/>
    <dgm:cxn modelId="{ED68F0DA-61B1-4B6A-A141-EDD8C5FE9DB6}" type="presParOf" srcId="{A512A72D-D0FF-4C13-8E96-07A93E67C10B}" destId="{446A272B-02EA-42FA-89BA-9C8E3CF13B01}" srcOrd="2" destOrd="0" presId="urn:microsoft.com/office/officeart/2005/8/layout/lProcess3"/>
    <dgm:cxn modelId="{02252D59-91C3-423C-8ADB-7FD883AB5C8E}" type="presParOf" srcId="{3BB8B766-9CE0-4FF0-BBC8-4B1D32B5F72B}" destId="{1B996D87-9F70-4A44-A0AF-F27B0950EDE1}" srcOrd="1" destOrd="0" presId="urn:microsoft.com/office/officeart/2005/8/layout/lProcess3"/>
    <dgm:cxn modelId="{44F045AB-6952-42E9-896A-0335D651EA1D}" type="presParOf" srcId="{3BB8B766-9CE0-4FF0-BBC8-4B1D32B5F72B}" destId="{9D8FFBB4-EF15-43ED-A891-D2C7447F1985}" srcOrd="2" destOrd="0" presId="urn:microsoft.com/office/officeart/2005/8/layout/lProcess3"/>
    <dgm:cxn modelId="{1BA3C8C2-D04B-426B-A1E2-058499D21149}" type="presParOf" srcId="{9D8FFBB4-EF15-43ED-A891-D2C7447F1985}" destId="{715B8450-B300-4530-9B6B-6CCDAB7FA36F}" srcOrd="0" destOrd="0" presId="urn:microsoft.com/office/officeart/2005/8/layout/lProcess3"/>
    <dgm:cxn modelId="{8BFBBA8A-F12B-4560-A1FA-39EA2855B680}" type="presParOf" srcId="{9D8FFBB4-EF15-43ED-A891-D2C7447F1985}" destId="{A82E72B5-2970-4504-BB20-32B97EC69F7C}" srcOrd="1" destOrd="0" presId="urn:microsoft.com/office/officeart/2005/8/layout/lProcess3"/>
    <dgm:cxn modelId="{5BEF79C1-6E1B-4D41-85B2-4ADE3D334615}" type="presParOf" srcId="{9D8FFBB4-EF15-43ED-A891-D2C7447F1985}" destId="{EF52CC2A-49F0-454A-8677-5CD2F93A85E0}" srcOrd="2" destOrd="0" presId="urn:microsoft.com/office/officeart/2005/8/layout/lProcess3"/>
    <dgm:cxn modelId="{3C651758-FD53-47E1-8B14-411B816F5768}" type="presParOf" srcId="{3BB8B766-9CE0-4FF0-BBC8-4B1D32B5F72B}" destId="{6C74C9D2-B123-4CF6-B354-1164478943B6}" srcOrd="3" destOrd="0" presId="urn:microsoft.com/office/officeart/2005/8/layout/lProcess3"/>
    <dgm:cxn modelId="{C8E2F825-6B8E-439C-BB75-2EE99960F50A}" type="presParOf" srcId="{3BB8B766-9CE0-4FF0-BBC8-4B1D32B5F72B}" destId="{F2C2F196-BBCA-4009-9856-26F358AEEC41}" srcOrd="4" destOrd="0" presId="urn:microsoft.com/office/officeart/2005/8/layout/lProcess3"/>
    <dgm:cxn modelId="{80951503-33EE-4112-B1E2-FE169FCBF8B3}" type="presParOf" srcId="{F2C2F196-BBCA-4009-9856-26F358AEEC41}" destId="{9D555C23-1FDA-4E05-A850-B65E8A3D079F}" srcOrd="0" destOrd="0" presId="urn:microsoft.com/office/officeart/2005/8/layout/lProcess3"/>
    <dgm:cxn modelId="{C24DE111-E80B-48F2-B1EE-FFCFB1D79788}" type="presParOf" srcId="{F2C2F196-BBCA-4009-9856-26F358AEEC41}" destId="{B3D7B5B2-6AE1-4189-9FEF-C4698BD682CE}" srcOrd="1" destOrd="0" presId="urn:microsoft.com/office/officeart/2005/8/layout/lProcess3"/>
    <dgm:cxn modelId="{48B01704-BABC-44AD-A506-6794C1B4A9D4}" type="presParOf" srcId="{F2C2F196-BBCA-4009-9856-26F358AEEC41}" destId="{FE3E1DD6-9D02-4B7F-9BD3-C9536688E037}" srcOrd="2" destOrd="0" presId="urn:microsoft.com/office/officeart/2005/8/layout/lProcess3"/>
    <dgm:cxn modelId="{749CA6A3-66B0-481C-A481-804DA8A3CADB}" type="presParOf" srcId="{F2C2F196-BBCA-4009-9856-26F358AEEC41}" destId="{20B3516A-DA4C-4728-BA3B-E4E9EDA17F89}" srcOrd="3" destOrd="0" presId="urn:microsoft.com/office/officeart/2005/8/layout/lProcess3"/>
    <dgm:cxn modelId="{69CE6408-E2D8-43A8-AD96-8392D9C61DF2}" type="presParOf" srcId="{F2C2F196-BBCA-4009-9856-26F358AEEC41}" destId="{B962FF27-C0DB-4E8F-9729-F1B27154E7CE}" srcOrd="4" destOrd="0" presId="urn:microsoft.com/office/officeart/2005/8/layout/lProcess3"/>
    <dgm:cxn modelId="{CD045346-1DC7-492B-ADC8-EDC2D950033B}" type="presParOf" srcId="{3BB8B766-9CE0-4FF0-BBC8-4B1D32B5F72B}" destId="{4961AFD5-EA85-4EEB-8DAB-A1BBA98DB3A0}" srcOrd="5" destOrd="0" presId="urn:microsoft.com/office/officeart/2005/8/layout/lProcess3"/>
    <dgm:cxn modelId="{2FDD90AC-0258-4216-B025-FB10E561A529}" type="presParOf" srcId="{3BB8B766-9CE0-4FF0-BBC8-4B1D32B5F72B}" destId="{950CBA49-621B-4421-9DF8-2F7A4CED5DBA}" srcOrd="6" destOrd="0" presId="urn:microsoft.com/office/officeart/2005/8/layout/lProcess3"/>
    <dgm:cxn modelId="{4BBAD5E0-CA13-48D1-BC34-C4FBDC003D98}" type="presParOf" srcId="{950CBA49-621B-4421-9DF8-2F7A4CED5DBA}" destId="{A174C35D-D5C5-4609-B681-096D32B74EA5}" srcOrd="0" destOrd="0" presId="urn:microsoft.com/office/officeart/2005/8/layout/lProcess3"/>
    <dgm:cxn modelId="{D6E0C541-381D-4C8C-B290-1194089B8A23}" type="presParOf" srcId="{950CBA49-621B-4421-9DF8-2F7A4CED5DBA}" destId="{D2EA1D08-A45A-4B4E-8056-807AFF2D8996}" srcOrd="1" destOrd="0" presId="urn:microsoft.com/office/officeart/2005/8/layout/lProcess3"/>
    <dgm:cxn modelId="{74EDDA51-90D6-411E-B08C-6661C8920DA0}" type="presParOf" srcId="{950CBA49-621B-4421-9DF8-2F7A4CED5DBA}" destId="{65CB24B6-01EA-4871-8551-BDDB17263010}" srcOrd="2" destOrd="0" presId="urn:microsoft.com/office/officeart/2005/8/layout/lProcess3"/>
    <dgm:cxn modelId="{D05A1FA8-2974-4ABB-9EDE-0801E0269446}" type="presParOf" srcId="{950CBA49-621B-4421-9DF8-2F7A4CED5DBA}" destId="{776B6ED6-C408-4B67-B4A8-06FC35DE7FEF}" srcOrd="3" destOrd="0" presId="urn:microsoft.com/office/officeart/2005/8/layout/lProcess3"/>
    <dgm:cxn modelId="{677BC43B-B896-49D3-BF17-BE00A56B6132}" type="presParOf" srcId="{950CBA49-621B-4421-9DF8-2F7A4CED5DBA}" destId="{AABD0498-8900-4924-B350-C04EA83B8337}" srcOrd="4" destOrd="0" presId="urn:microsoft.com/office/officeart/2005/8/layout/lProcess3"/>
    <dgm:cxn modelId="{10EA3408-9B89-4E97-9C3B-352F52BD3BB1}" type="presParOf" srcId="{3BB8B766-9CE0-4FF0-BBC8-4B1D32B5F72B}" destId="{67B856F6-C222-465D-B19E-A5A0730C3BCB}" srcOrd="7" destOrd="0" presId="urn:microsoft.com/office/officeart/2005/8/layout/lProcess3"/>
    <dgm:cxn modelId="{F9D61E19-5ED1-4F99-BF9A-C1A108509AD9}" type="presParOf" srcId="{3BB8B766-9CE0-4FF0-BBC8-4B1D32B5F72B}" destId="{0A4696CF-13D6-4D79-9E39-B35F1C4738A2}" srcOrd="8" destOrd="0" presId="urn:microsoft.com/office/officeart/2005/8/layout/lProcess3"/>
    <dgm:cxn modelId="{C6E71A3E-26DD-42B3-89DB-B1FE2448E017}" type="presParOf" srcId="{0A4696CF-13D6-4D79-9E39-B35F1C4738A2}" destId="{702B6F44-909D-42CA-9E66-21EEA1B58361}" srcOrd="0" destOrd="0" presId="urn:microsoft.com/office/officeart/2005/8/layout/lProcess3"/>
    <dgm:cxn modelId="{FB67CFC3-F4B1-4AF8-8E8F-21D7CF99DCD1}" type="presParOf" srcId="{0A4696CF-13D6-4D79-9E39-B35F1C4738A2}" destId="{24910529-3F66-4DF5-A03E-72D8E96DEEAD}" srcOrd="1" destOrd="0" presId="urn:microsoft.com/office/officeart/2005/8/layout/lProcess3"/>
    <dgm:cxn modelId="{8D774B85-C8C7-4C62-81E6-C906D06B33DE}" type="presParOf" srcId="{0A4696CF-13D6-4D79-9E39-B35F1C4738A2}" destId="{FC1679DF-27C3-4F8C-9726-E98C843A0B81}" srcOrd="2" destOrd="0" presId="urn:microsoft.com/office/officeart/2005/8/layout/lProcess3"/>
    <dgm:cxn modelId="{82C5E5F2-CB13-0B4C-B4D4-0AEAA0FD21D5}" type="presParOf" srcId="{0A4696CF-13D6-4D79-9E39-B35F1C4738A2}" destId="{3ADE7A81-721A-154A-B27D-F18D8FAF81E0}" srcOrd="3" destOrd="0" presId="urn:microsoft.com/office/officeart/2005/8/layout/lProcess3"/>
    <dgm:cxn modelId="{52118FB8-BF42-9445-82B8-A5AA22F9C147}" type="presParOf" srcId="{0A4696CF-13D6-4D79-9E39-B35F1C4738A2}" destId="{9F8AA2A2-2D40-BD49-A0EE-D40F928CD319}" srcOrd="4" destOrd="0" presId="urn:microsoft.com/office/officeart/2005/8/layout/lProcess3"/>
    <dgm:cxn modelId="{A071119E-F435-824A-B8F8-8DE0D24CF082}" type="presParOf" srcId="{3BB8B766-9CE0-4FF0-BBC8-4B1D32B5F72B}" destId="{EC65A5B6-2350-BB45-8C32-E56EFF014A16}" srcOrd="9" destOrd="0" presId="urn:microsoft.com/office/officeart/2005/8/layout/lProcess3"/>
    <dgm:cxn modelId="{53ECDE6A-5BFC-DF47-8D1A-6ADF1D6A4876}" type="presParOf" srcId="{3BB8B766-9CE0-4FF0-BBC8-4B1D32B5F72B}" destId="{80CB5F48-394E-4041-905B-564637709D38}" srcOrd="10" destOrd="0" presId="urn:microsoft.com/office/officeart/2005/8/layout/lProcess3"/>
    <dgm:cxn modelId="{FED5681F-FC12-FA4E-BF4E-B27258D9F77D}" type="presParOf" srcId="{80CB5F48-394E-4041-905B-564637709D38}" destId="{AB34765D-04B4-FC4A-A3D2-976977F8AA2F}" srcOrd="0" destOrd="0" presId="urn:microsoft.com/office/officeart/2005/8/layout/lProcess3"/>
    <dgm:cxn modelId="{A5A54A31-6BE6-AD46-B093-9112F56634CC}" type="presParOf" srcId="{80CB5F48-394E-4041-905B-564637709D38}" destId="{20768B54-85C2-5446-8FEF-1B3A90BA0AF5}" srcOrd="1" destOrd="0" presId="urn:microsoft.com/office/officeart/2005/8/layout/lProcess3"/>
    <dgm:cxn modelId="{11189E4E-312D-614F-A5AD-0D01F0724548}" type="presParOf" srcId="{80CB5F48-394E-4041-905B-564637709D38}" destId="{86E2BF7C-952B-0741-981F-54F4927F1AF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24E67-FC63-7649-AA40-EA3C2F204407}"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pt-BR"/>
        </a:p>
      </dgm:t>
    </dgm:pt>
    <dgm:pt modelId="{CCC85BFD-EE1C-F348-B4AE-90D9ABA35B7E}">
      <dgm:prSet phldrT="[Texto]" custT="1"/>
      <dgm:spPr/>
      <dgm:t>
        <a:bodyPr/>
        <a:lstStyle/>
        <a:p>
          <a:pPr rtl="0"/>
          <a:r>
            <a:rPr lang="pt-BR" sz="1600" b="1">
              <a:solidFill>
                <a:schemeClr val="tx1"/>
              </a:solidFill>
            </a:rPr>
            <a:t>6. Disposições complementares para processo de certificação de </a:t>
          </a:r>
          <a:r>
            <a:rPr lang="pt-BR" sz="1600" b="1">
              <a:solidFill>
                <a:schemeClr val="tx1"/>
              </a:solidFill>
              <a:latin typeface="Calibri Light"/>
            </a:rPr>
            <a:t>vestimentas condutivas para trabalho ao potencial</a:t>
          </a:r>
          <a:endParaRPr lang="pt-BR" sz="1600" b="1">
            <a:solidFill>
              <a:schemeClr val="tx1"/>
            </a:solidFill>
          </a:endParaRPr>
        </a:p>
      </dgm:t>
    </dgm:pt>
    <dgm:pt modelId="{46BD1795-CE77-184A-96FD-AC76CC4006A0}" type="parTrans" cxnId="{AC435164-EBBD-8544-9D99-8679CFFE930D}">
      <dgm:prSet/>
      <dgm:spPr/>
      <dgm:t>
        <a:bodyPr/>
        <a:lstStyle/>
        <a:p>
          <a:endParaRPr lang="pt-BR"/>
        </a:p>
      </dgm:t>
    </dgm:pt>
    <dgm:pt modelId="{2C23C6CF-FB6C-A74E-AD4B-AB3EC760DA42}" type="sibTrans" cxnId="{AC435164-EBBD-8544-9D99-8679CFFE930D}">
      <dgm:prSet/>
      <dgm:spPr/>
      <dgm:t>
        <a:bodyPr/>
        <a:lstStyle/>
        <a:p>
          <a:endParaRPr lang="pt-BR"/>
        </a:p>
      </dgm:t>
    </dgm:pt>
    <dgm:pt modelId="{C8025250-5F05-6A46-A5D6-1FBE39184DB7}">
      <dgm:prSet phldrT="[Texto]" custT="1"/>
      <dgm:spPr/>
      <dgm:t>
        <a:bodyPr/>
        <a:lstStyle/>
        <a:p>
          <a:r>
            <a:rPr lang="pt-BR" sz="1400" b="1">
              <a:solidFill>
                <a:schemeClr val="tx1"/>
              </a:solidFill>
            </a:rPr>
            <a:t>Item 6.1</a:t>
          </a:r>
        </a:p>
      </dgm:t>
    </dgm:pt>
    <dgm:pt modelId="{48148C1A-CF80-6446-92B0-7F1EC0105D3C}" type="parTrans" cxnId="{F73D2157-13E1-7B48-B1F9-FF9A0C3CCB1D}">
      <dgm:prSet/>
      <dgm:spPr/>
      <dgm:t>
        <a:bodyPr/>
        <a:lstStyle/>
        <a:p>
          <a:endParaRPr lang="pt-BR"/>
        </a:p>
      </dgm:t>
    </dgm:pt>
    <dgm:pt modelId="{9B803953-81B2-7F4B-A330-FDD5AC14D0C2}" type="sibTrans" cxnId="{F73D2157-13E1-7B48-B1F9-FF9A0C3CCB1D}">
      <dgm:prSet/>
      <dgm:spPr/>
      <dgm:t>
        <a:bodyPr/>
        <a:lstStyle/>
        <a:p>
          <a:endParaRPr lang="pt-BR"/>
        </a:p>
      </dgm:t>
    </dgm:pt>
    <dgm:pt modelId="{222A6CD8-1F54-AD41-AAE9-7AF47C8BF77A}">
      <dgm:prSet phldrT="[Texto]" custT="1"/>
      <dgm:spPr/>
      <dgm:t>
        <a:bodyPr/>
        <a:lstStyle/>
        <a:p>
          <a:r>
            <a:rPr lang="pt-BR" sz="1400" b="1">
              <a:solidFill>
                <a:schemeClr val="tx1"/>
              </a:solidFill>
            </a:rPr>
            <a:t>Item 6.2</a:t>
          </a:r>
          <a:endParaRPr lang="pt-BR" sz="1400" b="1" u="sng">
            <a:solidFill>
              <a:schemeClr val="tx1"/>
            </a:solidFill>
          </a:endParaRPr>
        </a:p>
      </dgm:t>
    </dgm:pt>
    <dgm:pt modelId="{ADA41FBE-87F0-CB4B-97B8-254789076900}" type="parTrans" cxnId="{D911279F-D360-9E49-B104-289D741692B1}">
      <dgm:prSet/>
      <dgm:spPr/>
      <dgm:t>
        <a:bodyPr/>
        <a:lstStyle/>
        <a:p>
          <a:endParaRPr lang="pt-BR"/>
        </a:p>
      </dgm:t>
    </dgm:pt>
    <dgm:pt modelId="{75D9C44B-0114-5047-A3C6-4A520614277B}" type="sibTrans" cxnId="{D911279F-D360-9E49-B104-289D741692B1}">
      <dgm:prSet/>
      <dgm:spPr/>
      <dgm:t>
        <a:bodyPr/>
        <a:lstStyle/>
        <a:p>
          <a:endParaRPr lang="pt-BR"/>
        </a:p>
      </dgm:t>
    </dgm:pt>
    <dgm:pt modelId="{3E792F89-1178-904B-A617-DBE16D1B9D26}">
      <dgm:prSet phldrT="[Texto]" custT="1"/>
      <dgm:spPr/>
      <dgm:t>
        <a:bodyPr/>
        <a:lstStyle/>
        <a:p>
          <a:r>
            <a:rPr lang="pt-BR" sz="1400" b="1">
              <a:solidFill>
                <a:schemeClr val="tx1"/>
              </a:solidFill>
            </a:rPr>
            <a:t>Item 6.3</a:t>
          </a:r>
          <a:endParaRPr lang="pt-BR" sz="1400" b="1" u="sng">
            <a:solidFill>
              <a:schemeClr val="tx1"/>
            </a:solidFill>
          </a:endParaRPr>
        </a:p>
      </dgm:t>
    </dgm:pt>
    <dgm:pt modelId="{9235E0DC-D57C-564E-A958-1E1D63A54EDA}" type="parTrans" cxnId="{9FEBD12A-4B34-BC44-9632-9313665F2176}">
      <dgm:prSet/>
      <dgm:spPr/>
      <dgm:t>
        <a:bodyPr/>
        <a:lstStyle/>
        <a:p>
          <a:endParaRPr lang="pt-BR"/>
        </a:p>
      </dgm:t>
    </dgm:pt>
    <dgm:pt modelId="{2FFDA829-E8A9-C14D-B481-380879F42199}" type="sibTrans" cxnId="{9FEBD12A-4B34-BC44-9632-9313665F2176}">
      <dgm:prSet/>
      <dgm:spPr/>
      <dgm:t>
        <a:bodyPr/>
        <a:lstStyle/>
        <a:p>
          <a:endParaRPr lang="pt-BR"/>
        </a:p>
      </dgm:t>
    </dgm:pt>
    <dgm:pt modelId="{39B47A5A-1A60-2E4E-ABEB-FB42B2D6C0C9}">
      <dgm:prSet phldrT="[Texto]" custT="1"/>
      <dgm:spPr>
        <a:solidFill>
          <a:schemeClr val="bg1"/>
        </a:solid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0432FF"/>
              </a:solidFill>
              <a:effectLst/>
              <a:latin typeface="+mn-lt"/>
              <a:ea typeface="+mn-ea"/>
              <a:cs typeface="+mn-cs"/>
            </a:rPr>
            <a:t>certificação de conformidade nacional</a:t>
          </a:r>
          <a:endParaRPr lang="pt-BR" sz="1400">
            <a:solidFill>
              <a:schemeClr val="tx1"/>
            </a:solidFill>
          </a:endParaRPr>
        </a:p>
      </dgm:t>
    </dgm:pt>
    <dgm:pt modelId="{8A3F5FFB-135A-7343-8B54-CB1810A3692E}" type="sibTrans" cxnId="{608CF790-F7C0-6F4E-B023-0565DDA6070E}">
      <dgm:prSet/>
      <dgm:spPr/>
      <dgm:t>
        <a:bodyPr/>
        <a:lstStyle/>
        <a:p>
          <a:endParaRPr lang="pt-BR"/>
        </a:p>
      </dgm:t>
    </dgm:pt>
    <dgm:pt modelId="{1D31D532-433C-8348-8E1E-3AD912E399AC}" type="parTrans" cxnId="{608CF790-F7C0-6F4E-B023-0565DDA6070E}">
      <dgm:prSet/>
      <dgm:spPr/>
      <dgm:t>
        <a:bodyPr/>
        <a:lstStyle/>
        <a:p>
          <a:endParaRPr lang="pt-BR"/>
        </a:p>
      </dgm:t>
    </dgm:pt>
    <dgm:pt modelId="{6D2D45DF-9780-6847-8DD1-DE1C59AC942E}">
      <dgm:prSet phldrT="[Texto]" custT="1"/>
      <dgm:spPr>
        <a:noFill/>
        <a:ln w="57150">
          <a:solidFill>
            <a:srgbClr val="FFC000"/>
          </a:solidFill>
        </a:ln>
      </dgm:spPr>
      <dgm:t>
        <a:bodyPr/>
        <a:lstStyle/>
        <a:p>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1000 kV </a:t>
          </a:r>
          <a:r>
            <a:rPr lang="pt-BR" sz="1400">
              <a:solidFill>
                <a:schemeClr val="tx1"/>
              </a:solidFill>
              <a:effectLst/>
              <a:latin typeface="+mn-lt"/>
              <a:ea typeface="+mn-ea"/>
              <a:cs typeface="+mn-cs"/>
            </a:rPr>
            <a:t>CA e 800 kV CC com </a:t>
          </a:r>
          <a:r>
            <a:rPr lang="pt-BR" sz="1400" b="1" u="sng">
              <a:solidFill>
                <a:srgbClr val="FF0000"/>
              </a:solidFill>
              <a:effectLst/>
              <a:latin typeface="+mn-lt"/>
              <a:ea typeface="+mn-ea"/>
              <a:cs typeface="+mn-cs"/>
            </a:rPr>
            <a:t>certificação de conformidade estrangeira</a:t>
          </a:r>
          <a:r>
            <a:rPr lang="pt-BR" sz="1400" b="1" u="sng">
              <a:solidFill>
                <a:srgbClr val="FF0000"/>
              </a:solidFill>
              <a:effectLst/>
            </a:rPr>
            <a:t> </a:t>
          </a:r>
          <a:endParaRPr lang="pt-BR" sz="1400">
            <a:solidFill>
              <a:schemeClr val="tx1"/>
            </a:solidFill>
          </a:endParaRPr>
        </a:p>
      </dgm:t>
    </dgm:pt>
    <dgm:pt modelId="{A2A714F5-A027-514A-B890-46CE2233F286}" type="sibTrans" cxnId="{5800760F-8DDA-0F4F-A3F5-54FE882A53AC}">
      <dgm:prSet/>
      <dgm:spPr/>
      <dgm:t>
        <a:bodyPr/>
        <a:lstStyle/>
        <a:p>
          <a:endParaRPr lang="pt-BR"/>
        </a:p>
      </dgm:t>
    </dgm:pt>
    <dgm:pt modelId="{A614DF56-F639-2444-A9D2-8B56994D21C5}" type="parTrans" cxnId="{5800760F-8DDA-0F4F-A3F5-54FE882A53AC}">
      <dgm:prSet/>
      <dgm:spPr/>
      <dgm:t>
        <a:bodyPr/>
        <a:lstStyle/>
        <a:p>
          <a:endParaRPr lang="pt-BR"/>
        </a:p>
      </dgm:t>
    </dgm:pt>
    <dgm:pt modelId="{96E21C44-ED54-DE4A-B03E-A7F076C1DEF5}">
      <dgm:prSet phldrT="[Texto]" custT="1"/>
      <dgm:spPr>
        <a:noFill/>
        <a:ln w="57150">
          <a:solidFill>
            <a:srgbClr val="FFC000"/>
          </a:solidFill>
        </a:ln>
      </dgm:spPr>
      <dgm:t>
        <a:bodyPr/>
        <a:lstStyle/>
        <a:p>
          <a:pPr>
            <a:buClrTx/>
            <a:buSzTx/>
            <a:buFontTx/>
            <a:buNone/>
          </a:pPr>
          <a:r>
            <a:rPr lang="pt-BR" sz="1400">
              <a:solidFill>
                <a:schemeClr val="tx1"/>
              </a:solidFill>
              <a:effectLst/>
              <a:latin typeface="+mn-lt"/>
              <a:ea typeface="+mn-ea"/>
              <a:cs typeface="+mn-cs"/>
            </a:rPr>
            <a:t>Vestimenta condutiva para trabalho ao potencial </a:t>
          </a:r>
          <a:r>
            <a:rPr lang="pt-BR" sz="1400" b="1">
              <a:solidFill>
                <a:schemeClr val="tx1"/>
              </a:solidFill>
              <a:effectLst/>
              <a:latin typeface="+mn-lt"/>
              <a:ea typeface="+mn-ea"/>
              <a:cs typeface="+mn-cs"/>
            </a:rPr>
            <a:t>até 800 kV</a:t>
          </a:r>
          <a:r>
            <a:rPr lang="pt-BR" sz="1400">
              <a:solidFill>
                <a:schemeClr val="tx1"/>
              </a:solidFill>
              <a:effectLst/>
              <a:latin typeface="+mn-lt"/>
              <a:ea typeface="+mn-ea"/>
              <a:cs typeface="+mn-cs"/>
            </a:rPr>
            <a:t> CA e 600 kV CC</a:t>
          </a:r>
          <a:r>
            <a:rPr lang="pt-BR" sz="1400">
              <a:effectLst/>
            </a:rPr>
            <a:t> </a:t>
          </a:r>
          <a:endParaRPr lang="pt-BR" sz="1400">
            <a:solidFill>
              <a:schemeClr val="tx1"/>
            </a:solidFill>
          </a:endParaRPr>
        </a:p>
      </dgm:t>
    </dgm:pt>
    <dgm:pt modelId="{A45FADFF-C9BD-8E4B-BE22-E6604480A9C0}" type="sibTrans" cxnId="{8503662D-9948-EF45-8E8D-7AE415F8CEEC}">
      <dgm:prSet/>
      <dgm:spPr/>
      <dgm:t>
        <a:bodyPr/>
        <a:lstStyle/>
        <a:p>
          <a:endParaRPr lang="pt-BR"/>
        </a:p>
      </dgm:t>
    </dgm:pt>
    <dgm:pt modelId="{94247610-7624-364B-9142-4308566AC228}" type="parTrans" cxnId="{8503662D-9948-EF45-8E8D-7AE415F8CEEC}">
      <dgm:prSet/>
      <dgm:spPr/>
      <dgm:t>
        <a:bodyPr/>
        <a:lstStyle/>
        <a:p>
          <a:endParaRPr lang="pt-BR"/>
        </a:p>
      </dgm:t>
    </dgm:pt>
    <dgm:pt modelId="{D96872F3-63F3-6A44-8873-BDF6DF7966C5}" type="pres">
      <dgm:prSet presAssocID="{42524E67-FC63-7649-AA40-EA3C2F204407}" presName="hierChild1" presStyleCnt="0">
        <dgm:presLayoutVars>
          <dgm:orgChart val="1"/>
          <dgm:chPref val="1"/>
          <dgm:dir/>
          <dgm:animOne val="branch"/>
          <dgm:animLvl val="lvl"/>
          <dgm:resizeHandles/>
        </dgm:presLayoutVars>
      </dgm:prSet>
      <dgm:spPr/>
    </dgm:pt>
    <dgm:pt modelId="{0D089802-8C5B-B14C-8E1C-C203E3C552F4}" type="pres">
      <dgm:prSet presAssocID="{CCC85BFD-EE1C-F348-B4AE-90D9ABA35B7E}" presName="hierRoot1" presStyleCnt="0">
        <dgm:presLayoutVars>
          <dgm:hierBranch val="init"/>
        </dgm:presLayoutVars>
      </dgm:prSet>
      <dgm:spPr/>
    </dgm:pt>
    <dgm:pt modelId="{EA0FC588-E088-754E-9B4F-A4DA58519EDB}" type="pres">
      <dgm:prSet presAssocID="{CCC85BFD-EE1C-F348-B4AE-90D9ABA35B7E}" presName="rootComposite1" presStyleCnt="0"/>
      <dgm:spPr/>
    </dgm:pt>
    <dgm:pt modelId="{59030671-A89C-D549-BC8C-2AE4A6020412}" type="pres">
      <dgm:prSet presAssocID="{CCC85BFD-EE1C-F348-B4AE-90D9ABA35B7E}" presName="rootText1" presStyleLbl="node0" presStyleIdx="0" presStyleCnt="1" custScaleX="64207" custScaleY="249549" custLinFactNeighborX="-8030" custLinFactNeighborY="3627">
        <dgm:presLayoutVars>
          <dgm:chPref val="3"/>
        </dgm:presLayoutVars>
      </dgm:prSet>
      <dgm:spPr/>
    </dgm:pt>
    <dgm:pt modelId="{F1FF8259-F786-4941-99AE-E6647D656312}" type="pres">
      <dgm:prSet presAssocID="{CCC85BFD-EE1C-F348-B4AE-90D9ABA35B7E}" presName="rootConnector1" presStyleLbl="node1" presStyleIdx="0" presStyleCnt="0"/>
      <dgm:spPr/>
    </dgm:pt>
    <dgm:pt modelId="{42743FC5-B464-7447-A2BD-5E9553C1AF57}" type="pres">
      <dgm:prSet presAssocID="{CCC85BFD-EE1C-F348-B4AE-90D9ABA35B7E}" presName="hierChild2" presStyleCnt="0"/>
      <dgm:spPr/>
    </dgm:pt>
    <dgm:pt modelId="{88C9158A-0C4B-9842-96A6-9A52501C00A6}" type="pres">
      <dgm:prSet presAssocID="{48148C1A-CF80-6446-92B0-7F1EC0105D3C}" presName="Name64" presStyleLbl="parChTrans1D2" presStyleIdx="0" presStyleCnt="3"/>
      <dgm:spPr/>
    </dgm:pt>
    <dgm:pt modelId="{3E9E0641-BBA1-2E43-B84D-461F36D9D88F}" type="pres">
      <dgm:prSet presAssocID="{C8025250-5F05-6A46-A5D6-1FBE39184DB7}" presName="hierRoot2" presStyleCnt="0">
        <dgm:presLayoutVars>
          <dgm:hierBranch val="init"/>
        </dgm:presLayoutVars>
      </dgm:prSet>
      <dgm:spPr/>
    </dgm:pt>
    <dgm:pt modelId="{29D666A7-232B-CD40-BFCD-FA9350907F07}" type="pres">
      <dgm:prSet presAssocID="{C8025250-5F05-6A46-A5D6-1FBE39184DB7}" presName="rootComposite" presStyleCnt="0"/>
      <dgm:spPr/>
    </dgm:pt>
    <dgm:pt modelId="{6EB5F218-CAB8-724D-86E2-164394F8F2D8}" type="pres">
      <dgm:prSet presAssocID="{C8025250-5F05-6A46-A5D6-1FBE39184DB7}" presName="rootText" presStyleLbl="node2" presStyleIdx="0" presStyleCnt="3" custScaleX="35093" custScaleY="87307" custLinFactNeighborX="-12250" custLinFactNeighborY="62249">
        <dgm:presLayoutVars>
          <dgm:chPref val="3"/>
        </dgm:presLayoutVars>
      </dgm:prSet>
      <dgm:spPr/>
    </dgm:pt>
    <dgm:pt modelId="{37826049-F217-484C-B90F-D5731AA81E04}" type="pres">
      <dgm:prSet presAssocID="{C8025250-5F05-6A46-A5D6-1FBE39184DB7}" presName="rootConnector" presStyleLbl="node2" presStyleIdx="0" presStyleCnt="3"/>
      <dgm:spPr/>
    </dgm:pt>
    <dgm:pt modelId="{6C645597-C6F7-3845-A1F4-962659CE0E20}" type="pres">
      <dgm:prSet presAssocID="{C8025250-5F05-6A46-A5D6-1FBE39184DB7}" presName="hierChild4" presStyleCnt="0"/>
      <dgm:spPr/>
    </dgm:pt>
    <dgm:pt modelId="{76C2B7EC-FFCD-7749-AC4D-516257AA0221}" type="pres">
      <dgm:prSet presAssocID="{94247610-7624-364B-9142-4308566AC228}" presName="Name64" presStyleLbl="parChTrans1D3" presStyleIdx="0" presStyleCnt="3"/>
      <dgm:spPr/>
    </dgm:pt>
    <dgm:pt modelId="{844DCBCB-0CAC-0147-BA20-518C71E1827A}" type="pres">
      <dgm:prSet presAssocID="{96E21C44-ED54-DE4A-B03E-A7F076C1DEF5}" presName="hierRoot2" presStyleCnt="0">
        <dgm:presLayoutVars>
          <dgm:hierBranch val="init"/>
        </dgm:presLayoutVars>
      </dgm:prSet>
      <dgm:spPr/>
    </dgm:pt>
    <dgm:pt modelId="{69B27296-22F7-4045-A9DE-F6610F23E31F}" type="pres">
      <dgm:prSet presAssocID="{96E21C44-ED54-DE4A-B03E-A7F076C1DEF5}" presName="rootComposite" presStyleCnt="0"/>
      <dgm:spPr/>
    </dgm:pt>
    <dgm:pt modelId="{42E10E3E-CB15-294D-921B-666FF2AF3FED}" type="pres">
      <dgm:prSet presAssocID="{96E21C44-ED54-DE4A-B03E-A7F076C1DEF5}" presName="rootText" presStyleLbl="node3" presStyleIdx="0" presStyleCnt="3" custScaleX="177665" custScaleY="164097" custLinFactNeighborX="-19386" custLinFactNeighborY="21663">
        <dgm:presLayoutVars>
          <dgm:chPref val="3"/>
        </dgm:presLayoutVars>
      </dgm:prSet>
      <dgm:spPr/>
    </dgm:pt>
    <dgm:pt modelId="{6FBEB12A-00F9-094E-87CB-E63AB7228B64}" type="pres">
      <dgm:prSet presAssocID="{96E21C44-ED54-DE4A-B03E-A7F076C1DEF5}" presName="rootConnector" presStyleLbl="node3" presStyleIdx="0" presStyleCnt="3"/>
      <dgm:spPr/>
    </dgm:pt>
    <dgm:pt modelId="{C6A440CD-CE0B-5248-8F1A-5A47AAC34F26}" type="pres">
      <dgm:prSet presAssocID="{96E21C44-ED54-DE4A-B03E-A7F076C1DEF5}" presName="hierChild4" presStyleCnt="0"/>
      <dgm:spPr/>
    </dgm:pt>
    <dgm:pt modelId="{40F0074D-4B6E-2841-921D-9327380D5498}" type="pres">
      <dgm:prSet presAssocID="{96E21C44-ED54-DE4A-B03E-A7F076C1DEF5}" presName="hierChild5" presStyleCnt="0"/>
      <dgm:spPr/>
    </dgm:pt>
    <dgm:pt modelId="{1A87D18B-D64E-0249-BC61-504ED0E9257A}" type="pres">
      <dgm:prSet presAssocID="{C8025250-5F05-6A46-A5D6-1FBE39184DB7}" presName="hierChild5" presStyleCnt="0"/>
      <dgm:spPr/>
    </dgm:pt>
    <dgm:pt modelId="{EA4B8C28-645D-244E-AFA6-B18C642BFF22}" type="pres">
      <dgm:prSet presAssocID="{ADA41FBE-87F0-CB4B-97B8-254789076900}" presName="Name64" presStyleLbl="parChTrans1D2" presStyleIdx="1" presStyleCnt="3"/>
      <dgm:spPr/>
    </dgm:pt>
    <dgm:pt modelId="{4EA1CB20-FFC6-E746-AB2E-D52F2F1DF9FD}" type="pres">
      <dgm:prSet presAssocID="{222A6CD8-1F54-AD41-AAE9-7AF47C8BF77A}" presName="hierRoot2" presStyleCnt="0">
        <dgm:presLayoutVars>
          <dgm:hierBranch val="init"/>
        </dgm:presLayoutVars>
      </dgm:prSet>
      <dgm:spPr/>
    </dgm:pt>
    <dgm:pt modelId="{23010316-A071-2944-9D6F-CA2F8BCDB220}" type="pres">
      <dgm:prSet presAssocID="{222A6CD8-1F54-AD41-AAE9-7AF47C8BF77A}" presName="rootComposite" presStyleCnt="0"/>
      <dgm:spPr/>
    </dgm:pt>
    <dgm:pt modelId="{DA55B0CF-42A9-2949-8E8F-F456E40E8B1A}" type="pres">
      <dgm:prSet presAssocID="{222A6CD8-1F54-AD41-AAE9-7AF47C8BF77A}" presName="rootText" presStyleLbl="node2" presStyleIdx="1" presStyleCnt="3" custScaleX="36007" custScaleY="92389" custLinFactNeighborX="-12707" custLinFactNeighborY="34049">
        <dgm:presLayoutVars>
          <dgm:chPref val="3"/>
        </dgm:presLayoutVars>
      </dgm:prSet>
      <dgm:spPr/>
    </dgm:pt>
    <dgm:pt modelId="{CD80DD4E-0D1B-5C4A-8BFF-66FA45B09C21}" type="pres">
      <dgm:prSet presAssocID="{222A6CD8-1F54-AD41-AAE9-7AF47C8BF77A}" presName="rootConnector" presStyleLbl="node2" presStyleIdx="1" presStyleCnt="3"/>
      <dgm:spPr/>
    </dgm:pt>
    <dgm:pt modelId="{F131A2FF-0321-0D4E-BCB9-BE08DC8DB1C4}" type="pres">
      <dgm:prSet presAssocID="{222A6CD8-1F54-AD41-AAE9-7AF47C8BF77A}" presName="hierChild4" presStyleCnt="0"/>
      <dgm:spPr/>
    </dgm:pt>
    <dgm:pt modelId="{55ECEED6-0245-A54B-B828-5463FDA5A9CB}" type="pres">
      <dgm:prSet presAssocID="{A614DF56-F639-2444-A9D2-8B56994D21C5}" presName="Name64" presStyleLbl="parChTrans1D3" presStyleIdx="1" presStyleCnt="3"/>
      <dgm:spPr/>
    </dgm:pt>
    <dgm:pt modelId="{CFA7AD41-0138-C94B-A31D-2500496C20D0}" type="pres">
      <dgm:prSet presAssocID="{6D2D45DF-9780-6847-8DD1-DE1C59AC942E}" presName="hierRoot2" presStyleCnt="0">
        <dgm:presLayoutVars>
          <dgm:hierBranch val="init"/>
        </dgm:presLayoutVars>
      </dgm:prSet>
      <dgm:spPr/>
    </dgm:pt>
    <dgm:pt modelId="{CD1553C1-DC86-2845-9225-8D5FF39BA3E2}" type="pres">
      <dgm:prSet presAssocID="{6D2D45DF-9780-6847-8DD1-DE1C59AC942E}" presName="rootComposite" presStyleCnt="0"/>
      <dgm:spPr/>
    </dgm:pt>
    <dgm:pt modelId="{98711D2D-DA4A-1D45-B07D-28C3850142E7}" type="pres">
      <dgm:prSet presAssocID="{6D2D45DF-9780-6847-8DD1-DE1C59AC942E}" presName="rootText" presStyleLbl="node3" presStyleIdx="1" presStyleCnt="3" custScaleX="179332" custScaleY="156820" custLinFactNeighborX="-20827" custLinFactNeighborY="374">
        <dgm:presLayoutVars>
          <dgm:chPref val="3"/>
        </dgm:presLayoutVars>
      </dgm:prSet>
      <dgm:spPr/>
    </dgm:pt>
    <dgm:pt modelId="{4CBEFE38-2ACC-3C43-A2B2-BA4B66BE6F0C}" type="pres">
      <dgm:prSet presAssocID="{6D2D45DF-9780-6847-8DD1-DE1C59AC942E}" presName="rootConnector" presStyleLbl="node3" presStyleIdx="1" presStyleCnt="3"/>
      <dgm:spPr/>
    </dgm:pt>
    <dgm:pt modelId="{59D716A9-7283-6F46-A110-60B780B14670}" type="pres">
      <dgm:prSet presAssocID="{6D2D45DF-9780-6847-8DD1-DE1C59AC942E}" presName="hierChild4" presStyleCnt="0"/>
      <dgm:spPr/>
    </dgm:pt>
    <dgm:pt modelId="{AAD1AE78-CE32-6944-B87A-94424485E751}" type="pres">
      <dgm:prSet presAssocID="{6D2D45DF-9780-6847-8DD1-DE1C59AC942E}" presName="hierChild5" presStyleCnt="0"/>
      <dgm:spPr/>
    </dgm:pt>
    <dgm:pt modelId="{A0321A60-B1EC-5B48-AD71-1D96626B0FA7}" type="pres">
      <dgm:prSet presAssocID="{222A6CD8-1F54-AD41-AAE9-7AF47C8BF77A}" presName="hierChild5" presStyleCnt="0"/>
      <dgm:spPr/>
    </dgm:pt>
    <dgm:pt modelId="{7E9B8AAE-F616-BE43-8B5A-41AA3FA9E03F}" type="pres">
      <dgm:prSet presAssocID="{9235E0DC-D57C-564E-A958-1E1D63A54EDA}" presName="Name64" presStyleLbl="parChTrans1D2" presStyleIdx="2" presStyleCnt="3"/>
      <dgm:spPr/>
    </dgm:pt>
    <dgm:pt modelId="{EEDB697F-42AD-8145-9AAA-33CEC2E28F2F}" type="pres">
      <dgm:prSet presAssocID="{3E792F89-1178-904B-A617-DBE16D1B9D26}" presName="hierRoot2" presStyleCnt="0">
        <dgm:presLayoutVars>
          <dgm:hierBranch val="init"/>
        </dgm:presLayoutVars>
      </dgm:prSet>
      <dgm:spPr/>
    </dgm:pt>
    <dgm:pt modelId="{156FBEA1-205F-7C48-8EA1-1C3F58D93CAB}" type="pres">
      <dgm:prSet presAssocID="{3E792F89-1178-904B-A617-DBE16D1B9D26}" presName="rootComposite" presStyleCnt="0"/>
      <dgm:spPr/>
    </dgm:pt>
    <dgm:pt modelId="{96B1C370-7297-7140-9924-9674930DA750}" type="pres">
      <dgm:prSet presAssocID="{3E792F89-1178-904B-A617-DBE16D1B9D26}" presName="rootText" presStyleLbl="node2" presStyleIdx="2" presStyleCnt="3" custScaleX="35793" custScaleY="100152" custLinFactNeighborX="-12600">
        <dgm:presLayoutVars>
          <dgm:chPref val="3"/>
        </dgm:presLayoutVars>
      </dgm:prSet>
      <dgm:spPr/>
    </dgm:pt>
    <dgm:pt modelId="{9E2BCF4D-DA26-1543-9874-B35794FEDEC8}" type="pres">
      <dgm:prSet presAssocID="{3E792F89-1178-904B-A617-DBE16D1B9D26}" presName="rootConnector" presStyleLbl="node2" presStyleIdx="2" presStyleCnt="3"/>
      <dgm:spPr/>
    </dgm:pt>
    <dgm:pt modelId="{4299635F-6451-A346-BE2C-839D283838FE}" type="pres">
      <dgm:prSet presAssocID="{3E792F89-1178-904B-A617-DBE16D1B9D26}" presName="hierChild4" presStyleCnt="0"/>
      <dgm:spPr/>
    </dgm:pt>
    <dgm:pt modelId="{181B3714-C2D2-584F-B493-DE1DBDE9973D}" type="pres">
      <dgm:prSet presAssocID="{1D31D532-433C-8348-8E1E-3AD912E399AC}" presName="Name64" presStyleLbl="parChTrans1D3" presStyleIdx="2" presStyleCnt="3"/>
      <dgm:spPr/>
    </dgm:pt>
    <dgm:pt modelId="{98FE3EB6-C40C-6B41-B133-EE82200BD63C}" type="pres">
      <dgm:prSet presAssocID="{39B47A5A-1A60-2E4E-ABEB-FB42B2D6C0C9}" presName="hierRoot2" presStyleCnt="0">
        <dgm:presLayoutVars>
          <dgm:hierBranch val="init"/>
        </dgm:presLayoutVars>
      </dgm:prSet>
      <dgm:spPr/>
    </dgm:pt>
    <dgm:pt modelId="{69FFBCFA-C058-5245-92B1-8C2D320B17B3}" type="pres">
      <dgm:prSet presAssocID="{39B47A5A-1A60-2E4E-ABEB-FB42B2D6C0C9}" presName="rootComposite" presStyleCnt="0"/>
      <dgm:spPr/>
    </dgm:pt>
    <dgm:pt modelId="{FED8D5A0-6522-A246-94F8-A0E880330E72}" type="pres">
      <dgm:prSet presAssocID="{39B47A5A-1A60-2E4E-ABEB-FB42B2D6C0C9}" presName="rootText" presStyleLbl="node3" presStyleIdx="2" presStyleCnt="3" custScaleX="177093" custScaleY="154664" custLinFactNeighborX="-19162" custLinFactNeighborY="-24081">
        <dgm:presLayoutVars>
          <dgm:chPref val="3"/>
        </dgm:presLayoutVars>
      </dgm:prSet>
      <dgm:spPr/>
    </dgm:pt>
    <dgm:pt modelId="{83CFC3BF-117C-CF47-93F3-A958F54A7D7E}" type="pres">
      <dgm:prSet presAssocID="{39B47A5A-1A60-2E4E-ABEB-FB42B2D6C0C9}" presName="rootConnector" presStyleLbl="node3" presStyleIdx="2" presStyleCnt="3"/>
      <dgm:spPr/>
    </dgm:pt>
    <dgm:pt modelId="{BA1EC6E4-24EE-4B40-B58A-1357DE02F8F7}" type="pres">
      <dgm:prSet presAssocID="{39B47A5A-1A60-2E4E-ABEB-FB42B2D6C0C9}" presName="hierChild4" presStyleCnt="0"/>
      <dgm:spPr/>
    </dgm:pt>
    <dgm:pt modelId="{52564BDB-5087-3E43-95BA-E7403C347897}" type="pres">
      <dgm:prSet presAssocID="{39B47A5A-1A60-2E4E-ABEB-FB42B2D6C0C9}" presName="hierChild5" presStyleCnt="0"/>
      <dgm:spPr/>
    </dgm:pt>
    <dgm:pt modelId="{D05A503A-DE81-0F4B-8E46-F665ADF27FA0}" type="pres">
      <dgm:prSet presAssocID="{3E792F89-1178-904B-A617-DBE16D1B9D26}" presName="hierChild5" presStyleCnt="0"/>
      <dgm:spPr/>
    </dgm:pt>
    <dgm:pt modelId="{8D7900E2-4868-BB45-928D-E88044F5C315}" type="pres">
      <dgm:prSet presAssocID="{CCC85BFD-EE1C-F348-B4AE-90D9ABA35B7E}" presName="hierChild3" presStyleCnt="0"/>
      <dgm:spPr/>
    </dgm:pt>
  </dgm:ptLst>
  <dgm:cxnLst>
    <dgm:cxn modelId="{4177A803-6871-514D-92D3-34FAE4D2A385}" type="presOf" srcId="{ADA41FBE-87F0-CB4B-97B8-254789076900}" destId="{EA4B8C28-645D-244E-AFA6-B18C642BFF22}" srcOrd="0" destOrd="0" presId="urn:microsoft.com/office/officeart/2009/3/layout/HorizontalOrganizationChart"/>
    <dgm:cxn modelId="{08B81109-3E42-944C-B9F1-5531A4ABC089}" type="presOf" srcId="{6D2D45DF-9780-6847-8DD1-DE1C59AC942E}" destId="{98711D2D-DA4A-1D45-B07D-28C3850142E7}" srcOrd="0" destOrd="0" presId="urn:microsoft.com/office/officeart/2009/3/layout/HorizontalOrganizationChart"/>
    <dgm:cxn modelId="{66A8E70A-5B4B-6449-BBD6-D687BB099E36}" type="presOf" srcId="{39B47A5A-1A60-2E4E-ABEB-FB42B2D6C0C9}" destId="{FED8D5A0-6522-A246-94F8-A0E880330E72}" srcOrd="0" destOrd="0" presId="urn:microsoft.com/office/officeart/2009/3/layout/HorizontalOrganizationChart"/>
    <dgm:cxn modelId="{93F8030E-2115-6144-93DB-9D891303F8E9}" type="presOf" srcId="{222A6CD8-1F54-AD41-AAE9-7AF47C8BF77A}" destId="{DA55B0CF-42A9-2949-8E8F-F456E40E8B1A}" srcOrd="0" destOrd="0" presId="urn:microsoft.com/office/officeart/2009/3/layout/HorizontalOrganizationChart"/>
    <dgm:cxn modelId="{5800760F-8DDA-0F4F-A3F5-54FE882A53AC}" srcId="{222A6CD8-1F54-AD41-AAE9-7AF47C8BF77A}" destId="{6D2D45DF-9780-6847-8DD1-DE1C59AC942E}" srcOrd="0" destOrd="0" parTransId="{A614DF56-F639-2444-A9D2-8B56994D21C5}" sibTransId="{A2A714F5-A027-514A-B890-46CE2233F286}"/>
    <dgm:cxn modelId="{49CD0721-7DBF-A64A-88B1-2E1FA62D809C}" type="presOf" srcId="{42524E67-FC63-7649-AA40-EA3C2F204407}" destId="{D96872F3-63F3-6A44-8873-BDF6DF7966C5}" srcOrd="0" destOrd="0" presId="urn:microsoft.com/office/officeart/2009/3/layout/HorizontalOrganizationChart"/>
    <dgm:cxn modelId="{9FEBD12A-4B34-BC44-9632-9313665F2176}" srcId="{CCC85BFD-EE1C-F348-B4AE-90D9ABA35B7E}" destId="{3E792F89-1178-904B-A617-DBE16D1B9D26}" srcOrd="2" destOrd="0" parTransId="{9235E0DC-D57C-564E-A958-1E1D63A54EDA}" sibTransId="{2FFDA829-E8A9-C14D-B481-380879F42199}"/>
    <dgm:cxn modelId="{687AA82C-126D-5F40-B0D4-4458117BC702}" type="presOf" srcId="{3E792F89-1178-904B-A617-DBE16D1B9D26}" destId="{96B1C370-7297-7140-9924-9674930DA750}" srcOrd="0" destOrd="0" presId="urn:microsoft.com/office/officeart/2009/3/layout/HorizontalOrganizationChart"/>
    <dgm:cxn modelId="{8503662D-9948-EF45-8E8D-7AE415F8CEEC}" srcId="{C8025250-5F05-6A46-A5D6-1FBE39184DB7}" destId="{96E21C44-ED54-DE4A-B03E-A7F076C1DEF5}" srcOrd="0" destOrd="0" parTransId="{94247610-7624-364B-9142-4308566AC228}" sibTransId="{A45FADFF-C9BD-8E4B-BE22-E6604480A9C0}"/>
    <dgm:cxn modelId="{A6B94340-A7C9-DF4A-B1A2-DF2BF1E327F3}" type="presOf" srcId="{48148C1A-CF80-6446-92B0-7F1EC0105D3C}" destId="{88C9158A-0C4B-9842-96A6-9A52501C00A6}" srcOrd="0" destOrd="0" presId="urn:microsoft.com/office/officeart/2009/3/layout/HorizontalOrganizationChart"/>
    <dgm:cxn modelId="{AC435164-EBBD-8544-9D99-8679CFFE930D}" srcId="{42524E67-FC63-7649-AA40-EA3C2F204407}" destId="{CCC85BFD-EE1C-F348-B4AE-90D9ABA35B7E}" srcOrd="0" destOrd="0" parTransId="{46BD1795-CE77-184A-96FD-AC76CC4006A0}" sibTransId="{2C23C6CF-FB6C-A74E-AD4B-AB3EC760DA42}"/>
    <dgm:cxn modelId="{88C4AE45-8A5C-844D-8F00-DAC24794F963}" type="presOf" srcId="{96E21C44-ED54-DE4A-B03E-A7F076C1DEF5}" destId="{6FBEB12A-00F9-094E-87CB-E63AB7228B64}" srcOrd="1" destOrd="0" presId="urn:microsoft.com/office/officeart/2009/3/layout/HorizontalOrganizationChart"/>
    <dgm:cxn modelId="{19B2CA47-8D31-244D-AF7D-C04BAE6C2E38}" type="presOf" srcId="{94247610-7624-364B-9142-4308566AC228}" destId="{76C2B7EC-FFCD-7749-AC4D-516257AA0221}" srcOrd="0" destOrd="0" presId="urn:microsoft.com/office/officeart/2009/3/layout/HorizontalOrganizationChart"/>
    <dgm:cxn modelId="{AD3DC848-435D-9043-BC43-8C9D609ADFC0}" type="presOf" srcId="{3E792F89-1178-904B-A617-DBE16D1B9D26}" destId="{9E2BCF4D-DA26-1543-9874-B35794FEDEC8}" srcOrd="1" destOrd="0" presId="urn:microsoft.com/office/officeart/2009/3/layout/HorizontalOrganizationChart"/>
    <dgm:cxn modelId="{FFC1594B-8D67-8F4F-BB87-AF1BDE4F3F1A}" type="presOf" srcId="{222A6CD8-1F54-AD41-AAE9-7AF47C8BF77A}" destId="{CD80DD4E-0D1B-5C4A-8BFF-66FA45B09C21}" srcOrd="1" destOrd="0" presId="urn:microsoft.com/office/officeart/2009/3/layout/HorizontalOrganizationChart"/>
    <dgm:cxn modelId="{ADA1BD6B-41E7-6046-9E86-40ECDED0DE1A}" type="presOf" srcId="{39B47A5A-1A60-2E4E-ABEB-FB42B2D6C0C9}" destId="{83CFC3BF-117C-CF47-93F3-A958F54A7D7E}" srcOrd="1" destOrd="0" presId="urn:microsoft.com/office/officeart/2009/3/layout/HorizontalOrganizationChart"/>
    <dgm:cxn modelId="{F73D2157-13E1-7B48-B1F9-FF9A0C3CCB1D}" srcId="{CCC85BFD-EE1C-F348-B4AE-90D9ABA35B7E}" destId="{C8025250-5F05-6A46-A5D6-1FBE39184DB7}" srcOrd="0" destOrd="0" parTransId="{48148C1A-CF80-6446-92B0-7F1EC0105D3C}" sibTransId="{9B803953-81B2-7F4B-A330-FDD5AC14D0C2}"/>
    <dgm:cxn modelId="{D1957A8F-ECD2-A744-9DF7-D58A1E6D2C36}" type="presOf" srcId="{9235E0DC-D57C-564E-A958-1E1D63A54EDA}" destId="{7E9B8AAE-F616-BE43-8B5A-41AA3FA9E03F}" srcOrd="0" destOrd="0" presId="urn:microsoft.com/office/officeart/2009/3/layout/HorizontalOrganizationChart"/>
    <dgm:cxn modelId="{E4432E90-B5E9-2F4F-8F79-2B4238710289}" type="presOf" srcId="{CCC85BFD-EE1C-F348-B4AE-90D9ABA35B7E}" destId="{59030671-A89C-D549-BC8C-2AE4A6020412}" srcOrd="0" destOrd="0" presId="urn:microsoft.com/office/officeart/2009/3/layout/HorizontalOrganizationChart"/>
    <dgm:cxn modelId="{608CF790-F7C0-6F4E-B023-0565DDA6070E}" srcId="{3E792F89-1178-904B-A617-DBE16D1B9D26}" destId="{39B47A5A-1A60-2E4E-ABEB-FB42B2D6C0C9}" srcOrd="0" destOrd="0" parTransId="{1D31D532-433C-8348-8E1E-3AD912E399AC}" sibTransId="{8A3F5FFB-135A-7343-8B54-CB1810A3692E}"/>
    <dgm:cxn modelId="{3B177A9A-2E44-8E46-B402-BB575B381435}" type="presOf" srcId="{C8025250-5F05-6A46-A5D6-1FBE39184DB7}" destId="{37826049-F217-484C-B90F-D5731AA81E04}" srcOrd="1" destOrd="0" presId="urn:microsoft.com/office/officeart/2009/3/layout/HorizontalOrganizationChart"/>
    <dgm:cxn modelId="{D911279F-D360-9E49-B104-289D741692B1}" srcId="{CCC85BFD-EE1C-F348-B4AE-90D9ABA35B7E}" destId="{222A6CD8-1F54-AD41-AAE9-7AF47C8BF77A}" srcOrd="1" destOrd="0" parTransId="{ADA41FBE-87F0-CB4B-97B8-254789076900}" sibTransId="{75D9C44B-0114-5047-A3C6-4A520614277B}"/>
    <dgm:cxn modelId="{8CF8DEA1-AED2-6B48-8A17-498C95046C61}" type="presOf" srcId="{C8025250-5F05-6A46-A5D6-1FBE39184DB7}" destId="{6EB5F218-CAB8-724D-86E2-164394F8F2D8}" srcOrd="0" destOrd="0" presId="urn:microsoft.com/office/officeart/2009/3/layout/HorizontalOrganizationChart"/>
    <dgm:cxn modelId="{DA2AAAA2-5B53-3440-8D07-C82941C0826C}" type="presOf" srcId="{1D31D532-433C-8348-8E1E-3AD912E399AC}" destId="{181B3714-C2D2-584F-B493-DE1DBDE9973D}" srcOrd="0" destOrd="0" presId="urn:microsoft.com/office/officeart/2009/3/layout/HorizontalOrganizationChart"/>
    <dgm:cxn modelId="{934C51C4-8425-174F-BFDC-BA5AEF2476E0}" type="presOf" srcId="{CCC85BFD-EE1C-F348-B4AE-90D9ABA35B7E}" destId="{F1FF8259-F786-4941-99AE-E6647D656312}" srcOrd="1" destOrd="0" presId="urn:microsoft.com/office/officeart/2009/3/layout/HorizontalOrganizationChart"/>
    <dgm:cxn modelId="{FBD6E0C6-FE50-DB4B-A146-F3B0BEED7D36}" type="presOf" srcId="{6D2D45DF-9780-6847-8DD1-DE1C59AC942E}" destId="{4CBEFE38-2ACC-3C43-A2B2-BA4B66BE6F0C}" srcOrd="1" destOrd="0" presId="urn:microsoft.com/office/officeart/2009/3/layout/HorizontalOrganizationChart"/>
    <dgm:cxn modelId="{33E89DC7-2870-494A-824C-FE18BF84E489}" type="presOf" srcId="{A614DF56-F639-2444-A9D2-8B56994D21C5}" destId="{55ECEED6-0245-A54B-B828-5463FDA5A9CB}" srcOrd="0" destOrd="0" presId="urn:microsoft.com/office/officeart/2009/3/layout/HorizontalOrganizationChart"/>
    <dgm:cxn modelId="{4F1E15D9-C32D-4749-A258-02E731C5D274}" type="presOf" srcId="{96E21C44-ED54-DE4A-B03E-A7F076C1DEF5}" destId="{42E10E3E-CB15-294D-921B-666FF2AF3FED}" srcOrd="0" destOrd="0" presId="urn:microsoft.com/office/officeart/2009/3/layout/HorizontalOrganizationChart"/>
    <dgm:cxn modelId="{34B47E55-D54C-B94C-9AD0-7EAEF5BD753B}" type="presParOf" srcId="{D96872F3-63F3-6A44-8873-BDF6DF7966C5}" destId="{0D089802-8C5B-B14C-8E1C-C203E3C552F4}" srcOrd="0" destOrd="0" presId="urn:microsoft.com/office/officeart/2009/3/layout/HorizontalOrganizationChart"/>
    <dgm:cxn modelId="{E466BD0D-DF4A-994D-822A-07743AF91A8F}" type="presParOf" srcId="{0D089802-8C5B-B14C-8E1C-C203E3C552F4}" destId="{EA0FC588-E088-754E-9B4F-A4DA58519EDB}" srcOrd="0" destOrd="0" presId="urn:microsoft.com/office/officeart/2009/3/layout/HorizontalOrganizationChart"/>
    <dgm:cxn modelId="{72BD2025-4F34-B24B-B38C-438378FE04DC}" type="presParOf" srcId="{EA0FC588-E088-754E-9B4F-A4DA58519EDB}" destId="{59030671-A89C-D549-BC8C-2AE4A6020412}" srcOrd="0" destOrd="0" presId="urn:microsoft.com/office/officeart/2009/3/layout/HorizontalOrganizationChart"/>
    <dgm:cxn modelId="{5F23CF8E-5EB9-9048-AAB5-41777518CFD4}" type="presParOf" srcId="{EA0FC588-E088-754E-9B4F-A4DA58519EDB}" destId="{F1FF8259-F786-4941-99AE-E6647D656312}" srcOrd="1" destOrd="0" presId="urn:microsoft.com/office/officeart/2009/3/layout/HorizontalOrganizationChart"/>
    <dgm:cxn modelId="{AD013430-22E5-5E44-A75E-48918F7DF4C8}" type="presParOf" srcId="{0D089802-8C5B-B14C-8E1C-C203E3C552F4}" destId="{42743FC5-B464-7447-A2BD-5E9553C1AF57}" srcOrd="1" destOrd="0" presId="urn:microsoft.com/office/officeart/2009/3/layout/HorizontalOrganizationChart"/>
    <dgm:cxn modelId="{F7AB90C8-BB44-184A-B931-A3DAFA606630}" type="presParOf" srcId="{42743FC5-B464-7447-A2BD-5E9553C1AF57}" destId="{88C9158A-0C4B-9842-96A6-9A52501C00A6}" srcOrd="0" destOrd="0" presId="urn:microsoft.com/office/officeart/2009/3/layout/HorizontalOrganizationChart"/>
    <dgm:cxn modelId="{F83E2D31-0119-4544-9F5D-FE5377CA0806}" type="presParOf" srcId="{42743FC5-B464-7447-A2BD-5E9553C1AF57}" destId="{3E9E0641-BBA1-2E43-B84D-461F36D9D88F}" srcOrd="1" destOrd="0" presId="urn:microsoft.com/office/officeart/2009/3/layout/HorizontalOrganizationChart"/>
    <dgm:cxn modelId="{348B6AF4-B3C1-524A-BC73-510DA6768051}" type="presParOf" srcId="{3E9E0641-BBA1-2E43-B84D-461F36D9D88F}" destId="{29D666A7-232B-CD40-BFCD-FA9350907F07}" srcOrd="0" destOrd="0" presId="urn:microsoft.com/office/officeart/2009/3/layout/HorizontalOrganizationChart"/>
    <dgm:cxn modelId="{BA81C20F-34AE-D140-8D86-167F2C84FEE3}" type="presParOf" srcId="{29D666A7-232B-CD40-BFCD-FA9350907F07}" destId="{6EB5F218-CAB8-724D-86E2-164394F8F2D8}" srcOrd="0" destOrd="0" presId="urn:microsoft.com/office/officeart/2009/3/layout/HorizontalOrganizationChart"/>
    <dgm:cxn modelId="{B4392DB8-E94A-0A4C-B99A-FD5AD3930030}" type="presParOf" srcId="{29D666A7-232B-CD40-BFCD-FA9350907F07}" destId="{37826049-F217-484C-B90F-D5731AA81E04}" srcOrd="1" destOrd="0" presId="urn:microsoft.com/office/officeart/2009/3/layout/HorizontalOrganizationChart"/>
    <dgm:cxn modelId="{668D90E8-DB78-8545-99EC-0EEC43287980}" type="presParOf" srcId="{3E9E0641-BBA1-2E43-B84D-461F36D9D88F}" destId="{6C645597-C6F7-3845-A1F4-962659CE0E20}" srcOrd="1" destOrd="0" presId="urn:microsoft.com/office/officeart/2009/3/layout/HorizontalOrganizationChart"/>
    <dgm:cxn modelId="{7F6F92B1-C746-BE49-9A4E-F7425D7F04F7}" type="presParOf" srcId="{6C645597-C6F7-3845-A1F4-962659CE0E20}" destId="{76C2B7EC-FFCD-7749-AC4D-516257AA0221}" srcOrd="0" destOrd="0" presId="urn:microsoft.com/office/officeart/2009/3/layout/HorizontalOrganizationChart"/>
    <dgm:cxn modelId="{877AD3D0-39DB-3642-B77B-E83D197141C6}" type="presParOf" srcId="{6C645597-C6F7-3845-A1F4-962659CE0E20}" destId="{844DCBCB-0CAC-0147-BA20-518C71E1827A}" srcOrd="1" destOrd="0" presId="urn:microsoft.com/office/officeart/2009/3/layout/HorizontalOrganizationChart"/>
    <dgm:cxn modelId="{22881D83-744A-9144-B5BF-924736F0635B}" type="presParOf" srcId="{844DCBCB-0CAC-0147-BA20-518C71E1827A}" destId="{69B27296-22F7-4045-A9DE-F6610F23E31F}" srcOrd="0" destOrd="0" presId="urn:microsoft.com/office/officeart/2009/3/layout/HorizontalOrganizationChart"/>
    <dgm:cxn modelId="{753097A5-CB8F-0D42-B507-9DBB158573EA}" type="presParOf" srcId="{69B27296-22F7-4045-A9DE-F6610F23E31F}" destId="{42E10E3E-CB15-294D-921B-666FF2AF3FED}" srcOrd="0" destOrd="0" presId="urn:microsoft.com/office/officeart/2009/3/layout/HorizontalOrganizationChart"/>
    <dgm:cxn modelId="{5D4F6A3D-5D5B-FF4F-AE24-44226A42FCF8}" type="presParOf" srcId="{69B27296-22F7-4045-A9DE-F6610F23E31F}" destId="{6FBEB12A-00F9-094E-87CB-E63AB7228B64}" srcOrd="1" destOrd="0" presId="urn:microsoft.com/office/officeart/2009/3/layout/HorizontalOrganizationChart"/>
    <dgm:cxn modelId="{C58FC7EF-3DB1-AD4F-BA0E-B1F639FEB87C}" type="presParOf" srcId="{844DCBCB-0CAC-0147-BA20-518C71E1827A}" destId="{C6A440CD-CE0B-5248-8F1A-5A47AAC34F26}" srcOrd="1" destOrd="0" presId="urn:microsoft.com/office/officeart/2009/3/layout/HorizontalOrganizationChart"/>
    <dgm:cxn modelId="{3E47BCF7-F14B-B54B-B1EC-50297B8E64E4}" type="presParOf" srcId="{844DCBCB-0CAC-0147-BA20-518C71E1827A}" destId="{40F0074D-4B6E-2841-921D-9327380D5498}" srcOrd="2" destOrd="0" presId="urn:microsoft.com/office/officeart/2009/3/layout/HorizontalOrganizationChart"/>
    <dgm:cxn modelId="{607E2F43-8146-6C48-958A-E6B8F5E2BB3A}" type="presParOf" srcId="{3E9E0641-BBA1-2E43-B84D-461F36D9D88F}" destId="{1A87D18B-D64E-0249-BC61-504ED0E9257A}" srcOrd="2" destOrd="0" presId="urn:microsoft.com/office/officeart/2009/3/layout/HorizontalOrganizationChart"/>
    <dgm:cxn modelId="{7A082442-55E9-2747-9E16-F02028F17EBB}" type="presParOf" srcId="{42743FC5-B464-7447-A2BD-5E9553C1AF57}" destId="{EA4B8C28-645D-244E-AFA6-B18C642BFF22}" srcOrd="2" destOrd="0" presId="urn:microsoft.com/office/officeart/2009/3/layout/HorizontalOrganizationChart"/>
    <dgm:cxn modelId="{27C4CB19-EE84-1A4E-940F-BBFB456BA172}" type="presParOf" srcId="{42743FC5-B464-7447-A2BD-5E9553C1AF57}" destId="{4EA1CB20-FFC6-E746-AB2E-D52F2F1DF9FD}" srcOrd="3" destOrd="0" presId="urn:microsoft.com/office/officeart/2009/3/layout/HorizontalOrganizationChart"/>
    <dgm:cxn modelId="{B40C4B48-75FF-E044-8D2B-67393DA297C3}" type="presParOf" srcId="{4EA1CB20-FFC6-E746-AB2E-D52F2F1DF9FD}" destId="{23010316-A071-2944-9D6F-CA2F8BCDB220}" srcOrd="0" destOrd="0" presId="urn:microsoft.com/office/officeart/2009/3/layout/HorizontalOrganizationChart"/>
    <dgm:cxn modelId="{DBD3511E-1B4A-244F-B4E0-DB1BD1E27C14}" type="presParOf" srcId="{23010316-A071-2944-9D6F-CA2F8BCDB220}" destId="{DA55B0CF-42A9-2949-8E8F-F456E40E8B1A}" srcOrd="0" destOrd="0" presId="urn:microsoft.com/office/officeart/2009/3/layout/HorizontalOrganizationChart"/>
    <dgm:cxn modelId="{4CAC1528-4018-724D-96E7-0DB184C9D381}" type="presParOf" srcId="{23010316-A071-2944-9D6F-CA2F8BCDB220}" destId="{CD80DD4E-0D1B-5C4A-8BFF-66FA45B09C21}" srcOrd="1" destOrd="0" presId="urn:microsoft.com/office/officeart/2009/3/layout/HorizontalOrganizationChart"/>
    <dgm:cxn modelId="{E76E7401-D59D-CC43-8D28-1FBD572684A3}" type="presParOf" srcId="{4EA1CB20-FFC6-E746-AB2E-D52F2F1DF9FD}" destId="{F131A2FF-0321-0D4E-BCB9-BE08DC8DB1C4}" srcOrd="1" destOrd="0" presId="urn:microsoft.com/office/officeart/2009/3/layout/HorizontalOrganizationChart"/>
    <dgm:cxn modelId="{4F2FF30C-64E3-674E-8955-ADE2F2EE8A91}" type="presParOf" srcId="{F131A2FF-0321-0D4E-BCB9-BE08DC8DB1C4}" destId="{55ECEED6-0245-A54B-B828-5463FDA5A9CB}" srcOrd="0" destOrd="0" presId="urn:microsoft.com/office/officeart/2009/3/layout/HorizontalOrganizationChart"/>
    <dgm:cxn modelId="{C81E4747-33A0-C747-AC17-192A66638EBC}" type="presParOf" srcId="{F131A2FF-0321-0D4E-BCB9-BE08DC8DB1C4}" destId="{CFA7AD41-0138-C94B-A31D-2500496C20D0}" srcOrd="1" destOrd="0" presId="urn:microsoft.com/office/officeart/2009/3/layout/HorizontalOrganizationChart"/>
    <dgm:cxn modelId="{3DFF0DCA-58D1-D24C-9629-29272E4BB936}" type="presParOf" srcId="{CFA7AD41-0138-C94B-A31D-2500496C20D0}" destId="{CD1553C1-DC86-2845-9225-8D5FF39BA3E2}" srcOrd="0" destOrd="0" presId="urn:microsoft.com/office/officeart/2009/3/layout/HorizontalOrganizationChart"/>
    <dgm:cxn modelId="{5FDDB2CF-2397-8E48-A956-25976675F6CB}" type="presParOf" srcId="{CD1553C1-DC86-2845-9225-8D5FF39BA3E2}" destId="{98711D2D-DA4A-1D45-B07D-28C3850142E7}" srcOrd="0" destOrd="0" presId="urn:microsoft.com/office/officeart/2009/3/layout/HorizontalOrganizationChart"/>
    <dgm:cxn modelId="{FE144AC1-BFA9-324B-BA4F-0C648B17A738}" type="presParOf" srcId="{CD1553C1-DC86-2845-9225-8D5FF39BA3E2}" destId="{4CBEFE38-2ACC-3C43-A2B2-BA4B66BE6F0C}" srcOrd="1" destOrd="0" presId="urn:microsoft.com/office/officeart/2009/3/layout/HorizontalOrganizationChart"/>
    <dgm:cxn modelId="{2C7ECBFC-F0B4-134F-9E36-1DA451ECF164}" type="presParOf" srcId="{CFA7AD41-0138-C94B-A31D-2500496C20D0}" destId="{59D716A9-7283-6F46-A110-60B780B14670}" srcOrd="1" destOrd="0" presId="urn:microsoft.com/office/officeart/2009/3/layout/HorizontalOrganizationChart"/>
    <dgm:cxn modelId="{261BD470-D553-E747-B82E-596DB769E0DA}" type="presParOf" srcId="{CFA7AD41-0138-C94B-A31D-2500496C20D0}" destId="{AAD1AE78-CE32-6944-B87A-94424485E751}" srcOrd="2" destOrd="0" presId="urn:microsoft.com/office/officeart/2009/3/layout/HorizontalOrganizationChart"/>
    <dgm:cxn modelId="{DBCA7F0F-D715-EF4A-9533-C36A0DB60C5F}" type="presParOf" srcId="{4EA1CB20-FFC6-E746-AB2E-D52F2F1DF9FD}" destId="{A0321A60-B1EC-5B48-AD71-1D96626B0FA7}" srcOrd="2" destOrd="0" presId="urn:microsoft.com/office/officeart/2009/3/layout/HorizontalOrganizationChart"/>
    <dgm:cxn modelId="{3DC49A4A-9861-DC4A-A274-67A21006D96B}" type="presParOf" srcId="{42743FC5-B464-7447-A2BD-5E9553C1AF57}" destId="{7E9B8AAE-F616-BE43-8B5A-41AA3FA9E03F}" srcOrd="4" destOrd="0" presId="urn:microsoft.com/office/officeart/2009/3/layout/HorizontalOrganizationChart"/>
    <dgm:cxn modelId="{07D824DF-75A4-1040-8657-07D3CDE86171}" type="presParOf" srcId="{42743FC5-B464-7447-A2BD-5E9553C1AF57}" destId="{EEDB697F-42AD-8145-9AAA-33CEC2E28F2F}" srcOrd="5" destOrd="0" presId="urn:microsoft.com/office/officeart/2009/3/layout/HorizontalOrganizationChart"/>
    <dgm:cxn modelId="{98597C43-5187-1D45-A6BF-E9BBBD9BF463}" type="presParOf" srcId="{EEDB697F-42AD-8145-9AAA-33CEC2E28F2F}" destId="{156FBEA1-205F-7C48-8EA1-1C3F58D93CAB}" srcOrd="0" destOrd="0" presId="urn:microsoft.com/office/officeart/2009/3/layout/HorizontalOrganizationChart"/>
    <dgm:cxn modelId="{8858774C-6E7C-E748-8BFF-D59B955DBE5C}" type="presParOf" srcId="{156FBEA1-205F-7C48-8EA1-1C3F58D93CAB}" destId="{96B1C370-7297-7140-9924-9674930DA750}" srcOrd="0" destOrd="0" presId="urn:microsoft.com/office/officeart/2009/3/layout/HorizontalOrganizationChart"/>
    <dgm:cxn modelId="{1AD942B6-6F8A-C947-8421-61381194D1FB}" type="presParOf" srcId="{156FBEA1-205F-7C48-8EA1-1C3F58D93CAB}" destId="{9E2BCF4D-DA26-1543-9874-B35794FEDEC8}" srcOrd="1" destOrd="0" presId="urn:microsoft.com/office/officeart/2009/3/layout/HorizontalOrganizationChart"/>
    <dgm:cxn modelId="{0C1BC438-FC82-4849-BB5D-AA15C3CE837E}" type="presParOf" srcId="{EEDB697F-42AD-8145-9AAA-33CEC2E28F2F}" destId="{4299635F-6451-A346-BE2C-839D283838FE}" srcOrd="1" destOrd="0" presId="urn:microsoft.com/office/officeart/2009/3/layout/HorizontalOrganizationChart"/>
    <dgm:cxn modelId="{91181467-7338-A34B-A858-1ECB24464BE5}" type="presParOf" srcId="{4299635F-6451-A346-BE2C-839D283838FE}" destId="{181B3714-C2D2-584F-B493-DE1DBDE9973D}" srcOrd="0" destOrd="0" presId="urn:microsoft.com/office/officeart/2009/3/layout/HorizontalOrganizationChart"/>
    <dgm:cxn modelId="{6D723D9F-880F-C346-90F9-C0F7BA438C72}" type="presParOf" srcId="{4299635F-6451-A346-BE2C-839D283838FE}" destId="{98FE3EB6-C40C-6B41-B133-EE82200BD63C}" srcOrd="1" destOrd="0" presId="urn:microsoft.com/office/officeart/2009/3/layout/HorizontalOrganizationChart"/>
    <dgm:cxn modelId="{9D5C319A-F95B-D24A-BD70-707E214F23E2}" type="presParOf" srcId="{98FE3EB6-C40C-6B41-B133-EE82200BD63C}" destId="{69FFBCFA-C058-5245-92B1-8C2D320B17B3}" srcOrd="0" destOrd="0" presId="urn:microsoft.com/office/officeart/2009/3/layout/HorizontalOrganizationChart"/>
    <dgm:cxn modelId="{EFF40E04-CFD6-3042-A4F7-B59F1CB7A973}" type="presParOf" srcId="{69FFBCFA-C058-5245-92B1-8C2D320B17B3}" destId="{FED8D5A0-6522-A246-94F8-A0E880330E72}" srcOrd="0" destOrd="0" presId="urn:microsoft.com/office/officeart/2009/3/layout/HorizontalOrganizationChart"/>
    <dgm:cxn modelId="{0C7F8EAB-A52D-F24F-BBB8-3B033910CFFE}" type="presParOf" srcId="{69FFBCFA-C058-5245-92B1-8C2D320B17B3}" destId="{83CFC3BF-117C-CF47-93F3-A958F54A7D7E}" srcOrd="1" destOrd="0" presId="urn:microsoft.com/office/officeart/2009/3/layout/HorizontalOrganizationChart"/>
    <dgm:cxn modelId="{F8134008-9431-F943-9E0B-4398E80CD7AB}" type="presParOf" srcId="{98FE3EB6-C40C-6B41-B133-EE82200BD63C}" destId="{BA1EC6E4-24EE-4B40-B58A-1357DE02F8F7}" srcOrd="1" destOrd="0" presId="urn:microsoft.com/office/officeart/2009/3/layout/HorizontalOrganizationChart"/>
    <dgm:cxn modelId="{3D59685A-335A-654F-8664-EB0CC91836D6}" type="presParOf" srcId="{98FE3EB6-C40C-6B41-B133-EE82200BD63C}" destId="{52564BDB-5087-3E43-95BA-E7403C347897}" srcOrd="2" destOrd="0" presId="urn:microsoft.com/office/officeart/2009/3/layout/HorizontalOrganizationChart"/>
    <dgm:cxn modelId="{D19D0ECE-5DA7-BC41-8F3A-D24A910F26CC}" type="presParOf" srcId="{EEDB697F-42AD-8145-9AAA-33CEC2E28F2F}" destId="{D05A503A-DE81-0F4B-8E46-F665ADF27FA0}" srcOrd="2" destOrd="0" presId="urn:microsoft.com/office/officeart/2009/3/layout/HorizontalOrganizationChart"/>
    <dgm:cxn modelId="{96070EE4-74A1-2944-8110-5D0D405C9522}" type="presParOf" srcId="{0D089802-8C5B-B14C-8E1C-C203E3C552F4}" destId="{8D7900E2-4868-BB45-928D-E88044F5C315}"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CFC25-DC1F-4A08-9B75-1A17D7E299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pt-BR"/>
        </a:p>
      </dgm:t>
    </dgm:pt>
    <dgm:pt modelId="{E4BEE13F-3225-4D9E-9EA2-9F79C85D55A6}">
      <dgm:prSet phldrT="[Texto]" custT="1"/>
      <dgm:spPr/>
      <dgm:t>
        <a:bodyPr/>
        <a:lstStyle/>
        <a:p>
          <a:r>
            <a:rPr lang="pt-BR" sz="2000" b="1">
              <a:solidFill>
                <a:schemeClr val="tx1"/>
              </a:solidFill>
            </a:rPr>
            <a:t>Purificador de ar</a:t>
          </a:r>
        </a:p>
      </dgm:t>
    </dgm:pt>
    <dgm:pt modelId="{29D591F3-ED56-43C9-A2E7-F0EBCEB6792C}" type="parTrans" cxnId="{34B89801-F105-4106-A578-E0814EB1989F}">
      <dgm:prSet/>
      <dgm:spPr/>
      <dgm:t>
        <a:bodyPr/>
        <a:lstStyle/>
        <a:p>
          <a:endParaRPr lang="pt-BR"/>
        </a:p>
      </dgm:t>
    </dgm:pt>
    <dgm:pt modelId="{8CD36749-00EE-4FD9-B71F-9523D00E4D26}" type="sibTrans" cxnId="{34B89801-F105-4106-A578-E0814EB1989F}">
      <dgm:prSet/>
      <dgm:spPr/>
      <dgm:t>
        <a:bodyPr/>
        <a:lstStyle/>
        <a:p>
          <a:endParaRPr lang="pt-BR"/>
        </a:p>
      </dgm:t>
    </dgm:pt>
    <dgm:pt modelId="{9DDC4440-9A55-45AD-A1A5-9C932BDACECF}">
      <dgm:prSet phldrT="[Texto]" custT="1"/>
      <dgm:spPr/>
      <dgm:t>
        <a:bodyPr/>
        <a:lstStyle/>
        <a:p>
          <a:r>
            <a:rPr lang="pt-BR" sz="1200">
              <a:solidFill>
                <a:schemeClr val="tx1"/>
              </a:solidFill>
            </a:rPr>
            <a:t>Não</a:t>
          </a:r>
          <a:r>
            <a:rPr lang="pt-BR" sz="1200"/>
            <a:t> </a:t>
          </a:r>
          <a:r>
            <a:rPr lang="pt-BR" sz="1200">
              <a:solidFill>
                <a:schemeClr val="tx1"/>
              </a:solidFill>
            </a:rPr>
            <a:t>motorizado</a:t>
          </a:r>
        </a:p>
      </dgm:t>
    </dgm:pt>
    <dgm:pt modelId="{CB99B9FC-3556-4319-B69C-4306437F2A55}" type="parTrans" cxnId="{2DBE869B-A352-49FB-AD52-18DBE6C9103E}">
      <dgm:prSet/>
      <dgm:spPr/>
      <dgm:t>
        <a:bodyPr/>
        <a:lstStyle/>
        <a:p>
          <a:endParaRPr lang="pt-BR"/>
        </a:p>
      </dgm:t>
    </dgm:pt>
    <dgm:pt modelId="{292DFE9F-1B2A-4B11-A299-50D4CB0DB709}" type="sibTrans" cxnId="{2DBE869B-A352-49FB-AD52-18DBE6C9103E}">
      <dgm:prSet/>
      <dgm:spPr/>
      <dgm:t>
        <a:bodyPr/>
        <a:lstStyle/>
        <a:p>
          <a:endParaRPr lang="pt-BR"/>
        </a:p>
      </dgm:t>
    </dgm:pt>
    <dgm:pt modelId="{40D09F98-EA28-4A96-A46D-686A0010F854}">
      <dgm:prSet phldrT="[Texto]"/>
      <dgm:spPr/>
      <dgm:t>
        <a:bodyPr/>
        <a:lstStyle/>
        <a:p>
          <a:r>
            <a:rPr lang="pt-BR">
              <a:solidFill>
                <a:schemeClr val="tx1"/>
              </a:solidFill>
            </a:rPr>
            <a:t>Peça um quarto facial ou peça semifacial</a:t>
          </a:r>
        </a:p>
      </dgm:t>
    </dgm:pt>
    <dgm:pt modelId="{818A2BCA-C19F-4B56-95F3-ABAED2FF6887}" type="parTrans" cxnId="{182C1CD8-0729-4F57-9FE1-102D4CBA91C3}">
      <dgm:prSet/>
      <dgm:spPr/>
      <dgm:t>
        <a:bodyPr/>
        <a:lstStyle/>
        <a:p>
          <a:endParaRPr lang="pt-BR"/>
        </a:p>
      </dgm:t>
    </dgm:pt>
    <dgm:pt modelId="{DF672612-3ED1-47E3-87C4-B1E74EB3BDEC}" type="sibTrans" cxnId="{182C1CD8-0729-4F57-9FE1-102D4CBA91C3}">
      <dgm:prSet/>
      <dgm:spPr/>
      <dgm:t>
        <a:bodyPr/>
        <a:lstStyle/>
        <a:p>
          <a:endParaRPr lang="pt-BR"/>
        </a:p>
      </dgm:t>
    </dgm:pt>
    <dgm:pt modelId="{5EA80637-DA6C-40E4-B746-381665A91FB1}">
      <dgm:prSet phldrT="[Texto]"/>
      <dgm:spPr/>
      <dgm:t>
        <a:bodyPr/>
        <a:lstStyle/>
        <a:p>
          <a:r>
            <a:rPr lang="pt-BR">
              <a:solidFill>
                <a:schemeClr val="tx1"/>
              </a:solidFill>
            </a:rPr>
            <a:t>Peça facial inteira</a:t>
          </a:r>
          <a:endParaRPr lang="pt-BR"/>
        </a:p>
      </dgm:t>
    </dgm:pt>
    <dgm:pt modelId="{D12122D5-8343-4FB1-A2E9-4242CAD7553D}" type="parTrans" cxnId="{EBD3BB83-333F-4D92-B06A-300BFB0C0A8E}">
      <dgm:prSet/>
      <dgm:spPr/>
      <dgm:t>
        <a:bodyPr/>
        <a:lstStyle/>
        <a:p>
          <a:endParaRPr lang="pt-BR"/>
        </a:p>
      </dgm:t>
    </dgm:pt>
    <dgm:pt modelId="{F28697CA-FFCA-43C2-B0A5-382CECAC3E81}" type="sibTrans" cxnId="{EBD3BB83-333F-4D92-B06A-300BFB0C0A8E}">
      <dgm:prSet/>
      <dgm:spPr/>
      <dgm:t>
        <a:bodyPr/>
        <a:lstStyle/>
        <a:p>
          <a:endParaRPr lang="pt-BR"/>
        </a:p>
      </dgm:t>
    </dgm:pt>
    <dgm:pt modelId="{C3FD964A-568A-490E-A12D-A569B26649C4}">
      <dgm:prSet phldrT="[Texto]" custT="1"/>
      <dgm:spPr/>
      <dgm:t>
        <a:bodyPr/>
        <a:lstStyle/>
        <a:p>
          <a:r>
            <a:rPr lang="pt-BR" sz="1200">
              <a:solidFill>
                <a:schemeClr val="tx1"/>
              </a:solidFill>
            </a:rPr>
            <a:t>Motorizado</a:t>
          </a:r>
        </a:p>
      </dgm:t>
    </dgm:pt>
    <dgm:pt modelId="{1147EAE2-4179-406D-9C24-8A01CD0D3ABB}" type="parTrans" cxnId="{493CB877-044B-4083-B1D5-1530C4CAF377}">
      <dgm:prSet/>
      <dgm:spPr/>
      <dgm:t>
        <a:bodyPr/>
        <a:lstStyle/>
        <a:p>
          <a:endParaRPr lang="pt-BR"/>
        </a:p>
      </dgm:t>
    </dgm:pt>
    <dgm:pt modelId="{FE5C0584-AA6E-43E9-9678-EBE953C4EF7B}" type="sibTrans" cxnId="{493CB877-044B-4083-B1D5-1530C4CAF377}">
      <dgm:prSet/>
      <dgm:spPr/>
      <dgm:t>
        <a:bodyPr/>
        <a:lstStyle/>
        <a:p>
          <a:endParaRPr lang="pt-BR"/>
        </a:p>
      </dgm:t>
    </dgm:pt>
    <dgm:pt modelId="{76D8275E-BF50-4E47-BC9C-2E8200B869FB}">
      <dgm:prSet phldrT="[Texto]"/>
      <dgm:spPr/>
      <dgm:t>
        <a:bodyPr/>
        <a:lstStyle/>
        <a:p>
          <a:r>
            <a:rPr lang="pt-BR">
              <a:solidFill>
                <a:schemeClr val="tx1"/>
              </a:solidFill>
            </a:rPr>
            <a:t>Touca com anteparo tipo protetor facial, capuz ou capacete</a:t>
          </a:r>
        </a:p>
      </dgm:t>
    </dgm:pt>
    <dgm:pt modelId="{5D251BCD-7671-43F7-ACF6-F06C2DB5EBA9}" type="parTrans" cxnId="{0BBF62D5-E54B-418C-BEDB-2A436318EE99}">
      <dgm:prSet/>
      <dgm:spPr/>
      <dgm:t>
        <a:bodyPr/>
        <a:lstStyle/>
        <a:p>
          <a:endParaRPr lang="pt-BR"/>
        </a:p>
      </dgm:t>
    </dgm:pt>
    <dgm:pt modelId="{014A50F0-8279-4927-9304-046FA0C6E010}" type="sibTrans" cxnId="{0BBF62D5-E54B-418C-BEDB-2A436318EE99}">
      <dgm:prSet/>
      <dgm:spPr/>
      <dgm:t>
        <a:bodyPr/>
        <a:lstStyle/>
        <a:p>
          <a:endParaRPr lang="pt-BR"/>
        </a:p>
      </dgm:t>
    </dgm:pt>
    <dgm:pt modelId="{A4D3E7E5-4A19-4FA3-BE0F-7B47E97C6F12}">
      <dgm:prSet phldrT="[Texto]"/>
      <dgm:spPr/>
      <dgm:t>
        <a:bodyPr/>
        <a:lstStyle/>
        <a:p>
          <a:r>
            <a:rPr lang="pt-BR"/>
            <a:t>CLASSE</a:t>
          </a:r>
        </a:p>
      </dgm:t>
    </dgm:pt>
    <dgm:pt modelId="{EAC22B4F-12D9-428D-AA23-840BE89878EC}" type="parTrans" cxnId="{F61739E4-9A3D-4EA7-ADD7-BEB0DB0A4495}">
      <dgm:prSet/>
      <dgm:spPr/>
      <dgm:t>
        <a:bodyPr/>
        <a:lstStyle/>
        <a:p>
          <a:endParaRPr lang="pt-BR"/>
        </a:p>
      </dgm:t>
    </dgm:pt>
    <dgm:pt modelId="{DDCCC0DA-CE51-4D4E-98A6-7D1D1F79A652}" type="sibTrans" cxnId="{F61739E4-9A3D-4EA7-ADD7-BEB0DB0A4495}">
      <dgm:prSet/>
      <dgm:spPr/>
      <dgm:t>
        <a:bodyPr/>
        <a:lstStyle/>
        <a:p>
          <a:endParaRPr lang="pt-BR"/>
        </a:p>
      </dgm:t>
    </dgm:pt>
    <dgm:pt modelId="{E4394954-1FAE-475A-980B-26D24697EFEE}">
      <dgm:prSet phldrT="[Texto]"/>
      <dgm:spPr/>
      <dgm:t>
        <a:bodyPr/>
        <a:lstStyle/>
        <a:p>
          <a:r>
            <a:rPr lang="pt-BR"/>
            <a:t>TIPO</a:t>
          </a:r>
        </a:p>
      </dgm:t>
    </dgm:pt>
    <dgm:pt modelId="{7BEFFDC7-93A2-4B0A-8D84-1374DC5FCD0D}" type="parTrans" cxnId="{46C1F044-B2C8-4C50-821D-FA7B993CE4C6}">
      <dgm:prSet/>
      <dgm:spPr/>
      <dgm:t>
        <a:bodyPr/>
        <a:lstStyle/>
        <a:p>
          <a:endParaRPr lang="pt-BR"/>
        </a:p>
      </dgm:t>
    </dgm:pt>
    <dgm:pt modelId="{187A4730-3ABA-400F-85ED-6B3EC9AC3B85}" type="sibTrans" cxnId="{46C1F044-B2C8-4C50-821D-FA7B993CE4C6}">
      <dgm:prSet/>
      <dgm:spPr/>
      <dgm:t>
        <a:bodyPr/>
        <a:lstStyle/>
        <a:p>
          <a:endParaRPr lang="pt-BR"/>
        </a:p>
      </dgm:t>
    </dgm:pt>
    <dgm:pt modelId="{E449E10B-0922-442C-B7F1-A3BF5D743037}">
      <dgm:prSet phldrT="[Texto]"/>
      <dgm:spPr/>
      <dgm:t>
        <a:bodyPr/>
        <a:lstStyle/>
        <a:p>
          <a:r>
            <a:rPr lang="pt-BR"/>
            <a:t>Cobertura das vias respiratórias</a:t>
          </a:r>
        </a:p>
      </dgm:t>
    </dgm:pt>
    <dgm:pt modelId="{A07A7AD2-C7EF-4555-A921-CF6F0493E15D}" type="parTrans" cxnId="{2AB68002-D4DE-4CAE-821B-030D06236BFF}">
      <dgm:prSet/>
      <dgm:spPr/>
      <dgm:t>
        <a:bodyPr/>
        <a:lstStyle/>
        <a:p>
          <a:endParaRPr lang="pt-BR"/>
        </a:p>
      </dgm:t>
    </dgm:pt>
    <dgm:pt modelId="{A0782654-0568-40B7-A5B0-68B2B3C2FFF7}" type="sibTrans" cxnId="{2AB68002-D4DE-4CAE-821B-030D06236BFF}">
      <dgm:prSet/>
      <dgm:spPr/>
      <dgm:t>
        <a:bodyPr/>
        <a:lstStyle/>
        <a:p>
          <a:endParaRPr lang="pt-BR"/>
        </a:p>
      </dgm:t>
    </dgm:pt>
    <dgm:pt modelId="{8570A5EE-642B-4F3D-9FC0-B859FC080D9F}">
      <dgm:prSet/>
      <dgm:spPr/>
      <dgm:t>
        <a:bodyPr/>
        <a:lstStyle/>
        <a:p>
          <a:r>
            <a:rPr lang="pt-BR">
              <a:solidFill>
                <a:schemeClr val="tx1"/>
              </a:solidFill>
            </a:rPr>
            <a:t>Peça semifacial ou peça facial inteira</a:t>
          </a:r>
        </a:p>
      </dgm:t>
    </dgm:pt>
    <dgm:pt modelId="{0AA28D21-9836-4591-A53E-D45422F12152}" type="parTrans" cxnId="{C25DEA3D-CC42-484F-81C7-B75A5DC840CD}">
      <dgm:prSet/>
      <dgm:spPr/>
      <dgm:t>
        <a:bodyPr/>
        <a:lstStyle/>
        <a:p>
          <a:endParaRPr lang="pt-BR"/>
        </a:p>
      </dgm:t>
    </dgm:pt>
    <dgm:pt modelId="{E69EB85F-86AE-4E65-A3B4-3BEEF562825F}" type="sibTrans" cxnId="{C25DEA3D-CC42-484F-81C7-B75A5DC840CD}">
      <dgm:prSet/>
      <dgm:spPr/>
      <dgm:t>
        <a:bodyPr/>
        <a:lstStyle/>
        <a:p>
          <a:endParaRPr lang="pt-BR"/>
        </a:p>
      </dgm:t>
    </dgm:pt>
    <dgm:pt modelId="{9C1E3526-7543-4755-9D65-31F43A9BCE2A}">
      <dgm:prSet/>
      <dgm:spPr/>
      <dgm:t>
        <a:bodyPr/>
        <a:lstStyle/>
        <a:p>
          <a:r>
            <a:rPr lang="pt-BR">
              <a:solidFill>
                <a:schemeClr val="bg1"/>
              </a:solidFill>
            </a:rPr>
            <a:t>Tipos de filtros</a:t>
          </a:r>
        </a:p>
      </dgm:t>
    </dgm:pt>
    <dgm:pt modelId="{F4F4C91C-1EE8-4A0E-8EDF-1A28B3774D88}" type="parTrans" cxnId="{0E23D442-11E3-43DA-B105-95CE4B60444B}">
      <dgm:prSet/>
      <dgm:spPr/>
      <dgm:t>
        <a:bodyPr/>
        <a:lstStyle/>
        <a:p>
          <a:endParaRPr lang="pt-BR"/>
        </a:p>
      </dgm:t>
    </dgm:pt>
    <dgm:pt modelId="{C72B9793-B49C-47C5-918B-960DAE6BBEE6}" type="sibTrans" cxnId="{0E23D442-11E3-43DA-B105-95CE4B60444B}">
      <dgm:prSet/>
      <dgm:spPr/>
      <dgm:t>
        <a:bodyPr/>
        <a:lstStyle/>
        <a:p>
          <a:endParaRPr lang="pt-BR"/>
        </a:p>
      </dgm:t>
    </dgm:pt>
    <dgm:pt modelId="{698A198B-D221-4963-849A-7B997292F15F}">
      <dgm:prSet/>
      <dgm:spPr/>
      <dgm:t>
        <a:bodyPr/>
        <a:lstStyle/>
        <a:p>
          <a:r>
            <a:rPr lang="pt-BR"/>
            <a:t>Características de funcionamento</a:t>
          </a:r>
        </a:p>
      </dgm:t>
    </dgm:pt>
    <dgm:pt modelId="{F0D15EBA-19AD-49B5-B23E-6CB608A58BFA}" type="parTrans" cxnId="{638B42D6-C3A1-43C8-BC91-F58410E02033}">
      <dgm:prSet/>
      <dgm:spPr/>
      <dgm:t>
        <a:bodyPr/>
        <a:lstStyle/>
        <a:p>
          <a:endParaRPr lang="pt-BR"/>
        </a:p>
      </dgm:t>
    </dgm:pt>
    <dgm:pt modelId="{C961679E-5B22-4C4F-9193-690C8D381767}" type="sibTrans" cxnId="{638B42D6-C3A1-43C8-BC91-F58410E02033}">
      <dgm:prSet/>
      <dgm:spPr/>
      <dgm:t>
        <a:bodyPr/>
        <a:lstStyle/>
        <a:p>
          <a:endParaRPr lang="pt-BR"/>
        </a:p>
      </dgm:t>
    </dgm:pt>
    <dgm:pt modelId="{74EB07FD-432A-4E6B-8C19-B2B6D6B92D5D}">
      <dgm:prSet/>
      <dgm:spPr/>
      <dgm:t>
        <a:bodyPr/>
        <a:lstStyle/>
        <a:p>
          <a:r>
            <a:rPr lang="pt-BR">
              <a:solidFill>
                <a:schemeClr val="bg1"/>
              </a:solidFill>
            </a:rPr>
            <a:t>Tipos de filtros</a:t>
          </a:r>
        </a:p>
      </dgm:t>
    </dgm:pt>
    <dgm:pt modelId="{DCC54CE3-547F-4B9B-BB80-F649D0C3305E}" type="parTrans" cxnId="{A4438687-A14E-4C0D-B0DD-2B17411ADD67}">
      <dgm:prSet/>
      <dgm:spPr/>
      <dgm:t>
        <a:bodyPr/>
        <a:lstStyle/>
        <a:p>
          <a:endParaRPr lang="pt-BR"/>
        </a:p>
      </dgm:t>
    </dgm:pt>
    <dgm:pt modelId="{736EFC06-3DB6-409E-90CD-4824301D479A}" type="sibTrans" cxnId="{A4438687-A14E-4C0D-B0DD-2B17411ADD67}">
      <dgm:prSet/>
      <dgm:spPr/>
      <dgm:t>
        <a:bodyPr/>
        <a:lstStyle/>
        <a:p>
          <a:endParaRPr lang="pt-BR"/>
        </a:p>
      </dgm:t>
    </dgm:pt>
    <dgm:pt modelId="{F52B83E0-0035-4BF9-8286-0BE86B552812}">
      <dgm:prSet/>
      <dgm:spPr/>
      <dgm:t>
        <a:bodyPr/>
        <a:lstStyle/>
        <a:p>
          <a:r>
            <a:rPr lang="pt-BR">
              <a:solidFill>
                <a:schemeClr val="bg1"/>
              </a:solidFill>
            </a:rPr>
            <a:t>Tipos de filtros</a:t>
          </a:r>
        </a:p>
      </dgm:t>
    </dgm:pt>
    <dgm:pt modelId="{DB37DBDF-B28A-448B-B6FD-A147EAC35DE7}" type="parTrans" cxnId="{8780DAD3-83CF-462D-B07A-ED6D6AE364F6}">
      <dgm:prSet/>
      <dgm:spPr/>
      <dgm:t>
        <a:bodyPr/>
        <a:lstStyle/>
        <a:p>
          <a:endParaRPr lang="pt-BR"/>
        </a:p>
      </dgm:t>
    </dgm:pt>
    <dgm:pt modelId="{92C4547E-F240-4263-A65A-3366F1A2CEF4}" type="sibTrans" cxnId="{8780DAD3-83CF-462D-B07A-ED6D6AE364F6}">
      <dgm:prSet/>
      <dgm:spPr/>
      <dgm:t>
        <a:bodyPr/>
        <a:lstStyle/>
        <a:p>
          <a:endParaRPr lang="pt-BR"/>
        </a:p>
      </dgm:t>
    </dgm:pt>
    <dgm:pt modelId="{CE17DEAE-F761-4891-BDC2-D91AABA1E339}">
      <dgm:prSet/>
      <dgm:spPr/>
      <dgm:t>
        <a:bodyPr/>
        <a:lstStyle/>
        <a:p>
          <a:r>
            <a:rPr lang="pt-BR">
              <a:solidFill>
                <a:schemeClr val="bg1"/>
              </a:solidFill>
            </a:rPr>
            <a:t>Tipos de filtros</a:t>
          </a:r>
        </a:p>
      </dgm:t>
    </dgm:pt>
    <dgm:pt modelId="{D54EB3C5-D381-4A52-9939-13DEAAA02816}" type="parTrans" cxnId="{D64387DF-996D-44D5-B509-281C65145091}">
      <dgm:prSet/>
      <dgm:spPr/>
      <dgm:t>
        <a:bodyPr/>
        <a:lstStyle/>
        <a:p>
          <a:endParaRPr lang="pt-BR"/>
        </a:p>
      </dgm:t>
    </dgm:pt>
    <dgm:pt modelId="{DE18A0C5-EAFB-4CA8-A872-34B346D6AC01}" type="sibTrans" cxnId="{D64387DF-996D-44D5-B509-281C65145091}">
      <dgm:prSet/>
      <dgm:spPr/>
      <dgm:t>
        <a:bodyPr/>
        <a:lstStyle/>
        <a:p>
          <a:endParaRPr lang="pt-BR"/>
        </a:p>
      </dgm:t>
    </dgm:pt>
    <dgm:pt modelId="{745EE4D3-0441-4D13-B677-AAA9EC9AE640}">
      <dgm:prSet custT="1"/>
      <dgm:spPr/>
      <dgm:t>
        <a:bodyPr/>
        <a:lstStyle/>
        <a:p>
          <a:r>
            <a:rPr lang="pt-BR" sz="1200">
              <a:solidFill>
                <a:schemeClr val="tx1"/>
              </a:solidFill>
            </a:rPr>
            <a:t>Respirador para fuga</a:t>
          </a:r>
        </a:p>
      </dgm:t>
    </dgm:pt>
    <dgm:pt modelId="{93E9F344-C55D-4B17-96A7-0274EDC7C2F6}" type="parTrans" cxnId="{2AF4F070-8081-4069-94DD-76C61CA30A31}">
      <dgm:prSet/>
      <dgm:spPr/>
      <dgm:t>
        <a:bodyPr/>
        <a:lstStyle/>
        <a:p>
          <a:endParaRPr lang="pt-BR"/>
        </a:p>
      </dgm:t>
    </dgm:pt>
    <dgm:pt modelId="{DC82AFB4-EB97-4CE5-AC56-63BEA4E591FF}" type="sibTrans" cxnId="{2AF4F070-8081-4069-94DD-76C61CA30A31}">
      <dgm:prSet/>
      <dgm:spPr/>
      <dgm:t>
        <a:bodyPr/>
        <a:lstStyle/>
        <a:p>
          <a:endParaRPr lang="pt-BR"/>
        </a:p>
      </dgm:t>
    </dgm:pt>
    <dgm:pt modelId="{5736AC84-8B82-4CC0-B97E-6EB139B696B3}">
      <dgm:prSet/>
      <dgm:spPr/>
      <dgm:t>
        <a:bodyPr/>
        <a:lstStyle/>
        <a:p>
          <a:r>
            <a:rPr lang="pt-BR">
              <a:solidFill>
                <a:schemeClr val="tx1"/>
              </a:solidFill>
            </a:rPr>
            <a:t>Com bocal e pinça nasal, capuz ou peça facial</a:t>
          </a:r>
        </a:p>
      </dgm:t>
    </dgm:pt>
    <dgm:pt modelId="{10107934-5776-4BFA-8D19-D1370A46134F}" type="parTrans" cxnId="{8E01D74F-3844-4E8B-910F-32ECE3906F2D}">
      <dgm:prSet/>
      <dgm:spPr/>
      <dgm:t>
        <a:bodyPr/>
        <a:lstStyle/>
        <a:p>
          <a:endParaRPr lang="pt-BR"/>
        </a:p>
      </dgm:t>
    </dgm:pt>
    <dgm:pt modelId="{597AE48F-1E19-42C4-9F45-7351CFF7371C}" type="sibTrans" cxnId="{8E01D74F-3844-4E8B-910F-32ECE3906F2D}">
      <dgm:prSet/>
      <dgm:spPr/>
      <dgm:t>
        <a:bodyPr/>
        <a:lstStyle/>
        <a:p>
          <a:endParaRPr lang="pt-BR"/>
        </a:p>
      </dgm:t>
    </dgm:pt>
    <dgm:pt modelId="{F1C5D816-720C-48DB-B336-B49BA934F1D2}">
      <dgm:prSet/>
      <dgm:spPr/>
      <dgm:t>
        <a:bodyPr/>
        <a:lstStyle/>
        <a:p>
          <a:r>
            <a:rPr lang="pt-BR"/>
            <a:t>Tipos de filtros</a:t>
          </a:r>
        </a:p>
      </dgm:t>
    </dgm:pt>
    <dgm:pt modelId="{AB2CA8F2-657E-4FB1-AFA4-752C4F19452D}" type="parTrans" cxnId="{A1754A35-97FD-43DE-8128-7399C69B5975}">
      <dgm:prSet/>
      <dgm:spPr/>
      <dgm:t>
        <a:bodyPr/>
        <a:lstStyle/>
        <a:p>
          <a:endParaRPr lang="pt-BR"/>
        </a:p>
      </dgm:t>
    </dgm:pt>
    <dgm:pt modelId="{333B386A-193B-45F4-AD60-C4FB888463DD}" type="sibTrans" cxnId="{A1754A35-97FD-43DE-8128-7399C69B5975}">
      <dgm:prSet/>
      <dgm:spPr/>
      <dgm:t>
        <a:bodyPr/>
        <a:lstStyle/>
        <a:p>
          <a:endParaRPr lang="pt-BR"/>
        </a:p>
      </dgm:t>
    </dgm:pt>
    <dgm:pt modelId="{01D6870D-A53C-4FD6-8C1F-8FCC6D4507B1}" type="pres">
      <dgm:prSet presAssocID="{2E3CFC25-DC1F-4A08-9B75-1A17D7E29994}" presName="mainComposite" presStyleCnt="0">
        <dgm:presLayoutVars>
          <dgm:chPref val="1"/>
          <dgm:dir/>
          <dgm:animOne val="branch"/>
          <dgm:animLvl val="lvl"/>
          <dgm:resizeHandles val="exact"/>
        </dgm:presLayoutVars>
      </dgm:prSet>
      <dgm:spPr/>
    </dgm:pt>
    <dgm:pt modelId="{9A3FA6D1-644B-4B76-985D-76C5AC28C367}" type="pres">
      <dgm:prSet presAssocID="{2E3CFC25-DC1F-4A08-9B75-1A17D7E29994}" presName="hierFlow" presStyleCnt="0"/>
      <dgm:spPr/>
    </dgm:pt>
    <dgm:pt modelId="{C72DB612-4F8C-4AA8-B829-B03D8795991E}" type="pres">
      <dgm:prSet presAssocID="{2E3CFC25-DC1F-4A08-9B75-1A17D7E29994}" presName="firstBuf" presStyleCnt="0"/>
      <dgm:spPr/>
    </dgm:pt>
    <dgm:pt modelId="{ADD26384-CDA6-484F-ACB5-1822D16771F0}" type="pres">
      <dgm:prSet presAssocID="{2E3CFC25-DC1F-4A08-9B75-1A17D7E29994}" presName="hierChild1" presStyleCnt="0">
        <dgm:presLayoutVars>
          <dgm:chPref val="1"/>
          <dgm:animOne val="branch"/>
          <dgm:animLvl val="lvl"/>
        </dgm:presLayoutVars>
      </dgm:prSet>
      <dgm:spPr/>
    </dgm:pt>
    <dgm:pt modelId="{1ECDDDB5-0982-4833-8813-839D56F6A3FA}" type="pres">
      <dgm:prSet presAssocID="{E4BEE13F-3225-4D9E-9EA2-9F79C85D55A6}" presName="Name14" presStyleCnt="0"/>
      <dgm:spPr/>
    </dgm:pt>
    <dgm:pt modelId="{9931EC3F-654A-4A28-B2A8-071305C0F29D}" type="pres">
      <dgm:prSet presAssocID="{E4BEE13F-3225-4D9E-9EA2-9F79C85D55A6}" presName="level1Shape" presStyleLbl="node0" presStyleIdx="0" presStyleCnt="1" custScaleX="402775" custLinFactNeighborX="5679" custLinFactNeighborY="-44295">
        <dgm:presLayoutVars>
          <dgm:chPref val="3"/>
        </dgm:presLayoutVars>
      </dgm:prSet>
      <dgm:spPr/>
    </dgm:pt>
    <dgm:pt modelId="{95EB1FC8-F0F0-49E2-A1E5-EECC2421BE77}" type="pres">
      <dgm:prSet presAssocID="{E4BEE13F-3225-4D9E-9EA2-9F79C85D55A6}" presName="hierChild2" presStyleCnt="0"/>
      <dgm:spPr/>
    </dgm:pt>
    <dgm:pt modelId="{AA9E652B-D94E-4120-8E66-10F1D2133F08}" type="pres">
      <dgm:prSet presAssocID="{CB99B9FC-3556-4319-B69C-4306437F2A55}" presName="Name19" presStyleLbl="parChTrans1D2" presStyleIdx="0" presStyleCnt="3"/>
      <dgm:spPr/>
    </dgm:pt>
    <dgm:pt modelId="{9CF9C6F5-C18B-4674-95D1-FF4E4E621D9A}" type="pres">
      <dgm:prSet presAssocID="{9DDC4440-9A55-45AD-A1A5-9C932BDACECF}" presName="Name21" presStyleCnt="0"/>
      <dgm:spPr/>
    </dgm:pt>
    <dgm:pt modelId="{A0C6DFEA-5243-47D9-A2C2-DDFC6CF11B01}" type="pres">
      <dgm:prSet presAssocID="{9DDC4440-9A55-45AD-A1A5-9C932BDACECF}" presName="level2Shape" presStyleLbl="node2" presStyleIdx="0" presStyleCnt="3" custScaleX="134570" custLinFactNeighborX="6085" custLinFactNeighborY="-27258"/>
      <dgm:spPr/>
    </dgm:pt>
    <dgm:pt modelId="{A62373AE-FFB9-4579-9A56-4015CF0ECEF4}" type="pres">
      <dgm:prSet presAssocID="{9DDC4440-9A55-45AD-A1A5-9C932BDACECF}" presName="hierChild3" presStyleCnt="0"/>
      <dgm:spPr/>
    </dgm:pt>
    <dgm:pt modelId="{13F5B566-0773-481A-AD02-537D53757AF5}" type="pres">
      <dgm:prSet presAssocID="{818A2BCA-C19F-4B56-95F3-ABAED2FF6887}" presName="Name19" presStyleLbl="parChTrans1D3" presStyleIdx="0" presStyleCnt="5"/>
      <dgm:spPr/>
    </dgm:pt>
    <dgm:pt modelId="{9E96A669-3A66-4B66-83D4-B914AC6F8319}" type="pres">
      <dgm:prSet presAssocID="{40D09F98-EA28-4A96-A46D-686A0010F854}" presName="Name21" presStyleCnt="0"/>
      <dgm:spPr/>
    </dgm:pt>
    <dgm:pt modelId="{A62955DB-35F0-4A70-897B-B60FBEDE9989}" type="pres">
      <dgm:prSet presAssocID="{40D09F98-EA28-4A96-A46D-686A0010F854}" presName="level2Shape" presStyleLbl="node3" presStyleIdx="0" presStyleCnt="5" custScaleY="165180"/>
      <dgm:spPr/>
    </dgm:pt>
    <dgm:pt modelId="{D11550DF-5A17-4A41-AC96-FF6993B4602A}" type="pres">
      <dgm:prSet presAssocID="{40D09F98-EA28-4A96-A46D-686A0010F854}" presName="hierChild3" presStyleCnt="0"/>
      <dgm:spPr/>
    </dgm:pt>
    <dgm:pt modelId="{758BE789-AC33-4338-9B50-C0BDB8B6284E}" type="pres">
      <dgm:prSet presAssocID="{F4F4C91C-1EE8-4A0E-8EDF-1A28B3774D88}" presName="Name19" presStyleLbl="parChTrans1D4" presStyleIdx="0" presStyleCnt="5"/>
      <dgm:spPr/>
    </dgm:pt>
    <dgm:pt modelId="{97F9B4EA-FA10-4949-8B42-8AF0222E9D7B}" type="pres">
      <dgm:prSet presAssocID="{9C1E3526-7543-4755-9D65-31F43A9BCE2A}" presName="Name21" presStyleCnt="0"/>
      <dgm:spPr/>
    </dgm:pt>
    <dgm:pt modelId="{F8F7D6CA-2E93-447D-870F-FD9F07DC59C2}" type="pres">
      <dgm:prSet presAssocID="{9C1E3526-7543-4755-9D65-31F43A9BCE2A}" presName="level2Shape" presStyleLbl="node4" presStyleIdx="0" presStyleCnt="5" custLinFactNeighborX="0" custLinFactNeighborY="22148"/>
      <dgm:spPr/>
    </dgm:pt>
    <dgm:pt modelId="{9C1404B5-0946-4B79-89D8-EED1839E24A9}" type="pres">
      <dgm:prSet presAssocID="{9C1E3526-7543-4755-9D65-31F43A9BCE2A}" presName="hierChild3" presStyleCnt="0"/>
      <dgm:spPr/>
    </dgm:pt>
    <dgm:pt modelId="{F72A442F-A6D7-428A-9E3A-BF6D0C1FD502}" type="pres">
      <dgm:prSet presAssocID="{D12122D5-8343-4FB1-A2E9-4242CAD7553D}" presName="Name19" presStyleLbl="parChTrans1D3" presStyleIdx="1" presStyleCnt="5"/>
      <dgm:spPr/>
    </dgm:pt>
    <dgm:pt modelId="{0CA3CF85-4B1D-4BBC-B2ED-30A03EB74EBA}" type="pres">
      <dgm:prSet presAssocID="{5EA80637-DA6C-40E4-B746-381665A91FB1}" presName="Name21" presStyleCnt="0"/>
      <dgm:spPr/>
    </dgm:pt>
    <dgm:pt modelId="{FCBF7738-D164-4D6D-ACDA-63A22CEB8CBA}" type="pres">
      <dgm:prSet presAssocID="{5EA80637-DA6C-40E4-B746-381665A91FB1}" presName="level2Shape" presStyleLbl="node3" presStyleIdx="1" presStyleCnt="5" custScaleY="162953" custLinFactNeighborX="8369" custLinFactNeighborY="2161"/>
      <dgm:spPr/>
    </dgm:pt>
    <dgm:pt modelId="{CB100925-2FAD-4BAC-A214-8B92F814B513}" type="pres">
      <dgm:prSet presAssocID="{5EA80637-DA6C-40E4-B746-381665A91FB1}" presName="hierChild3" presStyleCnt="0"/>
      <dgm:spPr/>
    </dgm:pt>
    <dgm:pt modelId="{E874379C-2DAF-408B-975D-225B4A6F42A6}" type="pres">
      <dgm:prSet presAssocID="{DCC54CE3-547F-4B9B-BB80-F649D0C3305E}" presName="Name19" presStyleLbl="parChTrans1D4" presStyleIdx="1" presStyleCnt="5"/>
      <dgm:spPr/>
    </dgm:pt>
    <dgm:pt modelId="{9853ADCC-4FE0-4FD2-AFC0-A0211E6F78E1}" type="pres">
      <dgm:prSet presAssocID="{74EB07FD-432A-4E6B-8C19-B2B6D6B92D5D}" presName="Name21" presStyleCnt="0"/>
      <dgm:spPr/>
    </dgm:pt>
    <dgm:pt modelId="{6DFDD823-938A-471D-9737-8E2663BB9B57}" type="pres">
      <dgm:prSet presAssocID="{74EB07FD-432A-4E6B-8C19-B2B6D6B92D5D}" presName="level2Shape" presStyleLbl="node4" presStyleIdx="1" presStyleCnt="5" custLinFactNeighborX="8370" custLinFactNeighborY="23855"/>
      <dgm:spPr/>
    </dgm:pt>
    <dgm:pt modelId="{0D3C6AE9-353C-485B-BB35-C9AB15434D2B}" type="pres">
      <dgm:prSet presAssocID="{74EB07FD-432A-4E6B-8C19-B2B6D6B92D5D}" presName="hierChild3" presStyleCnt="0"/>
      <dgm:spPr/>
    </dgm:pt>
    <dgm:pt modelId="{FFEB8EFA-E66E-483B-8314-EDFF17CB82C5}" type="pres">
      <dgm:prSet presAssocID="{1147EAE2-4179-406D-9C24-8A01CD0D3ABB}" presName="Name19" presStyleLbl="parChTrans1D2" presStyleIdx="1" presStyleCnt="3"/>
      <dgm:spPr/>
    </dgm:pt>
    <dgm:pt modelId="{CF42E545-ED8A-4FB8-9261-5216487F38A5}" type="pres">
      <dgm:prSet presAssocID="{C3FD964A-568A-490E-A12D-A569B26649C4}" presName="Name21" presStyleCnt="0"/>
      <dgm:spPr/>
    </dgm:pt>
    <dgm:pt modelId="{A32384B3-22C2-42F5-9B85-0A1A4AB21608}" type="pres">
      <dgm:prSet presAssocID="{C3FD964A-568A-490E-A12D-A569B26649C4}" presName="level2Shape" presStyleLbl="node2" presStyleIdx="1" presStyleCnt="3" custScaleX="148731" custLinFactNeighborX="3407" custLinFactNeighborY="-28962"/>
      <dgm:spPr/>
    </dgm:pt>
    <dgm:pt modelId="{BF251F7A-2B13-4A06-8A67-66BA92602069}" type="pres">
      <dgm:prSet presAssocID="{C3FD964A-568A-490E-A12D-A569B26649C4}" presName="hierChild3" presStyleCnt="0"/>
      <dgm:spPr/>
    </dgm:pt>
    <dgm:pt modelId="{89410D9E-DA58-41E2-9999-1A8D35F9B8C2}" type="pres">
      <dgm:prSet presAssocID="{5D251BCD-7671-43F7-ACF6-F06C2DB5EBA9}" presName="Name19" presStyleLbl="parChTrans1D3" presStyleIdx="2" presStyleCnt="5"/>
      <dgm:spPr/>
    </dgm:pt>
    <dgm:pt modelId="{C3E5DD03-237F-4B52-AECD-731E67CFE8FD}" type="pres">
      <dgm:prSet presAssocID="{76D8275E-BF50-4E47-BC9C-2E8200B869FB}" presName="Name21" presStyleCnt="0"/>
      <dgm:spPr/>
    </dgm:pt>
    <dgm:pt modelId="{81F3E559-7FF1-4C53-AB34-74175A975EF8}" type="pres">
      <dgm:prSet presAssocID="{76D8275E-BF50-4E47-BC9C-2E8200B869FB}" presName="level2Shape" presStyleLbl="node3" presStyleIdx="2" presStyleCnt="5" custScaleY="156727"/>
      <dgm:spPr/>
    </dgm:pt>
    <dgm:pt modelId="{B0591714-EE42-4F91-B9C6-B14E191BCE2F}" type="pres">
      <dgm:prSet presAssocID="{76D8275E-BF50-4E47-BC9C-2E8200B869FB}" presName="hierChild3" presStyleCnt="0"/>
      <dgm:spPr/>
    </dgm:pt>
    <dgm:pt modelId="{3000DC71-25A4-4D0A-B90F-814880FF48DB}" type="pres">
      <dgm:prSet presAssocID="{DB37DBDF-B28A-448B-B6FD-A147EAC35DE7}" presName="Name19" presStyleLbl="parChTrans1D4" presStyleIdx="2" presStyleCnt="5"/>
      <dgm:spPr/>
    </dgm:pt>
    <dgm:pt modelId="{2290B790-6CB2-4501-81D8-5964AFADEBFD}" type="pres">
      <dgm:prSet presAssocID="{F52B83E0-0035-4BF9-8286-0BE86B552812}" presName="Name21" presStyleCnt="0"/>
      <dgm:spPr/>
    </dgm:pt>
    <dgm:pt modelId="{7FEC3852-4607-414F-BB95-D6DF92B3230A}" type="pres">
      <dgm:prSet presAssocID="{F52B83E0-0035-4BF9-8286-0BE86B552812}" presName="level2Shape" presStyleLbl="node4" presStyleIdx="2" presStyleCnt="5" custLinFactNeighborX="-1" custLinFactNeighborY="27258"/>
      <dgm:spPr/>
    </dgm:pt>
    <dgm:pt modelId="{7186BC80-C653-4889-B12D-233ACD2B9979}" type="pres">
      <dgm:prSet presAssocID="{F52B83E0-0035-4BF9-8286-0BE86B552812}" presName="hierChild3" presStyleCnt="0"/>
      <dgm:spPr/>
    </dgm:pt>
    <dgm:pt modelId="{CFE1AFC0-CB1C-46BB-BC42-A532BCCA7F09}" type="pres">
      <dgm:prSet presAssocID="{0AA28D21-9836-4591-A53E-D45422F12152}" presName="Name19" presStyleLbl="parChTrans1D3" presStyleIdx="3" presStyleCnt="5"/>
      <dgm:spPr/>
    </dgm:pt>
    <dgm:pt modelId="{6896D62D-4B84-429A-A6FB-DD278B356FC6}" type="pres">
      <dgm:prSet presAssocID="{8570A5EE-642B-4F3D-9FC0-B859FC080D9F}" presName="Name21" presStyleCnt="0"/>
      <dgm:spPr/>
    </dgm:pt>
    <dgm:pt modelId="{BD5C8F3B-8F0B-4EF9-9354-4DADF9F38B15}" type="pres">
      <dgm:prSet presAssocID="{8570A5EE-642B-4F3D-9FC0-B859FC080D9F}" presName="level2Shape" presStyleLbl="node3" presStyleIdx="3" presStyleCnt="5" custScaleY="165180"/>
      <dgm:spPr/>
    </dgm:pt>
    <dgm:pt modelId="{CC470DB9-4992-4D36-87BD-469DC61A9CC1}" type="pres">
      <dgm:prSet presAssocID="{8570A5EE-642B-4F3D-9FC0-B859FC080D9F}" presName="hierChild3" presStyleCnt="0"/>
      <dgm:spPr/>
    </dgm:pt>
    <dgm:pt modelId="{1FBA9A7A-FA31-4314-B150-7D5DF0991376}" type="pres">
      <dgm:prSet presAssocID="{D54EB3C5-D381-4A52-9939-13DEAAA02816}" presName="Name19" presStyleLbl="parChTrans1D4" presStyleIdx="3" presStyleCnt="5"/>
      <dgm:spPr/>
    </dgm:pt>
    <dgm:pt modelId="{015048EF-3EFC-4205-A2C1-F3CD1BDF8CA0}" type="pres">
      <dgm:prSet presAssocID="{CE17DEAE-F761-4891-BDC2-D91AABA1E339}" presName="Name21" presStyleCnt="0"/>
      <dgm:spPr/>
    </dgm:pt>
    <dgm:pt modelId="{8B90BD19-4943-4247-9DB4-B9FC2C01B8D9}" type="pres">
      <dgm:prSet presAssocID="{CE17DEAE-F761-4891-BDC2-D91AABA1E339}" presName="level2Shape" presStyleLbl="node4" presStyleIdx="3" presStyleCnt="5" custLinFactNeighborY="20444"/>
      <dgm:spPr/>
    </dgm:pt>
    <dgm:pt modelId="{442A69EF-AEE1-420E-AF9C-E02B3DA0DF5A}" type="pres">
      <dgm:prSet presAssocID="{CE17DEAE-F761-4891-BDC2-D91AABA1E339}" presName="hierChild3" presStyleCnt="0"/>
      <dgm:spPr/>
    </dgm:pt>
    <dgm:pt modelId="{47B6CF8F-8C63-418F-BC69-E1E1F45BE272}" type="pres">
      <dgm:prSet presAssocID="{93E9F344-C55D-4B17-96A7-0274EDC7C2F6}" presName="Name19" presStyleLbl="parChTrans1D2" presStyleIdx="2" presStyleCnt="3"/>
      <dgm:spPr/>
    </dgm:pt>
    <dgm:pt modelId="{D2A4020B-688E-4488-87CB-A1D08DDC5FB7}" type="pres">
      <dgm:prSet presAssocID="{745EE4D3-0441-4D13-B677-AAA9EC9AE640}" presName="Name21" presStyleCnt="0"/>
      <dgm:spPr/>
    </dgm:pt>
    <dgm:pt modelId="{D4EF2AAA-5C0F-4EAC-AE35-22D345DD27A1}" type="pres">
      <dgm:prSet presAssocID="{745EE4D3-0441-4D13-B677-AAA9EC9AE640}" presName="level2Shape" presStyleLbl="node2" presStyleIdx="2" presStyleCnt="3" custScaleX="141386" custLinFactNeighborX="1136" custLinFactNeighborY="-23851"/>
      <dgm:spPr/>
    </dgm:pt>
    <dgm:pt modelId="{813CBF45-7634-4D1B-81F8-80F47E3E5C72}" type="pres">
      <dgm:prSet presAssocID="{745EE4D3-0441-4D13-B677-AAA9EC9AE640}" presName="hierChild3" presStyleCnt="0"/>
      <dgm:spPr/>
    </dgm:pt>
    <dgm:pt modelId="{8A85AF53-98DE-493A-940F-AB5844DE6AE0}" type="pres">
      <dgm:prSet presAssocID="{10107934-5776-4BFA-8D19-D1370A46134F}" presName="Name19" presStyleLbl="parChTrans1D3" presStyleIdx="4" presStyleCnt="5"/>
      <dgm:spPr/>
    </dgm:pt>
    <dgm:pt modelId="{C8D71863-5B85-4F27-AF7C-4B720737C499}" type="pres">
      <dgm:prSet presAssocID="{5736AC84-8B82-4CC0-B97E-6EB139B696B3}" presName="Name21" presStyleCnt="0"/>
      <dgm:spPr/>
    </dgm:pt>
    <dgm:pt modelId="{D0690A78-1E7C-4A1D-9369-BBC4620142FD}" type="pres">
      <dgm:prSet presAssocID="{5736AC84-8B82-4CC0-B97E-6EB139B696B3}" presName="level2Shape" presStyleLbl="node3" presStyleIdx="4" presStyleCnt="5" custScaleY="154958" custLinFactNeighborX="1136"/>
      <dgm:spPr/>
    </dgm:pt>
    <dgm:pt modelId="{72D0802E-94FC-4799-9B3B-CE82661C73A9}" type="pres">
      <dgm:prSet presAssocID="{5736AC84-8B82-4CC0-B97E-6EB139B696B3}" presName="hierChild3" presStyleCnt="0"/>
      <dgm:spPr/>
    </dgm:pt>
    <dgm:pt modelId="{F652D216-0C0E-4F07-845B-0DBEADDBB3AC}" type="pres">
      <dgm:prSet presAssocID="{AB2CA8F2-657E-4FB1-AFA4-752C4F19452D}" presName="Name19" presStyleLbl="parChTrans1D4" presStyleIdx="4" presStyleCnt="5"/>
      <dgm:spPr/>
    </dgm:pt>
    <dgm:pt modelId="{63D9D44B-2AD0-41E2-9544-C5C6F9A131EC}" type="pres">
      <dgm:prSet presAssocID="{F1C5D816-720C-48DB-B336-B49BA934F1D2}" presName="Name21" presStyleCnt="0"/>
      <dgm:spPr/>
    </dgm:pt>
    <dgm:pt modelId="{19BC7E7B-D059-4DE6-BD4D-661988C131F8}" type="pres">
      <dgm:prSet presAssocID="{F1C5D816-720C-48DB-B336-B49BA934F1D2}" presName="level2Shape" presStyleLbl="node4" presStyleIdx="4" presStyleCnt="5" custLinFactNeighborX="1136" custLinFactNeighborY="23851"/>
      <dgm:spPr/>
    </dgm:pt>
    <dgm:pt modelId="{530E781C-B34B-43FD-A20A-F906D422844D}" type="pres">
      <dgm:prSet presAssocID="{F1C5D816-720C-48DB-B336-B49BA934F1D2}" presName="hierChild3" presStyleCnt="0"/>
      <dgm:spPr/>
    </dgm:pt>
    <dgm:pt modelId="{B66FCD44-54B9-4D00-9483-CCC7F864BF7C}" type="pres">
      <dgm:prSet presAssocID="{2E3CFC25-DC1F-4A08-9B75-1A17D7E29994}" presName="bgShapesFlow" presStyleCnt="0"/>
      <dgm:spPr/>
    </dgm:pt>
    <dgm:pt modelId="{1310BA89-EBBB-44EA-A469-978F7C2A4EB7}" type="pres">
      <dgm:prSet presAssocID="{A4D3E7E5-4A19-4FA3-BE0F-7B47E97C6F12}" presName="rectComp" presStyleCnt="0"/>
      <dgm:spPr/>
    </dgm:pt>
    <dgm:pt modelId="{ADDBBF86-DEE8-4462-AA5F-8DB2E2C488BD}" type="pres">
      <dgm:prSet presAssocID="{A4D3E7E5-4A19-4FA3-BE0F-7B47E97C6F12}" presName="bgRect" presStyleLbl="bgShp" presStyleIdx="0" presStyleCnt="4" custLinFactNeighborX="1205" custLinFactNeighborY="-35493"/>
      <dgm:spPr/>
    </dgm:pt>
    <dgm:pt modelId="{6C1196D2-1A3F-4563-9866-EEDD69A6EF32}" type="pres">
      <dgm:prSet presAssocID="{A4D3E7E5-4A19-4FA3-BE0F-7B47E97C6F12}" presName="bgRectTx" presStyleLbl="bgShp" presStyleIdx="0" presStyleCnt="4">
        <dgm:presLayoutVars>
          <dgm:bulletEnabled val="1"/>
        </dgm:presLayoutVars>
      </dgm:prSet>
      <dgm:spPr/>
    </dgm:pt>
    <dgm:pt modelId="{7A129887-A37E-41FF-9A58-F603CD67D116}" type="pres">
      <dgm:prSet presAssocID="{A4D3E7E5-4A19-4FA3-BE0F-7B47E97C6F12}" presName="spComp" presStyleCnt="0"/>
      <dgm:spPr/>
    </dgm:pt>
    <dgm:pt modelId="{11209B9A-E88F-4042-95C3-E1921341F1B8}" type="pres">
      <dgm:prSet presAssocID="{A4D3E7E5-4A19-4FA3-BE0F-7B47E97C6F12}" presName="vSp" presStyleCnt="0"/>
      <dgm:spPr/>
    </dgm:pt>
    <dgm:pt modelId="{1B87E2AC-C693-4191-A7E8-D7375E5DBAD7}" type="pres">
      <dgm:prSet presAssocID="{E4394954-1FAE-475A-980B-26D24697EFEE}" presName="rectComp" presStyleCnt="0"/>
      <dgm:spPr/>
    </dgm:pt>
    <dgm:pt modelId="{332CE161-C989-44A3-8FAE-A9ABC7A2FC20}" type="pres">
      <dgm:prSet presAssocID="{E4394954-1FAE-475A-980B-26D24697EFEE}" presName="bgRect" presStyleLbl="bgShp" presStyleIdx="1" presStyleCnt="4" custLinFactNeighborX="0" custLinFactNeighborY="-29814"/>
      <dgm:spPr/>
    </dgm:pt>
    <dgm:pt modelId="{F687F112-6654-4D39-8FA5-38C34C18B1C9}" type="pres">
      <dgm:prSet presAssocID="{E4394954-1FAE-475A-980B-26D24697EFEE}" presName="bgRectTx" presStyleLbl="bgShp" presStyleIdx="1" presStyleCnt="4">
        <dgm:presLayoutVars>
          <dgm:bulletEnabled val="1"/>
        </dgm:presLayoutVars>
      </dgm:prSet>
      <dgm:spPr/>
    </dgm:pt>
    <dgm:pt modelId="{374A7CBB-9DC0-4FF9-9877-E0447381F737}" type="pres">
      <dgm:prSet presAssocID="{E4394954-1FAE-475A-980B-26D24697EFEE}" presName="spComp" presStyleCnt="0"/>
      <dgm:spPr/>
    </dgm:pt>
    <dgm:pt modelId="{4BC57B1E-C4B5-4FCB-BBDB-B9B9B8C9ECDE}" type="pres">
      <dgm:prSet presAssocID="{E4394954-1FAE-475A-980B-26D24697EFEE}" presName="vSp" presStyleCnt="0"/>
      <dgm:spPr/>
    </dgm:pt>
    <dgm:pt modelId="{171F2C59-5490-47C4-A09D-280D533EC027}" type="pres">
      <dgm:prSet presAssocID="{E449E10B-0922-442C-B7F1-A3BF5D743037}" presName="rectComp" presStyleCnt="0"/>
      <dgm:spPr/>
    </dgm:pt>
    <dgm:pt modelId="{5DAD950C-874F-422A-8948-4F4731BD1A22}" type="pres">
      <dgm:prSet presAssocID="{E449E10B-0922-442C-B7F1-A3BF5D743037}" presName="bgRect" presStyleLbl="bgShp" presStyleIdx="2" presStyleCnt="4" custScaleY="160918"/>
      <dgm:spPr/>
    </dgm:pt>
    <dgm:pt modelId="{1C7845CB-68D1-4245-9DCA-ED10B08C3FDB}" type="pres">
      <dgm:prSet presAssocID="{E449E10B-0922-442C-B7F1-A3BF5D743037}" presName="bgRectTx" presStyleLbl="bgShp" presStyleIdx="2" presStyleCnt="4">
        <dgm:presLayoutVars>
          <dgm:bulletEnabled val="1"/>
        </dgm:presLayoutVars>
      </dgm:prSet>
      <dgm:spPr/>
    </dgm:pt>
    <dgm:pt modelId="{B2EA66C5-AAA8-4FDD-8BF0-113274245BDE}" type="pres">
      <dgm:prSet presAssocID="{E449E10B-0922-442C-B7F1-A3BF5D743037}" presName="spComp" presStyleCnt="0"/>
      <dgm:spPr/>
    </dgm:pt>
    <dgm:pt modelId="{0C7726C0-94D9-4CDB-942A-CBB324A8903B}" type="pres">
      <dgm:prSet presAssocID="{E449E10B-0922-442C-B7F1-A3BF5D743037}" presName="vSp" presStyleCnt="0"/>
      <dgm:spPr/>
    </dgm:pt>
    <dgm:pt modelId="{073D9740-9E87-48B6-B1A1-C7F0E44CB222}" type="pres">
      <dgm:prSet presAssocID="{698A198B-D221-4963-849A-7B997292F15F}" presName="rectComp" presStyleCnt="0"/>
      <dgm:spPr/>
    </dgm:pt>
    <dgm:pt modelId="{A84E598A-2215-48CA-AD95-2EC75D53226D}" type="pres">
      <dgm:prSet presAssocID="{698A198B-D221-4963-849A-7B997292F15F}" presName="bgRect" presStyleLbl="bgShp" presStyleIdx="3" presStyleCnt="4" custLinFactNeighborX="0" custLinFactNeighborY="7098"/>
      <dgm:spPr/>
    </dgm:pt>
    <dgm:pt modelId="{1A73D605-2D57-419E-8B33-6B9DFA73B1BA}" type="pres">
      <dgm:prSet presAssocID="{698A198B-D221-4963-849A-7B997292F15F}" presName="bgRectTx" presStyleLbl="bgShp" presStyleIdx="3" presStyleCnt="4">
        <dgm:presLayoutVars>
          <dgm:bulletEnabled val="1"/>
        </dgm:presLayoutVars>
      </dgm:prSet>
      <dgm:spPr/>
    </dgm:pt>
  </dgm:ptLst>
  <dgm:cxnLst>
    <dgm:cxn modelId="{34B89801-F105-4106-A578-E0814EB1989F}" srcId="{2E3CFC25-DC1F-4A08-9B75-1A17D7E29994}" destId="{E4BEE13F-3225-4D9E-9EA2-9F79C85D55A6}" srcOrd="0" destOrd="0" parTransId="{29D591F3-ED56-43C9-A2E7-F0EBCEB6792C}" sibTransId="{8CD36749-00EE-4FD9-B71F-9523D00E4D26}"/>
    <dgm:cxn modelId="{2AB68002-D4DE-4CAE-821B-030D06236BFF}" srcId="{2E3CFC25-DC1F-4A08-9B75-1A17D7E29994}" destId="{E449E10B-0922-442C-B7F1-A3BF5D743037}" srcOrd="3" destOrd="0" parTransId="{A07A7AD2-C7EF-4555-A921-CF6F0493E15D}" sibTransId="{A0782654-0568-40B7-A5B0-68B2B3C2FFF7}"/>
    <dgm:cxn modelId="{642EA015-B13E-43A9-A391-9F410A496927}" type="presOf" srcId="{E4BEE13F-3225-4D9E-9EA2-9F79C85D55A6}" destId="{9931EC3F-654A-4A28-B2A8-071305C0F29D}" srcOrd="0" destOrd="0" presId="urn:microsoft.com/office/officeart/2005/8/layout/hierarchy6"/>
    <dgm:cxn modelId="{D0755A1B-A761-4A3A-8910-3D958D66C8AA}" type="presOf" srcId="{74EB07FD-432A-4E6B-8C19-B2B6D6B92D5D}" destId="{6DFDD823-938A-471D-9737-8E2663BB9B57}" srcOrd="0" destOrd="0" presId="urn:microsoft.com/office/officeart/2005/8/layout/hierarchy6"/>
    <dgm:cxn modelId="{F674DE1F-F36C-439B-99A5-717121BE663A}" type="presOf" srcId="{E449E10B-0922-442C-B7F1-A3BF5D743037}" destId="{5DAD950C-874F-422A-8948-4F4731BD1A22}" srcOrd="0" destOrd="0" presId="urn:microsoft.com/office/officeart/2005/8/layout/hierarchy6"/>
    <dgm:cxn modelId="{319A7323-2594-40F8-8DDA-EE73DD54749E}" type="presOf" srcId="{2E3CFC25-DC1F-4A08-9B75-1A17D7E29994}" destId="{01D6870D-A53C-4FD6-8C1F-8FCC6D4507B1}" srcOrd="0" destOrd="0" presId="urn:microsoft.com/office/officeart/2005/8/layout/hierarchy6"/>
    <dgm:cxn modelId="{803DDA2D-8947-4902-A150-FC0CE01B756E}" type="presOf" srcId="{745EE4D3-0441-4D13-B677-AAA9EC9AE640}" destId="{D4EF2AAA-5C0F-4EAC-AE35-22D345DD27A1}" srcOrd="0" destOrd="0" presId="urn:microsoft.com/office/officeart/2005/8/layout/hierarchy6"/>
    <dgm:cxn modelId="{F535DE2D-5528-4EC2-9F48-EFD96143AFE9}" type="presOf" srcId="{93E9F344-C55D-4B17-96A7-0274EDC7C2F6}" destId="{47B6CF8F-8C63-418F-BC69-E1E1F45BE272}" srcOrd="0" destOrd="0" presId="urn:microsoft.com/office/officeart/2005/8/layout/hierarchy6"/>
    <dgm:cxn modelId="{A1754A35-97FD-43DE-8128-7399C69B5975}" srcId="{5736AC84-8B82-4CC0-B97E-6EB139B696B3}" destId="{F1C5D816-720C-48DB-B336-B49BA934F1D2}" srcOrd="0" destOrd="0" parTransId="{AB2CA8F2-657E-4FB1-AFA4-752C4F19452D}" sibTransId="{333B386A-193B-45F4-AD60-C4FB888463DD}"/>
    <dgm:cxn modelId="{C25DEA3D-CC42-484F-81C7-B75A5DC840CD}" srcId="{C3FD964A-568A-490E-A12D-A569B26649C4}" destId="{8570A5EE-642B-4F3D-9FC0-B859FC080D9F}" srcOrd="1" destOrd="0" parTransId="{0AA28D21-9836-4591-A53E-D45422F12152}" sibTransId="{E69EB85F-86AE-4E65-A3B4-3BEEF562825F}"/>
    <dgm:cxn modelId="{8FB6C35E-0417-4A9C-836D-D2114B82255B}" type="presOf" srcId="{E4394954-1FAE-475A-980B-26D24697EFEE}" destId="{F687F112-6654-4D39-8FA5-38C34C18B1C9}" srcOrd="1" destOrd="0" presId="urn:microsoft.com/office/officeart/2005/8/layout/hierarchy6"/>
    <dgm:cxn modelId="{0E23D442-11E3-43DA-B105-95CE4B60444B}" srcId="{40D09F98-EA28-4A96-A46D-686A0010F854}" destId="{9C1E3526-7543-4755-9D65-31F43A9BCE2A}" srcOrd="0" destOrd="0" parTransId="{F4F4C91C-1EE8-4A0E-8EDF-1A28B3774D88}" sibTransId="{C72B9793-B49C-47C5-918B-960DAE6BBEE6}"/>
    <dgm:cxn modelId="{46C1F044-B2C8-4C50-821D-FA7B993CE4C6}" srcId="{2E3CFC25-DC1F-4A08-9B75-1A17D7E29994}" destId="{E4394954-1FAE-475A-980B-26D24697EFEE}" srcOrd="2" destOrd="0" parTransId="{7BEFFDC7-93A2-4B0A-8D84-1374DC5FCD0D}" sibTransId="{187A4730-3ABA-400F-85ED-6B3EC9AC3B85}"/>
    <dgm:cxn modelId="{67086C66-D43E-4C6C-A014-11EB901B9119}" type="presOf" srcId="{F1C5D816-720C-48DB-B336-B49BA934F1D2}" destId="{19BC7E7B-D059-4DE6-BD4D-661988C131F8}" srcOrd="0" destOrd="0" presId="urn:microsoft.com/office/officeart/2005/8/layout/hierarchy6"/>
    <dgm:cxn modelId="{BBB62D4A-35F2-4170-B80D-5BE44841A6C2}" type="presOf" srcId="{40D09F98-EA28-4A96-A46D-686A0010F854}" destId="{A62955DB-35F0-4A70-897B-B60FBEDE9989}" srcOrd="0" destOrd="0" presId="urn:microsoft.com/office/officeart/2005/8/layout/hierarchy6"/>
    <dgm:cxn modelId="{F96D394E-FBD9-4882-9BA9-5E64F3F32F9E}" type="presOf" srcId="{5D251BCD-7671-43F7-ACF6-F06C2DB5EBA9}" destId="{89410D9E-DA58-41E2-9999-1A8D35F9B8C2}" srcOrd="0" destOrd="0" presId="urn:microsoft.com/office/officeart/2005/8/layout/hierarchy6"/>
    <dgm:cxn modelId="{3812594F-4969-49EF-A28A-6C66B3549EBF}" type="presOf" srcId="{A4D3E7E5-4A19-4FA3-BE0F-7B47E97C6F12}" destId="{ADDBBF86-DEE8-4462-AA5F-8DB2E2C488BD}" srcOrd="0" destOrd="0" presId="urn:microsoft.com/office/officeart/2005/8/layout/hierarchy6"/>
    <dgm:cxn modelId="{8E01D74F-3844-4E8B-910F-32ECE3906F2D}" srcId="{745EE4D3-0441-4D13-B677-AAA9EC9AE640}" destId="{5736AC84-8B82-4CC0-B97E-6EB139B696B3}" srcOrd="0" destOrd="0" parTransId="{10107934-5776-4BFA-8D19-D1370A46134F}" sibTransId="{597AE48F-1E19-42C4-9F45-7351CFF7371C}"/>
    <dgm:cxn modelId="{2AF4F070-8081-4069-94DD-76C61CA30A31}" srcId="{E4BEE13F-3225-4D9E-9EA2-9F79C85D55A6}" destId="{745EE4D3-0441-4D13-B677-AAA9EC9AE640}" srcOrd="2" destOrd="0" parTransId="{93E9F344-C55D-4B17-96A7-0274EDC7C2F6}" sibTransId="{DC82AFB4-EB97-4CE5-AC56-63BEA4E591FF}"/>
    <dgm:cxn modelId="{0C4B8F71-2434-48F1-945B-1E2D17D915DA}" type="presOf" srcId="{E4394954-1FAE-475A-980B-26D24697EFEE}" destId="{332CE161-C989-44A3-8FAE-A9ABC7A2FC20}" srcOrd="0" destOrd="0" presId="urn:microsoft.com/office/officeart/2005/8/layout/hierarchy6"/>
    <dgm:cxn modelId="{691D7374-1985-4E9F-A939-6B2DFBAC5417}" type="presOf" srcId="{CE17DEAE-F761-4891-BDC2-D91AABA1E339}" destId="{8B90BD19-4943-4247-9DB4-B9FC2C01B8D9}" srcOrd="0" destOrd="0" presId="urn:microsoft.com/office/officeart/2005/8/layout/hierarchy6"/>
    <dgm:cxn modelId="{493CB877-044B-4083-B1D5-1530C4CAF377}" srcId="{E4BEE13F-3225-4D9E-9EA2-9F79C85D55A6}" destId="{C3FD964A-568A-490E-A12D-A569B26649C4}" srcOrd="1" destOrd="0" parTransId="{1147EAE2-4179-406D-9C24-8A01CD0D3ABB}" sibTransId="{FE5C0584-AA6E-43E9-9678-EBE953C4EF7B}"/>
    <dgm:cxn modelId="{6CF4D25A-0214-4B63-BFD2-D40A8B2E50E9}" type="presOf" srcId="{D54EB3C5-D381-4A52-9939-13DEAAA02816}" destId="{1FBA9A7A-FA31-4314-B150-7D5DF0991376}" srcOrd="0" destOrd="0" presId="urn:microsoft.com/office/officeart/2005/8/layout/hierarchy6"/>
    <dgm:cxn modelId="{EBD3BB83-333F-4D92-B06A-300BFB0C0A8E}" srcId="{9DDC4440-9A55-45AD-A1A5-9C932BDACECF}" destId="{5EA80637-DA6C-40E4-B746-381665A91FB1}" srcOrd="1" destOrd="0" parTransId="{D12122D5-8343-4FB1-A2E9-4242CAD7553D}" sibTransId="{F28697CA-FFCA-43C2-B0A5-382CECAC3E81}"/>
    <dgm:cxn modelId="{A4438687-A14E-4C0D-B0DD-2B17411ADD67}" srcId="{5EA80637-DA6C-40E4-B746-381665A91FB1}" destId="{74EB07FD-432A-4E6B-8C19-B2B6D6B92D5D}" srcOrd="0" destOrd="0" parTransId="{DCC54CE3-547F-4B9B-BB80-F649D0C3305E}" sibTransId="{736EFC06-3DB6-409E-90CD-4824301D479A}"/>
    <dgm:cxn modelId="{BD5B568B-D630-49F9-AA62-EEE1391396DF}" type="presOf" srcId="{D12122D5-8343-4FB1-A2E9-4242CAD7553D}" destId="{F72A442F-A6D7-428A-9E3A-BF6D0C1FD502}" srcOrd="0" destOrd="0" presId="urn:microsoft.com/office/officeart/2005/8/layout/hierarchy6"/>
    <dgm:cxn modelId="{4952398C-437B-4BB2-9C46-D8BC60CB114A}" type="presOf" srcId="{76D8275E-BF50-4E47-BC9C-2E8200B869FB}" destId="{81F3E559-7FF1-4C53-AB34-74175A975EF8}" srcOrd="0" destOrd="0" presId="urn:microsoft.com/office/officeart/2005/8/layout/hierarchy6"/>
    <dgm:cxn modelId="{B1B93093-0A3A-44D5-B8D8-BFF75A82F766}" type="presOf" srcId="{698A198B-D221-4963-849A-7B997292F15F}" destId="{A84E598A-2215-48CA-AD95-2EC75D53226D}" srcOrd="0" destOrd="0" presId="urn:microsoft.com/office/officeart/2005/8/layout/hierarchy6"/>
    <dgm:cxn modelId="{959F4993-6B4E-4901-8CD6-AF23833BC75F}" type="presOf" srcId="{E449E10B-0922-442C-B7F1-A3BF5D743037}" destId="{1C7845CB-68D1-4245-9DCA-ED10B08C3FDB}" srcOrd="1" destOrd="0" presId="urn:microsoft.com/office/officeart/2005/8/layout/hierarchy6"/>
    <dgm:cxn modelId="{66F7109B-FF55-4E46-B3D7-E0EFEB43D907}" type="presOf" srcId="{5EA80637-DA6C-40E4-B746-381665A91FB1}" destId="{FCBF7738-D164-4D6D-ACDA-63A22CEB8CBA}" srcOrd="0" destOrd="0" presId="urn:microsoft.com/office/officeart/2005/8/layout/hierarchy6"/>
    <dgm:cxn modelId="{1F565A9B-A3DD-4985-84BD-ADF290C0F408}" type="presOf" srcId="{9C1E3526-7543-4755-9D65-31F43A9BCE2A}" destId="{F8F7D6CA-2E93-447D-870F-FD9F07DC59C2}" srcOrd="0" destOrd="0" presId="urn:microsoft.com/office/officeart/2005/8/layout/hierarchy6"/>
    <dgm:cxn modelId="{2DBE869B-A352-49FB-AD52-18DBE6C9103E}" srcId="{E4BEE13F-3225-4D9E-9EA2-9F79C85D55A6}" destId="{9DDC4440-9A55-45AD-A1A5-9C932BDACECF}" srcOrd="0" destOrd="0" parTransId="{CB99B9FC-3556-4319-B69C-4306437F2A55}" sibTransId="{292DFE9F-1B2A-4B11-A299-50D4CB0DB709}"/>
    <dgm:cxn modelId="{4F6042A1-64DF-4A7C-8C07-132EC32DAC3C}" type="presOf" srcId="{8570A5EE-642B-4F3D-9FC0-B859FC080D9F}" destId="{BD5C8F3B-8F0B-4EF9-9354-4DADF9F38B15}" srcOrd="0" destOrd="0" presId="urn:microsoft.com/office/officeart/2005/8/layout/hierarchy6"/>
    <dgm:cxn modelId="{4EFFFAA2-E920-47BB-B820-CFC2874952BF}" type="presOf" srcId="{0AA28D21-9836-4591-A53E-D45422F12152}" destId="{CFE1AFC0-CB1C-46BB-BC42-A532BCCA7F09}" srcOrd="0" destOrd="0" presId="urn:microsoft.com/office/officeart/2005/8/layout/hierarchy6"/>
    <dgm:cxn modelId="{A08C37A3-D135-460B-8AA9-CF127431E127}" type="presOf" srcId="{9DDC4440-9A55-45AD-A1A5-9C932BDACECF}" destId="{A0C6DFEA-5243-47D9-A2C2-DDFC6CF11B01}" srcOrd="0" destOrd="0" presId="urn:microsoft.com/office/officeart/2005/8/layout/hierarchy6"/>
    <dgm:cxn modelId="{6794B9A8-1910-49EB-9B2F-55997EA486BD}" type="presOf" srcId="{10107934-5776-4BFA-8D19-D1370A46134F}" destId="{8A85AF53-98DE-493A-940F-AB5844DE6AE0}" srcOrd="0" destOrd="0" presId="urn:microsoft.com/office/officeart/2005/8/layout/hierarchy6"/>
    <dgm:cxn modelId="{F7D439AD-7455-4EF6-861C-13D23E18D22C}" type="presOf" srcId="{DB37DBDF-B28A-448B-B6FD-A147EAC35DE7}" destId="{3000DC71-25A4-4D0A-B90F-814880FF48DB}" srcOrd="0" destOrd="0" presId="urn:microsoft.com/office/officeart/2005/8/layout/hierarchy6"/>
    <dgm:cxn modelId="{1D6222BF-A799-4DD8-BAFD-15C7EE59AEA4}" type="presOf" srcId="{DCC54CE3-547F-4B9B-BB80-F649D0C3305E}" destId="{E874379C-2DAF-408B-975D-225B4A6F42A6}" srcOrd="0" destOrd="0" presId="urn:microsoft.com/office/officeart/2005/8/layout/hierarchy6"/>
    <dgm:cxn modelId="{1A1495C6-531A-4DB7-8C1C-EB39B4E1D6E9}" type="presOf" srcId="{5736AC84-8B82-4CC0-B97E-6EB139B696B3}" destId="{D0690A78-1E7C-4A1D-9369-BBC4620142FD}" srcOrd="0" destOrd="0" presId="urn:microsoft.com/office/officeart/2005/8/layout/hierarchy6"/>
    <dgm:cxn modelId="{CF920ECF-C968-44BC-91BF-02252F572017}" type="presOf" srcId="{A4D3E7E5-4A19-4FA3-BE0F-7B47E97C6F12}" destId="{6C1196D2-1A3F-4563-9866-EEDD69A6EF32}" srcOrd="1" destOrd="0" presId="urn:microsoft.com/office/officeart/2005/8/layout/hierarchy6"/>
    <dgm:cxn modelId="{166C7DD0-249A-4F8C-976E-4D3BDF913DAE}" type="presOf" srcId="{CB99B9FC-3556-4319-B69C-4306437F2A55}" destId="{AA9E652B-D94E-4120-8E66-10F1D2133F08}" srcOrd="0" destOrd="0" presId="urn:microsoft.com/office/officeart/2005/8/layout/hierarchy6"/>
    <dgm:cxn modelId="{1E17BBD0-8044-4611-AC74-20860452F060}" type="presOf" srcId="{698A198B-D221-4963-849A-7B997292F15F}" destId="{1A73D605-2D57-419E-8B33-6B9DFA73B1BA}" srcOrd="1" destOrd="0" presId="urn:microsoft.com/office/officeart/2005/8/layout/hierarchy6"/>
    <dgm:cxn modelId="{56C566D2-7C5C-4430-B001-518F3B9C8502}" type="presOf" srcId="{F4F4C91C-1EE8-4A0E-8EDF-1A28B3774D88}" destId="{758BE789-AC33-4338-9B50-C0BDB8B6284E}" srcOrd="0" destOrd="0" presId="urn:microsoft.com/office/officeart/2005/8/layout/hierarchy6"/>
    <dgm:cxn modelId="{6FDC50D2-AF24-4D9A-A0DE-FC7DD9621FD6}" type="presOf" srcId="{1147EAE2-4179-406D-9C24-8A01CD0D3ABB}" destId="{FFEB8EFA-E66E-483B-8314-EDFF17CB82C5}" srcOrd="0" destOrd="0" presId="urn:microsoft.com/office/officeart/2005/8/layout/hierarchy6"/>
    <dgm:cxn modelId="{8780DAD3-83CF-462D-B07A-ED6D6AE364F6}" srcId="{76D8275E-BF50-4E47-BC9C-2E8200B869FB}" destId="{F52B83E0-0035-4BF9-8286-0BE86B552812}" srcOrd="0" destOrd="0" parTransId="{DB37DBDF-B28A-448B-B6FD-A147EAC35DE7}" sibTransId="{92C4547E-F240-4263-A65A-3366F1A2CEF4}"/>
    <dgm:cxn modelId="{0BBF62D5-E54B-418C-BEDB-2A436318EE99}" srcId="{C3FD964A-568A-490E-A12D-A569B26649C4}" destId="{76D8275E-BF50-4E47-BC9C-2E8200B869FB}" srcOrd="0" destOrd="0" parTransId="{5D251BCD-7671-43F7-ACF6-F06C2DB5EBA9}" sibTransId="{014A50F0-8279-4927-9304-046FA0C6E010}"/>
    <dgm:cxn modelId="{638B42D6-C3A1-43C8-BC91-F58410E02033}" srcId="{2E3CFC25-DC1F-4A08-9B75-1A17D7E29994}" destId="{698A198B-D221-4963-849A-7B997292F15F}" srcOrd="4" destOrd="0" parTransId="{F0D15EBA-19AD-49B5-B23E-6CB608A58BFA}" sibTransId="{C961679E-5B22-4C4F-9193-690C8D381767}"/>
    <dgm:cxn modelId="{182C1CD8-0729-4F57-9FE1-102D4CBA91C3}" srcId="{9DDC4440-9A55-45AD-A1A5-9C932BDACECF}" destId="{40D09F98-EA28-4A96-A46D-686A0010F854}" srcOrd="0" destOrd="0" parTransId="{818A2BCA-C19F-4B56-95F3-ABAED2FF6887}" sibTransId="{DF672612-3ED1-47E3-87C4-B1E74EB3BDEC}"/>
    <dgm:cxn modelId="{33246DDE-E842-4212-AD79-47342A0F3D38}" type="presOf" srcId="{818A2BCA-C19F-4B56-95F3-ABAED2FF6887}" destId="{13F5B566-0773-481A-AD02-537D53757AF5}" srcOrd="0" destOrd="0" presId="urn:microsoft.com/office/officeart/2005/8/layout/hierarchy6"/>
    <dgm:cxn modelId="{D64387DF-996D-44D5-B509-281C65145091}" srcId="{8570A5EE-642B-4F3D-9FC0-B859FC080D9F}" destId="{CE17DEAE-F761-4891-BDC2-D91AABA1E339}" srcOrd="0" destOrd="0" parTransId="{D54EB3C5-D381-4A52-9939-13DEAAA02816}" sibTransId="{DE18A0C5-EAFB-4CA8-A872-34B346D6AC01}"/>
    <dgm:cxn modelId="{D3C561E2-C662-4482-A1CC-B8A9C9D335F2}" type="presOf" srcId="{C3FD964A-568A-490E-A12D-A569B26649C4}" destId="{A32384B3-22C2-42F5-9B85-0A1A4AB21608}" srcOrd="0" destOrd="0" presId="urn:microsoft.com/office/officeart/2005/8/layout/hierarchy6"/>
    <dgm:cxn modelId="{F61739E4-9A3D-4EA7-ADD7-BEB0DB0A4495}" srcId="{2E3CFC25-DC1F-4A08-9B75-1A17D7E29994}" destId="{A4D3E7E5-4A19-4FA3-BE0F-7B47E97C6F12}" srcOrd="1" destOrd="0" parTransId="{EAC22B4F-12D9-428D-AA23-840BE89878EC}" sibTransId="{DDCCC0DA-CE51-4D4E-98A6-7D1D1F79A652}"/>
    <dgm:cxn modelId="{AB845CE4-9C15-4AF8-9332-7E64F51EC6AF}" type="presOf" srcId="{F52B83E0-0035-4BF9-8286-0BE86B552812}" destId="{7FEC3852-4607-414F-BB95-D6DF92B3230A}" srcOrd="0" destOrd="0" presId="urn:microsoft.com/office/officeart/2005/8/layout/hierarchy6"/>
    <dgm:cxn modelId="{6D9918FA-19AC-40B4-B780-931A3B2ACAB7}" type="presOf" srcId="{AB2CA8F2-657E-4FB1-AFA4-752C4F19452D}" destId="{F652D216-0C0E-4F07-845B-0DBEADDBB3AC}" srcOrd="0" destOrd="0" presId="urn:microsoft.com/office/officeart/2005/8/layout/hierarchy6"/>
    <dgm:cxn modelId="{C8C41D66-B510-4765-BC89-90D3F5D9D23C}" type="presParOf" srcId="{01D6870D-A53C-4FD6-8C1F-8FCC6D4507B1}" destId="{9A3FA6D1-644B-4B76-985D-76C5AC28C367}" srcOrd="0" destOrd="0" presId="urn:microsoft.com/office/officeart/2005/8/layout/hierarchy6"/>
    <dgm:cxn modelId="{87880138-D587-4C93-A783-BE731C4076BC}" type="presParOf" srcId="{9A3FA6D1-644B-4B76-985D-76C5AC28C367}" destId="{C72DB612-4F8C-4AA8-B829-B03D8795991E}" srcOrd="0" destOrd="0" presId="urn:microsoft.com/office/officeart/2005/8/layout/hierarchy6"/>
    <dgm:cxn modelId="{4C310351-9D73-44BA-BB67-1D2A086F980B}" type="presParOf" srcId="{9A3FA6D1-644B-4B76-985D-76C5AC28C367}" destId="{ADD26384-CDA6-484F-ACB5-1822D16771F0}" srcOrd="1" destOrd="0" presId="urn:microsoft.com/office/officeart/2005/8/layout/hierarchy6"/>
    <dgm:cxn modelId="{B312849C-8999-49D3-86E2-FEBB8B134A21}" type="presParOf" srcId="{ADD26384-CDA6-484F-ACB5-1822D16771F0}" destId="{1ECDDDB5-0982-4833-8813-839D56F6A3FA}" srcOrd="0" destOrd="0" presId="urn:microsoft.com/office/officeart/2005/8/layout/hierarchy6"/>
    <dgm:cxn modelId="{A8D200D2-D731-47BC-A943-B98130B39CEA}" type="presParOf" srcId="{1ECDDDB5-0982-4833-8813-839D56F6A3FA}" destId="{9931EC3F-654A-4A28-B2A8-071305C0F29D}" srcOrd="0" destOrd="0" presId="urn:microsoft.com/office/officeart/2005/8/layout/hierarchy6"/>
    <dgm:cxn modelId="{5104F1E0-2173-4ADB-AAF2-FFCCB9A94137}" type="presParOf" srcId="{1ECDDDB5-0982-4833-8813-839D56F6A3FA}" destId="{95EB1FC8-F0F0-49E2-A1E5-EECC2421BE77}" srcOrd="1" destOrd="0" presId="urn:microsoft.com/office/officeart/2005/8/layout/hierarchy6"/>
    <dgm:cxn modelId="{E2309D57-D5FD-43F1-806E-BF3112E95757}" type="presParOf" srcId="{95EB1FC8-F0F0-49E2-A1E5-EECC2421BE77}" destId="{AA9E652B-D94E-4120-8E66-10F1D2133F08}" srcOrd="0" destOrd="0" presId="urn:microsoft.com/office/officeart/2005/8/layout/hierarchy6"/>
    <dgm:cxn modelId="{B0876A43-B76B-44C7-BCFB-EDA670E41563}" type="presParOf" srcId="{95EB1FC8-F0F0-49E2-A1E5-EECC2421BE77}" destId="{9CF9C6F5-C18B-4674-95D1-FF4E4E621D9A}" srcOrd="1" destOrd="0" presId="urn:microsoft.com/office/officeart/2005/8/layout/hierarchy6"/>
    <dgm:cxn modelId="{294FF4E2-1D61-4BC1-93A1-04B28BEB2FDA}" type="presParOf" srcId="{9CF9C6F5-C18B-4674-95D1-FF4E4E621D9A}" destId="{A0C6DFEA-5243-47D9-A2C2-DDFC6CF11B01}" srcOrd="0" destOrd="0" presId="urn:microsoft.com/office/officeart/2005/8/layout/hierarchy6"/>
    <dgm:cxn modelId="{3AB11C72-D89C-4748-AE13-4DF243C54496}" type="presParOf" srcId="{9CF9C6F5-C18B-4674-95D1-FF4E4E621D9A}" destId="{A62373AE-FFB9-4579-9A56-4015CF0ECEF4}" srcOrd="1" destOrd="0" presId="urn:microsoft.com/office/officeart/2005/8/layout/hierarchy6"/>
    <dgm:cxn modelId="{632F10F5-B961-41A3-86D7-7D6412BDF8AE}" type="presParOf" srcId="{A62373AE-FFB9-4579-9A56-4015CF0ECEF4}" destId="{13F5B566-0773-481A-AD02-537D53757AF5}" srcOrd="0" destOrd="0" presId="urn:microsoft.com/office/officeart/2005/8/layout/hierarchy6"/>
    <dgm:cxn modelId="{D10B73E0-0133-44C7-B1D8-DC3741A838BA}" type="presParOf" srcId="{A62373AE-FFB9-4579-9A56-4015CF0ECEF4}" destId="{9E96A669-3A66-4B66-83D4-B914AC6F8319}" srcOrd="1" destOrd="0" presId="urn:microsoft.com/office/officeart/2005/8/layout/hierarchy6"/>
    <dgm:cxn modelId="{FF4219C8-0AB1-490E-A4EB-5F0D3D373A56}" type="presParOf" srcId="{9E96A669-3A66-4B66-83D4-B914AC6F8319}" destId="{A62955DB-35F0-4A70-897B-B60FBEDE9989}" srcOrd="0" destOrd="0" presId="urn:microsoft.com/office/officeart/2005/8/layout/hierarchy6"/>
    <dgm:cxn modelId="{D97169C5-145D-4E50-806E-E3ED35D1F0B5}" type="presParOf" srcId="{9E96A669-3A66-4B66-83D4-B914AC6F8319}" destId="{D11550DF-5A17-4A41-AC96-FF6993B4602A}" srcOrd="1" destOrd="0" presId="urn:microsoft.com/office/officeart/2005/8/layout/hierarchy6"/>
    <dgm:cxn modelId="{13D67578-671B-4641-A180-169306D695B1}" type="presParOf" srcId="{D11550DF-5A17-4A41-AC96-FF6993B4602A}" destId="{758BE789-AC33-4338-9B50-C0BDB8B6284E}" srcOrd="0" destOrd="0" presId="urn:microsoft.com/office/officeart/2005/8/layout/hierarchy6"/>
    <dgm:cxn modelId="{DEAD01C8-417B-4B0C-9ECC-DF371FD8C524}" type="presParOf" srcId="{D11550DF-5A17-4A41-AC96-FF6993B4602A}" destId="{97F9B4EA-FA10-4949-8B42-8AF0222E9D7B}" srcOrd="1" destOrd="0" presId="urn:microsoft.com/office/officeart/2005/8/layout/hierarchy6"/>
    <dgm:cxn modelId="{3FABE82C-2634-47C2-8670-0A21250FD845}" type="presParOf" srcId="{97F9B4EA-FA10-4949-8B42-8AF0222E9D7B}" destId="{F8F7D6CA-2E93-447D-870F-FD9F07DC59C2}" srcOrd="0" destOrd="0" presId="urn:microsoft.com/office/officeart/2005/8/layout/hierarchy6"/>
    <dgm:cxn modelId="{ED256789-FF6C-4CB6-AACE-93D1C5E9952A}" type="presParOf" srcId="{97F9B4EA-FA10-4949-8B42-8AF0222E9D7B}" destId="{9C1404B5-0946-4B79-89D8-EED1839E24A9}" srcOrd="1" destOrd="0" presId="urn:microsoft.com/office/officeart/2005/8/layout/hierarchy6"/>
    <dgm:cxn modelId="{3CD4DB09-82B6-43C5-A222-A2BB28BC208A}" type="presParOf" srcId="{A62373AE-FFB9-4579-9A56-4015CF0ECEF4}" destId="{F72A442F-A6D7-428A-9E3A-BF6D0C1FD502}" srcOrd="2" destOrd="0" presId="urn:microsoft.com/office/officeart/2005/8/layout/hierarchy6"/>
    <dgm:cxn modelId="{9147417F-4E24-4DC8-B8B4-F9496FBDE8EA}" type="presParOf" srcId="{A62373AE-FFB9-4579-9A56-4015CF0ECEF4}" destId="{0CA3CF85-4B1D-4BBC-B2ED-30A03EB74EBA}" srcOrd="3" destOrd="0" presId="urn:microsoft.com/office/officeart/2005/8/layout/hierarchy6"/>
    <dgm:cxn modelId="{14E3DDAA-9C22-431E-8E25-6696027DB8B8}" type="presParOf" srcId="{0CA3CF85-4B1D-4BBC-B2ED-30A03EB74EBA}" destId="{FCBF7738-D164-4D6D-ACDA-63A22CEB8CBA}" srcOrd="0" destOrd="0" presId="urn:microsoft.com/office/officeart/2005/8/layout/hierarchy6"/>
    <dgm:cxn modelId="{84CB2CE6-8922-492D-8E89-3EB3267A4689}" type="presParOf" srcId="{0CA3CF85-4B1D-4BBC-B2ED-30A03EB74EBA}" destId="{CB100925-2FAD-4BAC-A214-8B92F814B513}" srcOrd="1" destOrd="0" presId="urn:microsoft.com/office/officeart/2005/8/layout/hierarchy6"/>
    <dgm:cxn modelId="{7015A913-B5B5-4CFE-A5FC-51A5D06A61C7}" type="presParOf" srcId="{CB100925-2FAD-4BAC-A214-8B92F814B513}" destId="{E874379C-2DAF-408B-975D-225B4A6F42A6}" srcOrd="0" destOrd="0" presId="urn:microsoft.com/office/officeart/2005/8/layout/hierarchy6"/>
    <dgm:cxn modelId="{3A0701BF-F64F-41EC-AE05-77DC0EA451FC}" type="presParOf" srcId="{CB100925-2FAD-4BAC-A214-8B92F814B513}" destId="{9853ADCC-4FE0-4FD2-AFC0-A0211E6F78E1}" srcOrd="1" destOrd="0" presId="urn:microsoft.com/office/officeart/2005/8/layout/hierarchy6"/>
    <dgm:cxn modelId="{C8948819-B64A-4ECA-801A-51CB299774D1}" type="presParOf" srcId="{9853ADCC-4FE0-4FD2-AFC0-A0211E6F78E1}" destId="{6DFDD823-938A-471D-9737-8E2663BB9B57}" srcOrd="0" destOrd="0" presId="urn:microsoft.com/office/officeart/2005/8/layout/hierarchy6"/>
    <dgm:cxn modelId="{941E90B9-6C30-4FDF-8CAD-DB65ECBF7F33}" type="presParOf" srcId="{9853ADCC-4FE0-4FD2-AFC0-A0211E6F78E1}" destId="{0D3C6AE9-353C-485B-BB35-C9AB15434D2B}" srcOrd="1" destOrd="0" presId="urn:microsoft.com/office/officeart/2005/8/layout/hierarchy6"/>
    <dgm:cxn modelId="{E9C6E2E1-FC8B-4337-8400-896B54F77569}" type="presParOf" srcId="{95EB1FC8-F0F0-49E2-A1E5-EECC2421BE77}" destId="{FFEB8EFA-E66E-483B-8314-EDFF17CB82C5}" srcOrd="2" destOrd="0" presId="urn:microsoft.com/office/officeart/2005/8/layout/hierarchy6"/>
    <dgm:cxn modelId="{B5C0EAD2-1721-404F-A63F-BAAD3B3838B0}" type="presParOf" srcId="{95EB1FC8-F0F0-49E2-A1E5-EECC2421BE77}" destId="{CF42E545-ED8A-4FB8-9261-5216487F38A5}" srcOrd="3" destOrd="0" presId="urn:microsoft.com/office/officeart/2005/8/layout/hierarchy6"/>
    <dgm:cxn modelId="{DA9DB962-1DA9-4873-AFA8-E1A4D4F84D19}" type="presParOf" srcId="{CF42E545-ED8A-4FB8-9261-5216487F38A5}" destId="{A32384B3-22C2-42F5-9B85-0A1A4AB21608}" srcOrd="0" destOrd="0" presId="urn:microsoft.com/office/officeart/2005/8/layout/hierarchy6"/>
    <dgm:cxn modelId="{59086982-DB3D-43C1-A01A-53E7081DDDD1}" type="presParOf" srcId="{CF42E545-ED8A-4FB8-9261-5216487F38A5}" destId="{BF251F7A-2B13-4A06-8A67-66BA92602069}" srcOrd="1" destOrd="0" presId="urn:microsoft.com/office/officeart/2005/8/layout/hierarchy6"/>
    <dgm:cxn modelId="{15EFC5D5-2E75-4F1B-8A1E-CDE5DFEE5119}" type="presParOf" srcId="{BF251F7A-2B13-4A06-8A67-66BA92602069}" destId="{89410D9E-DA58-41E2-9999-1A8D35F9B8C2}" srcOrd="0" destOrd="0" presId="urn:microsoft.com/office/officeart/2005/8/layout/hierarchy6"/>
    <dgm:cxn modelId="{B8B992E9-4894-433F-B57B-A759518EB53C}" type="presParOf" srcId="{BF251F7A-2B13-4A06-8A67-66BA92602069}" destId="{C3E5DD03-237F-4B52-AECD-731E67CFE8FD}" srcOrd="1" destOrd="0" presId="urn:microsoft.com/office/officeart/2005/8/layout/hierarchy6"/>
    <dgm:cxn modelId="{1851C2F5-B534-4C1B-B972-B2B35826F2C0}" type="presParOf" srcId="{C3E5DD03-237F-4B52-AECD-731E67CFE8FD}" destId="{81F3E559-7FF1-4C53-AB34-74175A975EF8}" srcOrd="0" destOrd="0" presId="urn:microsoft.com/office/officeart/2005/8/layout/hierarchy6"/>
    <dgm:cxn modelId="{0FB3D215-EACF-4BF9-B2EC-C404EF8FED1B}" type="presParOf" srcId="{C3E5DD03-237F-4B52-AECD-731E67CFE8FD}" destId="{B0591714-EE42-4F91-B9C6-B14E191BCE2F}" srcOrd="1" destOrd="0" presId="urn:microsoft.com/office/officeart/2005/8/layout/hierarchy6"/>
    <dgm:cxn modelId="{5EB41C67-304C-4CA8-8F57-05DD8BBC5E3D}" type="presParOf" srcId="{B0591714-EE42-4F91-B9C6-B14E191BCE2F}" destId="{3000DC71-25A4-4D0A-B90F-814880FF48DB}" srcOrd="0" destOrd="0" presId="urn:microsoft.com/office/officeart/2005/8/layout/hierarchy6"/>
    <dgm:cxn modelId="{5BEB98B1-971D-404F-AB52-28494A12808A}" type="presParOf" srcId="{B0591714-EE42-4F91-B9C6-B14E191BCE2F}" destId="{2290B790-6CB2-4501-81D8-5964AFADEBFD}" srcOrd="1" destOrd="0" presId="urn:microsoft.com/office/officeart/2005/8/layout/hierarchy6"/>
    <dgm:cxn modelId="{F7BCA8DE-9228-4DC9-8BF3-5302785D4FEA}" type="presParOf" srcId="{2290B790-6CB2-4501-81D8-5964AFADEBFD}" destId="{7FEC3852-4607-414F-BB95-D6DF92B3230A}" srcOrd="0" destOrd="0" presId="urn:microsoft.com/office/officeart/2005/8/layout/hierarchy6"/>
    <dgm:cxn modelId="{0599C3DA-5843-4AD0-A2CD-D5BD9EADB48F}" type="presParOf" srcId="{2290B790-6CB2-4501-81D8-5964AFADEBFD}" destId="{7186BC80-C653-4889-B12D-233ACD2B9979}" srcOrd="1" destOrd="0" presId="urn:microsoft.com/office/officeart/2005/8/layout/hierarchy6"/>
    <dgm:cxn modelId="{A2EED3C1-79A5-4E35-88FA-A4457A6F8EB0}" type="presParOf" srcId="{BF251F7A-2B13-4A06-8A67-66BA92602069}" destId="{CFE1AFC0-CB1C-46BB-BC42-A532BCCA7F09}" srcOrd="2" destOrd="0" presId="urn:microsoft.com/office/officeart/2005/8/layout/hierarchy6"/>
    <dgm:cxn modelId="{E3DB3B65-9FE8-4683-A07A-1D2B358EBCA5}" type="presParOf" srcId="{BF251F7A-2B13-4A06-8A67-66BA92602069}" destId="{6896D62D-4B84-429A-A6FB-DD278B356FC6}" srcOrd="3" destOrd="0" presId="urn:microsoft.com/office/officeart/2005/8/layout/hierarchy6"/>
    <dgm:cxn modelId="{5D266EE4-1338-49B3-A1CD-C4515F10F237}" type="presParOf" srcId="{6896D62D-4B84-429A-A6FB-DD278B356FC6}" destId="{BD5C8F3B-8F0B-4EF9-9354-4DADF9F38B15}" srcOrd="0" destOrd="0" presId="urn:microsoft.com/office/officeart/2005/8/layout/hierarchy6"/>
    <dgm:cxn modelId="{884C31B1-3C46-45D4-9DEE-23CDF9F27FFE}" type="presParOf" srcId="{6896D62D-4B84-429A-A6FB-DD278B356FC6}" destId="{CC470DB9-4992-4D36-87BD-469DC61A9CC1}" srcOrd="1" destOrd="0" presId="urn:microsoft.com/office/officeart/2005/8/layout/hierarchy6"/>
    <dgm:cxn modelId="{AA2E65E4-865C-42D4-B900-09D1D78A1404}" type="presParOf" srcId="{CC470DB9-4992-4D36-87BD-469DC61A9CC1}" destId="{1FBA9A7A-FA31-4314-B150-7D5DF0991376}" srcOrd="0" destOrd="0" presId="urn:microsoft.com/office/officeart/2005/8/layout/hierarchy6"/>
    <dgm:cxn modelId="{791833F6-A212-4373-BE6C-CD7489AF626D}" type="presParOf" srcId="{CC470DB9-4992-4D36-87BD-469DC61A9CC1}" destId="{015048EF-3EFC-4205-A2C1-F3CD1BDF8CA0}" srcOrd="1" destOrd="0" presId="urn:microsoft.com/office/officeart/2005/8/layout/hierarchy6"/>
    <dgm:cxn modelId="{F39A732C-D550-45C1-85DF-8379BE54A34D}" type="presParOf" srcId="{015048EF-3EFC-4205-A2C1-F3CD1BDF8CA0}" destId="{8B90BD19-4943-4247-9DB4-B9FC2C01B8D9}" srcOrd="0" destOrd="0" presId="urn:microsoft.com/office/officeart/2005/8/layout/hierarchy6"/>
    <dgm:cxn modelId="{8A7EAE22-F779-4D7F-BE07-BA919F64DFF0}" type="presParOf" srcId="{015048EF-3EFC-4205-A2C1-F3CD1BDF8CA0}" destId="{442A69EF-AEE1-420E-AF9C-E02B3DA0DF5A}" srcOrd="1" destOrd="0" presId="urn:microsoft.com/office/officeart/2005/8/layout/hierarchy6"/>
    <dgm:cxn modelId="{99959BD4-11ED-4CF1-B41C-46C73D3F40F4}" type="presParOf" srcId="{95EB1FC8-F0F0-49E2-A1E5-EECC2421BE77}" destId="{47B6CF8F-8C63-418F-BC69-E1E1F45BE272}" srcOrd="4" destOrd="0" presId="urn:microsoft.com/office/officeart/2005/8/layout/hierarchy6"/>
    <dgm:cxn modelId="{B3C337A6-D753-4E6F-90E2-F876E92DA8B1}" type="presParOf" srcId="{95EB1FC8-F0F0-49E2-A1E5-EECC2421BE77}" destId="{D2A4020B-688E-4488-87CB-A1D08DDC5FB7}" srcOrd="5" destOrd="0" presId="urn:microsoft.com/office/officeart/2005/8/layout/hierarchy6"/>
    <dgm:cxn modelId="{919F6961-80FF-47A7-A0B7-6BFA200BFA91}" type="presParOf" srcId="{D2A4020B-688E-4488-87CB-A1D08DDC5FB7}" destId="{D4EF2AAA-5C0F-4EAC-AE35-22D345DD27A1}" srcOrd="0" destOrd="0" presId="urn:microsoft.com/office/officeart/2005/8/layout/hierarchy6"/>
    <dgm:cxn modelId="{ABF22966-0171-4903-96BA-B3C54A996B53}" type="presParOf" srcId="{D2A4020B-688E-4488-87CB-A1D08DDC5FB7}" destId="{813CBF45-7634-4D1B-81F8-80F47E3E5C72}" srcOrd="1" destOrd="0" presId="urn:microsoft.com/office/officeart/2005/8/layout/hierarchy6"/>
    <dgm:cxn modelId="{85352106-3DD9-453B-BFEE-3FEE1E559188}" type="presParOf" srcId="{813CBF45-7634-4D1B-81F8-80F47E3E5C72}" destId="{8A85AF53-98DE-493A-940F-AB5844DE6AE0}" srcOrd="0" destOrd="0" presId="urn:microsoft.com/office/officeart/2005/8/layout/hierarchy6"/>
    <dgm:cxn modelId="{35BC17CF-4B8E-4431-9019-30BA33E8F13A}" type="presParOf" srcId="{813CBF45-7634-4D1B-81F8-80F47E3E5C72}" destId="{C8D71863-5B85-4F27-AF7C-4B720737C499}" srcOrd="1" destOrd="0" presId="urn:microsoft.com/office/officeart/2005/8/layout/hierarchy6"/>
    <dgm:cxn modelId="{72AD3F57-5BDB-48F6-832D-EF843EDEC257}" type="presParOf" srcId="{C8D71863-5B85-4F27-AF7C-4B720737C499}" destId="{D0690A78-1E7C-4A1D-9369-BBC4620142FD}" srcOrd="0" destOrd="0" presId="urn:microsoft.com/office/officeart/2005/8/layout/hierarchy6"/>
    <dgm:cxn modelId="{06B808A0-1071-4EB9-98AD-D78D397F87A0}" type="presParOf" srcId="{C8D71863-5B85-4F27-AF7C-4B720737C499}" destId="{72D0802E-94FC-4799-9B3B-CE82661C73A9}" srcOrd="1" destOrd="0" presId="urn:microsoft.com/office/officeart/2005/8/layout/hierarchy6"/>
    <dgm:cxn modelId="{78254325-F8E1-4F39-A9F2-D216E2E9B544}" type="presParOf" srcId="{72D0802E-94FC-4799-9B3B-CE82661C73A9}" destId="{F652D216-0C0E-4F07-845B-0DBEADDBB3AC}" srcOrd="0" destOrd="0" presId="urn:microsoft.com/office/officeart/2005/8/layout/hierarchy6"/>
    <dgm:cxn modelId="{FDA4F32E-C6FA-4BC3-8E32-230BBBFF59F0}" type="presParOf" srcId="{72D0802E-94FC-4799-9B3B-CE82661C73A9}" destId="{63D9D44B-2AD0-41E2-9544-C5C6F9A131EC}" srcOrd="1" destOrd="0" presId="urn:microsoft.com/office/officeart/2005/8/layout/hierarchy6"/>
    <dgm:cxn modelId="{F57EC2B8-B526-44B7-9B75-06A7C6D8D374}" type="presParOf" srcId="{63D9D44B-2AD0-41E2-9544-C5C6F9A131EC}" destId="{19BC7E7B-D059-4DE6-BD4D-661988C131F8}" srcOrd="0" destOrd="0" presId="urn:microsoft.com/office/officeart/2005/8/layout/hierarchy6"/>
    <dgm:cxn modelId="{42BAD13D-74C5-4CC3-BFC4-B4FE7FD6D766}" type="presParOf" srcId="{63D9D44B-2AD0-41E2-9544-C5C6F9A131EC}" destId="{530E781C-B34B-43FD-A20A-F906D422844D}" srcOrd="1" destOrd="0" presId="urn:microsoft.com/office/officeart/2005/8/layout/hierarchy6"/>
    <dgm:cxn modelId="{A8DD43A1-92C6-4723-B1C4-F94138F7BE40}" type="presParOf" srcId="{01D6870D-A53C-4FD6-8C1F-8FCC6D4507B1}" destId="{B66FCD44-54B9-4D00-9483-CCC7F864BF7C}" srcOrd="1" destOrd="0" presId="urn:microsoft.com/office/officeart/2005/8/layout/hierarchy6"/>
    <dgm:cxn modelId="{20D9460E-30B6-42C3-B578-9904132562E8}" type="presParOf" srcId="{B66FCD44-54B9-4D00-9483-CCC7F864BF7C}" destId="{1310BA89-EBBB-44EA-A469-978F7C2A4EB7}" srcOrd="0" destOrd="0" presId="urn:microsoft.com/office/officeart/2005/8/layout/hierarchy6"/>
    <dgm:cxn modelId="{EE60DEF4-9931-4FFA-98C8-38FF7C8173D9}" type="presParOf" srcId="{1310BA89-EBBB-44EA-A469-978F7C2A4EB7}" destId="{ADDBBF86-DEE8-4462-AA5F-8DB2E2C488BD}" srcOrd="0" destOrd="0" presId="urn:microsoft.com/office/officeart/2005/8/layout/hierarchy6"/>
    <dgm:cxn modelId="{E9ED4B51-CAE3-48F8-9E73-396741ADC256}" type="presParOf" srcId="{1310BA89-EBBB-44EA-A469-978F7C2A4EB7}" destId="{6C1196D2-1A3F-4563-9866-EEDD69A6EF32}" srcOrd="1" destOrd="0" presId="urn:microsoft.com/office/officeart/2005/8/layout/hierarchy6"/>
    <dgm:cxn modelId="{46CFC789-149F-49F8-A8DC-1E1B56509775}" type="presParOf" srcId="{B66FCD44-54B9-4D00-9483-CCC7F864BF7C}" destId="{7A129887-A37E-41FF-9A58-F603CD67D116}" srcOrd="1" destOrd="0" presId="urn:microsoft.com/office/officeart/2005/8/layout/hierarchy6"/>
    <dgm:cxn modelId="{1D215CD1-12E2-4EA6-845A-65103D60E3EB}" type="presParOf" srcId="{7A129887-A37E-41FF-9A58-F603CD67D116}" destId="{11209B9A-E88F-4042-95C3-E1921341F1B8}" srcOrd="0" destOrd="0" presId="urn:microsoft.com/office/officeart/2005/8/layout/hierarchy6"/>
    <dgm:cxn modelId="{2953530C-C6A3-4B1F-9AA9-89792ED03697}" type="presParOf" srcId="{B66FCD44-54B9-4D00-9483-CCC7F864BF7C}" destId="{1B87E2AC-C693-4191-A7E8-D7375E5DBAD7}" srcOrd="2" destOrd="0" presId="urn:microsoft.com/office/officeart/2005/8/layout/hierarchy6"/>
    <dgm:cxn modelId="{142C3334-7501-48F2-8EAF-A8BE16280981}" type="presParOf" srcId="{1B87E2AC-C693-4191-A7E8-D7375E5DBAD7}" destId="{332CE161-C989-44A3-8FAE-A9ABC7A2FC20}" srcOrd="0" destOrd="0" presId="urn:microsoft.com/office/officeart/2005/8/layout/hierarchy6"/>
    <dgm:cxn modelId="{E4E1ED69-5FB2-448F-B9CA-D586DBBC7929}" type="presParOf" srcId="{1B87E2AC-C693-4191-A7E8-D7375E5DBAD7}" destId="{F687F112-6654-4D39-8FA5-38C34C18B1C9}" srcOrd="1" destOrd="0" presId="urn:microsoft.com/office/officeart/2005/8/layout/hierarchy6"/>
    <dgm:cxn modelId="{66E1DD35-C71D-48FE-B342-5150E8B7DF66}" type="presParOf" srcId="{B66FCD44-54B9-4D00-9483-CCC7F864BF7C}" destId="{374A7CBB-9DC0-4FF9-9877-E0447381F737}" srcOrd="3" destOrd="0" presId="urn:microsoft.com/office/officeart/2005/8/layout/hierarchy6"/>
    <dgm:cxn modelId="{0D566587-F92A-4E37-AF1A-1A25067AFBF7}" type="presParOf" srcId="{374A7CBB-9DC0-4FF9-9877-E0447381F737}" destId="{4BC57B1E-C4B5-4FCB-BBDB-B9B9B8C9ECDE}" srcOrd="0" destOrd="0" presId="urn:microsoft.com/office/officeart/2005/8/layout/hierarchy6"/>
    <dgm:cxn modelId="{8419F9A2-4A1A-458F-BBAC-51F9FAB8A0CE}" type="presParOf" srcId="{B66FCD44-54B9-4D00-9483-CCC7F864BF7C}" destId="{171F2C59-5490-47C4-A09D-280D533EC027}" srcOrd="4" destOrd="0" presId="urn:microsoft.com/office/officeart/2005/8/layout/hierarchy6"/>
    <dgm:cxn modelId="{9E65EF80-99C9-41AD-9029-D174086ADF6E}" type="presParOf" srcId="{171F2C59-5490-47C4-A09D-280D533EC027}" destId="{5DAD950C-874F-422A-8948-4F4731BD1A22}" srcOrd="0" destOrd="0" presId="urn:microsoft.com/office/officeart/2005/8/layout/hierarchy6"/>
    <dgm:cxn modelId="{5C472E45-1E39-4D9F-A11D-AFF7EFAC3BAE}" type="presParOf" srcId="{171F2C59-5490-47C4-A09D-280D533EC027}" destId="{1C7845CB-68D1-4245-9DCA-ED10B08C3FDB}" srcOrd="1" destOrd="0" presId="urn:microsoft.com/office/officeart/2005/8/layout/hierarchy6"/>
    <dgm:cxn modelId="{5DA5324A-AC48-448A-9E43-02973CFE35E0}" type="presParOf" srcId="{B66FCD44-54B9-4D00-9483-CCC7F864BF7C}" destId="{B2EA66C5-AAA8-4FDD-8BF0-113274245BDE}" srcOrd="5" destOrd="0" presId="urn:microsoft.com/office/officeart/2005/8/layout/hierarchy6"/>
    <dgm:cxn modelId="{961EC383-0263-4028-8F62-7481C9FB4622}" type="presParOf" srcId="{B2EA66C5-AAA8-4FDD-8BF0-113274245BDE}" destId="{0C7726C0-94D9-4CDB-942A-CBB324A8903B}" srcOrd="0" destOrd="0" presId="urn:microsoft.com/office/officeart/2005/8/layout/hierarchy6"/>
    <dgm:cxn modelId="{02973EA4-1A84-4733-9748-E7E4FF41B46A}" type="presParOf" srcId="{B66FCD44-54B9-4D00-9483-CCC7F864BF7C}" destId="{073D9740-9E87-48B6-B1A1-C7F0E44CB222}" srcOrd="6" destOrd="0" presId="urn:microsoft.com/office/officeart/2005/8/layout/hierarchy6"/>
    <dgm:cxn modelId="{679FA3E9-06CA-4BCA-86AC-776AA73FFCE4}" type="presParOf" srcId="{073D9740-9E87-48B6-B1A1-C7F0E44CB222}" destId="{A84E598A-2215-48CA-AD95-2EC75D53226D}" srcOrd="0" destOrd="0" presId="urn:microsoft.com/office/officeart/2005/8/layout/hierarchy6"/>
    <dgm:cxn modelId="{228EB11C-6E43-4B58-93D3-E1A7F56A24B4}" type="presParOf" srcId="{073D9740-9E87-48B6-B1A1-C7F0E44CB222}" destId="{1A73D605-2D57-419E-8B33-6B9DFA73B1B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3CFC25-DC1F-4A08-9B75-1A17D7E299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pt-BR"/>
        </a:p>
      </dgm:t>
    </dgm:pt>
    <dgm:pt modelId="{E4BEE13F-3225-4D9E-9EA2-9F79C85D55A6}">
      <dgm:prSet phldrT="[Texto]" custT="1"/>
      <dgm:spPr/>
      <dgm:t>
        <a:bodyPr/>
        <a:lstStyle/>
        <a:p>
          <a:r>
            <a:rPr lang="pt-BR" sz="2000" b="1">
              <a:solidFill>
                <a:schemeClr val="tx1"/>
              </a:solidFill>
            </a:rPr>
            <a:t>Adução de ar</a:t>
          </a:r>
        </a:p>
      </dgm:t>
    </dgm:pt>
    <dgm:pt modelId="{29D591F3-ED56-43C9-A2E7-F0EBCEB6792C}" type="parTrans" cxnId="{34B89801-F105-4106-A578-E0814EB1989F}">
      <dgm:prSet/>
      <dgm:spPr/>
      <dgm:t>
        <a:bodyPr/>
        <a:lstStyle/>
        <a:p>
          <a:endParaRPr lang="pt-BR"/>
        </a:p>
      </dgm:t>
    </dgm:pt>
    <dgm:pt modelId="{8CD36749-00EE-4FD9-B71F-9523D00E4D26}" type="sibTrans" cxnId="{34B89801-F105-4106-A578-E0814EB1989F}">
      <dgm:prSet/>
      <dgm:spPr/>
      <dgm:t>
        <a:bodyPr/>
        <a:lstStyle/>
        <a:p>
          <a:endParaRPr lang="pt-BR"/>
        </a:p>
      </dgm:t>
    </dgm:pt>
    <dgm:pt modelId="{9DDC4440-9A55-45AD-A1A5-9C932BDACECF}">
      <dgm:prSet phldrT="[Texto]" custT="1"/>
      <dgm:spPr/>
      <dgm:t>
        <a:bodyPr/>
        <a:lstStyle/>
        <a:p>
          <a:r>
            <a:rPr lang="pt-BR" sz="1200">
              <a:solidFill>
                <a:schemeClr val="tx1"/>
              </a:solidFill>
            </a:rPr>
            <a:t>Linha de ar comprimido</a:t>
          </a:r>
        </a:p>
      </dgm:t>
    </dgm:pt>
    <dgm:pt modelId="{CB99B9FC-3556-4319-B69C-4306437F2A55}" type="parTrans" cxnId="{2DBE869B-A352-49FB-AD52-18DBE6C9103E}">
      <dgm:prSet/>
      <dgm:spPr/>
      <dgm:t>
        <a:bodyPr/>
        <a:lstStyle/>
        <a:p>
          <a:endParaRPr lang="pt-BR"/>
        </a:p>
      </dgm:t>
    </dgm:pt>
    <dgm:pt modelId="{292DFE9F-1B2A-4B11-A299-50D4CB0DB709}" type="sibTrans" cxnId="{2DBE869B-A352-49FB-AD52-18DBE6C9103E}">
      <dgm:prSet/>
      <dgm:spPr/>
      <dgm:t>
        <a:bodyPr/>
        <a:lstStyle/>
        <a:p>
          <a:endParaRPr lang="pt-BR"/>
        </a:p>
      </dgm:t>
    </dgm:pt>
    <dgm:pt modelId="{40D09F98-EA28-4A96-A46D-686A0010F854}">
      <dgm:prSet phldrT="[Texto]" custT="1"/>
      <dgm:spPr/>
      <dgm:t>
        <a:bodyPr/>
        <a:lstStyle/>
        <a:p>
          <a:r>
            <a:rPr lang="pt-BR" sz="1000">
              <a:solidFill>
                <a:schemeClr val="tx1"/>
              </a:solidFill>
            </a:rPr>
            <a:t>Capuz ou capacete</a:t>
          </a:r>
        </a:p>
      </dgm:t>
    </dgm:pt>
    <dgm:pt modelId="{818A2BCA-C19F-4B56-95F3-ABAED2FF6887}" type="parTrans" cxnId="{182C1CD8-0729-4F57-9FE1-102D4CBA91C3}">
      <dgm:prSet/>
      <dgm:spPr/>
      <dgm:t>
        <a:bodyPr/>
        <a:lstStyle/>
        <a:p>
          <a:endParaRPr lang="pt-BR"/>
        </a:p>
      </dgm:t>
    </dgm:pt>
    <dgm:pt modelId="{DF672612-3ED1-47E3-87C4-B1E74EB3BDEC}" type="sibTrans" cxnId="{182C1CD8-0729-4F57-9FE1-102D4CBA91C3}">
      <dgm:prSet/>
      <dgm:spPr/>
      <dgm:t>
        <a:bodyPr/>
        <a:lstStyle/>
        <a:p>
          <a:endParaRPr lang="pt-BR"/>
        </a:p>
      </dgm:t>
    </dgm:pt>
    <dgm:pt modelId="{5EA80637-DA6C-40E4-B746-381665A91FB1}">
      <dgm:prSet phldrT="[Texto]" custT="1"/>
      <dgm:spPr/>
      <dgm:t>
        <a:bodyPr/>
        <a:lstStyle/>
        <a:p>
          <a:r>
            <a:rPr lang="pt-BR" sz="1000">
              <a:solidFill>
                <a:schemeClr val="tx1"/>
              </a:solidFill>
            </a:rPr>
            <a:t>Peça semifacial</a:t>
          </a:r>
          <a:endParaRPr lang="pt-BR" sz="1000"/>
        </a:p>
      </dgm:t>
    </dgm:pt>
    <dgm:pt modelId="{D12122D5-8343-4FB1-A2E9-4242CAD7553D}" type="parTrans" cxnId="{EBD3BB83-333F-4D92-B06A-300BFB0C0A8E}">
      <dgm:prSet/>
      <dgm:spPr/>
      <dgm:t>
        <a:bodyPr/>
        <a:lstStyle/>
        <a:p>
          <a:endParaRPr lang="pt-BR"/>
        </a:p>
      </dgm:t>
    </dgm:pt>
    <dgm:pt modelId="{F28697CA-FFCA-43C2-B0A5-382CECAC3E81}" type="sibTrans" cxnId="{EBD3BB83-333F-4D92-B06A-300BFB0C0A8E}">
      <dgm:prSet/>
      <dgm:spPr/>
      <dgm:t>
        <a:bodyPr/>
        <a:lstStyle/>
        <a:p>
          <a:endParaRPr lang="pt-BR"/>
        </a:p>
      </dgm:t>
    </dgm:pt>
    <dgm:pt modelId="{C3FD964A-568A-490E-A12D-A569B26649C4}">
      <dgm:prSet phldrT="[Texto]" custT="1"/>
      <dgm:spPr/>
      <dgm:t>
        <a:bodyPr/>
        <a:lstStyle/>
        <a:p>
          <a:r>
            <a:rPr lang="pt-BR" sz="1200">
              <a:solidFill>
                <a:schemeClr val="tx1"/>
              </a:solidFill>
            </a:rPr>
            <a:t>Máscara autônoma</a:t>
          </a:r>
        </a:p>
      </dgm:t>
    </dgm:pt>
    <dgm:pt modelId="{1147EAE2-4179-406D-9C24-8A01CD0D3ABB}" type="parTrans" cxnId="{493CB877-044B-4083-B1D5-1530C4CAF377}">
      <dgm:prSet/>
      <dgm:spPr/>
      <dgm:t>
        <a:bodyPr/>
        <a:lstStyle/>
        <a:p>
          <a:endParaRPr lang="pt-BR"/>
        </a:p>
      </dgm:t>
    </dgm:pt>
    <dgm:pt modelId="{FE5C0584-AA6E-43E9-9678-EBE953C4EF7B}" type="sibTrans" cxnId="{493CB877-044B-4083-B1D5-1530C4CAF377}">
      <dgm:prSet/>
      <dgm:spPr/>
      <dgm:t>
        <a:bodyPr/>
        <a:lstStyle/>
        <a:p>
          <a:endParaRPr lang="pt-BR"/>
        </a:p>
      </dgm:t>
    </dgm:pt>
    <dgm:pt modelId="{A4D3E7E5-4A19-4FA3-BE0F-7B47E97C6F12}">
      <dgm:prSet phldrT="[Texto]"/>
      <dgm:spPr/>
      <dgm:t>
        <a:bodyPr/>
        <a:lstStyle/>
        <a:p>
          <a:r>
            <a:rPr lang="pt-BR"/>
            <a:t>CLASSE</a:t>
          </a:r>
        </a:p>
      </dgm:t>
    </dgm:pt>
    <dgm:pt modelId="{EAC22B4F-12D9-428D-AA23-840BE89878EC}" type="parTrans" cxnId="{F61739E4-9A3D-4EA7-ADD7-BEB0DB0A4495}">
      <dgm:prSet/>
      <dgm:spPr/>
      <dgm:t>
        <a:bodyPr/>
        <a:lstStyle/>
        <a:p>
          <a:endParaRPr lang="pt-BR"/>
        </a:p>
      </dgm:t>
    </dgm:pt>
    <dgm:pt modelId="{DDCCC0DA-CE51-4D4E-98A6-7D1D1F79A652}" type="sibTrans" cxnId="{F61739E4-9A3D-4EA7-ADD7-BEB0DB0A4495}">
      <dgm:prSet/>
      <dgm:spPr/>
      <dgm:t>
        <a:bodyPr/>
        <a:lstStyle/>
        <a:p>
          <a:endParaRPr lang="pt-BR"/>
        </a:p>
      </dgm:t>
    </dgm:pt>
    <dgm:pt modelId="{E4394954-1FAE-475A-980B-26D24697EFEE}">
      <dgm:prSet phldrT="[Texto]"/>
      <dgm:spPr/>
      <dgm:t>
        <a:bodyPr/>
        <a:lstStyle/>
        <a:p>
          <a:r>
            <a:rPr lang="pt-BR"/>
            <a:t>TIPO</a:t>
          </a:r>
        </a:p>
      </dgm:t>
    </dgm:pt>
    <dgm:pt modelId="{7BEFFDC7-93A2-4B0A-8D84-1374DC5FCD0D}" type="parTrans" cxnId="{46C1F044-B2C8-4C50-821D-FA7B993CE4C6}">
      <dgm:prSet/>
      <dgm:spPr/>
      <dgm:t>
        <a:bodyPr/>
        <a:lstStyle/>
        <a:p>
          <a:endParaRPr lang="pt-BR"/>
        </a:p>
      </dgm:t>
    </dgm:pt>
    <dgm:pt modelId="{187A4730-3ABA-400F-85ED-6B3EC9AC3B85}" type="sibTrans" cxnId="{46C1F044-B2C8-4C50-821D-FA7B993CE4C6}">
      <dgm:prSet/>
      <dgm:spPr/>
      <dgm:t>
        <a:bodyPr/>
        <a:lstStyle/>
        <a:p>
          <a:endParaRPr lang="pt-BR"/>
        </a:p>
      </dgm:t>
    </dgm:pt>
    <dgm:pt modelId="{E449E10B-0922-442C-B7F1-A3BF5D743037}">
      <dgm:prSet phldrT="[Texto]"/>
      <dgm:spPr/>
      <dgm:t>
        <a:bodyPr/>
        <a:lstStyle/>
        <a:p>
          <a:r>
            <a:rPr lang="pt-BR"/>
            <a:t>Cobertura das vias respiratórias</a:t>
          </a:r>
        </a:p>
      </dgm:t>
    </dgm:pt>
    <dgm:pt modelId="{A07A7AD2-C7EF-4555-A921-CF6F0493E15D}" type="parTrans" cxnId="{2AB68002-D4DE-4CAE-821B-030D06236BFF}">
      <dgm:prSet/>
      <dgm:spPr/>
      <dgm:t>
        <a:bodyPr/>
        <a:lstStyle/>
        <a:p>
          <a:endParaRPr lang="pt-BR"/>
        </a:p>
      </dgm:t>
    </dgm:pt>
    <dgm:pt modelId="{A0782654-0568-40B7-A5B0-68B2B3C2FFF7}" type="sibTrans" cxnId="{2AB68002-D4DE-4CAE-821B-030D06236BFF}">
      <dgm:prSet/>
      <dgm:spPr/>
      <dgm:t>
        <a:bodyPr/>
        <a:lstStyle/>
        <a:p>
          <a:endParaRPr lang="pt-BR"/>
        </a:p>
      </dgm:t>
    </dgm:pt>
    <dgm:pt modelId="{8570A5EE-642B-4F3D-9FC0-B859FC080D9F}">
      <dgm:prSet custT="1"/>
      <dgm:spPr/>
      <dgm:t>
        <a:bodyPr/>
        <a:lstStyle/>
        <a:p>
          <a:r>
            <a:rPr lang="pt-BR" sz="1000">
              <a:solidFill>
                <a:schemeClr val="tx1"/>
              </a:solidFill>
            </a:rPr>
            <a:t>Peça facial inteira</a:t>
          </a:r>
        </a:p>
      </dgm:t>
    </dgm:pt>
    <dgm:pt modelId="{0AA28D21-9836-4591-A53E-D45422F12152}" type="parTrans" cxnId="{C25DEA3D-CC42-484F-81C7-B75A5DC840CD}">
      <dgm:prSet/>
      <dgm:spPr/>
      <dgm:t>
        <a:bodyPr/>
        <a:lstStyle/>
        <a:p>
          <a:endParaRPr lang="pt-BR"/>
        </a:p>
      </dgm:t>
    </dgm:pt>
    <dgm:pt modelId="{E69EB85F-86AE-4E65-A3B4-3BEEF562825F}" type="sibTrans" cxnId="{C25DEA3D-CC42-484F-81C7-B75A5DC840CD}">
      <dgm:prSet/>
      <dgm:spPr/>
      <dgm:t>
        <a:bodyPr/>
        <a:lstStyle/>
        <a:p>
          <a:endParaRPr lang="pt-BR"/>
        </a:p>
      </dgm:t>
    </dgm:pt>
    <dgm:pt modelId="{9C1E3526-7543-4755-9D65-31F43A9BCE2A}">
      <dgm:prSet custT="1"/>
      <dgm:spPr/>
      <dgm:t>
        <a:bodyPr/>
        <a:lstStyle/>
        <a:p>
          <a:r>
            <a:rPr lang="pt-BR" sz="1000"/>
            <a:t>- De fluxo contínuo; ou</a:t>
          </a:r>
        </a:p>
        <a:p>
          <a:r>
            <a:rPr lang="pt-BR" sz="1000"/>
            <a:t>- De fluxo contínuo para uso em operações de jateamento</a:t>
          </a:r>
          <a:endParaRPr lang="pt-BR" sz="1000">
            <a:solidFill>
              <a:schemeClr val="tx1"/>
            </a:solidFill>
          </a:endParaRPr>
        </a:p>
      </dgm:t>
    </dgm:pt>
    <dgm:pt modelId="{F4F4C91C-1EE8-4A0E-8EDF-1A28B3774D88}" type="parTrans" cxnId="{0E23D442-11E3-43DA-B105-95CE4B60444B}">
      <dgm:prSet/>
      <dgm:spPr/>
      <dgm:t>
        <a:bodyPr/>
        <a:lstStyle/>
        <a:p>
          <a:endParaRPr lang="pt-BR"/>
        </a:p>
      </dgm:t>
    </dgm:pt>
    <dgm:pt modelId="{C72B9793-B49C-47C5-918B-960DAE6BBEE6}" type="sibTrans" cxnId="{0E23D442-11E3-43DA-B105-95CE4B60444B}">
      <dgm:prSet/>
      <dgm:spPr/>
      <dgm:t>
        <a:bodyPr/>
        <a:lstStyle/>
        <a:p>
          <a:endParaRPr lang="pt-BR"/>
        </a:p>
      </dgm:t>
    </dgm:pt>
    <dgm:pt modelId="{698A198B-D221-4963-849A-7B997292F15F}">
      <dgm:prSet/>
      <dgm:spPr/>
      <dgm:t>
        <a:bodyPr/>
        <a:lstStyle/>
        <a:p>
          <a:r>
            <a:rPr lang="pt-BR"/>
            <a:t>Características de funcionamento</a:t>
          </a:r>
        </a:p>
      </dgm:t>
    </dgm:pt>
    <dgm:pt modelId="{F0D15EBA-19AD-49B5-B23E-6CB608A58BFA}" type="parTrans" cxnId="{638B42D6-C3A1-43C8-BC91-F58410E02033}">
      <dgm:prSet/>
      <dgm:spPr/>
      <dgm:t>
        <a:bodyPr/>
        <a:lstStyle/>
        <a:p>
          <a:endParaRPr lang="pt-BR"/>
        </a:p>
      </dgm:t>
    </dgm:pt>
    <dgm:pt modelId="{C961679E-5B22-4C4F-9193-690C8D381767}" type="sibTrans" cxnId="{638B42D6-C3A1-43C8-BC91-F58410E02033}">
      <dgm:prSet/>
      <dgm:spPr/>
      <dgm:t>
        <a:bodyPr/>
        <a:lstStyle/>
        <a:p>
          <a:endParaRPr lang="pt-BR"/>
        </a:p>
      </dgm:t>
    </dgm:pt>
    <dgm:pt modelId="{74EB07FD-432A-4E6B-8C19-B2B6D6B92D5D}">
      <dgm:prSet custT="1"/>
      <dgm:spPr/>
      <dgm:t>
        <a:bodyPr/>
        <a:lstStyle/>
        <a:p>
          <a:r>
            <a:rPr lang="pt-BR" sz="800"/>
            <a:t>- </a:t>
          </a:r>
          <a:r>
            <a:rPr lang="pt-BR" sz="1000"/>
            <a:t>De fluxo contínuo; ou</a:t>
          </a:r>
        </a:p>
        <a:p>
          <a:r>
            <a:rPr lang="pt-BR" sz="1000"/>
            <a:t>- De demanda sem pressão positiva; ou</a:t>
          </a:r>
        </a:p>
        <a:p>
          <a:r>
            <a:rPr lang="pt-BR" sz="1000"/>
            <a:t>- De demanda com pressão positiva</a:t>
          </a:r>
          <a:endParaRPr lang="pt-BR" sz="1000">
            <a:solidFill>
              <a:schemeClr val="tx1"/>
            </a:solidFill>
          </a:endParaRPr>
        </a:p>
      </dgm:t>
    </dgm:pt>
    <dgm:pt modelId="{DCC54CE3-547F-4B9B-BB80-F649D0C3305E}" type="parTrans" cxnId="{A4438687-A14E-4C0D-B0DD-2B17411ADD67}">
      <dgm:prSet/>
      <dgm:spPr/>
      <dgm:t>
        <a:bodyPr/>
        <a:lstStyle/>
        <a:p>
          <a:endParaRPr lang="pt-BR"/>
        </a:p>
      </dgm:t>
    </dgm:pt>
    <dgm:pt modelId="{736EFC06-3DB6-409E-90CD-4824301D479A}" type="sibTrans" cxnId="{A4438687-A14E-4C0D-B0DD-2B17411ADD67}">
      <dgm:prSet/>
      <dgm:spPr/>
      <dgm:t>
        <a:bodyPr/>
        <a:lstStyle/>
        <a:p>
          <a:endParaRPr lang="pt-BR"/>
        </a:p>
      </dgm:t>
    </dgm:pt>
    <dgm:pt modelId="{CE17DEAE-F761-4891-BDC2-D91AABA1E339}">
      <dgm:prSet custT="1"/>
      <dgm:spPr/>
      <dgm:t>
        <a:bodyPr/>
        <a:lstStyle/>
        <a:p>
          <a:r>
            <a:rPr lang="pt-BR" sz="1000"/>
            <a:t>De circuito aberto, de demanda com pressão positiva; ou</a:t>
          </a:r>
        </a:p>
        <a:p>
          <a:r>
            <a:rPr lang="pt-BR" sz="1000">
              <a:solidFill>
                <a:schemeClr val="tx1"/>
              </a:solidFill>
            </a:rPr>
            <a:t>- </a:t>
          </a:r>
          <a:r>
            <a:rPr lang="pt-BR" sz="1000"/>
            <a:t>De circuito fechado, de demanda com pressão positiva</a:t>
          </a:r>
          <a:endParaRPr lang="pt-BR" sz="1000">
            <a:solidFill>
              <a:schemeClr val="tx1"/>
            </a:solidFill>
          </a:endParaRPr>
        </a:p>
      </dgm:t>
    </dgm:pt>
    <dgm:pt modelId="{D54EB3C5-D381-4A52-9939-13DEAAA02816}" type="parTrans" cxnId="{D64387DF-996D-44D5-B509-281C65145091}">
      <dgm:prSet/>
      <dgm:spPr/>
      <dgm:t>
        <a:bodyPr/>
        <a:lstStyle/>
        <a:p>
          <a:endParaRPr lang="pt-BR"/>
        </a:p>
      </dgm:t>
    </dgm:pt>
    <dgm:pt modelId="{DE18A0C5-EAFB-4CA8-A872-34B346D6AC01}" type="sibTrans" cxnId="{D64387DF-996D-44D5-B509-281C65145091}">
      <dgm:prSet/>
      <dgm:spPr/>
      <dgm:t>
        <a:bodyPr/>
        <a:lstStyle/>
        <a:p>
          <a:endParaRPr lang="pt-BR"/>
        </a:p>
      </dgm:t>
    </dgm:pt>
    <dgm:pt modelId="{745EE4D3-0441-4D13-B677-AAA9EC9AE640}">
      <dgm:prSet custT="1"/>
      <dgm:spPr/>
      <dgm:t>
        <a:bodyPr/>
        <a:lstStyle/>
        <a:p>
          <a:r>
            <a:rPr lang="pt-BR" sz="1200">
              <a:solidFill>
                <a:schemeClr val="tx1"/>
              </a:solidFill>
            </a:rPr>
            <a:t>Máscara autônoma para fuga</a:t>
          </a:r>
        </a:p>
      </dgm:t>
    </dgm:pt>
    <dgm:pt modelId="{93E9F344-C55D-4B17-96A7-0274EDC7C2F6}" type="parTrans" cxnId="{2AF4F070-8081-4069-94DD-76C61CA30A31}">
      <dgm:prSet/>
      <dgm:spPr/>
      <dgm:t>
        <a:bodyPr/>
        <a:lstStyle/>
        <a:p>
          <a:endParaRPr lang="pt-BR"/>
        </a:p>
      </dgm:t>
    </dgm:pt>
    <dgm:pt modelId="{DC82AFB4-EB97-4CE5-AC56-63BEA4E591FF}" type="sibTrans" cxnId="{2AF4F070-8081-4069-94DD-76C61CA30A31}">
      <dgm:prSet/>
      <dgm:spPr/>
      <dgm:t>
        <a:bodyPr/>
        <a:lstStyle/>
        <a:p>
          <a:endParaRPr lang="pt-BR"/>
        </a:p>
      </dgm:t>
    </dgm:pt>
    <dgm:pt modelId="{F4914F3C-EDAC-47E4-8935-14C0B4701A69}">
      <dgm:prSet custT="1"/>
      <dgm:spPr/>
      <dgm:t>
        <a:bodyPr/>
        <a:lstStyle/>
        <a:p>
          <a:r>
            <a:rPr lang="pt-BR" sz="1000">
              <a:solidFill>
                <a:schemeClr val="tx1"/>
              </a:solidFill>
            </a:rPr>
            <a:t>Peça facial inteira</a:t>
          </a:r>
        </a:p>
      </dgm:t>
    </dgm:pt>
    <dgm:pt modelId="{480748D8-8521-448E-96A4-B443262EA657}" type="parTrans" cxnId="{833D8D2C-1302-4E1C-B249-AF94A4B2BBE5}">
      <dgm:prSet/>
      <dgm:spPr/>
      <dgm:t>
        <a:bodyPr/>
        <a:lstStyle/>
        <a:p>
          <a:endParaRPr lang="pt-BR"/>
        </a:p>
      </dgm:t>
    </dgm:pt>
    <dgm:pt modelId="{697CA7DC-FF73-4A3E-8C4F-A3B1B277634F}" type="sibTrans" cxnId="{833D8D2C-1302-4E1C-B249-AF94A4B2BBE5}">
      <dgm:prSet/>
      <dgm:spPr/>
      <dgm:t>
        <a:bodyPr/>
        <a:lstStyle/>
        <a:p>
          <a:endParaRPr lang="pt-BR"/>
        </a:p>
      </dgm:t>
    </dgm:pt>
    <dgm:pt modelId="{E599D259-B0EC-4F82-A3C6-0C3E59108E65}">
      <dgm:prSet/>
      <dgm:spPr/>
      <dgm:t>
        <a:bodyPr/>
        <a:lstStyle/>
        <a:p>
          <a:r>
            <a:rPr lang="pt-BR"/>
            <a:t>- Defluxo continuo; ou</a:t>
          </a:r>
        </a:p>
        <a:p>
          <a:r>
            <a:rPr lang="pt-BR"/>
            <a:t>- De demanda sem pressão positiva; ou</a:t>
          </a:r>
        </a:p>
        <a:p>
          <a:r>
            <a:rPr lang="pt-BR"/>
            <a:t>- De demanda com pressão positiva; ou</a:t>
          </a:r>
        </a:p>
        <a:p>
          <a:r>
            <a:rPr lang="pt-BR"/>
            <a:t>- De demanda com pressão positiva, combinado com cilindro auxiliar para fuga</a:t>
          </a:r>
        </a:p>
        <a:p>
          <a:endParaRPr lang="pt-BR"/>
        </a:p>
      </dgm:t>
    </dgm:pt>
    <dgm:pt modelId="{8E8284D3-4FDC-40BB-AD7B-EAEBF4F950F0}" type="parTrans" cxnId="{53E8CAB7-75B1-4F50-BAB6-DE561906B162}">
      <dgm:prSet/>
      <dgm:spPr/>
      <dgm:t>
        <a:bodyPr/>
        <a:lstStyle/>
        <a:p>
          <a:endParaRPr lang="pt-BR"/>
        </a:p>
      </dgm:t>
    </dgm:pt>
    <dgm:pt modelId="{E83DDDEA-4A3D-4BD7-A9E0-193B7AE919B9}" type="sibTrans" cxnId="{53E8CAB7-75B1-4F50-BAB6-DE561906B162}">
      <dgm:prSet/>
      <dgm:spPr/>
      <dgm:t>
        <a:bodyPr/>
        <a:lstStyle/>
        <a:p>
          <a:endParaRPr lang="pt-BR"/>
        </a:p>
      </dgm:t>
    </dgm:pt>
    <dgm:pt modelId="{283CB453-F9B2-4519-BECE-DD9E2651F31B}">
      <dgm:prSet custT="1"/>
      <dgm:spPr/>
      <dgm:t>
        <a:bodyPr/>
        <a:lstStyle/>
        <a:p>
          <a:r>
            <a:rPr lang="pt-BR" sz="1000">
              <a:solidFill>
                <a:schemeClr val="tx1"/>
              </a:solidFill>
            </a:rPr>
            <a:t>Com bocal e pinça nasal, capuz ou peça facial inteira</a:t>
          </a:r>
        </a:p>
      </dgm:t>
    </dgm:pt>
    <dgm:pt modelId="{7AECA80A-E24B-4686-8D99-FC5B52099D67}" type="parTrans" cxnId="{9D681AAB-1909-4F96-8617-62B9A8DCA744}">
      <dgm:prSet/>
      <dgm:spPr/>
      <dgm:t>
        <a:bodyPr/>
        <a:lstStyle/>
        <a:p>
          <a:endParaRPr lang="pt-BR"/>
        </a:p>
      </dgm:t>
    </dgm:pt>
    <dgm:pt modelId="{F5F3BE21-0F84-4BCC-84AE-607DDD13792A}" type="sibTrans" cxnId="{9D681AAB-1909-4F96-8617-62B9A8DCA744}">
      <dgm:prSet/>
      <dgm:spPr/>
      <dgm:t>
        <a:bodyPr/>
        <a:lstStyle/>
        <a:p>
          <a:endParaRPr lang="pt-BR"/>
        </a:p>
      </dgm:t>
    </dgm:pt>
    <dgm:pt modelId="{01D6870D-A53C-4FD6-8C1F-8FCC6D4507B1}" type="pres">
      <dgm:prSet presAssocID="{2E3CFC25-DC1F-4A08-9B75-1A17D7E29994}" presName="mainComposite" presStyleCnt="0">
        <dgm:presLayoutVars>
          <dgm:chPref val="1"/>
          <dgm:dir/>
          <dgm:animOne val="branch"/>
          <dgm:animLvl val="lvl"/>
          <dgm:resizeHandles val="exact"/>
        </dgm:presLayoutVars>
      </dgm:prSet>
      <dgm:spPr/>
    </dgm:pt>
    <dgm:pt modelId="{9A3FA6D1-644B-4B76-985D-76C5AC28C367}" type="pres">
      <dgm:prSet presAssocID="{2E3CFC25-DC1F-4A08-9B75-1A17D7E29994}" presName="hierFlow" presStyleCnt="0"/>
      <dgm:spPr/>
    </dgm:pt>
    <dgm:pt modelId="{C72DB612-4F8C-4AA8-B829-B03D8795991E}" type="pres">
      <dgm:prSet presAssocID="{2E3CFC25-DC1F-4A08-9B75-1A17D7E29994}" presName="firstBuf" presStyleCnt="0"/>
      <dgm:spPr/>
    </dgm:pt>
    <dgm:pt modelId="{ADD26384-CDA6-484F-ACB5-1822D16771F0}" type="pres">
      <dgm:prSet presAssocID="{2E3CFC25-DC1F-4A08-9B75-1A17D7E29994}" presName="hierChild1" presStyleCnt="0">
        <dgm:presLayoutVars>
          <dgm:chPref val="1"/>
          <dgm:animOne val="branch"/>
          <dgm:animLvl val="lvl"/>
        </dgm:presLayoutVars>
      </dgm:prSet>
      <dgm:spPr/>
    </dgm:pt>
    <dgm:pt modelId="{1ECDDDB5-0982-4833-8813-839D56F6A3FA}" type="pres">
      <dgm:prSet presAssocID="{E4BEE13F-3225-4D9E-9EA2-9F79C85D55A6}" presName="Name14" presStyleCnt="0"/>
      <dgm:spPr/>
    </dgm:pt>
    <dgm:pt modelId="{9931EC3F-654A-4A28-B2A8-071305C0F29D}" type="pres">
      <dgm:prSet presAssocID="{E4BEE13F-3225-4D9E-9EA2-9F79C85D55A6}" presName="level1Shape" presStyleLbl="node0" presStyleIdx="0" presStyleCnt="1" custScaleX="364117">
        <dgm:presLayoutVars>
          <dgm:chPref val="3"/>
        </dgm:presLayoutVars>
      </dgm:prSet>
      <dgm:spPr/>
    </dgm:pt>
    <dgm:pt modelId="{95EB1FC8-F0F0-49E2-A1E5-EECC2421BE77}" type="pres">
      <dgm:prSet presAssocID="{E4BEE13F-3225-4D9E-9EA2-9F79C85D55A6}" presName="hierChild2" presStyleCnt="0"/>
      <dgm:spPr/>
    </dgm:pt>
    <dgm:pt modelId="{AA9E652B-D94E-4120-8E66-10F1D2133F08}" type="pres">
      <dgm:prSet presAssocID="{CB99B9FC-3556-4319-B69C-4306437F2A55}" presName="Name19" presStyleLbl="parChTrans1D2" presStyleIdx="0" presStyleCnt="3"/>
      <dgm:spPr/>
    </dgm:pt>
    <dgm:pt modelId="{9CF9C6F5-C18B-4674-95D1-FF4E4E621D9A}" type="pres">
      <dgm:prSet presAssocID="{9DDC4440-9A55-45AD-A1A5-9C932BDACECF}" presName="Name21" presStyleCnt="0"/>
      <dgm:spPr/>
    </dgm:pt>
    <dgm:pt modelId="{A0C6DFEA-5243-47D9-A2C2-DDFC6CF11B01}" type="pres">
      <dgm:prSet presAssocID="{9DDC4440-9A55-45AD-A1A5-9C932BDACECF}" presName="level2Shape" presStyleLbl="node2" presStyleIdx="0" presStyleCnt="3" custLinFactNeighborY="-6676"/>
      <dgm:spPr/>
    </dgm:pt>
    <dgm:pt modelId="{A62373AE-FFB9-4579-9A56-4015CF0ECEF4}" type="pres">
      <dgm:prSet presAssocID="{9DDC4440-9A55-45AD-A1A5-9C932BDACECF}" presName="hierChild3" presStyleCnt="0"/>
      <dgm:spPr/>
    </dgm:pt>
    <dgm:pt modelId="{13F5B566-0773-481A-AD02-537D53757AF5}" type="pres">
      <dgm:prSet presAssocID="{818A2BCA-C19F-4B56-95F3-ABAED2FF6887}" presName="Name19" presStyleLbl="parChTrans1D3" presStyleIdx="0" presStyleCnt="5"/>
      <dgm:spPr/>
    </dgm:pt>
    <dgm:pt modelId="{9E96A669-3A66-4B66-83D4-B914AC6F8319}" type="pres">
      <dgm:prSet presAssocID="{40D09F98-EA28-4A96-A46D-686A0010F854}" presName="Name21" presStyleCnt="0"/>
      <dgm:spPr/>
    </dgm:pt>
    <dgm:pt modelId="{A62955DB-35F0-4A70-897B-B60FBEDE9989}" type="pres">
      <dgm:prSet presAssocID="{40D09F98-EA28-4A96-A46D-686A0010F854}" presName="level2Shape" presStyleLbl="node3" presStyleIdx="0" presStyleCnt="5"/>
      <dgm:spPr/>
    </dgm:pt>
    <dgm:pt modelId="{D11550DF-5A17-4A41-AC96-FF6993B4602A}" type="pres">
      <dgm:prSet presAssocID="{40D09F98-EA28-4A96-A46D-686A0010F854}" presName="hierChild3" presStyleCnt="0"/>
      <dgm:spPr/>
    </dgm:pt>
    <dgm:pt modelId="{758BE789-AC33-4338-9B50-C0BDB8B6284E}" type="pres">
      <dgm:prSet presAssocID="{F4F4C91C-1EE8-4A0E-8EDF-1A28B3774D88}" presName="Name19" presStyleLbl="parChTrans1D4" presStyleIdx="0" presStyleCnt="4"/>
      <dgm:spPr/>
    </dgm:pt>
    <dgm:pt modelId="{97F9B4EA-FA10-4949-8B42-8AF0222E9D7B}" type="pres">
      <dgm:prSet presAssocID="{9C1E3526-7543-4755-9D65-31F43A9BCE2A}" presName="Name21" presStyleCnt="0"/>
      <dgm:spPr/>
    </dgm:pt>
    <dgm:pt modelId="{F8F7D6CA-2E93-447D-870F-FD9F07DC59C2}" type="pres">
      <dgm:prSet presAssocID="{9C1E3526-7543-4755-9D65-31F43A9BCE2A}" presName="level2Shape" presStyleLbl="node4" presStyleIdx="0" presStyleCnt="4" custScaleY="215040"/>
      <dgm:spPr/>
    </dgm:pt>
    <dgm:pt modelId="{9C1404B5-0946-4B79-89D8-EED1839E24A9}" type="pres">
      <dgm:prSet presAssocID="{9C1E3526-7543-4755-9D65-31F43A9BCE2A}" presName="hierChild3" presStyleCnt="0"/>
      <dgm:spPr/>
    </dgm:pt>
    <dgm:pt modelId="{F72A442F-A6D7-428A-9E3A-BF6D0C1FD502}" type="pres">
      <dgm:prSet presAssocID="{D12122D5-8343-4FB1-A2E9-4242CAD7553D}" presName="Name19" presStyleLbl="parChTrans1D3" presStyleIdx="1" presStyleCnt="5"/>
      <dgm:spPr/>
    </dgm:pt>
    <dgm:pt modelId="{0CA3CF85-4B1D-4BBC-B2ED-30A03EB74EBA}" type="pres">
      <dgm:prSet presAssocID="{5EA80637-DA6C-40E4-B746-381665A91FB1}" presName="Name21" presStyleCnt="0"/>
      <dgm:spPr/>
    </dgm:pt>
    <dgm:pt modelId="{FCBF7738-D164-4D6D-ACDA-63A22CEB8CBA}" type="pres">
      <dgm:prSet presAssocID="{5EA80637-DA6C-40E4-B746-381665A91FB1}" presName="level2Shape" presStyleLbl="node3" presStyleIdx="1" presStyleCnt="5" custLinFactNeighborX="87" custLinFactNeighborY="-1649"/>
      <dgm:spPr/>
    </dgm:pt>
    <dgm:pt modelId="{CB100925-2FAD-4BAC-A214-8B92F814B513}" type="pres">
      <dgm:prSet presAssocID="{5EA80637-DA6C-40E4-B746-381665A91FB1}" presName="hierChild3" presStyleCnt="0"/>
      <dgm:spPr/>
    </dgm:pt>
    <dgm:pt modelId="{E874379C-2DAF-408B-975D-225B4A6F42A6}" type="pres">
      <dgm:prSet presAssocID="{DCC54CE3-547F-4B9B-BB80-F649D0C3305E}" presName="Name19" presStyleLbl="parChTrans1D4" presStyleIdx="1" presStyleCnt="4"/>
      <dgm:spPr/>
    </dgm:pt>
    <dgm:pt modelId="{9853ADCC-4FE0-4FD2-AFC0-A0211E6F78E1}" type="pres">
      <dgm:prSet presAssocID="{74EB07FD-432A-4E6B-8C19-B2B6D6B92D5D}" presName="Name21" presStyleCnt="0"/>
      <dgm:spPr/>
    </dgm:pt>
    <dgm:pt modelId="{6DFDD823-938A-471D-9737-8E2663BB9B57}" type="pres">
      <dgm:prSet presAssocID="{74EB07FD-432A-4E6B-8C19-B2B6D6B92D5D}" presName="level2Shape" presStyleLbl="node4" presStyleIdx="1" presStyleCnt="4" custScaleY="247818"/>
      <dgm:spPr/>
    </dgm:pt>
    <dgm:pt modelId="{0D3C6AE9-353C-485B-BB35-C9AB15434D2B}" type="pres">
      <dgm:prSet presAssocID="{74EB07FD-432A-4E6B-8C19-B2B6D6B92D5D}" presName="hierChild3" presStyleCnt="0"/>
      <dgm:spPr/>
    </dgm:pt>
    <dgm:pt modelId="{97851CD0-8285-4BAC-B593-9B5050D97512}" type="pres">
      <dgm:prSet presAssocID="{480748D8-8521-448E-96A4-B443262EA657}" presName="Name19" presStyleLbl="parChTrans1D3" presStyleIdx="2" presStyleCnt="5"/>
      <dgm:spPr/>
    </dgm:pt>
    <dgm:pt modelId="{5C7E4367-E6FE-4706-966B-E1DC5C29B8F9}" type="pres">
      <dgm:prSet presAssocID="{F4914F3C-EDAC-47E4-8935-14C0B4701A69}" presName="Name21" presStyleCnt="0"/>
      <dgm:spPr/>
    </dgm:pt>
    <dgm:pt modelId="{FE909EF9-DF2B-4B87-B8CA-3ABDC09DF391}" type="pres">
      <dgm:prSet presAssocID="{F4914F3C-EDAC-47E4-8935-14C0B4701A69}" presName="level2Shape" presStyleLbl="node3" presStyleIdx="2" presStyleCnt="5"/>
      <dgm:spPr/>
    </dgm:pt>
    <dgm:pt modelId="{CB94C96C-9841-4E95-97FC-4DA9824FBEFB}" type="pres">
      <dgm:prSet presAssocID="{F4914F3C-EDAC-47E4-8935-14C0B4701A69}" presName="hierChild3" presStyleCnt="0"/>
      <dgm:spPr/>
    </dgm:pt>
    <dgm:pt modelId="{53D652E7-6860-4F3A-8610-F26E3F10F0AD}" type="pres">
      <dgm:prSet presAssocID="{8E8284D3-4FDC-40BB-AD7B-EAEBF4F950F0}" presName="Name19" presStyleLbl="parChTrans1D4" presStyleIdx="2" presStyleCnt="4"/>
      <dgm:spPr/>
    </dgm:pt>
    <dgm:pt modelId="{6D9456A1-2915-4F1B-8F4F-5A3C3A52EABB}" type="pres">
      <dgm:prSet presAssocID="{E599D259-B0EC-4F82-A3C6-0C3E59108E65}" presName="Name21" presStyleCnt="0"/>
      <dgm:spPr/>
    </dgm:pt>
    <dgm:pt modelId="{A1C0F676-50C8-49F8-B7E8-F22E3272A6F8}" type="pres">
      <dgm:prSet presAssocID="{E599D259-B0EC-4F82-A3C6-0C3E59108E65}" presName="level2Shape" presStyleLbl="node4" presStyleIdx="2" presStyleCnt="4" custScaleY="251460"/>
      <dgm:spPr/>
    </dgm:pt>
    <dgm:pt modelId="{CA5AB506-18CB-4610-849D-EAEC47BE6B3C}" type="pres">
      <dgm:prSet presAssocID="{E599D259-B0EC-4F82-A3C6-0C3E59108E65}" presName="hierChild3" presStyleCnt="0"/>
      <dgm:spPr/>
    </dgm:pt>
    <dgm:pt modelId="{FFEB8EFA-E66E-483B-8314-EDFF17CB82C5}" type="pres">
      <dgm:prSet presAssocID="{1147EAE2-4179-406D-9C24-8A01CD0D3ABB}" presName="Name19" presStyleLbl="parChTrans1D2" presStyleIdx="1" presStyleCnt="3"/>
      <dgm:spPr/>
    </dgm:pt>
    <dgm:pt modelId="{CF42E545-ED8A-4FB8-9261-5216487F38A5}" type="pres">
      <dgm:prSet presAssocID="{C3FD964A-568A-490E-A12D-A569B26649C4}" presName="Name21" presStyleCnt="0"/>
      <dgm:spPr/>
    </dgm:pt>
    <dgm:pt modelId="{A32384B3-22C2-42F5-9B85-0A1A4AB21608}" type="pres">
      <dgm:prSet presAssocID="{C3FD964A-568A-490E-A12D-A569B26649C4}" presName="level2Shape" presStyleLbl="node2" presStyleIdx="1" presStyleCnt="3" custLinFactNeighborY="-6676"/>
      <dgm:spPr/>
    </dgm:pt>
    <dgm:pt modelId="{BF251F7A-2B13-4A06-8A67-66BA92602069}" type="pres">
      <dgm:prSet presAssocID="{C3FD964A-568A-490E-A12D-A569B26649C4}" presName="hierChild3" presStyleCnt="0"/>
      <dgm:spPr/>
    </dgm:pt>
    <dgm:pt modelId="{CFE1AFC0-CB1C-46BB-BC42-A532BCCA7F09}" type="pres">
      <dgm:prSet presAssocID="{0AA28D21-9836-4591-A53E-D45422F12152}" presName="Name19" presStyleLbl="parChTrans1D3" presStyleIdx="3" presStyleCnt="5"/>
      <dgm:spPr/>
    </dgm:pt>
    <dgm:pt modelId="{6896D62D-4B84-429A-A6FB-DD278B356FC6}" type="pres">
      <dgm:prSet presAssocID="{8570A5EE-642B-4F3D-9FC0-B859FC080D9F}" presName="Name21" presStyleCnt="0"/>
      <dgm:spPr/>
    </dgm:pt>
    <dgm:pt modelId="{BD5C8F3B-8F0B-4EF9-9354-4DADF9F38B15}" type="pres">
      <dgm:prSet presAssocID="{8570A5EE-642B-4F3D-9FC0-B859FC080D9F}" presName="level2Shape" presStyleLbl="node3" presStyleIdx="3" presStyleCnt="5"/>
      <dgm:spPr/>
    </dgm:pt>
    <dgm:pt modelId="{CC470DB9-4992-4D36-87BD-469DC61A9CC1}" type="pres">
      <dgm:prSet presAssocID="{8570A5EE-642B-4F3D-9FC0-B859FC080D9F}" presName="hierChild3" presStyleCnt="0"/>
      <dgm:spPr/>
    </dgm:pt>
    <dgm:pt modelId="{1FBA9A7A-FA31-4314-B150-7D5DF0991376}" type="pres">
      <dgm:prSet presAssocID="{D54EB3C5-D381-4A52-9939-13DEAAA02816}" presName="Name19" presStyleLbl="parChTrans1D4" presStyleIdx="3" presStyleCnt="4"/>
      <dgm:spPr/>
    </dgm:pt>
    <dgm:pt modelId="{015048EF-3EFC-4205-A2C1-F3CD1BDF8CA0}" type="pres">
      <dgm:prSet presAssocID="{CE17DEAE-F761-4891-BDC2-D91AABA1E339}" presName="Name21" presStyleCnt="0"/>
      <dgm:spPr/>
    </dgm:pt>
    <dgm:pt modelId="{8B90BD19-4943-4247-9DB4-B9FC2C01B8D9}" type="pres">
      <dgm:prSet presAssocID="{CE17DEAE-F761-4891-BDC2-D91AABA1E339}" presName="level2Shape" presStyleLbl="node4" presStyleIdx="3" presStyleCnt="4" custScaleY="221256"/>
      <dgm:spPr/>
    </dgm:pt>
    <dgm:pt modelId="{442A69EF-AEE1-420E-AF9C-E02B3DA0DF5A}" type="pres">
      <dgm:prSet presAssocID="{CE17DEAE-F761-4891-BDC2-D91AABA1E339}" presName="hierChild3" presStyleCnt="0"/>
      <dgm:spPr/>
    </dgm:pt>
    <dgm:pt modelId="{47B6CF8F-8C63-418F-BC69-E1E1F45BE272}" type="pres">
      <dgm:prSet presAssocID="{93E9F344-C55D-4B17-96A7-0274EDC7C2F6}" presName="Name19" presStyleLbl="parChTrans1D2" presStyleIdx="2" presStyleCnt="3"/>
      <dgm:spPr/>
    </dgm:pt>
    <dgm:pt modelId="{D2A4020B-688E-4488-87CB-A1D08DDC5FB7}" type="pres">
      <dgm:prSet presAssocID="{745EE4D3-0441-4D13-B677-AAA9EC9AE640}" presName="Name21" presStyleCnt="0"/>
      <dgm:spPr/>
    </dgm:pt>
    <dgm:pt modelId="{D4EF2AAA-5C0F-4EAC-AE35-22D345DD27A1}" type="pres">
      <dgm:prSet presAssocID="{745EE4D3-0441-4D13-B677-AAA9EC9AE640}" presName="level2Shape" presStyleLbl="node2" presStyleIdx="2" presStyleCnt="3" custLinFactNeighborY="-6676"/>
      <dgm:spPr/>
    </dgm:pt>
    <dgm:pt modelId="{813CBF45-7634-4D1B-81F8-80F47E3E5C72}" type="pres">
      <dgm:prSet presAssocID="{745EE4D3-0441-4D13-B677-AAA9EC9AE640}" presName="hierChild3" presStyleCnt="0"/>
      <dgm:spPr/>
    </dgm:pt>
    <dgm:pt modelId="{57F70B99-1192-428F-B720-9D093627814D}" type="pres">
      <dgm:prSet presAssocID="{7AECA80A-E24B-4686-8D99-FC5B52099D67}" presName="Name19" presStyleLbl="parChTrans1D3" presStyleIdx="4" presStyleCnt="5"/>
      <dgm:spPr/>
    </dgm:pt>
    <dgm:pt modelId="{97F7BD77-FB6A-4442-9D07-15399F0257A3}" type="pres">
      <dgm:prSet presAssocID="{283CB453-F9B2-4519-BECE-DD9E2651F31B}" presName="Name21" presStyleCnt="0"/>
      <dgm:spPr/>
    </dgm:pt>
    <dgm:pt modelId="{1EE55963-FEAD-4121-BCDA-F1C74BF3E94E}" type="pres">
      <dgm:prSet presAssocID="{283CB453-F9B2-4519-BECE-DD9E2651F31B}" presName="level2Shape" presStyleLbl="node3" presStyleIdx="4" presStyleCnt="5"/>
      <dgm:spPr/>
    </dgm:pt>
    <dgm:pt modelId="{A0382C9D-725D-47B7-8777-319A86230E6F}" type="pres">
      <dgm:prSet presAssocID="{283CB453-F9B2-4519-BECE-DD9E2651F31B}" presName="hierChild3" presStyleCnt="0"/>
      <dgm:spPr/>
    </dgm:pt>
    <dgm:pt modelId="{B66FCD44-54B9-4D00-9483-CCC7F864BF7C}" type="pres">
      <dgm:prSet presAssocID="{2E3CFC25-DC1F-4A08-9B75-1A17D7E29994}" presName="bgShapesFlow" presStyleCnt="0"/>
      <dgm:spPr/>
    </dgm:pt>
    <dgm:pt modelId="{1310BA89-EBBB-44EA-A469-978F7C2A4EB7}" type="pres">
      <dgm:prSet presAssocID="{A4D3E7E5-4A19-4FA3-BE0F-7B47E97C6F12}" presName="rectComp" presStyleCnt="0"/>
      <dgm:spPr/>
    </dgm:pt>
    <dgm:pt modelId="{ADDBBF86-DEE8-4462-AA5F-8DB2E2C488BD}" type="pres">
      <dgm:prSet presAssocID="{A4D3E7E5-4A19-4FA3-BE0F-7B47E97C6F12}" presName="bgRect" presStyleLbl="bgShp" presStyleIdx="0" presStyleCnt="4" custScaleY="99738" custLinFactNeighborX="0" custLinFactNeighborY="-10053"/>
      <dgm:spPr/>
    </dgm:pt>
    <dgm:pt modelId="{6C1196D2-1A3F-4563-9866-EEDD69A6EF32}" type="pres">
      <dgm:prSet presAssocID="{A4D3E7E5-4A19-4FA3-BE0F-7B47E97C6F12}" presName="bgRectTx" presStyleLbl="bgShp" presStyleIdx="0" presStyleCnt="4">
        <dgm:presLayoutVars>
          <dgm:bulletEnabled val="1"/>
        </dgm:presLayoutVars>
      </dgm:prSet>
      <dgm:spPr/>
    </dgm:pt>
    <dgm:pt modelId="{7A129887-A37E-41FF-9A58-F603CD67D116}" type="pres">
      <dgm:prSet presAssocID="{A4D3E7E5-4A19-4FA3-BE0F-7B47E97C6F12}" presName="spComp" presStyleCnt="0"/>
      <dgm:spPr/>
    </dgm:pt>
    <dgm:pt modelId="{11209B9A-E88F-4042-95C3-E1921341F1B8}" type="pres">
      <dgm:prSet presAssocID="{A4D3E7E5-4A19-4FA3-BE0F-7B47E97C6F12}" presName="vSp" presStyleCnt="0"/>
      <dgm:spPr/>
    </dgm:pt>
    <dgm:pt modelId="{1B87E2AC-C693-4191-A7E8-D7375E5DBAD7}" type="pres">
      <dgm:prSet presAssocID="{E4394954-1FAE-475A-980B-26D24697EFEE}" presName="rectComp" presStyleCnt="0"/>
      <dgm:spPr/>
    </dgm:pt>
    <dgm:pt modelId="{332CE161-C989-44A3-8FAE-A9ABC7A2FC20}" type="pres">
      <dgm:prSet presAssocID="{E4394954-1FAE-475A-980B-26D24697EFEE}" presName="bgRect" presStyleLbl="bgShp" presStyleIdx="1" presStyleCnt="4"/>
      <dgm:spPr/>
    </dgm:pt>
    <dgm:pt modelId="{F687F112-6654-4D39-8FA5-38C34C18B1C9}" type="pres">
      <dgm:prSet presAssocID="{E4394954-1FAE-475A-980B-26D24697EFEE}" presName="bgRectTx" presStyleLbl="bgShp" presStyleIdx="1" presStyleCnt="4">
        <dgm:presLayoutVars>
          <dgm:bulletEnabled val="1"/>
        </dgm:presLayoutVars>
      </dgm:prSet>
      <dgm:spPr/>
    </dgm:pt>
    <dgm:pt modelId="{374A7CBB-9DC0-4FF9-9877-E0447381F737}" type="pres">
      <dgm:prSet presAssocID="{E4394954-1FAE-475A-980B-26D24697EFEE}" presName="spComp" presStyleCnt="0"/>
      <dgm:spPr/>
    </dgm:pt>
    <dgm:pt modelId="{4BC57B1E-C4B5-4FCB-BBDB-B9B9B8C9ECDE}" type="pres">
      <dgm:prSet presAssocID="{E4394954-1FAE-475A-980B-26D24697EFEE}" presName="vSp" presStyleCnt="0"/>
      <dgm:spPr/>
    </dgm:pt>
    <dgm:pt modelId="{171F2C59-5490-47C4-A09D-280D533EC027}" type="pres">
      <dgm:prSet presAssocID="{E449E10B-0922-442C-B7F1-A3BF5D743037}" presName="rectComp" presStyleCnt="0"/>
      <dgm:spPr/>
    </dgm:pt>
    <dgm:pt modelId="{5DAD950C-874F-422A-8948-4F4731BD1A22}" type="pres">
      <dgm:prSet presAssocID="{E449E10B-0922-442C-B7F1-A3BF5D743037}" presName="bgRect" presStyleLbl="bgShp" presStyleIdx="2" presStyleCnt="4"/>
      <dgm:spPr/>
    </dgm:pt>
    <dgm:pt modelId="{1C7845CB-68D1-4245-9DCA-ED10B08C3FDB}" type="pres">
      <dgm:prSet presAssocID="{E449E10B-0922-442C-B7F1-A3BF5D743037}" presName="bgRectTx" presStyleLbl="bgShp" presStyleIdx="2" presStyleCnt="4">
        <dgm:presLayoutVars>
          <dgm:bulletEnabled val="1"/>
        </dgm:presLayoutVars>
      </dgm:prSet>
      <dgm:spPr/>
    </dgm:pt>
    <dgm:pt modelId="{B2EA66C5-AAA8-4FDD-8BF0-113274245BDE}" type="pres">
      <dgm:prSet presAssocID="{E449E10B-0922-442C-B7F1-A3BF5D743037}" presName="spComp" presStyleCnt="0"/>
      <dgm:spPr/>
    </dgm:pt>
    <dgm:pt modelId="{0C7726C0-94D9-4CDB-942A-CBB324A8903B}" type="pres">
      <dgm:prSet presAssocID="{E449E10B-0922-442C-B7F1-A3BF5D743037}" presName="vSp" presStyleCnt="0"/>
      <dgm:spPr/>
    </dgm:pt>
    <dgm:pt modelId="{073D9740-9E87-48B6-B1A1-C7F0E44CB222}" type="pres">
      <dgm:prSet presAssocID="{698A198B-D221-4963-849A-7B997292F15F}" presName="rectComp" presStyleCnt="0"/>
      <dgm:spPr/>
    </dgm:pt>
    <dgm:pt modelId="{A84E598A-2215-48CA-AD95-2EC75D53226D}" type="pres">
      <dgm:prSet presAssocID="{698A198B-D221-4963-849A-7B997292F15F}" presName="bgRect" presStyleLbl="bgShp" presStyleIdx="3" presStyleCnt="4" custScaleY="244570"/>
      <dgm:spPr/>
    </dgm:pt>
    <dgm:pt modelId="{1A73D605-2D57-419E-8B33-6B9DFA73B1BA}" type="pres">
      <dgm:prSet presAssocID="{698A198B-D221-4963-849A-7B997292F15F}" presName="bgRectTx" presStyleLbl="bgShp" presStyleIdx="3" presStyleCnt="4">
        <dgm:presLayoutVars>
          <dgm:bulletEnabled val="1"/>
        </dgm:presLayoutVars>
      </dgm:prSet>
      <dgm:spPr/>
    </dgm:pt>
  </dgm:ptLst>
  <dgm:cxnLst>
    <dgm:cxn modelId="{34B89801-F105-4106-A578-E0814EB1989F}" srcId="{2E3CFC25-DC1F-4A08-9B75-1A17D7E29994}" destId="{E4BEE13F-3225-4D9E-9EA2-9F79C85D55A6}" srcOrd="0" destOrd="0" parTransId="{29D591F3-ED56-43C9-A2E7-F0EBCEB6792C}" sibTransId="{8CD36749-00EE-4FD9-B71F-9523D00E4D26}"/>
    <dgm:cxn modelId="{2AB68002-D4DE-4CAE-821B-030D06236BFF}" srcId="{2E3CFC25-DC1F-4A08-9B75-1A17D7E29994}" destId="{E449E10B-0922-442C-B7F1-A3BF5D743037}" srcOrd="3" destOrd="0" parTransId="{A07A7AD2-C7EF-4555-A921-CF6F0493E15D}" sibTransId="{A0782654-0568-40B7-A5B0-68B2B3C2FFF7}"/>
    <dgm:cxn modelId="{642EA015-B13E-43A9-A391-9F410A496927}" type="presOf" srcId="{E4BEE13F-3225-4D9E-9EA2-9F79C85D55A6}" destId="{9931EC3F-654A-4A28-B2A8-071305C0F29D}" srcOrd="0" destOrd="0" presId="urn:microsoft.com/office/officeart/2005/8/layout/hierarchy6"/>
    <dgm:cxn modelId="{D0755A1B-A761-4A3A-8910-3D958D66C8AA}" type="presOf" srcId="{74EB07FD-432A-4E6B-8C19-B2B6D6B92D5D}" destId="{6DFDD823-938A-471D-9737-8E2663BB9B57}" srcOrd="0" destOrd="0" presId="urn:microsoft.com/office/officeart/2005/8/layout/hierarchy6"/>
    <dgm:cxn modelId="{F674DE1F-F36C-439B-99A5-717121BE663A}" type="presOf" srcId="{E449E10B-0922-442C-B7F1-A3BF5D743037}" destId="{5DAD950C-874F-422A-8948-4F4731BD1A22}" srcOrd="0" destOrd="0" presId="urn:microsoft.com/office/officeart/2005/8/layout/hierarchy6"/>
    <dgm:cxn modelId="{319A7323-2594-40F8-8DDA-EE73DD54749E}" type="presOf" srcId="{2E3CFC25-DC1F-4A08-9B75-1A17D7E29994}" destId="{01D6870D-A53C-4FD6-8C1F-8FCC6D4507B1}" srcOrd="0" destOrd="0" presId="urn:microsoft.com/office/officeart/2005/8/layout/hierarchy6"/>
    <dgm:cxn modelId="{833D8D2C-1302-4E1C-B249-AF94A4B2BBE5}" srcId="{9DDC4440-9A55-45AD-A1A5-9C932BDACECF}" destId="{F4914F3C-EDAC-47E4-8935-14C0B4701A69}" srcOrd="2" destOrd="0" parTransId="{480748D8-8521-448E-96A4-B443262EA657}" sibTransId="{697CA7DC-FF73-4A3E-8C4F-A3B1B277634F}"/>
    <dgm:cxn modelId="{803DDA2D-8947-4902-A150-FC0CE01B756E}" type="presOf" srcId="{745EE4D3-0441-4D13-B677-AAA9EC9AE640}" destId="{D4EF2AAA-5C0F-4EAC-AE35-22D345DD27A1}" srcOrd="0" destOrd="0" presId="urn:microsoft.com/office/officeart/2005/8/layout/hierarchy6"/>
    <dgm:cxn modelId="{F535DE2D-5528-4EC2-9F48-EFD96143AFE9}" type="presOf" srcId="{93E9F344-C55D-4B17-96A7-0274EDC7C2F6}" destId="{47B6CF8F-8C63-418F-BC69-E1E1F45BE272}" srcOrd="0" destOrd="0" presId="urn:microsoft.com/office/officeart/2005/8/layout/hierarchy6"/>
    <dgm:cxn modelId="{05DA6F37-1543-41C8-B708-DD7FD6811BA0}" type="presOf" srcId="{F4914F3C-EDAC-47E4-8935-14C0B4701A69}" destId="{FE909EF9-DF2B-4B87-B8CA-3ABDC09DF391}" srcOrd="0" destOrd="0" presId="urn:microsoft.com/office/officeart/2005/8/layout/hierarchy6"/>
    <dgm:cxn modelId="{C25DEA3D-CC42-484F-81C7-B75A5DC840CD}" srcId="{C3FD964A-568A-490E-A12D-A569B26649C4}" destId="{8570A5EE-642B-4F3D-9FC0-B859FC080D9F}" srcOrd="0" destOrd="0" parTransId="{0AA28D21-9836-4591-A53E-D45422F12152}" sibTransId="{E69EB85F-86AE-4E65-A3B4-3BEEF562825F}"/>
    <dgm:cxn modelId="{8FB6C35E-0417-4A9C-836D-D2114B82255B}" type="presOf" srcId="{E4394954-1FAE-475A-980B-26D24697EFEE}" destId="{F687F112-6654-4D39-8FA5-38C34C18B1C9}" srcOrd="1" destOrd="0" presId="urn:microsoft.com/office/officeart/2005/8/layout/hierarchy6"/>
    <dgm:cxn modelId="{0E23D442-11E3-43DA-B105-95CE4B60444B}" srcId="{40D09F98-EA28-4A96-A46D-686A0010F854}" destId="{9C1E3526-7543-4755-9D65-31F43A9BCE2A}" srcOrd="0" destOrd="0" parTransId="{F4F4C91C-1EE8-4A0E-8EDF-1A28B3774D88}" sibTransId="{C72B9793-B49C-47C5-918B-960DAE6BBEE6}"/>
    <dgm:cxn modelId="{46C1F044-B2C8-4C50-821D-FA7B993CE4C6}" srcId="{2E3CFC25-DC1F-4A08-9B75-1A17D7E29994}" destId="{E4394954-1FAE-475A-980B-26D24697EFEE}" srcOrd="2" destOrd="0" parTransId="{7BEFFDC7-93A2-4B0A-8D84-1374DC5FCD0D}" sibTransId="{187A4730-3ABA-400F-85ED-6B3EC9AC3B85}"/>
    <dgm:cxn modelId="{BBB62D4A-35F2-4170-B80D-5BE44841A6C2}" type="presOf" srcId="{40D09F98-EA28-4A96-A46D-686A0010F854}" destId="{A62955DB-35F0-4A70-897B-B60FBEDE9989}" srcOrd="0" destOrd="0" presId="urn:microsoft.com/office/officeart/2005/8/layout/hierarchy6"/>
    <dgm:cxn modelId="{EBA7756A-97A1-4479-A744-48C2078F3569}" type="presOf" srcId="{283CB453-F9B2-4519-BECE-DD9E2651F31B}" destId="{1EE55963-FEAD-4121-BCDA-F1C74BF3E94E}" srcOrd="0" destOrd="0" presId="urn:microsoft.com/office/officeart/2005/8/layout/hierarchy6"/>
    <dgm:cxn modelId="{3812594F-4969-49EF-A28A-6C66B3549EBF}" type="presOf" srcId="{A4D3E7E5-4A19-4FA3-BE0F-7B47E97C6F12}" destId="{ADDBBF86-DEE8-4462-AA5F-8DB2E2C488BD}" srcOrd="0" destOrd="0" presId="urn:microsoft.com/office/officeart/2005/8/layout/hierarchy6"/>
    <dgm:cxn modelId="{2AF4F070-8081-4069-94DD-76C61CA30A31}" srcId="{E4BEE13F-3225-4D9E-9EA2-9F79C85D55A6}" destId="{745EE4D3-0441-4D13-B677-AAA9EC9AE640}" srcOrd="2" destOrd="0" parTransId="{93E9F344-C55D-4B17-96A7-0274EDC7C2F6}" sibTransId="{DC82AFB4-EB97-4CE5-AC56-63BEA4E591FF}"/>
    <dgm:cxn modelId="{0C4B8F71-2434-48F1-945B-1E2D17D915DA}" type="presOf" srcId="{E4394954-1FAE-475A-980B-26D24697EFEE}" destId="{332CE161-C989-44A3-8FAE-A9ABC7A2FC20}" srcOrd="0" destOrd="0" presId="urn:microsoft.com/office/officeart/2005/8/layout/hierarchy6"/>
    <dgm:cxn modelId="{691D7374-1985-4E9F-A939-6B2DFBAC5417}" type="presOf" srcId="{CE17DEAE-F761-4891-BDC2-D91AABA1E339}" destId="{8B90BD19-4943-4247-9DB4-B9FC2C01B8D9}" srcOrd="0" destOrd="0" presId="urn:microsoft.com/office/officeart/2005/8/layout/hierarchy6"/>
    <dgm:cxn modelId="{493CB877-044B-4083-B1D5-1530C4CAF377}" srcId="{E4BEE13F-3225-4D9E-9EA2-9F79C85D55A6}" destId="{C3FD964A-568A-490E-A12D-A569B26649C4}" srcOrd="1" destOrd="0" parTransId="{1147EAE2-4179-406D-9C24-8A01CD0D3ABB}" sibTransId="{FE5C0584-AA6E-43E9-9678-EBE953C4EF7B}"/>
    <dgm:cxn modelId="{6CF4D25A-0214-4B63-BFD2-D40A8B2E50E9}" type="presOf" srcId="{D54EB3C5-D381-4A52-9939-13DEAAA02816}" destId="{1FBA9A7A-FA31-4314-B150-7D5DF0991376}" srcOrd="0" destOrd="0" presId="urn:microsoft.com/office/officeart/2005/8/layout/hierarchy6"/>
    <dgm:cxn modelId="{7EB82380-1400-49E4-B448-038CB7B20E43}" type="presOf" srcId="{E599D259-B0EC-4F82-A3C6-0C3E59108E65}" destId="{A1C0F676-50C8-49F8-B7E8-F22E3272A6F8}" srcOrd="0" destOrd="0" presId="urn:microsoft.com/office/officeart/2005/8/layout/hierarchy6"/>
    <dgm:cxn modelId="{EBD3BB83-333F-4D92-B06A-300BFB0C0A8E}" srcId="{9DDC4440-9A55-45AD-A1A5-9C932BDACECF}" destId="{5EA80637-DA6C-40E4-B746-381665A91FB1}" srcOrd="1" destOrd="0" parTransId="{D12122D5-8343-4FB1-A2E9-4242CAD7553D}" sibTransId="{F28697CA-FFCA-43C2-B0A5-382CECAC3E81}"/>
    <dgm:cxn modelId="{A4438687-A14E-4C0D-B0DD-2B17411ADD67}" srcId="{5EA80637-DA6C-40E4-B746-381665A91FB1}" destId="{74EB07FD-432A-4E6B-8C19-B2B6D6B92D5D}" srcOrd="0" destOrd="0" parTransId="{DCC54CE3-547F-4B9B-BB80-F649D0C3305E}" sibTransId="{736EFC06-3DB6-409E-90CD-4824301D479A}"/>
    <dgm:cxn modelId="{BD5B568B-D630-49F9-AA62-EEE1391396DF}" type="presOf" srcId="{D12122D5-8343-4FB1-A2E9-4242CAD7553D}" destId="{F72A442F-A6D7-428A-9E3A-BF6D0C1FD502}" srcOrd="0" destOrd="0" presId="urn:microsoft.com/office/officeart/2005/8/layout/hierarchy6"/>
    <dgm:cxn modelId="{B1B93093-0A3A-44D5-B8D8-BFF75A82F766}" type="presOf" srcId="{698A198B-D221-4963-849A-7B997292F15F}" destId="{A84E598A-2215-48CA-AD95-2EC75D53226D}" srcOrd="0" destOrd="0" presId="urn:microsoft.com/office/officeart/2005/8/layout/hierarchy6"/>
    <dgm:cxn modelId="{959F4993-6B4E-4901-8CD6-AF23833BC75F}" type="presOf" srcId="{E449E10B-0922-442C-B7F1-A3BF5D743037}" destId="{1C7845CB-68D1-4245-9DCA-ED10B08C3FDB}" srcOrd="1" destOrd="0" presId="urn:microsoft.com/office/officeart/2005/8/layout/hierarchy6"/>
    <dgm:cxn modelId="{66F7109B-FF55-4E46-B3D7-E0EFEB43D907}" type="presOf" srcId="{5EA80637-DA6C-40E4-B746-381665A91FB1}" destId="{FCBF7738-D164-4D6D-ACDA-63A22CEB8CBA}" srcOrd="0" destOrd="0" presId="urn:microsoft.com/office/officeart/2005/8/layout/hierarchy6"/>
    <dgm:cxn modelId="{1F565A9B-A3DD-4985-84BD-ADF290C0F408}" type="presOf" srcId="{9C1E3526-7543-4755-9D65-31F43A9BCE2A}" destId="{F8F7D6CA-2E93-447D-870F-FD9F07DC59C2}" srcOrd="0" destOrd="0" presId="urn:microsoft.com/office/officeart/2005/8/layout/hierarchy6"/>
    <dgm:cxn modelId="{2DBE869B-A352-49FB-AD52-18DBE6C9103E}" srcId="{E4BEE13F-3225-4D9E-9EA2-9F79C85D55A6}" destId="{9DDC4440-9A55-45AD-A1A5-9C932BDACECF}" srcOrd="0" destOrd="0" parTransId="{CB99B9FC-3556-4319-B69C-4306437F2A55}" sibTransId="{292DFE9F-1B2A-4B11-A299-50D4CB0DB709}"/>
    <dgm:cxn modelId="{4F6042A1-64DF-4A7C-8C07-132EC32DAC3C}" type="presOf" srcId="{8570A5EE-642B-4F3D-9FC0-B859FC080D9F}" destId="{BD5C8F3B-8F0B-4EF9-9354-4DADF9F38B15}" srcOrd="0" destOrd="0" presId="urn:microsoft.com/office/officeart/2005/8/layout/hierarchy6"/>
    <dgm:cxn modelId="{4EFFFAA2-E920-47BB-B820-CFC2874952BF}" type="presOf" srcId="{0AA28D21-9836-4591-A53E-D45422F12152}" destId="{CFE1AFC0-CB1C-46BB-BC42-A532BCCA7F09}" srcOrd="0" destOrd="0" presId="urn:microsoft.com/office/officeart/2005/8/layout/hierarchy6"/>
    <dgm:cxn modelId="{A08C37A3-D135-460B-8AA9-CF127431E127}" type="presOf" srcId="{9DDC4440-9A55-45AD-A1A5-9C932BDACECF}" destId="{A0C6DFEA-5243-47D9-A2C2-DDFC6CF11B01}" srcOrd="0" destOrd="0" presId="urn:microsoft.com/office/officeart/2005/8/layout/hierarchy6"/>
    <dgm:cxn modelId="{CF4787A8-9E5B-4A2C-BE03-3B05E7458FA3}" type="presOf" srcId="{480748D8-8521-448E-96A4-B443262EA657}" destId="{97851CD0-8285-4BAC-B593-9B5050D97512}" srcOrd="0" destOrd="0" presId="urn:microsoft.com/office/officeart/2005/8/layout/hierarchy6"/>
    <dgm:cxn modelId="{9D681AAB-1909-4F96-8617-62B9A8DCA744}" srcId="{745EE4D3-0441-4D13-B677-AAA9EC9AE640}" destId="{283CB453-F9B2-4519-BECE-DD9E2651F31B}" srcOrd="0" destOrd="0" parTransId="{7AECA80A-E24B-4686-8D99-FC5B52099D67}" sibTransId="{F5F3BE21-0F84-4BCC-84AE-607DDD13792A}"/>
    <dgm:cxn modelId="{53E8CAB7-75B1-4F50-BAB6-DE561906B162}" srcId="{F4914F3C-EDAC-47E4-8935-14C0B4701A69}" destId="{E599D259-B0EC-4F82-A3C6-0C3E59108E65}" srcOrd="0" destOrd="0" parTransId="{8E8284D3-4FDC-40BB-AD7B-EAEBF4F950F0}" sibTransId="{E83DDDEA-4A3D-4BD7-A9E0-193B7AE919B9}"/>
    <dgm:cxn modelId="{1D6222BF-A799-4DD8-BAFD-15C7EE59AEA4}" type="presOf" srcId="{DCC54CE3-547F-4B9B-BB80-F649D0C3305E}" destId="{E874379C-2DAF-408B-975D-225B4A6F42A6}" srcOrd="0" destOrd="0" presId="urn:microsoft.com/office/officeart/2005/8/layout/hierarchy6"/>
    <dgm:cxn modelId="{753391CB-2487-4E2C-8A7E-EC4D5D4E1D19}" type="presOf" srcId="{8E8284D3-4FDC-40BB-AD7B-EAEBF4F950F0}" destId="{53D652E7-6860-4F3A-8610-F26E3F10F0AD}" srcOrd="0" destOrd="0" presId="urn:microsoft.com/office/officeart/2005/8/layout/hierarchy6"/>
    <dgm:cxn modelId="{CF920ECF-C968-44BC-91BF-02252F572017}" type="presOf" srcId="{A4D3E7E5-4A19-4FA3-BE0F-7B47E97C6F12}" destId="{6C1196D2-1A3F-4563-9866-EEDD69A6EF32}" srcOrd="1" destOrd="0" presId="urn:microsoft.com/office/officeart/2005/8/layout/hierarchy6"/>
    <dgm:cxn modelId="{166C7DD0-249A-4F8C-976E-4D3BDF913DAE}" type="presOf" srcId="{CB99B9FC-3556-4319-B69C-4306437F2A55}" destId="{AA9E652B-D94E-4120-8E66-10F1D2133F08}" srcOrd="0" destOrd="0" presId="urn:microsoft.com/office/officeart/2005/8/layout/hierarchy6"/>
    <dgm:cxn modelId="{1E17BBD0-8044-4611-AC74-20860452F060}" type="presOf" srcId="{698A198B-D221-4963-849A-7B997292F15F}" destId="{1A73D605-2D57-419E-8B33-6B9DFA73B1BA}" srcOrd="1" destOrd="0" presId="urn:microsoft.com/office/officeart/2005/8/layout/hierarchy6"/>
    <dgm:cxn modelId="{56C566D2-7C5C-4430-B001-518F3B9C8502}" type="presOf" srcId="{F4F4C91C-1EE8-4A0E-8EDF-1A28B3774D88}" destId="{758BE789-AC33-4338-9B50-C0BDB8B6284E}" srcOrd="0" destOrd="0" presId="urn:microsoft.com/office/officeart/2005/8/layout/hierarchy6"/>
    <dgm:cxn modelId="{6FDC50D2-AF24-4D9A-A0DE-FC7DD9621FD6}" type="presOf" srcId="{1147EAE2-4179-406D-9C24-8A01CD0D3ABB}" destId="{FFEB8EFA-E66E-483B-8314-EDFF17CB82C5}" srcOrd="0" destOrd="0" presId="urn:microsoft.com/office/officeart/2005/8/layout/hierarchy6"/>
    <dgm:cxn modelId="{E429C7D2-74FB-4D8A-BA15-DA6FB8398720}" type="presOf" srcId="{7AECA80A-E24B-4686-8D99-FC5B52099D67}" destId="{57F70B99-1192-428F-B720-9D093627814D}" srcOrd="0" destOrd="0" presId="urn:microsoft.com/office/officeart/2005/8/layout/hierarchy6"/>
    <dgm:cxn modelId="{638B42D6-C3A1-43C8-BC91-F58410E02033}" srcId="{2E3CFC25-DC1F-4A08-9B75-1A17D7E29994}" destId="{698A198B-D221-4963-849A-7B997292F15F}" srcOrd="4" destOrd="0" parTransId="{F0D15EBA-19AD-49B5-B23E-6CB608A58BFA}" sibTransId="{C961679E-5B22-4C4F-9193-690C8D381767}"/>
    <dgm:cxn modelId="{182C1CD8-0729-4F57-9FE1-102D4CBA91C3}" srcId="{9DDC4440-9A55-45AD-A1A5-9C932BDACECF}" destId="{40D09F98-EA28-4A96-A46D-686A0010F854}" srcOrd="0" destOrd="0" parTransId="{818A2BCA-C19F-4B56-95F3-ABAED2FF6887}" sibTransId="{DF672612-3ED1-47E3-87C4-B1E74EB3BDEC}"/>
    <dgm:cxn modelId="{33246DDE-E842-4212-AD79-47342A0F3D38}" type="presOf" srcId="{818A2BCA-C19F-4B56-95F3-ABAED2FF6887}" destId="{13F5B566-0773-481A-AD02-537D53757AF5}" srcOrd="0" destOrd="0" presId="urn:microsoft.com/office/officeart/2005/8/layout/hierarchy6"/>
    <dgm:cxn modelId="{D64387DF-996D-44D5-B509-281C65145091}" srcId="{8570A5EE-642B-4F3D-9FC0-B859FC080D9F}" destId="{CE17DEAE-F761-4891-BDC2-D91AABA1E339}" srcOrd="0" destOrd="0" parTransId="{D54EB3C5-D381-4A52-9939-13DEAAA02816}" sibTransId="{DE18A0C5-EAFB-4CA8-A872-34B346D6AC01}"/>
    <dgm:cxn modelId="{D3C561E2-C662-4482-A1CC-B8A9C9D335F2}" type="presOf" srcId="{C3FD964A-568A-490E-A12D-A569B26649C4}" destId="{A32384B3-22C2-42F5-9B85-0A1A4AB21608}" srcOrd="0" destOrd="0" presId="urn:microsoft.com/office/officeart/2005/8/layout/hierarchy6"/>
    <dgm:cxn modelId="{F61739E4-9A3D-4EA7-ADD7-BEB0DB0A4495}" srcId="{2E3CFC25-DC1F-4A08-9B75-1A17D7E29994}" destId="{A4D3E7E5-4A19-4FA3-BE0F-7B47E97C6F12}" srcOrd="1" destOrd="0" parTransId="{EAC22B4F-12D9-428D-AA23-840BE89878EC}" sibTransId="{DDCCC0DA-CE51-4D4E-98A6-7D1D1F79A652}"/>
    <dgm:cxn modelId="{C8C41D66-B510-4765-BC89-90D3F5D9D23C}" type="presParOf" srcId="{01D6870D-A53C-4FD6-8C1F-8FCC6D4507B1}" destId="{9A3FA6D1-644B-4B76-985D-76C5AC28C367}" srcOrd="0" destOrd="0" presId="urn:microsoft.com/office/officeart/2005/8/layout/hierarchy6"/>
    <dgm:cxn modelId="{87880138-D587-4C93-A783-BE731C4076BC}" type="presParOf" srcId="{9A3FA6D1-644B-4B76-985D-76C5AC28C367}" destId="{C72DB612-4F8C-4AA8-B829-B03D8795991E}" srcOrd="0" destOrd="0" presId="urn:microsoft.com/office/officeart/2005/8/layout/hierarchy6"/>
    <dgm:cxn modelId="{4C310351-9D73-44BA-BB67-1D2A086F980B}" type="presParOf" srcId="{9A3FA6D1-644B-4B76-985D-76C5AC28C367}" destId="{ADD26384-CDA6-484F-ACB5-1822D16771F0}" srcOrd="1" destOrd="0" presId="urn:microsoft.com/office/officeart/2005/8/layout/hierarchy6"/>
    <dgm:cxn modelId="{B312849C-8999-49D3-86E2-FEBB8B134A21}" type="presParOf" srcId="{ADD26384-CDA6-484F-ACB5-1822D16771F0}" destId="{1ECDDDB5-0982-4833-8813-839D56F6A3FA}" srcOrd="0" destOrd="0" presId="urn:microsoft.com/office/officeart/2005/8/layout/hierarchy6"/>
    <dgm:cxn modelId="{A8D200D2-D731-47BC-A943-B98130B39CEA}" type="presParOf" srcId="{1ECDDDB5-0982-4833-8813-839D56F6A3FA}" destId="{9931EC3F-654A-4A28-B2A8-071305C0F29D}" srcOrd="0" destOrd="0" presId="urn:microsoft.com/office/officeart/2005/8/layout/hierarchy6"/>
    <dgm:cxn modelId="{5104F1E0-2173-4ADB-AAF2-FFCCB9A94137}" type="presParOf" srcId="{1ECDDDB5-0982-4833-8813-839D56F6A3FA}" destId="{95EB1FC8-F0F0-49E2-A1E5-EECC2421BE77}" srcOrd="1" destOrd="0" presId="urn:microsoft.com/office/officeart/2005/8/layout/hierarchy6"/>
    <dgm:cxn modelId="{E2309D57-D5FD-43F1-806E-BF3112E95757}" type="presParOf" srcId="{95EB1FC8-F0F0-49E2-A1E5-EECC2421BE77}" destId="{AA9E652B-D94E-4120-8E66-10F1D2133F08}" srcOrd="0" destOrd="0" presId="urn:microsoft.com/office/officeart/2005/8/layout/hierarchy6"/>
    <dgm:cxn modelId="{B0876A43-B76B-44C7-BCFB-EDA670E41563}" type="presParOf" srcId="{95EB1FC8-F0F0-49E2-A1E5-EECC2421BE77}" destId="{9CF9C6F5-C18B-4674-95D1-FF4E4E621D9A}" srcOrd="1" destOrd="0" presId="urn:microsoft.com/office/officeart/2005/8/layout/hierarchy6"/>
    <dgm:cxn modelId="{294FF4E2-1D61-4BC1-93A1-04B28BEB2FDA}" type="presParOf" srcId="{9CF9C6F5-C18B-4674-95D1-FF4E4E621D9A}" destId="{A0C6DFEA-5243-47D9-A2C2-DDFC6CF11B01}" srcOrd="0" destOrd="0" presId="urn:microsoft.com/office/officeart/2005/8/layout/hierarchy6"/>
    <dgm:cxn modelId="{3AB11C72-D89C-4748-AE13-4DF243C54496}" type="presParOf" srcId="{9CF9C6F5-C18B-4674-95D1-FF4E4E621D9A}" destId="{A62373AE-FFB9-4579-9A56-4015CF0ECEF4}" srcOrd="1" destOrd="0" presId="urn:microsoft.com/office/officeart/2005/8/layout/hierarchy6"/>
    <dgm:cxn modelId="{632F10F5-B961-41A3-86D7-7D6412BDF8AE}" type="presParOf" srcId="{A62373AE-FFB9-4579-9A56-4015CF0ECEF4}" destId="{13F5B566-0773-481A-AD02-537D53757AF5}" srcOrd="0" destOrd="0" presId="urn:microsoft.com/office/officeart/2005/8/layout/hierarchy6"/>
    <dgm:cxn modelId="{D10B73E0-0133-44C7-B1D8-DC3741A838BA}" type="presParOf" srcId="{A62373AE-FFB9-4579-9A56-4015CF0ECEF4}" destId="{9E96A669-3A66-4B66-83D4-B914AC6F8319}" srcOrd="1" destOrd="0" presId="urn:microsoft.com/office/officeart/2005/8/layout/hierarchy6"/>
    <dgm:cxn modelId="{FF4219C8-0AB1-490E-A4EB-5F0D3D373A56}" type="presParOf" srcId="{9E96A669-3A66-4B66-83D4-B914AC6F8319}" destId="{A62955DB-35F0-4A70-897B-B60FBEDE9989}" srcOrd="0" destOrd="0" presId="urn:microsoft.com/office/officeart/2005/8/layout/hierarchy6"/>
    <dgm:cxn modelId="{D97169C5-145D-4E50-806E-E3ED35D1F0B5}" type="presParOf" srcId="{9E96A669-3A66-4B66-83D4-B914AC6F8319}" destId="{D11550DF-5A17-4A41-AC96-FF6993B4602A}" srcOrd="1" destOrd="0" presId="urn:microsoft.com/office/officeart/2005/8/layout/hierarchy6"/>
    <dgm:cxn modelId="{13D67578-671B-4641-A180-169306D695B1}" type="presParOf" srcId="{D11550DF-5A17-4A41-AC96-FF6993B4602A}" destId="{758BE789-AC33-4338-9B50-C0BDB8B6284E}" srcOrd="0" destOrd="0" presId="urn:microsoft.com/office/officeart/2005/8/layout/hierarchy6"/>
    <dgm:cxn modelId="{DEAD01C8-417B-4B0C-9ECC-DF371FD8C524}" type="presParOf" srcId="{D11550DF-5A17-4A41-AC96-FF6993B4602A}" destId="{97F9B4EA-FA10-4949-8B42-8AF0222E9D7B}" srcOrd="1" destOrd="0" presId="urn:microsoft.com/office/officeart/2005/8/layout/hierarchy6"/>
    <dgm:cxn modelId="{3FABE82C-2634-47C2-8670-0A21250FD845}" type="presParOf" srcId="{97F9B4EA-FA10-4949-8B42-8AF0222E9D7B}" destId="{F8F7D6CA-2E93-447D-870F-FD9F07DC59C2}" srcOrd="0" destOrd="0" presId="urn:microsoft.com/office/officeart/2005/8/layout/hierarchy6"/>
    <dgm:cxn modelId="{ED256789-FF6C-4CB6-AACE-93D1C5E9952A}" type="presParOf" srcId="{97F9B4EA-FA10-4949-8B42-8AF0222E9D7B}" destId="{9C1404B5-0946-4B79-89D8-EED1839E24A9}" srcOrd="1" destOrd="0" presId="urn:microsoft.com/office/officeart/2005/8/layout/hierarchy6"/>
    <dgm:cxn modelId="{3CD4DB09-82B6-43C5-A222-A2BB28BC208A}" type="presParOf" srcId="{A62373AE-FFB9-4579-9A56-4015CF0ECEF4}" destId="{F72A442F-A6D7-428A-9E3A-BF6D0C1FD502}" srcOrd="2" destOrd="0" presId="urn:microsoft.com/office/officeart/2005/8/layout/hierarchy6"/>
    <dgm:cxn modelId="{9147417F-4E24-4DC8-B8B4-F9496FBDE8EA}" type="presParOf" srcId="{A62373AE-FFB9-4579-9A56-4015CF0ECEF4}" destId="{0CA3CF85-4B1D-4BBC-B2ED-30A03EB74EBA}" srcOrd="3" destOrd="0" presId="urn:microsoft.com/office/officeart/2005/8/layout/hierarchy6"/>
    <dgm:cxn modelId="{14E3DDAA-9C22-431E-8E25-6696027DB8B8}" type="presParOf" srcId="{0CA3CF85-4B1D-4BBC-B2ED-30A03EB74EBA}" destId="{FCBF7738-D164-4D6D-ACDA-63A22CEB8CBA}" srcOrd="0" destOrd="0" presId="urn:microsoft.com/office/officeart/2005/8/layout/hierarchy6"/>
    <dgm:cxn modelId="{84CB2CE6-8922-492D-8E89-3EB3267A4689}" type="presParOf" srcId="{0CA3CF85-4B1D-4BBC-B2ED-30A03EB74EBA}" destId="{CB100925-2FAD-4BAC-A214-8B92F814B513}" srcOrd="1" destOrd="0" presId="urn:microsoft.com/office/officeart/2005/8/layout/hierarchy6"/>
    <dgm:cxn modelId="{7015A913-B5B5-4CFE-A5FC-51A5D06A61C7}" type="presParOf" srcId="{CB100925-2FAD-4BAC-A214-8B92F814B513}" destId="{E874379C-2DAF-408B-975D-225B4A6F42A6}" srcOrd="0" destOrd="0" presId="urn:microsoft.com/office/officeart/2005/8/layout/hierarchy6"/>
    <dgm:cxn modelId="{3A0701BF-F64F-41EC-AE05-77DC0EA451FC}" type="presParOf" srcId="{CB100925-2FAD-4BAC-A214-8B92F814B513}" destId="{9853ADCC-4FE0-4FD2-AFC0-A0211E6F78E1}" srcOrd="1" destOrd="0" presId="urn:microsoft.com/office/officeart/2005/8/layout/hierarchy6"/>
    <dgm:cxn modelId="{C8948819-B64A-4ECA-801A-51CB299774D1}" type="presParOf" srcId="{9853ADCC-4FE0-4FD2-AFC0-A0211E6F78E1}" destId="{6DFDD823-938A-471D-9737-8E2663BB9B57}" srcOrd="0" destOrd="0" presId="urn:microsoft.com/office/officeart/2005/8/layout/hierarchy6"/>
    <dgm:cxn modelId="{941E90B9-6C30-4FDF-8CAD-DB65ECBF7F33}" type="presParOf" srcId="{9853ADCC-4FE0-4FD2-AFC0-A0211E6F78E1}" destId="{0D3C6AE9-353C-485B-BB35-C9AB15434D2B}" srcOrd="1" destOrd="0" presId="urn:microsoft.com/office/officeart/2005/8/layout/hierarchy6"/>
    <dgm:cxn modelId="{0405B051-7687-40B1-8643-39D16C7D0B20}" type="presParOf" srcId="{A62373AE-FFB9-4579-9A56-4015CF0ECEF4}" destId="{97851CD0-8285-4BAC-B593-9B5050D97512}" srcOrd="4" destOrd="0" presId="urn:microsoft.com/office/officeart/2005/8/layout/hierarchy6"/>
    <dgm:cxn modelId="{CEBE3273-14C3-43A3-8F51-563267FA4484}" type="presParOf" srcId="{A62373AE-FFB9-4579-9A56-4015CF0ECEF4}" destId="{5C7E4367-E6FE-4706-966B-E1DC5C29B8F9}" srcOrd="5" destOrd="0" presId="urn:microsoft.com/office/officeart/2005/8/layout/hierarchy6"/>
    <dgm:cxn modelId="{B6D0A1FD-ACD1-4C34-8C41-BE91F19D5E90}" type="presParOf" srcId="{5C7E4367-E6FE-4706-966B-E1DC5C29B8F9}" destId="{FE909EF9-DF2B-4B87-B8CA-3ABDC09DF391}" srcOrd="0" destOrd="0" presId="urn:microsoft.com/office/officeart/2005/8/layout/hierarchy6"/>
    <dgm:cxn modelId="{9131392D-2DFB-4A3F-8706-B302CD18028C}" type="presParOf" srcId="{5C7E4367-E6FE-4706-966B-E1DC5C29B8F9}" destId="{CB94C96C-9841-4E95-97FC-4DA9824FBEFB}" srcOrd="1" destOrd="0" presId="urn:microsoft.com/office/officeart/2005/8/layout/hierarchy6"/>
    <dgm:cxn modelId="{29B507E4-C48D-4297-972E-093C8759CA56}" type="presParOf" srcId="{CB94C96C-9841-4E95-97FC-4DA9824FBEFB}" destId="{53D652E7-6860-4F3A-8610-F26E3F10F0AD}" srcOrd="0" destOrd="0" presId="urn:microsoft.com/office/officeart/2005/8/layout/hierarchy6"/>
    <dgm:cxn modelId="{C8B2EF96-12A4-4B30-B1E0-A81A5B4DD496}" type="presParOf" srcId="{CB94C96C-9841-4E95-97FC-4DA9824FBEFB}" destId="{6D9456A1-2915-4F1B-8F4F-5A3C3A52EABB}" srcOrd="1" destOrd="0" presId="urn:microsoft.com/office/officeart/2005/8/layout/hierarchy6"/>
    <dgm:cxn modelId="{906EA2AD-B1EB-4CA6-9B8B-4A4029BF272A}" type="presParOf" srcId="{6D9456A1-2915-4F1B-8F4F-5A3C3A52EABB}" destId="{A1C0F676-50C8-49F8-B7E8-F22E3272A6F8}" srcOrd="0" destOrd="0" presId="urn:microsoft.com/office/officeart/2005/8/layout/hierarchy6"/>
    <dgm:cxn modelId="{9CF75AFF-0B10-4D2A-955B-3DA9F8A14344}" type="presParOf" srcId="{6D9456A1-2915-4F1B-8F4F-5A3C3A52EABB}" destId="{CA5AB506-18CB-4610-849D-EAEC47BE6B3C}" srcOrd="1" destOrd="0" presId="urn:microsoft.com/office/officeart/2005/8/layout/hierarchy6"/>
    <dgm:cxn modelId="{E9C6E2E1-FC8B-4337-8400-896B54F77569}" type="presParOf" srcId="{95EB1FC8-F0F0-49E2-A1E5-EECC2421BE77}" destId="{FFEB8EFA-E66E-483B-8314-EDFF17CB82C5}" srcOrd="2" destOrd="0" presId="urn:microsoft.com/office/officeart/2005/8/layout/hierarchy6"/>
    <dgm:cxn modelId="{B5C0EAD2-1721-404F-A63F-BAAD3B3838B0}" type="presParOf" srcId="{95EB1FC8-F0F0-49E2-A1E5-EECC2421BE77}" destId="{CF42E545-ED8A-4FB8-9261-5216487F38A5}" srcOrd="3" destOrd="0" presId="urn:microsoft.com/office/officeart/2005/8/layout/hierarchy6"/>
    <dgm:cxn modelId="{DA9DB962-1DA9-4873-AFA8-E1A4D4F84D19}" type="presParOf" srcId="{CF42E545-ED8A-4FB8-9261-5216487F38A5}" destId="{A32384B3-22C2-42F5-9B85-0A1A4AB21608}" srcOrd="0" destOrd="0" presId="urn:microsoft.com/office/officeart/2005/8/layout/hierarchy6"/>
    <dgm:cxn modelId="{59086982-DB3D-43C1-A01A-53E7081DDDD1}" type="presParOf" srcId="{CF42E545-ED8A-4FB8-9261-5216487F38A5}" destId="{BF251F7A-2B13-4A06-8A67-66BA92602069}" srcOrd="1" destOrd="0" presId="urn:microsoft.com/office/officeart/2005/8/layout/hierarchy6"/>
    <dgm:cxn modelId="{A2EED3C1-79A5-4E35-88FA-A4457A6F8EB0}" type="presParOf" srcId="{BF251F7A-2B13-4A06-8A67-66BA92602069}" destId="{CFE1AFC0-CB1C-46BB-BC42-A532BCCA7F09}" srcOrd="0" destOrd="0" presId="urn:microsoft.com/office/officeart/2005/8/layout/hierarchy6"/>
    <dgm:cxn modelId="{E3DB3B65-9FE8-4683-A07A-1D2B358EBCA5}" type="presParOf" srcId="{BF251F7A-2B13-4A06-8A67-66BA92602069}" destId="{6896D62D-4B84-429A-A6FB-DD278B356FC6}" srcOrd="1" destOrd="0" presId="urn:microsoft.com/office/officeart/2005/8/layout/hierarchy6"/>
    <dgm:cxn modelId="{5D266EE4-1338-49B3-A1CD-C4515F10F237}" type="presParOf" srcId="{6896D62D-4B84-429A-A6FB-DD278B356FC6}" destId="{BD5C8F3B-8F0B-4EF9-9354-4DADF9F38B15}" srcOrd="0" destOrd="0" presId="urn:microsoft.com/office/officeart/2005/8/layout/hierarchy6"/>
    <dgm:cxn modelId="{884C31B1-3C46-45D4-9DEE-23CDF9F27FFE}" type="presParOf" srcId="{6896D62D-4B84-429A-A6FB-DD278B356FC6}" destId="{CC470DB9-4992-4D36-87BD-469DC61A9CC1}" srcOrd="1" destOrd="0" presId="urn:microsoft.com/office/officeart/2005/8/layout/hierarchy6"/>
    <dgm:cxn modelId="{AA2E65E4-865C-42D4-B900-09D1D78A1404}" type="presParOf" srcId="{CC470DB9-4992-4D36-87BD-469DC61A9CC1}" destId="{1FBA9A7A-FA31-4314-B150-7D5DF0991376}" srcOrd="0" destOrd="0" presId="urn:microsoft.com/office/officeart/2005/8/layout/hierarchy6"/>
    <dgm:cxn modelId="{791833F6-A212-4373-BE6C-CD7489AF626D}" type="presParOf" srcId="{CC470DB9-4992-4D36-87BD-469DC61A9CC1}" destId="{015048EF-3EFC-4205-A2C1-F3CD1BDF8CA0}" srcOrd="1" destOrd="0" presId="urn:microsoft.com/office/officeart/2005/8/layout/hierarchy6"/>
    <dgm:cxn modelId="{F39A732C-D550-45C1-85DF-8379BE54A34D}" type="presParOf" srcId="{015048EF-3EFC-4205-A2C1-F3CD1BDF8CA0}" destId="{8B90BD19-4943-4247-9DB4-B9FC2C01B8D9}" srcOrd="0" destOrd="0" presId="urn:microsoft.com/office/officeart/2005/8/layout/hierarchy6"/>
    <dgm:cxn modelId="{8A7EAE22-F779-4D7F-BE07-BA919F64DFF0}" type="presParOf" srcId="{015048EF-3EFC-4205-A2C1-F3CD1BDF8CA0}" destId="{442A69EF-AEE1-420E-AF9C-E02B3DA0DF5A}" srcOrd="1" destOrd="0" presId="urn:microsoft.com/office/officeart/2005/8/layout/hierarchy6"/>
    <dgm:cxn modelId="{99959BD4-11ED-4CF1-B41C-46C73D3F40F4}" type="presParOf" srcId="{95EB1FC8-F0F0-49E2-A1E5-EECC2421BE77}" destId="{47B6CF8F-8C63-418F-BC69-E1E1F45BE272}" srcOrd="4" destOrd="0" presId="urn:microsoft.com/office/officeart/2005/8/layout/hierarchy6"/>
    <dgm:cxn modelId="{B3C337A6-D753-4E6F-90E2-F876E92DA8B1}" type="presParOf" srcId="{95EB1FC8-F0F0-49E2-A1E5-EECC2421BE77}" destId="{D2A4020B-688E-4488-87CB-A1D08DDC5FB7}" srcOrd="5" destOrd="0" presId="urn:microsoft.com/office/officeart/2005/8/layout/hierarchy6"/>
    <dgm:cxn modelId="{919F6961-80FF-47A7-A0B7-6BFA200BFA91}" type="presParOf" srcId="{D2A4020B-688E-4488-87CB-A1D08DDC5FB7}" destId="{D4EF2AAA-5C0F-4EAC-AE35-22D345DD27A1}" srcOrd="0" destOrd="0" presId="urn:microsoft.com/office/officeart/2005/8/layout/hierarchy6"/>
    <dgm:cxn modelId="{ABF22966-0171-4903-96BA-B3C54A996B53}" type="presParOf" srcId="{D2A4020B-688E-4488-87CB-A1D08DDC5FB7}" destId="{813CBF45-7634-4D1B-81F8-80F47E3E5C72}" srcOrd="1" destOrd="0" presId="urn:microsoft.com/office/officeart/2005/8/layout/hierarchy6"/>
    <dgm:cxn modelId="{71CDD593-F0F9-4947-B2E1-63F93B1F33AA}" type="presParOf" srcId="{813CBF45-7634-4D1B-81F8-80F47E3E5C72}" destId="{57F70B99-1192-428F-B720-9D093627814D}" srcOrd="0" destOrd="0" presId="urn:microsoft.com/office/officeart/2005/8/layout/hierarchy6"/>
    <dgm:cxn modelId="{A55834C3-548E-4247-9888-F8151920A629}" type="presParOf" srcId="{813CBF45-7634-4D1B-81F8-80F47E3E5C72}" destId="{97F7BD77-FB6A-4442-9D07-15399F0257A3}" srcOrd="1" destOrd="0" presId="urn:microsoft.com/office/officeart/2005/8/layout/hierarchy6"/>
    <dgm:cxn modelId="{F11F6906-DA6E-451C-BC58-9741BD4F19B5}" type="presParOf" srcId="{97F7BD77-FB6A-4442-9D07-15399F0257A3}" destId="{1EE55963-FEAD-4121-BCDA-F1C74BF3E94E}" srcOrd="0" destOrd="0" presId="urn:microsoft.com/office/officeart/2005/8/layout/hierarchy6"/>
    <dgm:cxn modelId="{6500F5B2-317E-4DA0-B887-95B0524B3AE3}" type="presParOf" srcId="{97F7BD77-FB6A-4442-9D07-15399F0257A3}" destId="{A0382C9D-725D-47B7-8777-319A86230E6F}" srcOrd="1" destOrd="0" presId="urn:microsoft.com/office/officeart/2005/8/layout/hierarchy6"/>
    <dgm:cxn modelId="{A8DD43A1-92C6-4723-B1C4-F94138F7BE40}" type="presParOf" srcId="{01D6870D-A53C-4FD6-8C1F-8FCC6D4507B1}" destId="{B66FCD44-54B9-4D00-9483-CCC7F864BF7C}" srcOrd="1" destOrd="0" presId="urn:microsoft.com/office/officeart/2005/8/layout/hierarchy6"/>
    <dgm:cxn modelId="{20D9460E-30B6-42C3-B578-9904132562E8}" type="presParOf" srcId="{B66FCD44-54B9-4D00-9483-CCC7F864BF7C}" destId="{1310BA89-EBBB-44EA-A469-978F7C2A4EB7}" srcOrd="0" destOrd="0" presId="urn:microsoft.com/office/officeart/2005/8/layout/hierarchy6"/>
    <dgm:cxn modelId="{EE60DEF4-9931-4FFA-98C8-38FF7C8173D9}" type="presParOf" srcId="{1310BA89-EBBB-44EA-A469-978F7C2A4EB7}" destId="{ADDBBF86-DEE8-4462-AA5F-8DB2E2C488BD}" srcOrd="0" destOrd="0" presId="urn:microsoft.com/office/officeart/2005/8/layout/hierarchy6"/>
    <dgm:cxn modelId="{E9ED4B51-CAE3-48F8-9E73-396741ADC256}" type="presParOf" srcId="{1310BA89-EBBB-44EA-A469-978F7C2A4EB7}" destId="{6C1196D2-1A3F-4563-9866-EEDD69A6EF32}" srcOrd="1" destOrd="0" presId="urn:microsoft.com/office/officeart/2005/8/layout/hierarchy6"/>
    <dgm:cxn modelId="{46CFC789-149F-49F8-A8DC-1E1B56509775}" type="presParOf" srcId="{B66FCD44-54B9-4D00-9483-CCC7F864BF7C}" destId="{7A129887-A37E-41FF-9A58-F603CD67D116}" srcOrd="1" destOrd="0" presId="urn:microsoft.com/office/officeart/2005/8/layout/hierarchy6"/>
    <dgm:cxn modelId="{1D215CD1-12E2-4EA6-845A-65103D60E3EB}" type="presParOf" srcId="{7A129887-A37E-41FF-9A58-F603CD67D116}" destId="{11209B9A-E88F-4042-95C3-E1921341F1B8}" srcOrd="0" destOrd="0" presId="urn:microsoft.com/office/officeart/2005/8/layout/hierarchy6"/>
    <dgm:cxn modelId="{2953530C-C6A3-4B1F-9AA9-89792ED03697}" type="presParOf" srcId="{B66FCD44-54B9-4D00-9483-CCC7F864BF7C}" destId="{1B87E2AC-C693-4191-A7E8-D7375E5DBAD7}" srcOrd="2" destOrd="0" presId="urn:microsoft.com/office/officeart/2005/8/layout/hierarchy6"/>
    <dgm:cxn modelId="{142C3334-7501-48F2-8EAF-A8BE16280981}" type="presParOf" srcId="{1B87E2AC-C693-4191-A7E8-D7375E5DBAD7}" destId="{332CE161-C989-44A3-8FAE-A9ABC7A2FC20}" srcOrd="0" destOrd="0" presId="urn:microsoft.com/office/officeart/2005/8/layout/hierarchy6"/>
    <dgm:cxn modelId="{E4E1ED69-5FB2-448F-B9CA-D586DBBC7929}" type="presParOf" srcId="{1B87E2AC-C693-4191-A7E8-D7375E5DBAD7}" destId="{F687F112-6654-4D39-8FA5-38C34C18B1C9}" srcOrd="1" destOrd="0" presId="urn:microsoft.com/office/officeart/2005/8/layout/hierarchy6"/>
    <dgm:cxn modelId="{66E1DD35-C71D-48FE-B342-5150E8B7DF66}" type="presParOf" srcId="{B66FCD44-54B9-4D00-9483-CCC7F864BF7C}" destId="{374A7CBB-9DC0-4FF9-9877-E0447381F737}" srcOrd="3" destOrd="0" presId="urn:microsoft.com/office/officeart/2005/8/layout/hierarchy6"/>
    <dgm:cxn modelId="{0D566587-F92A-4E37-AF1A-1A25067AFBF7}" type="presParOf" srcId="{374A7CBB-9DC0-4FF9-9877-E0447381F737}" destId="{4BC57B1E-C4B5-4FCB-BBDB-B9B9B8C9ECDE}" srcOrd="0" destOrd="0" presId="urn:microsoft.com/office/officeart/2005/8/layout/hierarchy6"/>
    <dgm:cxn modelId="{8419F9A2-4A1A-458F-BBAC-51F9FAB8A0CE}" type="presParOf" srcId="{B66FCD44-54B9-4D00-9483-CCC7F864BF7C}" destId="{171F2C59-5490-47C4-A09D-280D533EC027}" srcOrd="4" destOrd="0" presId="urn:microsoft.com/office/officeart/2005/8/layout/hierarchy6"/>
    <dgm:cxn modelId="{9E65EF80-99C9-41AD-9029-D174086ADF6E}" type="presParOf" srcId="{171F2C59-5490-47C4-A09D-280D533EC027}" destId="{5DAD950C-874F-422A-8948-4F4731BD1A22}" srcOrd="0" destOrd="0" presId="urn:microsoft.com/office/officeart/2005/8/layout/hierarchy6"/>
    <dgm:cxn modelId="{5C472E45-1E39-4D9F-A11D-AFF7EFAC3BAE}" type="presParOf" srcId="{171F2C59-5490-47C4-A09D-280D533EC027}" destId="{1C7845CB-68D1-4245-9DCA-ED10B08C3FDB}" srcOrd="1" destOrd="0" presId="urn:microsoft.com/office/officeart/2005/8/layout/hierarchy6"/>
    <dgm:cxn modelId="{5DA5324A-AC48-448A-9E43-02973CFE35E0}" type="presParOf" srcId="{B66FCD44-54B9-4D00-9483-CCC7F864BF7C}" destId="{B2EA66C5-AAA8-4FDD-8BF0-113274245BDE}" srcOrd="5" destOrd="0" presId="urn:microsoft.com/office/officeart/2005/8/layout/hierarchy6"/>
    <dgm:cxn modelId="{961EC383-0263-4028-8F62-7481C9FB4622}" type="presParOf" srcId="{B2EA66C5-AAA8-4FDD-8BF0-113274245BDE}" destId="{0C7726C0-94D9-4CDB-942A-CBB324A8903B}" srcOrd="0" destOrd="0" presId="urn:microsoft.com/office/officeart/2005/8/layout/hierarchy6"/>
    <dgm:cxn modelId="{02973EA4-1A84-4733-9748-E7E4FF41B46A}" type="presParOf" srcId="{B66FCD44-54B9-4D00-9483-CCC7F864BF7C}" destId="{073D9740-9E87-48B6-B1A1-C7F0E44CB222}" srcOrd="6" destOrd="0" presId="urn:microsoft.com/office/officeart/2005/8/layout/hierarchy6"/>
    <dgm:cxn modelId="{679FA3E9-06CA-4BCA-86AC-776AA73FFCE4}" type="presParOf" srcId="{073D9740-9E87-48B6-B1A1-C7F0E44CB222}" destId="{A84E598A-2215-48CA-AD95-2EC75D53226D}" srcOrd="0" destOrd="0" presId="urn:microsoft.com/office/officeart/2005/8/layout/hierarchy6"/>
    <dgm:cxn modelId="{228EB11C-6E43-4B58-93D3-E1A7F56A24B4}" type="presParOf" srcId="{073D9740-9E87-48B6-B1A1-C7F0E44CB222}" destId="{1A73D605-2D57-419E-8B33-6B9DFA73B1B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D4712-7F2E-45DE-83F3-39A11CBC6ECE}">
      <dsp:nvSpPr>
        <dsp:cNvPr id="0" name=""/>
        <dsp:cNvSpPr/>
      </dsp:nvSpPr>
      <dsp:spPr>
        <a:xfrm>
          <a:off x="207047" y="-59190"/>
          <a:ext cx="6685727" cy="1340388"/>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pt-BR" sz="1400" kern="1200">
              <a:latin typeface="Arial" panose="020B0604020202020204" pitchFamily="34" charset="0"/>
              <a:cs typeface="Arial" panose="020B0604020202020204" pitchFamily="34" charset="0"/>
            </a:rPr>
            <a:t>6.1.3.2.1 Os critérios gerais de definição da amostragem devem seguir </a:t>
          </a:r>
          <a:r>
            <a:rPr lang="pt-BR" sz="1400" b="1" kern="1200">
              <a:latin typeface="Arial" panose="020B0604020202020204" pitchFamily="34" charset="0"/>
              <a:cs typeface="Arial" panose="020B0604020202020204" pitchFamily="34" charset="0"/>
            </a:rPr>
            <a:t>os requisitos estabelecidos no RGCEPI</a:t>
          </a:r>
          <a:r>
            <a:rPr lang="pt-BR" sz="1400" kern="1200">
              <a:latin typeface="Arial" panose="020B0604020202020204" pitchFamily="34" charset="0"/>
              <a:cs typeface="Arial" panose="020B0604020202020204" pitchFamily="34" charset="0"/>
            </a:rPr>
            <a:t>.</a:t>
          </a:r>
          <a:endParaRPr lang="pt-BR" sz="1400" kern="1200">
            <a:solidFill>
              <a:sysClr val="windowText" lastClr="000000"/>
            </a:solidFill>
            <a:latin typeface="Arial" panose="020B0604020202020204" pitchFamily="34" charset="0"/>
            <a:ea typeface="+mn-ea"/>
            <a:cs typeface="Arial" panose="020B0604020202020204" pitchFamily="34" charset="0"/>
          </a:endParaRPr>
        </a:p>
      </dsp:txBody>
      <dsp:txXfrm>
        <a:off x="246306" y="-19931"/>
        <a:ext cx="5430084" cy="1261870"/>
      </dsp:txXfrm>
    </dsp:sp>
    <dsp:sp modelId="{A5182049-5058-4040-9B75-B368F900B753}">
      <dsp:nvSpPr>
        <dsp:cNvPr id="0" name=""/>
        <dsp:cNvSpPr/>
      </dsp:nvSpPr>
      <dsp:spPr>
        <a:xfrm>
          <a:off x="592360" y="1444537"/>
          <a:ext cx="6636983" cy="958721"/>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pt-BR" sz="1400" kern="1200">
              <a:latin typeface="Arial" panose="020B0604020202020204" pitchFamily="34" charset="0"/>
              <a:cs typeface="Arial" panose="020B0604020202020204" pitchFamily="34" charset="0"/>
            </a:rPr>
            <a:t>6.1.3.2.1.1 Para avaliação de protetores auditivos, </a:t>
          </a:r>
          <a:r>
            <a:rPr lang="pt-BR" sz="1400" b="1" kern="1200">
              <a:latin typeface="Arial" panose="020B0604020202020204" pitchFamily="34" charset="0"/>
              <a:cs typeface="Arial" panose="020B0604020202020204" pitchFamily="34" charset="0"/>
            </a:rPr>
            <a:t>não se aplica a amostragem de contraprova e testemunha </a:t>
          </a:r>
          <a:r>
            <a:rPr lang="pt-BR" sz="1400" kern="1200">
              <a:latin typeface="Arial" panose="020B0604020202020204" pitchFamily="34" charset="0"/>
              <a:cs typeface="Arial" panose="020B0604020202020204" pitchFamily="34" charset="0"/>
            </a:rPr>
            <a:t>estabelecida no subitem 6.2.4.2.3 do RGCEPI</a:t>
          </a:r>
          <a:endParaRPr lang="pt-BR" sz="1600" kern="1200">
            <a:solidFill>
              <a:sysClr val="windowText" lastClr="000000"/>
            </a:solidFill>
            <a:latin typeface="Arial" panose="020B0604020202020204" pitchFamily="34" charset="0"/>
            <a:ea typeface="+mn-ea"/>
            <a:cs typeface="Arial" panose="020B0604020202020204" pitchFamily="34" charset="0"/>
          </a:endParaRPr>
        </a:p>
      </dsp:txBody>
      <dsp:txXfrm>
        <a:off x="620440" y="1472617"/>
        <a:ext cx="5250912" cy="902561"/>
      </dsp:txXfrm>
    </dsp:sp>
    <dsp:sp modelId="{CA5DDE8C-2D5A-413E-A6D6-4EA14F530C60}">
      <dsp:nvSpPr>
        <dsp:cNvPr id="0" name=""/>
        <dsp:cNvSpPr/>
      </dsp:nvSpPr>
      <dsp:spPr>
        <a:xfrm>
          <a:off x="1147570" y="2655373"/>
          <a:ext cx="6107202" cy="877659"/>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latin typeface="Arial" panose="020B0604020202020204" pitchFamily="34" charset="0"/>
              <a:cs typeface="Arial" panose="020B0604020202020204" pitchFamily="34" charset="0"/>
            </a:rPr>
            <a:t>6.1.3.2.2 As amostras devem ser retiradas </a:t>
          </a:r>
          <a:r>
            <a:rPr lang="pt-BR" sz="1400" b="1" kern="1200">
              <a:latin typeface="Arial" panose="020B0604020202020204" pitchFamily="34" charset="0"/>
              <a:cs typeface="Arial" panose="020B0604020202020204" pitchFamily="34" charset="0"/>
            </a:rPr>
            <a:t>de um mesmo lote de fabricação</a:t>
          </a:r>
          <a:r>
            <a:rPr lang="pt-BR" sz="1400" kern="1200">
              <a:latin typeface="Arial" panose="020B0604020202020204" pitchFamily="34" charset="0"/>
              <a:cs typeface="Arial" panose="020B0604020202020204" pitchFamily="34" charset="0"/>
            </a:rPr>
            <a:t>, observando-se o tamanho da amostragem estabelecido na ABNT NBR 16076 e/ou ABNT NBR 17072.</a:t>
          </a:r>
          <a:endParaRPr lang="pt-BR" sz="1400" b="0" kern="1200">
            <a:solidFill>
              <a:sysClr val="windowText" lastClr="000000"/>
            </a:solidFill>
            <a:latin typeface="Arial" panose="020B0604020202020204" pitchFamily="34" charset="0"/>
            <a:ea typeface="+mn-ea"/>
            <a:cs typeface="Arial" panose="020B0604020202020204" pitchFamily="34" charset="0"/>
          </a:endParaRPr>
        </a:p>
      </dsp:txBody>
      <dsp:txXfrm>
        <a:off x="1173276" y="2681079"/>
        <a:ext cx="4832036" cy="826247"/>
      </dsp:txXfrm>
    </dsp:sp>
    <dsp:sp modelId="{45DFB0F4-39AA-40B0-AAD6-C9128B2FCBAB}">
      <dsp:nvSpPr>
        <dsp:cNvPr id="0" name=""/>
        <dsp:cNvSpPr/>
      </dsp:nvSpPr>
      <dsp:spPr>
        <a:xfrm>
          <a:off x="5729876" y="945053"/>
          <a:ext cx="717358" cy="717358"/>
        </a:xfrm>
        <a:prstGeom prst="downArrow">
          <a:avLst>
            <a:gd name="adj1" fmla="val 55000"/>
            <a:gd name="adj2" fmla="val 45000"/>
          </a:avLst>
        </a:prstGeom>
        <a:solidFill>
          <a:schemeClr val="tx2">
            <a:lumMod val="75000"/>
            <a:alpha val="90000"/>
          </a:schemeClr>
        </a:solidFill>
        <a:ln w="9525" cap="flat" cmpd="sng" algn="ctr">
          <a:solidFill>
            <a:srgbClr val="144A4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pt-BR" sz="3200" kern="1200">
            <a:solidFill>
              <a:sysClr val="windowText" lastClr="000000">
                <a:hueOff val="0"/>
                <a:satOff val="0"/>
                <a:lumOff val="0"/>
                <a:alphaOff val="0"/>
              </a:sysClr>
            </a:solidFill>
            <a:latin typeface="Calibri"/>
            <a:ea typeface="+mn-ea"/>
            <a:cs typeface="+mn-cs"/>
          </a:endParaRPr>
        </a:p>
      </dsp:txBody>
      <dsp:txXfrm>
        <a:off x="5891282" y="945053"/>
        <a:ext cx="394546" cy="539812"/>
      </dsp:txXfrm>
    </dsp:sp>
    <dsp:sp modelId="{B84B5A16-DF94-41BC-BFAA-CA3236764F9E}">
      <dsp:nvSpPr>
        <dsp:cNvPr id="0" name=""/>
        <dsp:cNvSpPr/>
      </dsp:nvSpPr>
      <dsp:spPr>
        <a:xfrm>
          <a:off x="6186077" y="2112134"/>
          <a:ext cx="717358" cy="717358"/>
        </a:xfrm>
        <a:prstGeom prst="downArrow">
          <a:avLst>
            <a:gd name="adj1" fmla="val 55000"/>
            <a:gd name="adj2" fmla="val 45000"/>
          </a:avLst>
        </a:prstGeom>
        <a:solidFill>
          <a:schemeClr val="tx2">
            <a:lumMod val="75000"/>
            <a:alpha val="90000"/>
          </a:schemeClr>
        </a:solidFill>
        <a:ln w="9525" cap="flat" cmpd="sng" algn="ctr">
          <a:solidFill>
            <a:srgbClr val="144A4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pt-BR" sz="3200" kern="1200">
            <a:solidFill>
              <a:sysClr val="windowText" lastClr="000000">
                <a:hueOff val="0"/>
                <a:satOff val="0"/>
                <a:lumOff val="0"/>
                <a:alphaOff val="0"/>
              </a:sysClr>
            </a:solidFill>
            <a:latin typeface="Calibri"/>
            <a:ea typeface="+mn-ea"/>
            <a:cs typeface="+mn-cs"/>
          </a:endParaRPr>
        </a:p>
      </dsp:txBody>
      <dsp:txXfrm>
        <a:off x="6347483" y="2112134"/>
        <a:ext cx="394546" cy="539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F15C-6468-471C-8953-909AADF65169}">
      <dsp:nvSpPr>
        <dsp:cNvPr id="0" name=""/>
        <dsp:cNvSpPr/>
      </dsp:nvSpPr>
      <dsp:spPr>
        <a:xfrm>
          <a:off x="2447001" y="1580461"/>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Definições</a:t>
          </a:r>
        </a:p>
      </dsp:txBody>
      <dsp:txXfrm>
        <a:off x="2623029" y="1756489"/>
        <a:ext cx="849940" cy="849940"/>
      </dsp:txXfrm>
    </dsp:sp>
    <dsp:sp modelId="{F0245670-BA56-4274-9637-32C2D543060F}">
      <dsp:nvSpPr>
        <dsp:cNvPr id="0" name=""/>
        <dsp:cNvSpPr/>
      </dsp:nvSpPr>
      <dsp:spPr>
        <a:xfrm rot="16200000">
          <a:off x="2866418" y="13811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038920" y="1389800"/>
        <a:ext cx="18158" cy="18158"/>
      </dsp:txXfrm>
    </dsp:sp>
    <dsp:sp modelId="{752E887B-0169-4447-9485-A9C5B75A38F7}">
      <dsp:nvSpPr>
        <dsp:cNvPr id="0" name=""/>
        <dsp:cNvSpPr/>
      </dsp:nvSpPr>
      <dsp:spPr>
        <a:xfrm>
          <a:off x="2447001" y="15301"/>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solidFill>
                <a:schemeClr val="tx1"/>
              </a:solidFill>
            </a:rPr>
            <a:t>Classe</a:t>
          </a:r>
        </a:p>
      </dsp:txBody>
      <dsp:txXfrm>
        <a:off x="2623029" y="191329"/>
        <a:ext cx="849940" cy="849940"/>
      </dsp:txXfrm>
    </dsp:sp>
    <dsp:sp modelId="{2B8DD1A1-7F4D-4A99-B755-6BF6653D40B0}">
      <dsp:nvSpPr>
        <dsp:cNvPr id="0" name=""/>
        <dsp:cNvSpPr/>
      </dsp:nvSpPr>
      <dsp:spPr>
        <a:xfrm rot="20520000">
          <a:off x="3610696"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783198" y="1930549"/>
        <a:ext cx="18158" cy="18158"/>
      </dsp:txXfrm>
    </dsp:sp>
    <dsp:sp modelId="{F2EDB6D1-0619-471E-9BFC-1927DAA12C68}">
      <dsp:nvSpPr>
        <dsp:cNvPr id="0" name=""/>
        <dsp:cNvSpPr/>
      </dsp:nvSpPr>
      <dsp:spPr>
        <a:xfrm>
          <a:off x="3935557" y="1096800"/>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solidFill>
                <a:schemeClr val="tx1"/>
              </a:solidFill>
            </a:rPr>
            <a:t>Acessórios</a:t>
          </a:r>
        </a:p>
      </dsp:txBody>
      <dsp:txXfrm>
        <a:off x="4111585" y="1272828"/>
        <a:ext cx="849940" cy="849940"/>
      </dsp:txXfrm>
    </dsp:sp>
    <dsp:sp modelId="{6471E013-F40E-4BE9-B36B-A35B16609398}">
      <dsp:nvSpPr>
        <dsp:cNvPr id="0" name=""/>
        <dsp:cNvSpPr/>
      </dsp:nvSpPr>
      <dsp:spPr>
        <a:xfrm rot="3240000">
          <a:off x="3326407"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498909" y="2805500"/>
        <a:ext cx="18158" cy="18158"/>
      </dsp:txXfrm>
    </dsp:sp>
    <dsp:sp modelId="{651270D2-9007-4864-AEFF-13291DA1A432}">
      <dsp:nvSpPr>
        <dsp:cNvPr id="0" name=""/>
        <dsp:cNvSpPr/>
      </dsp:nvSpPr>
      <dsp:spPr>
        <a:xfrm>
          <a:off x="3366979" y="2846702"/>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solidFill>
                <a:schemeClr val="tx1"/>
              </a:solidFill>
            </a:rPr>
            <a:t>Modelo</a:t>
          </a:r>
        </a:p>
      </dsp:txBody>
      <dsp:txXfrm>
        <a:off x="3543007" y="3022730"/>
        <a:ext cx="849940" cy="849940"/>
      </dsp:txXfrm>
    </dsp:sp>
    <dsp:sp modelId="{1809BC5D-D7B6-4514-80D2-DDD08ABF4506}">
      <dsp:nvSpPr>
        <dsp:cNvPr id="0" name=""/>
        <dsp:cNvSpPr/>
      </dsp:nvSpPr>
      <dsp:spPr>
        <a:xfrm rot="7560000">
          <a:off x="2406429"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rot="10800000">
        <a:off x="2578932" y="2805500"/>
        <a:ext cx="18158" cy="18158"/>
      </dsp:txXfrm>
    </dsp:sp>
    <dsp:sp modelId="{A939E41D-006C-4C6D-8710-2CB80DFE6A30}">
      <dsp:nvSpPr>
        <dsp:cNvPr id="0" name=""/>
        <dsp:cNvSpPr/>
      </dsp:nvSpPr>
      <dsp:spPr>
        <a:xfrm>
          <a:off x="1527024" y="2846702"/>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solidFill>
                <a:schemeClr val="tx1"/>
              </a:solidFill>
            </a:rPr>
            <a:t>Lote</a:t>
          </a:r>
        </a:p>
      </dsp:txBody>
      <dsp:txXfrm>
        <a:off x="1703052" y="3022730"/>
        <a:ext cx="849940" cy="849940"/>
      </dsp:txXfrm>
    </dsp:sp>
    <dsp:sp modelId="{5E2D9775-D70E-48D7-97B1-8A245E773357}">
      <dsp:nvSpPr>
        <dsp:cNvPr id="0" name=""/>
        <dsp:cNvSpPr/>
      </dsp:nvSpPr>
      <dsp:spPr>
        <a:xfrm rot="11880000">
          <a:off x="2122140"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rot="10800000">
        <a:off x="2294643" y="1930549"/>
        <a:ext cx="18158" cy="18158"/>
      </dsp:txXfrm>
    </dsp:sp>
    <dsp:sp modelId="{9222F04C-F6FF-4920-86D7-AEC95B2B2E5B}">
      <dsp:nvSpPr>
        <dsp:cNvPr id="0" name=""/>
        <dsp:cNvSpPr/>
      </dsp:nvSpPr>
      <dsp:spPr>
        <a:xfrm>
          <a:off x="958446" y="1096800"/>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a:solidFill>
                <a:schemeClr val="tx1"/>
              </a:solidFill>
            </a:rPr>
            <a:t>Tipo</a:t>
          </a:r>
        </a:p>
      </dsp:txBody>
      <dsp:txXfrm>
        <a:off x="1134474" y="1272828"/>
        <a:ext cx="849940" cy="849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5180764" y="3561801"/>
          <a:ext cx="518254" cy="91440"/>
        </a:xfrm>
        <a:custGeom>
          <a:avLst/>
          <a:gdLst/>
          <a:ahLst/>
          <a:cxnLst/>
          <a:rect l="0" t="0" r="0" b="0"/>
          <a:pathLst>
            <a:path>
              <a:moveTo>
                <a:pt x="0" y="46074"/>
              </a:moveTo>
              <a:lnTo>
                <a:pt x="248105" y="46074"/>
              </a:lnTo>
              <a:lnTo>
                <a:pt x="248105" y="45720"/>
              </a:lnTo>
              <a:lnTo>
                <a:pt x="51825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927947" y="2316950"/>
          <a:ext cx="551321" cy="1290926"/>
        </a:xfrm>
        <a:custGeom>
          <a:avLst/>
          <a:gdLst/>
          <a:ahLst/>
          <a:cxnLst/>
          <a:rect l="0" t="0" r="0" b="0"/>
          <a:pathLst>
            <a:path>
              <a:moveTo>
                <a:pt x="0" y="0"/>
              </a:moveTo>
              <a:lnTo>
                <a:pt x="281171" y="0"/>
              </a:lnTo>
              <a:lnTo>
                <a:pt x="281171" y="1290926"/>
              </a:lnTo>
              <a:lnTo>
                <a:pt x="551321" y="1290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5153235" y="1874289"/>
          <a:ext cx="554941" cy="91440"/>
        </a:xfrm>
        <a:custGeom>
          <a:avLst/>
          <a:gdLst/>
          <a:ahLst/>
          <a:cxnLst/>
          <a:rect l="0" t="0" r="0" b="0"/>
          <a:pathLst>
            <a:path>
              <a:moveTo>
                <a:pt x="0" y="45728"/>
              </a:moveTo>
              <a:lnTo>
                <a:pt x="284791" y="45728"/>
              </a:lnTo>
              <a:lnTo>
                <a:pt x="284791" y="45720"/>
              </a:lnTo>
              <a:lnTo>
                <a:pt x="55494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927947" y="1920017"/>
          <a:ext cx="523793" cy="396932"/>
        </a:xfrm>
        <a:custGeom>
          <a:avLst/>
          <a:gdLst/>
          <a:ahLst/>
          <a:cxnLst/>
          <a:rect l="0" t="0" r="0" b="0"/>
          <a:pathLst>
            <a:path>
              <a:moveTo>
                <a:pt x="0" y="396932"/>
              </a:moveTo>
              <a:lnTo>
                <a:pt x="253643" y="396932"/>
              </a:lnTo>
              <a:lnTo>
                <a:pt x="253643" y="0"/>
              </a:lnTo>
              <a:lnTo>
                <a:pt x="5237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2B7EC-FFCD-7749-AC4D-516257AA0221}">
      <dsp:nvSpPr>
        <dsp:cNvPr id="0" name=""/>
        <dsp:cNvSpPr/>
      </dsp:nvSpPr>
      <dsp:spPr>
        <a:xfrm>
          <a:off x="5151561" y="503834"/>
          <a:ext cx="534599" cy="91440"/>
        </a:xfrm>
        <a:custGeom>
          <a:avLst/>
          <a:gdLst/>
          <a:ahLst/>
          <a:cxnLst/>
          <a:rect l="0" t="0" r="0" b="0"/>
          <a:pathLst>
            <a:path>
              <a:moveTo>
                <a:pt x="0" y="45720"/>
              </a:moveTo>
              <a:lnTo>
                <a:pt x="264449" y="45720"/>
              </a:lnTo>
              <a:lnTo>
                <a:pt x="264449" y="51356"/>
              </a:lnTo>
              <a:lnTo>
                <a:pt x="534599" y="513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9158A-0C4B-9842-96A6-9A52501C00A6}">
      <dsp:nvSpPr>
        <dsp:cNvPr id="0" name=""/>
        <dsp:cNvSpPr/>
      </dsp:nvSpPr>
      <dsp:spPr>
        <a:xfrm>
          <a:off x="1927947" y="549554"/>
          <a:ext cx="522118" cy="1767395"/>
        </a:xfrm>
        <a:custGeom>
          <a:avLst/>
          <a:gdLst/>
          <a:ahLst/>
          <a:cxnLst/>
          <a:rect l="0" t="0" r="0" b="0"/>
          <a:pathLst>
            <a:path>
              <a:moveTo>
                <a:pt x="0" y="1767395"/>
              </a:moveTo>
              <a:lnTo>
                <a:pt x="251968" y="1767395"/>
              </a:lnTo>
              <a:lnTo>
                <a:pt x="251968" y="0"/>
              </a:lnTo>
              <a:lnTo>
                <a:pt x="5221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318503" y="1235466"/>
          <a:ext cx="1609443" cy="21629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O modelo de certificação varia de acordo com:</a:t>
          </a:r>
        </a:p>
        <a:p>
          <a:pPr marL="0" lvl="0" indent="0" algn="ctr" defTabSz="711200">
            <a:lnSpc>
              <a:spcPct val="90000"/>
            </a:lnSpc>
            <a:spcBef>
              <a:spcPct val="0"/>
            </a:spcBef>
            <a:spcAft>
              <a:spcPct val="35000"/>
            </a:spcAft>
            <a:buNone/>
          </a:pPr>
          <a:r>
            <a:rPr lang="pt-BR" sz="1600" kern="1200">
              <a:solidFill>
                <a:schemeClr val="tx1"/>
              </a:solidFill>
            </a:rPr>
            <a:t>- classe/tipo de respirador e/ou </a:t>
          </a:r>
        </a:p>
        <a:p>
          <a:pPr marL="0" lvl="0" indent="0" algn="ctr" defTabSz="711200">
            <a:lnSpc>
              <a:spcPct val="90000"/>
            </a:lnSpc>
            <a:spcBef>
              <a:spcPct val="0"/>
            </a:spcBef>
            <a:spcAft>
              <a:spcPct val="35000"/>
            </a:spcAft>
            <a:buNone/>
          </a:pPr>
          <a:r>
            <a:rPr lang="pt-BR" sz="1600" kern="1200">
              <a:solidFill>
                <a:schemeClr val="tx1"/>
              </a:solidFill>
            </a:rPr>
            <a:t>- local de avaliação</a:t>
          </a:r>
        </a:p>
      </dsp:txBody>
      <dsp:txXfrm>
        <a:off x="318503" y="1235466"/>
        <a:ext cx="1609443" cy="2162967"/>
      </dsp:txXfrm>
    </dsp:sp>
    <dsp:sp modelId="{6EB5F218-CAB8-724D-86E2-164394F8F2D8}">
      <dsp:nvSpPr>
        <dsp:cNvPr id="0" name=""/>
        <dsp:cNvSpPr/>
      </dsp:nvSpPr>
      <dsp:spPr>
        <a:xfrm>
          <a:off x="2450065" y="0"/>
          <a:ext cx="2701495" cy="1099108"/>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purificadores</a:t>
          </a:r>
          <a:r>
            <a:rPr lang="pt-BR" sz="1200" kern="1200">
              <a:solidFill>
                <a:schemeClr val="tx1"/>
              </a:solidFill>
            </a:rPr>
            <a:t> de ar </a:t>
          </a:r>
        </a:p>
        <a:p>
          <a:pPr marL="0" lvl="0" indent="0" algn="ctr" defTabSz="533400">
            <a:lnSpc>
              <a:spcPct val="90000"/>
            </a:lnSpc>
            <a:spcBef>
              <a:spcPct val="0"/>
            </a:spcBef>
            <a:spcAft>
              <a:spcPct val="35000"/>
            </a:spcAft>
            <a:buNone/>
          </a:pPr>
          <a:r>
            <a:rPr lang="pt-BR" sz="1200" b="1" kern="1200">
              <a:solidFill>
                <a:schemeClr val="tx1"/>
              </a:solidFill>
            </a:rPr>
            <a:t>não motorizados</a:t>
          </a:r>
          <a:r>
            <a:rPr lang="pt-BR" sz="1200" kern="1200">
              <a:solidFill>
                <a:schemeClr val="tx1"/>
              </a:solidFill>
            </a:rPr>
            <a:t> (com filtros substituíveis) e </a:t>
          </a:r>
        </a:p>
        <a:p>
          <a:pPr marL="0" lvl="0" indent="0" algn="ctr" defTabSz="533400">
            <a:lnSpc>
              <a:spcPct val="90000"/>
            </a:lnSpc>
            <a:spcBef>
              <a:spcPct val="0"/>
            </a:spcBef>
            <a:spcAft>
              <a:spcPct val="35000"/>
            </a:spcAft>
            <a:buNone/>
          </a:pPr>
          <a:r>
            <a:rPr lang="pt-BR" sz="1200" kern="1200">
              <a:solidFill>
                <a:schemeClr val="tx1"/>
              </a:solidFill>
            </a:rPr>
            <a:t>que </a:t>
          </a:r>
          <a:r>
            <a:rPr lang="pt-BR" sz="1200" b="1" kern="1200">
              <a:solidFill>
                <a:schemeClr val="tx1"/>
              </a:solidFill>
            </a:rPr>
            <a:t>podem</a:t>
          </a:r>
          <a:r>
            <a:rPr lang="pt-BR" sz="1200" kern="1200">
              <a:solidFill>
                <a:schemeClr val="tx1"/>
              </a:solidFill>
            </a:rPr>
            <a:t> ser ensaiados no Brasil</a:t>
          </a:r>
        </a:p>
      </dsp:txBody>
      <dsp:txXfrm>
        <a:off x="2450065" y="0"/>
        <a:ext cx="2701495" cy="1099108"/>
      </dsp:txXfrm>
    </dsp:sp>
    <dsp:sp modelId="{42E10E3E-CB15-294D-921B-666FF2AF3FED}">
      <dsp:nvSpPr>
        <dsp:cNvPr id="0" name=""/>
        <dsp:cNvSpPr/>
      </dsp:nvSpPr>
      <dsp:spPr>
        <a:xfrm>
          <a:off x="5686160" y="143212"/>
          <a:ext cx="2701495" cy="82395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Modelo 5</a:t>
          </a:r>
        </a:p>
      </dsp:txBody>
      <dsp:txXfrm>
        <a:off x="5686160" y="143212"/>
        <a:ext cx="2701495" cy="823956"/>
      </dsp:txXfrm>
    </dsp:sp>
    <dsp:sp modelId="{DA55B0CF-42A9-2949-8E8F-F456E40E8B1A}">
      <dsp:nvSpPr>
        <dsp:cNvPr id="0" name=""/>
        <dsp:cNvSpPr/>
      </dsp:nvSpPr>
      <dsp:spPr>
        <a:xfrm>
          <a:off x="2451740" y="1300208"/>
          <a:ext cx="2701495" cy="1239617"/>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respiradores ensaiados exclusivamente no exterior, </a:t>
          </a:r>
          <a:r>
            <a:rPr lang="pt-BR" sz="1200" b="1" kern="1200">
              <a:solidFill>
                <a:schemeClr val="tx1"/>
              </a:solidFill>
            </a:rPr>
            <a:t>sem opção de ensaios no Brasil </a:t>
          </a:r>
          <a:r>
            <a:rPr lang="pt-BR" sz="1200" kern="1200">
              <a:solidFill>
                <a:schemeClr val="tx1"/>
              </a:solidFill>
            </a:rPr>
            <a:t>e </a:t>
          </a:r>
        </a:p>
        <a:p>
          <a:pPr marL="0" lvl="0" indent="0" algn="ctr" defTabSz="533400">
            <a:lnSpc>
              <a:spcPct val="90000"/>
            </a:lnSpc>
            <a:spcBef>
              <a:spcPct val="0"/>
            </a:spcBef>
            <a:spcAft>
              <a:spcPct val="35000"/>
            </a:spcAft>
            <a:buNone/>
          </a:pPr>
          <a:r>
            <a:rPr lang="pt-BR" sz="1200" kern="1200">
              <a:solidFill>
                <a:schemeClr val="tx1"/>
              </a:solidFill>
            </a:rPr>
            <a:t>com </a:t>
          </a:r>
          <a:r>
            <a:rPr lang="pt-BR" sz="1200" u="sng" kern="1200">
              <a:solidFill>
                <a:schemeClr val="tx1"/>
              </a:solidFill>
            </a:rPr>
            <a:t>certificação de conformidade estrangeira</a:t>
          </a:r>
        </a:p>
      </dsp:txBody>
      <dsp:txXfrm>
        <a:off x="2451740" y="1300208"/>
        <a:ext cx="2701495" cy="1239617"/>
      </dsp:txXfrm>
    </dsp:sp>
    <dsp:sp modelId="{98711D2D-DA4A-1D45-B07D-28C3850142E7}">
      <dsp:nvSpPr>
        <dsp:cNvPr id="0" name=""/>
        <dsp:cNvSpPr/>
      </dsp:nvSpPr>
      <dsp:spPr>
        <a:xfrm>
          <a:off x="5708177" y="1508030"/>
          <a:ext cx="2701495" cy="82395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Modelo SPAE</a:t>
          </a:r>
        </a:p>
      </dsp:txBody>
      <dsp:txXfrm>
        <a:off x="5708177" y="1508030"/>
        <a:ext cx="2701495" cy="823956"/>
      </dsp:txXfrm>
    </dsp:sp>
    <dsp:sp modelId="{96B1C370-7297-7140-9924-9674930DA750}">
      <dsp:nvSpPr>
        <dsp:cNvPr id="0" name=""/>
        <dsp:cNvSpPr/>
      </dsp:nvSpPr>
      <dsp:spPr>
        <a:xfrm>
          <a:off x="2479268" y="2798718"/>
          <a:ext cx="2701495" cy="1618315"/>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 </a:t>
          </a:r>
          <a:r>
            <a:rPr lang="pt-BR" sz="1200" b="1" kern="1200">
              <a:solidFill>
                <a:schemeClr val="tx1"/>
              </a:solidFill>
            </a:rPr>
            <a:t>adução de ar </a:t>
          </a:r>
          <a:r>
            <a:rPr lang="pt-BR" sz="1200" kern="1200">
              <a:solidFill>
                <a:schemeClr val="tx1"/>
              </a:solidFill>
            </a:rPr>
            <a:t>tipo linha de ar comprimido (fluxo contínuo e os de demanda com pressão positiva) e </a:t>
          </a:r>
          <a:r>
            <a:rPr lang="pt-BR" sz="1200" b="1" kern="1200">
              <a:solidFill>
                <a:schemeClr val="tx1"/>
              </a:solidFill>
            </a:rPr>
            <a:t>adução de ar </a:t>
          </a:r>
          <a:r>
            <a:rPr lang="pt-BR" sz="1200" kern="1200">
              <a:solidFill>
                <a:schemeClr val="tx1"/>
              </a:solidFill>
            </a:rPr>
            <a:t>tipo máscara autônoma (circuito aberto de demanda com pressão positiva), </a:t>
          </a:r>
          <a:r>
            <a:rPr lang="pt-BR" sz="1200" b="1" kern="1200">
              <a:solidFill>
                <a:schemeClr val="tx1"/>
              </a:solidFill>
            </a:rPr>
            <a:t>sem opção de ensaios no Brasil</a:t>
          </a:r>
          <a:r>
            <a:rPr lang="pt-BR" sz="1200" kern="1200">
              <a:solidFill>
                <a:schemeClr val="tx1"/>
              </a:solidFill>
            </a:rPr>
            <a:t> e com </a:t>
          </a:r>
          <a:r>
            <a:rPr lang="pt-BR" sz="1200" u="sng" kern="1200">
              <a:solidFill>
                <a:schemeClr val="tx1"/>
              </a:solidFill>
            </a:rPr>
            <a:t>certificação de conformidade nacional</a:t>
          </a:r>
        </a:p>
      </dsp:txBody>
      <dsp:txXfrm>
        <a:off x="2479268" y="2798718"/>
        <a:ext cx="2701495" cy="1618315"/>
      </dsp:txXfrm>
    </dsp:sp>
    <dsp:sp modelId="{FED8D5A0-6522-A246-94F8-A0E880330E72}">
      <dsp:nvSpPr>
        <dsp:cNvPr id="0" name=""/>
        <dsp:cNvSpPr/>
      </dsp:nvSpPr>
      <dsp:spPr>
        <a:xfrm>
          <a:off x="5699019" y="3195543"/>
          <a:ext cx="2701495" cy="82395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Modelo 7</a:t>
          </a:r>
        </a:p>
      </dsp:txBody>
      <dsp:txXfrm>
        <a:off x="5699019" y="3195543"/>
        <a:ext cx="2701495" cy="8239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3070996" y="3719525"/>
          <a:ext cx="323242" cy="176672"/>
        </a:xfrm>
        <a:custGeom>
          <a:avLst/>
          <a:gdLst/>
          <a:ahLst/>
          <a:cxnLst/>
          <a:rect l="0" t="0" r="0" b="0"/>
          <a:pathLst>
            <a:path>
              <a:moveTo>
                <a:pt x="0" y="176672"/>
              </a:moveTo>
              <a:lnTo>
                <a:pt x="82698" y="176672"/>
              </a:lnTo>
              <a:lnTo>
                <a:pt x="82698" y="0"/>
              </a:lnTo>
              <a:lnTo>
                <a:pt x="32324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838861" y="2300260"/>
          <a:ext cx="371158" cy="1595937"/>
        </a:xfrm>
        <a:custGeom>
          <a:avLst/>
          <a:gdLst/>
          <a:ahLst/>
          <a:cxnLst/>
          <a:rect l="0" t="0" r="0" b="0"/>
          <a:pathLst>
            <a:path>
              <a:moveTo>
                <a:pt x="0" y="0"/>
              </a:moveTo>
              <a:lnTo>
                <a:pt x="130615" y="0"/>
              </a:lnTo>
              <a:lnTo>
                <a:pt x="130615" y="1595937"/>
              </a:lnTo>
              <a:lnTo>
                <a:pt x="371158" y="1595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3073570" y="2075130"/>
          <a:ext cx="340248" cy="256552"/>
        </a:xfrm>
        <a:custGeom>
          <a:avLst/>
          <a:gdLst/>
          <a:ahLst/>
          <a:cxnLst/>
          <a:rect l="0" t="0" r="0" b="0"/>
          <a:pathLst>
            <a:path>
              <a:moveTo>
                <a:pt x="0" y="256552"/>
              </a:moveTo>
              <a:lnTo>
                <a:pt x="99705" y="256552"/>
              </a:lnTo>
              <a:lnTo>
                <a:pt x="99705" y="0"/>
              </a:lnTo>
              <a:lnTo>
                <a:pt x="3402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838861" y="2254540"/>
          <a:ext cx="368584" cy="91440"/>
        </a:xfrm>
        <a:custGeom>
          <a:avLst/>
          <a:gdLst/>
          <a:ahLst/>
          <a:cxnLst/>
          <a:rect l="0" t="0" r="0" b="0"/>
          <a:pathLst>
            <a:path>
              <a:moveTo>
                <a:pt x="0" y="45720"/>
              </a:moveTo>
              <a:lnTo>
                <a:pt x="128041" y="45720"/>
              </a:lnTo>
              <a:lnTo>
                <a:pt x="128041" y="77142"/>
              </a:lnTo>
              <a:lnTo>
                <a:pt x="368584" y="77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2B7EC-FFCD-7749-AC4D-516257AA0221}">
      <dsp:nvSpPr>
        <dsp:cNvPr id="0" name=""/>
        <dsp:cNvSpPr/>
      </dsp:nvSpPr>
      <dsp:spPr>
        <a:xfrm>
          <a:off x="3062577" y="762917"/>
          <a:ext cx="309435" cy="297762"/>
        </a:xfrm>
        <a:custGeom>
          <a:avLst/>
          <a:gdLst/>
          <a:ahLst/>
          <a:cxnLst/>
          <a:rect l="0" t="0" r="0" b="0"/>
          <a:pathLst>
            <a:path>
              <a:moveTo>
                <a:pt x="0" y="297762"/>
              </a:moveTo>
              <a:lnTo>
                <a:pt x="68891" y="297762"/>
              </a:lnTo>
              <a:lnTo>
                <a:pt x="68891" y="0"/>
              </a:lnTo>
              <a:lnTo>
                <a:pt x="30943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9158A-0C4B-9842-96A6-9A52501C00A6}">
      <dsp:nvSpPr>
        <dsp:cNvPr id="0" name=""/>
        <dsp:cNvSpPr/>
      </dsp:nvSpPr>
      <dsp:spPr>
        <a:xfrm>
          <a:off x="1838861" y="1060679"/>
          <a:ext cx="379577" cy="1239581"/>
        </a:xfrm>
        <a:custGeom>
          <a:avLst/>
          <a:gdLst/>
          <a:ahLst/>
          <a:cxnLst/>
          <a:rect l="0" t="0" r="0" b="0"/>
          <a:pathLst>
            <a:path>
              <a:moveTo>
                <a:pt x="0" y="1239581"/>
              </a:moveTo>
              <a:lnTo>
                <a:pt x="139034" y="1239581"/>
              </a:lnTo>
              <a:lnTo>
                <a:pt x="139034" y="0"/>
              </a:lnTo>
              <a:lnTo>
                <a:pt x="3795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294403" y="1384843"/>
          <a:ext cx="1544457" cy="18308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6. Disposições complementares para processo de certificação de respiradores</a:t>
          </a:r>
        </a:p>
      </dsp:txBody>
      <dsp:txXfrm>
        <a:off x="294403" y="1384843"/>
        <a:ext cx="1544457" cy="1830835"/>
      </dsp:txXfrm>
    </dsp:sp>
    <dsp:sp modelId="{6EB5F218-CAB8-724D-86E2-164394F8F2D8}">
      <dsp:nvSpPr>
        <dsp:cNvPr id="0" name=""/>
        <dsp:cNvSpPr/>
      </dsp:nvSpPr>
      <dsp:spPr>
        <a:xfrm>
          <a:off x="2218438" y="740412"/>
          <a:ext cx="844139" cy="6405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6.1</a:t>
          </a:r>
        </a:p>
      </dsp:txBody>
      <dsp:txXfrm>
        <a:off x="2218438" y="740412"/>
        <a:ext cx="844139" cy="640534"/>
      </dsp:txXfrm>
    </dsp:sp>
    <dsp:sp modelId="{42E10E3E-CB15-294D-921B-666FF2AF3FED}">
      <dsp:nvSpPr>
        <dsp:cNvPr id="0" name=""/>
        <dsp:cNvSpPr/>
      </dsp:nvSpPr>
      <dsp:spPr>
        <a:xfrm>
          <a:off x="3372012" y="160962"/>
          <a:ext cx="4764372" cy="1203910"/>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PURIFICADORES DE AR:</a:t>
          </a:r>
        </a:p>
        <a:p>
          <a:pPr marL="0" lvl="0" indent="0" algn="ctr" defTabSz="622300">
            <a:lnSpc>
              <a:spcPct val="90000"/>
            </a:lnSpc>
            <a:spcBef>
              <a:spcPct val="0"/>
            </a:spcBef>
            <a:spcAft>
              <a:spcPct val="35000"/>
            </a:spcAft>
            <a:buNone/>
          </a:pPr>
          <a:r>
            <a:rPr lang="pt-BR" sz="1400" kern="1200">
              <a:solidFill>
                <a:schemeClr val="tx1"/>
              </a:solidFill>
            </a:rPr>
            <a:t>- não motorizados </a:t>
          </a:r>
        </a:p>
        <a:p>
          <a:pPr marL="0" lvl="0" indent="0" algn="ctr" defTabSz="622300">
            <a:lnSpc>
              <a:spcPct val="90000"/>
            </a:lnSpc>
            <a:spcBef>
              <a:spcPct val="0"/>
            </a:spcBef>
            <a:spcAft>
              <a:spcPct val="35000"/>
            </a:spcAft>
            <a:buNone/>
          </a:pPr>
          <a:r>
            <a:rPr lang="pt-BR" sz="1400" kern="1200">
              <a:solidFill>
                <a:schemeClr val="tx1"/>
              </a:solidFill>
            </a:rPr>
            <a:t>- com filtros substituíveis e</a:t>
          </a:r>
        </a:p>
        <a:p>
          <a:pPr marL="0" lvl="0" indent="0" algn="ctr" defTabSz="622300">
            <a:lnSpc>
              <a:spcPct val="90000"/>
            </a:lnSpc>
            <a:spcBef>
              <a:spcPct val="0"/>
            </a:spcBef>
            <a:spcAft>
              <a:spcPct val="35000"/>
            </a:spcAft>
            <a:buNone/>
          </a:pPr>
          <a:r>
            <a:rPr lang="pt-BR" sz="1400" kern="1200">
              <a:solidFill>
                <a:schemeClr val="tx1"/>
              </a:solidFill>
            </a:rPr>
            <a:t>- que podem ser ensaiados no Brasil</a:t>
          </a:r>
        </a:p>
      </dsp:txBody>
      <dsp:txXfrm>
        <a:off x="3372012" y="160962"/>
        <a:ext cx="4764372" cy="1203910"/>
      </dsp:txXfrm>
    </dsp:sp>
    <dsp:sp modelId="{DA55B0CF-42A9-2949-8E8F-F456E40E8B1A}">
      <dsp:nvSpPr>
        <dsp:cNvPr id="0" name=""/>
        <dsp:cNvSpPr/>
      </dsp:nvSpPr>
      <dsp:spPr>
        <a:xfrm>
          <a:off x="2207445" y="1992773"/>
          <a:ext cx="866124" cy="677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6.2</a:t>
          </a:r>
          <a:endParaRPr lang="pt-BR" sz="1400" b="1" u="sng" kern="1200">
            <a:solidFill>
              <a:schemeClr val="tx1"/>
            </a:solidFill>
          </a:endParaRPr>
        </a:p>
      </dsp:txBody>
      <dsp:txXfrm>
        <a:off x="2207445" y="1992773"/>
        <a:ext cx="866124" cy="677818"/>
      </dsp:txXfrm>
    </dsp:sp>
    <dsp:sp modelId="{98711D2D-DA4A-1D45-B07D-28C3850142E7}">
      <dsp:nvSpPr>
        <dsp:cNvPr id="0" name=""/>
        <dsp:cNvSpPr/>
      </dsp:nvSpPr>
      <dsp:spPr>
        <a:xfrm>
          <a:off x="3413819" y="1499869"/>
          <a:ext cx="4762110" cy="1150521"/>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Respiradores:</a:t>
          </a:r>
          <a:r>
            <a:rPr lang="pt-BR" sz="1400" kern="1200">
              <a:solidFill>
                <a:schemeClr val="tx1"/>
              </a:solidFill>
            </a:rPr>
            <a:t> </a:t>
          </a:r>
        </a:p>
        <a:p>
          <a:pPr marL="0" lvl="0" indent="0" algn="ctr" defTabSz="622300">
            <a:lnSpc>
              <a:spcPct val="90000"/>
            </a:lnSpc>
            <a:spcBef>
              <a:spcPct val="0"/>
            </a:spcBef>
            <a:spcAft>
              <a:spcPct val="35000"/>
            </a:spcAft>
            <a:buNone/>
          </a:pPr>
          <a:r>
            <a:rPr lang="pt-BR" sz="1400" kern="1200">
              <a:solidFill>
                <a:schemeClr val="tx1"/>
              </a:solidFill>
            </a:rPr>
            <a:t>- ensaiados exclusivamente no exterior, sem opção de ensaios no Brasil e </a:t>
          </a:r>
        </a:p>
        <a:p>
          <a:pPr marL="0" lvl="0" indent="0" algn="ctr" defTabSz="622300">
            <a:lnSpc>
              <a:spcPct val="90000"/>
            </a:lnSpc>
            <a:spcBef>
              <a:spcPct val="0"/>
            </a:spcBef>
            <a:spcAft>
              <a:spcPct val="35000"/>
            </a:spcAft>
            <a:buNone/>
          </a:pPr>
          <a:r>
            <a:rPr lang="pt-BR" sz="1400" kern="1200">
              <a:solidFill>
                <a:schemeClr val="tx1"/>
              </a:solidFill>
            </a:rPr>
            <a:t>- com certificação de conformidade estrangeira</a:t>
          </a:r>
        </a:p>
      </dsp:txBody>
      <dsp:txXfrm>
        <a:off x="3413819" y="1499869"/>
        <a:ext cx="4762110" cy="1150521"/>
      </dsp:txXfrm>
    </dsp:sp>
    <dsp:sp modelId="{96B1C370-7297-7140-9924-9674930DA750}">
      <dsp:nvSpPr>
        <dsp:cNvPr id="0" name=""/>
        <dsp:cNvSpPr/>
      </dsp:nvSpPr>
      <dsp:spPr>
        <a:xfrm>
          <a:off x="2210019" y="3528811"/>
          <a:ext cx="860977" cy="734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6.3</a:t>
          </a:r>
          <a:endParaRPr lang="pt-BR" sz="1400" b="1" u="sng" kern="1200">
            <a:solidFill>
              <a:schemeClr val="tx1"/>
            </a:solidFill>
          </a:endParaRPr>
        </a:p>
      </dsp:txBody>
      <dsp:txXfrm>
        <a:off x="2210019" y="3528811"/>
        <a:ext cx="860977" cy="734772"/>
      </dsp:txXfrm>
    </dsp:sp>
    <dsp:sp modelId="{FED8D5A0-6522-A246-94F8-A0E880330E72}">
      <dsp:nvSpPr>
        <dsp:cNvPr id="0" name=""/>
        <dsp:cNvSpPr/>
      </dsp:nvSpPr>
      <dsp:spPr>
        <a:xfrm>
          <a:off x="3394239" y="2781148"/>
          <a:ext cx="4801271" cy="1876754"/>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ADUÇÃO DE AR tipo: </a:t>
          </a:r>
        </a:p>
        <a:p>
          <a:pPr marL="0" lvl="0" indent="0" algn="ctr" defTabSz="622300">
            <a:lnSpc>
              <a:spcPct val="90000"/>
            </a:lnSpc>
            <a:spcBef>
              <a:spcPct val="0"/>
            </a:spcBef>
            <a:spcAft>
              <a:spcPct val="35000"/>
            </a:spcAft>
            <a:buNone/>
          </a:pPr>
          <a:r>
            <a:rPr lang="pt-BR" sz="1400" kern="1200">
              <a:solidFill>
                <a:schemeClr val="tx1"/>
              </a:solidFill>
            </a:rPr>
            <a:t>- linha de ar comprimido (de fluxo contínuo e de demanda com pressão positiva) e </a:t>
          </a:r>
        </a:p>
        <a:p>
          <a:pPr marL="0" lvl="0" indent="0" algn="ctr" defTabSz="622300">
            <a:lnSpc>
              <a:spcPct val="90000"/>
            </a:lnSpc>
            <a:spcBef>
              <a:spcPct val="0"/>
            </a:spcBef>
            <a:spcAft>
              <a:spcPct val="35000"/>
            </a:spcAft>
            <a:buNone/>
          </a:pPr>
          <a:r>
            <a:rPr lang="pt-BR" sz="1400" kern="1200">
              <a:solidFill>
                <a:schemeClr val="tx1"/>
              </a:solidFill>
            </a:rPr>
            <a:t>- máscara autônoma (de circuito aberto de demanda com pressão positiva), </a:t>
          </a:r>
        </a:p>
        <a:p>
          <a:pPr marL="0" lvl="0" indent="0" algn="ctr" defTabSz="622300">
            <a:lnSpc>
              <a:spcPct val="90000"/>
            </a:lnSpc>
            <a:spcBef>
              <a:spcPct val="0"/>
            </a:spcBef>
            <a:spcAft>
              <a:spcPct val="35000"/>
            </a:spcAft>
            <a:buNone/>
          </a:pPr>
          <a:r>
            <a:rPr lang="pt-BR" sz="1400" kern="1200">
              <a:solidFill>
                <a:schemeClr val="tx1"/>
              </a:solidFill>
            </a:rPr>
            <a:t>- sem opção de ensaios no Brasil e </a:t>
          </a:r>
        </a:p>
        <a:p>
          <a:pPr marL="0" lvl="0" indent="0" algn="ctr" defTabSz="622300">
            <a:lnSpc>
              <a:spcPct val="90000"/>
            </a:lnSpc>
            <a:spcBef>
              <a:spcPct val="0"/>
            </a:spcBef>
            <a:spcAft>
              <a:spcPct val="35000"/>
            </a:spcAft>
            <a:buNone/>
          </a:pPr>
          <a:r>
            <a:rPr lang="pt-BR" sz="1400" kern="1200">
              <a:solidFill>
                <a:schemeClr val="tx1"/>
              </a:solidFill>
            </a:rPr>
            <a:t>- com certificação de conformidade nacional</a:t>
          </a:r>
        </a:p>
      </dsp:txBody>
      <dsp:txXfrm>
        <a:off x="3394239" y="2781148"/>
        <a:ext cx="4801271" cy="18767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D460-A7CB-4A40-A7A6-DD76181ED24F}">
      <dsp:nvSpPr>
        <dsp:cNvPr id="0" name=""/>
        <dsp:cNvSpPr/>
      </dsp:nvSpPr>
      <dsp:spPr>
        <a:xfrm>
          <a:off x="906233" y="452"/>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Documentação</a:t>
          </a:r>
        </a:p>
      </dsp:txBody>
      <dsp:txXfrm>
        <a:off x="1443110" y="452"/>
        <a:ext cx="1610629" cy="1073753"/>
      </dsp:txXfrm>
    </dsp:sp>
    <dsp:sp modelId="{446A272B-02EA-42FA-89BA-9C8E3CF13B01}">
      <dsp:nvSpPr>
        <dsp:cNvPr id="0" name=""/>
        <dsp:cNvSpPr/>
      </dsp:nvSpPr>
      <dsp:spPr>
        <a:xfrm>
          <a:off x="3241646" y="91721"/>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Enquadramento: Tabela 1</a:t>
          </a:r>
        </a:p>
      </dsp:txBody>
      <dsp:txXfrm>
        <a:off x="3687254" y="91721"/>
        <a:ext cx="1336822" cy="891215"/>
      </dsp:txXfrm>
    </dsp:sp>
    <dsp:sp modelId="{381B247A-C80A-433E-8AC3-136734A83DA5}">
      <dsp:nvSpPr>
        <dsp:cNvPr id="0" name=""/>
        <dsp:cNvSpPr/>
      </dsp:nvSpPr>
      <dsp:spPr>
        <a:xfrm>
          <a:off x="5157758" y="91721"/>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acessórios opcionais e não opcionais </a:t>
          </a:r>
        </a:p>
      </dsp:txBody>
      <dsp:txXfrm>
        <a:off x="5603366" y="91721"/>
        <a:ext cx="1336822" cy="891215"/>
      </dsp:txXfrm>
    </dsp:sp>
    <dsp:sp modelId="{715B8450-B300-4530-9B6B-6CCDAB7FA36F}">
      <dsp:nvSpPr>
        <dsp:cNvPr id="0" name=""/>
        <dsp:cNvSpPr/>
      </dsp:nvSpPr>
      <dsp:spPr>
        <a:xfrm>
          <a:off x="906233" y="1224530"/>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Ensaios iniciais</a:t>
          </a:r>
        </a:p>
      </dsp:txBody>
      <dsp:txXfrm>
        <a:off x="1443110" y="1224530"/>
        <a:ext cx="1610629" cy="1073753"/>
      </dsp:txXfrm>
    </dsp:sp>
    <dsp:sp modelId="{EF52CC2A-49F0-454A-8677-5CD2F93A85E0}">
      <dsp:nvSpPr>
        <dsp:cNvPr id="0" name=""/>
        <dsp:cNvSpPr/>
      </dsp:nvSpPr>
      <dsp:spPr>
        <a:xfrm>
          <a:off x="3241646" y="1315799"/>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Tabela 2</a:t>
          </a:r>
        </a:p>
      </dsp:txBody>
      <dsp:txXfrm>
        <a:off x="3687254" y="1315799"/>
        <a:ext cx="1336822" cy="891215"/>
      </dsp:txXfrm>
    </dsp:sp>
    <dsp:sp modelId="{B247279C-902A-41AC-ADA6-E0772E936E73}">
      <dsp:nvSpPr>
        <dsp:cNvPr id="0" name=""/>
        <dsp:cNvSpPr/>
      </dsp:nvSpPr>
      <dsp:spPr>
        <a:xfrm>
          <a:off x="5157758" y="1315799"/>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Amostragem:</a:t>
          </a:r>
        </a:p>
        <a:p>
          <a:pPr marL="0" lvl="0" indent="0" algn="ctr" defTabSz="622300">
            <a:lnSpc>
              <a:spcPct val="90000"/>
            </a:lnSpc>
            <a:spcBef>
              <a:spcPct val="0"/>
            </a:spcBef>
            <a:spcAft>
              <a:spcPct val="35000"/>
            </a:spcAft>
            <a:buNone/>
          </a:pPr>
          <a:r>
            <a:rPr lang="pt-BR" sz="1400" kern="1200"/>
            <a:t>Normas técnicas /</a:t>
          </a:r>
        </a:p>
        <a:p>
          <a:pPr marL="0" lvl="0" indent="0" algn="ctr" defTabSz="622300">
            <a:lnSpc>
              <a:spcPct val="90000"/>
            </a:lnSpc>
            <a:spcBef>
              <a:spcPct val="0"/>
            </a:spcBef>
            <a:spcAft>
              <a:spcPct val="35000"/>
            </a:spcAft>
            <a:buNone/>
          </a:pPr>
          <a:r>
            <a:rPr lang="pt-BR" sz="1400" kern="1200"/>
            <a:t>Laboratório</a:t>
          </a:r>
        </a:p>
      </dsp:txBody>
      <dsp:txXfrm>
        <a:off x="5603366" y="1315799"/>
        <a:ext cx="1336822" cy="891215"/>
      </dsp:txXfrm>
    </dsp:sp>
    <dsp:sp modelId="{9D555C23-1FDA-4E05-A850-B65E8A3D079F}">
      <dsp:nvSpPr>
        <dsp:cNvPr id="0" name=""/>
        <dsp:cNvSpPr/>
      </dsp:nvSpPr>
      <dsp:spPr>
        <a:xfrm>
          <a:off x="906233" y="2448609"/>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Certificado de conformidade</a:t>
          </a:r>
        </a:p>
      </dsp:txBody>
      <dsp:txXfrm>
        <a:off x="1443110" y="2448609"/>
        <a:ext cx="1610629" cy="1073753"/>
      </dsp:txXfrm>
    </dsp:sp>
    <dsp:sp modelId="{FE3E1DD6-9D02-4B7F-9BD3-C9536688E037}">
      <dsp:nvSpPr>
        <dsp:cNvPr id="0" name=""/>
        <dsp:cNvSpPr/>
      </dsp:nvSpPr>
      <dsp:spPr>
        <a:xfrm>
          <a:off x="3241646" y="2539878"/>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Validade:</a:t>
          </a:r>
        </a:p>
        <a:p>
          <a:pPr marL="0" lvl="0" indent="0" algn="ctr" defTabSz="622300">
            <a:lnSpc>
              <a:spcPct val="90000"/>
            </a:lnSpc>
            <a:spcBef>
              <a:spcPct val="0"/>
            </a:spcBef>
            <a:spcAft>
              <a:spcPct val="35000"/>
            </a:spcAft>
            <a:buNone/>
          </a:pPr>
          <a:r>
            <a:rPr lang="pt-BR" sz="1400" kern="1200"/>
            <a:t> 5 anos</a:t>
          </a:r>
        </a:p>
      </dsp:txBody>
      <dsp:txXfrm>
        <a:off x="3687254" y="2539878"/>
        <a:ext cx="1336822" cy="891215"/>
      </dsp:txXfrm>
    </dsp:sp>
    <dsp:sp modelId="{B962FF27-C0DB-4E8F-9729-F1B27154E7CE}">
      <dsp:nvSpPr>
        <dsp:cNvPr id="0" name=""/>
        <dsp:cNvSpPr/>
      </dsp:nvSpPr>
      <dsp:spPr>
        <a:xfrm>
          <a:off x="5157758" y="2539878"/>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Conteúdo: </a:t>
          </a:r>
        </a:p>
        <a:p>
          <a:pPr marL="0" lvl="0" indent="0" algn="ctr" defTabSz="622300">
            <a:lnSpc>
              <a:spcPct val="90000"/>
            </a:lnSpc>
            <a:spcBef>
              <a:spcPct val="0"/>
            </a:spcBef>
            <a:spcAft>
              <a:spcPct val="35000"/>
            </a:spcAft>
            <a:buNone/>
          </a:pPr>
          <a:r>
            <a:rPr lang="pt-BR" sz="1400" kern="1200"/>
            <a:t>Tabela 3</a:t>
          </a:r>
        </a:p>
      </dsp:txBody>
      <dsp:txXfrm>
        <a:off x="5603366" y="2539878"/>
        <a:ext cx="1336822" cy="891215"/>
      </dsp:txXfrm>
    </dsp:sp>
    <dsp:sp modelId="{A174C35D-D5C5-4609-B681-096D32B74EA5}">
      <dsp:nvSpPr>
        <dsp:cNvPr id="0" name=""/>
        <dsp:cNvSpPr/>
      </dsp:nvSpPr>
      <dsp:spPr>
        <a:xfrm>
          <a:off x="906233" y="3672687"/>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Manutenção</a:t>
          </a:r>
        </a:p>
      </dsp:txBody>
      <dsp:txXfrm>
        <a:off x="1443110" y="3672687"/>
        <a:ext cx="1610629" cy="1073753"/>
      </dsp:txXfrm>
    </dsp:sp>
    <dsp:sp modelId="{65CB24B6-01EA-4871-8551-BDDB17263010}">
      <dsp:nvSpPr>
        <dsp:cNvPr id="0" name=""/>
        <dsp:cNvSpPr/>
      </dsp:nvSpPr>
      <dsp:spPr>
        <a:xfrm>
          <a:off x="3241646" y="3763956"/>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SGQ: </a:t>
          </a:r>
        </a:p>
        <a:p>
          <a:pPr marL="0" lvl="0" indent="0" algn="ctr" defTabSz="622300">
            <a:lnSpc>
              <a:spcPct val="90000"/>
            </a:lnSpc>
            <a:spcBef>
              <a:spcPct val="0"/>
            </a:spcBef>
            <a:spcAft>
              <a:spcPct val="35000"/>
            </a:spcAft>
            <a:buNone/>
          </a:pPr>
          <a:r>
            <a:rPr lang="pt-BR" sz="1400" kern="1200"/>
            <a:t>30 meses /</a:t>
          </a:r>
        </a:p>
        <a:p>
          <a:pPr marL="0" lvl="0" indent="0" algn="ctr" defTabSz="622300">
            <a:lnSpc>
              <a:spcPct val="90000"/>
            </a:lnSpc>
            <a:spcBef>
              <a:spcPct val="0"/>
            </a:spcBef>
            <a:spcAft>
              <a:spcPct val="35000"/>
            </a:spcAft>
            <a:buNone/>
          </a:pPr>
          <a:r>
            <a:rPr lang="pt-BR" sz="1400" kern="1200"/>
            <a:t>12 meses</a:t>
          </a:r>
        </a:p>
      </dsp:txBody>
      <dsp:txXfrm>
        <a:off x="3687254" y="3763956"/>
        <a:ext cx="1336822" cy="891215"/>
      </dsp:txXfrm>
    </dsp:sp>
    <dsp:sp modelId="{AABD0498-8900-4924-B350-C04EA83B8337}">
      <dsp:nvSpPr>
        <dsp:cNvPr id="0" name=""/>
        <dsp:cNvSpPr/>
      </dsp:nvSpPr>
      <dsp:spPr>
        <a:xfrm>
          <a:off x="5157758" y="3763956"/>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Ensaios: </a:t>
          </a:r>
        </a:p>
        <a:p>
          <a:pPr marL="0" lvl="0" indent="0" algn="ctr" defTabSz="622300">
            <a:lnSpc>
              <a:spcPct val="90000"/>
            </a:lnSpc>
            <a:spcBef>
              <a:spcPct val="0"/>
            </a:spcBef>
            <a:spcAft>
              <a:spcPct val="35000"/>
            </a:spcAft>
            <a:buNone/>
          </a:pPr>
          <a:r>
            <a:rPr lang="pt-BR" sz="1400" kern="1200"/>
            <a:t>30 meses;</a:t>
          </a:r>
        </a:p>
        <a:p>
          <a:pPr marL="0" lvl="0" indent="0" algn="ctr" defTabSz="622300">
            <a:lnSpc>
              <a:spcPct val="90000"/>
            </a:lnSpc>
            <a:spcBef>
              <a:spcPct val="0"/>
            </a:spcBef>
            <a:spcAft>
              <a:spcPct val="35000"/>
            </a:spcAft>
            <a:buNone/>
          </a:pPr>
          <a:r>
            <a:rPr lang="pt-BR" sz="1400" kern="1200"/>
            <a:t>Tabela 4</a:t>
          </a:r>
        </a:p>
      </dsp:txBody>
      <dsp:txXfrm>
        <a:off x="5603366" y="3763956"/>
        <a:ext cx="1336822" cy="8912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D460-A7CB-4A40-A7A6-DD76181ED24F}">
      <dsp:nvSpPr>
        <dsp:cNvPr id="0" name=""/>
        <dsp:cNvSpPr/>
      </dsp:nvSpPr>
      <dsp:spPr>
        <a:xfrm>
          <a:off x="809272" y="727"/>
          <a:ext cx="2133740" cy="853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Documentação</a:t>
          </a:r>
        </a:p>
      </dsp:txBody>
      <dsp:txXfrm>
        <a:off x="1236020" y="727"/>
        <a:ext cx="1280244" cy="853496"/>
      </dsp:txXfrm>
    </dsp:sp>
    <dsp:sp modelId="{446A272B-02EA-42FA-89BA-9C8E3CF13B01}">
      <dsp:nvSpPr>
        <dsp:cNvPr id="0" name=""/>
        <dsp:cNvSpPr/>
      </dsp:nvSpPr>
      <dsp:spPr>
        <a:xfrm>
          <a:off x="2665626" y="73274"/>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kern="1200"/>
            <a:t>Certificados estrangeiros (produto + SGQ)</a:t>
          </a:r>
        </a:p>
      </dsp:txBody>
      <dsp:txXfrm>
        <a:off x="3019827" y="73274"/>
        <a:ext cx="1062603" cy="708401"/>
      </dsp:txXfrm>
    </dsp:sp>
    <dsp:sp modelId="{002C552E-3F7A-4621-A494-8E9C0D4F06B4}">
      <dsp:nvSpPr>
        <dsp:cNvPr id="0" name=""/>
        <dsp:cNvSpPr/>
      </dsp:nvSpPr>
      <dsp:spPr>
        <a:xfrm>
          <a:off x="4188689" y="73274"/>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kern="1200"/>
            <a:t>Enquadramento: Tabela 1</a:t>
          </a:r>
        </a:p>
      </dsp:txBody>
      <dsp:txXfrm>
        <a:off x="4542890" y="73274"/>
        <a:ext cx="1062603" cy="708401"/>
      </dsp:txXfrm>
    </dsp:sp>
    <dsp:sp modelId="{0A9BB895-A684-464D-B0D3-4F2D55CDD6C7}">
      <dsp:nvSpPr>
        <dsp:cNvPr id="0" name=""/>
        <dsp:cNvSpPr/>
      </dsp:nvSpPr>
      <dsp:spPr>
        <a:xfrm>
          <a:off x="5711753" y="73274"/>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kern="1200"/>
            <a:t>acessórios opcionais e não opcionais </a:t>
          </a:r>
        </a:p>
      </dsp:txBody>
      <dsp:txXfrm>
        <a:off x="6065954" y="73274"/>
        <a:ext cx="1062603" cy="708401"/>
      </dsp:txXfrm>
    </dsp:sp>
    <dsp:sp modelId="{715B8450-B300-4530-9B6B-6CCDAB7FA36F}">
      <dsp:nvSpPr>
        <dsp:cNvPr id="0" name=""/>
        <dsp:cNvSpPr/>
      </dsp:nvSpPr>
      <dsp:spPr>
        <a:xfrm>
          <a:off x="809272" y="973712"/>
          <a:ext cx="2133740" cy="853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Análise solicitação</a:t>
          </a:r>
        </a:p>
      </dsp:txBody>
      <dsp:txXfrm>
        <a:off x="1236020" y="973712"/>
        <a:ext cx="1280244" cy="853496"/>
      </dsp:txXfrm>
    </dsp:sp>
    <dsp:sp modelId="{EF52CC2A-49F0-454A-8677-5CD2F93A85E0}">
      <dsp:nvSpPr>
        <dsp:cNvPr id="0" name=""/>
        <dsp:cNvSpPr/>
      </dsp:nvSpPr>
      <dsp:spPr>
        <a:xfrm>
          <a:off x="2665626" y="1046260"/>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kern="1200"/>
            <a:t>Condições de avaliação (item 6.2.2.1.2.2)</a:t>
          </a:r>
        </a:p>
      </dsp:txBody>
      <dsp:txXfrm>
        <a:off x="3019827" y="1046260"/>
        <a:ext cx="1062603" cy="708401"/>
      </dsp:txXfrm>
    </dsp:sp>
    <dsp:sp modelId="{9D555C23-1FDA-4E05-A850-B65E8A3D079F}">
      <dsp:nvSpPr>
        <dsp:cNvPr id="0" name=""/>
        <dsp:cNvSpPr/>
      </dsp:nvSpPr>
      <dsp:spPr>
        <a:xfrm>
          <a:off x="809272" y="1946698"/>
          <a:ext cx="2133740" cy="853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Inspeção</a:t>
          </a:r>
        </a:p>
      </dsp:txBody>
      <dsp:txXfrm>
        <a:off x="1236020" y="1946698"/>
        <a:ext cx="1280244" cy="853496"/>
      </dsp:txXfrm>
    </dsp:sp>
    <dsp:sp modelId="{FE3E1DD6-9D02-4B7F-9BD3-C9536688E037}">
      <dsp:nvSpPr>
        <dsp:cNvPr id="0" name=""/>
        <dsp:cNvSpPr/>
      </dsp:nvSpPr>
      <dsp:spPr>
        <a:xfrm>
          <a:off x="2665626" y="2019245"/>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pt-BR" sz="1000" kern="1200"/>
            <a:t>Vistoria do equipamento - confirmar condiz com documentação  </a:t>
          </a:r>
        </a:p>
      </dsp:txBody>
      <dsp:txXfrm>
        <a:off x="3019827" y="2019245"/>
        <a:ext cx="1062603" cy="708401"/>
      </dsp:txXfrm>
    </dsp:sp>
    <dsp:sp modelId="{B962FF27-C0DB-4E8F-9729-F1B27154E7CE}">
      <dsp:nvSpPr>
        <dsp:cNvPr id="0" name=""/>
        <dsp:cNvSpPr/>
      </dsp:nvSpPr>
      <dsp:spPr>
        <a:xfrm>
          <a:off x="4188689" y="2019245"/>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pt-BR" sz="1000" kern="1200"/>
            <a:t>Registro fotográfico</a:t>
          </a:r>
        </a:p>
      </dsp:txBody>
      <dsp:txXfrm>
        <a:off x="4542890" y="2019245"/>
        <a:ext cx="1062603" cy="708401"/>
      </dsp:txXfrm>
    </dsp:sp>
    <dsp:sp modelId="{A174C35D-D5C5-4609-B681-096D32B74EA5}">
      <dsp:nvSpPr>
        <dsp:cNvPr id="0" name=""/>
        <dsp:cNvSpPr/>
      </dsp:nvSpPr>
      <dsp:spPr>
        <a:xfrm>
          <a:off x="809272" y="2919683"/>
          <a:ext cx="2133740" cy="853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Certificado Conformidade nacional</a:t>
          </a:r>
        </a:p>
      </dsp:txBody>
      <dsp:txXfrm>
        <a:off x="1236020" y="2919683"/>
        <a:ext cx="1280244" cy="853496"/>
      </dsp:txXfrm>
    </dsp:sp>
    <dsp:sp modelId="{65CB24B6-01EA-4871-8551-BDDB17263010}">
      <dsp:nvSpPr>
        <dsp:cNvPr id="0" name=""/>
        <dsp:cNvSpPr/>
      </dsp:nvSpPr>
      <dsp:spPr>
        <a:xfrm>
          <a:off x="2665626" y="2992231"/>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pt-BR" sz="1000" kern="1200"/>
            <a:t>prazo de validade equivalente ao estrangeiro</a:t>
          </a:r>
        </a:p>
      </dsp:txBody>
      <dsp:txXfrm>
        <a:off x="3019827" y="2992231"/>
        <a:ext cx="1062603" cy="708401"/>
      </dsp:txXfrm>
    </dsp:sp>
    <dsp:sp modelId="{AABD0498-8900-4924-B350-C04EA83B8337}">
      <dsp:nvSpPr>
        <dsp:cNvPr id="0" name=""/>
        <dsp:cNvSpPr/>
      </dsp:nvSpPr>
      <dsp:spPr>
        <a:xfrm>
          <a:off x="4188689" y="2992231"/>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pt-BR" sz="1000" kern="1200"/>
            <a:t>Exceção: 5 anos</a:t>
          </a:r>
        </a:p>
      </dsp:txBody>
      <dsp:txXfrm>
        <a:off x="4542890" y="2992231"/>
        <a:ext cx="1062603" cy="708401"/>
      </dsp:txXfrm>
    </dsp:sp>
    <dsp:sp modelId="{702B6F44-909D-42CA-9E66-21EEA1B58361}">
      <dsp:nvSpPr>
        <dsp:cNvPr id="0" name=""/>
        <dsp:cNvSpPr/>
      </dsp:nvSpPr>
      <dsp:spPr>
        <a:xfrm>
          <a:off x="809272" y="3892669"/>
          <a:ext cx="2133740" cy="8534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tx1"/>
              </a:solidFill>
            </a:rPr>
            <a:t>Manutenção</a:t>
          </a:r>
        </a:p>
      </dsp:txBody>
      <dsp:txXfrm>
        <a:off x="1236020" y="3892669"/>
        <a:ext cx="1280244" cy="853496"/>
      </dsp:txXfrm>
    </dsp:sp>
    <dsp:sp modelId="{FC1679DF-27C3-4F8C-9726-E98C843A0B81}">
      <dsp:nvSpPr>
        <dsp:cNvPr id="0" name=""/>
        <dsp:cNvSpPr/>
      </dsp:nvSpPr>
      <dsp:spPr>
        <a:xfrm>
          <a:off x="2665626" y="3965216"/>
          <a:ext cx="1771004" cy="7084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pt-BR" sz="1000" kern="1200"/>
            <a:t>Apenas para os casos de exceção</a:t>
          </a:r>
        </a:p>
      </dsp:txBody>
      <dsp:txXfrm>
        <a:off x="3019827" y="3965216"/>
        <a:ext cx="1062603" cy="7084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D460-A7CB-4A40-A7A6-DD76181ED24F}">
      <dsp:nvSpPr>
        <dsp:cNvPr id="0" name=""/>
        <dsp:cNvSpPr/>
      </dsp:nvSpPr>
      <dsp:spPr>
        <a:xfrm>
          <a:off x="906233" y="452"/>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Documentação</a:t>
          </a:r>
        </a:p>
      </dsp:txBody>
      <dsp:txXfrm>
        <a:off x="1443110" y="452"/>
        <a:ext cx="1610629" cy="1073753"/>
      </dsp:txXfrm>
    </dsp:sp>
    <dsp:sp modelId="{446A272B-02EA-42FA-89BA-9C8E3CF13B01}">
      <dsp:nvSpPr>
        <dsp:cNvPr id="0" name=""/>
        <dsp:cNvSpPr/>
      </dsp:nvSpPr>
      <dsp:spPr>
        <a:xfrm>
          <a:off x="3241646" y="91721"/>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Enquadramento: Tabela 1</a:t>
          </a:r>
        </a:p>
      </dsp:txBody>
      <dsp:txXfrm>
        <a:off x="3687254" y="91721"/>
        <a:ext cx="1336822" cy="891215"/>
      </dsp:txXfrm>
    </dsp:sp>
    <dsp:sp modelId="{381B247A-C80A-433E-8AC3-136734A83DA5}">
      <dsp:nvSpPr>
        <dsp:cNvPr id="0" name=""/>
        <dsp:cNvSpPr/>
      </dsp:nvSpPr>
      <dsp:spPr>
        <a:xfrm>
          <a:off x="5157758" y="91721"/>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acessórios opcionais e não opcionais </a:t>
          </a:r>
        </a:p>
      </dsp:txBody>
      <dsp:txXfrm>
        <a:off x="5603366" y="91721"/>
        <a:ext cx="1336822" cy="891215"/>
      </dsp:txXfrm>
    </dsp:sp>
    <dsp:sp modelId="{715B8450-B300-4530-9B6B-6CCDAB7FA36F}">
      <dsp:nvSpPr>
        <dsp:cNvPr id="0" name=""/>
        <dsp:cNvSpPr/>
      </dsp:nvSpPr>
      <dsp:spPr>
        <a:xfrm>
          <a:off x="906233" y="1224530"/>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Ensaios iniciais</a:t>
          </a:r>
        </a:p>
      </dsp:txBody>
      <dsp:txXfrm>
        <a:off x="1443110" y="1224530"/>
        <a:ext cx="1610629" cy="1073753"/>
      </dsp:txXfrm>
    </dsp:sp>
    <dsp:sp modelId="{EF52CC2A-49F0-454A-8677-5CD2F93A85E0}">
      <dsp:nvSpPr>
        <dsp:cNvPr id="0" name=""/>
        <dsp:cNvSpPr/>
      </dsp:nvSpPr>
      <dsp:spPr>
        <a:xfrm>
          <a:off x="3241646" y="1315799"/>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todos os ensaios previstos nas normas técnicas aplicáveis</a:t>
          </a:r>
        </a:p>
      </dsp:txBody>
      <dsp:txXfrm>
        <a:off x="3687254" y="1315799"/>
        <a:ext cx="1336822" cy="891215"/>
      </dsp:txXfrm>
    </dsp:sp>
    <dsp:sp modelId="{B247279C-902A-41AC-ADA6-E0772E936E73}">
      <dsp:nvSpPr>
        <dsp:cNvPr id="0" name=""/>
        <dsp:cNvSpPr/>
      </dsp:nvSpPr>
      <dsp:spPr>
        <a:xfrm>
          <a:off x="5157758" y="1315799"/>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Amostragem:</a:t>
          </a:r>
        </a:p>
        <a:p>
          <a:pPr marL="0" lvl="0" indent="0" algn="ctr" defTabSz="622300">
            <a:lnSpc>
              <a:spcPct val="90000"/>
            </a:lnSpc>
            <a:spcBef>
              <a:spcPct val="0"/>
            </a:spcBef>
            <a:spcAft>
              <a:spcPct val="35000"/>
            </a:spcAft>
            <a:buNone/>
          </a:pPr>
          <a:r>
            <a:rPr lang="pt-BR" sz="1400" kern="1200"/>
            <a:t>Normas técnicas /</a:t>
          </a:r>
        </a:p>
        <a:p>
          <a:pPr marL="0" lvl="0" indent="0" algn="ctr" defTabSz="622300">
            <a:lnSpc>
              <a:spcPct val="90000"/>
            </a:lnSpc>
            <a:spcBef>
              <a:spcPct val="0"/>
            </a:spcBef>
            <a:spcAft>
              <a:spcPct val="35000"/>
            </a:spcAft>
            <a:buNone/>
          </a:pPr>
          <a:r>
            <a:rPr lang="pt-BR" sz="1400" kern="1200"/>
            <a:t>Laboratório</a:t>
          </a:r>
        </a:p>
      </dsp:txBody>
      <dsp:txXfrm>
        <a:off x="5603366" y="1315799"/>
        <a:ext cx="1336822" cy="891215"/>
      </dsp:txXfrm>
    </dsp:sp>
    <dsp:sp modelId="{9D555C23-1FDA-4E05-A850-B65E8A3D079F}">
      <dsp:nvSpPr>
        <dsp:cNvPr id="0" name=""/>
        <dsp:cNvSpPr/>
      </dsp:nvSpPr>
      <dsp:spPr>
        <a:xfrm>
          <a:off x="906233" y="2448609"/>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Certificado de conformidade</a:t>
          </a:r>
        </a:p>
      </dsp:txBody>
      <dsp:txXfrm>
        <a:off x="1443110" y="2448609"/>
        <a:ext cx="1610629" cy="1073753"/>
      </dsp:txXfrm>
    </dsp:sp>
    <dsp:sp modelId="{FE3E1DD6-9D02-4B7F-9BD3-C9536688E037}">
      <dsp:nvSpPr>
        <dsp:cNvPr id="0" name=""/>
        <dsp:cNvSpPr/>
      </dsp:nvSpPr>
      <dsp:spPr>
        <a:xfrm>
          <a:off x="3241646" y="2539878"/>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Validade:</a:t>
          </a:r>
        </a:p>
        <a:p>
          <a:pPr marL="0" lvl="0" indent="0" algn="ctr" defTabSz="622300">
            <a:lnSpc>
              <a:spcPct val="90000"/>
            </a:lnSpc>
            <a:spcBef>
              <a:spcPct val="0"/>
            </a:spcBef>
            <a:spcAft>
              <a:spcPct val="35000"/>
            </a:spcAft>
            <a:buNone/>
          </a:pPr>
          <a:r>
            <a:rPr lang="pt-BR" sz="1400" kern="1200"/>
            <a:t> 5 anos</a:t>
          </a:r>
        </a:p>
      </dsp:txBody>
      <dsp:txXfrm>
        <a:off x="3687254" y="2539878"/>
        <a:ext cx="1336822" cy="891215"/>
      </dsp:txXfrm>
    </dsp:sp>
    <dsp:sp modelId="{B962FF27-C0DB-4E8F-9729-F1B27154E7CE}">
      <dsp:nvSpPr>
        <dsp:cNvPr id="0" name=""/>
        <dsp:cNvSpPr/>
      </dsp:nvSpPr>
      <dsp:spPr>
        <a:xfrm>
          <a:off x="5157758" y="2539878"/>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Conteúdo: </a:t>
          </a:r>
        </a:p>
        <a:p>
          <a:pPr marL="0" lvl="0" indent="0" algn="ctr" defTabSz="622300">
            <a:lnSpc>
              <a:spcPct val="90000"/>
            </a:lnSpc>
            <a:spcBef>
              <a:spcPct val="0"/>
            </a:spcBef>
            <a:spcAft>
              <a:spcPct val="35000"/>
            </a:spcAft>
            <a:buNone/>
          </a:pPr>
          <a:r>
            <a:rPr lang="pt-BR" sz="1400" kern="1200"/>
            <a:t>Tabela 6</a:t>
          </a:r>
        </a:p>
      </dsp:txBody>
      <dsp:txXfrm>
        <a:off x="5603366" y="2539878"/>
        <a:ext cx="1336822" cy="891215"/>
      </dsp:txXfrm>
    </dsp:sp>
    <dsp:sp modelId="{A174C35D-D5C5-4609-B681-096D32B74EA5}">
      <dsp:nvSpPr>
        <dsp:cNvPr id="0" name=""/>
        <dsp:cNvSpPr/>
      </dsp:nvSpPr>
      <dsp:spPr>
        <a:xfrm>
          <a:off x="906233" y="3672687"/>
          <a:ext cx="2684382" cy="10737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pt-BR" sz="1900" b="1" kern="1200">
              <a:solidFill>
                <a:schemeClr val="tx1"/>
              </a:solidFill>
            </a:rPr>
            <a:t>Manutenção</a:t>
          </a:r>
        </a:p>
      </dsp:txBody>
      <dsp:txXfrm>
        <a:off x="1443110" y="3672687"/>
        <a:ext cx="1610629" cy="1073753"/>
      </dsp:txXfrm>
    </dsp:sp>
    <dsp:sp modelId="{65CB24B6-01EA-4871-8551-BDDB17263010}">
      <dsp:nvSpPr>
        <dsp:cNvPr id="0" name=""/>
        <dsp:cNvSpPr/>
      </dsp:nvSpPr>
      <dsp:spPr>
        <a:xfrm>
          <a:off x="3241646" y="3763956"/>
          <a:ext cx="2228037" cy="89121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pt-BR" sz="1400" kern="1200"/>
            <a:t>SGQ: </a:t>
          </a:r>
        </a:p>
        <a:p>
          <a:pPr marL="0" lvl="0" indent="0" algn="ctr" defTabSz="622300">
            <a:lnSpc>
              <a:spcPct val="90000"/>
            </a:lnSpc>
            <a:spcBef>
              <a:spcPct val="0"/>
            </a:spcBef>
            <a:spcAft>
              <a:spcPct val="35000"/>
            </a:spcAft>
            <a:buNone/>
          </a:pPr>
          <a:r>
            <a:rPr lang="pt-BR" sz="1400" kern="1200"/>
            <a:t>30 meses /</a:t>
          </a:r>
        </a:p>
        <a:p>
          <a:pPr marL="0" lvl="0" indent="0" algn="ctr" defTabSz="622300">
            <a:lnSpc>
              <a:spcPct val="90000"/>
            </a:lnSpc>
            <a:spcBef>
              <a:spcPct val="0"/>
            </a:spcBef>
            <a:spcAft>
              <a:spcPct val="35000"/>
            </a:spcAft>
            <a:buNone/>
          </a:pPr>
          <a:r>
            <a:rPr lang="pt-BR" sz="1400" kern="1200"/>
            <a:t>12 meses</a:t>
          </a:r>
        </a:p>
      </dsp:txBody>
      <dsp:txXfrm>
        <a:off x="3687254" y="3763956"/>
        <a:ext cx="1336822" cy="8912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D4712-7F2E-45DE-83F3-39A11CBC6ECE}">
      <dsp:nvSpPr>
        <dsp:cNvPr id="0" name=""/>
        <dsp:cNvSpPr/>
      </dsp:nvSpPr>
      <dsp:spPr>
        <a:xfrm>
          <a:off x="185042" y="-5189"/>
          <a:ext cx="6685727" cy="1340388"/>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pt-BR" sz="1400" kern="1200">
              <a:solidFill>
                <a:sysClr val="windowText" lastClr="000000"/>
              </a:solidFill>
              <a:latin typeface="Arial" panose="020B0604020202020204" pitchFamily="34" charset="0"/>
              <a:ea typeface="+mn-ea"/>
              <a:cs typeface="Arial" panose="020B0604020202020204" pitchFamily="34" charset="0"/>
            </a:rPr>
            <a:t>5.1.3.2.2 O OCP deve coletar a </a:t>
          </a:r>
          <a:r>
            <a:rPr lang="pt-BR" sz="1400" b="1" kern="1200">
              <a:solidFill>
                <a:sysClr val="windowText" lastClr="000000"/>
              </a:solidFill>
              <a:latin typeface="Arial" panose="020B0604020202020204" pitchFamily="34" charset="0"/>
              <a:ea typeface="+mn-ea"/>
              <a:cs typeface="Arial" panose="020B0604020202020204" pitchFamily="34" charset="0"/>
            </a:rPr>
            <a:t>quantidade necessária de amostras para a realização dos ensaios previstos na alínea “a” do subitem 5.1.3.1.1</a:t>
          </a:r>
          <a:r>
            <a:rPr lang="pt-BR" sz="1400" kern="1200">
              <a:solidFill>
                <a:sysClr val="windowText" lastClr="000000"/>
              </a:solidFill>
              <a:latin typeface="Arial" panose="020B0604020202020204" pitchFamily="34" charset="0"/>
              <a:ea typeface="+mn-ea"/>
              <a:cs typeface="Arial" panose="020B0604020202020204" pitchFamily="34" charset="0"/>
            </a:rPr>
            <a:t> conforme informação do laboratório responsável pelo ensaio.</a:t>
          </a:r>
        </a:p>
      </dsp:txBody>
      <dsp:txXfrm>
        <a:off x="224301" y="34070"/>
        <a:ext cx="5430084" cy="1261870"/>
      </dsp:txXfrm>
    </dsp:sp>
    <dsp:sp modelId="{A5182049-5058-4040-9B75-B368F900B753}">
      <dsp:nvSpPr>
        <dsp:cNvPr id="0" name=""/>
        <dsp:cNvSpPr/>
      </dsp:nvSpPr>
      <dsp:spPr>
        <a:xfrm>
          <a:off x="657287" y="1499619"/>
          <a:ext cx="6636983" cy="958721"/>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pt-BR" sz="1400" kern="1200">
              <a:solidFill>
                <a:sysClr val="windowText" lastClr="000000"/>
              </a:solidFill>
              <a:latin typeface="Arial" panose="020B0604020202020204" pitchFamily="34" charset="0"/>
              <a:ea typeface="+mn-ea"/>
              <a:cs typeface="Arial" panose="020B0604020202020204" pitchFamily="34" charset="0"/>
            </a:rPr>
            <a:t>5.1.3.2.2.1 O OCP deve realizar a amostragem de acordo com os </a:t>
          </a:r>
          <a:r>
            <a:rPr lang="pt-BR" sz="1400" b="1" kern="1200">
              <a:solidFill>
                <a:sysClr val="windowText" lastClr="000000"/>
              </a:solidFill>
              <a:latin typeface="Arial" panose="020B0604020202020204" pitchFamily="34" charset="0"/>
              <a:ea typeface="+mn-ea"/>
              <a:cs typeface="Arial" panose="020B0604020202020204" pitchFamily="34" charset="0"/>
            </a:rPr>
            <a:t>procedimentos definidos pelo laboratório responsável pelo ensaio</a:t>
          </a:r>
          <a:r>
            <a:rPr lang="pt-BR" sz="1600" kern="1200">
              <a:solidFill>
                <a:sysClr val="windowText" lastClr="000000"/>
              </a:solidFill>
              <a:latin typeface="Calibri"/>
              <a:ea typeface="+mn-ea"/>
              <a:cs typeface="+mn-cs"/>
            </a:rPr>
            <a:t>.</a:t>
          </a:r>
        </a:p>
      </dsp:txBody>
      <dsp:txXfrm>
        <a:off x="685367" y="1527699"/>
        <a:ext cx="5250912" cy="902561"/>
      </dsp:txXfrm>
    </dsp:sp>
    <dsp:sp modelId="{CA5DDE8C-2D5A-413E-A6D6-4EA14F530C60}">
      <dsp:nvSpPr>
        <dsp:cNvPr id="0" name=""/>
        <dsp:cNvSpPr/>
      </dsp:nvSpPr>
      <dsp:spPr>
        <a:xfrm>
          <a:off x="1418426" y="2655373"/>
          <a:ext cx="6107202" cy="877659"/>
        </a:xfrm>
        <a:prstGeom prst="roundRect">
          <a:avLst>
            <a:gd name="adj" fmla="val 10000"/>
          </a:avLst>
        </a:prstGeom>
        <a:gradFill rotWithShape="0">
          <a:gsLst>
            <a:gs pos="0">
              <a:srgbClr val="10352E">
                <a:hueOff val="0"/>
                <a:satOff val="0"/>
                <a:lumOff val="0"/>
                <a:alphaOff val="0"/>
                <a:tint val="50000"/>
                <a:satMod val="300000"/>
              </a:srgbClr>
            </a:gs>
            <a:gs pos="35000">
              <a:srgbClr val="10352E">
                <a:hueOff val="0"/>
                <a:satOff val="0"/>
                <a:lumOff val="0"/>
                <a:alphaOff val="0"/>
                <a:tint val="37000"/>
                <a:satMod val="300000"/>
              </a:srgbClr>
            </a:gs>
            <a:gs pos="100000">
              <a:srgbClr val="10352E">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solidFill>
                <a:sysClr val="windowText" lastClr="000000"/>
              </a:solidFill>
              <a:latin typeface="Arial" panose="020B0604020202020204" pitchFamily="34" charset="0"/>
              <a:ea typeface="+mn-ea"/>
              <a:cs typeface="Arial" panose="020B0604020202020204" pitchFamily="34" charset="0"/>
            </a:rPr>
            <a:t>5.1.3.2.3 As amostras devem ser retiradas de um </a:t>
          </a:r>
          <a:r>
            <a:rPr lang="pt-BR" sz="1400" b="1" kern="1200">
              <a:solidFill>
                <a:sysClr val="windowText" lastClr="000000"/>
              </a:solidFill>
              <a:latin typeface="Arial" panose="020B0604020202020204" pitchFamily="34" charset="0"/>
              <a:ea typeface="+mn-ea"/>
              <a:cs typeface="Arial" panose="020B0604020202020204" pitchFamily="34" charset="0"/>
            </a:rPr>
            <a:t>mesmo lote de fabricação</a:t>
          </a:r>
          <a:r>
            <a:rPr lang="pt-BR" sz="1400" kern="1200">
              <a:solidFill>
                <a:sysClr val="windowText" lastClr="000000"/>
              </a:solidFill>
              <a:latin typeface="Arial" panose="020B0604020202020204" pitchFamily="34" charset="0"/>
              <a:ea typeface="+mn-ea"/>
              <a:cs typeface="Arial" panose="020B0604020202020204" pitchFamily="34" charset="0"/>
            </a:rPr>
            <a:t>.</a:t>
          </a:r>
          <a:endParaRPr lang="pt-BR" sz="1400" b="0" kern="1200">
            <a:solidFill>
              <a:sysClr val="windowText" lastClr="000000"/>
            </a:solidFill>
            <a:latin typeface="Arial" panose="020B0604020202020204" pitchFamily="34" charset="0"/>
            <a:ea typeface="+mn-ea"/>
            <a:cs typeface="Arial" panose="020B0604020202020204" pitchFamily="34" charset="0"/>
          </a:endParaRPr>
        </a:p>
      </dsp:txBody>
      <dsp:txXfrm>
        <a:off x="1444132" y="2681079"/>
        <a:ext cx="4832036" cy="826247"/>
      </dsp:txXfrm>
    </dsp:sp>
    <dsp:sp modelId="{45DFB0F4-39AA-40B0-AAD6-C9128B2FCBAB}">
      <dsp:nvSpPr>
        <dsp:cNvPr id="0" name=""/>
        <dsp:cNvSpPr/>
      </dsp:nvSpPr>
      <dsp:spPr>
        <a:xfrm>
          <a:off x="5729876" y="945053"/>
          <a:ext cx="717358" cy="717358"/>
        </a:xfrm>
        <a:prstGeom prst="downArrow">
          <a:avLst>
            <a:gd name="adj1" fmla="val 55000"/>
            <a:gd name="adj2" fmla="val 45000"/>
          </a:avLst>
        </a:prstGeom>
        <a:solidFill>
          <a:schemeClr val="tx2">
            <a:lumMod val="75000"/>
            <a:alpha val="90000"/>
          </a:schemeClr>
        </a:solidFill>
        <a:ln w="9525" cap="flat" cmpd="sng" algn="ctr">
          <a:solidFill>
            <a:srgbClr val="144A4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pt-BR" sz="3200" kern="1200">
            <a:solidFill>
              <a:sysClr val="windowText" lastClr="000000">
                <a:hueOff val="0"/>
                <a:satOff val="0"/>
                <a:lumOff val="0"/>
                <a:alphaOff val="0"/>
              </a:sysClr>
            </a:solidFill>
            <a:latin typeface="Calibri"/>
            <a:ea typeface="+mn-ea"/>
            <a:cs typeface="+mn-cs"/>
          </a:endParaRPr>
        </a:p>
      </dsp:txBody>
      <dsp:txXfrm>
        <a:off x="5891282" y="945053"/>
        <a:ext cx="394546" cy="539812"/>
      </dsp:txXfrm>
    </dsp:sp>
    <dsp:sp modelId="{B84B5A16-DF94-41BC-BFAA-CA3236764F9E}">
      <dsp:nvSpPr>
        <dsp:cNvPr id="0" name=""/>
        <dsp:cNvSpPr/>
      </dsp:nvSpPr>
      <dsp:spPr>
        <a:xfrm>
          <a:off x="6186077" y="2112134"/>
          <a:ext cx="717358" cy="717358"/>
        </a:xfrm>
        <a:prstGeom prst="downArrow">
          <a:avLst>
            <a:gd name="adj1" fmla="val 55000"/>
            <a:gd name="adj2" fmla="val 45000"/>
          </a:avLst>
        </a:prstGeom>
        <a:solidFill>
          <a:schemeClr val="tx2">
            <a:lumMod val="75000"/>
            <a:alpha val="90000"/>
          </a:schemeClr>
        </a:solidFill>
        <a:ln w="9525" cap="flat" cmpd="sng" algn="ctr">
          <a:solidFill>
            <a:srgbClr val="144A4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pt-BR" sz="3200" kern="1200">
            <a:solidFill>
              <a:sysClr val="windowText" lastClr="000000">
                <a:hueOff val="0"/>
                <a:satOff val="0"/>
                <a:lumOff val="0"/>
                <a:alphaOff val="0"/>
              </a:sysClr>
            </a:solidFill>
            <a:latin typeface="Calibri"/>
            <a:ea typeface="+mn-ea"/>
            <a:cs typeface="+mn-cs"/>
          </a:endParaRPr>
        </a:p>
      </dsp:txBody>
      <dsp:txXfrm>
        <a:off x="6347483" y="2112134"/>
        <a:ext cx="394546" cy="539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5243513" y="2887417"/>
          <a:ext cx="558120" cy="91440"/>
        </a:xfrm>
        <a:custGeom>
          <a:avLst/>
          <a:gdLst/>
          <a:ahLst/>
          <a:cxnLst/>
          <a:rect l="0" t="0" r="0" b="0"/>
          <a:pathLst>
            <a:path>
              <a:moveTo>
                <a:pt x="0" y="46101"/>
              </a:moveTo>
              <a:lnTo>
                <a:pt x="267190" y="46101"/>
              </a:lnTo>
              <a:lnTo>
                <a:pt x="267190" y="45720"/>
              </a:lnTo>
              <a:lnTo>
                <a:pt x="55812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740479" y="2316950"/>
          <a:ext cx="593730" cy="616569"/>
        </a:xfrm>
        <a:custGeom>
          <a:avLst/>
          <a:gdLst/>
          <a:ahLst/>
          <a:cxnLst/>
          <a:rect l="0" t="0" r="0" b="0"/>
          <a:pathLst>
            <a:path>
              <a:moveTo>
                <a:pt x="0" y="0"/>
              </a:moveTo>
              <a:lnTo>
                <a:pt x="302800" y="0"/>
              </a:lnTo>
              <a:lnTo>
                <a:pt x="302800" y="616569"/>
              </a:lnTo>
              <a:lnTo>
                <a:pt x="593730" y="616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5213867" y="1070096"/>
          <a:ext cx="597629" cy="91440"/>
        </a:xfrm>
        <a:custGeom>
          <a:avLst/>
          <a:gdLst/>
          <a:ahLst/>
          <a:cxnLst/>
          <a:rect l="0" t="0" r="0" b="0"/>
          <a:pathLst>
            <a:path>
              <a:moveTo>
                <a:pt x="0" y="45728"/>
              </a:moveTo>
              <a:lnTo>
                <a:pt x="306698" y="45728"/>
              </a:lnTo>
              <a:lnTo>
                <a:pt x="306698" y="45720"/>
              </a:lnTo>
              <a:lnTo>
                <a:pt x="59762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740479" y="1115825"/>
          <a:ext cx="564084" cy="1201124"/>
        </a:xfrm>
        <a:custGeom>
          <a:avLst/>
          <a:gdLst/>
          <a:ahLst/>
          <a:cxnLst/>
          <a:rect l="0" t="0" r="0" b="0"/>
          <a:pathLst>
            <a:path>
              <a:moveTo>
                <a:pt x="0" y="1201124"/>
              </a:moveTo>
              <a:lnTo>
                <a:pt x="273154" y="1201124"/>
              </a:lnTo>
              <a:lnTo>
                <a:pt x="273154" y="0"/>
              </a:lnTo>
              <a:lnTo>
                <a:pt x="564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7233" y="1152275"/>
          <a:ext cx="1733246" cy="2329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O modelo de certificação varia de acordo com o </a:t>
          </a:r>
          <a:r>
            <a:rPr lang="pt-BR" sz="1600" b="1" kern="1200">
              <a:solidFill>
                <a:schemeClr val="tx1"/>
              </a:solidFill>
            </a:rPr>
            <a:t>local de avaliação</a:t>
          </a:r>
        </a:p>
      </dsp:txBody>
      <dsp:txXfrm>
        <a:off x="7233" y="1152275"/>
        <a:ext cx="1733246" cy="2329349"/>
      </dsp:txXfrm>
    </dsp:sp>
    <dsp:sp modelId="{DA55B0CF-42A9-2949-8E8F-F456E40E8B1A}">
      <dsp:nvSpPr>
        <dsp:cNvPr id="0" name=""/>
        <dsp:cNvSpPr/>
      </dsp:nvSpPr>
      <dsp:spPr>
        <a:xfrm>
          <a:off x="2304564" y="448338"/>
          <a:ext cx="2909303" cy="1334972"/>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capacetes para combate a incêndio estrutural e florestal e com </a:t>
          </a:r>
          <a:r>
            <a:rPr lang="pt-BR" sz="1200" b="1" u="sng" kern="1200">
              <a:solidFill>
                <a:schemeClr val="tx1"/>
              </a:solidFill>
            </a:rPr>
            <a:t>certificação de conformidade estrangeira</a:t>
          </a:r>
        </a:p>
      </dsp:txBody>
      <dsp:txXfrm>
        <a:off x="2304564" y="448338"/>
        <a:ext cx="2909303" cy="1334972"/>
      </dsp:txXfrm>
    </dsp:sp>
    <dsp:sp modelId="{98711D2D-DA4A-1D45-B07D-28C3850142E7}">
      <dsp:nvSpPr>
        <dsp:cNvPr id="0" name=""/>
        <dsp:cNvSpPr/>
      </dsp:nvSpPr>
      <dsp:spPr>
        <a:xfrm>
          <a:off x="5811496" y="672147"/>
          <a:ext cx="2909303" cy="88733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Modelo SPAE</a:t>
          </a:r>
        </a:p>
      </dsp:txBody>
      <dsp:txXfrm>
        <a:off x="5811496" y="672147"/>
        <a:ext cx="2909303" cy="887337"/>
      </dsp:txXfrm>
    </dsp:sp>
    <dsp:sp modelId="{96B1C370-7297-7140-9924-9674930DA750}">
      <dsp:nvSpPr>
        <dsp:cNvPr id="0" name=""/>
        <dsp:cNvSpPr/>
      </dsp:nvSpPr>
      <dsp:spPr>
        <a:xfrm>
          <a:off x="2334210" y="2062118"/>
          <a:ext cx="2909303" cy="1742801"/>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capacetes para combate a incêndio estrutural e florestal e com </a:t>
          </a:r>
          <a:r>
            <a:rPr lang="pt-BR" sz="1200" b="1" u="sng" kern="1200">
              <a:solidFill>
                <a:schemeClr val="tx1"/>
              </a:solidFill>
            </a:rPr>
            <a:t>certificação de conformidade nacional</a:t>
          </a:r>
        </a:p>
      </dsp:txBody>
      <dsp:txXfrm>
        <a:off x="2334210" y="2062118"/>
        <a:ext cx="2909303" cy="1742801"/>
      </dsp:txXfrm>
    </dsp:sp>
    <dsp:sp modelId="{FED8D5A0-6522-A246-94F8-A0E880330E72}">
      <dsp:nvSpPr>
        <dsp:cNvPr id="0" name=""/>
        <dsp:cNvSpPr/>
      </dsp:nvSpPr>
      <dsp:spPr>
        <a:xfrm>
          <a:off x="5801634" y="2489468"/>
          <a:ext cx="2909303" cy="88733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Modelo 7</a:t>
          </a:r>
        </a:p>
      </dsp:txBody>
      <dsp:txXfrm>
        <a:off x="5801634" y="2489468"/>
        <a:ext cx="2909303" cy="887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D460-A7CB-4A40-A7A6-DD76181ED24F}">
      <dsp:nvSpPr>
        <dsp:cNvPr id="0" name=""/>
        <dsp:cNvSpPr/>
      </dsp:nvSpPr>
      <dsp:spPr>
        <a:xfrm>
          <a:off x="1785150" y="1526"/>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Documentação</a:t>
          </a:r>
        </a:p>
      </dsp:txBody>
      <dsp:txXfrm>
        <a:off x="2120394" y="1526"/>
        <a:ext cx="1005732" cy="670488"/>
      </dsp:txXfrm>
    </dsp:sp>
    <dsp:sp modelId="{446A272B-02EA-42FA-89BA-9C8E3CF13B01}">
      <dsp:nvSpPr>
        <dsp:cNvPr id="0" name=""/>
        <dsp:cNvSpPr/>
      </dsp:nvSpPr>
      <dsp:spPr>
        <a:xfrm>
          <a:off x="3243462" y="58518"/>
          <a:ext cx="1933675"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Certificados estrangeiros (produto + SGQ)</a:t>
          </a:r>
        </a:p>
      </dsp:txBody>
      <dsp:txXfrm>
        <a:off x="3521715" y="58518"/>
        <a:ext cx="1377170" cy="556505"/>
      </dsp:txXfrm>
    </dsp:sp>
    <dsp:sp modelId="{715B8450-B300-4530-9B6B-6CCDAB7FA36F}">
      <dsp:nvSpPr>
        <dsp:cNvPr id="0" name=""/>
        <dsp:cNvSpPr/>
      </dsp:nvSpPr>
      <dsp:spPr>
        <a:xfrm>
          <a:off x="1785150" y="765883"/>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Análise solicitação</a:t>
          </a:r>
        </a:p>
      </dsp:txBody>
      <dsp:txXfrm>
        <a:off x="2120394" y="765883"/>
        <a:ext cx="1005732" cy="670488"/>
      </dsp:txXfrm>
    </dsp:sp>
    <dsp:sp modelId="{EF52CC2A-49F0-454A-8677-5CD2F93A85E0}">
      <dsp:nvSpPr>
        <dsp:cNvPr id="0" name=""/>
        <dsp:cNvSpPr/>
      </dsp:nvSpPr>
      <dsp:spPr>
        <a:xfrm>
          <a:off x="3243462" y="82287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Condições de avaliação</a:t>
          </a:r>
        </a:p>
      </dsp:txBody>
      <dsp:txXfrm>
        <a:off x="3521715" y="822875"/>
        <a:ext cx="834758" cy="556505"/>
      </dsp:txXfrm>
    </dsp:sp>
    <dsp:sp modelId="{9D555C23-1FDA-4E05-A850-B65E8A3D079F}">
      <dsp:nvSpPr>
        <dsp:cNvPr id="0" name=""/>
        <dsp:cNvSpPr/>
      </dsp:nvSpPr>
      <dsp:spPr>
        <a:xfrm>
          <a:off x="1785150" y="1530240"/>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Inspeção</a:t>
          </a:r>
        </a:p>
      </dsp:txBody>
      <dsp:txXfrm>
        <a:off x="2120394" y="1530240"/>
        <a:ext cx="1005732" cy="670488"/>
      </dsp:txXfrm>
    </dsp:sp>
    <dsp:sp modelId="{FE3E1DD6-9D02-4B7F-9BD3-C9536688E037}">
      <dsp:nvSpPr>
        <dsp:cNvPr id="0" name=""/>
        <dsp:cNvSpPr/>
      </dsp:nvSpPr>
      <dsp:spPr>
        <a:xfrm>
          <a:off x="3243462" y="1587231"/>
          <a:ext cx="2066930"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Vistoria do equipamento - confirmar condiz com documentação  </a:t>
          </a:r>
        </a:p>
      </dsp:txBody>
      <dsp:txXfrm>
        <a:off x="3521715" y="1587231"/>
        <a:ext cx="1510425" cy="556505"/>
      </dsp:txXfrm>
    </dsp:sp>
    <dsp:sp modelId="{B962FF27-C0DB-4E8F-9729-F1B27154E7CE}">
      <dsp:nvSpPr>
        <dsp:cNvPr id="0" name=""/>
        <dsp:cNvSpPr/>
      </dsp:nvSpPr>
      <dsp:spPr>
        <a:xfrm>
          <a:off x="5102468" y="1579173"/>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Registro fotográfico</a:t>
          </a:r>
        </a:p>
      </dsp:txBody>
      <dsp:txXfrm>
        <a:off x="5380721" y="1579173"/>
        <a:ext cx="834758" cy="556505"/>
      </dsp:txXfrm>
    </dsp:sp>
    <dsp:sp modelId="{A174C35D-D5C5-4609-B681-096D32B74EA5}">
      <dsp:nvSpPr>
        <dsp:cNvPr id="0" name=""/>
        <dsp:cNvSpPr/>
      </dsp:nvSpPr>
      <dsp:spPr>
        <a:xfrm>
          <a:off x="1785150" y="2294597"/>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Certificado Conformidade nacional</a:t>
          </a:r>
        </a:p>
      </dsp:txBody>
      <dsp:txXfrm>
        <a:off x="2120394" y="2294597"/>
        <a:ext cx="1005732" cy="670488"/>
      </dsp:txXfrm>
    </dsp:sp>
    <dsp:sp modelId="{65CB24B6-01EA-4871-8551-BDDB17263010}">
      <dsp:nvSpPr>
        <dsp:cNvPr id="0" name=""/>
        <dsp:cNvSpPr/>
      </dsp:nvSpPr>
      <dsp:spPr>
        <a:xfrm>
          <a:off x="3243462" y="2351588"/>
          <a:ext cx="1871736"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Prazo de validade equivalente ao estrangeiro</a:t>
          </a:r>
        </a:p>
      </dsp:txBody>
      <dsp:txXfrm>
        <a:off x="3521715" y="2351588"/>
        <a:ext cx="1315231" cy="556505"/>
      </dsp:txXfrm>
    </dsp:sp>
    <dsp:sp modelId="{AABD0498-8900-4924-B350-C04EA83B8337}">
      <dsp:nvSpPr>
        <dsp:cNvPr id="0" name=""/>
        <dsp:cNvSpPr/>
      </dsp:nvSpPr>
      <dsp:spPr>
        <a:xfrm>
          <a:off x="4920421" y="2351588"/>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Exceção: 5 anos</a:t>
          </a:r>
        </a:p>
      </dsp:txBody>
      <dsp:txXfrm>
        <a:off x="5198674" y="2351588"/>
        <a:ext cx="834758" cy="556505"/>
      </dsp:txXfrm>
    </dsp:sp>
    <dsp:sp modelId="{702B6F44-909D-42CA-9E66-21EEA1B58361}">
      <dsp:nvSpPr>
        <dsp:cNvPr id="0" name=""/>
        <dsp:cNvSpPr/>
      </dsp:nvSpPr>
      <dsp:spPr>
        <a:xfrm>
          <a:off x="1785150" y="3058953"/>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Manutenção</a:t>
          </a:r>
        </a:p>
      </dsp:txBody>
      <dsp:txXfrm>
        <a:off x="2120394" y="3058953"/>
        <a:ext cx="1005732" cy="670488"/>
      </dsp:txXfrm>
    </dsp:sp>
    <dsp:sp modelId="{FC1679DF-27C3-4F8C-9726-E98C843A0B81}">
      <dsp:nvSpPr>
        <dsp:cNvPr id="0" name=""/>
        <dsp:cNvSpPr/>
      </dsp:nvSpPr>
      <dsp:spPr>
        <a:xfrm>
          <a:off x="3243462" y="311594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Apenas para os casos de exceção</a:t>
          </a:r>
        </a:p>
      </dsp:txBody>
      <dsp:txXfrm>
        <a:off x="3521715" y="3115945"/>
        <a:ext cx="834758" cy="556505"/>
      </dsp:txXfrm>
    </dsp:sp>
    <dsp:sp modelId="{9F8AA2A2-2D40-BD49-A0EE-D40F928CD319}">
      <dsp:nvSpPr>
        <dsp:cNvPr id="0" name=""/>
        <dsp:cNvSpPr/>
      </dsp:nvSpPr>
      <dsp:spPr>
        <a:xfrm>
          <a:off x="4439949" y="311594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30 meses</a:t>
          </a:r>
        </a:p>
      </dsp:txBody>
      <dsp:txXfrm>
        <a:off x="4718202" y="3115945"/>
        <a:ext cx="834758" cy="556505"/>
      </dsp:txXfrm>
    </dsp:sp>
    <dsp:sp modelId="{AB34765D-04B4-FC4A-A3D2-976977F8AA2F}">
      <dsp:nvSpPr>
        <dsp:cNvPr id="0" name=""/>
        <dsp:cNvSpPr/>
      </dsp:nvSpPr>
      <dsp:spPr>
        <a:xfrm>
          <a:off x="1785150" y="3823310"/>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Recertificação</a:t>
          </a:r>
          <a:endParaRPr lang="pt-BR" sz="1200" kern="1200"/>
        </a:p>
      </dsp:txBody>
      <dsp:txXfrm>
        <a:off x="2120394" y="3823310"/>
        <a:ext cx="1005732" cy="670488"/>
      </dsp:txXfrm>
    </dsp:sp>
    <dsp:sp modelId="{86E2BF7C-952B-0741-981F-54F4927F1AF7}">
      <dsp:nvSpPr>
        <dsp:cNvPr id="0" name=""/>
        <dsp:cNvSpPr/>
      </dsp:nvSpPr>
      <dsp:spPr>
        <a:xfrm>
          <a:off x="3243462" y="3880302"/>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5 anos</a:t>
          </a:r>
        </a:p>
      </dsp:txBody>
      <dsp:txXfrm>
        <a:off x="3521715" y="3880302"/>
        <a:ext cx="834758" cy="55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2749590" y="3800292"/>
          <a:ext cx="343306" cy="187638"/>
        </a:xfrm>
        <a:custGeom>
          <a:avLst/>
          <a:gdLst/>
          <a:ahLst/>
          <a:cxnLst/>
          <a:rect l="0" t="0" r="0" b="0"/>
          <a:pathLst>
            <a:path>
              <a:moveTo>
                <a:pt x="0" y="187638"/>
              </a:moveTo>
              <a:lnTo>
                <a:pt x="87831" y="187638"/>
              </a:lnTo>
              <a:lnTo>
                <a:pt x="87831" y="0"/>
              </a:lnTo>
              <a:lnTo>
                <a:pt x="34330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640322" y="2489961"/>
          <a:ext cx="194850" cy="1497969"/>
        </a:xfrm>
        <a:custGeom>
          <a:avLst/>
          <a:gdLst/>
          <a:ahLst/>
          <a:cxnLst/>
          <a:rect l="0" t="0" r="0" b="0"/>
          <a:pathLst>
            <a:path>
              <a:moveTo>
                <a:pt x="0" y="0"/>
              </a:moveTo>
              <a:lnTo>
                <a:pt x="0" y="1497969"/>
              </a:lnTo>
              <a:lnTo>
                <a:pt x="194850" y="149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2752324" y="2457967"/>
          <a:ext cx="303503" cy="262394"/>
        </a:xfrm>
        <a:custGeom>
          <a:avLst/>
          <a:gdLst/>
          <a:ahLst/>
          <a:cxnLst/>
          <a:rect l="0" t="0" r="0" b="0"/>
          <a:pathLst>
            <a:path>
              <a:moveTo>
                <a:pt x="0" y="262394"/>
              </a:moveTo>
              <a:lnTo>
                <a:pt x="48029" y="262394"/>
              </a:lnTo>
              <a:lnTo>
                <a:pt x="48029" y="0"/>
              </a:lnTo>
              <a:lnTo>
                <a:pt x="30350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640322" y="2489961"/>
          <a:ext cx="192116" cy="230400"/>
        </a:xfrm>
        <a:custGeom>
          <a:avLst/>
          <a:gdLst/>
          <a:ahLst/>
          <a:cxnLst/>
          <a:rect l="0" t="0" r="0" b="0"/>
          <a:pathLst>
            <a:path>
              <a:moveTo>
                <a:pt x="0" y="0"/>
              </a:moveTo>
              <a:lnTo>
                <a:pt x="0" y="230400"/>
              </a:lnTo>
              <a:lnTo>
                <a:pt x="192116" y="230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2B7EC-FFCD-7749-AC4D-516257AA0221}">
      <dsp:nvSpPr>
        <dsp:cNvPr id="0" name=""/>
        <dsp:cNvSpPr/>
      </dsp:nvSpPr>
      <dsp:spPr>
        <a:xfrm>
          <a:off x="2740649" y="1054221"/>
          <a:ext cx="328641" cy="316244"/>
        </a:xfrm>
        <a:custGeom>
          <a:avLst/>
          <a:gdLst/>
          <a:ahLst/>
          <a:cxnLst/>
          <a:rect l="0" t="0" r="0" b="0"/>
          <a:pathLst>
            <a:path>
              <a:moveTo>
                <a:pt x="0" y="316244"/>
              </a:moveTo>
              <a:lnTo>
                <a:pt x="73167" y="316244"/>
              </a:lnTo>
              <a:lnTo>
                <a:pt x="73167" y="0"/>
              </a:lnTo>
              <a:lnTo>
                <a:pt x="32864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9158A-0C4B-9842-96A6-9A52501C00A6}">
      <dsp:nvSpPr>
        <dsp:cNvPr id="0" name=""/>
        <dsp:cNvSpPr/>
      </dsp:nvSpPr>
      <dsp:spPr>
        <a:xfrm>
          <a:off x="1640322" y="1370466"/>
          <a:ext cx="203791" cy="1119494"/>
        </a:xfrm>
        <a:custGeom>
          <a:avLst/>
          <a:gdLst/>
          <a:ahLst/>
          <a:cxnLst/>
          <a:rect l="0" t="0" r="0" b="0"/>
          <a:pathLst>
            <a:path>
              <a:moveTo>
                <a:pt x="0" y="1119494"/>
              </a:moveTo>
              <a:lnTo>
                <a:pt x="0" y="0"/>
              </a:lnTo>
              <a:lnTo>
                <a:pt x="20379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0" y="1517723"/>
          <a:ext cx="1640322" cy="1944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6. Disposições complementares para processo de certificação de respiradores</a:t>
          </a:r>
        </a:p>
      </dsp:txBody>
      <dsp:txXfrm>
        <a:off x="0" y="1517723"/>
        <a:ext cx="1640322" cy="1944475"/>
      </dsp:txXfrm>
    </dsp:sp>
    <dsp:sp modelId="{6EB5F218-CAB8-724D-86E2-164394F8F2D8}">
      <dsp:nvSpPr>
        <dsp:cNvPr id="0" name=""/>
        <dsp:cNvSpPr/>
      </dsp:nvSpPr>
      <dsp:spPr>
        <a:xfrm>
          <a:off x="1844113" y="1030320"/>
          <a:ext cx="896535" cy="680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6.1</a:t>
          </a:r>
        </a:p>
      </dsp:txBody>
      <dsp:txXfrm>
        <a:off x="1844113" y="1030320"/>
        <a:ext cx="896535" cy="680292"/>
      </dsp:txXfrm>
    </dsp:sp>
    <dsp:sp modelId="{42E10E3E-CB15-294D-921B-666FF2AF3FED}">
      <dsp:nvSpPr>
        <dsp:cNvPr id="0" name=""/>
        <dsp:cNvSpPr/>
      </dsp:nvSpPr>
      <dsp:spPr>
        <a:xfrm>
          <a:off x="3069290" y="414903"/>
          <a:ext cx="4538879" cy="1278637"/>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800 kV</a:t>
          </a:r>
          <a:r>
            <a:rPr lang="pt-BR" sz="1400" kern="1200">
              <a:solidFill>
                <a:schemeClr val="tx1"/>
              </a:solidFill>
              <a:effectLst/>
              <a:latin typeface="+mn-lt"/>
              <a:ea typeface="+mn-ea"/>
              <a:cs typeface="+mn-cs"/>
            </a:rPr>
            <a:t> CA e 600 kV CC</a:t>
          </a:r>
          <a:r>
            <a:rPr lang="pt-BR" sz="1400" kern="1200">
              <a:effectLst/>
            </a:rPr>
            <a:t> </a:t>
          </a:r>
          <a:endParaRPr lang="pt-BR" sz="1400" kern="1200">
            <a:solidFill>
              <a:schemeClr val="tx1"/>
            </a:solidFill>
          </a:endParaRPr>
        </a:p>
      </dsp:txBody>
      <dsp:txXfrm>
        <a:off x="3069290" y="414903"/>
        <a:ext cx="4538879" cy="1278637"/>
      </dsp:txXfrm>
    </dsp:sp>
    <dsp:sp modelId="{DA55B0CF-42A9-2949-8E8F-F456E40E8B1A}">
      <dsp:nvSpPr>
        <dsp:cNvPr id="0" name=""/>
        <dsp:cNvSpPr/>
      </dsp:nvSpPr>
      <dsp:spPr>
        <a:xfrm>
          <a:off x="1832438" y="2360416"/>
          <a:ext cx="919885" cy="719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6.2</a:t>
          </a:r>
          <a:endParaRPr lang="pt-BR" sz="1400" b="1" u="sng" kern="1200">
            <a:solidFill>
              <a:schemeClr val="tx1"/>
            </a:solidFill>
          </a:endParaRPr>
        </a:p>
      </dsp:txBody>
      <dsp:txXfrm>
        <a:off x="1832438" y="2360416"/>
        <a:ext cx="919885" cy="719891"/>
      </dsp:txXfrm>
    </dsp:sp>
    <dsp:sp modelId="{98711D2D-DA4A-1D45-B07D-28C3850142E7}">
      <dsp:nvSpPr>
        <dsp:cNvPr id="0" name=""/>
        <dsp:cNvSpPr/>
      </dsp:nvSpPr>
      <dsp:spPr>
        <a:xfrm>
          <a:off x="3055827" y="1846999"/>
          <a:ext cx="4581467" cy="1221934"/>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FF0000"/>
              </a:solidFill>
              <a:effectLst/>
              <a:latin typeface="+mn-lt"/>
              <a:ea typeface="+mn-ea"/>
              <a:cs typeface="+mn-cs"/>
            </a:rPr>
            <a:t>certificação de conformidade estrangeira</a:t>
          </a:r>
          <a:r>
            <a:rPr lang="pt-BR" sz="1400" b="1" u="sng" kern="1200">
              <a:solidFill>
                <a:srgbClr val="FF0000"/>
              </a:solidFill>
              <a:effectLst/>
            </a:rPr>
            <a:t> </a:t>
          </a:r>
          <a:endParaRPr lang="pt-BR" sz="1400" kern="1200">
            <a:solidFill>
              <a:schemeClr val="tx1"/>
            </a:solidFill>
          </a:endParaRPr>
        </a:p>
      </dsp:txBody>
      <dsp:txXfrm>
        <a:off x="3055827" y="1846999"/>
        <a:ext cx="4581467" cy="1221934"/>
      </dsp:txXfrm>
    </dsp:sp>
    <dsp:sp modelId="{96B1C370-7297-7140-9924-9674930DA750}">
      <dsp:nvSpPr>
        <dsp:cNvPr id="0" name=""/>
        <dsp:cNvSpPr/>
      </dsp:nvSpPr>
      <dsp:spPr>
        <a:xfrm>
          <a:off x="1835172" y="3597740"/>
          <a:ext cx="914418" cy="780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6.3</a:t>
          </a:r>
          <a:endParaRPr lang="pt-BR" sz="1400" b="1" u="sng" kern="1200">
            <a:solidFill>
              <a:schemeClr val="tx1"/>
            </a:solidFill>
          </a:endParaRPr>
        </a:p>
      </dsp:txBody>
      <dsp:txXfrm>
        <a:off x="1835172" y="3597740"/>
        <a:ext cx="914418" cy="780380"/>
      </dsp:txXfrm>
    </dsp:sp>
    <dsp:sp modelId="{FED8D5A0-6522-A246-94F8-A0E880330E72}">
      <dsp:nvSpPr>
        <dsp:cNvPr id="0" name=""/>
        <dsp:cNvSpPr/>
      </dsp:nvSpPr>
      <dsp:spPr>
        <a:xfrm>
          <a:off x="3092896" y="3197725"/>
          <a:ext cx="4524266" cy="1205135"/>
        </a:xfrm>
        <a:prstGeom prst="rect">
          <a:avLst/>
        </a:prstGeom>
        <a:solidFill>
          <a:schemeClr val="bg1"/>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0432FF"/>
              </a:solidFill>
              <a:effectLst/>
              <a:latin typeface="+mn-lt"/>
              <a:ea typeface="+mn-ea"/>
              <a:cs typeface="+mn-cs"/>
            </a:rPr>
            <a:t>certificação de conformidade nacional</a:t>
          </a:r>
          <a:endParaRPr lang="pt-BR" sz="1400" kern="1200">
            <a:solidFill>
              <a:schemeClr val="tx1"/>
            </a:solidFill>
          </a:endParaRPr>
        </a:p>
      </dsp:txBody>
      <dsp:txXfrm>
        <a:off x="3092896" y="3197725"/>
        <a:ext cx="4524266" cy="1205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2749590" y="3800292"/>
          <a:ext cx="343306" cy="187638"/>
        </a:xfrm>
        <a:custGeom>
          <a:avLst/>
          <a:gdLst/>
          <a:ahLst/>
          <a:cxnLst/>
          <a:rect l="0" t="0" r="0" b="0"/>
          <a:pathLst>
            <a:path>
              <a:moveTo>
                <a:pt x="0" y="187638"/>
              </a:moveTo>
              <a:lnTo>
                <a:pt x="87831" y="187638"/>
              </a:lnTo>
              <a:lnTo>
                <a:pt x="87831" y="0"/>
              </a:lnTo>
              <a:lnTo>
                <a:pt x="34330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640322" y="2489961"/>
          <a:ext cx="194850" cy="1497969"/>
        </a:xfrm>
        <a:custGeom>
          <a:avLst/>
          <a:gdLst/>
          <a:ahLst/>
          <a:cxnLst/>
          <a:rect l="0" t="0" r="0" b="0"/>
          <a:pathLst>
            <a:path>
              <a:moveTo>
                <a:pt x="0" y="0"/>
              </a:moveTo>
              <a:lnTo>
                <a:pt x="0" y="1497969"/>
              </a:lnTo>
              <a:lnTo>
                <a:pt x="194850" y="149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2752324" y="2457967"/>
          <a:ext cx="303503" cy="262394"/>
        </a:xfrm>
        <a:custGeom>
          <a:avLst/>
          <a:gdLst/>
          <a:ahLst/>
          <a:cxnLst/>
          <a:rect l="0" t="0" r="0" b="0"/>
          <a:pathLst>
            <a:path>
              <a:moveTo>
                <a:pt x="0" y="262394"/>
              </a:moveTo>
              <a:lnTo>
                <a:pt x="48029" y="262394"/>
              </a:lnTo>
              <a:lnTo>
                <a:pt x="48029" y="0"/>
              </a:lnTo>
              <a:lnTo>
                <a:pt x="30350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640322" y="2489961"/>
          <a:ext cx="192116" cy="230400"/>
        </a:xfrm>
        <a:custGeom>
          <a:avLst/>
          <a:gdLst/>
          <a:ahLst/>
          <a:cxnLst/>
          <a:rect l="0" t="0" r="0" b="0"/>
          <a:pathLst>
            <a:path>
              <a:moveTo>
                <a:pt x="0" y="0"/>
              </a:moveTo>
              <a:lnTo>
                <a:pt x="0" y="230400"/>
              </a:lnTo>
              <a:lnTo>
                <a:pt x="192116" y="230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2B7EC-FFCD-7749-AC4D-516257AA0221}">
      <dsp:nvSpPr>
        <dsp:cNvPr id="0" name=""/>
        <dsp:cNvSpPr/>
      </dsp:nvSpPr>
      <dsp:spPr>
        <a:xfrm>
          <a:off x="2740649" y="1054221"/>
          <a:ext cx="328641" cy="316244"/>
        </a:xfrm>
        <a:custGeom>
          <a:avLst/>
          <a:gdLst/>
          <a:ahLst/>
          <a:cxnLst/>
          <a:rect l="0" t="0" r="0" b="0"/>
          <a:pathLst>
            <a:path>
              <a:moveTo>
                <a:pt x="0" y="316244"/>
              </a:moveTo>
              <a:lnTo>
                <a:pt x="73167" y="316244"/>
              </a:lnTo>
              <a:lnTo>
                <a:pt x="73167" y="0"/>
              </a:lnTo>
              <a:lnTo>
                <a:pt x="32864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9158A-0C4B-9842-96A6-9A52501C00A6}">
      <dsp:nvSpPr>
        <dsp:cNvPr id="0" name=""/>
        <dsp:cNvSpPr/>
      </dsp:nvSpPr>
      <dsp:spPr>
        <a:xfrm>
          <a:off x="1640322" y="1370466"/>
          <a:ext cx="203791" cy="1119494"/>
        </a:xfrm>
        <a:custGeom>
          <a:avLst/>
          <a:gdLst/>
          <a:ahLst/>
          <a:cxnLst/>
          <a:rect l="0" t="0" r="0" b="0"/>
          <a:pathLst>
            <a:path>
              <a:moveTo>
                <a:pt x="0" y="1119494"/>
              </a:moveTo>
              <a:lnTo>
                <a:pt x="0" y="0"/>
              </a:lnTo>
              <a:lnTo>
                <a:pt x="20379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0" y="1517723"/>
          <a:ext cx="1640322" cy="1944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tx1"/>
              </a:solidFill>
            </a:rPr>
            <a:t>6. Disposições complementares para processo de certificação de respiradores</a:t>
          </a:r>
        </a:p>
      </dsp:txBody>
      <dsp:txXfrm>
        <a:off x="0" y="1517723"/>
        <a:ext cx="1640322" cy="1944475"/>
      </dsp:txXfrm>
    </dsp:sp>
    <dsp:sp modelId="{6EB5F218-CAB8-724D-86E2-164394F8F2D8}">
      <dsp:nvSpPr>
        <dsp:cNvPr id="0" name=""/>
        <dsp:cNvSpPr/>
      </dsp:nvSpPr>
      <dsp:spPr>
        <a:xfrm>
          <a:off x="1844113" y="1030320"/>
          <a:ext cx="896535" cy="680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6.1</a:t>
          </a:r>
        </a:p>
      </dsp:txBody>
      <dsp:txXfrm>
        <a:off x="1844113" y="1030320"/>
        <a:ext cx="896535" cy="680292"/>
      </dsp:txXfrm>
    </dsp:sp>
    <dsp:sp modelId="{42E10E3E-CB15-294D-921B-666FF2AF3FED}">
      <dsp:nvSpPr>
        <dsp:cNvPr id="0" name=""/>
        <dsp:cNvSpPr/>
      </dsp:nvSpPr>
      <dsp:spPr>
        <a:xfrm>
          <a:off x="3069290" y="414903"/>
          <a:ext cx="4538879" cy="1278637"/>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800 kV</a:t>
          </a:r>
          <a:r>
            <a:rPr lang="pt-BR" sz="1400" kern="1200">
              <a:solidFill>
                <a:schemeClr val="tx1"/>
              </a:solidFill>
              <a:effectLst/>
              <a:latin typeface="+mn-lt"/>
              <a:ea typeface="+mn-ea"/>
              <a:cs typeface="+mn-cs"/>
            </a:rPr>
            <a:t> CA e 600 kV CC</a:t>
          </a:r>
          <a:r>
            <a:rPr lang="pt-BR" sz="1400" kern="1200">
              <a:effectLst/>
            </a:rPr>
            <a:t> </a:t>
          </a:r>
          <a:endParaRPr lang="pt-BR" sz="1400" kern="1200">
            <a:solidFill>
              <a:schemeClr val="tx1"/>
            </a:solidFill>
          </a:endParaRPr>
        </a:p>
      </dsp:txBody>
      <dsp:txXfrm>
        <a:off x="3069290" y="414903"/>
        <a:ext cx="4538879" cy="1278637"/>
      </dsp:txXfrm>
    </dsp:sp>
    <dsp:sp modelId="{DA55B0CF-42A9-2949-8E8F-F456E40E8B1A}">
      <dsp:nvSpPr>
        <dsp:cNvPr id="0" name=""/>
        <dsp:cNvSpPr/>
      </dsp:nvSpPr>
      <dsp:spPr>
        <a:xfrm>
          <a:off x="1832438" y="2360416"/>
          <a:ext cx="919885" cy="719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6.2</a:t>
          </a:r>
          <a:endParaRPr lang="pt-BR" sz="1400" b="1" u="sng" kern="1200">
            <a:solidFill>
              <a:schemeClr val="tx1"/>
            </a:solidFill>
          </a:endParaRPr>
        </a:p>
      </dsp:txBody>
      <dsp:txXfrm>
        <a:off x="1832438" y="2360416"/>
        <a:ext cx="919885" cy="719891"/>
      </dsp:txXfrm>
    </dsp:sp>
    <dsp:sp modelId="{98711D2D-DA4A-1D45-B07D-28C3850142E7}">
      <dsp:nvSpPr>
        <dsp:cNvPr id="0" name=""/>
        <dsp:cNvSpPr/>
      </dsp:nvSpPr>
      <dsp:spPr>
        <a:xfrm>
          <a:off x="3055827" y="1846999"/>
          <a:ext cx="4581467" cy="1221934"/>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FF0000"/>
              </a:solidFill>
              <a:effectLst/>
              <a:latin typeface="+mn-lt"/>
              <a:ea typeface="+mn-ea"/>
              <a:cs typeface="+mn-cs"/>
            </a:rPr>
            <a:t>certificação de conformidade estrangeira</a:t>
          </a:r>
          <a:r>
            <a:rPr lang="pt-BR" sz="1400" b="1" u="sng" kern="1200">
              <a:solidFill>
                <a:srgbClr val="FF0000"/>
              </a:solidFill>
              <a:effectLst/>
            </a:rPr>
            <a:t> </a:t>
          </a:r>
          <a:endParaRPr lang="pt-BR" sz="1400" kern="1200">
            <a:solidFill>
              <a:schemeClr val="tx1"/>
            </a:solidFill>
          </a:endParaRPr>
        </a:p>
      </dsp:txBody>
      <dsp:txXfrm>
        <a:off x="3055827" y="1846999"/>
        <a:ext cx="4581467" cy="1221934"/>
      </dsp:txXfrm>
    </dsp:sp>
    <dsp:sp modelId="{96B1C370-7297-7140-9924-9674930DA750}">
      <dsp:nvSpPr>
        <dsp:cNvPr id="0" name=""/>
        <dsp:cNvSpPr/>
      </dsp:nvSpPr>
      <dsp:spPr>
        <a:xfrm>
          <a:off x="1835172" y="3597740"/>
          <a:ext cx="914418" cy="780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6.3</a:t>
          </a:r>
          <a:endParaRPr lang="pt-BR" sz="1400" b="1" u="sng" kern="1200">
            <a:solidFill>
              <a:schemeClr val="tx1"/>
            </a:solidFill>
          </a:endParaRPr>
        </a:p>
      </dsp:txBody>
      <dsp:txXfrm>
        <a:off x="1835172" y="3597740"/>
        <a:ext cx="914418" cy="780380"/>
      </dsp:txXfrm>
    </dsp:sp>
    <dsp:sp modelId="{FED8D5A0-6522-A246-94F8-A0E880330E72}">
      <dsp:nvSpPr>
        <dsp:cNvPr id="0" name=""/>
        <dsp:cNvSpPr/>
      </dsp:nvSpPr>
      <dsp:spPr>
        <a:xfrm>
          <a:off x="3092896" y="3197725"/>
          <a:ext cx="4524266" cy="1205135"/>
        </a:xfrm>
        <a:prstGeom prst="rect">
          <a:avLst/>
        </a:prstGeom>
        <a:solidFill>
          <a:schemeClr val="bg1"/>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0432FF"/>
              </a:solidFill>
              <a:effectLst/>
              <a:latin typeface="+mn-lt"/>
              <a:ea typeface="+mn-ea"/>
              <a:cs typeface="+mn-cs"/>
            </a:rPr>
            <a:t>certificação de conformidade nacional</a:t>
          </a:r>
          <a:endParaRPr lang="pt-BR" sz="1400" kern="1200">
            <a:solidFill>
              <a:schemeClr val="tx1"/>
            </a:solidFill>
          </a:endParaRPr>
        </a:p>
      </dsp:txBody>
      <dsp:txXfrm>
        <a:off x="3092896" y="3197725"/>
        <a:ext cx="4524266" cy="1205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D460-A7CB-4A40-A7A6-DD76181ED24F}">
      <dsp:nvSpPr>
        <dsp:cNvPr id="0" name=""/>
        <dsp:cNvSpPr/>
      </dsp:nvSpPr>
      <dsp:spPr>
        <a:xfrm>
          <a:off x="1785150" y="1526"/>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Documentação</a:t>
          </a:r>
        </a:p>
      </dsp:txBody>
      <dsp:txXfrm>
        <a:off x="2120394" y="1526"/>
        <a:ext cx="1005732" cy="670488"/>
      </dsp:txXfrm>
    </dsp:sp>
    <dsp:sp modelId="{446A272B-02EA-42FA-89BA-9C8E3CF13B01}">
      <dsp:nvSpPr>
        <dsp:cNvPr id="0" name=""/>
        <dsp:cNvSpPr/>
      </dsp:nvSpPr>
      <dsp:spPr>
        <a:xfrm>
          <a:off x="3243462" y="58518"/>
          <a:ext cx="1933675"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Certificados estrangeiros (produto + SGQ)</a:t>
          </a:r>
        </a:p>
      </dsp:txBody>
      <dsp:txXfrm>
        <a:off x="3521715" y="58518"/>
        <a:ext cx="1377170" cy="556505"/>
      </dsp:txXfrm>
    </dsp:sp>
    <dsp:sp modelId="{715B8450-B300-4530-9B6B-6CCDAB7FA36F}">
      <dsp:nvSpPr>
        <dsp:cNvPr id="0" name=""/>
        <dsp:cNvSpPr/>
      </dsp:nvSpPr>
      <dsp:spPr>
        <a:xfrm>
          <a:off x="1785150" y="765883"/>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Análise solicitação</a:t>
          </a:r>
        </a:p>
      </dsp:txBody>
      <dsp:txXfrm>
        <a:off x="2120394" y="765883"/>
        <a:ext cx="1005732" cy="670488"/>
      </dsp:txXfrm>
    </dsp:sp>
    <dsp:sp modelId="{EF52CC2A-49F0-454A-8677-5CD2F93A85E0}">
      <dsp:nvSpPr>
        <dsp:cNvPr id="0" name=""/>
        <dsp:cNvSpPr/>
      </dsp:nvSpPr>
      <dsp:spPr>
        <a:xfrm>
          <a:off x="3243462" y="82287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Condições de avaliação</a:t>
          </a:r>
        </a:p>
      </dsp:txBody>
      <dsp:txXfrm>
        <a:off x="3521715" y="822875"/>
        <a:ext cx="834758" cy="556505"/>
      </dsp:txXfrm>
    </dsp:sp>
    <dsp:sp modelId="{9D555C23-1FDA-4E05-A850-B65E8A3D079F}">
      <dsp:nvSpPr>
        <dsp:cNvPr id="0" name=""/>
        <dsp:cNvSpPr/>
      </dsp:nvSpPr>
      <dsp:spPr>
        <a:xfrm>
          <a:off x="1785150" y="1530240"/>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Inspeção</a:t>
          </a:r>
        </a:p>
      </dsp:txBody>
      <dsp:txXfrm>
        <a:off x="2120394" y="1530240"/>
        <a:ext cx="1005732" cy="670488"/>
      </dsp:txXfrm>
    </dsp:sp>
    <dsp:sp modelId="{FE3E1DD6-9D02-4B7F-9BD3-C9536688E037}">
      <dsp:nvSpPr>
        <dsp:cNvPr id="0" name=""/>
        <dsp:cNvSpPr/>
      </dsp:nvSpPr>
      <dsp:spPr>
        <a:xfrm>
          <a:off x="3243462" y="1587231"/>
          <a:ext cx="2066930"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Vistoria do equipamento - confirmar condiz com documentação  </a:t>
          </a:r>
        </a:p>
      </dsp:txBody>
      <dsp:txXfrm>
        <a:off x="3521715" y="1587231"/>
        <a:ext cx="1510425" cy="556505"/>
      </dsp:txXfrm>
    </dsp:sp>
    <dsp:sp modelId="{B962FF27-C0DB-4E8F-9729-F1B27154E7CE}">
      <dsp:nvSpPr>
        <dsp:cNvPr id="0" name=""/>
        <dsp:cNvSpPr/>
      </dsp:nvSpPr>
      <dsp:spPr>
        <a:xfrm>
          <a:off x="5102468" y="1579173"/>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Registro fotográfico</a:t>
          </a:r>
        </a:p>
      </dsp:txBody>
      <dsp:txXfrm>
        <a:off x="5380721" y="1579173"/>
        <a:ext cx="834758" cy="556505"/>
      </dsp:txXfrm>
    </dsp:sp>
    <dsp:sp modelId="{A174C35D-D5C5-4609-B681-096D32B74EA5}">
      <dsp:nvSpPr>
        <dsp:cNvPr id="0" name=""/>
        <dsp:cNvSpPr/>
      </dsp:nvSpPr>
      <dsp:spPr>
        <a:xfrm>
          <a:off x="1785150" y="2294597"/>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Certificado Conformidade nacional</a:t>
          </a:r>
        </a:p>
      </dsp:txBody>
      <dsp:txXfrm>
        <a:off x="2120394" y="2294597"/>
        <a:ext cx="1005732" cy="670488"/>
      </dsp:txXfrm>
    </dsp:sp>
    <dsp:sp modelId="{65CB24B6-01EA-4871-8551-BDDB17263010}">
      <dsp:nvSpPr>
        <dsp:cNvPr id="0" name=""/>
        <dsp:cNvSpPr/>
      </dsp:nvSpPr>
      <dsp:spPr>
        <a:xfrm>
          <a:off x="3243462" y="2351588"/>
          <a:ext cx="1871736"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Prazo de validade equivalente ao estrangeiro</a:t>
          </a:r>
        </a:p>
      </dsp:txBody>
      <dsp:txXfrm>
        <a:off x="3521715" y="2351588"/>
        <a:ext cx="1315231" cy="556505"/>
      </dsp:txXfrm>
    </dsp:sp>
    <dsp:sp modelId="{AABD0498-8900-4924-B350-C04EA83B8337}">
      <dsp:nvSpPr>
        <dsp:cNvPr id="0" name=""/>
        <dsp:cNvSpPr/>
      </dsp:nvSpPr>
      <dsp:spPr>
        <a:xfrm>
          <a:off x="4920421" y="2351588"/>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Exceção: 5 anos</a:t>
          </a:r>
        </a:p>
      </dsp:txBody>
      <dsp:txXfrm>
        <a:off x="5198674" y="2351588"/>
        <a:ext cx="834758" cy="556505"/>
      </dsp:txXfrm>
    </dsp:sp>
    <dsp:sp modelId="{702B6F44-909D-42CA-9E66-21EEA1B58361}">
      <dsp:nvSpPr>
        <dsp:cNvPr id="0" name=""/>
        <dsp:cNvSpPr/>
      </dsp:nvSpPr>
      <dsp:spPr>
        <a:xfrm>
          <a:off x="1785150" y="3058953"/>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Manutenção</a:t>
          </a:r>
        </a:p>
      </dsp:txBody>
      <dsp:txXfrm>
        <a:off x="2120394" y="3058953"/>
        <a:ext cx="1005732" cy="670488"/>
      </dsp:txXfrm>
    </dsp:sp>
    <dsp:sp modelId="{FC1679DF-27C3-4F8C-9726-E98C843A0B81}">
      <dsp:nvSpPr>
        <dsp:cNvPr id="0" name=""/>
        <dsp:cNvSpPr/>
      </dsp:nvSpPr>
      <dsp:spPr>
        <a:xfrm>
          <a:off x="3243462" y="311594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Apenas para os casos de exceção</a:t>
          </a:r>
        </a:p>
      </dsp:txBody>
      <dsp:txXfrm>
        <a:off x="3521715" y="3115945"/>
        <a:ext cx="834758" cy="556505"/>
      </dsp:txXfrm>
    </dsp:sp>
    <dsp:sp modelId="{9F8AA2A2-2D40-BD49-A0EE-D40F928CD319}">
      <dsp:nvSpPr>
        <dsp:cNvPr id="0" name=""/>
        <dsp:cNvSpPr/>
      </dsp:nvSpPr>
      <dsp:spPr>
        <a:xfrm>
          <a:off x="4439949" y="3115945"/>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30 meses</a:t>
          </a:r>
        </a:p>
      </dsp:txBody>
      <dsp:txXfrm>
        <a:off x="4718202" y="3115945"/>
        <a:ext cx="834758" cy="556505"/>
      </dsp:txXfrm>
    </dsp:sp>
    <dsp:sp modelId="{AB34765D-04B4-FC4A-A3D2-976977F8AA2F}">
      <dsp:nvSpPr>
        <dsp:cNvPr id="0" name=""/>
        <dsp:cNvSpPr/>
      </dsp:nvSpPr>
      <dsp:spPr>
        <a:xfrm>
          <a:off x="1785150" y="3823310"/>
          <a:ext cx="1676220" cy="67048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pt-BR" sz="1200" b="1" kern="1200">
              <a:solidFill>
                <a:schemeClr val="tx1"/>
              </a:solidFill>
            </a:rPr>
            <a:t>Recertificação</a:t>
          </a:r>
          <a:endParaRPr lang="pt-BR" sz="1200" kern="1200"/>
        </a:p>
      </dsp:txBody>
      <dsp:txXfrm>
        <a:off x="2120394" y="3823310"/>
        <a:ext cx="1005732" cy="670488"/>
      </dsp:txXfrm>
    </dsp:sp>
    <dsp:sp modelId="{86E2BF7C-952B-0741-981F-54F4927F1AF7}">
      <dsp:nvSpPr>
        <dsp:cNvPr id="0" name=""/>
        <dsp:cNvSpPr/>
      </dsp:nvSpPr>
      <dsp:spPr>
        <a:xfrm>
          <a:off x="3243462" y="3880302"/>
          <a:ext cx="1391263" cy="5565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pt-BR" sz="1100" kern="1200"/>
            <a:t>5 anos</a:t>
          </a:r>
        </a:p>
      </dsp:txBody>
      <dsp:txXfrm>
        <a:off x="3521715" y="3880302"/>
        <a:ext cx="834758" cy="556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3714-C2D2-584F-B493-DE1DBDE9973D}">
      <dsp:nvSpPr>
        <dsp:cNvPr id="0" name=""/>
        <dsp:cNvSpPr/>
      </dsp:nvSpPr>
      <dsp:spPr>
        <a:xfrm>
          <a:off x="2749590" y="3800292"/>
          <a:ext cx="343306" cy="187638"/>
        </a:xfrm>
        <a:custGeom>
          <a:avLst/>
          <a:gdLst/>
          <a:ahLst/>
          <a:cxnLst/>
          <a:rect l="0" t="0" r="0" b="0"/>
          <a:pathLst>
            <a:path>
              <a:moveTo>
                <a:pt x="0" y="187638"/>
              </a:moveTo>
              <a:lnTo>
                <a:pt x="87831" y="187638"/>
              </a:lnTo>
              <a:lnTo>
                <a:pt x="87831" y="0"/>
              </a:lnTo>
              <a:lnTo>
                <a:pt x="34330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B8AAE-F616-BE43-8B5A-41AA3FA9E03F}">
      <dsp:nvSpPr>
        <dsp:cNvPr id="0" name=""/>
        <dsp:cNvSpPr/>
      </dsp:nvSpPr>
      <dsp:spPr>
        <a:xfrm>
          <a:off x="1640322" y="2489961"/>
          <a:ext cx="194850" cy="1497969"/>
        </a:xfrm>
        <a:custGeom>
          <a:avLst/>
          <a:gdLst/>
          <a:ahLst/>
          <a:cxnLst/>
          <a:rect l="0" t="0" r="0" b="0"/>
          <a:pathLst>
            <a:path>
              <a:moveTo>
                <a:pt x="0" y="0"/>
              </a:moveTo>
              <a:lnTo>
                <a:pt x="0" y="1497969"/>
              </a:lnTo>
              <a:lnTo>
                <a:pt x="194850" y="149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CEED6-0245-A54B-B828-5463FDA5A9CB}">
      <dsp:nvSpPr>
        <dsp:cNvPr id="0" name=""/>
        <dsp:cNvSpPr/>
      </dsp:nvSpPr>
      <dsp:spPr>
        <a:xfrm>
          <a:off x="2752324" y="2457967"/>
          <a:ext cx="303503" cy="262394"/>
        </a:xfrm>
        <a:custGeom>
          <a:avLst/>
          <a:gdLst/>
          <a:ahLst/>
          <a:cxnLst/>
          <a:rect l="0" t="0" r="0" b="0"/>
          <a:pathLst>
            <a:path>
              <a:moveTo>
                <a:pt x="0" y="262394"/>
              </a:moveTo>
              <a:lnTo>
                <a:pt x="48029" y="262394"/>
              </a:lnTo>
              <a:lnTo>
                <a:pt x="48029" y="0"/>
              </a:lnTo>
              <a:lnTo>
                <a:pt x="30350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B8C28-645D-244E-AFA6-B18C642BFF22}">
      <dsp:nvSpPr>
        <dsp:cNvPr id="0" name=""/>
        <dsp:cNvSpPr/>
      </dsp:nvSpPr>
      <dsp:spPr>
        <a:xfrm>
          <a:off x="1640322" y="2489961"/>
          <a:ext cx="192116" cy="230400"/>
        </a:xfrm>
        <a:custGeom>
          <a:avLst/>
          <a:gdLst/>
          <a:ahLst/>
          <a:cxnLst/>
          <a:rect l="0" t="0" r="0" b="0"/>
          <a:pathLst>
            <a:path>
              <a:moveTo>
                <a:pt x="0" y="0"/>
              </a:moveTo>
              <a:lnTo>
                <a:pt x="0" y="230400"/>
              </a:lnTo>
              <a:lnTo>
                <a:pt x="192116" y="230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2B7EC-FFCD-7749-AC4D-516257AA0221}">
      <dsp:nvSpPr>
        <dsp:cNvPr id="0" name=""/>
        <dsp:cNvSpPr/>
      </dsp:nvSpPr>
      <dsp:spPr>
        <a:xfrm>
          <a:off x="2740649" y="1054221"/>
          <a:ext cx="328641" cy="316244"/>
        </a:xfrm>
        <a:custGeom>
          <a:avLst/>
          <a:gdLst/>
          <a:ahLst/>
          <a:cxnLst/>
          <a:rect l="0" t="0" r="0" b="0"/>
          <a:pathLst>
            <a:path>
              <a:moveTo>
                <a:pt x="0" y="316244"/>
              </a:moveTo>
              <a:lnTo>
                <a:pt x="73167" y="316244"/>
              </a:lnTo>
              <a:lnTo>
                <a:pt x="73167" y="0"/>
              </a:lnTo>
              <a:lnTo>
                <a:pt x="32864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9158A-0C4B-9842-96A6-9A52501C00A6}">
      <dsp:nvSpPr>
        <dsp:cNvPr id="0" name=""/>
        <dsp:cNvSpPr/>
      </dsp:nvSpPr>
      <dsp:spPr>
        <a:xfrm>
          <a:off x="1640322" y="1370466"/>
          <a:ext cx="203791" cy="1119494"/>
        </a:xfrm>
        <a:custGeom>
          <a:avLst/>
          <a:gdLst/>
          <a:ahLst/>
          <a:cxnLst/>
          <a:rect l="0" t="0" r="0" b="0"/>
          <a:pathLst>
            <a:path>
              <a:moveTo>
                <a:pt x="0" y="1119494"/>
              </a:moveTo>
              <a:lnTo>
                <a:pt x="0" y="0"/>
              </a:lnTo>
              <a:lnTo>
                <a:pt x="20379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30671-A89C-D549-BC8C-2AE4A6020412}">
      <dsp:nvSpPr>
        <dsp:cNvPr id="0" name=""/>
        <dsp:cNvSpPr/>
      </dsp:nvSpPr>
      <dsp:spPr>
        <a:xfrm>
          <a:off x="0" y="1517723"/>
          <a:ext cx="1640322" cy="1944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pt-BR" sz="1600" b="1" kern="1200">
              <a:solidFill>
                <a:schemeClr val="tx1"/>
              </a:solidFill>
            </a:rPr>
            <a:t>6. Disposições complementares para processo de certificação de </a:t>
          </a:r>
          <a:r>
            <a:rPr lang="pt-BR" sz="1600" b="1" kern="1200">
              <a:solidFill>
                <a:schemeClr val="tx1"/>
              </a:solidFill>
              <a:latin typeface="Calibri Light"/>
            </a:rPr>
            <a:t>vestimentas condutivas para trabalho ao potencial</a:t>
          </a:r>
          <a:endParaRPr lang="pt-BR" sz="1600" b="1" kern="1200">
            <a:solidFill>
              <a:schemeClr val="tx1"/>
            </a:solidFill>
          </a:endParaRPr>
        </a:p>
      </dsp:txBody>
      <dsp:txXfrm>
        <a:off x="0" y="1517723"/>
        <a:ext cx="1640322" cy="1944475"/>
      </dsp:txXfrm>
    </dsp:sp>
    <dsp:sp modelId="{6EB5F218-CAB8-724D-86E2-164394F8F2D8}">
      <dsp:nvSpPr>
        <dsp:cNvPr id="0" name=""/>
        <dsp:cNvSpPr/>
      </dsp:nvSpPr>
      <dsp:spPr>
        <a:xfrm>
          <a:off x="1844113" y="1030320"/>
          <a:ext cx="896535" cy="680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6.1</a:t>
          </a:r>
        </a:p>
      </dsp:txBody>
      <dsp:txXfrm>
        <a:off x="1844113" y="1030320"/>
        <a:ext cx="896535" cy="680292"/>
      </dsp:txXfrm>
    </dsp:sp>
    <dsp:sp modelId="{42E10E3E-CB15-294D-921B-666FF2AF3FED}">
      <dsp:nvSpPr>
        <dsp:cNvPr id="0" name=""/>
        <dsp:cNvSpPr/>
      </dsp:nvSpPr>
      <dsp:spPr>
        <a:xfrm>
          <a:off x="3069290" y="414903"/>
          <a:ext cx="4538879" cy="1278637"/>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Tx/>
            <a:buSzTx/>
            <a:buFontTx/>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800 kV</a:t>
          </a:r>
          <a:r>
            <a:rPr lang="pt-BR" sz="1400" kern="1200">
              <a:solidFill>
                <a:schemeClr val="tx1"/>
              </a:solidFill>
              <a:effectLst/>
              <a:latin typeface="+mn-lt"/>
              <a:ea typeface="+mn-ea"/>
              <a:cs typeface="+mn-cs"/>
            </a:rPr>
            <a:t> CA e 600 kV CC</a:t>
          </a:r>
          <a:r>
            <a:rPr lang="pt-BR" sz="1400" kern="1200">
              <a:effectLst/>
            </a:rPr>
            <a:t> </a:t>
          </a:r>
          <a:endParaRPr lang="pt-BR" sz="1400" kern="1200">
            <a:solidFill>
              <a:schemeClr val="tx1"/>
            </a:solidFill>
          </a:endParaRPr>
        </a:p>
      </dsp:txBody>
      <dsp:txXfrm>
        <a:off x="3069290" y="414903"/>
        <a:ext cx="4538879" cy="1278637"/>
      </dsp:txXfrm>
    </dsp:sp>
    <dsp:sp modelId="{DA55B0CF-42A9-2949-8E8F-F456E40E8B1A}">
      <dsp:nvSpPr>
        <dsp:cNvPr id="0" name=""/>
        <dsp:cNvSpPr/>
      </dsp:nvSpPr>
      <dsp:spPr>
        <a:xfrm>
          <a:off x="1832438" y="2360416"/>
          <a:ext cx="919885" cy="719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6.2</a:t>
          </a:r>
          <a:endParaRPr lang="pt-BR" sz="1400" b="1" u="sng" kern="1200">
            <a:solidFill>
              <a:schemeClr val="tx1"/>
            </a:solidFill>
          </a:endParaRPr>
        </a:p>
      </dsp:txBody>
      <dsp:txXfrm>
        <a:off x="1832438" y="2360416"/>
        <a:ext cx="919885" cy="719891"/>
      </dsp:txXfrm>
    </dsp:sp>
    <dsp:sp modelId="{98711D2D-DA4A-1D45-B07D-28C3850142E7}">
      <dsp:nvSpPr>
        <dsp:cNvPr id="0" name=""/>
        <dsp:cNvSpPr/>
      </dsp:nvSpPr>
      <dsp:spPr>
        <a:xfrm>
          <a:off x="3055827" y="1846999"/>
          <a:ext cx="4581467" cy="1221934"/>
        </a:xfrm>
        <a:prstGeom prst="rect">
          <a:avLst/>
        </a:prstGeom>
        <a:no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FF0000"/>
              </a:solidFill>
              <a:effectLst/>
              <a:latin typeface="+mn-lt"/>
              <a:ea typeface="+mn-ea"/>
              <a:cs typeface="+mn-cs"/>
            </a:rPr>
            <a:t>certificação de conformidade estrangeira</a:t>
          </a:r>
          <a:r>
            <a:rPr lang="pt-BR" sz="1400" b="1" u="sng" kern="1200">
              <a:solidFill>
                <a:srgbClr val="FF0000"/>
              </a:solidFill>
              <a:effectLst/>
            </a:rPr>
            <a:t> </a:t>
          </a:r>
          <a:endParaRPr lang="pt-BR" sz="1400" kern="1200">
            <a:solidFill>
              <a:schemeClr val="tx1"/>
            </a:solidFill>
          </a:endParaRPr>
        </a:p>
      </dsp:txBody>
      <dsp:txXfrm>
        <a:off x="3055827" y="1846999"/>
        <a:ext cx="4581467" cy="1221934"/>
      </dsp:txXfrm>
    </dsp:sp>
    <dsp:sp modelId="{96B1C370-7297-7140-9924-9674930DA750}">
      <dsp:nvSpPr>
        <dsp:cNvPr id="0" name=""/>
        <dsp:cNvSpPr/>
      </dsp:nvSpPr>
      <dsp:spPr>
        <a:xfrm>
          <a:off x="1835172" y="3597740"/>
          <a:ext cx="914418" cy="780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a:solidFill>
                <a:schemeClr val="tx1"/>
              </a:solidFill>
            </a:rPr>
            <a:t>Item 6.3</a:t>
          </a:r>
          <a:endParaRPr lang="pt-BR" sz="1400" b="1" u="sng" kern="1200">
            <a:solidFill>
              <a:schemeClr val="tx1"/>
            </a:solidFill>
          </a:endParaRPr>
        </a:p>
      </dsp:txBody>
      <dsp:txXfrm>
        <a:off x="1835172" y="3597740"/>
        <a:ext cx="914418" cy="780380"/>
      </dsp:txXfrm>
    </dsp:sp>
    <dsp:sp modelId="{FED8D5A0-6522-A246-94F8-A0E880330E72}">
      <dsp:nvSpPr>
        <dsp:cNvPr id="0" name=""/>
        <dsp:cNvSpPr/>
      </dsp:nvSpPr>
      <dsp:spPr>
        <a:xfrm>
          <a:off x="3092896" y="3197725"/>
          <a:ext cx="4524266" cy="1205135"/>
        </a:xfrm>
        <a:prstGeom prst="rect">
          <a:avLst/>
        </a:prstGeom>
        <a:solidFill>
          <a:schemeClr val="bg1"/>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effectLst/>
              <a:latin typeface="+mn-lt"/>
              <a:ea typeface="+mn-ea"/>
              <a:cs typeface="+mn-cs"/>
            </a:rPr>
            <a:t>Vestimenta condutiva para trabalho ao potencial </a:t>
          </a:r>
          <a:r>
            <a:rPr lang="pt-BR" sz="1400" b="1" kern="1200">
              <a:solidFill>
                <a:schemeClr val="tx1"/>
              </a:solidFill>
              <a:effectLst/>
              <a:latin typeface="+mn-lt"/>
              <a:ea typeface="+mn-ea"/>
              <a:cs typeface="+mn-cs"/>
            </a:rPr>
            <a:t>até 1000 kV </a:t>
          </a:r>
          <a:r>
            <a:rPr lang="pt-BR" sz="1400" kern="1200">
              <a:solidFill>
                <a:schemeClr val="tx1"/>
              </a:solidFill>
              <a:effectLst/>
              <a:latin typeface="+mn-lt"/>
              <a:ea typeface="+mn-ea"/>
              <a:cs typeface="+mn-cs"/>
            </a:rPr>
            <a:t>CA e 800 kV CC com </a:t>
          </a:r>
          <a:r>
            <a:rPr lang="pt-BR" sz="1400" b="1" u="sng" kern="1200">
              <a:solidFill>
                <a:srgbClr val="0432FF"/>
              </a:solidFill>
              <a:effectLst/>
              <a:latin typeface="+mn-lt"/>
              <a:ea typeface="+mn-ea"/>
              <a:cs typeface="+mn-cs"/>
            </a:rPr>
            <a:t>certificação de conformidade nacional</a:t>
          </a:r>
          <a:endParaRPr lang="pt-BR" sz="1400" kern="1200">
            <a:solidFill>
              <a:schemeClr val="tx1"/>
            </a:solidFill>
          </a:endParaRPr>
        </a:p>
      </dsp:txBody>
      <dsp:txXfrm>
        <a:off x="3092896" y="3197725"/>
        <a:ext cx="4524266" cy="1205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E598A-2215-48CA-AD95-2EC75D53226D}">
      <dsp:nvSpPr>
        <dsp:cNvPr id="0" name=""/>
        <dsp:cNvSpPr/>
      </dsp:nvSpPr>
      <dsp:spPr>
        <a:xfrm>
          <a:off x="0" y="3646570"/>
          <a:ext cx="9143999" cy="77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Características de funcionamento</a:t>
          </a:r>
        </a:p>
      </dsp:txBody>
      <dsp:txXfrm>
        <a:off x="0" y="3646570"/>
        <a:ext cx="2743199" cy="775989"/>
      </dsp:txXfrm>
    </dsp:sp>
    <dsp:sp modelId="{5DAD950C-874F-422A-8948-4F4731BD1A22}">
      <dsp:nvSpPr>
        <dsp:cNvPr id="0" name=""/>
        <dsp:cNvSpPr/>
      </dsp:nvSpPr>
      <dsp:spPr>
        <a:xfrm>
          <a:off x="0" y="2213451"/>
          <a:ext cx="9143999" cy="1248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Cobertura das vias respiratórias</a:t>
          </a:r>
        </a:p>
      </dsp:txBody>
      <dsp:txXfrm>
        <a:off x="0" y="2213451"/>
        <a:ext cx="2743199" cy="1248707"/>
      </dsp:txXfrm>
    </dsp:sp>
    <dsp:sp modelId="{332CE161-C989-44A3-8FAE-A9ABC7A2FC20}">
      <dsp:nvSpPr>
        <dsp:cNvPr id="0" name=""/>
        <dsp:cNvSpPr/>
      </dsp:nvSpPr>
      <dsp:spPr>
        <a:xfrm>
          <a:off x="0" y="1076776"/>
          <a:ext cx="9143999" cy="77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TIPO</a:t>
          </a:r>
        </a:p>
      </dsp:txBody>
      <dsp:txXfrm>
        <a:off x="0" y="1076776"/>
        <a:ext cx="2743199" cy="775989"/>
      </dsp:txXfrm>
    </dsp:sp>
    <dsp:sp modelId="{ADDBBF86-DEE8-4462-AA5F-8DB2E2C488BD}">
      <dsp:nvSpPr>
        <dsp:cNvPr id="0" name=""/>
        <dsp:cNvSpPr/>
      </dsp:nvSpPr>
      <dsp:spPr>
        <a:xfrm>
          <a:off x="0" y="127386"/>
          <a:ext cx="9143999" cy="775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CLASSE</a:t>
          </a:r>
        </a:p>
      </dsp:txBody>
      <dsp:txXfrm>
        <a:off x="0" y="127386"/>
        <a:ext cx="2743199" cy="775989"/>
      </dsp:txXfrm>
    </dsp:sp>
    <dsp:sp modelId="{9931EC3F-654A-4A28-B2A8-071305C0F29D}">
      <dsp:nvSpPr>
        <dsp:cNvPr id="0" name=""/>
        <dsp:cNvSpPr/>
      </dsp:nvSpPr>
      <dsp:spPr>
        <a:xfrm>
          <a:off x="4185226" y="181037"/>
          <a:ext cx="3906865"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a:solidFill>
                <a:schemeClr val="tx1"/>
              </a:solidFill>
            </a:rPr>
            <a:t>Purificador de ar</a:t>
          </a:r>
        </a:p>
      </dsp:txBody>
      <dsp:txXfrm>
        <a:off x="4204166" y="199977"/>
        <a:ext cx="3868985" cy="608778"/>
      </dsp:txXfrm>
    </dsp:sp>
    <dsp:sp modelId="{AA9E652B-D94E-4120-8E66-10F1D2133F08}">
      <dsp:nvSpPr>
        <dsp:cNvPr id="0" name=""/>
        <dsp:cNvSpPr/>
      </dsp:nvSpPr>
      <dsp:spPr>
        <a:xfrm>
          <a:off x="3919348" y="827695"/>
          <a:ext cx="2219311" cy="368834"/>
        </a:xfrm>
        <a:custGeom>
          <a:avLst/>
          <a:gdLst/>
          <a:ahLst/>
          <a:cxnLst/>
          <a:rect l="0" t="0" r="0" b="0"/>
          <a:pathLst>
            <a:path>
              <a:moveTo>
                <a:pt x="2219311" y="0"/>
              </a:moveTo>
              <a:lnTo>
                <a:pt x="2219311" y="184417"/>
              </a:lnTo>
              <a:lnTo>
                <a:pt x="0" y="184417"/>
              </a:lnTo>
              <a:lnTo>
                <a:pt x="0" y="368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6DFEA-5243-47D9-A2C2-DDFC6CF11B01}">
      <dsp:nvSpPr>
        <dsp:cNvPr id="0" name=""/>
        <dsp:cNvSpPr/>
      </dsp:nvSpPr>
      <dsp:spPr>
        <a:xfrm>
          <a:off x="3266692" y="1196529"/>
          <a:ext cx="1305311"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Não</a:t>
          </a:r>
          <a:r>
            <a:rPr lang="pt-BR" sz="1200" kern="1200"/>
            <a:t> </a:t>
          </a:r>
          <a:r>
            <a:rPr lang="pt-BR" sz="1200" kern="1200">
              <a:solidFill>
                <a:schemeClr val="tx1"/>
              </a:solidFill>
            </a:rPr>
            <a:t>motorizado</a:t>
          </a:r>
        </a:p>
      </dsp:txBody>
      <dsp:txXfrm>
        <a:off x="3285632" y="1215469"/>
        <a:ext cx="1267431" cy="608778"/>
      </dsp:txXfrm>
    </dsp:sp>
    <dsp:sp modelId="{13F5B566-0773-481A-AD02-537D53757AF5}">
      <dsp:nvSpPr>
        <dsp:cNvPr id="0" name=""/>
        <dsp:cNvSpPr/>
      </dsp:nvSpPr>
      <dsp:spPr>
        <a:xfrm>
          <a:off x="3229832" y="1843188"/>
          <a:ext cx="689515" cy="434929"/>
        </a:xfrm>
        <a:custGeom>
          <a:avLst/>
          <a:gdLst/>
          <a:ahLst/>
          <a:cxnLst/>
          <a:rect l="0" t="0" r="0" b="0"/>
          <a:pathLst>
            <a:path>
              <a:moveTo>
                <a:pt x="689515" y="0"/>
              </a:moveTo>
              <a:lnTo>
                <a:pt x="689515" y="217464"/>
              </a:lnTo>
              <a:lnTo>
                <a:pt x="0" y="217464"/>
              </a:lnTo>
              <a:lnTo>
                <a:pt x="0" y="4349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955DB-35F0-4A70-897B-B60FBEDE9989}">
      <dsp:nvSpPr>
        <dsp:cNvPr id="0" name=""/>
        <dsp:cNvSpPr/>
      </dsp:nvSpPr>
      <dsp:spPr>
        <a:xfrm>
          <a:off x="2744839" y="2278117"/>
          <a:ext cx="969987" cy="106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Peça um quarto facial ou peça semifacial</a:t>
          </a:r>
        </a:p>
      </dsp:txBody>
      <dsp:txXfrm>
        <a:off x="2773249" y="2306527"/>
        <a:ext cx="913167" cy="1011329"/>
      </dsp:txXfrm>
    </dsp:sp>
    <dsp:sp modelId="{758BE789-AC33-4338-9B50-C0BDB8B6284E}">
      <dsp:nvSpPr>
        <dsp:cNvPr id="0" name=""/>
        <dsp:cNvSpPr/>
      </dsp:nvSpPr>
      <dsp:spPr>
        <a:xfrm>
          <a:off x="3184112" y="3346267"/>
          <a:ext cx="91440" cy="401885"/>
        </a:xfrm>
        <a:custGeom>
          <a:avLst/>
          <a:gdLst/>
          <a:ahLst/>
          <a:cxnLst/>
          <a:rect l="0" t="0" r="0" b="0"/>
          <a:pathLst>
            <a:path>
              <a:moveTo>
                <a:pt x="45720" y="0"/>
              </a:moveTo>
              <a:lnTo>
                <a:pt x="45720" y="40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F7D6CA-2E93-447D-870F-FD9F07DC59C2}">
      <dsp:nvSpPr>
        <dsp:cNvPr id="0" name=""/>
        <dsp:cNvSpPr/>
      </dsp:nvSpPr>
      <dsp:spPr>
        <a:xfrm>
          <a:off x="2744839" y="3748152"/>
          <a:ext cx="969987"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bg1"/>
              </a:solidFill>
            </a:rPr>
            <a:t>Tipos de filtros</a:t>
          </a:r>
        </a:p>
      </dsp:txBody>
      <dsp:txXfrm>
        <a:off x="2763779" y="3767092"/>
        <a:ext cx="932107" cy="608778"/>
      </dsp:txXfrm>
    </dsp:sp>
    <dsp:sp modelId="{F72A442F-A6D7-428A-9E3A-BF6D0C1FD502}">
      <dsp:nvSpPr>
        <dsp:cNvPr id="0" name=""/>
        <dsp:cNvSpPr/>
      </dsp:nvSpPr>
      <dsp:spPr>
        <a:xfrm>
          <a:off x="3919348" y="1843188"/>
          <a:ext cx="652646" cy="448903"/>
        </a:xfrm>
        <a:custGeom>
          <a:avLst/>
          <a:gdLst/>
          <a:ahLst/>
          <a:cxnLst/>
          <a:rect l="0" t="0" r="0" b="0"/>
          <a:pathLst>
            <a:path>
              <a:moveTo>
                <a:pt x="0" y="0"/>
              </a:moveTo>
              <a:lnTo>
                <a:pt x="0" y="224451"/>
              </a:lnTo>
              <a:lnTo>
                <a:pt x="652646" y="224451"/>
              </a:lnTo>
              <a:lnTo>
                <a:pt x="652646" y="4489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F7738-D164-4D6D-ACDA-63A22CEB8CBA}">
      <dsp:nvSpPr>
        <dsp:cNvPr id="0" name=""/>
        <dsp:cNvSpPr/>
      </dsp:nvSpPr>
      <dsp:spPr>
        <a:xfrm>
          <a:off x="4087000" y="2292091"/>
          <a:ext cx="969987" cy="105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Peça facial inteira</a:t>
          </a:r>
          <a:endParaRPr lang="pt-BR" sz="1200" kern="1200"/>
        </a:p>
      </dsp:txBody>
      <dsp:txXfrm>
        <a:off x="4115410" y="2320501"/>
        <a:ext cx="913167" cy="996928"/>
      </dsp:txXfrm>
    </dsp:sp>
    <dsp:sp modelId="{E874379C-2DAF-408B-975D-225B4A6F42A6}">
      <dsp:nvSpPr>
        <dsp:cNvPr id="0" name=""/>
        <dsp:cNvSpPr/>
      </dsp:nvSpPr>
      <dsp:spPr>
        <a:xfrm>
          <a:off x="4526274" y="3345840"/>
          <a:ext cx="91440" cy="398949"/>
        </a:xfrm>
        <a:custGeom>
          <a:avLst/>
          <a:gdLst/>
          <a:ahLst/>
          <a:cxnLst/>
          <a:rect l="0" t="0" r="0" b="0"/>
          <a:pathLst>
            <a:path>
              <a:moveTo>
                <a:pt x="45720" y="0"/>
              </a:moveTo>
              <a:lnTo>
                <a:pt x="45720" y="199474"/>
              </a:lnTo>
              <a:lnTo>
                <a:pt x="45729" y="199474"/>
              </a:lnTo>
              <a:lnTo>
                <a:pt x="45729" y="3989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DD823-938A-471D-9737-8E2663BB9B57}">
      <dsp:nvSpPr>
        <dsp:cNvPr id="0" name=""/>
        <dsp:cNvSpPr/>
      </dsp:nvSpPr>
      <dsp:spPr>
        <a:xfrm>
          <a:off x="4087010" y="3744789"/>
          <a:ext cx="969987"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bg1"/>
              </a:solidFill>
            </a:rPr>
            <a:t>Tipos de filtros</a:t>
          </a:r>
        </a:p>
      </dsp:txBody>
      <dsp:txXfrm>
        <a:off x="4105950" y="3763729"/>
        <a:ext cx="932107" cy="608778"/>
      </dsp:txXfrm>
    </dsp:sp>
    <dsp:sp modelId="{FFEB8EFA-E66E-483B-8314-EDFF17CB82C5}">
      <dsp:nvSpPr>
        <dsp:cNvPr id="0" name=""/>
        <dsp:cNvSpPr/>
      </dsp:nvSpPr>
      <dsp:spPr>
        <a:xfrm>
          <a:off x="6138659" y="827695"/>
          <a:ext cx="276679" cy="357815"/>
        </a:xfrm>
        <a:custGeom>
          <a:avLst/>
          <a:gdLst/>
          <a:ahLst/>
          <a:cxnLst/>
          <a:rect l="0" t="0" r="0" b="0"/>
          <a:pathLst>
            <a:path>
              <a:moveTo>
                <a:pt x="0" y="0"/>
              </a:moveTo>
              <a:lnTo>
                <a:pt x="0" y="178907"/>
              </a:lnTo>
              <a:lnTo>
                <a:pt x="276679" y="178907"/>
              </a:lnTo>
              <a:lnTo>
                <a:pt x="276679" y="357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384B3-22C2-42F5-9B85-0A1A4AB21608}">
      <dsp:nvSpPr>
        <dsp:cNvPr id="0" name=""/>
        <dsp:cNvSpPr/>
      </dsp:nvSpPr>
      <dsp:spPr>
        <a:xfrm>
          <a:off x="5694002" y="1185510"/>
          <a:ext cx="1442671"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Motorizado</a:t>
          </a:r>
        </a:p>
      </dsp:txBody>
      <dsp:txXfrm>
        <a:off x="5712942" y="1204450"/>
        <a:ext cx="1404791" cy="608778"/>
      </dsp:txXfrm>
    </dsp:sp>
    <dsp:sp modelId="{89410D9E-DA58-41E2-9999-1A8D35F9B8C2}">
      <dsp:nvSpPr>
        <dsp:cNvPr id="0" name=""/>
        <dsp:cNvSpPr/>
      </dsp:nvSpPr>
      <dsp:spPr>
        <a:xfrm>
          <a:off x="5751799" y="1832169"/>
          <a:ext cx="663539" cy="445948"/>
        </a:xfrm>
        <a:custGeom>
          <a:avLst/>
          <a:gdLst/>
          <a:ahLst/>
          <a:cxnLst/>
          <a:rect l="0" t="0" r="0" b="0"/>
          <a:pathLst>
            <a:path>
              <a:moveTo>
                <a:pt x="663539" y="0"/>
              </a:moveTo>
              <a:lnTo>
                <a:pt x="663539" y="222974"/>
              </a:lnTo>
              <a:lnTo>
                <a:pt x="0" y="222974"/>
              </a:lnTo>
              <a:lnTo>
                <a:pt x="0" y="4459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3E559-7FF1-4C53-AB34-74175A975EF8}">
      <dsp:nvSpPr>
        <dsp:cNvPr id="0" name=""/>
        <dsp:cNvSpPr/>
      </dsp:nvSpPr>
      <dsp:spPr>
        <a:xfrm>
          <a:off x="5266806" y="2278117"/>
          <a:ext cx="969987" cy="1013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Touca com anteparo tipo protetor facial, capuz ou capacete</a:t>
          </a:r>
        </a:p>
      </dsp:txBody>
      <dsp:txXfrm>
        <a:off x="5295216" y="2306527"/>
        <a:ext cx="913167" cy="956667"/>
      </dsp:txXfrm>
    </dsp:sp>
    <dsp:sp modelId="{3000DC71-25A4-4D0A-B90F-814880FF48DB}">
      <dsp:nvSpPr>
        <dsp:cNvPr id="0" name=""/>
        <dsp:cNvSpPr/>
      </dsp:nvSpPr>
      <dsp:spPr>
        <a:xfrm>
          <a:off x="5706069" y="3291605"/>
          <a:ext cx="91440" cy="434929"/>
        </a:xfrm>
        <a:custGeom>
          <a:avLst/>
          <a:gdLst/>
          <a:ahLst/>
          <a:cxnLst/>
          <a:rect l="0" t="0" r="0" b="0"/>
          <a:pathLst>
            <a:path>
              <a:moveTo>
                <a:pt x="45729" y="0"/>
              </a:moveTo>
              <a:lnTo>
                <a:pt x="45729" y="217464"/>
              </a:lnTo>
              <a:lnTo>
                <a:pt x="45720" y="217464"/>
              </a:lnTo>
              <a:lnTo>
                <a:pt x="45720" y="4349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C3852-4607-414F-BB95-D6DF92B3230A}">
      <dsp:nvSpPr>
        <dsp:cNvPr id="0" name=""/>
        <dsp:cNvSpPr/>
      </dsp:nvSpPr>
      <dsp:spPr>
        <a:xfrm>
          <a:off x="5266796" y="3726534"/>
          <a:ext cx="969987"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bg1"/>
              </a:solidFill>
            </a:rPr>
            <a:t>Tipos de filtros</a:t>
          </a:r>
        </a:p>
      </dsp:txBody>
      <dsp:txXfrm>
        <a:off x="5285736" y="3745474"/>
        <a:ext cx="932107" cy="608778"/>
      </dsp:txXfrm>
    </dsp:sp>
    <dsp:sp modelId="{CFE1AFC0-CB1C-46BB-BC42-A532BCCA7F09}">
      <dsp:nvSpPr>
        <dsp:cNvPr id="0" name=""/>
        <dsp:cNvSpPr/>
      </dsp:nvSpPr>
      <dsp:spPr>
        <a:xfrm>
          <a:off x="6415338" y="1832169"/>
          <a:ext cx="597444" cy="445948"/>
        </a:xfrm>
        <a:custGeom>
          <a:avLst/>
          <a:gdLst/>
          <a:ahLst/>
          <a:cxnLst/>
          <a:rect l="0" t="0" r="0" b="0"/>
          <a:pathLst>
            <a:path>
              <a:moveTo>
                <a:pt x="0" y="0"/>
              </a:moveTo>
              <a:lnTo>
                <a:pt x="0" y="222974"/>
              </a:lnTo>
              <a:lnTo>
                <a:pt x="597444" y="222974"/>
              </a:lnTo>
              <a:lnTo>
                <a:pt x="597444" y="4459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C8F3B-8F0B-4EF9-9354-4DADF9F38B15}">
      <dsp:nvSpPr>
        <dsp:cNvPr id="0" name=""/>
        <dsp:cNvSpPr/>
      </dsp:nvSpPr>
      <dsp:spPr>
        <a:xfrm>
          <a:off x="6527789" y="2278117"/>
          <a:ext cx="969987" cy="106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Peça semifacial ou peça facial inteira</a:t>
          </a:r>
        </a:p>
      </dsp:txBody>
      <dsp:txXfrm>
        <a:off x="6556199" y="2306527"/>
        <a:ext cx="913167" cy="1011329"/>
      </dsp:txXfrm>
    </dsp:sp>
    <dsp:sp modelId="{1FBA9A7A-FA31-4314-B150-7D5DF0991376}">
      <dsp:nvSpPr>
        <dsp:cNvPr id="0" name=""/>
        <dsp:cNvSpPr/>
      </dsp:nvSpPr>
      <dsp:spPr>
        <a:xfrm>
          <a:off x="6967062" y="3346267"/>
          <a:ext cx="91440" cy="390866"/>
        </a:xfrm>
        <a:custGeom>
          <a:avLst/>
          <a:gdLst/>
          <a:ahLst/>
          <a:cxnLst/>
          <a:rect l="0" t="0" r="0" b="0"/>
          <a:pathLst>
            <a:path>
              <a:moveTo>
                <a:pt x="45720" y="0"/>
              </a:moveTo>
              <a:lnTo>
                <a:pt x="45720" y="3908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0BD19-4943-4247-9DB4-B9FC2C01B8D9}">
      <dsp:nvSpPr>
        <dsp:cNvPr id="0" name=""/>
        <dsp:cNvSpPr/>
      </dsp:nvSpPr>
      <dsp:spPr>
        <a:xfrm>
          <a:off x="6527789" y="3737133"/>
          <a:ext cx="969987"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bg1"/>
              </a:solidFill>
            </a:rPr>
            <a:t>Tipos de filtros</a:t>
          </a:r>
        </a:p>
      </dsp:txBody>
      <dsp:txXfrm>
        <a:off x="6546729" y="3756073"/>
        <a:ext cx="932107" cy="608778"/>
      </dsp:txXfrm>
    </dsp:sp>
    <dsp:sp modelId="{47B6CF8F-8C63-418F-BC69-E1E1F45BE272}">
      <dsp:nvSpPr>
        <dsp:cNvPr id="0" name=""/>
        <dsp:cNvSpPr/>
      </dsp:nvSpPr>
      <dsp:spPr>
        <a:xfrm>
          <a:off x="6138659" y="827695"/>
          <a:ext cx="2146125" cy="390866"/>
        </a:xfrm>
        <a:custGeom>
          <a:avLst/>
          <a:gdLst/>
          <a:ahLst/>
          <a:cxnLst/>
          <a:rect l="0" t="0" r="0" b="0"/>
          <a:pathLst>
            <a:path>
              <a:moveTo>
                <a:pt x="0" y="0"/>
              </a:moveTo>
              <a:lnTo>
                <a:pt x="0" y="195433"/>
              </a:lnTo>
              <a:lnTo>
                <a:pt x="2146125" y="195433"/>
              </a:lnTo>
              <a:lnTo>
                <a:pt x="2146125" y="3908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EF2AAA-5C0F-4EAC-AE35-22D345DD27A1}">
      <dsp:nvSpPr>
        <dsp:cNvPr id="0" name=""/>
        <dsp:cNvSpPr/>
      </dsp:nvSpPr>
      <dsp:spPr>
        <a:xfrm>
          <a:off x="7599072" y="1218561"/>
          <a:ext cx="1371426"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Respirador para fuga</a:t>
          </a:r>
        </a:p>
      </dsp:txBody>
      <dsp:txXfrm>
        <a:off x="7618012" y="1237501"/>
        <a:ext cx="1333546" cy="608778"/>
      </dsp:txXfrm>
    </dsp:sp>
    <dsp:sp modelId="{8A85AF53-98DE-493A-940F-AB5844DE6AE0}">
      <dsp:nvSpPr>
        <dsp:cNvPr id="0" name=""/>
        <dsp:cNvSpPr/>
      </dsp:nvSpPr>
      <dsp:spPr>
        <a:xfrm>
          <a:off x="8239065" y="1865219"/>
          <a:ext cx="91440" cy="412897"/>
        </a:xfrm>
        <a:custGeom>
          <a:avLst/>
          <a:gdLst/>
          <a:ahLst/>
          <a:cxnLst/>
          <a:rect l="0" t="0" r="0" b="0"/>
          <a:pathLst>
            <a:path>
              <a:moveTo>
                <a:pt x="45720" y="0"/>
              </a:moveTo>
              <a:lnTo>
                <a:pt x="45720" y="4128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90A78-1E7C-4A1D-9369-BBC4620142FD}">
      <dsp:nvSpPr>
        <dsp:cNvPr id="0" name=""/>
        <dsp:cNvSpPr/>
      </dsp:nvSpPr>
      <dsp:spPr>
        <a:xfrm>
          <a:off x="7799791" y="2278117"/>
          <a:ext cx="969987" cy="1002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Com bocal e pinça nasal, capuz ou peça facial</a:t>
          </a:r>
        </a:p>
      </dsp:txBody>
      <dsp:txXfrm>
        <a:off x="7828201" y="2306527"/>
        <a:ext cx="913167" cy="945228"/>
      </dsp:txXfrm>
    </dsp:sp>
    <dsp:sp modelId="{F652D216-0C0E-4F07-845B-0DBEADDBB3AC}">
      <dsp:nvSpPr>
        <dsp:cNvPr id="0" name=""/>
        <dsp:cNvSpPr/>
      </dsp:nvSpPr>
      <dsp:spPr>
        <a:xfrm>
          <a:off x="8239065" y="3280165"/>
          <a:ext cx="91440" cy="412897"/>
        </a:xfrm>
        <a:custGeom>
          <a:avLst/>
          <a:gdLst/>
          <a:ahLst/>
          <a:cxnLst/>
          <a:rect l="0" t="0" r="0" b="0"/>
          <a:pathLst>
            <a:path>
              <a:moveTo>
                <a:pt x="45720" y="0"/>
              </a:moveTo>
              <a:lnTo>
                <a:pt x="45720" y="4128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7E7B-D059-4DE6-BD4D-661988C131F8}">
      <dsp:nvSpPr>
        <dsp:cNvPr id="0" name=""/>
        <dsp:cNvSpPr/>
      </dsp:nvSpPr>
      <dsp:spPr>
        <a:xfrm>
          <a:off x="7799791" y="3693063"/>
          <a:ext cx="969987" cy="646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t>Tipos de filtros</a:t>
          </a:r>
        </a:p>
      </dsp:txBody>
      <dsp:txXfrm>
        <a:off x="7818731" y="3712003"/>
        <a:ext cx="932107" cy="6087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E598A-2215-48CA-AD95-2EC75D53226D}">
      <dsp:nvSpPr>
        <dsp:cNvPr id="0" name=""/>
        <dsp:cNvSpPr/>
      </dsp:nvSpPr>
      <dsp:spPr>
        <a:xfrm>
          <a:off x="0" y="2704396"/>
          <a:ext cx="9143999" cy="1886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Características de funcionamento</a:t>
          </a:r>
        </a:p>
      </dsp:txBody>
      <dsp:txXfrm>
        <a:off x="0" y="2704396"/>
        <a:ext cx="2743199" cy="1886119"/>
      </dsp:txXfrm>
    </dsp:sp>
    <dsp:sp modelId="{5DAD950C-874F-422A-8948-4F4731BD1A22}">
      <dsp:nvSpPr>
        <dsp:cNvPr id="0" name=""/>
        <dsp:cNvSpPr/>
      </dsp:nvSpPr>
      <dsp:spPr>
        <a:xfrm>
          <a:off x="0" y="1801187"/>
          <a:ext cx="9143999" cy="7711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Cobertura das vias respiratórias</a:t>
          </a:r>
        </a:p>
      </dsp:txBody>
      <dsp:txXfrm>
        <a:off x="0" y="1801187"/>
        <a:ext cx="2743199" cy="771198"/>
      </dsp:txXfrm>
    </dsp:sp>
    <dsp:sp modelId="{332CE161-C989-44A3-8FAE-A9ABC7A2FC20}">
      <dsp:nvSpPr>
        <dsp:cNvPr id="0" name=""/>
        <dsp:cNvSpPr/>
      </dsp:nvSpPr>
      <dsp:spPr>
        <a:xfrm>
          <a:off x="0" y="897978"/>
          <a:ext cx="9143999" cy="7711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TIPO</a:t>
          </a:r>
        </a:p>
      </dsp:txBody>
      <dsp:txXfrm>
        <a:off x="0" y="897978"/>
        <a:ext cx="2743199" cy="771198"/>
      </dsp:txXfrm>
    </dsp:sp>
    <dsp:sp modelId="{ADDBBF86-DEE8-4462-AA5F-8DB2E2C488BD}">
      <dsp:nvSpPr>
        <dsp:cNvPr id="0" name=""/>
        <dsp:cNvSpPr/>
      </dsp:nvSpPr>
      <dsp:spPr>
        <a:xfrm>
          <a:off x="0" y="0"/>
          <a:ext cx="9143999" cy="7651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t-BR" sz="1800" kern="1200"/>
            <a:t>CLASSE</a:t>
          </a:r>
        </a:p>
      </dsp:txBody>
      <dsp:txXfrm>
        <a:off x="0" y="0"/>
        <a:ext cx="2743199" cy="765152"/>
      </dsp:txXfrm>
    </dsp:sp>
    <dsp:sp modelId="{9931EC3F-654A-4A28-B2A8-071305C0F29D}">
      <dsp:nvSpPr>
        <dsp:cNvPr id="0" name=""/>
        <dsp:cNvSpPr/>
      </dsp:nvSpPr>
      <dsp:spPr>
        <a:xfrm>
          <a:off x="4693187" y="66820"/>
          <a:ext cx="3605045"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a:solidFill>
                <a:schemeClr val="tx1"/>
              </a:solidFill>
            </a:rPr>
            <a:t>Adução de ar</a:t>
          </a:r>
        </a:p>
      </dsp:txBody>
      <dsp:txXfrm>
        <a:off x="4712519" y="86152"/>
        <a:ext cx="3566381" cy="621388"/>
      </dsp:txXfrm>
    </dsp:sp>
    <dsp:sp modelId="{AA9E652B-D94E-4120-8E66-10F1D2133F08}">
      <dsp:nvSpPr>
        <dsp:cNvPr id="0" name=""/>
        <dsp:cNvSpPr/>
      </dsp:nvSpPr>
      <dsp:spPr>
        <a:xfrm>
          <a:off x="4565056" y="726873"/>
          <a:ext cx="1930654" cy="219955"/>
        </a:xfrm>
        <a:custGeom>
          <a:avLst/>
          <a:gdLst/>
          <a:ahLst/>
          <a:cxnLst/>
          <a:rect l="0" t="0" r="0" b="0"/>
          <a:pathLst>
            <a:path>
              <a:moveTo>
                <a:pt x="1930654" y="0"/>
              </a:moveTo>
              <a:lnTo>
                <a:pt x="1930654" y="109977"/>
              </a:lnTo>
              <a:lnTo>
                <a:pt x="0" y="109977"/>
              </a:lnTo>
              <a:lnTo>
                <a:pt x="0" y="219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6DFEA-5243-47D9-A2C2-DDFC6CF11B01}">
      <dsp:nvSpPr>
        <dsp:cNvPr id="0" name=""/>
        <dsp:cNvSpPr/>
      </dsp:nvSpPr>
      <dsp:spPr>
        <a:xfrm>
          <a:off x="4070017" y="946829"/>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Linha de ar comprimido</a:t>
          </a:r>
        </a:p>
      </dsp:txBody>
      <dsp:txXfrm>
        <a:off x="4089349" y="966161"/>
        <a:ext cx="951414" cy="621388"/>
      </dsp:txXfrm>
    </dsp:sp>
    <dsp:sp modelId="{13F5B566-0773-481A-AD02-537D53757AF5}">
      <dsp:nvSpPr>
        <dsp:cNvPr id="0" name=""/>
        <dsp:cNvSpPr/>
      </dsp:nvSpPr>
      <dsp:spPr>
        <a:xfrm>
          <a:off x="3277953" y="1606881"/>
          <a:ext cx="1287102" cy="308086"/>
        </a:xfrm>
        <a:custGeom>
          <a:avLst/>
          <a:gdLst/>
          <a:ahLst/>
          <a:cxnLst/>
          <a:rect l="0" t="0" r="0" b="0"/>
          <a:pathLst>
            <a:path>
              <a:moveTo>
                <a:pt x="1287102" y="0"/>
              </a:moveTo>
              <a:lnTo>
                <a:pt x="1287102" y="154043"/>
              </a:lnTo>
              <a:lnTo>
                <a:pt x="0" y="154043"/>
              </a:lnTo>
              <a:lnTo>
                <a:pt x="0" y="308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955DB-35F0-4A70-897B-B60FBEDE9989}">
      <dsp:nvSpPr>
        <dsp:cNvPr id="0" name=""/>
        <dsp:cNvSpPr/>
      </dsp:nvSpPr>
      <dsp:spPr>
        <a:xfrm>
          <a:off x="2782914" y="1914967"/>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solidFill>
                <a:schemeClr val="tx1"/>
              </a:solidFill>
            </a:rPr>
            <a:t>Capuz ou capacete</a:t>
          </a:r>
        </a:p>
      </dsp:txBody>
      <dsp:txXfrm>
        <a:off x="2802246" y="1934299"/>
        <a:ext cx="951414" cy="621388"/>
      </dsp:txXfrm>
    </dsp:sp>
    <dsp:sp modelId="{758BE789-AC33-4338-9B50-C0BDB8B6284E}">
      <dsp:nvSpPr>
        <dsp:cNvPr id="0" name=""/>
        <dsp:cNvSpPr/>
      </dsp:nvSpPr>
      <dsp:spPr>
        <a:xfrm>
          <a:off x="3232233" y="2575020"/>
          <a:ext cx="91440" cy="264021"/>
        </a:xfrm>
        <a:custGeom>
          <a:avLst/>
          <a:gdLst/>
          <a:ahLst/>
          <a:cxnLst/>
          <a:rect l="0" t="0" r="0" b="0"/>
          <a:pathLst>
            <a:path>
              <a:moveTo>
                <a:pt x="45720" y="0"/>
              </a:moveTo>
              <a:lnTo>
                <a:pt x="45720" y="2640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F7D6CA-2E93-447D-870F-FD9F07DC59C2}">
      <dsp:nvSpPr>
        <dsp:cNvPr id="0" name=""/>
        <dsp:cNvSpPr/>
      </dsp:nvSpPr>
      <dsp:spPr>
        <a:xfrm>
          <a:off x="2782914" y="2839041"/>
          <a:ext cx="990078" cy="14193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 De fluxo contínuo; ou</a:t>
          </a:r>
        </a:p>
        <a:p>
          <a:pPr marL="0" lvl="0" indent="0" algn="ctr" defTabSz="444500">
            <a:lnSpc>
              <a:spcPct val="90000"/>
            </a:lnSpc>
            <a:spcBef>
              <a:spcPct val="0"/>
            </a:spcBef>
            <a:spcAft>
              <a:spcPct val="35000"/>
            </a:spcAft>
            <a:buNone/>
          </a:pPr>
          <a:r>
            <a:rPr lang="pt-BR" sz="1000" kern="1200"/>
            <a:t>- De fluxo contínuo para uso em operações de jateamento</a:t>
          </a:r>
          <a:endParaRPr lang="pt-BR" sz="1000" kern="1200">
            <a:solidFill>
              <a:schemeClr val="tx1"/>
            </a:solidFill>
          </a:endParaRPr>
        </a:p>
      </dsp:txBody>
      <dsp:txXfrm>
        <a:off x="2811912" y="2868039"/>
        <a:ext cx="932082" cy="1361381"/>
      </dsp:txXfrm>
    </dsp:sp>
    <dsp:sp modelId="{F72A442F-A6D7-428A-9E3A-BF6D0C1FD502}">
      <dsp:nvSpPr>
        <dsp:cNvPr id="0" name=""/>
        <dsp:cNvSpPr/>
      </dsp:nvSpPr>
      <dsp:spPr>
        <a:xfrm>
          <a:off x="4519336" y="1606881"/>
          <a:ext cx="91440" cy="297201"/>
        </a:xfrm>
        <a:custGeom>
          <a:avLst/>
          <a:gdLst/>
          <a:ahLst/>
          <a:cxnLst/>
          <a:rect l="0" t="0" r="0" b="0"/>
          <a:pathLst>
            <a:path>
              <a:moveTo>
                <a:pt x="45720" y="0"/>
              </a:moveTo>
              <a:lnTo>
                <a:pt x="45720" y="148600"/>
              </a:lnTo>
              <a:lnTo>
                <a:pt x="46581" y="148600"/>
              </a:lnTo>
              <a:lnTo>
                <a:pt x="46581" y="297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F7738-D164-4D6D-ACDA-63A22CEB8CBA}">
      <dsp:nvSpPr>
        <dsp:cNvPr id="0" name=""/>
        <dsp:cNvSpPr/>
      </dsp:nvSpPr>
      <dsp:spPr>
        <a:xfrm>
          <a:off x="4070878" y="1904083"/>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solidFill>
                <a:schemeClr val="tx1"/>
              </a:solidFill>
            </a:rPr>
            <a:t>Peça semifacial</a:t>
          </a:r>
          <a:endParaRPr lang="pt-BR" sz="1000" kern="1200"/>
        </a:p>
      </dsp:txBody>
      <dsp:txXfrm>
        <a:off x="4090210" y="1923415"/>
        <a:ext cx="951414" cy="621388"/>
      </dsp:txXfrm>
    </dsp:sp>
    <dsp:sp modelId="{E874379C-2DAF-408B-975D-225B4A6F42A6}">
      <dsp:nvSpPr>
        <dsp:cNvPr id="0" name=""/>
        <dsp:cNvSpPr/>
      </dsp:nvSpPr>
      <dsp:spPr>
        <a:xfrm>
          <a:off x="4519336" y="2564136"/>
          <a:ext cx="91440" cy="274905"/>
        </a:xfrm>
        <a:custGeom>
          <a:avLst/>
          <a:gdLst/>
          <a:ahLst/>
          <a:cxnLst/>
          <a:rect l="0" t="0" r="0" b="0"/>
          <a:pathLst>
            <a:path>
              <a:moveTo>
                <a:pt x="46581" y="0"/>
              </a:moveTo>
              <a:lnTo>
                <a:pt x="46581" y="137452"/>
              </a:lnTo>
              <a:lnTo>
                <a:pt x="45720" y="137452"/>
              </a:lnTo>
              <a:lnTo>
                <a:pt x="45720" y="2749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DD823-938A-471D-9737-8E2663BB9B57}">
      <dsp:nvSpPr>
        <dsp:cNvPr id="0" name=""/>
        <dsp:cNvSpPr/>
      </dsp:nvSpPr>
      <dsp:spPr>
        <a:xfrm>
          <a:off x="4070017" y="2839041"/>
          <a:ext cx="990078" cy="1635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kern="1200"/>
            <a:t>- </a:t>
          </a:r>
          <a:r>
            <a:rPr lang="pt-BR" sz="1000" kern="1200"/>
            <a:t>De fluxo contínuo; ou</a:t>
          </a:r>
        </a:p>
        <a:p>
          <a:pPr marL="0" lvl="0" indent="0" algn="ctr" defTabSz="355600">
            <a:lnSpc>
              <a:spcPct val="90000"/>
            </a:lnSpc>
            <a:spcBef>
              <a:spcPct val="0"/>
            </a:spcBef>
            <a:spcAft>
              <a:spcPct val="35000"/>
            </a:spcAft>
            <a:buNone/>
          </a:pPr>
          <a:r>
            <a:rPr lang="pt-BR" sz="1000" kern="1200"/>
            <a:t>- De demanda sem pressão positiva; ou</a:t>
          </a:r>
        </a:p>
        <a:p>
          <a:pPr marL="0" lvl="0" indent="0" algn="ctr" defTabSz="355600">
            <a:lnSpc>
              <a:spcPct val="90000"/>
            </a:lnSpc>
            <a:spcBef>
              <a:spcPct val="0"/>
            </a:spcBef>
            <a:spcAft>
              <a:spcPct val="35000"/>
            </a:spcAft>
            <a:buNone/>
          </a:pPr>
          <a:r>
            <a:rPr lang="pt-BR" sz="1000" kern="1200"/>
            <a:t>- De demanda com pressão positiva</a:t>
          </a:r>
          <a:endParaRPr lang="pt-BR" sz="1000" kern="1200">
            <a:solidFill>
              <a:schemeClr val="tx1"/>
            </a:solidFill>
          </a:endParaRPr>
        </a:p>
      </dsp:txBody>
      <dsp:txXfrm>
        <a:off x="4099015" y="2868039"/>
        <a:ext cx="932082" cy="1577733"/>
      </dsp:txXfrm>
    </dsp:sp>
    <dsp:sp modelId="{97851CD0-8285-4BAC-B593-9B5050D97512}">
      <dsp:nvSpPr>
        <dsp:cNvPr id="0" name=""/>
        <dsp:cNvSpPr/>
      </dsp:nvSpPr>
      <dsp:spPr>
        <a:xfrm>
          <a:off x="4565056" y="1606881"/>
          <a:ext cx="1287102" cy="308086"/>
        </a:xfrm>
        <a:custGeom>
          <a:avLst/>
          <a:gdLst/>
          <a:ahLst/>
          <a:cxnLst/>
          <a:rect l="0" t="0" r="0" b="0"/>
          <a:pathLst>
            <a:path>
              <a:moveTo>
                <a:pt x="0" y="0"/>
              </a:moveTo>
              <a:lnTo>
                <a:pt x="0" y="154043"/>
              </a:lnTo>
              <a:lnTo>
                <a:pt x="1287102" y="154043"/>
              </a:lnTo>
              <a:lnTo>
                <a:pt x="1287102" y="308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09EF9-DF2B-4B87-B8CA-3ABDC09DF391}">
      <dsp:nvSpPr>
        <dsp:cNvPr id="0" name=""/>
        <dsp:cNvSpPr/>
      </dsp:nvSpPr>
      <dsp:spPr>
        <a:xfrm>
          <a:off x="5357119" y="1914967"/>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solidFill>
                <a:schemeClr val="tx1"/>
              </a:solidFill>
            </a:rPr>
            <a:t>Peça facial inteira</a:t>
          </a:r>
        </a:p>
      </dsp:txBody>
      <dsp:txXfrm>
        <a:off x="5376451" y="1934299"/>
        <a:ext cx="951414" cy="621388"/>
      </dsp:txXfrm>
    </dsp:sp>
    <dsp:sp modelId="{53D652E7-6860-4F3A-8610-F26E3F10F0AD}">
      <dsp:nvSpPr>
        <dsp:cNvPr id="0" name=""/>
        <dsp:cNvSpPr/>
      </dsp:nvSpPr>
      <dsp:spPr>
        <a:xfrm>
          <a:off x="5806439" y="2575020"/>
          <a:ext cx="91440" cy="264021"/>
        </a:xfrm>
        <a:custGeom>
          <a:avLst/>
          <a:gdLst/>
          <a:ahLst/>
          <a:cxnLst/>
          <a:rect l="0" t="0" r="0" b="0"/>
          <a:pathLst>
            <a:path>
              <a:moveTo>
                <a:pt x="45720" y="0"/>
              </a:moveTo>
              <a:lnTo>
                <a:pt x="45720" y="2640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0F676-50C8-49F8-B7E8-F22E3272A6F8}">
      <dsp:nvSpPr>
        <dsp:cNvPr id="0" name=""/>
        <dsp:cNvSpPr/>
      </dsp:nvSpPr>
      <dsp:spPr>
        <a:xfrm>
          <a:off x="5357119" y="2839041"/>
          <a:ext cx="990078" cy="16597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kern="1200"/>
            <a:t>- Defluxo continuo; ou</a:t>
          </a:r>
        </a:p>
        <a:p>
          <a:pPr marL="0" lvl="0" indent="0" algn="ctr" defTabSz="355600">
            <a:lnSpc>
              <a:spcPct val="90000"/>
            </a:lnSpc>
            <a:spcBef>
              <a:spcPct val="0"/>
            </a:spcBef>
            <a:spcAft>
              <a:spcPct val="35000"/>
            </a:spcAft>
            <a:buNone/>
          </a:pPr>
          <a:r>
            <a:rPr lang="pt-BR" sz="800" kern="1200"/>
            <a:t>- De demanda sem pressão positiva; ou</a:t>
          </a:r>
        </a:p>
        <a:p>
          <a:pPr marL="0" lvl="0" indent="0" algn="ctr" defTabSz="355600">
            <a:lnSpc>
              <a:spcPct val="90000"/>
            </a:lnSpc>
            <a:spcBef>
              <a:spcPct val="0"/>
            </a:spcBef>
            <a:spcAft>
              <a:spcPct val="35000"/>
            </a:spcAft>
            <a:buNone/>
          </a:pPr>
          <a:r>
            <a:rPr lang="pt-BR" sz="800" kern="1200"/>
            <a:t>- De demanda com pressão positiva; ou</a:t>
          </a:r>
        </a:p>
        <a:p>
          <a:pPr marL="0" lvl="0" indent="0" algn="ctr" defTabSz="355600">
            <a:lnSpc>
              <a:spcPct val="90000"/>
            </a:lnSpc>
            <a:spcBef>
              <a:spcPct val="0"/>
            </a:spcBef>
            <a:spcAft>
              <a:spcPct val="35000"/>
            </a:spcAft>
            <a:buNone/>
          </a:pPr>
          <a:r>
            <a:rPr lang="pt-BR" sz="800" kern="1200"/>
            <a:t>- De demanda com pressão positiva, combinado com cilindro auxiliar para fuga</a:t>
          </a:r>
        </a:p>
        <a:p>
          <a:pPr marL="0" lvl="0" indent="0" algn="ctr" defTabSz="355600">
            <a:lnSpc>
              <a:spcPct val="90000"/>
            </a:lnSpc>
            <a:spcBef>
              <a:spcPct val="0"/>
            </a:spcBef>
            <a:spcAft>
              <a:spcPct val="35000"/>
            </a:spcAft>
            <a:buNone/>
          </a:pPr>
          <a:endParaRPr lang="pt-BR" sz="800" kern="1200"/>
        </a:p>
      </dsp:txBody>
      <dsp:txXfrm>
        <a:off x="5386117" y="2868039"/>
        <a:ext cx="932082" cy="1601772"/>
      </dsp:txXfrm>
    </dsp:sp>
    <dsp:sp modelId="{FFEB8EFA-E66E-483B-8314-EDFF17CB82C5}">
      <dsp:nvSpPr>
        <dsp:cNvPr id="0" name=""/>
        <dsp:cNvSpPr/>
      </dsp:nvSpPr>
      <dsp:spPr>
        <a:xfrm>
          <a:off x="6495710" y="726873"/>
          <a:ext cx="643551" cy="219955"/>
        </a:xfrm>
        <a:custGeom>
          <a:avLst/>
          <a:gdLst/>
          <a:ahLst/>
          <a:cxnLst/>
          <a:rect l="0" t="0" r="0" b="0"/>
          <a:pathLst>
            <a:path>
              <a:moveTo>
                <a:pt x="0" y="0"/>
              </a:moveTo>
              <a:lnTo>
                <a:pt x="0" y="109977"/>
              </a:lnTo>
              <a:lnTo>
                <a:pt x="643551" y="109977"/>
              </a:lnTo>
              <a:lnTo>
                <a:pt x="643551" y="219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384B3-22C2-42F5-9B85-0A1A4AB21608}">
      <dsp:nvSpPr>
        <dsp:cNvPr id="0" name=""/>
        <dsp:cNvSpPr/>
      </dsp:nvSpPr>
      <dsp:spPr>
        <a:xfrm>
          <a:off x="6644222" y="946829"/>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Máscara autônoma</a:t>
          </a:r>
        </a:p>
      </dsp:txBody>
      <dsp:txXfrm>
        <a:off x="6663554" y="966161"/>
        <a:ext cx="951414" cy="621388"/>
      </dsp:txXfrm>
    </dsp:sp>
    <dsp:sp modelId="{CFE1AFC0-CB1C-46BB-BC42-A532BCCA7F09}">
      <dsp:nvSpPr>
        <dsp:cNvPr id="0" name=""/>
        <dsp:cNvSpPr/>
      </dsp:nvSpPr>
      <dsp:spPr>
        <a:xfrm>
          <a:off x="7093542" y="1606881"/>
          <a:ext cx="91440" cy="308086"/>
        </a:xfrm>
        <a:custGeom>
          <a:avLst/>
          <a:gdLst/>
          <a:ahLst/>
          <a:cxnLst/>
          <a:rect l="0" t="0" r="0" b="0"/>
          <a:pathLst>
            <a:path>
              <a:moveTo>
                <a:pt x="45720" y="0"/>
              </a:moveTo>
              <a:lnTo>
                <a:pt x="45720" y="308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C8F3B-8F0B-4EF9-9354-4DADF9F38B15}">
      <dsp:nvSpPr>
        <dsp:cNvPr id="0" name=""/>
        <dsp:cNvSpPr/>
      </dsp:nvSpPr>
      <dsp:spPr>
        <a:xfrm>
          <a:off x="6644222" y="1914967"/>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solidFill>
                <a:schemeClr val="tx1"/>
              </a:solidFill>
            </a:rPr>
            <a:t>Peça facial inteira</a:t>
          </a:r>
        </a:p>
      </dsp:txBody>
      <dsp:txXfrm>
        <a:off x="6663554" y="1934299"/>
        <a:ext cx="951414" cy="621388"/>
      </dsp:txXfrm>
    </dsp:sp>
    <dsp:sp modelId="{1FBA9A7A-FA31-4314-B150-7D5DF0991376}">
      <dsp:nvSpPr>
        <dsp:cNvPr id="0" name=""/>
        <dsp:cNvSpPr/>
      </dsp:nvSpPr>
      <dsp:spPr>
        <a:xfrm>
          <a:off x="7093542" y="2575020"/>
          <a:ext cx="91440" cy="264021"/>
        </a:xfrm>
        <a:custGeom>
          <a:avLst/>
          <a:gdLst/>
          <a:ahLst/>
          <a:cxnLst/>
          <a:rect l="0" t="0" r="0" b="0"/>
          <a:pathLst>
            <a:path>
              <a:moveTo>
                <a:pt x="45720" y="0"/>
              </a:moveTo>
              <a:lnTo>
                <a:pt x="45720" y="2640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0BD19-4943-4247-9DB4-B9FC2C01B8D9}">
      <dsp:nvSpPr>
        <dsp:cNvPr id="0" name=""/>
        <dsp:cNvSpPr/>
      </dsp:nvSpPr>
      <dsp:spPr>
        <a:xfrm>
          <a:off x="6644222" y="2839041"/>
          <a:ext cx="990078" cy="14604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De circuito aberto, de demanda com pressão positiva; ou</a:t>
          </a:r>
        </a:p>
        <a:p>
          <a:pPr marL="0" lvl="0" indent="0" algn="ctr" defTabSz="444500">
            <a:lnSpc>
              <a:spcPct val="90000"/>
            </a:lnSpc>
            <a:spcBef>
              <a:spcPct val="0"/>
            </a:spcBef>
            <a:spcAft>
              <a:spcPct val="35000"/>
            </a:spcAft>
            <a:buNone/>
          </a:pPr>
          <a:r>
            <a:rPr lang="pt-BR" sz="1000" kern="1200">
              <a:solidFill>
                <a:schemeClr val="tx1"/>
              </a:solidFill>
            </a:rPr>
            <a:t>- </a:t>
          </a:r>
          <a:r>
            <a:rPr lang="pt-BR" sz="1000" kern="1200"/>
            <a:t>De circuito fechado, de demanda com pressão positiva</a:t>
          </a:r>
          <a:endParaRPr lang="pt-BR" sz="1000" kern="1200">
            <a:solidFill>
              <a:schemeClr val="tx1"/>
            </a:solidFill>
          </a:endParaRPr>
        </a:p>
      </dsp:txBody>
      <dsp:txXfrm>
        <a:off x="6673220" y="2868039"/>
        <a:ext cx="932082" cy="1402410"/>
      </dsp:txXfrm>
    </dsp:sp>
    <dsp:sp modelId="{47B6CF8F-8C63-418F-BC69-E1E1F45BE272}">
      <dsp:nvSpPr>
        <dsp:cNvPr id="0" name=""/>
        <dsp:cNvSpPr/>
      </dsp:nvSpPr>
      <dsp:spPr>
        <a:xfrm>
          <a:off x="6495710" y="726873"/>
          <a:ext cx="1930654" cy="219955"/>
        </a:xfrm>
        <a:custGeom>
          <a:avLst/>
          <a:gdLst/>
          <a:ahLst/>
          <a:cxnLst/>
          <a:rect l="0" t="0" r="0" b="0"/>
          <a:pathLst>
            <a:path>
              <a:moveTo>
                <a:pt x="0" y="0"/>
              </a:moveTo>
              <a:lnTo>
                <a:pt x="0" y="109977"/>
              </a:lnTo>
              <a:lnTo>
                <a:pt x="1930654" y="109977"/>
              </a:lnTo>
              <a:lnTo>
                <a:pt x="1930654" y="219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EF2AAA-5C0F-4EAC-AE35-22D345DD27A1}">
      <dsp:nvSpPr>
        <dsp:cNvPr id="0" name=""/>
        <dsp:cNvSpPr/>
      </dsp:nvSpPr>
      <dsp:spPr>
        <a:xfrm>
          <a:off x="7931325" y="946829"/>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chemeClr val="tx1"/>
              </a:solidFill>
            </a:rPr>
            <a:t>Máscara autônoma para fuga</a:t>
          </a:r>
        </a:p>
      </dsp:txBody>
      <dsp:txXfrm>
        <a:off x="7950657" y="966161"/>
        <a:ext cx="951414" cy="621388"/>
      </dsp:txXfrm>
    </dsp:sp>
    <dsp:sp modelId="{57F70B99-1192-428F-B720-9D093627814D}">
      <dsp:nvSpPr>
        <dsp:cNvPr id="0" name=""/>
        <dsp:cNvSpPr/>
      </dsp:nvSpPr>
      <dsp:spPr>
        <a:xfrm>
          <a:off x="8380644" y="1606881"/>
          <a:ext cx="91440" cy="308086"/>
        </a:xfrm>
        <a:custGeom>
          <a:avLst/>
          <a:gdLst/>
          <a:ahLst/>
          <a:cxnLst/>
          <a:rect l="0" t="0" r="0" b="0"/>
          <a:pathLst>
            <a:path>
              <a:moveTo>
                <a:pt x="45720" y="0"/>
              </a:moveTo>
              <a:lnTo>
                <a:pt x="45720" y="3080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55963-FEAD-4121-BCDA-F1C74BF3E94E}">
      <dsp:nvSpPr>
        <dsp:cNvPr id="0" name=""/>
        <dsp:cNvSpPr/>
      </dsp:nvSpPr>
      <dsp:spPr>
        <a:xfrm>
          <a:off x="7931325" y="1914967"/>
          <a:ext cx="990078" cy="660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solidFill>
                <a:schemeClr val="tx1"/>
              </a:solidFill>
            </a:rPr>
            <a:t>Com bocal e pinça nasal, capuz ou peça facial inteira</a:t>
          </a:r>
        </a:p>
      </dsp:txBody>
      <dsp:txXfrm>
        <a:off x="7950657" y="1934299"/>
        <a:ext cx="951414" cy="6213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605898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600"/>
              </a:spcAft>
            </a:pPr>
            <a:r>
              <a:rPr lang="pt-BR"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Definições</a:t>
            </a:r>
            <a:r>
              <a:rPr lang="pt-BR" sz="1800" ker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pt-BR" sz="1800" kern="100">
              <a:effectLst/>
              <a:latin typeface="Calibri" panose="020F0502020204030204" pitchFamily="34" charset="0"/>
              <a:ea typeface="Calibri" panose="020F0502020204030204" pitchFamily="34" charset="0"/>
              <a:cs typeface="Times New Roman" panose="02020603050405020304" pitchFamily="18" charset="0"/>
            </a:endParaRPr>
          </a:p>
          <a:p>
            <a:r>
              <a:rPr lang="pt-BR" sz="1800" kern="0">
                <a:solidFill>
                  <a:srgbClr val="000000"/>
                </a:solidFill>
                <a:effectLst/>
                <a:latin typeface="Calibri" panose="020F0502020204030204" pitchFamily="34" charset="0"/>
                <a:ea typeface="Times New Roman" panose="02020603050405020304" pitchFamily="18" charset="0"/>
              </a:rPr>
              <a:t>Para fins deste Anexo ficam adotadas as definições contidas no RGCEPI, complementadas pelas definições contidas nos documentos citados no Capítulo 2 deste Anexo e pelas definições a seguir, prevalecendo as definições estabelecidas neste Anexo.</a:t>
            </a:r>
            <a:r>
              <a:rPr lang="pt-BR" sz="1800" kern="0">
                <a:solidFill>
                  <a:srgbClr val="000000"/>
                </a:solidFill>
                <a:effectLst/>
                <a:latin typeface="Segoe UI" panose="020B0502040204020203" pitchFamily="34" charset="0"/>
                <a:ea typeface="Times New Roman" panose="02020603050405020304" pitchFamily="18" charset="0"/>
              </a:rPr>
              <a:t> </a:t>
            </a:r>
          </a:p>
          <a:p>
            <a:endParaRPr lang="pt-BR"/>
          </a:p>
        </p:txBody>
      </p:sp>
    </p:spTree>
    <p:extLst>
      <p:ext uri="{BB962C8B-B14F-4D97-AF65-F5344CB8AC3E}">
        <p14:creationId xmlns:p14="http://schemas.microsoft.com/office/powerpoint/2010/main" val="371735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62985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9657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2500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2470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71448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135528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7144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6560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7144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09856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800" kern="0">
              <a:solidFill>
                <a:srgbClr val="000000"/>
              </a:solidFill>
              <a:effectLst/>
              <a:latin typeface="Calibri" panose="020F0502020204030204" pitchFamily="34"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t-BR"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6.1.3.1.1 Na avaliação inicial de protetores auditivos, devem ser realizados todos os ensaios relacionados na ABNT NBR 16076 - Método B e/ou ABNT NBR 17072, conforme Tabela 1 deste Anexo</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pt-BR"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t-BR" sz="1800" kern="0">
                <a:solidFill>
                  <a:srgbClr val="FF0000"/>
                </a:solidFill>
                <a:effectLst/>
                <a:latin typeface="Calibri" panose="020F0502020204030204" pitchFamily="34" charset="0"/>
                <a:ea typeface="Calibri" panose="020F0502020204030204" pitchFamily="34" charset="0"/>
                <a:cs typeface="Calibri" panose="020F0502020204030204" pitchFamily="34" charset="0"/>
              </a:rPr>
              <a:t>A previsão de ensaio pela ABNT NBR 17072 proporcionará o ensaio de equipamentos de proteção auditivo mais moderno?????</a:t>
            </a:r>
            <a:endParaRPr lang="pt-BR" sz="18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sz="1800" kern="0">
              <a:solidFill>
                <a:srgbClr val="FF0000"/>
              </a:solidFill>
              <a:effectLst/>
              <a:latin typeface="Calibri" panose="020F0502020204030204" pitchFamily="34" charset="0"/>
              <a:ea typeface="Times New Roman" panose="02020603050405020304" pitchFamily="18" charset="0"/>
            </a:endParaRPr>
          </a:p>
          <a:p>
            <a:r>
              <a:rPr lang="pt-BR" sz="1800" kern="0">
                <a:solidFill>
                  <a:srgbClr val="000000"/>
                </a:solidFill>
                <a:effectLst/>
                <a:latin typeface="Calibri" panose="020F0502020204030204" pitchFamily="34" charset="0"/>
                <a:ea typeface="Times New Roman" panose="02020603050405020304" pitchFamily="18" charset="0"/>
              </a:rPr>
              <a:t>ABNT NBR 16076 - Método B - </a:t>
            </a:r>
            <a:r>
              <a:rPr lang="pt-BR" sz="1800" b="1" kern="0">
                <a:effectLst/>
                <a:latin typeface="Calibri" panose="020F0502020204030204" pitchFamily="34" charset="0"/>
                <a:ea typeface="Times New Roman" panose="02020603050405020304" pitchFamily="18" charset="0"/>
              </a:rPr>
              <a:t>Método do Ouvido Real </a:t>
            </a:r>
            <a:r>
              <a:rPr lang="pt-BR" sz="1800" kern="0">
                <a:effectLst/>
                <a:latin typeface="Calibri" panose="020F0502020204030204" pitchFamily="34" charset="0"/>
                <a:ea typeface="Times New Roman" panose="02020603050405020304" pitchFamily="18" charset="0"/>
              </a:rPr>
              <a:t>- Colocação pelo Ouvinte </a:t>
            </a:r>
          </a:p>
          <a:p>
            <a:pPr lvl="1"/>
            <a:r>
              <a:rPr lang="pt-BR" sz="1800" kern="0">
                <a:effectLst/>
                <a:latin typeface="Calibri" panose="020F0502020204030204" pitchFamily="34" charset="0"/>
                <a:ea typeface="Times New Roman" panose="02020603050405020304" pitchFamily="18" charset="0"/>
              </a:rPr>
              <a:t>Tipo de protetor </a:t>
            </a:r>
          </a:p>
          <a:p>
            <a:pPr lvl="2"/>
            <a:r>
              <a:rPr lang="pt-BR" sz="1800" b="1" kern="0" err="1">
                <a:effectLst/>
                <a:latin typeface="Calibri" panose="020F0502020204030204" pitchFamily="34" charset="0"/>
                <a:ea typeface="Times New Roman" panose="02020603050405020304" pitchFamily="18" charset="0"/>
              </a:rPr>
              <a:t>Circum-auricular</a:t>
            </a:r>
            <a:r>
              <a:rPr lang="pt-BR" sz="1800" b="1" kern="0">
                <a:effectLst/>
                <a:latin typeface="Calibri" panose="020F0502020204030204" pitchFamily="34" charset="0"/>
                <a:ea typeface="Times New Roman" panose="02020603050405020304" pitchFamily="18" charset="0"/>
              </a:rPr>
              <a:t>, de inserção e </a:t>
            </a:r>
            <a:r>
              <a:rPr lang="pt-BR" sz="1800" b="1" kern="0" err="1">
                <a:effectLst/>
                <a:latin typeface="Calibri" panose="020F0502020204030204" pitchFamily="34" charset="0"/>
                <a:ea typeface="Times New Roman" panose="02020603050405020304" pitchFamily="18" charset="0"/>
              </a:rPr>
              <a:t>semiauricular</a:t>
            </a:r>
            <a:r>
              <a:rPr lang="pt-BR" sz="1800" b="1" kern="0">
                <a:effectLst/>
                <a:latin typeface="Calibri" panose="020F0502020204030204" pitchFamily="34" charset="0"/>
                <a:ea typeface="Times New Roman" panose="02020603050405020304" pitchFamily="18" charset="0"/>
              </a:rPr>
              <a:t>  </a:t>
            </a:r>
            <a:r>
              <a:rPr lang="pt-BR" sz="1800" kern="0">
                <a:effectLst/>
                <a:latin typeface="Calibri" panose="020F0502020204030204" pitchFamily="34" charset="0"/>
                <a:ea typeface="Times New Roman" panose="02020603050405020304" pitchFamily="18" charset="0"/>
              </a:rPr>
              <a:t>para </a:t>
            </a:r>
            <a:r>
              <a:rPr lang="pt-BR" sz="1800" b="1" kern="0">
                <a:effectLst/>
                <a:latin typeface="Calibri" panose="020F0502020204030204" pitchFamily="34" charset="0"/>
                <a:ea typeface="Times New Roman" panose="02020603050405020304" pitchFamily="18" charset="0"/>
              </a:rPr>
              <a:t>proteção passiva </a:t>
            </a:r>
            <a:r>
              <a:rPr lang="pt-BR" sz="1800" kern="0">
                <a:effectLst/>
                <a:latin typeface="Calibri" panose="020F0502020204030204" pitchFamily="34" charset="0"/>
                <a:ea typeface="Times New Roman" panose="02020603050405020304" pitchFamily="18" charset="0"/>
              </a:rPr>
              <a:t>contra ruídos </a:t>
            </a:r>
            <a:r>
              <a:rPr lang="pt-BR" sz="1800" b="1" kern="0">
                <a:effectLst/>
                <a:latin typeface="Calibri" panose="020F0502020204030204" pitchFamily="34" charset="0"/>
                <a:ea typeface="Times New Roman" panose="02020603050405020304" pitchFamily="18" charset="0"/>
              </a:rPr>
              <a:t>contínuos ou intermitentes </a:t>
            </a:r>
            <a:r>
              <a:rPr lang="pt-BR" sz="1800" kern="0">
                <a:effectLst/>
                <a:latin typeface="Calibri" panose="020F0502020204030204" pitchFamily="34" charset="0"/>
                <a:ea typeface="Times New Roman" panose="02020603050405020304" pitchFamily="18" charset="0"/>
              </a:rPr>
              <a:t>superiores aos valores limites de exposição diária estabelecidos </a:t>
            </a:r>
            <a:r>
              <a:rPr lang="pt-BR" sz="1800" b="1" kern="0">
                <a:effectLst/>
                <a:latin typeface="Calibri" panose="020F0502020204030204" pitchFamily="34" charset="0"/>
                <a:ea typeface="Times New Roman" panose="02020603050405020304" pitchFamily="18" charset="0"/>
              </a:rPr>
              <a:t>no Anexo 1 da NR-15</a:t>
            </a:r>
            <a:r>
              <a:rPr lang="pt-BR" sz="1800" kern="0">
                <a:effectLst/>
                <a:latin typeface="Calibri" panose="020F0502020204030204" pitchFamily="34" charset="0"/>
                <a:ea typeface="Times New Roman" panose="02020603050405020304" pitchFamily="18" charset="0"/>
              </a:rPr>
              <a:t>.</a:t>
            </a:r>
          </a:p>
          <a:p>
            <a:r>
              <a:rPr lang="pt-BR" sz="1800" kern="0">
                <a:effectLst/>
                <a:latin typeface="Calibri" panose="020F0502020204030204" pitchFamily="34" charset="0"/>
                <a:ea typeface="Times New Roman" panose="02020603050405020304" pitchFamily="18" charset="0"/>
              </a:rPr>
              <a:t>ABNT NBR 17072 – Métodos </a:t>
            </a:r>
            <a:r>
              <a:rPr lang="pt-BR" sz="1800" b="1" kern="0">
                <a:effectLst/>
                <a:latin typeface="Calibri" panose="020F0502020204030204" pitchFamily="34" charset="0"/>
                <a:ea typeface="Times New Roman" panose="02020603050405020304" pitchFamily="18" charset="0"/>
              </a:rPr>
              <a:t>ATF e MIRE</a:t>
            </a:r>
          </a:p>
          <a:p>
            <a:pPr lvl="1"/>
            <a:r>
              <a:rPr lang="pt-BR" sz="1800" kern="0">
                <a:effectLst/>
                <a:latin typeface="Calibri" panose="020F0502020204030204" pitchFamily="34" charset="0"/>
                <a:ea typeface="Times New Roman" panose="02020603050405020304" pitchFamily="18" charset="0"/>
              </a:rPr>
              <a:t>Tipo </a:t>
            </a:r>
            <a:r>
              <a:rPr lang="pt-BR" sz="1800" b="1" kern="0">
                <a:effectLst/>
                <a:latin typeface="Calibri" panose="020F0502020204030204" pitchFamily="34" charset="0"/>
                <a:ea typeface="Times New Roman" panose="02020603050405020304" pitchFamily="18" charset="0"/>
              </a:rPr>
              <a:t>de protetor:</a:t>
            </a:r>
          </a:p>
          <a:p>
            <a:pPr lvl="2"/>
            <a:r>
              <a:rPr lang="pt-BR" sz="1800" b="1" kern="0" err="1">
                <a:effectLst/>
                <a:latin typeface="Calibri" panose="020F0502020204030204" pitchFamily="34" charset="0"/>
                <a:ea typeface="Times New Roman" panose="02020603050405020304" pitchFamily="18" charset="0"/>
              </a:rPr>
              <a:t>Circum-auricular</a:t>
            </a:r>
            <a:r>
              <a:rPr lang="pt-BR" sz="1800" b="1" kern="0">
                <a:effectLst/>
                <a:latin typeface="Calibri" panose="020F0502020204030204" pitchFamily="34" charset="0"/>
                <a:ea typeface="Times New Roman" panose="02020603050405020304" pitchFamily="18" charset="0"/>
              </a:rPr>
              <a:t>, de inserção e </a:t>
            </a:r>
            <a:r>
              <a:rPr lang="pt-BR" sz="1800" b="1" kern="0" err="1">
                <a:effectLst/>
                <a:latin typeface="Calibri" panose="020F0502020204030204" pitchFamily="34" charset="0"/>
                <a:ea typeface="Times New Roman" panose="02020603050405020304" pitchFamily="18" charset="0"/>
              </a:rPr>
              <a:t>semiauricular</a:t>
            </a:r>
            <a:r>
              <a:rPr lang="pt-BR" sz="1800" b="1" kern="0">
                <a:effectLst/>
                <a:latin typeface="Calibri" panose="020F0502020204030204" pitchFamily="34" charset="0"/>
                <a:ea typeface="Times New Roman" panose="02020603050405020304" pitchFamily="18" charset="0"/>
              </a:rPr>
              <a:t> </a:t>
            </a:r>
            <a:r>
              <a:rPr lang="pt-BR" sz="1800" kern="0">
                <a:effectLst/>
                <a:latin typeface="Calibri" panose="020F0502020204030204" pitchFamily="34" charset="0"/>
                <a:ea typeface="Times New Roman" panose="02020603050405020304" pitchFamily="18" charset="0"/>
              </a:rPr>
              <a:t>para proteção contra ruídos </a:t>
            </a:r>
            <a:r>
              <a:rPr lang="pt-BR" sz="1800" b="1" kern="0">
                <a:effectLst/>
                <a:latin typeface="Calibri" panose="020F0502020204030204" pitchFamily="34" charset="0"/>
                <a:ea typeface="Times New Roman" panose="02020603050405020304" pitchFamily="18" charset="0"/>
              </a:rPr>
              <a:t>impulsivos</a:t>
            </a:r>
            <a:r>
              <a:rPr lang="pt-BR" sz="1800" kern="0">
                <a:effectLst/>
                <a:latin typeface="Calibri" panose="020F0502020204030204" pitchFamily="34" charset="0"/>
                <a:ea typeface="Times New Roman" panose="02020603050405020304" pitchFamily="18" charset="0"/>
              </a:rPr>
              <a:t> superiores aos valores limites de exposição diária estabelecidos no </a:t>
            </a:r>
            <a:r>
              <a:rPr lang="pt-BR" sz="1800" b="1" kern="0">
                <a:effectLst/>
                <a:latin typeface="Calibri" panose="020F0502020204030204" pitchFamily="34" charset="0"/>
                <a:ea typeface="Times New Roman" panose="02020603050405020304" pitchFamily="18" charset="0"/>
              </a:rPr>
              <a:t>Anexo 2 da NR-15. (ATF)</a:t>
            </a:r>
          </a:p>
          <a:p>
            <a:pPr lvl="2"/>
            <a:r>
              <a:rPr lang="pt-BR" sz="1800" b="1" kern="0" err="1">
                <a:effectLst/>
                <a:latin typeface="Calibri" panose="020F0502020204030204" pitchFamily="34" charset="0"/>
                <a:ea typeface="Times New Roman" panose="02020603050405020304" pitchFamily="18" charset="0"/>
              </a:rPr>
              <a:t>Circum-auricular</a:t>
            </a:r>
            <a:r>
              <a:rPr lang="pt-BR" sz="1800" kern="0">
                <a:effectLst/>
                <a:latin typeface="Calibri" panose="020F0502020204030204" pitchFamily="34" charset="0"/>
                <a:ea typeface="Times New Roman" panose="02020603050405020304" pitchFamily="18" charset="0"/>
              </a:rPr>
              <a:t> para proteção com </a:t>
            </a:r>
            <a:r>
              <a:rPr lang="pt-BR" sz="1800" b="1" kern="0">
                <a:effectLst/>
                <a:latin typeface="Calibri" panose="020F0502020204030204" pitchFamily="34" charset="0"/>
                <a:ea typeface="Times New Roman" panose="02020603050405020304" pitchFamily="18" charset="0"/>
              </a:rPr>
              <a:t>dependência de nível e/ou controle de ruído ativo </a:t>
            </a:r>
            <a:r>
              <a:rPr lang="pt-BR" sz="1800" kern="0">
                <a:effectLst/>
                <a:latin typeface="Calibri" panose="020F0502020204030204" pitchFamily="34" charset="0"/>
                <a:ea typeface="Times New Roman" panose="02020603050405020304" pitchFamily="18" charset="0"/>
              </a:rPr>
              <a:t>contra ruídos </a:t>
            </a:r>
            <a:r>
              <a:rPr lang="pt-BR" sz="1800" b="1" kern="0">
                <a:effectLst/>
                <a:latin typeface="Calibri" panose="020F0502020204030204" pitchFamily="34" charset="0"/>
                <a:ea typeface="Times New Roman" panose="02020603050405020304" pitchFamily="18" charset="0"/>
              </a:rPr>
              <a:t>contínuos ou intermitentes </a:t>
            </a:r>
            <a:r>
              <a:rPr lang="pt-BR" sz="1800" kern="0">
                <a:effectLst/>
                <a:latin typeface="Calibri" panose="020F0502020204030204" pitchFamily="34" charset="0"/>
                <a:ea typeface="Times New Roman" panose="02020603050405020304" pitchFamily="18" charset="0"/>
              </a:rPr>
              <a:t>superiores aos valores limites de exposição diária estabelecidos no Anexo 1 da NR-15. (MIRE)</a:t>
            </a:r>
          </a:p>
          <a:p>
            <a:pPr lvl="2"/>
            <a:r>
              <a:rPr lang="pt-BR" sz="1800" b="1" kern="0">
                <a:effectLst/>
                <a:latin typeface="Calibri" panose="020F0502020204030204" pitchFamily="34" charset="0"/>
                <a:ea typeface="Times New Roman" panose="02020603050405020304" pitchFamily="18" charset="0"/>
              </a:rPr>
              <a:t>De inserção e </a:t>
            </a:r>
            <a:r>
              <a:rPr lang="pt-BR" sz="1800" b="1" kern="0" err="1">
                <a:effectLst/>
                <a:latin typeface="Calibri" panose="020F0502020204030204" pitchFamily="34" charset="0"/>
                <a:ea typeface="Times New Roman" panose="02020603050405020304" pitchFamily="18" charset="0"/>
              </a:rPr>
              <a:t>semiauricular</a:t>
            </a:r>
            <a:r>
              <a:rPr lang="pt-BR" sz="1800" b="1" kern="0">
                <a:effectLst/>
                <a:latin typeface="Calibri" panose="020F0502020204030204" pitchFamily="34" charset="0"/>
                <a:ea typeface="Times New Roman" panose="02020603050405020304" pitchFamily="18" charset="0"/>
              </a:rPr>
              <a:t> </a:t>
            </a:r>
            <a:r>
              <a:rPr lang="pt-BR" sz="1800" kern="0">
                <a:effectLst/>
                <a:latin typeface="Calibri" panose="020F0502020204030204" pitchFamily="34" charset="0"/>
                <a:ea typeface="Times New Roman" panose="02020603050405020304" pitchFamily="18" charset="0"/>
              </a:rPr>
              <a:t>para proteção com </a:t>
            </a:r>
            <a:r>
              <a:rPr lang="pt-BR" sz="1800" b="1" kern="0">
                <a:effectLst/>
                <a:latin typeface="Calibri" panose="020F0502020204030204" pitchFamily="34" charset="0"/>
                <a:ea typeface="Times New Roman" panose="02020603050405020304" pitchFamily="18" charset="0"/>
              </a:rPr>
              <a:t>dependência de nível e/ou controle de ruídos ativos contínuos ou intermitentes </a:t>
            </a:r>
            <a:r>
              <a:rPr lang="pt-BR" sz="1800" kern="0">
                <a:effectLst/>
                <a:latin typeface="Calibri" panose="020F0502020204030204" pitchFamily="34" charset="0"/>
                <a:ea typeface="Times New Roman" panose="02020603050405020304" pitchFamily="18" charset="0"/>
              </a:rPr>
              <a:t>superiores aos valores limites de exposição diária estabelecidos no Anexo 1 da NR-15. (ATF)</a:t>
            </a:r>
          </a:p>
        </p:txBody>
      </p:sp>
    </p:spTree>
    <p:extLst>
      <p:ext uri="{BB962C8B-B14F-4D97-AF65-F5344CB8AC3E}">
        <p14:creationId xmlns:p14="http://schemas.microsoft.com/office/powerpoint/2010/main" val="61462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13552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40896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21092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39423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79657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2500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58750" indent="0">
              <a:buNone/>
            </a:pPr>
            <a:r>
              <a:rPr lang="pt-BR"/>
              <a:t>Bem completa! Além disso ainda tem: </a:t>
            </a:r>
            <a:r>
              <a:rPr lang="pt-BR" sz="1800" b="1">
                <a:effectLst/>
                <a:latin typeface="Calibri" panose="020F0502020204030204" pitchFamily="34" charset="0"/>
                <a:ea typeface="Calibri" panose="020F0502020204030204" pitchFamily="34" charset="0"/>
                <a:cs typeface="Times New Roman" panose="02020603050405020304" pitchFamily="18" charset="0"/>
              </a:rPr>
              <a:t>Tipo de proteção das vias respiratórias; Norma técnica aplicável; Modelo de certificação</a:t>
            </a:r>
            <a:endParaRPr lang="pt-BR"/>
          </a:p>
        </p:txBody>
      </p:sp>
    </p:spTree>
    <p:extLst>
      <p:ext uri="{BB962C8B-B14F-4D97-AF65-F5344CB8AC3E}">
        <p14:creationId xmlns:p14="http://schemas.microsoft.com/office/powerpoint/2010/main" val="1166117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Exemplos do item 6.2: purificadores de ar motorizados; adução de ar máscara autônoma de circuito fechado!</a:t>
            </a:r>
          </a:p>
        </p:txBody>
      </p:sp>
    </p:spTree>
    <p:extLst>
      <p:ext uri="{BB962C8B-B14F-4D97-AF65-F5344CB8AC3E}">
        <p14:creationId xmlns:p14="http://schemas.microsoft.com/office/powerpoint/2010/main" val="3629857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06560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54652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t-BR" sz="11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6.1.2 Cabe ao OCP avaliar se os itens adicionais ou opcionais apresentados se enquadram enquanto variação do mesmo modelo nos termos deste Anexo.</a:t>
            </a:r>
            <a:r>
              <a:rPr lang="pt-BR" sz="1100" ker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pt-BR"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43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 modelo de certificação 7 foi pensado devido à grande variabilidade de medição em caso de reensaio do equipamento. Isso poderia resultar em não conformidades.</a:t>
            </a:r>
          </a:p>
        </p:txBody>
      </p:sp>
    </p:spTree>
    <p:extLst>
      <p:ext uri="{BB962C8B-B14F-4D97-AF65-F5344CB8AC3E}">
        <p14:creationId xmlns:p14="http://schemas.microsoft.com/office/powerpoint/2010/main" val="50843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281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622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22500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pt-BR"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431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descr="Forma&#10;&#10;Descrição gerada automaticamente">
            <a:extLst>
              <a:ext uri="{FF2B5EF4-FFF2-40B4-BE49-F238E27FC236}">
                <a16:creationId xmlns:a16="http://schemas.microsoft.com/office/drawing/2014/main" id="{DC423A20-296C-F7F2-69FE-A2822D2CB3AB}"/>
              </a:ext>
            </a:extLst>
          </p:cNvPr>
          <p:cNvPicPr>
            <a:picLocks noChangeAspect="1"/>
          </p:cNvPicPr>
          <p:nvPr userDrawn="1"/>
        </p:nvPicPr>
        <p:blipFill rotWithShape="1">
          <a:blip r:embed="rId2">
            <a:duotone>
              <a:prstClr val="black"/>
              <a:schemeClr val="accent3">
                <a:tint val="45000"/>
                <a:satMod val="400000"/>
              </a:schemeClr>
            </a:duotone>
            <a:alphaModFix amt="35000"/>
            <a:extLst>
              <a:ext uri="{28A0092B-C50C-407E-A947-70E740481C1C}">
                <a14:useLocalDpi xmlns:a14="http://schemas.microsoft.com/office/drawing/2010/main" val="0"/>
              </a:ext>
            </a:extLst>
          </a:blip>
          <a:srcRect t="51640" b="34815"/>
          <a:stretch/>
        </p:blipFill>
        <p:spPr>
          <a:xfrm>
            <a:off x="0" y="4561114"/>
            <a:ext cx="9144000" cy="696686"/>
          </a:xfrm>
          <a:prstGeom prst="rect">
            <a:avLst/>
          </a:prstGeom>
        </p:spPr>
      </p:pic>
      <p:sp>
        <p:nvSpPr>
          <p:cNvPr id="8" name="CaixaDeTexto 7">
            <a:extLst>
              <a:ext uri="{FF2B5EF4-FFF2-40B4-BE49-F238E27FC236}">
                <a16:creationId xmlns:a16="http://schemas.microsoft.com/office/drawing/2014/main" id="{A03F4450-D907-EE86-3759-FAF240761FEB}"/>
              </a:ext>
            </a:extLst>
          </p:cNvPr>
          <p:cNvSpPr txBox="1"/>
          <p:nvPr userDrawn="1"/>
        </p:nvSpPr>
        <p:spPr>
          <a:xfrm>
            <a:off x="7556430" y="4669498"/>
            <a:ext cx="1680469" cy="415498"/>
          </a:xfrm>
          <a:prstGeom prst="rect">
            <a:avLst/>
          </a:prstGeom>
          <a:noFill/>
        </p:spPr>
        <p:txBody>
          <a:bodyPr wrap="square" rtlCol="0">
            <a:spAutoFit/>
          </a:bodyPr>
          <a:lstStyle/>
          <a:p>
            <a:pPr algn="ctr"/>
            <a:r>
              <a:rPr lang="pt-BR" sz="1050">
                <a:solidFill>
                  <a:schemeClr val="accent1">
                    <a:lumMod val="50000"/>
                  </a:schemeClr>
                </a:solidFill>
                <a:latin typeface="Montserrat Bold" panose="00000800000000000000" pitchFamily="2" charset="0"/>
              </a:rPr>
              <a:t>Ministério</a:t>
            </a:r>
            <a:br>
              <a:rPr lang="pt-BR" sz="1050">
                <a:solidFill>
                  <a:schemeClr val="accent1">
                    <a:lumMod val="50000"/>
                  </a:schemeClr>
                </a:solidFill>
                <a:latin typeface="Montserrat ExtraBold" panose="00000900000000000000" pitchFamily="2" charset="0"/>
              </a:rPr>
            </a:br>
            <a:r>
              <a:rPr lang="pt-BR" sz="1050">
                <a:solidFill>
                  <a:schemeClr val="accent1">
                    <a:lumMod val="50000"/>
                  </a:schemeClr>
                </a:solidFill>
                <a:latin typeface="Montserrat Light" panose="00000400000000000000" pitchFamily="2" charset="0"/>
              </a:rPr>
              <a:t>da Fazenda</a:t>
            </a:r>
          </a:p>
        </p:txBody>
      </p:sp>
      <p:pic>
        <p:nvPicPr>
          <p:cNvPr id="9" name="Imagem 8" descr="Forma&#10;&#10;Descrição gerada automaticamente">
            <a:extLst>
              <a:ext uri="{FF2B5EF4-FFF2-40B4-BE49-F238E27FC236}">
                <a16:creationId xmlns:a16="http://schemas.microsoft.com/office/drawing/2014/main" id="{39C026B7-BAD6-C9C3-05CE-0843C13334EE}"/>
              </a:ext>
            </a:extLst>
          </p:cNvPr>
          <p:cNvPicPr>
            <a:picLocks noChangeAspect="1"/>
          </p:cNvPicPr>
          <p:nvPr userDrawn="1"/>
        </p:nvPicPr>
        <p:blipFill rotWithShape="1">
          <a:blip r:embed="rId2">
            <a:duotone>
              <a:prstClr val="black"/>
              <a:schemeClr val="accent3">
                <a:tint val="45000"/>
                <a:satMod val="400000"/>
              </a:schemeClr>
            </a:duotone>
            <a:alphaModFix amt="35000"/>
            <a:extLst>
              <a:ext uri="{28A0092B-C50C-407E-A947-70E740481C1C}">
                <a14:useLocalDpi xmlns:a14="http://schemas.microsoft.com/office/drawing/2010/main" val="0"/>
              </a:ext>
            </a:extLst>
          </a:blip>
          <a:srcRect t="69387" b="25714"/>
          <a:stretch/>
        </p:blipFill>
        <p:spPr>
          <a:xfrm>
            <a:off x="0" y="-71651"/>
            <a:ext cx="9144000" cy="251974"/>
          </a:xfrm>
          <a:prstGeom prst="rect">
            <a:avLst/>
          </a:prstGeom>
        </p:spPr>
      </p:pic>
    </p:spTree>
    <p:extLst>
      <p:ext uri="{BB962C8B-B14F-4D97-AF65-F5344CB8AC3E}">
        <p14:creationId xmlns:p14="http://schemas.microsoft.com/office/powerpoint/2010/main" val="375261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16/11/2023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54182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273844"/>
            <a:ext cx="5800725" cy="4358879"/>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16/11/2023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44253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16/11/2023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8204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790E721-4F8D-4661-BBF4-F997E8D989BD}" type="datetimeFigureOut">
              <a:rPr lang="pt-BR" smtClean="0"/>
              <a:t>16/11/2023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58549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369219"/>
            <a:ext cx="3886200" cy="32635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369219"/>
            <a:ext cx="3886200" cy="32635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790E721-4F8D-4661-BBF4-F997E8D989BD}" type="datetimeFigureOut">
              <a:rPr lang="pt-BR" smtClean="0"/>
              <a:t>16/11/2023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24119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pt-BR"/>
              <a:t>Clique para editar o título mestre</a:t>
            </a:r>
          </a:p>
        </p:txBody>
      </p:sp>
      <p:sp>
        <p:nvSpPr>
          <p:cNvPr id="3" name="Espaço Reservado para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1878806"/>
            <a:ext cx="3868340" cy="2763441"/>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0" y="1878806"/>
            <a:ext cx="3887391" cy="2763441"/>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790E721-4F8D-4661-BBF4-F997E8D989BD}" type="datetimeFigureOut">
              <a:rPr lang="pt-BR" smtClean="0"/>
              <a:t>16/11/2023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16022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790E721-4F8D-4661-BBF4-F997E8D989BD}" type="datetimeFigureOut">
              <a:rPr lang="pt-BR" smtClean="0"/>
              <a:t>16/11/2023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2776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790E721-4F8D-4661-BBF4-F997E8D989BD}" type="datetimeFigureOut">
              <a:rPr lang="pt-BR" smtClean="0"/>
              <a:t>16/11/2023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46816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16/11/2023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84680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16/11/2023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31239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90E721-4F8D-4661-BBF4-F997E8D989BD}" type="datetimeFigureOut">
              <a:rPr lang="pt-BR" smtClean="0"/>
              <a:t>16/11/2023</a:t>
            </a:fld>
            <a:endParaRPr lang="pt-BR"/>
          </a:p>
        </p:txBody>
      </p:sp>
      <p:sp>
        <p:nvSpPr>
          <p:cNvPr id="5" name="Espaço Reservado para Rodapé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B268019-9115-475F-9B4C-61F37C531931}" type="slidenum">
              <a:rPr lang="pt-BR" smtClean="0"/>
              <a:t>‹nº›</a:t>
            </a:fld>
            <a:endParaRPr lang="pt-BR"/>
          </a:p>
        </p:txBody>
      </p:sp>
    </p:spTree>
    <p:extLst>
      <p:ext uri="{BB962C8B-B14F-4D97-AF65-F5344CB8AC3E}">
        <p14:creationId xmlns:p14="http://schemas.microsoft.com/office/powerpoint/2010/main" val="2272071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png"/><Relationship Id="rId7" Type="http://schemas.openxmlformats.org/officeDocument/2006/relationships/diagramColors" Target="../diagrams/colors1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s://www.gov.br/participamaisbrasil/proposta-de-texto-tecnico-de-alteracao-da-portaria-mtp-n-672-de-8-de-novembro-de-2021-inclusao-de-novos-anexos-ao-anexo-iii-a-" TargetMode="External"/><Relationship Id="rId2" Type="http://schemas.openxmlformats.org/officeDocument/2006/relationships/hyperlink" Target="mailto:epi.sit@economia.gov.br"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epi.sit@economia.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1065062" y="1537865"/>
            <a:ext cx="6839155" cy="2233945"/>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pt-BR" sz="2400" b="1" dirty="0">
                <a:solidFill>
                  <a:srgbClr val="4472C4"/>
                </a:solidFill>
                <a:latin typeface="Montserrat Bold"/>
              </a:rPr>
              <a:t>SECRETARIA DE INSPEÇÃO DO TRABALHO (SIT/MTE)</a:t>
            </a:r>
          </a:p>
          <a:p>
            <a:pPr defTabSz="685800">
              <a:buClrTx/>
              <a:defRPr/>
            </a:pPr>
            <a:endParaRPr lang="pt-BR" sz="2400" b="1" dirty="0">
              <a:solidFill>
                <a:srgbClr val="4472C4">
                  <a:lumMod val="50000"/>
                </a:srgbClr>
              </a:solidFill>
              <a:latin typeface="Montserrat Bold" panose="00000800000000000000" pitchFamily="2" charset="0"/>
            </a:endParaRPr>
          </a:p>
          <a:p>
            <a:pPr algn="ctr" defTabSz="685800">
              <a:buClrTx/>
              <a:defRPr/>
            </a:pPr>
            <a:r>
              <a:rPr lang="pt-BR" sz="2400" b="1" dirty="0">
                <a:solidFill>
                  <a:srgbClr val="4472C4">
                    <a:lumMod val="50000"/>
                  </a:srgbClr>
                </a:solidFill>
                <a:latin typeface="Montserrat Bold" panose="00000800000000000000" pitchFamily="2" charset="0"/>
              </a:rPr>
              <a:t>Consulta Pública – Alteração da</a:t>
            </a:r>
          </a:p>
          <a:p>
            <a:pPr algn="ctr" defTabSz="685800">
              <a:buClrTx/>
              <a:defRPr/>
            </a:pPr>
            <a:r>
              <a:rPr lang="pt-BR" sz="2400" b="1" dirty="0">
                <a:solidFill>
                  <a:srgbClr val="4472C4">
                    <a:lumMod val="50000"/>
                  </a:srgbClr>
                </a:solidFill>
                <a:latin typeface="Montserrat Bold" panose="00000800000000000000" pitchFamily="2" charset="0"/>
              </a:rPr>
              <a:t> Portaria MTP nº 672, de 8 de novembro de 2021</a:t>
            </a: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mc:AlternateContent xmlns:mc="http://schemas.openxmlformats.org/markup-compatibility/2006" xmlns:pslz="http://schemas.microsoft.com/office/powerpoint/2016/slidezoom">
        <mc:Choice Requires="pslz">
          <p:graphicFrame>
            <p:nvGraphicFramePr>
              <p:cNvPr id="6" name="Zoom de Slide 5">
                <a:extLst>
                  <a:ext uri="{FF2B5EF4-FFF2-40B4-BE49-F238E27FC236}">
                    <a16:creationId xmlns:a16="http://schemas.microsoft.com/office/drawing/2014/main" id="{B79E8A19-788C-C03A-BE0E-0831C13F1EA7}"/>
                  </a:ext>
                </a:extLst>
              </p:cNvPr>
              <p:cNvGraphicFramePr>
                <a:graphicFrameLocks noChangeAspect="1"/>
              </p:cNvGraphicFramePr>
              <p:nvPr>
                <p:extLst>
                  <p:ext uri="{D42A27DB-BD31-4B8C-83A1-F6EECF244321}">
                    <p14:modId xmlns:p14="http://schemas.microsoft.com/office/powerpoint/2010/main" val="848505714"/>
                  </p:ext>
                </p:extLst>
              </p:nvPr>
            </p:nvGraphicFramePr>
            <p:xfrm>
              <a:off x="-2595282" y="1917280"/>
              <a:ext cx="2286000" cy="1285875"/>
            </p:xfrm>
            <a:graphic>
              <a:graphicData uri="http://schemas.microsoft.com/office/powerpoint/2016/slidezoom">
                <pslz:sldZm>
                  <pslz:sldZmObj sldId="261" cId="1933179148">
                    <pslz:zmPr id="{E4E44F96-7C9B-4375-9331-5A2405BA4931}" returnToParent="0" transitionDur="1000">
                      <p166:blipFill xmlns:p166="http://schemas.microsoft.com/office/powerpoint/2016/6/main">
                        <a:blip r:embed="rId4"/>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6" name="Zoom de Slide 5">
                <a:extLst>
                  <a:ext uri="{FF2B5EF4-FFF2-40B4-BE49-F238E27FC236}">
                    <a16:creationId xmlns:a16="http://schemas.microsoft.com/office/drawing/2014/main" id="{B79E8A19-788C-C03A-BE0E-0831C13F1EA7}"/>
                  </a:ext>
                </a:extLst>
              </p:cNvPr>
              <p:cNvPicPr>
                <a:picLocks noGrp="1" noRot="1" noChangeAspect="1" noMove="1" noResize="1" noEditPoints="1" noAdjustHandles="1" noChangeArrowheads="1" noChangeShapeType="1"/>
              </p:cNvPicPr>
              <p:nvPr/>
            </p:nvPicPr>
            <p:blipFill>
              <a:blip r:embed="rId5"/>
              <a:stretch>
                <a:fillRect/>
              </a:stretch>
            </p:blipFill>
            <p:spPr>
              <a:xfrm>
                <a:off x="-2595282" y="1917280"/>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93317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1" y="0"/>
            <a:ext cx="2544896"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1. </a:t>
            </a:r>
            <a:r>
              <a:rPr lang="pt-BR" sz="1700" b="1">
                <a:solidFill>
                  <a:srgbClr val="FFC000"/>
                </a:solidFill>
                <a:latin typeface="Myriad Pro"/>
                <a:cs typeface="Myriad Pro"/>
              </a:rPr>
              <a:t>Objetivo</a:t>
            </a:r>
            <a:endParaRPr lang="en-US" sz="1700" b="1">
              <a:solidFill>
                <a:srgbClr val="FFC000"/>
              </a:solidFill>
              <a:latin typeface="Myriad Pro"/>
            </a:endParaRPr>
          </a:p>
        </p:txBody>
      </p:sp>
      <p:sp>
        <p:nvSpPr>
          <p:cNvPr id="9" name="CaixaDeTexto 8">
            <a:extLst>
              <a:ext uri="{FF2B5EF4-FFF2-40B4-BE49-F238E27FC236}">
                <a16:creationId xmlns:a16="http://schemas.microsoft.com/office/drawing/2014/main" id="{5B191057-85E8-67DA-8474-C82BAC0AC1F9}"/>
              </a:ext>
            </a:extLst>
          </p:cNvPr>
          <p:cNvSpPr txBox="1"/>
          <p:nvPr/>
        </p:nvSpPr>
        <p:spPr>
          <a:xfrm>
            <a:off x="984143" y="2959579"/>
            <a:ext cx="6772760" cy="1323439"/>
          </a:xfrm>
          <a:prstGeom prst="rect">
            <a:avLst/>
          </a:prstGeom>
          <a:noFill/>
          <a:ln w="76200">
            <a:solidFill>
              <a:srgbClr val="FFC000"/>
            </a:solidFill>
          </a:ln>
        </p:spPr>
        <p:txBody>
          <a:bodyPr wrap="square" lIns="91440" tIns="45720" rIns="91440" bIns="45720" rtlCol="0" anchor="t">
            <a:spAutoFit/>
          </a:bodyPr>
          <a:lstStyle/>
          <a:p>
            <a:pPr algn="just"/>
            <a:r>
              <a:rPr lang="pt-BR" sz="1600" kern="1200">
                <a:latin typeface="Calibri" panose="020F0502020204030204" pitchFamily="34" charset="0"/>
              </a:rPr>
              <a:t>Os requisitos do anexo G se aplicam aos tipos de protetores auditivos estabelecidos na NR-6</a:t>
            </a:r>
            <a:r>
              <a:rPr lang="pt-BR" sz="1600" b="1" kern="1200">
                <a:latin typeface="Calibri" panose="020F0502020204030204" pitchFamily="34" charset="0"/>
              </a:rPr>
              <a:t>: </a:t>
            </a:r>
          </a:p>
          <a:p>
            <a:pPr marL="285750" indent="-285750">
              <a:buFont typeface="Wingdings" panose="05000000000000000000" pitchFamily="2" charset="2"/>
              <a:buChar char="ü"/>
            </a:pPr>
            <a:r>
              <a:rPr lang="pt-BR" sz="1600" b="1" kern="1200" err="1">
                <a:solidFill>
                  <a:schemeClr val="tx1"/>
                </a:solidFill>
                <a:latin typeface="Calibri" panose="020F0502020204030204" pitchFamily="34" charset="0"/>
              </a:rPr>
              <a:t>circum-auricular</a:t>
            </a:r>
            <a:endParaRPr lang="pt-BR" sz="1600" b="1" kern="1200">
              <a:solidFill>
                <a:schemeClr val="tx1"/>
              </a:solidFill>
              <a:latin typeface="Calibri" panose="020F0502020204030204" pitchFamily="34" charset="0"/>
            </a:endParaRPr>
          </a:p>
          <a:p>
            <a:pPr marL="285750" indent="-285750">
              <a:buFont typeface="Wingdings" panose="05000000000000000000" pitchFamily="2" charset="2"/>
              <a:buChar char="ü"/>
            </a:pPr>
            <a:r>
              <a:rPr lang="pt-BR" sz="1600" b="1" kern="1200">
                <a:solidFill>
                  <a:schemeClr val="tx1"/>
                </a:solidFill>
                <a:latin typeface="Calibri" panose="020F0502020204030204" pitchFamily="34" charset="0"/>
              </a:rPr>
              <a:t>de inserção</a:t>
            </a:r>
          </a:p>
          <a:p>
            <a:pPr marL="285750" indent="-285750">
              <a:buFont typeface="Wingdings" panose="05000000000000000000" pitchFamily="2" charset="2"/>
              <a:buChar char="ü"/>
            </a:pPr>
            <a:r>
              <a:rPr lang="pt-BR" sz="1600" b="1" kern="1200" err="1">
                <a:solidFill>
                  <a:schemeClr val="tx1"/>
                </a:solidFill>
                <a:latin typeface="Calibri" panose="020F0502020204030204" pitchFamily="34" charset="0"/>
              </a:rPr>
              <a:t>semiauricular</a:t>
            </a:r>
            <a:endParaRPr lang="pt-BR" sz="1600" kern="1200">
              <a:latin typeface="Calibri" panose="020F0502020204030204" pitchFamily="34" charset="0"/>
            </a:endParaRPr>
          </a:p>
        </p:txBody>
      </p:sp>
      <p:sp>
        <p:nvSpPr>
          <p:cNvPr id="5" name="Título 4">
            <a:extLst>
              <a:ext uri="{FF2B5EF4-FFF2-40B4-BE49-F238E27FC236}">
                <a16:creationId xmlns:a16="http://schemas.microsoft.com/office/drawing/2014/main" id="{4D92305F-D7DF-95AD-CE1B-5BE2376FF710}"/>
              </a:ext>
            </a:extLst>
          </p:cNvPr>
          <p:cNvSpPr>
            <a:spLocks noGrp="1"/>
          </p:cNvSpPr>
          <p:nvPr>
            <p:ph type="title"/>
          </p:nvPr>
        </p:nvSpPr>
        <p:spPr>
          <a:xfrm>
            <a:off x="1919785" y="570585"/>
            <a:ext cx="4563378" cy="637326"/>
          </a:xfrm>
          <a:solidFill>
            <a:schemeClr val="accent2"/>
          </a:solidFill>
          <a:ln>
            <a:solidFill>
              <a:schemeClr val="accent4">
                <a:lumMod val="60000"/>
                <a:lumOff val="40000"/>
              </a:schemeClr>
            </a:solidFill>
          </a:ln>
        </p:spPr>
        <p:txBody>
          <a:bodyPr/>
          <a:lstStyle/>
          <a:p>
            <a:pPr algn="ctr"/>
            <a:r>
              <a:rPr lang="pt-BR" b="1"/>
              <a:t>Protetor auditivo</a:t>
            </a:r>
          </a:p>
        </p:txBody>
      </p:sp>
      <p:sp>
        <p:nvSpPr>
          <p:cNvPr id="11" name="CaixaDeTexto 10">
            <a:extLst>
              <a:ext uri="{FF2B5EF4-FFF2-40B4-BE49-F238E27FC236}">
                <a16:creationId xmlns:a16="http://schemas.microsoft.com/office/drawing/2014/main" id="{235933B1-144A-F88B-E795-6BA62A26ACC1}"/>
              </a:ext>
            </a:extLst>
          </p:cNvPr>
          <p:cNvSpPr txBox="1"/>
          <p:nvPr/>
        </p:nvSpPr>
        <p:spPr>
          <a:xfrm>
            <a:off x="1493269" y="1382716"/>
            <a:ext cx="5416410" cy="1323439"/>
          </a:xfrm>
          <a:prstGeom prst="rect">
            <a:avLst/>
          </a:prstGeom>
          <a:noFill/>
          <a:ln w="76200">
            <a:solidFill>
              <a:srgbClr val="FFC000"/>
            </a:solidFill>
          </a:ln>
        </p:spPr>
        <p:txBody>
          <a:bodyPr wrap="square" lIns="91440" tIns="45720" rIns="91440" bIns="45720" rtlCol="0" anchor="t">
            <a:spAutoFit/>
          </a:bodyPr>
          <a:lstStyle/>
          <a:p>
            <a:pPr algn="just"/>
            <a:r>
              <a:rPr lang="pt-BR" sz="1600" kern="1200">
                <a:latin typeface="Calibri" panose="020F0502020204030204" pitchFamily="34" charset="0"/>
              </a:rPr>
              <a:t>EPI destinado à proteção adequada do sistema auditivo do trabalhador </a:t>
            </a:r>
            <a:r>
              <a:rPr lang="pt-BR" sz="1600" b="1" kern="1200">
                <a:latin typeface="Calibri" panose="020F0502020204030204" pitchFamily="34" charset="0"/>
              </a:rPr>
              <a:t>contra níveis de ruído</a:t>
            </a:r>
            <a:r>
              <a:rPr lang="pt-BR" sz="1600" kern="1200">
                <a:latin typeface="Calibri" panose="020F0502020204030204" pitchFamily="34" charset="0"/>
              </a:rPr>
              <a:t> superiores ao estabelecido nos Anexos nº 1 e 2 da NR-15.</a:t>
            </a:r>
            <a:endParaRPr lang="pt-BR" sz="1600" b="1" kern="1200">
              <a:latin typeface="Calibri" panose="020F0502020204030204" pitchFamily="34" charset="0"/>
            </a:endParaRPr>
          </a:p>
          <a:p>
            <a:pPr algn="just"/>
            <a:endParaRPr lang="pt-BR" sz="1600" b="1" kern="1200">
              <a:latin typeface="Calibri" panose="020F0502020204030204" pitchFamily="34" charset="0"/>
            </a:endParaRPr>
          </a:p>
          <a:p>
            <a:pPr lvl="0" algn="just" defTabSz="457200">
              <a:buClrTx/>
              <a:defRPr/>
            </a:pPr>
            <a:endParaRPr lang="pt-BR" sz="1600" kern="1200">
              <a:latin typeface="Calibri" panose="020F0502020204030204" pitchFamily="34" charset="0"/>
            </a:endParaRPr>
          </a:p>
        </p:txBody>
      </p:sp>
    </p:spTree>
    <p:extLst>
      <p:ext uri="{BB962C8B-B14F-4D97-AF65-F5344CB8AC3E}">
        <p14:creationId xmlns:p14="http://schemas.microsoft.com/office/powerpoint/2010/main" val="14923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vre: Forma 2">
            <a:extLst>
              <a:ext uri="{FF2B5EF4-FFF2-40B4-BE49-F238E27FC236}">
                <a16:creationId xmlns:a16="http://schemas.microsoft.com/office/drawing/2014/main" id="{F7203522-D7C4-FFB2-EE8A-1E5F8782AE78}"/>
              </a:ext>
            </a:extLst>
          </p:cNvPr>
          <p:cNvSpPr/>
          <p:nvPr/>
        </p:nvSpPr>
        <p:spPr>
          <a:xfrm>
            <a:off x="409061" y="481836"/>
            <a:ext cx="2517529"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4.1 Lote de fabricação </a:t>
            </a:r>
          </a:p>
        </p:txBody>
      </p:sp>
      <p:sp>
        <p:nvSpPr>
          <p:cNvPr id="4" name="Forma Livre: Forma 3">
            <a:extLst>
              <a:ext uri="{FF2B5EF4-FFF2-40B4-BE49-F238E27FC236}">
                <a16:creationId xmlns:a16="http://schemas.microsoft.com/office/drawing/2014/main" id="{AC350616-3C11-4FE1-AEB4-C21D0574C6FD}"/>
              </a:ext>
            </a:extLst>
          </p:cNvPr>
          <p:cNvSpPr/>
          <p:nvPr/>
        </p:nvSpPr>
        <p:spPr>
          <a:xfrm>
            <a:off x="409061" y="1000236"/>
            <a:ext cx="2517529" cy="3891037"/>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Conjunto de protetores auditivos</a:t>
            </a:r>
          </a:p>
          <a:p>
            <a:pPr marL="342900" lvl="2" indent="-171450" algn="l" defTabSz="800100">
              <a:lnSpc>
                <a:spcPct val="90000"/>
              </a:lnSpc>
              <a:spcBef>
                <a:spcPct val="0"/>
              </a:spcBef>
              <a:spcAft>
                <a:spcPct val="15000"/>
              </a:spcAft>
              <a:buChar char="•"/>
            </a:pPr>
            <a:r>
              <a:rPr lang="pt-BR" sz="1800" kern="1200"/>
              <a:t> pertencentes a mesmo modelo</a:t>
            </a:r>
          </a:p>
          <a:p>
            <a:pPr marL="171450" lvl="1" indent="-171450" algn="l" defTabSz="800100">
              <a:lnSpc>
                <a:spcPct val="90000"/>
              </a:lnSpc>
              <a:spcBef>
                <a:spcPct val="0"/>
              </a:spcBef>
              <a:spcAft>
                <a:spcPct val="15000"/>
              </a:spcAft>
              <a:buChar char="•"/>
            </a:pPr>
            <a:endParaRPr lang="pt-BR" sz="1800" kern="1200"/>
          </a:p>
          <a:p>
            <a:pPr marL="342900" lvl="2" indent="-171450" algn="l" defTabSz="800100">
              <a:lnSpc>
                <a:spcPct val="90000"/>
              </a:lnSpc>
              <a:spcBef>
                <a:spcPct val="0"/>
              </a:spcBef>
              <a:spcAft>
                <a:spcPct val="15000"/>
              </a:spcAft>
              <a:buChar char="•"/>
            </a:pPr>
            <a:r>
              <a:rPr lang="pt-BR" sz="1800" kern="1200"/>
              <a:t> fabricados segundo</a:t>
            </a:r>
          </a:p>
          <a:p>
            <a:pPr marL="514350" lvl="3" indent="-171450" algn="l" defTabSz="800100">
              <a:lnSpc>
                <a:spcPct val="90000"/>
              </a:lnSpc>
              <a:spcBef>
                <a:spcPct val="0"/>
              </a:spcBef>
              <a:spcAft>
                <a:spcPct val="15000"/>
              </a:spcAft>
              <a:buChar char="•"/>
            </a:pPr>
            <a:r>
              <a:rPr lang="pt-BR" sz="1800" kern="1200"/>
              <a:t>mesmo processo</a:t>
            </a:r>
          </a:p>
          <a:p>
            <a:pPr marL="514350" lvl="3" indent="-171450" algn="l" defTabSz="800100">
              <a:lnSpc>
                <a:spcPct val="90000"/>
              </a:lnSpc>
              <a:spcBef>
                <a:spcPct val="0"/>
              </a:spcBef>
              <a:spcAft>
                <a:spcPct val="15000"/>
              </a:spcAft>
              <a:buChar char="•"/>
            </a:pPr>
            <a:r>
              <a:rPr lang="pt-BR" sz="1800" kern="1200"/>
              <a:t>mesma matéria-prima</a:t>
            </a:r>
          </a:p>
          <a:p>
            <a:pPr marL="171450" lvl="1" indent="-171450" algn="l" defTabSz="800100">
              <a:lnSpc>
                <a:spcPct val="90000"/>
              </a:lnSpc>
              <a:spcBef>
                <a:spcPct val="0"/>
              </a:spcBef>
              <a:spcAft>
                <a:spcPct val="15000"/>
              </a:spcAft>
              <a:buChar char="•"/>
            </a:pPr>
            <a:endParaRPr lang="pt-BR" sz="1800" kern="1200"/>
          </a:p>
          <a:p>
            <a:pPr marL="342900" lvl="2" indent="-171450" algn="l" defTabSz="800100">
              <a:lnSpc>
                <a:spcPct val="90000"/>
              </a:lnSpc>
              <a:spcBef>
                <a:spcPct val="0"/>
              </a:spcBef>
              <a:spcAft>
                <a:spcPct val="15000"/>
              </a:spcAft>
              <a:buChar char="•"/>
            </a:pPr>
            <a:r>
              <a:rPr lang="pt-BR" sz="1800" kern="1200"/>
              <a:t>limitado a trinta dias de fabricação. </a:t>
            </a:r>
          </a:p>
        </p:txBody>
      </p:sp>
      <p:sp>
        <p:nvSpPr>
          <p:cNvPr id="5" name="Forma Livre: Forma 4">
            <a:extLst>
              <a:ext uri="{FF2B5EF4-FFF2-40B4-BE49-F238E27FC236}">
                <a16:creationId xmlns:a16="http://schemas.microsoft.com/office/drawing/2014/main" id="{308F9DB8-F6F5-057E-F543-D8E9E98526FC}"/>
              </a:ext>
            </a:extLst>
          </p:cNvPr>
          <p:cNvSpPr/>
          <p:nvPr/>
        </p:nvSpPr>
        <p:spPr>
          <a:xfrm>
            <a:off x="3028191" y="481836"/>
            <a:ext cx="2611958"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4.2 Modelo</a:t>
            </a:r>
          </a:p>
        </p:txBody>
      </p:sp>
      <p:sp>
        <p:nvSpPr>
          <p:cNvPr id="6" name="Forma Livre: Forma 5">
            <a:extLst>
              <a:ext uri="{FF2B5EF4-FFF2-40B4-BE49-F238E27FC236}">
                <a16:creationId xmlns:a16="http://schemas.microsoft.com/office/drawing/2014/main" id="{8386430A-57F6-F093-9664-BE3350617DB2}"/>
              </a:ext>
            </a:extLst>
          </p:cNvPr>
          <p:cNvSpPr/>
          <p:nvPr/>
        </p:nvSpPr>
        <p:spPr>
          <a:xfrm>
            <a:off x="3028191" y="1000236"/>
            <a:ext cx="2611958" cy="3891037"/>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Protetores auditivos com</a:t>
            </a:r>
          </a:p>
          <a:p>
            <a:pPr marL="171450" lvl="1" indent="-171450" algn="l" defTabSz="800100">
              <a:lnSpc>
                <a:spcPct val="90000"/>
              </a:lnSpc>
              <a:spcBef>
                <a:spcPct val="0"/>
              </a:spcBef>
              <a:spcAft>
                <a:spcPct val="15000"/>
              </a:spcAft>
              <a:buChar char="•"/>
            </a:pPr>
            <a:r>
              <a:rPr lang="pt-BR" sz="1800" kern="1200"/>
              <a:t> especificações próprias</a:t>
            </a:r>
          </a:p>
          <a:p>
            <a:pPr lvl="1" algn="l" defTabSz="800100">
              <a:lnSpc>
                <a:spcPct val="90000"/>
              </a:lnSpc>
              <a:spcBef>
                <a:spcPct val="0"/>
              </a:spcBef>
              <a:spcAft>
                <a:spcPct val="15000"/>
              </a:spcAft>
            </a:pPr>
            <a:endParaRPr lang="pt-BR" sz="1800" kern="1200"/>
          </a:p>
          <a:p>
            <a:pPr marL="171450" lvl="1" indent="-171450" algn="l" defTabSz="800100">
              <a:lnSpc>
                <a:spcPct val="90000"/>
              </a:lnSpc>
              <a:spcBef>
                <a:spcPct val="0"/>
              </a:spcBef>
              <a:spcAft>
                <a:spcPct val="15000"/>
              </a:spcAft>
              <a:buChar char="•"/>
            </a:pPr>
            <a:r>
              <a:rPr lang="pt-BR" sz="1800" kern="1200"/>
              <a:t> mesmas características construtivas, ou seja mesmo(a):</a:t>
            </a:r>
          </a:p>
          <a:p>
            <a:pPr marL="171450" lvl="3" indent="-171450" defTabSz="800100">
              <a:lnSpc>
                <a:spcPct val="90000"/>
              </a:lnSpc>
              <a:spcBef>
                <a:spcPct val="0"/>
              </a:spcBef>
              <a:spcAft>
                <a:spcPct val="15000"/>
              </a:spcAft>
              <a:buChar char="•"/>
            </a:pPr>
            <a:r>
              <a:rPr lang="pt-BR" sz="1800" kern="1200"/>
              <a:t>projeto</a:t>
            </a:r>
          </a:p>
          <a:p>
            <a:pPr marL="171450" lvl="1" indent="-171450" algn="l" defTabSz="800100">
              <a:lnSpc>
                <a:spcPct val="90000"/>
              </a:lnSpc>
              <a:spcBef>
                <a:spcPct val="0"/>
              </a:spcBef>
              <a:spcAft>
                <a:spcPct val="15000"/>
              </a:spcAft>
              <a:buChar char="•"/>
            </a:pPr>
            <a:r>
              <a:rPr lang="pt-BR" sz="1800" kern="1200"/>
              <a:t>processo produtivo</a:t>
            </a:r>
          </a:p>
          <a:p>
            <a:pPr marL="171450" lvl="1" indent="-171450" algn="l" defTabSz="800100">
              <a:lnSpc>
                <a:spcPct val="90000"/>
              </a:lnSpc>
              <a:spcBef>
                <a:spcPct val="0"/>
              </a:spcBef>
              <a:spcAft>
                <a:spcPct val="15000"/>
              </a:spcAft>
              <a:buChar char="•"/>
            </a:pPr>
            <a:r>
              <a:rPr lang="pt-BR" sz="1800" kern="1200"/>
              <a:t>matéria-prima</a:t>
            </a:r>
          </a:p>
          <a:p>
            <a:pPr marL="171450" lvl="1" indent="-171450" algn="l" defTabSz="800100">
              <a:lnSpc>
                <a:spcPct val="90000"/>
              </a:lnSpc>
              <a:spcBef>
                <a:spcPct val="0"/>
              </a:spcBef>
              <a:spcAft>
                <a:spcPct val="15000"/>
              </a:spcAft>
              <a:buChar char="•"/>
            </a:pPr>
            <a:r>
              <a:rPr lang="pt-BR" sz="1800" kern="1200"/>
              <a:t>requisitos normativos</a:t>
            </a:r>
          </a:p>
        </p:txBody>
      </p:sp>
      <p:sp>
        <p:nvSpPr>
          <p:cNvPr id="7" name="Forma Livre: Forma 6">
            <a:extLst>
              <a:ext uri="{FF2B5EF4-FFF2-40B4-BE49-F238E27FC236}">
                <a16:creationId xmlns:a16="http://schemas.microsoft.com/office/drawing/2014/main" id="{A0E65BAE-2CB9-FB4E-3A44-E212FCD36871}"/>
              </a:ext>
            </a:extLst>
          </p:cNvPr>
          <p:cNvSpPr/>
          <p:nvPr/>
        </p:nvSpPr>
        <p:spPr>
          <a:xfrm>
            <a:off x="5803747" y="481836"/>
            <a:ext cx="2611958"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4.3 Versão</a:t>
            </a:r>
          </a:p>
        </p:txBody>
      </p:sp>
      <p:sp>
        <p:nvSpPr>
          <p:cNvPr id="8" name="Forma Livre: Forma 7">
            <a:extLst>
              <a:ext uri="{FF2B5EF4-FFF2-40B4-BE49-F238E27FC236}">
                <a16:creationId xmlns:a16="http://schemas.microsoft.com/office/drawing/2014/main" id="{7A261675-0931-2410-4F2D-DF9D8383C63C}"/>
              </a:ext>
            </a:extLst>
          </p:cNvPr>
          <p:cNvSpPr/>
          <p:nvPr/>
        </p:nvSpPr>
        <p:spPr>
          <a:xfrm>
            <a:off x="5803747" y="1000236"/>
            <a:ext cx="2611957" cy="3891037"/>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a:t>Variações de um mesmo modelo com</a:t>
            </a:r>
          </a:p>
          <a:p>
            <a:pPr marL="171450" lvl="1" indent="-171450" algn="l" defTabSz="800100">
              <a:lnSpc>
                <a:spcPct val="90000"/>
              </a:lnSpc>
              <a:spcBef>
                <a:spcPct val="0"/>
              </a:spcBef>
              <a:spcAft>
                <a:spcPct val="15000"/>
              </a:spcAft>
              <a:buChar char="•"/>
            </a:pPr>
            <a:r>
              <a:rPr lang="pt-BR" sz="1800" kern="1200"/>
              <a:t>itens adicionais ou opcionais que não alteram as características de desempenho nos ensaios pertinentes previstos nas normas técnicas</a:t>
            </a:r>
          </a:p>
        </p:txBody>
      </p:sp>
      <p:sp>
        <p:nvSpPr>
          <p:cNvPr id="9" name="TextBox 21">
            <a:extLst>
              <a:ext uri="{FF2B5EF4-FFF2-40B4-BE49-F238E27FC236}">
                <a16:creationId xmlns:a16="http://schemas.microsoft.com/office/drawing/2014/main" id="{ECD4A186-8FEF-CF45-A592-68D7D06EACC7}"/>
              </a:ext>
            </a:extLst>
          </p:cNvPr>
          <p:cNvSpPr txBox="1">
            <a:spLocks/>
          </p:cNvSpPr>
          <p:nvPr/>
        </p:nvSpPr>
        <p:spPr>
          <a:xfrm>
            <a:off x="1" y="0"/>
            <a:ext cx="2786742"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4. </a:t>
            </a:r>
            <a:r>
              <a:rPr lang="pt-BR" sz="1700" b="1">
                <a:solidFill>
                  <a:srgbClr val="FFC000"/>
                </a:solidFill>
                <a:latin typeface="Myriad Pro"/>
                <a:cs typeface="Myriad Pro"/>
              </a:rPr>
              <a:t>Definições</a:t>
            </a:r>
            <a:endParaRPr lang="en-US" sz="1700" b="1">
              <a:solidFill>
                <a:srgbClr val="FFC000"/>
              </a:solidFill>
              <a:latin typeface="Myriad Pro"/>
            </a:endParaRPr>
          </a:p>
        </p:txBody>
      </p:sp>
      <p:sp>
        <p:nvSpPr>
          <p:cNvPr id="10" name="Canto Dobrado 35">
            <a:extLst>
              <a:ext uri="{FF2B5EF4-FFF2-40B4-BE49-F238E27FC236}">
                <a16:creationId xmlns:a16="http://schemas.microsoft.com/office/drawing/2014/main" id="{55F73F98-52F2-ECF1-38D8-1F9709519677}"/>
              </a:ext>
            </a:extLst>
          </p:cNvPr>
          <p:cNvSpPr/>
          <p:nvPr/>
        </p:nvSpPr>
        <p:spPr>
          <a:xfrm>
            <a:off x="5471265" y="3653541"/>
            <a:ext cx="3722336" cy="157491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Font typeface="Wingdings" panose="05000000000000000000" pitchFamily="2" charset="2"/>
              <a:buChar char="ü"/>
            </a:pPr>
            <a:r>
              <a:rPr lang="pt-BR" u="sng">
                <a:solidFill>
                  <a:schemeClr val="tx1"/>
                </a:solidFill>
              </a:rPr>
              <a:t>Não alteram as características de desempenho:</a:t>
            </a:r>
          </a:p>
          <a:p>
            <a:pPr lvl="1">
              <a:buFont typeface="Wingdings" panose="05000000000000000000" pitchFamily="2" charset="2"/>
              <a:buChar char="v"/>
            </a:pPr>
            <a:r>
              <a:rPr lang="pt-BR" sz="1200">
                <a:solidFill>
                  <a:schemeClr val="tx1"/>
                </a:solidFill>
              </a:rPr>
              <a:t>cor</a:t>
            </a:r>
          </a:p>
          <a:p>
            <a:pPr lvl="1">
              <a:buFont typeface="Wingdings" panose="05000000000000000000" pitchFamily="2" charset="2"/>
              <a:buChar char="v"/>
            </a:pPr>
            <a:r>
              <a:rPr lang="pt-BR" sz="1200">
                <a:solidFill>
                  <a:schemeClr val="tx1"/>
                </a:solidFill>
              </a:rPr>
              <a:t>tamanho</a:t>
            </a:r>
          </a:p>
          <a:p>
            <a:pPr lvl="1">
              <a:buFont typeface="Wingdings" panose="05000000000000000000" pitchFamily="2" charset="2"/>
              <a:buChar char="v"/>
            </a:pPr>
            <a:r>
              <a:rPr lang="pt-BR" sz="1200">
                <a:solidFill>
                  <a:schemeClr val="tx1"/>
                </a:solidFill>
              </a:rPr>
              <a:t>cordão</a:t>
            </a:r>
          </a:p>
          <a:p>
            <a:pPr lvl="1">
              <a:buFont typeface="Wingdings" panose="05000000000000000000" pitchFamily="2" charset="2"/>
              <a:buChar char="v"/>
            </a:pPr>
            <a:r>
              <a:rPr lang="pt-BR" sz="1200">
                <a:solidFill>
                  <a:schemeClr val="tx1"/>
                </a:solidFill>
              </a:rPr>
              <a:t>Recursos eletrônicos de comunicação (microfones, alto-falantes e cabos conectores)</a:t>
            </a:r>
          </a:p>
        </p:txBody>
      </p:sp>
    </p:spTree>
    <p:extLst>
      <p:ext uri="{BB962C8B-B14F-4D97-AF65-F5344CB8AC3E}">
        <p14:creationId xmlns:p14="http://schemas.microsoft.com/office/powerpoint/2010/main" val="74444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additive="base">
                                        <p:cTn id="5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additive="base">
                                        <p:cTn id="6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 calcmode="lin" valueType="num">
                                      <p:cBhvr additive="base">
                                        <p:cTn id="7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 calcmode="lin" valueType="num">
                                      <p:cBhvr additive="base">
                                        <p:cTn id="7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
                                            <p:txEl>
                                              <p:pRg st="0" end="0"/>
                                            </p:txEl>
                                          </p:spTgt>
                                        </p:tgtEl>
                                        <p:attrNameLst>
                                          <p:attrName>style.visibility</p:attrName>
                                        </p:attrNameLst>
                                      </p:cBhvr>
                                      <p:to>
                                        <p:strVal val="visible"/>
                                      </p:to>
                                    </p:set>
                                    <p:anim calcmode="lin" valueType="num">
                                      <p:cBhvr additive="base">
                                        <p:cTn id="9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xEl>
                                              <p:pRg st="1" end="1"/>
                                            </p:txEl>
                                          </p:spTgt>
                                        </p:tgtEl>
                                        <p:attrNameLst>
                                          <p:attrName>style.visibility</p:attrName>
                                        </p:attrNameLst>
                                      </p:cBhvr>
                                      <p:to>
                                        <p:strVal val="visible"/>
                                      </p:to>
                                    </p:set>
                                    <p:anim calcmode="lin" valueType="num">
                                      <p:cBhvr additive="base">
                                        <p:cTn id="9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0-#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5. </a:t>
            </a:r>
            <a:r>
              <a:rPr lang="pt-BR" sz="1700" b="1">
                <a:solidFill>
                  <a:srgbClr val="FFC000"/>
                </a:solidFill>
                <a:latin typeface="Myriad Pro"/>
              </a:rPr>
              <a:t>Modelo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pSp>
        <p:nvGrpSpPr>
          <p:cNvPr id="8" name="Agrupar 7">
            <a:extLst>
              <a:ext uri="{FF2B5EF4-FFF2-40B4-BE49-F238E27FC236}">
                <a16:creationId xmlns:a16="http://schemas.microsoft.com/office/drawing/2014/main" id="{A49A08F1-0857-1EA4-0EE1-F26842B0E37A}"/>
              </a:ext>
            </a:extLst>
          </p:cNvPr>
          <p:cNvGrpSpPr/>
          <p:nvPr/>
        </p:nvGrpSpPr>
        <p:grpSpPr>
          <a:xfrm>
            <a:off x="2293115" y="850240"/>
            <a:ext cx="3501757" cy="888086"/>
            <a:chOff x="4652870" y="502419"/>
            <a:chExt cx="3964325" cy="1209119"/>
          </a:xfrm>
        </p:grpSpPr>
        <p:sp>
          <p:nvSpPr>
            <p:cNvPr id="12" name="Retângulo 11">
              <a:extLst>
                <a:ext uri="{FF2B5EF4-FFF2-40B4-BE49-F238E27FC236}">
                  <a16:creationId xmlns:a16="http://schemas.microsoft.com/office/drawing/2014/main" id="{F19974DC-6489-467B-2B6E-75784F8229D9}"/>
                </a:ext>
              </a:extLst>
            </p:cNvPr>
            <p:cNvSpPr/>
            <p:nvPr/>
          </p:nvSpPr>
          <p:spPr>
            <a:xfrm>
              <a:off x="4652870" y="502419"/>
              <a:ext cx="3964325" cy="1209119"/>
            </a:xfrm>
            <a:prstGeom prst="rect">
              <a:avLst/>
            </a:prstGeom>
            <a:solidFill>
              <a:srgbClr val="10352E">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endParaRPr lang="pt-BR"/>
            </a:p>
          </p:txBody>
        </p:sp>
        <p:sp>
          <p:nvSpPr>
            <p:cNvPr id="13" name="CaixaDeTexto 12">
              <a:extLst>
                <a:ext uri="{FF2B5EF4-FFF2-40B4-BE49-F238E27FC236}">
                  <a16:creationId xmlns:a16="http://schemas.microsoft.com/office/drawing/2014/main" id="{96E5758B-C05F-2BEE-9596-04B33B1B2E1D}"/>
                </a:ext>
              </a:extLst>
            </p:cNvPr>
            <p:cNvSpPr txBox="1"/>
            <p:nvPr/>
          </p:nvSpPr>
          <p:spPr>
            <a:xfrm>
              <a:off x="4652870" y="502419"/>
              <a:ext cx="3964325" cy="1209119"/>
            </a:xfrm>
            <a:prstGeom prst="rect">
              <a:avLst/>
            </a:prstGeom>
            <a:noFill/>
            <a:ln>
              <a:noFill/>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ysClr val="window" lastClr="FFFFFF"/>
                  </a:solidFill>
                  <a:effectLst/>
                  <a:uLnTx/>
                  <a:uFillTx/>
                  <a:latin typeface="Calibri"/>
                  <a:ea typeface="+mn-ea"/>
                  <a:cs typeface="+mn-cs"/>
                </a:rPr>
                <a:t>Modelo 7</a:t>
              </a:r>
            </a:p>
          </p:txBody>
        </p:sp>
      </p:grpSp>
      <p:sp>
        <p:nvSpPr>
          <p:cNvPr id="14" name="CaixaDeTexto 13">
            <a:extLst>
              <a:ext uri="{FF2B5EF4-FFF2-40B4-BE49-F238E27FC236}">
                <a16:creationId xmlns:a16="http://schemas.microsoft.com/office/drawing/2014/main" id="{6B532677-ABB3-5A29-F7A3-02370D3FB868}"/>
              </a:ext>
            </a:extLst>
          </p:cNvPr>
          <p:cNvSpPr txBox="1"/>
          <p:nvPr/>
        </p:nvSpPr>
        <p:spPr>
          <a:xfrm>
            <a:off x="3839465" y="2030644"/>
            <a:ext cx="4567358" cy="2062103"/>
          </a:xfrm>
          <a:prstGeom prst="rect">
            <a:avLst/>
          </a:prstGeom>
          <a:solidFill>
            <a:srgbClr val="054F89"/>
          </a:solidFill>
          <a:ln w="57150">
            <a:solidFill>
              <a:srgbClr val="054F89"/>
            </a:solidFill>
          </a:ln>
        </p:spPr>
        <p:txBody>
          <a:bodyPr wrap="square" rtlCol="0">
            <a:spAutoFit/>
          </a:bodyPr>
          <a:lstStyle/>
          <a:p>
            <a:pPr algn="ctr"/>
            <a:endParaRPr lang="pt-BR" sz="1600" b="1">
              <a:solidFill>
                <a:schemeClr val="bg1"/>
              </a:solidFill>
            </a:endParaRPr>
          </a:p>
          <a:p>
            <a:pPr algn="ctr"/>
            <a:r>
              <a:rPr lang="pt-BR" sz="1600" b="1">
                <a:solidFill>
                  <a:schemeClr val="bg1"/>
                </a:solidFill>
              </a:rPr>
              <a:t>Modelo de certificação 7 - </a:t>
            </a:r>
            <a:r>
              <a:rPr lang="pt-BR" sz="1600" b="1">
                <a:highlight>
                  <a:srgbClr val="FFFF00"/>
                </a:highlight>
              </a:rPr>
              <a:t>avaliação inicial </a:t>
            </a:r>
            <a:r>
              <a:rPr lang="pt-BR" sz="1600" b="1">
                <a:solidFill>
                  <a:schemeClr val="bg1"/>
                </a:solidFill>
              </a:rPr>
              <a:t>com </a:t>
            </a:r>
            <a:r>
              <a:rPr lang="pt-BR" sz="1600" b="1" u="sng">
                <a:solidFill>
                  <a:schemeClr val="bg1"/>
                </a:solidFill>
              </a:rPr>
              <a:t>ensaios em amostras retiradas na fábrica</a:t>
            </a:r>
            <a:r>
              <a:rPr lang="pt-BR" sz="1600" b="1">
                <a:solidFill>
                  <a:schemeClr val="bg1"/>
                </a:solidFill>
              </a:rPr>
              <a:t>, incluindo avaliação do SGQ e do processo produtivo, seguida de </a:t>
            </a:r>
            <a:r>
              <a:rPr lang="pt-BR" sz="1600" b="1">
                <a:highlight>
                  <a:srgbClr val="FFFF00"/>
                </a:highlight>
              </a:rPr>
              <a:t>avaliação de manutenção</a:t>
            </a:r>
            <a:r>
              <a:rPr lang="pt-BR" sz="1600" b="1">
                <a:solidFill>
                  <a:schemeClr val="bg1"/>
                </a:solidFill>
              </a:rPr>
              <a:t>, por meio de </a:t>
            </a:r>
            <a:r>
              <a:rPr lang="pt-BR" sz="1600" b="1" u="sng">
                <a:solidFill>
                  <a:schemeClr val="bg1"/>
                </a:solidFill>
              </a:rPr>
              <a:t>avaliação periódica do SGQ</a:t>
            </a:r>
            <a:r>
              <a:rPr lang="pt-BR" sz="1600" b="1">
                <a:solidFill>
                  <a:schemeClr val="bg1"/>
                </a:solidFill>
              </a:rPr>
              <a:t>. </a:t>
            </a:r>
          </a:p>
          <a:p>
            <a:pPr algn="ctr"/>
            <a:endParaRPr lang="pt-BR" sz="1600" b="1">
              <a:solidFill>
                <a:schemeClr val="bg1"/>
              </a:solidFill>
            </a:endParaRPr>
          </a:p>
        </p:txBody>
      </p:sp>
      <p:sp>
        <p:nvSpPr>
          <p:cNvPr id="15" name="Seta: para a Direita 14">
            <a:extLst>
              <a:ext uri="{FF2B5EF4-FFF2-40B4-BE49-F238E27FC236}">
                <a16:creationId xmlns:a16="http://schemas.microsoft.com/office/drawing/2014/main" id="{F54DF459-34B7-748B-F243-22411CC06BE3}"/>
              </a:ext>
            </a:extLst>
          </p:cNvPr>
          <p:cNvSpPr/>
          <p:nvPr/>
        </p:nvSpPr>
        <p:spPr>
          <a:xfrm>
            <a:off x="3014277" y="2671060"/>
            <a:ext cx="749676" cy="484632"/>
          </a:xfrm>
          <a:prstGeom prst="right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AEFEA48D-57AA-9DBD-A29E-D65413D499E3}"/>
              </a:ext>
            </a:extLst>
          </p:cNvPr>
          <p:cNvSpPr txBox="1"/>
          <p:nvPr/>
        </p:nvSpPr>
        <p:spPr>
          <a:xfrm>
            <a:off x="737177" y="2570917"/>
            <a:ext cx="2133167" cy="338554"/>
          </a:xfrm>
          <a:prstGeom prst="rect">
            <a:avLst/>
          </a:prstGeom>
          <a:solidFill>
            <a:srgbClr val="054F89"/>
          </a:solidFill>
          <a:ln w="57150">
            <a:solidFill>
              <a:srgbClr val="054F89"/>
            </a:solidFill>
          </a:ln>
        </p:spPr>
        <p:txBody>
          <a:bodyPr wrap="square" rtlCol="0">
            <a:spAutoFit/>
          </a:bodyPr>
          <a:lstStyle/>
          <a:p>
            <a:pPr algn="ctr"/>
            <a:r>
              <a:rPr lang="pt-BR" sz="1600" b="1">
                <a:solidFill>
                  <a:schemeClr val="bg1"/>
                </a:solidFill>
              </a:rPr>
              <a:t>Anexo G, item 5.1:</a:t>
            </a:r>
          </a:p>
        </p:txBody>
      </p:sp>
    </p:spTree>
    <p:extLst>
      <p:ext uri="{BB962C8B-B14F-4D97-AF65-F5344CB8AC3E}">
        <p14:creationId xmlns:p14="http://schemas.microsoft.com/office/powerpoint/2010/main" val="24718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2636514" y="1951660"/>
            <a:ext cx="3870972" cy="718329"/>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Novo modelo de certificação, consistindo de:</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3163298" y="508611"/>
            <a:ext cx="2467778"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a:t>
            </a:r>
          </a:p>
          <a:p>
            <a:pPr algn="ctr"/>
            <a:r>
              <a:rPr lang="pt-BR" sz="2000" b="1">
                <a:solidFill>
                  <a:schemeClr val="tx1"/>
                </a:solidFill>
              </a:rPr>
              <a:t>Modelo 7?</a:t>
            </a:r>
          </a:p>
        </p:txBody>
      </p:sp>
      <p:sp>
        <p:nvSpPr>
          <p:cNvPr id="7" name="Retângulo: Cantos Arredondados 6">
            <a:extLst>
              <a:ext uri="{FF2B5EF4-FFF2-40B4-BE49-F238E27FC236}">
                <a16:creationId xmlns:a16="http://schemas.microsoft.com/office/drawing/2014/main" id="{9903950F-1310-AC76-8488-61ABBC47DA16}"/>
              </a:ext>
            </a:extLst>
          </p:cNvPr>
          <p:cNvSpPr/>
          <p:nvPr/>
        </p:nvSpPr>
        <p:spPr>
          <a:xfrm>
            <a:off x="1167056" y="2824907"/>
            <a:ext cx="2577948"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inicial </a:t>
            </a:r>
          </a:p>
          <a:p>
            <a:pPr algn="ctr"/>
            <a:r>
              <a:rPr lang="pt-BR" sz="2000">
                <a:solidFill>
                  <a:schemeClr val="tx1"/>
                </a:solidFill>
              </a:rPr>
              <a:t>(ensaios + SGQ)</a:t>
            </a:r>
          </a:p>
        </p:txBody>
      </p:sp>
      <p:sp>
        <p:nvSpPr>
          <p:cNvPr id="13" name="Retângulo: Cantos Arredondados 12">
            <a:extLst>
              <a:ext uri="{FF2B5EF4-FFF2-40B4-BE49-F238E27FC236}">
                <a16:creationId xmlns:a16="http://schemas.microsoft.com/office/drawing/2014/main" id="{76F3DB80-5699-CC62-A687-1A0A880B8933}"/>
              </a:ext>
            </a:extLst>
          </p:cNvPr>
          <p:cNvSpPr/>
          <p:nvPr/>
        </p:nvSpPr>
        <p:spPr>
          <a:xfrm>
            <a:off x="5476114" y="2824908"/>
            <a:ext cx="2875402"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de manutenção </a:t>
            </a:r>
          </a:p>
          <a:p>
            <a:pPr algn="ctr"/>
            <a:r>
              <a:rPr lang="pt-BR" sz="2000">
                <a:solidFill>
                  <a:schemeClr val="tx1"/>
                </a:solidFill>
              </a:rPr>
              <a:t>(SGQ)</a:t>
            </a:r>
          </a:p>
        </p:txBody>
      </p:sp>
      <p:sp>
        <p:nvSpPr>
          <p:cNvPr id="14" name="Cruz 13">
            <a:extLst>
              <a:ext uri="{FF2B5EF4-FFF2-40B4-BE49-F238E27FC236}">
                <a16:creationId xmlns:a16="http://schemas.microsoft.com/office/drawing/2014/main" id="{A9FA623E-7C21-BCF7-A550-E75B4B534B4B}"/>
              </a:ext>
            </a:extLst>
          </p:cNvPr>
          <p:cNvSpPr/>
          <p:nvPr/>
        </p:nvSpPr>
        <p:spPr>
          <a:xfrm>
            <a:off x="4241494" y="3128988"/>
            <a:ext cx="661012" cy="60592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148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695C3A7-618B-9462-6629-7FB5C1AB98C4}"/>
              </a:ext>
            </a:extLst>
          </p:cNvPr>
          <p:cNvSpPr>
            <a:spLocks noGrp="1"/>
          </p:cNvSpPr>
          <p:nvPr>
            <p:ph type="title"/>
          </p:nvPr>
        </p:nvSpPr>
        <p:spPr/>
        <p:txBody>
          <a:bodyPr>
            <a:normAutofit/>
          </a:bodyPr>
          <a:lstStyle/>
          <a:p>
            <a:r>
              <a:rPr lang="pt-BR" sz="1500" b="1">
                <a:latin typeface="+mn-lt"/>
              </a:rPr>
              <a:t>Amostragem</a:t>
            </a:r>
          </a:p>
        </p:txBody>
      </p:sp>
      <p:graphicFrame>
        <p:nvGraphicFramePr>
          <p:cNvPr id="10" name="Diagrama 9">
            <a:extLst>
              <a:ext uri="{FF2B5EF4-FFF2-40B4-BE49-F238E27FC236}">
                <a16:creationId xmlns:a16="http://schemas.microsoft.com/office/drawing/2014/main" id="{F7336863-BE9B-79E0-2CD3-497D9C736522}"/>
              </a:ext>
            </a:extLst>
          </p:cNvPr>
          <p:cNvGraphicFramePr/>
          <p:nvPr>
            <p:extLst>
              <p:ext uri="{D42A27DB-BD31-4B8C-83A1-F6EECF244321}">
                <p14:modId xmlns:p14="http://schemas.microsoft.com/office/powerpoint/2010/main" val="2167268130"/>
              </p:ext>
            </p:extLst>
          </p:nvPr>
        </p:nvGraphicFramePr>
        <p:xfrm>
          <a:off x="64993" y="1268015"/>
          <a:ext cx="7525629" cy="3678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m 11">
            <a:extLst>
              <a:ext uri="{FF2B5EF4-FFF2-40B4-BE49-F238E27FC236}">
                <a16:creationId xmlns:a16="http://schemas.microsoft.com/office/drawing/2014/main" id="{30352FC5-E8EC-414F-740D-822C579254B1}"/>
              </a:ext>
            </a:extLst>
          </p:cNvPr>
          <p:cNvPicPr>
            <a:picLocks noChangeAspect="1"/>
          </p:cNvPicPr>
          <p:nvPr/>
        </p:nvPicPr>
        <p:blipFill>
          <a:blip r:embed="rId8"/>
          <a:stretch>
            <a:fillRect/>
          </a:stretch>
        </p:blipFill>
        <p:spPr>
          <a:xfrm>
            <a:off x="5794872" y="4458594"/>
            <a:ext cx="3349128" cy="684906"/>
          </a:xfrm>
          <a:prstGeom prst="rect">
            <a:avLst/>
          </a:prstGeom>
        </p:spPr>
      </p:pic>
      <p:sp>
        <p:nvSpPr>
          <p:cNvPr id="13" name="TextBox 21">
            <a:extLst>
              <a:ext uri="{FF2B5EF4-FFF2-40B4-BE49-F238E27FC236}">
                <a16:creationId xmlns:a16="http://schemas.microsoft.com/office/drawing/2014/main" id="{9E6C511D-795B-FAB0-5C04-799AC514D7EE}"/>
              </a:ext>
            </a:extLst>
          </p:cNvPr>
          <p:cNvSpPr txBox="1">
            <a:spLocks/>
          </p:cNvSpPr>
          <p:nvPr/>
        </p:nvSpPr>
        <p:spPr>
          <a:xfrm>
            <a:off x="-3963" y="0"/>
            <a:ext cx="3831770"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6.1 </a:t>
            </a:r>
            <a:r>
              <a:rPr lang="pt-BR" sz="1700" b="1">
                <a:solidFill>
                  <a:srgbClr val="FFC000"/>
                </a:solidFill>
                <a:latin typeface="Myriad Pro"/>
              </a:rPr>
              <a:t>Avaliação inicial</a:t>
            </a:r>
            <a:endParaRPr lang="en-US" sz="1700" b="1">
              <a:solidFill>
                <a:srgbClr val="FFC000"/>
              </a:solidFill>
              <a:latin typeface="Myriad Pro"/>
            </a:endParaRPr>
          </a:p>
        </p:txBody>
      </p:sp>
    </p:spTree>
    <p:extLst>
      <p:ext uri="{BB962C8B-B14F-4D97-AF65-F5344CB8AC3E}">
        <p14:creationId xmlns:p14="http://schemas.microsoft.com/office/powerpoint/2010/main" val="309656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extLst>
              <p:ext uri="{D42A27DB-BD31-4B8C-83A1-F6EECF244321}">
                <p14:modId xmlns:p14="http://schemas.microsoft.com/office/powerpoint/2010/main" val="956162116"/>
              </p:ext>
            </p:extLst>
          </p:nvPr>
        </p:nvGraphicFramePr>
        <p:xfrm>
          <a:off x="442472" y="566531"/>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4201963646"/>
                    </a:ext>
                  </a:extLst>
                </a:gridCol>
              </a:tblGrid>
              <a:tr h="262716">
                <a:tc>
                  <a:txBody>
                    <a:bodyPr/>
                    <a:lstStyle/>
                    <a:p>
                      <a:pPr algn="ctr"/>
                      <a:r>
                        <a:rPr lang="pt-BR" sz="1300" b="1"/>
                        <a:t>Certificado de conformidade </a:t>
                      </a:r>
                    </a:p>
                  </a:txBody>
                  <a:tcPr>
                    <a:solidFill>
                      <a:schemeClr val="bg2"/>
                    </a:solidFill>
                  </a:tcPr>
                </a:tc>
                <a:extLst>
                  <a:ext uri="{0D108BD9-81ED-4DB2-BD59-A6C34878D82A}">
                    <a16:rowId xmlns:a16="http://schemas.microsoft.com/office/drawing/2014/main" val="2353952462"/>
                  </a:ext>
                </a:extLst>
              </a:tr>
              <a:tr h="370840">
                <a:tc>
                  <a:txBody>
                    <a:bodyPr/>
                    <a:lstStyle/>
                    <a:p>
                      <a:pPr algn="ctr"/>
                      <a:r>
                        <a:rPr lang="pt-BR" sz="1300" b="1">
                          <a:solidFill>
                            <a:schemeClr val="tx1"/>
                          </a:solidFill>
                        </a:rPr>
                        <a:t>5 anos</a:t>
                      </a:r>
                    </a:p>
                    <a:p>
                      <a:pPr algn="ct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42472" y="1476347"/>
          <a:ext cx="7315200" cy="1661160"/>
        </p:xfrm>
        <a:graphic>
          <a:graphicData uri="http://schemas.openxmlformats.org/drawingml/2006/table">
            <a:tbl>
              <a:tblPr firstRow="1" bandRow="1">
                <a:tableStyleId>{5940675A-B579-460E-94D1-54222C63F5DA}</a:tableStyleId>
              </a:tblPr>
              <a:tblGrid>
                <a:gridCol w="5392271">
                  <a:extLst>
                    <a:ext uri="{9D8B030D-6E8A-4147-A177-3AD203B41FA5}">
                      <a16:colId xmlns:a16="http://schemas.microsoft.com/office/drawing/2014/main" val="3342572567"/>
                    </a:ext>
                  </a:extLst>
                </a:gridCol>
                <a:gridCol w="1922929">
                  <a:extLst>
                    <a:ext uri="{9D8B030D-6E8A-4147-A177-3AD203B41FA5}">
                      <a16:colId xmlns:a16="http://schemas.microsoft.com/office/drawing/2014/main" val="113269039"/>
                    </a:ext>
                  </a:extLst>
                </a:gridCol>
              </a:tblGrid>
              <a:tr h="262716">
                <a:tc gridSpan="2">
                  <a:txBody>
                    <a:bodyPr/>
                    <a:lstStyle/>
                    <a:p>
                      <a:pPr algn="ctr"/>
                      <a:r>
                        <a:rPr lang="pt-BR" sz="1300" b="1"/>
                        <a:t>Avaliação de manutenção </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Avaliação de manutenção do SGQ e do processo produtivo</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de manutenção</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algn="just"/>
                      <a:r>
                        <a:rPr lang="pt-BR" sz="1300" b="0"/>
                        <a:t>a) a cada </a:t>
                      </a:r>
                      <a:r>
                        <a:rPr lang="pt-BR" sz="1300" b="1">
                          <a:solidFill>
                            <a:srgbClr val="0432FF"/>
                          </a:solidFill>
                        </a:rPr>
                        <a:t>20 meses</a:t>
                      </a:r>
                      <a:r>
                        <a:rPr lang="pt-BR" sz="1300" b="0"/>
                        <a:t>, caso a unidade fabril e o importador possuam SGQ certificado com base na ISO 9001; ou </a:t>
                      </a:r>
                    </a:p>
                    <a:p>
                      <a:pPr algn="just"/>
                      <a:endParaRPr lang="pt-BR" sz="1300" b="0"/>
                    </a:p>
                    <a:p>
                      <a:pPr algn="just"/>
                      <a:r>
                        <a:rPr lang="pt-BR" sz="1300" b="0" err="1"/>
                        <a:t>b</a:t>
                      </a:r>
                      <a:r>
                        <a:rPr lang="pt-BR" sz="1300" b="0"/>
                        <a:t>) a cada </a:t>
                      </a:r>
                      <a:r>
                        <a:rPr lang="pt-BR" sz="1300" b="1">
                          <a:solidFill>
                            <a:srgbClr val="0432FF"/>
                          </a:solidFill>
                        </a:rPr>
                        <a:t>12 meses</a:t>
                      </a:r>
                      <a:r>
                        <a:rPr lang="pt-BR" sz="1300" b="0"/>
                        <a:t>, caso a unidade fabril e o importador não possuam SGQ certificado com base na ISO 9001</a:t>
                      </a:r>
                    </a:p>
                  </a:txBody>
                  <a:tcPr>
                    <a:solidFill>
                      <a:schemeClr val="bg1"/>
                    </a:solidFill>
                  </a:tcPr>
                </a:tc>
                <a:tc>
                  <a:txBody>
                    <a:bodyPr/>
                    <a:lstStyle/>
                    <a:p>
                      <a:pPr marL="0" indent="0" algn="ctr">
                        <a:buFontTx/>
                        <a:buNone/>
                      </a:pPr>
                      <a:r>
                        <a:rPr lang="pt-BR" sz="1350" b="1" kern="1200">
                          <a:solidFill>
                            <a:srgbClr val="0432FF"/>
                          </a:solidFill>
                          <a:effectLst/>
                          <a:latin typeface="+mn-lt"/>
                          <a:ea typeface="+mn-ea"/>
                          <a:cs typeface="+mn-cs"/>
                        </a:rPr>
                        <a:t>Não tem no modelo 7</a:t>
                      </a:r>
                      <a:endParaRPr lang="pt-BR" sz="1300" b="1">
                        <a:solidFill>
                          <a:srgbClr val="0432FF"/>
                        </a:solidFill>
                        <a:effectLst/>
                      </a:endParaRPr>
                    </a:p>
                  </a:txBody>
                  <a:tcPr anchor="ctr">
                    <a:solidFill>
                      <a:schemeClr val="bg1"/>
                    </a:solidFill>
                  </a:tcPr>
                </a:tc>
                <a:extLst>
                  <a:ext uri="{0D108BD9-81ED-4DB2-BD59-A6C34878D82A}">
                    <a16:rowId xmlns:a16="http://schemas.microsoft.com/office/drawing/2014/main" val="3632014046"/>
                  </a:ext>
                </a:extLst>
              </a:tr>
            </a:tbl>
          </a:graphicData>
        </a:graphic>
      </p:graphicFrame>
      <p:sp>
        <p:nvSpPr>
          <p:cNvPr id="7" name="Canto Dobrado 6">
            <a:extLst>
              <a:ext uri="{FF2B5EF4-FFF2-40B4-BE49-F238E27FC236}">
                <a16:creationId xmlns:a16="http://schemas.microsoft.com/office/drawing/2014/main" id="{9681E416-2B28-4385-D409-E779A308C626}"/>
              </a:ext>
            </a:extLst>
          </p:cNvPr>
          <p:cNvSpPr/>
          <p:nvPr/>
        </p:nvSpPr>
        <p:spPr>
          <a:xfrm>
            <a:off x="2412787" y="3096385"/>
            <a:ext cx="2627300" cy="868681"/>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prazos deverão ser contados a partir da data de emissão do certificado de conformidade</a:t>
            </a:r>
          </a:p>
        </p:txBody>
      </p:sp>
      <p:graphicFrame>
        <p:nvGraphicFramePr>
          <p:cNvPr id="9" name="Tabela 8">
            <a:extLst>
              <a:ext uri="{FF2B5EF4-FFF2-40B4-BE49-F238E27FC236}">
                <a16:creationId xmlns:a16="http://schemas.microsoft.com/office/drawing/2014/main" id="{2D9B6CBC-65A8-E6A7-5911-C5E65F2AAB8E}"/>
              </a:ext>
            </a:extLst>
          </p:cNvPr>
          <p:cNvGraphicFramePr>
            <a:graphicFrameLocks noGrp="1"/>
          </p:cNvGraphicFramePr>
          <p:nvPr/>
        </p:nvGraphicFramePr>
        <p:xfrm>
          <a:off x="453358" y="4188349"/>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1881862428"/>
                    </a:ext>
                  </a:extLst>
                </a:gridCol>
              </a:tblGrid>
              <a:tr h="262716">
                <a:tc>
                  <a:txBody>
                    <a:bodyPr/>
                    <a:lstStyle/>
                    <a:p>
                      <a:pPr algn="ctr"/>
                      <a:r>
                        <a:rPr lang="pt-BR" sz="1300" b="1"/>
                        <a:t>Avaliação de recertificação </a:t>
                      </a:r>
                    </a:p>
                  </a:txBody>
                  <a:tcPr>
                    <a:solidFill>
                      <a:schemeClr val="bg2"/>
                    </a:solidFill>
                  </a:tcPr>
                </a:tc>
                <a:extLst>
                  <a:ext uri="{0D108BD9-81ED-4DB2-BD59-A6C34878D82A}">
                    <a16:rowId xmlns:a16="http://schemas.microsoft.com/office/drawing/2014/main" val="2410800874"/>
                  </a:ext>
                </a:extLst>
              </a:tr>
              <a:tr h="370840">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Realizada a cada 5 anos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Deve ser concluída até a data de validade do certificado de conformidade</a:t>
                      </a:r>
                    </a:p>
                  </a:txBody>
                  <a:tcPr>
                    <a:solidFill>
                      <a:schemeClr val="bg1"/>
                    </a:solidFill>
                  </a:tcPr>
                </a:tc>
                <a:extLst>
                  <a:ext uri="{0D108BD9-81ED-4DB2-BD59-A6C34878D82A}">
                    <a16:rowId xmlns:a16="http://schemas.microsoft.com/office/drawing/2014/main" val="2718940696"/>
                  </a:ext>
                </a:extLst>
              </a:tr>
            </a:tbl>
          </a:graphicData>
        </a:graphic>
      </p:graphicFrame>
      <p:sp>
        <p:nvSpPr>
          <p:cNvPr id="13" name="CaixaDeTexto 12">
            <a:extLst>
              <a:ext uri="{FF2B5EF4-FFF2-40B4-BE49-F238E27FC236}">
                <a16:creationId xmlns:a16="http://schemas.microsoft.com/office/drawing/2014/main" id="{EEA8F47B-A783-5A97-B37B-F9F29C717ED9}"/>
              </a:ext>
            </a:extLst>
          </p:cNvPr>
          <p:cNvSpPr txBox="1"/>
          <p:nvPr/>
        </p:nvSpPr>
        <p:spPr>
          <a:xfrm>
            <a:off x="5083630" y="1320596"/>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
        <p:nvSpPr>
          <p:cNvPr id="8" name="TextBox 21">
            <a:extLst>
              <a:ext uri="{FF2B5EF4-FFF2-40B4-BE49-F238E27FC236}">
                <a16:creationId xmlns:a16="http://schemas.microsoft.com/office/drawing/2014/main" id="{72F1690C-D200-FFEB-5066-1673B3ACBAC5}"/>
              </a:ext>
            </a:extLst>
          </p:cNvPr>
          <p:cNvSpPr txBox="1">
            <a:spLocks/>
          </p:cNvSpPr>
          <p:nvPr/>
        </p:nvSpPr>
        <p:spPr>
          <a:xfrm>
            <a:off x="0" y="-26969"/>
            <a:ext cx="7768558"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pPr>
            <a:r>
              <a:rPr lang="en-US" sz="1700" b="1">
                <a:solidFill>
                  <a:srgbClr val="FFC000"/>
                </a:solidFill>
                <a:latin typeface="Myriad Pro"/>
                <a:cs typeface="Myriad Pro"/>
              </a:rPr>
              <a:t>Anexo G –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da </a:t>
            </a:r>
            <a:r>
              <a:rPr lang="en-US" sz="1700" b="1" err="1">
                <a:solidFill>
                  <a:srgbClr val="FFC000"/>
                </a:solidFill>
                <a:latin typeface="Myriad Pro"/>
                <a:cs typeface="Myriad Pro"/>
              </a:rPr>
              <a:t>conformidade</a:t>
            </a:r>
            <a:endParaRPr lang="en-US" sz="1700" b="1">
              <a:solidFill>
                <a:srgbClr val="FFC000"/>
              </a:solidFill>
              <a:latin typeface="Myriad Pro"/>
            </a:endParaRPr>
          </a:p>
        </p:txBody>
      </p:sp>
      <p:sp>
        <p:nvSpPr>
          <p:cNvPr id="2" name="Canto Dobrado 35">
            <a:extLst>
              <a:ext uri="{FF2B5EF4-FFF2-40B4-BE49-F238E27FC236}">
                <a16:creationId xmlns:a16="http://schemas.microsoft.com/office/drawing/2014/main" id="{DCF74044-AAD0-C5B7-4129-3211ABB4DBDB}"/>
              </a:ext>
            </a:extLst>
          </p:cNvPr>
          <p:cNvSpPr/>
          <p:nvPr/>
        </p:nvSpPr>
        <p:spPr>
          <a:xfrm>
            <a:off x="6476799" y="374236"/>
            <a:ext cx="2561746" cy="1161829"/>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pt-BR" b="1">
                <a:solidFill>
                  <a:schemeClr val="tx1"/>
                </a:solidFill>
              </a:rPr>
              <a:t>Tabela de atenuação com</a:t>
            </a:r>
            <a:r>
              <a:rPr lang="pt-BR">
                <a:solidFill>
                  <a:schemeClr val="tx1"/>
                </a:solidFill>
              </a:rPr>
              <a:t>:</a:t>
            </a:r>
          </a:p>
          <a:p>
            <a:pPr marL="285750" lvl="8" indent="-285750">
              <a:buFont typeface="Arial" panose="020B0604020202020204" pitchFamily="34" charset="0"/>
              <a:buChar char="•"/>
            </a:pPr>
            <a:r>
              <a:rPr lang="pt-BR">
                <a:solidFill>
                  <a:schemeClr val="tx1"/>
                </a:solidFill>
              </a:rPr>
              <a:t>As frequências avaliadas</a:t>
            </a:r>
          </a:p>
          <a:p>
            <a:pPr marL="285750" indent="-285750">
              <a:buFont typeface="Arial" panose="020B0604020202020204" pitchFamily="34" charset="0"/>
              <a:buChar char="•"/>
            </a:pPr>
            <a:r>
              <a:rPr lang="pt-BR" err="1">
                <a:solidFill>
                  <a:schemeClr val="tx1"/>
                </a:solidFill>
              </a:rPr>
              <a:t>NRRsf</a:t>
            </a:r>
            <a:endParaRPr lang="pt-BR">
              <a:solidFill>
                <a:schemeClr val="tx1"/>
              </a:solidFill>
            </a:endParaRPr>
          </a:p>
        </p:txBody>
      </p:sp>
    </p:spTree>
    <p:extLst>
      <p:ext uri="{BB962C8B-B14F-4D97-AF65-F5344CB8AC3E}">
        <p14:creationId xmlns:p14="http://schemas.microsoft.com/office/powerpoint/2010/main" val="34905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122860" y="1537865"/>
            <a:ext cx="7781357" cy="1495281"/>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pt-BR" sz="2400" b="1">
              <a:solidFill>
                <a:srgbClr val="4472C4">
                  <a:lumMod val="50000"/>
                </a:srgbClr>
              </a:solidFill>
              <a:latin typeface="Montserrat Bold"/>
            </a:endParaRPr>
          </a:p>
          <a:p>
            <a:pPr algn="ctr" defTabSz="685800">
              <a:defRPr/>
            </a:pPr>
            <a:r>
              <a:rPr lang="pt-BR" sz="2400" b="1">
                <a:solidFill>
                  <a:srgbClr val="002060"/>
                </a:solidFill>
                <a:latin typeface="Montserrat Bold"/>
                <a:cs typeface="Calibri"/>
              </a:rPr>
              <a:t>Anexo H – Capacete para combate a incêndio estrutural e florestal</a:t>
            </a:r>
            <a:endParaRPr lang="pt-BR" sz="2400">
              <a:solidFill>
                <a:srgbClr val="002060"/>
              </a:solidFill>
              <a:latin typeface="Montserrat Bold"/>
              <a:cs typeface="Calibri"/>
            </a:endParaRPr>
          </a:p>
          <a:p>
            <a:pPr defTabSz="685800">
              <a:buClrTx/>
              <a:defRPr/>
            </a:pPr>
            <a:endParaRPr lang="pt-BR" sz="2400" b="1">
              <a:solidFill>
                <a:srgbClr val="4472C4"/>
              </a:solidFill>
              <a:latin typeface="Montserrat Bold"/>
            </a:endParaRP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121981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1994450781"/>
              </p:ext>
            </p:extLst>
          </p:nvPr>
        </p:nvGraphicFramePr>
        <p:xfrm>
          <a:off x="806824" y="1107973"/>
          <a:ext cx="6714565" cy="2372360"/>
        </p:xfrm>
        <a:graphic>
          <a:graphicData uri="http://schemas.openxmlformats.org/drawingml/2006/table">
            <a:tbl>
              <a:tblPr firstRow="1" bandRow="1">
                <a:tableStyleId>{3B4B98B0-60AC-42C2-AFA5-B58CD77FA1E5}</a:tableStyleId>
              </a:tblPr>
              <a:tblGrid>
                <a:gridCol w="904254">
                  <a:extLst>
                    <a:ext uri="{9D8B030D-6E8A-4147-A177-3AD203B41FA5}">
                      <a16:colId xmlns:a16="http://schemas.microsoft.com/office/drawing/2014/main" val="2377162100"/>
                    </a:ext>
                  </a:extLst>
                </a:gridCol>
                <a:gridCol w="5810311">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panose="02020603050405020304" pitchFamily="18" charset="0"/>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highlight>
                            <a:srgbClr val="FFFF00"/>
                          </a:highlight>
                        </a:rPr>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highlight>
                            <a:srgbClr val="FFFF00"/>
                          </a:highlight>
                          <a:ea typeface="Times New Roman" panose="02020603050405020304" pitchFamily="18" charset="0"/>
                          <a:cs typeface="Times New Roman"/>
                        </a:rPr>
                        <a:t>Capacete para combate a incêndio estrutural e florestal</a:t>
                      </a:r>
                      <a:r>
                        <a:rPr lang="pt-BR" sz="1350" b="1" i="0" kern="1200">
                          <a:solidFill>
                            <a:schemeClr val="tx1"/>
                          </a:solidFill>
                          <a:effectLst/>
                          <a:highlight>
                            <a:srgbClr val="FFFF00"/>
                          </a:highlight>
                          <a:latin typeface="+mn-lt"/>
                          <a:ea typeface="+mn-ea"/>
                          <a:cs typeface="+mn-cs"/>
                        </a:rPr>
                        <a:t> </a:t>
                      </a:r>
                      <a:endParaRPr lang="pt-BR" b="1">
                        <a:highlight>
                          <a:srgbClr val="FFFF00"/>
                        </a:highlight>
                      </a:endParaRP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panose="02020603050405020304" pitchFamily="18" charset="0"/>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3" name="TextBox 21">
            <a:extLst>
              <a:ext uri="{FF2B5EF4-FFF2-40B4-BE49-F238E27FC236}">
                <a16:creationId xmlns:a16="http://schemas.microsoft.com/office/drawing/2014/main" id="{9FE5FC1E-44F2-4A06-EB3D-B487943E3CAD}"/>
              </a:ext>
            </a:extLst>
          </p:cNvPr>
          <p:cNvSpPr txBox="1">
            <a:spLocks noGrp="1"/>
          </p:cNvSpPr>
          <p:nvPr>
            <p:ph type="title"/>
          </p:nvPr>
        </p:nvSpPr>
        <p:spPr>
          <a:xfrm>
            <a:off x="100399" y="185351"/>
            <a:ext cx="7951693" cy="563231"/>
          </a:xfrm>
          <a:prstGeom prst="rect">
            <a:avLst/>
          </a:prstGeom>
          <a:solidFill>
            <a:schemeClr val="accent6">
              <a:lumMod val="50000"/>
            </a:schemeClr>
          </a:solidFill>
        </p:spPr>
        <p:txBody>
          <a:bodyPr wrap="square" rtlCol="0">
            <a:spAutoFit/>
          </a:bodyPr>
          <a:lstStyle/>
          <a:p>
            <a:r>
              <a:rPr lang="en-US" sz="1700" b="1">
                <a:solidFill>
                  <a:srgbClr val="FFC000"/>
                </a:solidFill>
                <a:latin typeface="Myriad Pro"/>
                <a:cs typeface="Myriad Pro"/>
              </a:rPr>
              <a:t>Anexo III-A - </a:t>
            </a:r>
            <a:r>
              <a:rPr lang="pt-BR" sz="1700" b="1">
                <a:solidFill>
                  <a:srgbClr val="FFC000"/>
                </a:solidFill>
                <a:latin typeface="Myriad Pro"/>
              </a:rPr>
              <a:t>REGULAMENTO GERAL PARA CERTIFICAÇÃO DE EQUIPAMENTO DE PROTEÇÃO INDIVIDUAL (RGCEPI)</a:t>
            </a:r>
            <a:endParaRPr lang="en-US" sz="1700" b="1">
              <a:solidFill>
                <a:srgbClr val="FFC000"/>
              </a:solidFill>
              <a:latin typeface="Myriad Pro"/>
            </a:endParaRPr>
          </a:p>
        </p:txBody>
      </p:sp>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93468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0"/>
            <a:ext cx="8018500"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a:t>
            </a:r>
            <a:r>
              <a:rPr lang="en-US" sz="1700" b="1" err="1">
                <a:solidFill>
                  <a:srgbClr val="FFC000"/>
                </a:solidFill>
                <a:latin typeface="Myriad Pro"/>
                <a:cs typeface="Myriad Pro"/>
              </a:rPr>
              <a:t>Capacete</a:t>
            </a:r>
            <a:r>
              <a:rPr lang="en-US" sz="1700" b="1">
                <a:solidFill>
                  <a:srgbClr val="FFC000"/>
                </a:solidFill>
                <a:latin typeface="Myriad Pro"/>
                <a:cs typeface="Myriad Pro"/>
              </a:rPr>
              <a:t> para </a:t>
            </a:r>
            <a:r>
              <a:rPr lang="en-US" sz="1700" b="1" err="1">
                <a:solidFill>
                  <a:srgbClr val="FFC000"/>
                </a:solidFill>
                <a:latin typeface="Myriad Pro"/>
                <a:cs typeface="Myriad Pro"/>
              </a:rPr>
              <a:t>combate</a:t>
            </a:r>
            <a:r>
              <a:rPr lang="en-US" sz="1700" b="1">
                <a:solidFill>
                  <a:srgbClr val="FFC000"/>
                </a:solidFill>
                <a:latin typeface="Myriad Pro"/>
                <a:cs typeface="Myriad Pro"/>
              </a:rPr>
              <a:t> a </a:t>
            </a:r>
            <a:r>
              <a:rPr lang="en-US" sz="1700" b="1" err="1">
                <a:solidFill>
                  <a:srgbClr val="FFC000"/>
                </a:solidFill>
                <a:latin typeface="Myriad Pro"/>
                <a:cs typeface="Myriad Pro"/>
              </a:rPr>
              <a:t>incêndio</a:t>
            </a:r>
            <a:r>
              <a:rPr lang="en-US" sz="1700" b="1">
                <a:solidFill>
                  <a:srgbClr val="FFC000"/>
                </a:solidFill>
                <a:latin typeface="Myriad Pro"/>
                <a:cs typeface="Myriad Pro"/>
              </a:rPr>
              <a:t> </a:t>
            </a:r>
            <a:r>
              <a:rPr lang="en-US" sz="1700" b="1" err="1">
                <a:solidFill>
                  <a:srgbClr val="FFC000"/>
                </a:solidFill>
                <a:latin typeface="Myriad Pro"/>
                <a:cs typeface="Myriad Pro"/>
              </a:rPr>
              <a:t>estrutural</a:t>
            </a:r>
            <a:r>
              <a:rPr lang="en-US" sz="1700" b="1">
                <a:solidFill>
                  <a:srgbClr val="FFC000"/>
                </a:solidFill>
                <a:latin typeface="Myriad Pro"/>
                <a:cs typeface="Myriad Pro"/>
              </a:rPr>
              <a:t> e </a:t>
            </a:r>
            <a:r>
              <a:rPr lang="en-US" sz="1700" b="1" err="1">
                <a:solidFill>
                  <a:srgbClr val="FFC000"/>
                </a:solidFill>
                <a:latin typeface="Myriad Pro"/>
                <a:cs typeface="Myriad Pro"/>
              </a:rPr>
              <a:t>florestal</a:t>
            </a:r>
            <a:r>
              <a:rPr lang="en-US" sz="1700" b="1">
                <a:solidFill>
                  <a:srgbClr val="FFC000"/>
                </a:solidFill>
                <a:latin typeface="Myriad Pro"/>
                <a:cs typeface="Myriad Pro"/>
              </a:rPr>
              <a:t> </a:t>
            </a:r>
            <a:endParaRPr lang="en-US" sz="1700" b="1">
              <a:solidFill>
                <a:srgbClr val="FFC000"/>
              </a:solidFill>
              <a:latin typeface="Myriad Pro"/>
            </a:endParaRPr>
          </a:p>
        </p:txBody>
      </p:sp>
      <p:sp>
        <p:nvSpPr>
          <p:cNvPr id="7" name="CaixaDeTexto 6">
            <a:extLst>
              <a:ext uri="{FF2B5EF4-FFF2-40B4-BE49-F238E27FC236}">
                <a16:creationId xmlns:a16="http://schemas.microsoft.com/office/drawing/2014/main" id="{95E470D6-CD07-B4F0-CF31-6DC469E16FD1}"/>
              </a:ext>
            </a:extLst>
          </p:cNvPr>
          <p:cNvSpPr txBox="1"/>
          <p:nvPr/>
        </p:nvSpPr>
        <p:spPr>
          <a:xfrm>
            <a:off x="452622" y="986699"/>
            <a:ext cx="1896644" cy="2246769"/>
          </a:xfrm>
          <a:prstGeom prst="rect">
            <a:avLst/>
          </a:prstGeom>
          <a:solidFill>
            <a:schemeClr val="accent1">
              <a:lumMod val="75000"/>
            </a:schemeClr>
          </a:solidFill>
          <a:ln w="57150">
            <a:solidFill>
              <a:srgbClr val="054F89"/>
            </a:solidFill>
          </a:ln>
        </p:spPr>
        <p:txBody>
          <a:bodyPr wrap="square" lIns="91440" tIns="45720" rIns="91440" bIns="45720" rtlCol="0" anchor="t">
            <a:spAutoFit/>
          </a:bodyPr>
          <a:lstStyle/>
          <a:p>
            <a:pPr algn="ctr"/>
            <a:r>
              <a:rPr lang="pt-BR" sz="2000" b="1">
                <a:solidFill>
                  <a:schemeClr val="bg1"/>
                </a:solidFill>
              </a:rPr>
              <a:t>Para avaliação de capacete para combate a incêndio estrutural e florestal:</a:t>
            </a:r>
          </a:p>
        </p:txBody>
      </p:sp>
      <p:sp>
        <p:nvSpPr>
          <p:cNvPr id="8" name="Chave Esquerda 7">
            <a:extLst>
              <a:ext uri="{FF2B5EF4-FFF2-40B4-BE49-F238E27FC236}">
                <a16:creationId xmlns:a16="http://schemas.microsoft.com/office/drawing/2014/main" id="{602AD76E-F69D-8919-6806-184491EDB703}"/>
              </a:ext>
            </a:extLst>
          </p:cNvPr>
          <p:cNvSpPr/>
          <p:nvPr/>
        </p:nvSpPr>
        <p:spPr>
          <a:xfrm>
            <a:off x="2349267" y="1476260"/>
            <a:ext cx="691388" cy="2005069"/>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b="1"/>
          </a:p>
        </p:txBody>
      </p:sp>
      <p:sp>
        <p:nvSpPr>
          <p:cNvPr id="9" name="CaixaDeTexto 8">
            <a:extLst>
              <a:ext uri="{FF2B5EF4-FFF2-40B4-BE49-F238E27FC236}">
                <a16:creationId xmlns:a16="http://schemas.microsoft.com/office/drawing/2014/main" id="{5B191057-85E8-67DA-8474-C82BAC0AC1F9}"/>
              </a:ext>
            </a:extLst>
          </p:cNvPr>
          <p:cNvSpPr txBox="1"/>
          <p:nvPr/>
        </p:nvSpPr>
        <p:spPr>
          <a:xfrm>
            <a:off x="3121904" y="1210431"/>
            <a:ext cx="4843533" cy="584775"/>
          </a:xfrm>
          <a:prstGeom prst="rect">
            <a:avLst/>
          </a:prstGeom>
          <a:noFill/>
          <a:ln w="76200">
            <a:solidFill>
              <a:srgbClr val="FFC000"/>
            </a:solidFill>
          </a:ln>
        </p:spPr>
        <p:txBody>
          <a:bodyPr wrap="square" lIns="91440" tIns="45720" rIns="91440" bIns="45720" rtlCol="0" anchor="t">
            <a:spAutoFit/>
          </a:bodyPr>
          <a:lstStyle/>
          <a:p>
            <a:pPr algn="ctr"/>
            <a:r>
              <a:rPr lang="pt-BR" sz="1600" b="1"/>
              <a:t>ANEXO III-A - </a:t>
            </a:r>
            <a:r>
              <a:rPr lang="pt-BR" sz="1600"/>
              <a:t>critérios gerais comuns a todo processo de </a:t>
            </a:r>
            <a:r>
              <a:rPr lang="pt-BR" sz="1600">
                <a:highlight>
                  <a:srgbClr val="FFFF00"/>
                </a:highlight>
              </a:rPr>
              <a:t>certificação de EPI </a:t>
            </a:r>
            <a:endParaRPr lang="pt-BR">
              <a:highlight>
                <a:srgbClr val="FFFF00"/>
              </a:highlight>
              <a:cs typeface="Calibri"/>
            </a:endParaRPr>
          </a:p>
        </p:txBody>
      </p:sp>
      <p:sp>
        <p:nvSpPr>
          <p:cNvPr id="10" name="CaixaDeTexto 9">
            <a:extLst>
              <a:ext uri="{FF2B5EF4-FFF2-40B4-BE49-F238E27FC236}">
                <a16:creationId xmlns:a16="http://schemas.microsoft.com/office/drawing/2014/main" id="{F28B284E-A969-BB1B-D1B7-844EF3CDC1E5}"/>
              </a:ext>
            </a:extLst>
          </p:cNvPr>
          <p:cNvSpPr txBox="1"/>
          <p:nvPr/>
        </p:nvSpPr>
        <p:spPr>
          <a:xfrm>
            <a:off x="3174879" y="2571750"/>
            <a:ext cx="4843533" cy="1815882"/>
          </a:xfrm>
          <a:prstGeom prst="rect">
            <a:avLst/>
          </a:prstGeom>
          <a:noFill/>
          <a:ln w="76200">
            <a:solidFill>
              <a:srgbClr val="FFC000"/>
            </a:solidFill>
          </a:ln>
        </p:spPr>
        <p:txBody>
          <a:bodyPr wrap="square" lIns="91440" tIns="45720" rIns="91440" bIns="45720" rtlCol="0" anchor="t">
            <a:spAutoFit/>
          </a:bodyPr>
          <a:lstStyle/>
          <a:p>
            <a:pPr algn="ctr"/>
            <a:r>
              <a:rPr lang="pt-BR" sz="1600" b="1"/>
              <a:t>ANEXO H - </a:t>
            </a:r>
            <a:r>
              <a:rPr lang="pt-BR" sz="1600"/>
              <a:t>critérios específicos para </a:t>
            </a:r>
            <a:r>
              <a:rPr lang="pt-BR" sz="1600">
                <a:highlight>
                  <a:srgbClr val="FFFF00"/>
                </a:highlight>
              </a:rPr>
              <a:t>certificação de capacete para combate a incêndio estrutural e florestal </a:t>
            </a:r>
            <a:r>
              <a:rPr lang="pt-BR" sz="1600"/>
              <a:t>(definição de </a:t>
            </a:r>
            <a:r>
              <a:rPr lang="pt-BR" sz="1600" b="1"/>
              <a:t>modelos de certificação</a:t>
            </a:r>
            <a:r>
              <a:rPr lang="pt-BR" sz="1600"/>
              <a:t>; documentação; ensaios iniciais; amostragem; critérios de aceitação e rejeição; ensaios de manutenção; periodicidade de manutenção; recertificação etc.) </a:t>
            </a:r>
            <a:endParaRPr lang="pt-B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456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C0A01F44-5064-7463-E455-E8DB8420587A}"/>
              </a:ext>
            </a:extLst>
          </p:cNvPr>
          <p:cNvSpPr txBox="1">
            <a:spLocks/>
          </p:cNvSpPr>
          <p:nvPr/>
        </p:nvSpPr>
        <p:spPr>
          <a:xfrm>
            <a:off x="0" y="0"/>
            <a:ext cx="5144877"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a:t>
            </a:r>
            <a:r>
              <a:rPr lang="pt-BR" sz="1700" b="1">
                <a:solidFill>
                  <a:srgbClr val="FFC000"/>
                </a:solidFill>
                <a:latin typeface="Myriad Pro"/>
              </a:rPr>
              <a:t>Objetivo e documentos de referência</a:t>
            </a:r>
            <a:endParaRPr lang="en-US" sz="1700" b="1">
              <a:solidFill>
                <a:srgbClr val="FFC000"/>
              </a:solidFill>
              <a:latin typeface="Myriad Pro"/>
            </a:endParaRPr>
          </a:p>
        </p:txBody>
      </p:sp>
      <p:graphicFrame>
        <p:nvGraphicFramePr>
          <p:cNvPr id="9" name="Tabela 9">
            <a:extLst>
              <a:ext uri="{FF2B5EF4-FFF2-40B4-BE49-F238E27FC236}">
                <a16:creationId xmlns:a16="http://schemas.microsoft.com/office/drawing/2014/main" id="{2003D67C-7681-FABC-7F8D-99018A4A1333}"/>
              </a:ext>
            </a:extLst>
          </p:cNvPr>
          <p:cNvGraphicFramePr>
            <a:graphicFrameLocks noGrp="1"/>
          </p:cNvGraphicFramePr>
          <p:nvPr>
            <p:extLst>
              <p:ext uri="{D42A27DB-BD31-4B8C-83A1-F6EECF244321}">
                <p14:modId xmlns:p14="http://schemas.microsoft.com/office/powerpoint/2010/main" val="4277645349"/>
              </p:ext>
            </p:extLst>
          </p:nvPr>
        </p:nvGraphicFramePr>
        <p:xfrm>
          <a:off x="561861" y="575342"/>
          <a:ext cx="7227066" cy="2372360"/>
        </p:xfrm>
        <a:graphic>
          <a:graphicData uri="http://schemas.openxmlformats.org/drawingml/2006/table">
            <a:tbl>
              <a:tblPr firstRow="1" bandRow="1">
                <a:tableStyleId>{3B4B98B0-60AC-42C2-AFA5-B58CD77FA1E5}</a:tableStyleId>
              </a:tblPr>
              <a:tblGrid>
                <a:gridCol w="1597445">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r>
                        <a:rPr lang="pt-BR" sz="1400" b="1"/>
                        <a:t>REGRAMENTO: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Art. 37-A, inciso II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Anexo H do Anexo III-A (Sugerido)</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EPI:</a:t>
                      </a:r>
                    </a:p>
                  </a:txBody>
                  <a:tcP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Capacete</a:t>
                      </a:r>
                      <a:r>
                        <a:rPr lang="pt-BR" sz="11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mn-lt"/>
                          <a:ea typeface="+mn-ea"/>
                          <a:cs typeface="+mn-cs"/>
                        </a:rPr>
                        <a:t>Capacete</a:t>
                      </a:r>
                      <a:endParaRPr lang="pt-BR" sz="1200" b="0" i="0">
                        <a:solidFill>
                          <a:srgbClr val="000000"/>
                        </a:solidFill>
                        <a:effectLst/>
                        <a:latin typeface="+mn-lt"/>
                      </a:endParaRP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MODALIDADE:</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Ensaio de tipo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Certificação da conformidade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NORMA TÉCNICA APLICÁVEL:</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Diversas</a:t>
                      </a:r>
                      <a:r>
                        <a:rPr lang="pt-BR" sz="12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Diversas</a:t>
                      </a:r>
                      <a:r>
                        <a:rPr lang="pt-BR" sz="1200" b="0" i="0">
                          <a:solidFill>
                            <a:srgbClr val="000000"/>
                          </a:solidFill>
                          <a:effectLst/>
                          <a:latin typeface="+mn-lt"/>
                        </a:rPr>
                        <a:t>​</a:t>
                      </a:r>
                    </a:p>
                    <a:p>
                      <a:pPr algn="ctr"/>
                      <a:endParaRPr lang="pt-BR" sz="1200" b="1">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sz="1400" b="1"/>
                        <a:t>AGRUPAMENTO:</a:t>
                      </a:r>
                    </a:p>
                  </a:txBody>
                  <a:tcPr>
                    <a:lnR w="12700" cap="flat" cmpd="sng" algn="ctr">
                      <a:solidFill>
                        <a:schemeClr val="tx1"/>
                      </a:solidFill>
                      <a:prstDash val="solid"/>
                      <a:round/>
                      <a:headEnd type="none" w="med" len="med"/>
                      <a:tailEnd type="none" w="med" len="med"/>
                    </a:lnR>
                    <a:lnB>
                      <a:noFill/>
                    </a:lnB>
                  </a:tcPr>
                </a:tc>
                <a:tc>
                  <a:txBody>
                    <a:bodyPr/>
                    <a:lstStyle/>
                    <a:p>
                      <a:pPr algn="ctr"/>
                      <a:r>
                        <a:rPr lang="pt-BR" sz="1200" b="0" i="0" kern="1200">
                          <a:solidFill>
                            <a:schemeClr val="tx1"/>
                          </a:solidFill>
                          <a:effectLst/>
                          <a:latin typeface="+mn-lt"/>
                          <a:ea typeface="+mn-ea"/>
                          <a:cs typeface="+mn-cs"/>
                        </a:rPr>
                        <a:t>Modelo</a:t>
                      </a:r>
                      <a:endParaRPr lang="pt-BR"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pPr algn="ctr"/>
                      <a:r>
                        <a:rPr lang="pt-BR" sz="1200" b="0" i="0">
                          <a:solidFill>
                            <a:srgbClr val="000000"/>
                          </a:solidFill>
                          <a:effectLst/>
                          <a:latin typeface="+mn-lt"/>
                        </a:rPr>
                        <a:t>Modelo</a:t>
                      </a:r>
                      <a:endParaRPr lang="pt-BR" sz="1200" b="1">
                        <a:latin typeface="+mn-lt"/>
                      </a:endParaRP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sz="1400" b="1"/>
                        <a:t>VIGÊNCIA:</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a:latin typeface="+mn-lt"/>
                        </a:rPr>
                        <a:t>Até 31 de dezembro de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i="0">
                          <a:solidFill>
                            <a:srgbClr val="000000"/>
                          </a:solidFill>
                          <a:effectLst/>
                          <a:latin typeface="+mn-lt"/>
                        </a:rPr>
                        <a:t>A partir de 1º de janeiro de 2025</a:t>
                      </a:r>
                      <a:endParaRPr lang="pt-BR" sz="1200" b="1">
                        <a:latin typeface="+mn-lt"/>
                      </a:endParaRP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Tree>
    <p:extLst>
      <p:ext uri="{BB962C8B-B14F-4D97-AF65-F5344CB8AC3E}">
        <p14:creationId xmlns:p14="http://schemas.microsoft.com/office/powerpoint/2010/main" val="426384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97CE4D78-0BE9-E1CD-74A4-CA20CC08FE40}"/>
              </a:ext>
            </a:extLst>
          </p:cNvPr>
          <p:cNvSpPr txBox="1">
            <a:spLocks noGrp="1"/>
          </p:cNvSpPr>
          <p:nvPr>
            <p:ph type="title"/>
          </p:nvPr>
        </p:nvSpPr>
        <p:spPr>
          <a:xfrm>
            <a:off x="-1" y="0"/>
            <a:ext cx="2324559" cy="327782"/>
          </a:xfrm>
          <a:prstGeom prst="rect">
            <a:avLst/>
          </a:prstGeom>
          <a:solidFill>
            <a:schemeClr val="accent6">
              <a:lumMod val="50000"/>
            </a:schemeClr>
          </a:solidFill>
        </p:spPr>
        <p:txBody>
          <a:bodyPr wrap="square" lIns="91440" tIns="45720" rIns="91440" bIns="45720" rtlCol="0" anchor="t">
            <a:spAutoFit/>
          </a:bodyPr>
          <a:lstStyle/>
          <a:p>
            <a:r>
              <a:rPr lang="en-US" sz="1700" b="1" err="1">
                <a:solidFill>
                  <a:srgbClr val="FFC000"/>
                </a:solidFill>
                <a:latin typeface="Myriad Pro"/>
              </a:rPr>
              <a:t>Pauta</a:t>
            </a:r>
            <a:r>
              <a:rPr lang="en-US" sz="1700" b="1">
                <a:solidFill>
                  <a:srgbClr val="FFC000"/>
                </a:solidFill>
                <a:latin typeface="Myriad Pro"/>
              </a:rPr>
              <a:t> de </a:t>
            </a:r>
            <a:r>
              <a:rPr lang="en-US" sz="1700" b="1" err="1">
                <a:solidFill>
                  <a:srgbClr val="FFC000"/>
                </a:solidFill>
                <a:latin typeface="Myriad Pro"/>
              </a:rPr>
              <a:t>reunião</a:t>
            </a:r>
            <a:endParaRPr lang="pt-BR">
              <a:solidFill>
                <a:srgbClr val="FFC000"/>
              </a:solidFill>
            </a:endParaRPr>
          </a:p>
        </p:txBody>
      </p:sp>
      <p:pic>
        <p:nvPicPr>
          <p:cNvPr id="11" name="Imagem 10">
            <a:extLst>
              <a:ext uri="{FF2B5EF4-FFF2-40B4-BE49-F238E27FC236}">
                <a16:creationId xmlns:a16="http://schemas.microsoft.com/office/drawing/2014/main" id="{63DDE328-F0BA-3849-3E45-C9FE709625FA}"/>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2" name="Retângulo: Cantos Arredondados 1">
            <a:extLst>
              <a:ext uri="{FF2B5EF4-FFF2-40B4-BE49-F238E27FC236}">
                <a16:creationId xmlns:a16="http://schemas.microsoft.com/office/drawing/2014/main" id="{6091BDC6-0A22-0DA4-3AAC-DEF4D78A8088}"/>
              </a:ext>
            </a:extLst>
          </p:cNvPr>
          <p:cNvSpPr/>
          <p:nvPr/>
        </p:nvSpPr>
        <p:spPr>
          <a:xfrm>
            <a:off x="686858" y="1065797"/>
            <a:ext cx="7228004" cy="2136373"/>
          </a:xfrm>
          <a:prstGeom prst="round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800" b="1" i="0" u="none" strike="noStrike" kern="0" cap="none" spc="0" normalizeH="0" baseline="0" noProof="0">
              <a:ln>
                <a:noFill/>
              </a:ln>
              <a:solidFill>
                <a:prstClr val="black"/>
              </a:solidFill>
              <a:effectLst/>
              <a:uLnTx/>
              <a:uFillTx/>
              <a:latin typeface="Calibri"/>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prstClr val="black"/>
                </a:solidFill>
                <a:effectLst/>
                <a:uLnTx/>
                <a:uFillTx/>
                <a:latin typeface="Calibri"/>
                <a:ea typeface="Times New Roman" panose="02020603050405020304" pitchFamily="18" charset="0"/>
                <a:cs typeface="Times New Roman"/>
                <a:sym typeface="Arial"/>
              </a:rPr>
              <a:t>1. Apresentação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prstClr val="black"/>
                </a:solidFill>
                <a:effectLst/>
                <a:uLnTx/>
                <a:uFillTx/>
                <a:latin typeface="Calibri"/>
                <a:ea typeface="+mn-ea"/>
                <a:cs typeface="+mn-cs"/>
                <a:sym typeface="Arial"/>
              </a:rPr>
              <a:t>2. Inclusão de novos anexos no </a:t>
            </a:r>
            <a:r>
              <a:rPr kumimoji="0" lang="pt-BR" sz="1400" b="1" i="0" u="none" strike="noStrike" kern="0" cap="none" spc="0" normalizeH="0" baseline="0" noProof="0">
                <a:ln>
                  <a:noFill/>
                </a:ln>
                <a:solidFill>
                  <a:prstClr val="black"/>
                </a:solidFill>
                <a:effectLst/>
                <a:uLnTx/>
                <a:uFillTx/>
                <a:latin typeface="Calibri"/>
                <a:ea typeface="+mn-lt"/>
                <a:cs typeface="Calibri"/>
                <a:sym typeface="Arial"/>
              </a:rPr>
              <a:t>Anexo III-A:</a:t>
            </a:r>
            <a:endParaRPr kumimoji="0" lang="pt-BR" sz="1400" b="1" i="0" u="none" strike="noStrike" kern="0" cap="none" spc="0" normalizeH="0" baseline="0" noProof="0">
              <a:ln>
                <a:noFill/>
              </a:ln>
              <a:solidFill>
                <a:prstClr val="black"/>
              </a:solidFill>
              <a:effectLst/>
              <a:uLnTx/>
              <a:uFillTx/>
              <a:latin typeface="Calibri"/>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G: protetor auditivo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H: capacete de combate a incêndio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I: mangas isolantes de borracha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J: vestimentas condutivas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K: respiradores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Anexo L: creme protetor de segurança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0" cap="none" spc="0" normalizeH="0" baseline="0" noProof="0">
                <a:ln>
                  <a:noFill/>
                </a:ln>
                <a:solidFill>
                  <a:prstClr val="black"/>
                </a:solidFill>
                <a:effectLst/>
                <a:uLnTx/>
                <a:uFillTx/>
                <a:latin typeface="Calibri"/>
                <a:ea typeface="+mn-ea"/>
                <a:cs typeface="+mn-cs"/>
                <a:sym typeface="Arial"/>
              </a:rPr>
              <a:t> </a:t>
            </a:r>
            <a:endParaRPr kumimoji="0" lang="pt-BR" sz="1600" b="0" i="0" u="none" strike="noStrike" kern="0" cap="none" spc="0" normalizeH="0" baseline="0" noProof="0">
              <a:ln>
                <a:noFill/>
              </a:ln>
              <a:solidFill>
                <a:prstClr val="black"/>
              </a:solidFill>
              <a:effectLst/>
              <a:uLnTx/>
              <a:uFillTx/>
              <a:latin typeface="Calibri"/>
              <a:ea typeface="+mn-lt"/>
              <a:cs typeface="Calibri"/>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600" b="0" i="0" u="none" strike="noStrike" kern="0" cap="none" spc="0" normalizeH="0" baseline="0" noProof="0">
              <a:ln>
                <a:noFill/>
              </a:ln>
              <a:solidFill>
                <a:prstClr val="black"/>
              </a:solidFill>
              <a:effectLst/>
              <a:uLnTx/>
              <a:uFillTx/>
              <a:latin typeface="Calibri"/>
              <a:ea typeface="+mn-ea"/>
              <a:cs typeface="Calibri"/>
              <a:sym typeface="Arial"/>
            </a:endParaRPr>
          </a:p>
        </p:txBody>
      </p:sp>
      <p:sp>
        <p:nvSpPr>
          <p:cNvPr id="6" name="Retângulo: Cantos Arredondados 20">
            <a:extLst>
              <a:ext uri="{FF2B5EF4-FFF2-40B4-BE49-F238E27FC236}">
                <a16:creationId xmlns:a16="http://schemas.microsoft.com/office/drawing/2014/main" id="{3F0200CA-634F-DB95-C38A-3AC38F1FECFD}"/>
              </a:ext>
            </a:extLst>
          </p:cNvPr>
          <p:cNvSpPr/>
          <p:nvPr/>
        </p:nvSpPr>
        <p:spPr>
          <a:xfrm>
            <a:off x="690705" y="3901019"/>
            <a:ext cx="7096741" cy="842590"/>
          </a:xfrm>
          <a:prstGeom prst="round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prstClr val="black"/>
                </a:solidFill>
                <a:effectLst/>
                <a:uLnTx/>
                <a:uFillTx/>
                <a:latin typeface="Calibri"/>
                <a:ea typeface="+mn-ea"/>
                <a:cs typeface="+mn-cs"/>
                <a:sym typeface="Arial"/>
              </a:rPr>
              <a:t>3. Alterações Capítulo I / Anexo I / Anexo II / Anexo III-A - parte geral e anexos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a:ln>
                  <a:noFill/>
                </a:ln>
                <a:solidFill>
                  <a:prstClr val="black"/>
                </a:solidFill>
                <a:effectLst/>
                <a:uLnTx/>
                <a:uFillTx/>
                <a:latin typeface="Calibri"/>
                <a:ea typeface="+mn-ea"/>
                <a:cs typeface="+mn-cs"/>
                <a:sym typeface="Arial"/>
              </a:rPr>
              <a:t>4. Esclarecimento de dúvidas</a:t>
            </a:r>
          </a:p>
        </p:txBody>
      </p:sp>
      <p:sp>
        <p:nvSpPr>
          <p:cNvPr id="8" name="TextBox 32">
            <a:extLst>
              <a:ext uri="{FF2B5EF4-FFF2-40B4-BE49-F238E27FC236}">
                <a16:creationId xmlns:a16="http://schemas.microsoft.com/office/drawing/2014/main" id="{7E4BE964-9765-AED4-476A-C0572084E97A}"/>
              </a:ext>
            </a:extLst>
          </p:cNvPr>
          <p:cNvSpPr txBox="1"/>
          <p:nvPr/>
        </p:nvSpPr>
        <p:spPr>
          <a:xfrm flipH="1">
            <a:off x="5754541" y="1145339"/>
            <a:ext cx="2094689" cy="451406"/>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marR="0" lvl="0" indent="-214313"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20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Intervalo (manhã): </a:t>
            </a:r>
            <a:r>
              <a:rPr kumimoji="0" lang="pt-BR" sz="1200" b="1" i="0" u="none" strike="noStrike" kern="1200" cap="none" spc="-8" normalizeH="0" baseline="0" noProof="0">
                <a:ln>
                  <a:noFill/>
                </a:ln>
                <a:solidFill>
                  <a:prstClr val="black"/>
                </a:solidFill>
                <a:effectLst/>
                <a:highlight>
                  <a:srgbClr val="FFFF00"/>
                </a:highlight>
                <a:uLnTx/>
                <a:uFillTx/>
                <a:latin typeface="Poppins" pitchFamily="2" charset="77"/>
                <a:ea typeface="+mn-ea"/>
                <a:cs typeface="Poppins" pitchFamily="2" charset="77"/>
                <a:sym typeface="Arial"/>
              </a:rPr>
              <a:t>10h30 às 10h45</a:t>
            </a:r>
            <a:endParaRPr kumimoji="0" lang="en-US" sz="1200" b="0" i="0" u="none" strike="noStrike" kern="1200" cap="none" spc="-8" normalizeH="0" baseline="0" noProof="0">
              <a:ln>
                <a:noFill/>
              </a:ln>
              <a:solidFill>
                <a:prstClr val="black"/>
              </a:solidFill>
              <a:effectLst/>
              <a:highlight>
                <a:srgbClr val="FFFF00"/>
              </a:highlight>
              <a:uLnTx/>
              <a:uFillTx/>
              <a:latin typeface="Poppins" pitchFamily="2" charset="77"/>
              <a:ea typeface="+mn-ea"/>
              <a:cs typeface="Poppins" pitchFamily="2" charset="77"/>
              <a:sym typeface="Arial"/>
            </a:endParaRPr>
          </a:p>
        </p:txBody>
      </p:sp>
      <p:sp>
        <p:nvSpPr>
          <p:cNvPr id="9" name="TextBox 32">
            <a:extLst>
              <a:ext uri="{FF2B5EF4-FFF2-40B4-BE49-F238E27FC236}">
                <a16:creationId xmlns:a16="http://schemas.microsoft.com/office/drawing/2014/main" id="{37417179-1AD3-57EF-B3CF-BB8157DD8003}"/>
              </a:ext>
            </a:extLst>
          </p:cNvPr>
          <p:cNvSpPr txBox="1"/>
          <p:nvPr/>
        </p:nvSpPr>
        <p:spPr>
          <a:xfrm flipH="1">
            <a:off x="5754540" y="1708235"/>
            <a:ext cx="2094689" cy="451406"/>
          </a:xfrm>
          <a:prstGeom prst="rect">
            <a:avLst/>
          </a:prstGeom>
          <a:noFill/>
        </p:spPr>
        <p:txBody>
          <a:bodyPr wrap="square" lIns="91440" tIns="45720" rIns="91440" bIns="45720" rtlCol="0" anchor="t">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lang="pt-BR" sz="1200" b="1" spc="-8">
                <a:solidFill>
                  <a:prstClr val="black"/>
                </a:solidFill>
                <a:latin typeface="Poppins"/>
                <a:cs typeface="Poppins"/>
              </a:rPr>
              <a:t>Intervalo</a:t>
            </a:r>
            <a:r>
              <a:rPr kumimoji="0" lang="pt-BR" sz="1200" b="1" i="0" u="none" strike="noStrike" kern="1200" cap="none" spc="-8" normalizeH="0" baseline="0" noProof="0">
                <a:ln>
                  <a:noFill/>
                </a:ln>
                <a:solidFill>
                  <a:prstClr val="black"/>
                </a:solidFill>
                <a:effectLst/>
                <a:uLnTx/>
                <a:uFillTx/>
                <a:latin typeface="Poppins"/>
                <a:cs typeface="Poppins"/>
                <a:sym typeface="Arial"/>
              </a:rPr>
              <a:t> (almoço): </a:t>
            </a:r>
            <a:r>
              <a:rPr lang="pt-BR" sz="1200" b="1" spc="-8">
                <a:solidFill>
                  <a:prstClr val="black"/>
                </a:solidFill>
                <a:highlight>
                  <a:srgbClr val="FFFF00"/>
                </a:highlight>
                <a:latin typeface="Poppins"/>
                <a:cs typeface="Poppins"/>
              </a:rPr>
              <a:t>12h</a:t>
            </a:r>
            <a:r>
              <a:rPr kumimoji="0" lang="pt-BR" sz="1200" b="1" i="0" u="none" strike="noStrike" kern="1200" cap="none" spc="-8" normalizeH="0" baseline="0" noProof="0">
                <a:ln>
                  <a:noFill/>
                </a:ln>
                <a:solidFill>
                  <a:prstClr val="black"/>
                </a:solidFill>
                <a:effectLst/>
                <a:highlight>
                  <a:srgbClr val="FFFF00"/>
                </a:highlight>
                <a:uLnTx/>
                <a:uFillTx/>
                <a:latin typeface="Poppins"/>
                <a:cs typeface="Poppins"/>
                <a:sym typeface="Arial"/>
              </a:rPr>
              <a:t> às 14h</a:t>
            </a:r>
            <a:endParaRPr lang="en-US" sz="1200" b="0" i="0" u="none" strike="noStrike" kern="1200" cap="none" spc="-8" normalizeH="0" baseline="0" noProof="0">
              <a:ln>
                <a:noFill/>
              </a:ln>
              <a:solidFill>
                <a:prstClr val="black"/>
              </a:solidFill>
              <a:effectLst/>
              <a:highlight>
                <a:srgbClr val="FFFF00"/>
              </a:highlight>
              <a:uLnTx/>
              <a:uFillTx/>
              <a:latin typeface="Poppins" pitchFamily="2" charset="77"/>
              <a:cs typeface="Poppins" pitchFamily="2" charset="77"/>
            </a:endParaRPr>
          </a:p>
        </p:txBody>
      </p:sp>
      <p:sp>
        <p:nvSpPr>
          <p:cNvPr id="10" name="TextBox 32">
            <a:extLst>
              <a:ext uri="{FF2B5EF4-FFF2-40B4-BE49-F238E27FC236}">
                <a16:creationId xmlns:a16="http://schemas.microsoft.com/office/drawing/2014/main" id="{D3FEF75D-FD0D-4918-F53F-7364A724E0F4}"/>
              </a:ext>
            </a:extLst>
          </p:cNvPr>
          <p:cNvSpPr txBox="1"/>
          <p:nvPr/>
        </p:nvSpPr>
        <p:spPr>
          <a:xfrm flipH="1">
            <a:off x="5794872" y="2227789"/>
            <a:ext cx="1902394" cy="451406"/>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marR="0" lvl="0" indent="-214313"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20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Intervalo (tarde): </a:t>
            </a:r>
            <a:r>
              <a:rPr kumimoji="0" lang="pt-BR" sz="1200" b="1" i="0" u="none" strike="noStrike" kern="1200" cap="none" spc="-8" normalizeH="0" baseline="0" noProof="0">
                <a:ln>
                  <a:noFill/>
                </a:ln>
                <a:solidFill>
                  <a:prstClr val="black"/>
                </a:solidFill>
                <a:effectLst/>
                <a:highlight>
                  <a:srgbClr val="FFFF00"/>
                </a:highlight>
                <a:uLnTx/>
                <a:uFillTx/>
                <a:latin typeface="Poppins" pitchFamily="2" charset="77"/>
                <a:ea typeface="+mn-ea"/>
                <a:cs typeface="Poppins" pitchFamily="2" charset="77"/>
                <a:sym typeface="Arial"/>
              </a:rPr>
              <a:t>15h30 às 15h45</a:t>
            </a:r>
            <a:endParaRPr kumimoji="0" lang="en-US" sz="1200" b="0" i="0" u="none" strike="noStrike" kern="1200" cap="none" spc="-8" normalizeH="0" baseline="0" noProof="0">
              <a:ln>
                <a:noFill/>
              </a:ln>
              <a:solidFill>
                <a:prstClr val="black"/>
              </a:solidFill>
              <a:effectLst/>
              <a:highlight>
                <a:srgbClr val="FFFF00"/>
              </a:highlight>
              <a:uLnTx/>
              <a:uFillTx/>
              <a:latin typeface="Poppins" pitchFamily="2" charset="77"/>
              <a:ea typeface="+mn-ea"/>
              <a:cs typeface="Poppins" pitchFamily="2" charset="77"/>
              <a:sym typeface="Arial"/>
            </a:endParaRPr>
          </a:p>
        </p:txBody>
      </p:sp>
      <p:sp>
        <p:nvSpPr>
          <p:cNvPr id="12" name="Retângulo: Cantos Arredondados 11">
            <a:extLst>
              <a:ext uri="{FF2B5EF4-FFF2-40B4-BE49-F238E27FC236}">
                <a16:creationId xmlns:a16="http://schemas.microsoft.com/office/drawing/2014/main" id="{2E7E6DDA-137B-4AC7-BA45-30A8CF6DB476}"/>
              </a:ext>
            </a:extLst>
          </p:cNvPr>
          <p:cNvSpPr/>
          <p:nvPr/>
        </p:nvSpPr>
        <p:spPr>
          <a:xfrm>
            <a:off x="203055" y="534850"/>
            <a:ext cx="7359268" cy="4514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800" b="1" i="0" u="none" strike="noStrike" kern="0" cap="none" spc="0" normalizeH="0" baseline="0" noProof="0">
                <a:ln>
                  <a:noFill/>
                </a:ln>
                <a:solidFill>
                  <a:prstClr val="black"/>
                </a:solidFill>
                <a:effectLst/>
                <a:uLnTx/>
                <a:uFillTx/>
                <a:latin typeface="Calibri"/>
                <a:ea typeface="Times New Roman" panose="02020603050405020304" pitchFamily="18" charset="0"/>
                <a:cs typeface="Times New Roman" panose="02020603050405020304" pitchFamily="18" charset="0"/>
                <a:sym typeface="Arial"/>
              </a:rPr>
              <a:t>13/11 (manhã) - Alterações na Portaria MTP n° 672/2021:</a:t>
            </a:r>
            <a:endParaRPr kumimoji="0" lang="pt-BR" sz="18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3" name="Retângulo: Cantos Arredondados 12">
            <a:extLst>
              <a:ext uri="{FF2B5EF4-FFF2-40B4-BE49-F238E27FC236}">
                <a16:creationId xmlns:a16="http://schemas.microsoft.com/office/drawing/2014/main" id="{30AFD32B-74B1-F31D-D488-C127D016F402}"/>
              </a:ext>
            </a:extLst>
          </p:cNvPr>
          <p:cNvSpPr/>
          <p:nvPr/>
        </p:nvSpPr>
        <p:spPr>
          <a:xfrm>
            <a:off x="295731" y="3448166"/>
            <a:ext cx="7359268" cy="45140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800" b="1" i="0" u="none" strike="noStrike" kern="0" cap="none" spc="0" normalizeH="0" baseline="0" noProof="0">
                <a:ln>
                  <a:noFill/>
                </a:ln>
                <a:solidFill>
                  <a:prstClr val="black"/>
                </a:solidFill>
                <a:effectLst/>
                <a:uLnTx/>
                <a:uFillTx/>
                <a:latin typeface="Calibri"/>
                <a:ea typeface="Times New Roman" panose="02020603050405020304" pitchFamily="18" charset="0"/>
                <a:cs typeface="Times New Roman" panose="02020603050405020304" pitchFamily="18" charset="0"/>
                <a:sym typeface="Arial"/>
              </a:rPr>
              <a:t>13/11 (tarde) - Alterações na Portaria MTP n° 672/2021:</a:t>
            </a:r>
            <a:endParaRPr kumimoji="0" lang="pt-BR" sz="18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 name="TextBox 32">
            <a:extLst>
              <a:ext uri="{FF2B5EF4-FFF2-40B4-BE49-F238E27FC236}">
                <a16:creationId xmlns:a16="http://schemas.microsoft.com/office/drawing/2014/main" id="{2E8C20ED-4E90-11EA-F40D-79A91D495C45}"/>
              </a:ext>
            </a:extLst>
          </p:cNvPr>
          <p:cNvSpPr txBox="1"/>
          <p:nvPr/>
        </p:nvSpPr>
        <p:spPr>
          <a:xfrm flipH="1">
            <a:off x="5854597" y="2720000"/>
            <a:ext cx="2280819" cy="451406"/>
          </a:xfrm>
          <a:prstGeom prst="rect">
            <a:avLst/>
          </a:prstGeom>
          <a:noFill/>
        </p:spPr>
        <p:txBody>
          <a:bodyPr wrap="square" lIns="91440" tIns="45720" rIns="91440" bIns="45720" rtlCol="0" anchor="t">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indent="-213995" algn="just">
              <a:lnSpc>
                <a:spcPts val="1350"/>
              </a:lnSpc>
              <a:buFont typeface="Wingdings" panose="05000000000000000000" pitchFamily="2" charset="2"/>
              <a:buChar char="q"/>
              <a:defRPr/>
            </a:pPr>
            <a:r>
              <a:rPr lang="pt-BR" sz="1200" b="1" spc="-8">
                <a:solidFill>
                  <a:prstClr val="black"/>
                </a:solidFill>
                <a:latin typeface="Poppins"/>
                <a:cs typeface="Poppins"/>
              </a:rPr>
              <a:t>Encerramento  </a:t>
            </a:r>
            <a:r>
              <a:rPr kumimoji="0" lang="pt-BR" sz="1200" b="1" i="0" u="none" strike="noStrike" kern="1200" cap="none" spc="-8" normalizeH="0" baseline="0" noProof="0">
                <a:ln>
                  <a:noFill/>
                </a:ln>
                <a:solidFill>
                  <a:prstClr val="black"/>
                </a:solidFill>
                <a:effectLst/>
                <a:uLnTx/>
                <a:uFillTx/>
                <a:latin typeface="Poppins"/>
                <a:cs typeface="Poppins"/>
                <a:sym typeface="Arial"/>
              </a:rPr>
              <a:t>(tarde): </a:t>
            </a:r>
            <a:r>
              <a:rPr lang="pt-BR" sz="1200" b="1" spc="-8">
                <a:solidFill>
                  <a:prstClr val="black"/>
                </a:solidFill>
                <a:highlight>
                  <a:srgbClr val="FFFF00"/>
                </a:highlight>
                <a:latin typeface="Poppins"/>
                <a:cs typeface="Poppins"/>
              </a:rPr>
              <a:t>17h</a:t>
            </a:r>
            <a:endParaRPr lang="pt-BR" sz="1200" b="1" i="0" u="none" strike="noStrike" kern="1200" cap="none" spc="-8" normalizeH="0" baseline="0" noProof="0">
              <a:ln>
                <a:noFill/>
              </a:ln>
              <a:solidFill>
                <a:prstClr val="black"/>
              </a:solidFill>
              <a:effectLst/>
              <a:highlight>
                <a:srgbClr val="FFFF00"/>
              </a:highlight>
              <a:uLnTx/>
              <a:uFillTx/>
              <a:latin typeface="Poppins"/>
              <a:cs typeface="Poppins"/>
            </a:endParaRPr>
          </a:p>
        </p:txBody>
      </p:sp>
    </p:spTree>
    <p:extLst>
      <p:ext uri="{BB962C8B-B14F-4D97-AF65-F5344CB8AC3E}">
        <p14:creationId xmlns:p14="http://schemas.microsoft.com/office/powerpoint/2010/main" val="5759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vre: Forma 2">
            <a:extLst>
              <a:ext uri="{FF2B5EF4-FFF2-40B4-BE49-F238E27FC236}">
                <a16:creationId xmlns:a16="http://schemas.microsoft.com/office/drawing/2014/main" id="{F7203522-D7C4-FFB2-EE8A-1E5F8782AE78}"/>
              </a:ext>
            </a:extLst>
          </p:cNvPr>
          <p:cNvSpPr/>
          <p:nvPr/>
        </p:nvSpPr>
        <p:spPr>
          <a:xfrm>
            <a:off x="409061" y="481836"/>
            <a:ext cx="2517529"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1. Objetivo</a:t>
            </a:r>
          </a:p>
        </p:txBody>
      </p:sp>
      <p:sp>
        <p:nvSpPr>
          <p:cNvPr id="4" name="Forma Livre: Forma 3">
            <a:extLst>
              <a:ext uri="{FF2B5EF4-FFF2-40B4-BE49-F238E27FC236}">
                <a16:creationId xmlns:a16="http://schemas.microsoft.com/office/drawing/2014/main" id="{AC350616-3C11-4FE1-AEB4-C21D0574C6FD}"/>
              </a:ext>
            </a:extLst>
          </p:cNvPr>
          <p:cNvSpPr/>
          <p:nvPr/>
        </p:nvSpPr>
        <p:spPr>
          <a:xfrm>
            <a:off x="416233" y="1000236"/>
            <a:ext cx="2517529" cy="4078910"/>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r>
              <a:rPr lang="pt-BR" sz="2000" kern="1200">
                <a:latin typeface="Calibri" panose="020F0502020204030204" pitchFamily="34" charset="0"/>
              </a:rPr>
              <a:t>EPI destinado à</a:t>
            </a:r>
            <a:r>
              <a:rPr lang="pt-BR" sz="1800"/>
              <a:t> proteção da cabeça </a:t>
            </a:r>
            <a:r>
              <a:rPr lang="pt-BR" sz="1800" b="1"/>
              <a:t>contra agentes térmicos</a:t>
            </a:r>
            <a:r>
              <a:rPr lang="pt-BR" sz="1800"/>
              <a:t>.</a:t>
            </a:r>
          </a:p>
          <a:p>
            <a:pPr algn="just"/>
            <a:endParaRPr lang="pt-BR" sz="2000" b="1" kern="1200">
              <a:latin typeface="Calibri" panose="020F0502020204030204" pitchFamily="34" charset="0"/>
            </a:endParaRPr>
          </a:p>
        </p:txBody>
      </p:sp>
      <p:sp>
        <p:nvSpPr>
          <p:cNvPr id="5" name="Forma Livre: Forma 4">
            <a:extLst>
              <a:ext uri="{FF2B5EF4-FFF2-40B4-BE49-F238E27FC236}">
                <a16:creationId xmlns:a16="http://schemas.microsoft.com/office/drawing/2014/main" id="{308F9DB8-F6F5-057E-F543-D8E9E98526FC}"/>
              </a:ext>
            </a:extLst>
          </p:cNvPr>
          <p:cNvSpPr/>
          <p:nvPr/>
        </p:nvSpPr>
        <p:spPr>
          <a:xfrm>
            <a:off x="3028191" y="481836"/>
            <a:ext cx="2611958"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4.2 Lote de Fabricação</a:t>
            </a:r>
          </a:p>
        </p:txBody>
      </p:sp>
      <p:sp>
        <p:nvSpPr>
          <p:cNvPr id="6" name="Forma Livre: Forma 5">
            <a:extLst>
              <a:ext uri="{FF2B5EF4-FFF2-40B4-BE49-F238E27FC236}">
                <a16:creationId xmlns:a16="http://schemas.microsoft.com/office/drawing/2014/main" id="{8386430A-57F6-F093-9664-BE3350617DB2}"/>
              </a:ext>
            </a:extLst>
          </p:cNvPr>
          <p:cNvSpPr/>
          <p:nvPr/>
        </p:nvSpPr>
        <p:spPr>
          <a:xfrm>
            <a:off x="3035363" y="1000236"/>
            <a:ext cx="2611958" cy="4078910"/>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r>
              <a:rPr lang="pt-BR" sz="2000"/>
              <a:t>Conjunto de unidades do produto, pertencentes a um </a:t>
            </a:r>
            <a:r>
              <a:rPr lang="pt-BR" sz="2000" b="1"/>
              <a:t>mesmo modelo</a:t>
            </a:r>
            <a:r>
              <a:rPr lang="pt-BR" sz="2000"/>
              <a:t>.</a:t>
            </a:r>
          </a:p>
          <a:p>
            <a:pPr marL="171450" lvl="1" indent="-171450" algn="l" defTabSz="800100">
              <a:lnSpc>
                <a:spcPct val="90000"/>
              </a:lnSpc>
              <a:spcBef>
                <a:spcPct val="0"/>
              </a:spcBef>
              <a:spcAft>
                <a:spcPct val="15000"/>
              </a:spcAft>
              <a:buChar char="•"/>
            </a:pPr>
            <a:endParaRPr lang="pt-BR" sz="1800" kern="1200"/>
          </a:p>
        </p:txBody>
      </p:sp>
      <p:sp>
        <p:nvSpPr>
          <p:cNvPr id="7" name="Forma Livre: Forma 6">
            <a:extLst>
              <a:ext uri="{FF2B5EF4-FFF2-40B4-BE49-F238E27FC236}">
                <a16:creationId xmlns:a16="http://schemas.microsoft.com/office/drawing/2014/main" id="{A0E65BAE-2CB9-FB4E-3A44-E212FCD36871}"/>
              </a:ext>
            </a:extLst>
          </p:cNvPr>
          <p:cNvSpPr/>
          <p:nvPr/>
        </p:nvSpPr>
        <p:spPr>
          <a:xfrm>
            <a:off x="5803747" y="481836"/>
            <a:ext cx="2611958" cy="518400"/>
          </a:xfrm>
          <a:custGeom>
            <a:avLst/>
            <a:gdLst>
              <a:gd name="connsiteX0" fmla="*/ 0 w 2517529"/>
              <a:gd name="connsiteY0" fmla="*/ 0 h 518400"/>
              <a:gd name="connsiteX1" fmla="*/ 2517529 w 2517529"/>
              <a:gd name="connsiteY1" fmla="*/ 0 h 518400"/>
              <a:gd name="connsiteX2" fmla="*/ 2517529 w 2517529"/>
              <a:gd name="connsiteY2" fmla="*/ 518400 h 518400"/>
              <a:gd name="connsiteX3" fmla="*/ 0 w 2517529"/>
              <a:gd name="connsiteY3" fmla="*/ 518400 h 518400"/>
              <a:gd name="connsiteX4" fmla="*/ 0 w 2517529"/>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518400">
                <a:moveTo>
                  <a:pt x="0" y="0"/>
                </a:moveTo>
                <a:lnTo>
                  <a:pt x="2517529" y="0"/>
                </a:lnTo>
                <a:lnTo>
                  <a:pt x="2517529"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t-BR" sz="1800" kern="1200"/>
              <a:t>4.3 Modelo</a:t>
            </a:r>
          </a:p>
        </p:txBody>
      </p:sp>
      <p:sp>
        <p:nvSpPr>
          <p:cNvPr id="8" name="Forma Livre: Forma 7">
            <a:extLst>
              <a:ext uri="{FF2B5EF4-FFF2-40B4-BE49-F238E27FC236}">
                <a16:creationId xmlns:a16="http://schemas.microsoft.com/office/drawing/2014/main" id="{7A261675-0931-2410-4F2D-DF9D8383C63C}"/>
              </a:ext>
            </a:extLst>
          </p:cNvPr>
          <p:cNvSpPr/>
          <p:nvPr/>
        </p:nvSpPr>
        <p:spPr>
          <a:xfrm>
            <a:off x="5803747" y="1000236"/>
            <a:ext cx="2611957" cy="4078910"/>
          </a:xfrm>
          <a:custGeom>
            <a:avLst/>
            <a:gdLst>
              <a:gd name="connsiteX0" fmla="*/ 0 w 2517529"/>
              <a:gd name="connsiteY0" fmla="*/ 0 h 3891037"/>
              <a:gd name="connsiteX1" fmla="*/ 2517529 w 2517529"/>
              <a:gd name="connsiteY1" fmla="*/ 0 h 3891037"/>
              <a:gd name="connsiteX2" fmla="*/ 2517529 w 2517529"/>
              <a:gd name="connsiteY2" fmla="*/ 3891037 h 3891037"/>
              <a:gd name="connsiteX3" fmla="*/ 0 w 2517529"/>
              <a:gd name="connsiteY3" fmla="*/ 3891037 h 3891037"/>
              <a:gd name="connsiteX4" fmla="*/ 0 w 2517529"/>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529" h="3891037">
                <a:moveTo>
                  <a:pt x="0" y="0"/>
                </a:moveTo>
                <a:lnTo>
                  <a:pt x="2517529" y="0"/>
                </a:lnTo>
                <a:lnTo>
                  <a:pt x="2517529" y="3891037"/>
                </a:lnTo>
                <a:lnTo>
                  <a:pt x="0" y="38910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r>
              <a:rPr lang="pt-BR" sz="2000"/>
              <a:t>Capacetes para combate a incêndio estrutural e florestal com </a:t>
            </a:r>
            <a:r>
              <a:rPr lang="pt-BR" sz="2000" b="1"/>
              <a:t>especificações próprias </a:t>
            </a:r>
            <a:r>
              <a:rPr lang="pt-BR" sz="2000"/>
              <a:t>e </a:t>
            </a:r>
            <a:r>
              <a:rPr lang="pt-BR" sz="2000" b="1"/>
              <a:t>mesmas características construtivas</a:t>
            </a:r>
            <a:r>
              <a:rPr lang="pt-BR" sz="2000"/>
              <a:t>, ou seja, fabricados segundo mesmo(a):</a:t>
            </a:r>
          </a:p>
          <a:p>
            <a:pPr marL="342900" indent="-342900">
              <a:buFont typeface="Wingdings" panose="05000000000000000000" pitchFamily="2" charset="2"/>
              <a:buChar char="ü"/>
            </a:pPr>
            <a:r>
              <a:rPr lang="pt-BR" sz="2000" b="1"/>
              <a:t>projeto</a:t>
            </a:r>
          </a:p>
          <a:p>
            <a:pPr marL="342900" indent="-342900">
              <a:buFont typeface="Wingdings" panose="05000000000000000000" pitchFamily="2" charset="2"/>
              <a:buChar char="ü"/>
            </a:pPr>
            <a:r>
              <a:rPr lang="pt-BR" sz="2000" b="1"/>
              <a:t>processo produtivo</a:t>
            </a:r>
          </a:p>
          <a:p>
            <a:pPr marL="342900" indent="-342900">
              <a:buFont typeface="Wingdings" panose="05000000000000000000" pitchFamily="2" charset="2"/>
              <a:buChar char="ü"/>
            </a:pPr>
            <a:r>
              <a:rPr lang="pt-BR" sz="2000" b="1"/>
              <a:t>matéria-prima.</a:t>
            </a:r>
          </a:p>
        </p:txBody>
      </p:sp>
      <p:sp>
        <p:nvSpPr>
          <p:cNvPr id="9" name="TextBox 21">
            <a:extLst>
              <a:ext uri="{FF2B5EF4-FFF2-40B4-BE49-F238E27FC236}">
                <a16:creationId xmlns:a16="http://schemas.microsoft.com/office/drawing/2014/main" id="{ECD4A186-8FEF-CF45-A592-68D7D06EACC7}"/>
              </a:ext>
            </a:extLst>
          </p:cNvPr>
          <p:cNvSpPr txBox="1">
            <a:spLocks/>
          </p:cNvSpPr>
          <p:nvPr/>
        </p:nvSpPr>
        <p:spPr>
          <a:xfrm>
            <a:off x="1" y="0"/>
            <a:ext cx="5329988"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a:t>
            </a:r>
            <a:r>
              <a:rPr lang="en-US" sz="1700" b="1" err="1">
                <a:solidFill>
                  <a:srgbClr val="FFC000"/>
                </a:solidFill>
                <a:latin typeface="Myriad Pro"/>
                <a:cs typeface="Myriad Pro"/>
              </a:rPr>
              <a:t>Objetivo</a:t>
            </a:r>
            <a:r>
              <a:rPr lang="en-US" sz="1700" b="1">
                <a:solidFill>
                  <a:srgbClr val="FFC000"/>
                </a:solidFill>
                <a:latin typeface="Myriad Pro"/>
                <a:cs typeface="Myriad Pro"/>
              </a:rPr>
              <a:t> e </a:t>
            </a:r>
            <a:r>
              <a:rPr lang="pt-BR" sz="1700" b="1">
                <a:solidFill>
                  <a:srgbClr val="FFC000"/>
                </a:solidFill>
                <a:latin typeface="Myriad Pro"/>
                <a:cs typeface="Myriad Pro"/>
              </a:rPr>
              <a:t>Definições</a:t>
            </a:r>
            <a:endParaRPr lang="en-US" sz="1700" b="1">
              <a:solidFill>
                <a:srgbClr val="FFC000"/>
              </a:solidFill>
              <a:latin typeface="Myriad Pro"/>
            </a:endParaRPr>
          </a:p>
        </p:txBody>
      </p:sp>
      <p:sp>
        <p:nvSpPr>
          <p:cNvPr id="10" name="Canto Dobrado 35">
            <a:extLst>
              <a:ext uri="{FF2B5EF4-FFF2-40B4-BE49-F238E27FC236}">
                <a16:creationId xmlns:a16="http://schemas.microsoft.com/office/drawing/2014/main" id="{55F73F98-52F2-ECF1-38D8-1F9709519677}"/>
              </a:ext>
            </a:extLst>
          </p:cNvPr>
          <p:cNvSpPr/>
          <p:nvPr/>
        </p:nvSpPr>
        <p:spPr>
          <a:xfrm>
            <a:off x="510662" y="2320579"/>
            <a:ext cx="2276082" cy="190852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a:solidFill>
                <a:schemeClr val="tx1"/>
              </a:solidFill>
            </a:endParaRPr>
          </a:p>
          <a:p>
            <a:endParaRPr lang="pt-BR">
              <a:solidFill>
                <a:schemeClr val="tx1"/>
              </a:solidFill>
            </a:endParaRPr>
          </a:p>
          <a:p>
            <a:r>
              <a:rPr lang="pt-BR">
                <a:solidFill>
                  <a:schemeClr val="tx1"/>
                </a:solidFill>
              </a:rPr>
              <a:t>Não se confunde com o capacete de segurança para proteção da cabeça </a:t>
            </a:r>
            <a:r>
              <a:rPr lang="pt-BR" b="1">
                <a:solidFill>
                  <a:schemeClr val="tx1"/>
                </a:solidFill>
              </a:rPr>
              <a:t>contra impactos e agentes agressivos</a:t>
            </a:r>
            <a:r>
              <a:rPr lang="pt-BR">
                <a:solidFill>
                  <a:schemeClr val="tx1"/>
                </a:solidFill>
              </a:rPr>
              <a:t> no uso industrial objeto do Anexo A do RGCEPI</a:t>
            </a:r>
          </a:p>
          <a:p>
            <a:pPr lvl="0"/>
            <a:endParaRPr lang="pt-BR" sz="1200">
              <a:solidFill>
                <a:schemeClr val="tx1"/>
              </a:solidFill>
            </a:endParaRPr>
          </a:p>
        </p:txBody>
      </p:sp>
    </p:spTree>
    <p:extLst>
      <p:ext uri="{BB962C8B-B14F-4D97-AF65-F5344CB8AC3E}">
        <p14:creationId xmlns:p14="http://schemas.microsoft.com/office/powerpoint/2010/main" val="20178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3801"/>
            <a:ext cx="5893521"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5.1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extLst>
              <p:ext uri="{D42A27DB-BD31-4B8C-83A1-F6EECF244321}">
                <p14:modId xmlns:p14="http://schemas.microsoft.com/office/powerpoint/2010/main" val="794190067"/>
              </p:ext>
            </p:extLst>
          </p:nvPr>
        </p:nvGraphicFramePr>
        <p:xfrm>
          <a:off x="0" y="384013"/>
          <a:ext cx="8730041" cy="46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306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3800"/>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1998993" y="539629"/>
            <a:ext cx="3870972" cy="887543"/>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Situação para Produto Avaliado no Exterior</a:t>
            </a:r>
          </a:p>
        </p:txBody>
      </p:sp>
      <p:sp>
        <p:nvSpPr>
          <p:cNvPr id="5" name="Texto Explicativo: Seta para Baixo 4">
            <a:extLst>
              <a:ext uri="{FF2B5EF4-FFF2-40B4-BE49-F238E27FC236}">
                <a16:creationId xmlns:a16="http://schemas.microsoft.com/office/drawing/2014/main" id="{7AEA706F-BB7A-474B-AFA5-54B3C676F28B}"/>
              </a:ext>
            </a:extLst>
          </p:cNvPr>
          <p:cNvSpPr/>
          <p:nvPr/>
        </p:nvSpPr>
        <p:spPr>
          <a:xfrm>
            <a:off x="1998993" y="1536193"/>
            <a:ext cx="3870973" cy="1134737"/>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latin typeface="Calibri" panose="020F0502020204030204" pitchFamily="34" charset="0"/>
                <a:ea typeface="Times New Roman" panose="02020603050405020304" pitchFamily="18" charset="0"/>
              </a:rPr>
              <a:t>V</a:t>
            </a:r>
            <a:r>
              <a:rPr lang="pt-BR" b="1" kern="0">
                <a:solidFill>
                  <a:schemeClr val="tx1"/>
                </a:solidFill>
                <a:effectLst/>
                <a:latin typeface="Calibri" panose="020F0502020204030204" pitchFamily="34" charset="0"/>
                <a:ea typeface="Times New Roman" panose="02020603050405020304" pitchFamily="18" charset="0"/>
              </a:rPr>
              <a:t>erificação</a:t>
            </a:r>
            <a:r>
              <a:rPr lang="pt-BR" kern="0">
                <a:solidFill>
                  <a:schemeClr val="tx1"/>
                </a:solidFill>
                <a:effectLst/>
                <a:latin typeface="Calibri" panose="020F0502020204030204" pitchFamily="34" charset="0"/>
                <a:ea typeface="Times New Roman" panose="02020603050405020304" pitchFamily="18" charset="0"/>
              </a:rPr>
              <a:t>, por OCP nacional, das atividades de avaliação da conformidade executadas por um organismo de certificação estrangeiro</a:t>
            </a:r>
            <a:endParaRPr lang="pt-BR">
              <a:solidFill>
                <a:schemeClr val="tx1"/>
              </a:solidFill>
            </a:endParaRPr>
          </a:p>
        </p:txBody>
      </p:sp>
      <p:sp>
        <p:nvSpPr>
          <p:cNvPr id="8" name="Retângulo 7">
            <a:extLst>
              <a:ext uri="{FF2B5EF4-FFF2-40B4-BE49-F238E27FC236}">
                <a16:creationId xmlns:a16="http://schemas.microsoft.com/office/drawing/2014/main" id="{90476B89-1B41-DC15-20AE-121B59621E1F}"/>
              </a:ext>
            </a:extLst>
          </p:cNvPr>
          <p:cNvSpPr/>
          <p:nvPr/>
        </p:nvSpPr>
        <p:spPr>
          <a:xfrm>
            <a:off x="1998993" y="2779951"/>
            <a:ext cx="3870973" cy="1776022"/>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Etapas:</a:t>
            </a:r>
          </a:p>
          <a:p>
            <a:pPr algn="ctr"/>
            <a:r>
              <a:rPr lang="pt-BR">
                <a:solidFill>
                  <a:schemeClr val="tx1"/>
                </a:solidFill>
              </a:rPr>
              <a:t>- solicitação da certificação (apresentação documentos estrangeiros);</a:t>
            </a:r>
          </a:p>
          <a:p>
            <a:pPr algn="ctr"/>
            <a:r>
              <a:rPr lang="pt-BR">
                <a:solidFill>
                  <a:schemeClr val="tx1"/>
                </a:solidFill>
              </a:rPr>
              <a:t>- análise da documentação pelo OCP;</a:t>
            </a:r>
          </a:p>
          <a:p>
            <a:pPr algn="ctr"/>
            <a:r>
              <a:rPr lang="pt-BR">
                <a:solidFill>
                  <a:schemeClr val="tx1"/>
                </a:solidFill>
              </a:rPr>
              <a:t>- inspeção do equipamento;</a:t>
            </a:r>
          </a:p>
          <a:p>
            <a:pPr algn="ctr"/>
            <a:r>
              <a:rPr lang="pt-BR">
                <a:solidFill>
                  <a:schemeClr val="tx1"/>
                </a:solidFill>
              </a:rPr>
              <a:t>- emissão do certificado de conformidade;</a:t>
            </a:r>
          </a:p>
          <a:p>
            <a:pPr algn="ctr"/>
            <a:r>
              <a:rPr lang="pt-BR">
                <a:solidFill>
                  <a:schemeClr val="tx1"/>
                </a:solidFill>
              </a:rPr>
              <a:t>- manutenção***</a:t>
            </a:r>
          </a:p>
        </p:txBody>
      </p:sp>
      <p:sp>
        <p:nvSpPr>
          <p:cNvPr id="9" name="Canto Dobrado 35">
            <a:extLst>
              <a:ext uri="{FF2B5EF4-FFF2-40B4-BE49-F238E27FC236}">
                <a16:creationId xmlns:a16="http://schemas.microsoft.com/office/drawing/2014/main" id="{4B73A0D8-F031-C829-33AA-408FA04D72D0}"/>
              </a:ext>
            </a:extLst>
          </p:cNvPr>
          <p:cNvSpPr/>
          <p:nvPr/>
        </p:nvSpPr>
        <p:spPr>
          <a:xfrm>
            <a:off x="6078839" y="746749"/>
            <a:ext cx="2856286" cy="365000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u="sng">
                <a:solidFill>
                  <a:schemeClr val="tx1"/>
                </a:solidFill>
              </a:rPr>
              <a:t>***MANUTENÇÃO:</a:t>
            </a:r>
          </a:p>
          <a:p>
            <a:endParaRPr lang="pt-BR" b="1">
              <a:solidFill>
                <a:schemeClr val="tx1"/>
              </a:solidFill>
            </a:endParaRPr>
          </a:p>
          <a:p>
            <a:r>
              <a:rPr lang="pt-BR" b="1">
                <a:solidFill>
                  <a:schemeClr val="tx1"/>
                </a:solidFill>
              </a:rPr>
              <a:t>1) Apenas para certificado de conformidade estrangeiro</a:t>
            </a:r>
            <a:r>
              <a:rPr lang="pt-BR">
                <a:solidFill>
                  <a:schemeClr val="tx1"/>
                </a:solidFill>
              </a:rPr>
              <a:t>:</a:t>
            </a:r>
          </a:p>
          <a:p>
            <a:r>
              <a:rPr lang="pt-BR">
                <a:solidFill>
                  <a:schemeClr val="tx1"/>
                </a:solidFill>
              </a:rPr>
              <a:t>- emitido sem prazo de validade ou</a:t>
            </a:r>
          </a:p>
          <a:p>
            <a:r>
              <a:rPr lang="pt-BR">
                <a:solidFill>
                  <a:schemeClr val="tx1"/>
                </a:solidFill>
              </a:rPr>
              <a:t>- com prazo de validade indeterminado ou </a:t>
            </a:r>
          </a:p>
          <a:p>
            <a:r>
              <a:rPr lang="pt-BR">
                <a:solidFill>
                  <a:schemeClr val="tx1"/>
                </a:solidFill>
              </a:rPr>
              <a:t>- com prazo de validade superior a cinco anos</a:t>
            </a:r>
          </a:p>
          <a:p>
            <a:endParaRPr lang="pt-BR">
              <a:solidFill>
                <a:schemeClr val="tx1"/>
              </a:solidFill>
            </a:endParaRPr>
          </a:p>
          <a:p>
            <a:r>
              <a:rPr lang="pt-BR">
                <a:solidFill>
                  <a:schemeClr val="tx1"/>
                </a:solidFill>
              </a:rPr>
              <a:t>2) Objetivo: comprovação da manutenção da vigência do certificação estrangeira</a:t>
            </a:r>
          </a:p>
          <a:p>
            <a:endParaRPr lang="pt-BR">
              <a:solidFill>
                <a:schemeClr val="tx1"/>
              </a:solidFill>
            </a:endParaRPr>
          </a:p>
          <a:p>
            <a:r>
              <a:rPr lang="pt-BR">
                <a:solidFill>
                  <a:schemeClr val="tx1"/>
                </a:solidFill>
              </a:rPr>
              <a:t>3) Quando: 30 meses</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133659" y="1663546"/>
            <a:ext cx="1410159"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SPAE?</a:t>
            </a:r>
          </a:p>
        </p:txBody>
      </p:sp>
    </p:spTree>
    <p:extLst>
      <p:ext uri="{BB962C8B-B14F-4D97-AF65-F5344CB8AC3E}">
        <p14:creationId xmlns:p14="http://schemas.microsoft.com/office/powerpoint/2010/main" val="18800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3" name="Diagrama 2">
            <a:extLst>
              <a:ext uri="{FF2B5EF4-FFF2-40B4-BE49-F238E27FC236}">
                <a16:creationId xmlns:a16="http://schemas.microsoft.com/office/drawing/2014/main" id="{A678B98A-8FF9-47C9-28FF-DF9D2BC6FF1B}"/>
              </a:ext>
            </a:extLst>
          </p:cNvPr>
          <p:cNvGraphicFramePr/>
          <p:nvPr>
            <p:extLst>
              <p:ext uri="{D42A27DB-BD31-4B8C-83A1-F6EECF244321}">
                <p14:modId xmlns:p14="http://schemas.microsoft.com/office/powerpoint/2010/main" val="1143086206"/>
              </p:ext>
            </p:extLst>
          </p:nvPr>
        </p:nvGraphicFramePr>
        <p:xfrm>
          <a:off x="-1761648" y="648174"/>
          <a:ext cx="8292030" cy="449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 Explicativo: Seta para a Esquerda 3">
            <a:extLst>
              <a:ext uri="{FF2B5EF4-FFF2-40B4-BE49-F238E27FC236}">
                <a16:creationId xmlns:a16="http://schemas.microsoft.com/office/drawing/2014/main" id="{62F19268-F505-1E66-E323-29624CB20BDA}"/>
              </a:ext>
            </a:extLst>
          </p:cNvPr>
          <p:cNvSpPr/>
          <p:nvPr/>
        </p:nvSpPr>
        <p:spPr>
          <a:xfrm>
            <a:off x="2830286" y="1055914"/>
            <a:ext cx="6095999" cy="1146459"/>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200" b="1">
                <a:solidFill>
                  <a:schemeClr val="tx1"/>
                </a:solidFill>
                <a:latin typeface="Calibri" panose="020F0502020204030204" pitchFamily="34" charset="0"/>
                <a:ea typeface="Times New Roman" panose="02020603050405020304" pitchFamily="18" charset="0"/>
              </a:rPr>
              <a:t>E</a:t>
            </a:r>
            <a:r>
              <a:rPr lang="pt-BR" sz="1200" b="1" kern="0">
                <a:solidFill>
                  <a:schemeClr val="tx1"/>
                </a:solidFill>
                <a:effectLst/>
                <a:latin typeface="Calibri" panose="020F0502020204030204" pitchFamily="34" charset="0"/>
                <a:ea typeface="Times New Roman" panose="02020603050405020304" pitchFamily="18" charset="0"/>
              </a:rPr>
              <a:t>mitidos por:</a:t>
            </a:r>
          </a:p>
          <a:p>
            <a:r>
              <a:rPr lang="pt-BR" sz="1200">
                <a:solidFill>
                  <a:schemeClr val="tx1"/>
                </a:solidFill>
                <a:latin typeface="Calibri" panose="020F0502020204030204" pitchFamily="34" charset="0"/>
                <a:ea typeface="Times New Roman" panose="02020603050405020304" pitchFamily="18" charset="0"/>
              </a:rPr>
              <a:t>-</a:t>
            </a:r>
            <a:r>
              <a:rPr lang="pt-BR" sz="1200" kern="0">
                <a:solidFill>
                  <a:schemeClr val="tx1"/>
                </a:solidFill>
                <a:effectLst/>
                <a:latin typeface="Calibri" panose="020F0502020204030204" pitchFamily="34" charset="0"/>
                <a:ea typeface="Times New Roman" panose="02020603050405020304" pitchFamily="18" charset="0"/>
              </a:rPr>
              <a:t> organismo de terceira parte, </a:t>
            </a:r>
          </a:p>
          <a:p>
            <a:r>
              <a:rPr lang="pt-BR" sz="1200">
                <a:solidFill>
                  <a:schemeClr val="tx1"/>
                </a:solidFill>
                <a:latin typeface="Calibri" panose="020F0502020204030204" pitchFamily="34" charset="0"/>
                <a:ea typeface="Times New Roman" panose="02020603050405020304" pitchFamily="18" charset="0"/>
              </a:rPr>
              <a:t>- </a:t>
            </a:r>
            <a:r>
              <a:rPr lang="pt-BR" sz="1200" kern="0">
                <a:solidFill>
                  <a:schemeClr val="tx1"/>
                </a:solidFill>
                <a:effectLst/>
                <a:latin typeface="Calibri" panose="020F0502020204030204" pitchFamily="34" charset="0"/>
                <a:ea typeface="Times New Roman" panose="02020603050405020304" pitchFamily="18" charset="0"/>
              </a:rPr>
              <a:t>acreditado por membro signatário de acordo multilateral do IAF, </a:t>
            </a:r>
          </a:p>
          <a:p>
            <a:r>
              <a:rPr lang="pt-BR" sz="1200">
                <a:solidFill>
                  <a:schemeClr val="tx1"/>
                </a:solidFill>
                <a:latin typeface="Calibri" panose="020F0502020204030204" pitchFamily="34" charset="0"/>
                <a:ea typeface="Times New Roman" panose="02020603050405020304" pitchFamily="18" charset="0"/>
              </a:rPr>
              <a:t>- </a:t>
            </a:r>
            <a:r>
              <a:rPr lang="pt-BR" sz="1200" kern="0">
                <a:solidFill>
                  <a:schemeClr val="tx1"/>
                </a:solidFill>
                <a:effectLst/>
                <a:latin typeface="Calibri" panose="020F0502020204030204" pitchFamily="34" charset="0"/>
                <a:ea typeface="Times New Roman" panose="02020603050405020304" pitchFamily="18" charset="0"/>
              </a:rPr>
              <a:t>em nome do fabricante ou importador do equipamento</a:t>
            </a:r>
          </a:p>
        </p:txBody>
      </p:sp>
      <p:sp>
        <p:nvSpPr>
          <p:cNvPr id="5" name="Texto Explicativo: Seta para a Esquerda 4">
            <a:extLst>
              <a:ext uri="{FF2B5EF4-FFF2-40B4-BE49-F238E27FC236}">
                <a16:creationId xmlns:a16="http://schemas.microsoft.com/office/drawing/2014/main" id="{17660581-B75B-F14B-249E-730B4200B345}"/>
              </a:ext>
            </a:extLst>
          </p:cNvPr>
          <p:cNvSpPr/>
          <p:nvPr/>
        </p:nvSpPr>
        <p:spPr>
          <a:xfrm>
            <a:off x="4572000" y="2597646"/>
            <a:ext cx="4452257" cy="1362260"/>
          </a:xfrm>
          <a:prstGeom prst="leftArrowCallout">
            <a:avLst>
              <a:gd name="adj1" fmla="val 25000"/>
              <a:gd name="adj2" fmla="val 39687"/>
              <a:gd name="adj3" fmla="val 26632"/>
              <a:gd name="adj4" fmla="val 6497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200" b="1">
                <a:solidFill>
                  <a:schemeClr val="tx1"/>
                </a:solidFill>
              </a:rPr>
              <a:t>Em caso de certificado de conformidade estrangeiro</a:t>
            </a:r>
            <a:r>
              <a:rPr lang="pt-BR" sz="1200">
                <a:solidFill>
                  <a:schemeClr val="tx1"/>
                </a:solidFill>
              </a:rPr>
              <a:t>:</a:t>
            </a:r>
          </a:p>
          <a:p>
            <a:r>
              <a:rPr lang="pt-BR" sz="1200">
                <a:solidFill>
                  <a:schemeClr val="tx1"/>
                </a:solidFill>
              </a:rPr>
              <a:t>- emitido sem prazo de validade </a:t>
            </a:r>
          </a:p>
          <a:p>
            <a:r>
              <a:rPr lang="pt-BR" sz="1200">
                <a:solidFill>
                  <a:schemeClr val="tx1"/>
                </a:solidFill>
              </a:rPr>
              <a:t>ou</a:t>
            </a:r>
          </a:p>
          <a:p>
            <a:r>
              <a:rPr lang="pt-BR" sz="1200">
                <a:solidFill>
                  <a:schemeClr val="tx1"/>
                </a:solidFill>
              </a:rPr>
              <a:t>- com prazo de validade indeterminado </a:t>
            </a:r>
          </a:p>
          <a:p>
            <a:r>
              <a:rPr lang="pt-BR" sz="1200">
                <a:solidFill>
                  <a:schemeClr val="tx1"/>
                </a:solidFill>
              </a:rPr>
              <a:t>ou </a:t>
            </a:r>
          </a:p>
          <a:p>
            <a:r>
              <a:rPr lang="pt-BR" sz="1200">
                <a:solidFill>
                  <a:schemeClr val="tx1"/>
                </a:solidFill>
              </a:rPr>
              <a:t>- com prazo de validade superior a 5 anos</a:t>
            </a:r>
          </a:p>
        </p:txBody>
      </p:sp>
      <p:sp>
        <p:nvSpPr>
          <p:cNvPr id="6" name="TextBox 21">
            <a:extLst>
              <a:ext uri="{FF2B5EF4-FFF2-40B4-BE49-F238E27FC236}">
                <a16:creationId xmlns:a16="http://schemas.microsoft.com/office/drawing/2014/main" id="{D16C6EAB-58C9-4B2E-6489-6D5F13A40045}"/>
              </a:ext>
            </a:extLst>
          </p:cNvPr>
          <p:cNvSpPr txBox="1">
            <a:spLocks/>
          </p:cNvSpPr>
          <p:nvPr/>
        </p:nvSpPr>
        <p:spPr>
          <a:xfrm>
            <a:off x="-1" y="2650"/>
            <a:ext cx="7928811" cy="563231"/>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6.1 </a:t>
            </a:r>
            <a:r>
              <a:rPr lang="en-US" sz="1700" b="1" err="1">
                <a:solidFill>
                  <a:srgbClr val="FFC000"/>
                </a:solidFill>
                <a:latin typeface="Myriad Pro"/>
                <a:cs typeface="Myriad Pro"/>
              </a:rPr>
              <a:t>Processo</a:t>
            </a:r>
            <a:r>
              <a:rPr lang="en-US" sz="1700" b="1">
                <a:solidFill>
                  <a:srgbClr val="FFC000"/>
                </a:solidFill>
                <a:latin typeface="Myriad Pro"/>
                <a:cs typeface="Myriad Pro"/>
              </a:rPr>
              <a:t> de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com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da </a:t>
            </a:r>
            <a:r>
              <a:rPr lang="en-US" sz="1700" b="1" err="1">
                <a:solidFill>
                  <a:srgbClr val="FFC000"/>
                </a:solidFill>
                <a:latin typeface="Myriad Pro"/>
                <a:cs typeface="Myriad Pro"/>
              </a:rPr>
              <a:t>conformidade</a:t>
            </a:r>
            <a:r>
              <a:rPr lang="en-US" sz="1700" b="1">
                <a:solidFill>
                  <a:srgbClr val="FFC000"/>
                </a:solidFill>
                <a:latin typeface="Myriad Pro"/>
                <a:cs typeface="Myriad Pro"/>
              </a:rPr>
              <a:t> </a:t>
            </a:r>
            <a:r>
              <a:rPr lang="en-US" sz="1700" b="1" err="1">
                <a:solidFill>
                  <a:srgbClr val="FFC000"/>
                </a:solidFill>
                <a:latin typeface="Myriad Pro"/>
                <a:cs typeface="Myriad Pro"/>
              </a:rPr>
              <a:t>estrangeira</a:t>
            </a:r>
            <a:endParaRPr lang="en-US" sz="1700" b="1">
              <a:solidFill>
                <a:srgbClr val="FFC000"/>
              </a:solidFill>
              <a:latin typeface="Myriad Pro"/>
            </a:endParaRPr>
          </a:p>
        </p:txBody>
      </p:sp>
      <p:sp>
        <p:nvSpPr>
          <p:cNvPr id="13" name="Balão de Fala: Retângulo com Cantos Arredondados 12">
            <a:extLst>
              <a:ext uri="{FF2B5EF4-FFF2-40B4-BE49-F238E27FC236}">
                <a16:creationId xmlns:a16="http://schemas.microsoft.com/office/drawing/2014/main" id="{5FB1AB73-A11E-5865-103E-6F0C9A9760DD}"/>
              </a:ext>
            </a:extLst>
          </p:cNvPr>
          <p:cNvSpPr/>
          <p:nvPr/>
        </p:nvSpPr>
        <p:spPr>
          <a:xfrm>
            <a:off x="3906774" y="531262"/>
            <a:ext cx="914400" cy="612648"/>
          </a:xfrm>
          <a:prstGeom prst="wedgeRoundRectCallout">
            <a:avLst>
              <a:gd name="adj1" fmla="val -111589"/>
              <a:gd name="adj2" fmla="val 51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SPAE</a:t>
            </a:r>
          </a:p>
        </p:txBody>
      </p:sp>
    </p:spTree>
    <p:extLst>
      <p:ext uri="{BB962C8B-B14F-4D97-AF65-F5344CB8AC3E}">
        <p14:creationId xmlns:p14="http://schemas.microsoft.com/office/powerpoint/2010/main" val="13468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H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2636514" y="1951660"/>
            <a:ext cx="3870972" cy="718329"/>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Novo modelo de certificação, consistindo de:</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3163298" y="508611"/>
            <a:ext cx="2467778"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a:t>
            </a:r>
          </a:p>
          <a:p>
            <a:pPr algn="ctr"/>
            <a:r>
              <a:rPr lang="pt-BR" sz="2000" b="1">
                <a:solidFill>
                  <a:schemeClr val="tx1"/>
                </a:solidFill>
              </a:rPr>
              <a:t>Modelo 7?</a:t>
            </a:r>
          </a:p>
        </p:txBody>
      </p:sp>
      <p:sp>
        <p:nvSpPr>
          <p:cNvPr id="7" name="Retângulo: Cantos Arredondados 6">
            <a:extLst>
              <a:ext uri="{FF2B5EF4-FFF2-40B4-BE49-F238E27FC236}">
                <a16:creationId xmlns:a16="http://schemas.microsoft.com/office/drawing/2014/main" id="{9903950F-1310-AC76-8488-61ABBC47DA16}"/>
              </a:ext>
            </a:extLst>
          </p:cNvPr>
          <p:cNvSpPr/>
          <p:nvPr/>
        </p:nvSpPr>
        <p:spPr>
          <a:xfrm>
            <a:off x="1167056" y="2824907"/>
            <a:ext cx="2577948"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inicial </a:t>
            </a:r>
          </a:p>
          <a:p>
            <a:pPr algn="ctr"/>
            <a:r>
              <a:rPr lang="pt-BR" sz="2000">
                <a:solidFill>
                  <a:schemeClr val="tx1"/>
                </a:solidFill>
              </a:rPr>
              <a:t>(ensaios + SGQ)</a:t>
            </a:r>
          </a:p>
        </p:txBody>
      </p:sp>
      <p:sp>
        <p:nvSpPr>
          <p:cNvPr id="13" name="Retângulo: Cantos Arredondados 12">
            <a:extLst>
              <a:ext uri="{FF2B5EF4-FFF2-40B4-BE49-F238E27FC236}">
                <a16:creationId xmlns:a16="http://schemas.microsoft.com/office/drawing/2014/main" id="{76F3DB80-5699-CC62-A687-1A0A880B8933}"/>
              </a:ext>
            </a:extLst>
          </p:cNvPr>
          <p:cNvSpPr/>
          <p:nvPr/>
        </p:nvSpPr>
        <p:spPr>
          <a:xfrm>
            <a:off x="5476114" y="2824908"/>
            <a:ext cx="2875402"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de manutenção </a:t>
            </a:r>
          </a:p>
          <a:p>
            <a:pPr algn="ctr"/>
            <a:r>
              <a:rPr lang="pt-BR" sz="2000">
                <a:solidFill>
                  <a:schemeClr val="tx1"/>
                </a:solidFill>
              </a:rPr>
              <a:t>(SGQ)</a:t>
            </a:r>
          </a:p>
        </p:txBody>
      </p:sp>
      <p:sp>
        <p:nvSpPr>
          <p:cNvPr id="14" name="Cruz 13">
            <a:extLst>
              <a:ext uri="{FF2B5EF4-FFF2-40B4-BE49-F238E27FC236}">
                <a16:creationId xmlns:a16="http://schemas.microsoft.com/office/drawing/2014/main" id="{A9FA623E-7C21-BCF7-A550-E75B4B534B4B}"/>
              </a:ext>
            </a:extLst>
          </p:cNvPr>
          <p:cNvSpPr/>
          <p:nvPr/>
        </p:nvSpPr>
        <p:spPr>
          <a:xfrm>
            <a:off x="4241494" y="3128988"/>
            <a:ext cx="661012" cy="60592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765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nto Dobrado 9">
            <a:extLst>
              <a:ext uri="{FF2B5EF4-FFF2-40B4-BE49-F238E27FC236}">
                <a16:creationId xmlns:a16="http://schemas.microsoft.com/office/drawing/2014/main" id="{7F567AA2-69D4-721B-A45D-0A885B020415}"/>
              </a:ext>
            </a:extLst>
          </p:cNvPr>
          <p:cNvSpPr/>
          <p:nvPr/>
        </p:nvSpPr>
        <p:spPr>
          <a:xfrm>
            <a:off x="3513794" y="2571750"/>
            <a:ext cx="3886199" cy="787356"/>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ü"/>
            </a:pPr>
            <a:r>
              <a:rPr lang="pt-BR">
                <a:solidFill>
                  <a:schemeClr val="tx1"/>
                </a:solidFill>
              </a:rPr>
              <a:t>Cabe ao OCP nacional identificar o modelo de capacete</a:t>
            </a:r>
            <a:endParaRPr lang="pt-BR" sz="1300">
              <a:solidFill>
                <a:schemeClr val="tx1"/>
              </a:solidFill>
            </a:endParaRPr>
          </a:p>
        </p:txBody>
      </p:sp>
      <p:graphicFrame>
        <p:nvGraphicFramePr>
          <p:cNvPr id="5" name="Tabela 4">
            <a:extLst>
              <a:ext uri="{FF2B5EF4-FFF2-40B4-BE49-F238E27FC236}">
                <a16:creationId xmlns:a16="http://schemas.microsoft.com/office/drawing/2014/main" id="{E449C089-A945-FF7C-2F3C-CA45FC3F7D38}"/>
              </a:ext>
            </a:extLst>
          </p:cNvPr>
          <p:cNvGraphicFramePr>
            <a:graphicFrameLocks noGrp="1"/>
          </p:cNvGraphicFramePr>
          <p:nvPr>
            <p:extLst>
              <p:ext uri="{D42A27DB-BD31-4B8C-83A1-F6EECF244321}">
                <p14:modId xmlns:p14="http://schemas.microsoft.com/office/powerpoint/2010/main" val="782983782"/>
              </p:ext>
            </p:extLst>
          </p:nvPr>
        </p:nvGraphicFramePr>
        <p:xfrm>
          <a:off x="108857" y="952687"/>
          <a:ext cx="7230406" cy="1281130"/>
        </p:xfrm>
        <a:graphic>
          <a:graphicData uri="http://schemas.openxmlformats.org/drawingml/2006/table">
            <a:tbl>
              <a:tblPr firstRow="1" bandRow="1">
                <a:tableStyleId>{5940675A-B579-460E-94D1-54222C63F5DA}</a:tableStyleId>
              </a:tblPr>
              <a:tblGrid>
                <a:gridCol w="7230406">
                  <a:extLst>
                    <a:ext uri="{9D8B030D-6E8A-4147-A177-3AD203B41FA5}">
                      <a16:colId xmlns:a16="http://schemas.microsoft.com/office/drawing/2014/main" val="4201963646"/>
                    </a:ext>
                  </a:extLst>
                </a:gridCol>
              </a:tblGrid>
              <a:tr h="477284">
                <a:tc>
                  <a:txBody>
                    <a:bodyPr/>
                    <a:lstStyle/>
                    <a:p>
                      <a:pPr algn="ctr"/>
                      <a:r>
                        <a:rPr lang="pt-BR" sz="1300" b="1"/>
                        <a:t> Ensaios iniciais</a:t>
                      </a:r>
                    </a:p>
                  </a:txBody>
                  <a:tcPr>
                    <a:solidFill>
                      <a:schemeClr val="bg2"/>
                    </a:solidFill>
                  </a:tcPr>
                </a:tc>
                <a:extLst>
                  <a:ext uri="{0D108BD9-81ED-4DB2-BD59-A6C34878D82A}">
                    <a16:rowId xmlns:a16="http://schemas.microsoft.com/office/drawing/2014/main" val="2353952462"/>
                  </a:ext>
                </a:extLst>
              </a:tr>
              <a:tr h="803846">
                <a:tc>
                  <a:txBody>
                    <a:bodyPr/>
                    <a:lstStyle/>
                    <a:p>
                      <a:pPr algn="ctr"/>
                      <a:r>
                        <a:rPr lang="pt-BR" sz="1300" b="0">
                          <a:solidFill>
                            <a:schemeClr val="tx1"/>
                          </a:solidFill>
                        </a:rPr>
                        <a:t>Amostras retiradas da fábrica</a:t>
                      </a:r>
                    </a:p>
                    <a:p>
                      <a:pPr algn="ctr"/>
                      <a:r>
                        <a:rPr lang="pt-BR" sz="1300" b="0">
                          <a:solidFill>
                            <a:schemeClr val="tx1"/>
                          </a:solidFill>
                        </a:rPr>
                        <a:t>Realização de todos os ensaios previstos na </a:t>
                      </a:r>
                      <a:r>
                        <a:rPr lang="pt-BR" sz="1300" b="1">
                          <a:solidFill>
                            <a:schemeClr val="tx1"/>
                          </a:solidFill>
                        </a:rPr>
                        <a:t>norma técnica aplicável (série EN, ISO ou NFPA</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sp>
        <p:nvSpPr>
          <p:cNvPr id="3" name="TextBox 21">
            <a:extLst>
              <a:ext uri="{FF2B5EF4-FFF2-40B4-BE49-F238E27FC236}">
                <a16:creationId xmlns:a16="http://schemas.microsoft.com/office/drawing/2014/main" id="{5D7BE059-DDD2-5C20-FF89-1C23F7AD3538}"/>
              </a:ext>
            </a:extLst>
          </p:cNvPr>
          <p:cNvSpPr txBox="1">
            <a:spLocks/>
          </p:cNvSpPr>
          <p:nvPr/>
        </p:nvSpPr>
        <p:spPr>
          <a:xfrm>
            <a:off x="0" y="2043"/>
            <a:ext cx="7768558" cy="563231"/>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pPr>
            <a:r>
              <a:rPr lang="en-US" sz="1700" b="1">
                <a:solidFill>
                  <a:srgbClr val="FFC000"/>
                </a:solidFill>
                <a:latin typeface="Myriad Pro"/>
                <a:cs typeface="Myriad Pro"/>
              </a:rPr>
              <a:t>Anexo H – 6.2 </a:t>
            </a:r>
            <a:r>
              <a:rPr lang="en-US" sz="1700" b="1" err="1">
                <a:solidFill>
                  <a:srgbClr val="FFC000"/>
                </a:solidFill>
                <a:latin typeface="Myriad Pro"/>
                <a:cs typeface="Myriad Pro"/>
              </a:rPr>
              <a:t>Processo</a:t>
            </a:r>
            <a:r>
              <a:rPr lang="en-US" sz="1700" b="1">
                <a:solidFill>
                  <a:srgbClr val="FFC000"/>
                </a:solidFill>
                <a:latin typeface="Myriad Pro"/>
                <a:cs typeface="Myriad Pro"/>
              </a:rPr>
              <a:t> de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com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da </a:t>
            </a:r>
            <a:r>
              <a:rPr lang="en-US" sz="1700" b="1" err="1">
                <a:solidFill>
                  <a:srgbClr val="FFC000"/>
                </a:solidFill>
                <a:latin typeface="Myriad Pro"/>
                <a:cs typeface="Myriad Pro"/>
              </a:rPr>
              <a:t>conformidade</a:t>
            </a:r>
            <a:r>
              <a:rPr lang="en-US" sz="1700" b="1">
                <a:solidFill>
                  <a:srgbClr val="FFC000"/>
                </a:solidFill>
                <a:latin typeface="Myriad Pro"/>
                <a:cs typeface="Myriad Pro"/>
              </a:rPr>
              <a:t> </a:t>
            </a:r>
            <a:r>
              <a:rPr lang="en-US" sz="1700" b="1" err="1">
                <a:solidFill>
                  <a:srgbClr val="FFC000"/>
                </a:solidFill>
                <a:latin typeface="Myriad Pro"/>
                <a:cs typeface="Myriad Pro"/>
              </a:rPr>
              <a:t>nacional</a:t>
            </a:r>
            <a:endParaRPr lang="en-US" sz="1700" b="1">
              <a:solidFill>
                <a:srgbClr val="FFC000"/>
              </a:solidFill>
              <a:latin typeface="Myriad Pro"/>
            </a:endParaRPr>
          </a:p>
        </p:txBody>
      </p:sp>
    </p:spTree>
    <p:extLst>
      <p:ext uri="{BB962C8B-B14F-4D97-AF65-F5344CB8AC3E}">
        <p14:creationId xmlns:p14="http://schemas.microsoft.com/office/powerpoint/2010/main" val="36811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442472" y="566531"/>
          <a:ext cx="7315200" cy="66040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4201963646"/>
                    </a:ext>
                  </a:extLst>
                </a:gridCol>
              </a:tblGrid>
              <a:tr h="262716">
                <a:tc>
                  <a:txBody>
                    <a:bodyPr/>
                    <a:lstStyle/>
                    <a:p>
                      <a:pPr algn="ctr"/>
                      <a:r>
                        <a:rPr lang="pt-BR" sz="1300" b="1"/>
                        <a:t>Certificado de conformidade</a:t>
                      </a:r>
                    </a:p>
                  </a:txBody>
                  <a:tcPr>
                    <a:solidFill>
                      <a:schemeClr val="bg2"/>
                    </a:solidFill>
                  </a:tcPr>
                </a:tc>
                <a:extLst>
                  <a:ext uri="{0D108BD9-81ED-4DB2-BD59-A6C34878D82A}">
                    <a16:rowId xmlns:a16="http://schemas.microsoft.com/office/drawing/2014/main" val="2353952462"/>
                  </a:ext>
                </a:extLst>
              </a:tr>
              <a:tr h="370840">
                <a:tc>
                  <a:txBody>
                    <a:bodyPr/>
                    <a:lstStyle/>
                    <a:p>
                      <a:pPr algn="ctr"/>
                      <a:r>
                        <a:rPr lang="pt-BR" sz="1300" b="1">
                          <a:solidFill>
                            <a:schemeClr val="tx1"/>
                          </a:solidFill>
                        </a:rPr>
                        <a:t>5 anos</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42472" y="1476347"/>
          <a:ext cx="7315200" cy="1661160"/>
        </p:xfrm>
        <a:graphic>
          <a:graphicData uri="http://schemas.openxmlformats.org/drawingml/2006/table">
            <a:tbl>
              <a:tblPr firstRow="1" bandRow="1">
                <a:tableStyleId>{5940675A-B579-460E-94D1-54222C63F5DA}</a:tableStyleId>
              </a:tblPr>
              <a:tblGrid>
                <a:gridCol w="5392271">
                  <a:extLst>
                    <a:ext uri="{9D8B030D-6E8A-4147-A177-3AD203B41FA5}">
                      <a16:colId xmlns:a16="http://schemas.microsoft.com/office/drawing/2014/main" val="3342572567"/>
                    </a:ext>
                  </a:extLst>
                </a:gridCol>
                <a:gridCol w="1922929">
                  <a:extLst>
                    <a:ext uri="{9D8B030D-6E8A-4147-A177-3AD203B41FA5}">
                      <a16:colId xmlns:a16="http://schemas.microsoft.com/office/drawing/2014/main" val="113269039"/>
                    </a:ext>
                  </a:extLst>
                </a:gridCol>
              </a:tblGrid>
              <a:tr h="262716">
                <a:tc gridSpan="2">
                  <a:txBody>
                    <a:bodyPr/>
                    <a:lstStyle/>
                    <a:p>
                      <a:pPr algn="ctr"/>
                      <a:r>
                        <a:rPr lang="pt-BR" sz="1300" b="1"/>
                        <a:t>Avaliação de manutenção </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Avaliação de manutenção do SGQ e do processo produtivo</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de manutenção</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algn="just"/>
                      <a:r>
                        <a:rPr lang="pt-BR" sz="1300" b="0"/>
                        <a:t>a) a cada </a:t>
                      </a:r>
                      <a:r>
                        <a:rPr lang="pt-BR" sz="1300" b="1">
                          <a:solidFill>
                            <a:srgbClr val="0432FF"/>
                          </a:solidFill>
                        </a:rPr>
                        <a:t>20 meses</a:t>
                      </a:r>
                      <a:r>
                        <a:rPr lang="pt-BR" sz="1300" b="0"/>
                        <a:t>, caso a unidade fabril e o importador possuam SGQ certificado com base na ISO 9001; ou </a:t>
                      </a:r>
                    </a:p>
                    <a:p>
                      <a:pPr algn="just"/>
                      <a:endParaRPr lang="pt-BR" sz="1300" b="0"/>
                    </a:p>
                    <a:p>
                      <a:pPr algn="just"/>
                      <a:r>
                        <a:rPr lang="pt-BR" sz="1300" b="0" err="1"/>
                        <a:t>b</a:t>
                      </a:r>
                      <a:r>
                        <a:rPr lang="pt-BR" sz="1300" b="0"/>
                        <a:t>) a cada </a:t>
                      </a:r>
                      <a:r>
                        <a:rPr lang="pt-BR" sz="1300" b="1">
                          <a:solidFill>
                            <a:srgbClr val="0432FF"/>
                          </a:solidFill>
                        </a:rPr>
                        <a:t>12 meses</a:t>
                      </a:r>
                      <a:r>
                        <a:rPr lang="pt-BR" sz="1300" b="0"/>
                        <a:t>, caso a unidade fabril e o importador não possuam SGQ certificado com base na ISO 9001</a:t>
                      </a:r>
                    </a:p>
                  </a:txBody>
                  <a:tcPr>
                    <a:solidFill>
                      <a:schemeClr val="bg1"/>
                    </a:solidFill>
                  </a:tcPr>
                </a:tc>
                <a:tc>
                  <a:txBody>
                    <a:bodyPr/>
                    <a:lstStyle/>
                    <a:p>
                      <a:pPr marL="0" indent="0" algn="ctr">
                        <a:buFontTx/>
                        <a:buNone/>
                      </a:pPr>
                      <a:r>
                        <a:rPr lang="pt-BR" sz="1350" b="1" kern="1200">
                          <a:solidFill>
                            <a:srgbClr val="0432FF"/>
                          </a:solidFill>
                          <a:effectLst/>
                          <a:latin typeface="+mn-lt"/>
                          <a:ea typeface="+mn-ea"/>
                          <a:cs typeface="+mn-cs"/>
                        </a:rPr>
                        <a:t>Não tem no modelo 7</a:t>
                      </a:r>
                      <a:endParaRPr lang="pt-BR" sz="1300" b="1">
                        <a:solidFill>
                          <a:srgbClr val="0432FF"/>
                        </a:solidFill>
                        <a:effectLst/>
                      </a:endParaRPr>
                    </a:p>
                  </a:txBody>
                  <a:tcPr anchor="ctr">
                    <a:solidFill>
                      <a:schemeClr val="bg1"/>
                    </a:solidFill>
                  </a:tcPr>
                </a:tc>
                <a:extLst>
                  <a:ext uri="{0D108BD9-81ED-4DB2-BD59-A6C34878D82A}">
                    <a16:rowId xmlns:a16="http://schemas.microsoft.com/office/drawing/2014/main" val="3632014046"/>
                  </a:ext>
                </a:extLst>
              </a:tr>
            </a:tbl>
          </a:graphicData>
        </a:graphic>
      </p:graphicFrame>
      <p:sp>
        <p:nvSpPr>
          <p:cNvPr id="7" name="Canto Dobrado 6">
            <a:extLst>
              <a:ext uri="{FF2B5EF4-FFF2-40B4-BE49-F238E27FC236}">
                <a16:creationId xmlns:a16="http://schemas.microsoft.com/office/drawing/2014/main" id="{9681E416-2B28-4385-D409-E779A308C626}"/>
              </a:ext>
            </a:extLst>
          </p:cNvPr>
          <p:cNvSpPr/>
          <p:nvPr/>
        </p:nvSpPr>
        <p:spPr>
          <a:xfrm>
            <a:off x="2412787" y="3096385"/>
            <a:ext cx="2627300" cy="868681"/>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prazos deverão ser contados a partir da data de emissão do certificado de conformidade</a:t>
            </a:r>
          </a:p>
        </p:txBody>
      </p:sp>
      <p:graphicFrame>
        <p:nvGraphicFramePr>
          <p:cNvPr id="9" name="Tabela 8">
            <a:extLst>
              <a:ext uri="{FF2B5EF4-FFF2-40B4-BE49-F238E27FC236}">
                <a16:creationId xmlns:a16="http://schemas.microsoft.com/office/drawing/2014/main" id="{2D9B6CBC-65A8-E6A7-5911-C5E65F2AAB8E}"/>
              </a:ext>
            </a:extLst>
          </p:cNvPr>
          <p:cNvGraphicFramePr>
            <a:graphicFrameLocks noGrp="1"/>
          </p:cNvGraphicFramePr>
          <p:nvPr/>
        </p:nvGraphicFramePr>
        <p:xfrm>
          <a:off x="453358" y="4188349"/>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1881862428"/>
                    </a:ext>
                  </a:extLst>
                </a:gridCol>
              </a:tblGrid>
              <a:tr h="262716">
                <a:tc>
                  <a:txBody>
                    <a:bodyPr/>
                    <a:lstStyle/>
                    <a:p>
                      <a:pPr algn="ctr"/>
                      <a:r>
                        <a:rPr lang="pt-BR" sz="1300" b="1"/>
                        <a:t>Avaliação de recertificação </a:t>
                      </a:r>
                    </a:p>
                  </a:txBody>
                  <a:tcPr>
                    <a:solidFill>
                      <a:schemeClr val="bg2"/>
                    </a:solidFill>
                  </a:tcPr>
                </a:tc>
                <a:extLst>
                  <a:ext uri="{0D108BD9-81ED-4DB2-BD59-A6C34878D82A}">
                    <a16:rowId xmlns:a16="http://schemas.microsoft.com/office/drawing/2014/main" val="2410800874"/>
                  </a:ext>
                </a:extLst>
              </a:tr>
              <a:tr h="370840">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Realizada a cada 5 anos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Deve ser concluída até a data de validade do certificado de conformidade</a:t>
                      </a:r>
                    </a:p>
                  </a:txBody>
                  <a:tcPr>
                    <a:solidFill>
                      <a:schemeClr val="bg1"/>
                    </a:solidFill>
                  </a:tcPr>
                </a:tc>
                <a:extLst>
                  <a:ext uri="{0D108BD9-81ED-4DB2-BD59-A6C34878D82A}">
                    <a16:rowId xmlns:a16="http://schemas.microsoft.com/office/drawing/2014/main" val="2718940696"/>
                  </a:ext>
                </a:extLst>
              </a:tr>
            </a:tbl>
          </a:graphicData>
        </a:graphic>
      </p:graphicFrame>
      <p:sp>
        <p:nvSpPr>
          <p:cNvPr id="13" name="CaixaDeTexto 12">
            <a:extLst>
              <a:ext uri="{FF2B5EF4-FFF2-40B4-BE49-F238E27FC236}">
                <a16:creationId xmlns:a16="http://schemas.microsoft.com/office/drawing/2014/main" id="{EEA8F47B-A783-5A97-B37B-F9F29C717ED9}"/>
              </a:ext>
            </a:extLst>
          </p:cNvPr>
          <p:cNvSpPr txBox="1"/>
          <p:nvPr/>
        </p:nvSpPr>
        <p:spPr>
          <a:xfrm>
            <a:off x="5083630" y="1320596"/>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
        <p:nvSpPr>
          <p:cNvPr id="8" name="TextBox 21">
            <a:extLst>
              <a:ext uri="{FF2B5EF4-FFF2-40B4-BE49-F238E27FC236}">
                <a16:creationId xmlns:a16="http://schemas.microsoft.com/office/drawing/2014/main" id="{72F1690C-D200-FFEB-5066-1673B3ACBAC5}"/>
              </a:ext>
            </a:extLst>
          </p:cNvPr>
          <p:cNvSpPr txBox="1">
            <a:spLocks/>
          </p:cNvSpPr>
          <p:nvPr/>
        </p:nvSpPr>
        <p:spPr>
          <a:xfrm>
            <a:off x="0" y="2043"/>
            <a:ext cx="7768558" cy="563231"/>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pPr>
            <a:r>
              <a:rPr lang="en-US" sz="1700" b="1">
                <a:solidFill>
                  <a:srgbClr val="FFC000"/>
                </a:solidFill>
                <a:latin typeface="Myriad Pro"/>
                <a:cs typeface="Myriad Pro"/>
              </a:rPr>
              <a:t>Anexo H – 6.2 </a:t>
            </a:r>
            <a:r>
              <a:rPr lang="en-US" sz="1700" b="1" err="1">
                <a:solidFill>
                  <a:srgbClr val="FFC000"/>
                </a:solidFill>
                <a:latin typeface="Myriad Pro"/>
                <a:cs typeface="Myriad Pro"/>
              </a:rPr>
              <a:t>Processo</a:t>
            </a:r>
            <a:r>
              <a:rPr lang="en-US" sz="1700" b="1">
                <a:solidFill>
                  <a:srgbClr val="FFC000"/>
                </a:solidFill>
                <a:latin typeface="Myriad Pro"/>
                <a:cs typeface="Myriad Pro"/>
              </a:rPr>
              <a:t> de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com </a:t>
            </a:r>
            <a:r>
              <a:rPr lang="en-US" sz="1700" b="1" err="1">
                <a:solidFill>
                  <a:srgbClr val="FFC000"/>
                </a:solidFill>
                <a:latin typeface="Myriad Pro"/>
                <a:cs typeface="Myriad Pro"/>
              </a:rPr>
              <a:t>certificação</a:t>
            </a:r>
            <a:r>
              <a:rPr lang="en-US" sz="1700" b="1">
                <a:solidFill>
                  <a:srgbClr val="FFC000"/>
                </a:solidFill>
                <a:latin typeface="Myriad Pro"/>
                <a:cs typeface="Myriad Pro"/>
              </a:rPr>
              <a:t> da </a:t>
            </a:r>
            <a:r>
              <a:rPr lang="en-US" sz="1700" b="1" err="1">
                <a:solidFill>
                  <a:srgbClr val="FFC000"/>
                </a:solidFill>
                <a:latin typeface="Myriad Pro"/>
                <a:cs typeface="Myriad Pro"/>
              </a:rPr>
              <a:t>conformidade</a:t>
            </a:r>
            <a:r>
              <a:rPr lang="en-US" sz="1700" b="1">
                <a:solidFill>
                  <a:srgbClr val="FFC000"/>
                </a:solidFill>
                <a:latin typeface="Myriad Pro"/>
                <a:cs typeface="Myriad Pro"/>
              </a:rPr>
              <a:t> </a:t>
            </a:r>
            <a:r>
              <a:rPr lang="en-US" sz="1700" b="1" err="1">
                <a:solidFill>
                  <a:srgbClr val="FFC000"/>
                </a:solidFill>
                <a:latin typeface="Myriad Pro"/>
                <a:cs typeface="Myriad Pro"/>
              </a:rPr>
              <a:t>nacional</a:t>
            </a:r>
            <a:endParaRPr lang="en-US" sz="1700" b="1">
              <a:solidFill>
                <a:srgbClr val="FFC000"/>
              </a:solidFill>
              <a:latin typeface="Myriad Pro"/>
            </a:endParaRPr>
          </a:p>
        </p:txBody>
      </p:sp>
    </p:spTree>
    <p:extLst>
      <p:ext uri="{BB962C8B-B14F-4D97-AF65-F5344CB8AC3E}">
        <p14:creationId xmlns:p14="http://schemas.microsoft.com/office/powerpoint/2010/main" val="39408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1065062" y="1537865"/>
            <a:ext cx="6839155" cy="1125949"/>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pt-BR" sz="2400" b="1">
              <a:solidFill>
                <a:srgbClr val="4472C4">
                  <a:lumMod val="50000"/>
                </a:srgbClr>
              </a:solidFill>
              <a:latin typeface="Montserrat Bold" panose="00000800000000000000" pitchFamily="2" charset="0"/>
            </a:endParaRPr>
          </a:p>
          <a:p>
            <a:pPr defTabSz="685800">
              <a:buClrTx/>
              <a:defRPr/>
            </a:pPr>
            <a:br>
              <a:rPr lang="pt-BR" sz="2400" b="1">
                <a:solidFill>
                  <a:srgbClr val="4472C4">
                    <a:lumMod val="50000"/>
                  </a:srgbClr>
                </a:solidFill>
                <a:latin typeface="Montserrat Bold" panose="00000800000000000000" pitchFamily="2" charset="0"/>
              </a:rPr>
            </a:br>
            <a:r>
              <a:rPr lang="pt-BR" sz="2400" b="1">
                <a:solidFill>
                  <a:srgbClr val="4472C4">
                    <a:lumMod val="50000"/>
                  </a:srgbClr>
                </a:solidFill>
                <a:latin typeface="Montserrat Bold" panose="00000800000000000000" pitchFamily="2" charset="0"/>
              </a:rPr>
              <a:t>Anexo I – Mangas isolantes de borracha</a:t>
            </a: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287444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1310883703"/>
              </p:ext>
            </p:extLst>
          </p:nvPr>
        </p:nvGraphicFramePr>
        <p:xfrm>
          <a:off x="806825" y="1107973"/>
          <a:ext cx="6714564" cy="2372360"/>
        </p:xfrm>
        <a:graphic>
          <a:graphicData uri="http://schemas.openxmlformats.org/drawingml/2006/table">
            <a:tbl>
              <a:tblPr firstRow="1" bandRow="1">
                <a:tableStyleId>{3B4B98B0-60AC-42C2-AFA5-B58CD77FA1E5}</a:tableStyleId>
              </a:tblPr>
              <a:tblGrid>
                <a:gridCol w="904253">
                  <a:extLst>
                    <a:ext uri="{9D8B030D-6E8A-4147-A177-3AD203B41FA5}">
                      <a16:colId xmlns:a16="http://schemas.microsoft.com/office/drawing/2014/main" val="2377162100"/>
                    </a:ext>
                  </a:extLst>
                </a:gridCol>
                <a:gridCol w="5810311">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panose="02020603050405020304" pitchFamily="18" charset="0"/>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highlight>
                            <a:srgbClr val="FFFF00"/>
                          </a:highlight>
                        </a:rPr>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highlight>
                            <a:srgbClr val="FFFF00"/>
                          </a:highlight>
                          <a:ea typeface="Times New Roman" panose="02020603050405020304" pitchFamily="18" charset="0"/>
                          <a:cs typeface="Times New Roman" panose="02020603050405020304" pitchFamily="18" charset="0"/>
                        </a:rPr>
                        <a:t>Mangas isolantes de borracha</a:t>
                      </a:r>
                      <a:endParaRPr lang="pt-BR" b="1">
                        <a:highlight>
                          <a:srgbClr val="FFFF00"/>
                        </a:highligh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6" name="Título 1">
            <a:extLst>
              <a:ext uri="{FF2B5EF4-FFF2-40B4-BE49-F238E27FC236}">
                <a16:creationId xmlns:a16="http://schemas.microsoft.com/office/drawing/2014/main" id="{F810187D-F32B-2EB9-69BF-69377676149F}"/>
              </a:ext>
            </a:extLst>
          </p:cNvPr>
          <p:cNvSpPr>
            <a:spLocks noGrp="1"/>
          </p:cNvSpPr>
          <p:nvPr>
            <p:ph type="title"/>
          </p:nvPr>
        </p:nvSpPr>
        <p:spPr>
          <a:xfrm>
            <a:off x="349623" y="-109511"/>
            <a:ext cx="7413811" cy="653619"/>
          </a:xfrm>
        </p:spPr>
        <p:txBody>
          <a:bodyPr>
            <a:normAutofit/>
          </a:bodyPr>
          <a:lstStyle/>
          <a:p>
            <a:r>
              <a:rPr lang="pt-BR" sz="1600" b="1" u="sng">
                <a:latin typeface="+mn-lt"/>
                <a:cs typeface="Calibri"/>
              </a:rPr>
              <a:t>Anexo </a:t>
            </a:r>
            <a:r>
              <a:rPr lang="pt-BR" sz="1600" b="1" u="sng" err="1">
                <a:latin typeface="+mn-lt"/>
                <a:cs typeface="Calibri"/>
              </a:rPr>
              <a:t>I</a:t>
            </a:r>
            <a:r>
              <a:rPr lang="pt-BR" sz="1600" b="1" u="sng">
                <a:latin typeface="+mn-lt"/>
                <a:cs typeface="Calibri"/>
              </a:rPr>
              <a:t> – Mangas isolantes de borracha</a:t>
            </a:r>
          </a:p>
        </p:txBody>
      </p:sp>
    </p:spTree>
    <p:extLst>
      <p:ext uri="{BB962C8B-B14F-4D97-AF65-F5344CB8AC3E}">
        <p14:creationId xmlns:p14="http://schemas.microsoft.com/office/powerpoint/2010/main" val="156005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49623" y="-109511"/>
            <a:ext cx="7413811" cy="653619"/>
          </a:xfrm>
        </p:spPr>
        <p:txBody>
          <a:bodyPr>
            <a:normAutofit/>
          </a:bodyPr>
          <a:lstStyle/>
          <a:p>
            <a:r>
              <a:rPr lang="pt-BR" sz="1600" b="1" u="sng">
                <a:latin typeface="+mn-lt"/>
                <a:cs typeface="Calibri"/>
              </a:rPr>
              <a:t>Anexo </a:t>
            </a:r>
            <a:r>
              <a:rPr lang="pt-BR" sz="1600" b="1" u="sng" err="1">
                <a:latin typeface="+mn-lt"/>
                <a:cs typeface="Calibri"/>
              </a:rPr>
              <a:t>I</a:t>
            </a:r>
            <a:r>
              <a:rPr lang="pt-BR" sz="16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92C5C7AD-8712-B0CE-C75B-9501503B196B}"/>
              </a:ext>
            </a:extLst>
          </p:cNvPr>
          <p:cNvGraphicFramePr>
            <a:graphicFrameLocks noGrp="1"/>
          </p:cNvGraphicFramePr>
          <p:nvPr/>
        </p:nvGraphicFramePr>
        <p:xfrm>
          <a:off x="458321" y="1325915"/>
          <a:ext cx="7621853" cy="2491669"/>
        </p:xfrm>
        <a:graphic>
          <a:graphicData uri="http://schemas.openxmlformats.org/drawingml/2006/table">
            <a:tbl>
              <a:tblPr/>
              <a:tblGrid>
                <a:gridCol w="1839757">
                  <a:extLst>
                    <a:ext uri="{9D8B030D-6E8A-4147-A177-3AD203B41FA5}">
                      <a16:colId xmlns:a16="http://schemas.microsoft.com/office/drawing/2014/main" val="3591684227"/>
                    </a:ext>
                  </a:extLst>
                </a:gridCol>
                <a:gridCol w="2803440">
                  <a:extLst>
                    <a:ext uri="{9D8B030D-6E8A-4147-A177-3AD203B41FA5}">
                      <a16:colId xmlns:a16="http://schemas.microsoft.com/office/drawing/2014/main" val="274421171"/>
                    </a:ext>
                  </a:extLst>
                </a:gridCol>
                <a:gridCol w="2978656">
                  <a:extLst>
                    <a:ext uri="{9D8B030D-6E8A-4147-A177-3AD203B41FA5}">
                      <a16:colId xmlns:a16="http://schemas.microsoft.com/office/drawing/2014/main" val="441696323"/>
                    </a:ext>
                  </a:extLst>
                </a:gridCol>
              </a:tblGrid>
              <a:tr h="439659">
                <a:tc>
                  <a:txBody>
                    <a:bodyPr/>
                    <a:lstStyle/>
                    <a:p>
                      <a:pPr algn="ctr" fontAlgn="base"/>
                      <a:r>
                        <a:rPr lang="pt-BR" sz="1400" b="1" i="0" kern="1200">
                          <a:solidFill>
                            <a:srgbClr val="000000"/>
                          </a:solidFill>
                          <a:effectLst/>
                          <a:latin typeface="Calibri" panose="020F0502020204030204" pitchFamily="34" charset="0"/>
                          <a:ea typeface="+mn-ea"/>
                          <a:cs typeface="+mn-cs"/>
                        </a:rPr>
                        <a:t>REGRAMENTO:​</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300" b="1" i="0">
                          <a:solidFill>
                            <a:srgbClr val="000000"/>
                          </a:solidFill>
                          <a:effectLst/>
                          <a:latin typeface="Calibri" panose="020F0502020204030204" pitchFamily="34" charset="0"/>
                        </a:rPr>
                        <a:t>Art. 37-C (Atual)</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300" b="1" i="0">
                          <a:solidFill>
                            <a:srgbClr val="000000"/>
                          </a:solidFill>
                          <a:effectLst/>
                          <a:latin typeface="Calibri" panose="020F0502020204030204" pitchFamily="34" charset="0"/>
                        </a:rPr>
                        <a:t>Anexo </a:t>
                      </a:r>
                      <a:r>
                        <a:rPr lang="pt-BR" sz="1300" b="1" i="0" err="1">
                          <a:solidFill>
                            <a:srgbClr val="000000"/>
                          </a:solidFill>
                          <a:effectLst/>
                          <a:latin typeface="Calibri" panose="020F0502020204030204" pitchFamily="34" charset="0"/>
                        </a:rPr>
                        <a:t>I</a:t>
                      </a:r>
                      <a:r>
                        <a:rPr lang="pt-BR" sz="1300" b="1" i="0">
                          <a:solidFill>
                            <a:srgbClr val="000000"/>
                          </a:solidFill>
                          <a:effectLst/>
                          <a:latin typeface="Calibri" panose="020F0502020204030204" pitchFamily="34" charset="0"/>
                        </a:rPr>
                        <a:t> do Anexo III-A (Sugerido)</a:t>
                      </a:r>
                      <a:r>
                        <a:rPr lang="pt-BR" sz="1300" b="0" i="0">
                          <a:solidFill>
                            <a:srgbClr val="000000"/>
                          </a:solidFill>
                          <a:effectLst/>
                          <a:latin typeface="Calibri" panose="020F0502020204030204" pitchFamily="34" charset="0"/>
                        </a:rPr>
                        <a:t>​​</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494891"/>
                  </a:ext>
                </a:extLst>
              </a:tr>
              <a:tr h="470580">
                <a:tc>
                  <a:txBody>
                    <a:bodyPr/>
                    <a:lstStyle/>
                    <a:p>
                      <a:pPr algn="ctr" fontAlgn="base"/>
                      <a:r>
                        <a:rPr lang="pt-BR" sz="1400" b="1" i="0">
                          <a:solidFill>
                            <a:srgbClr val="000000"/>
                          </a:solidFill>
                          <a:effectLst/>
                          <a:latin typeface="Calibri" panose="020F0502020204030204" pitchFamily="34" charset="0"/>
                        </a:rPr>
                        <a:t>EPI:</a:t>
                      </a:r>
                      <a:r>
                        <a:rPr lang="pt-BR" sz="1400" b="0" i="0">
                          <a:solidFill>
                            <a:srgbClr val="000000"/>
                          </a:solidFill>
                          <a:effectLst/>
                          <a:latin typeface="Calibri" panose="020F0502020204030204" pitchFamily="34" charset="0"/>
                        </a:rPr>
                        <a:t>​</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a:solidFill>
                            <a:srgbClr val="000000"/>
                          </a:solidFill>
                          <a:effectLst/>
                          <a:latin typeface="Calibri" panose="020F0502020204030204" pitchFamily="34" charset="0"/>
                        </a:rPr>
                        <a:t>Mangas Isolantes de borracha</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pt-BR" sz="1400" b="0" i="0">
                          <a:solidFill>
                            <a:srgbClr val="000000"/>
                          </a:solidFill>
                          <a:effectLst/>
                          <a:latin typeface="+mn-lt"/>
                        </a:rPr>
                        <a:t>Mangas Isolantes de borracha</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236040"/>
                  </a:ext>
                </a:extLst>
              </a:tr>
              <a:tr h="316261">
                <a:tc>
                  <a:txBody>
                    <a:bodyPr/>
                    <a:lstStyle/>
                    <a:p>
                      <a:pPr algn="ctr" fontAlgn="base"/>
                      <a:r>
                        <a:rPr lang="pt-BR" sz="1400" b="1" i="0" kern="1200">
                          <a:solidFill>
                            <a:srgbClr val="000000"/>
                          </a:solidFill>
                          <a:effectLst/>
                          <a:latin typeface="Calibri" panose="020F0502020204030204" pitchFamily="34" charset="0"/>
                          <a:ea typeface="+mn-ea"/>
                          <a:cs typeface="+mn-cs"/>
                        </a:rPr>
                        <a:t>MODALIDADE:</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kern="1200">
                          <a:solidFill>
                            <a:srgbClr val="000000"/>
                          </a:solidFill>
                          <a:effectLst/>
                          <a:latin typeface="Calibri" panose="020F0502020204030204" pitchFamily="34" charset="0"/>
                          <a:ea typeface="+mn-ea"/>
                          <a:cs typeface="+mn-cs"/>
                        </a:rPr>
                        <a:t>Ensaio de tipo</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kern="1200">
                          <a:solidFill>
                            <a:srgbClr val="000000"/>
                          </a:solidFill>
                          <a:effectLst/>
                          <a:latin typeface="Calibri" panose="020F0502020204030204" pitchFamily="34" charset="0"/>
                          <a:ea typeface="+mn-ea"/>
                          <a:cs typeface="+mn-cs"/>
                        </a:rPr>
                        <a:t>Certificação da conformidade</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756833"/>
                  </a:ext>
                </a:extLst>
              </a:tr>
              <a:tr h="517974">
                <a:tc>
                  <a:txBody>
                    <a:bodyPr/>
                    <a:lstStyle/>
                    <a:p>
                      <a:pPr algn="ctr" fontAlgn="base"/>
                      <a:r>
                        <a:rPr lang="pt-BR" sz="1400" b="1" i="0" kern="1200">
                          <a:solidFill>
                            <a:srgbClr val="000000"/>
                          </a:solidFill>
                          <a:effectLst/>
                          <a:latin typeface="Calibri" panose="020F0502020204030204" pitchFamily="34" charset="0"/>
                          <a:ea typeface="+mn-ea"/>
                          <a:cs typeface="+mn-cs"/>
                        </a:rPr>
                        <a:t>NORMA TÉCNICA APLICÁVEL:​</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tc>
                  <a:txBody>
                    <a:bodyPr/>
                    <a:lstStyle/>
                    <a:p>
                      <a:pPr algn="ctr" fontAlgn="base"/>
                      <a:r>
                        <a:rPr lang="pt-BR" sz="1400" b="0" i="0" kern="1200">
                          <a:solidFill>
                            <a:srgbClr val="000000"/>
                          </a:solidFill>
                          <a:effectLst/>
                          <a:latin typeface="Calibri" panose="020F0502020204030204" pitchFamily="34" charset="0"/>
                          <a:ea typeface="+mn-ea"/>
                          <a:cs typeface="+mn-cs"/>
                        </a:rPr>
                        <a:t>ABNT NBR 10623​​</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US" sz="1350" kern="1200">
                          <a:solidFill>
                            <a:schemeClr val="tx1"/>
                          </a:solidFill>
                          <a:effectLst/>
                          <a:latin typeface="+mn-lt"/>
                          <a:ea typeface="+mn-ea"/>
                          <a:cs typeface="+mn-cs"/>
                        </a:rPr>
                        <a:t>IEC 60984 - </a:t>
                      </a:r>
                      <a:r>
                        <a:rPr lang="en-US" sz="1350" b="1" kern="1200">
                          <a:solidFill>
                            <a:schemeClr val="tx1"/>
                          </a:solidFill>
                          <a:effectLst/>
                          <a:latin typeface="+mn-lt"/>
                          <a:ea typeface="+mn-ea"/>
                          <a:cs typeface="+mn-cs"/>
                        </a:rPr>
                        <a:t>Live working - Electrical insulating sleeves</a:t>
                      </a:r>
                      <a:r>
                        <a:rPr lang="pt-BR" sz="1400">
                          <a:effectLst/>
                        </a:rPr>
                        <a:t> </a:t>
                      </a:r>
                      <a:r>
                        <a:rPr lang="pt-BR" sz="1400" b="0" i="0">
                          <a:solidFill>
                            <a:srgbClr val="000000"/>
                          </a:solidFill>
                          <a:effectLst/>
                          <a:latin typeface="Calibri" panose="020F0502020204030204" pitchFamily="34" charset="0"/>
                        </a:rPr>
                        <a:t>​</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4318522"/>
                  </a:ext>
                </a:extLst>
              </a:tr>
              <a:tr h="304614">
                <a:tc>
                  <a:txBody>
                    <a:bodyPr/>
                    <a:lstStyle/>
                    <a:p>
                      <a:pPr marL="0" algn="ctr" defTabSz="457200" rtl="0" eaLnBrk="1" fontAlgn="base" latinLnBrk="0" hangingPunct="1"/>
                      <a:r>
                        <a:rPr lang="pt-BR" sz="1400" b="1" i="0" kern="1200">
                          <a:solidFill>
                            <a:srgbClr val="000000"/>
                          </a:solidFill>
                          <a:effectLst/>
                          <a:latin typeface="Calibri" panose="020F0502020204030204" pitchFamily="34" charset="0"/>
                          <a:ea typeface="+mn-ea"/>
                          <a:cs typeface="+mn-cs"/>
                        </a:rPr>
                        <a:t>AGRUPAMENTO:​</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a:solidFill>
                            <a:srgbClr val="000000"/>
                          </a:solidFill>
                          <a:effectLst/>
                          <a:latin typeface="Calibri" panose="020F0502020204030204" pitchFamily="34" charset="0"/>
                        </a:rPr>
                        <a:t>Modelo ​</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a:solidFill>
                            <a:srgbClr val="000000"/>
                          </a:solidFill>
                          <a:effectLst/>
                          <a:latin typeface="Calibri" panose="020F0502020204030204" pitchFamily="34" charset="0"/>
                        </a:rPr>
                        <a:t>Modelo​</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812569"/>
                  </a:ext>
                </a:extLst>
              </a:tr>
              <a:tr h="442581">
                <a:tc>
                  <a:txBody>
                    <a:bodyPr/>
                    <a:lstStyle/>
                    <a:p>
                      <a:pPr marL="0" algn="ctr" defTabSz="457200" rtl="0" eaLnBrk="1" fontAlgn="base" latinLnBrk="0" hangingPunct="1"/>
                      <a:r>
                        <a:rPr lang="pt-BR" sz="1400" b="1" i="0" kern="1200">
                          <a:solidFill>
                            <a:srgbClr val="000000"/>
                          </a:solidFill>
                          <a:effectLst/>
                          <a:latin typeface="Calibri" panose="020F0502020204030204" pitchFamily="34" charset="0"/>
                          <a:ea typeface="+mn-ea"/>
                          <a:cs typeface="+mn-cs"/>
                        </a:rPr>
                        <a:t>​VIGÊNCIA:​</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a:solidFill>
                            <a:srgbClr val="000000"/>
                          </a:solidFill>
                          <a:effectLst/>
                          <a:latin typeface="Calibri" panose="020F0502020204030204" pitchFamily="34" charset="0"/>
                        </a:rPr>
                        <a:t>Até 31 de dezembro de 2024​</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tc>
                  <a:txBody>
                    <a:bodyPr/>
                    <a:lstStyle/>
                    <a:p>
                      <a:pPr algn="ctr" fontAlgn="base"/>
                      <a:r>
                        <a:rPr lang="pt-BR" sz="1400" b="0" i="0">
                          <a:solidFill>
                            <a:srgbClr val="000000"/>
                          </a:solidFill>
                          <a:effectLst/>
                          <a:latin typeface="Calibri" panose="020F0502020204030204" pitchFamily="34" charset="0"/>
                        </a:rPr>
                        <a:t>A partir de 1º de janeiro de 2025​</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309015"/>
                  </a:ext>
                </a:extLst>
              </a:tr>
            </a:tbl>
          </a:graphicData>
        </a:graphic>
      </p:graphicFrame>
    </p:spTree>
    <p:extLst>
      <p:ext uri="{BB962C8B-B14F-4D97-AF65-F5344CB8AC3E}">
        <p14:creationId xmlns:p14="http://schemas.microsoft.com/office/powerpoint/2010/main" val="281290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6" name="TextBox 21">
            <a:extLst>
              <a:ext uri="{FF2B5EF4-FFF2-40B4-BE49-F238E27FC236}">
                <a16:creationId xmlns:a16="http://schemas.microsoft.com/office/drawing/2014/main" id="{27E3253E-6C94-31C6-5F74-607C83E11386}"/>
              </a:ext>
            </a:extLst>
          </p:cNvPr>
          <p:cNvSpPr txBox="1"/>
          <p:nvPr/>
        </p:nvSpPr>
        <p:spPr>
          <a:xfrm>
            <a:off x="-34203" y="-9122"/>
            <a:ext cx="5777424" cy="353943"/>
          </a:xfrm>
          <a:prstGeom prst="rect">
            <a:avLst/>
          </a:prstGeom>
          <a:solidFill>
            <a:schemeClr val="accent6">
              <a:lumMod val="50000"/>
            </a:schemeClr>
          </a:solid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pt-BR" sz="1700" b="1" i="0" u="none" strike="noStrike" kern="1200" cap="none" spc="0" normalizeH="0" baseline="0" noProof="0">
                <a:ln>
                  <a:noFill/>
                </a:ln>
                <a:solidFill>
                  <a:srgbClr val="FFC000"/>
                </a:solidFill>
                <a:effectLst/>
                <a:uLnTx/>
                <a:uFillTx/>
                <a:latin typeface="Myriad Pro"/>
                <a:ea typeface="+mn-ea"/>
                <a:cs typeface="Poppins" panose="00000500000000000000" pitchFamily="2" charset="0"/>
                <a:sym typeface="Arial"/>
              </a:rPr>
              <a:t>Histórico do processo de alteração da Port. 672 (EPI)</a:t>
            </a:r>
          </a:p>
        </p:txBody>
      </p:sp>
      <p:cxnSp>
        <p:nvCxnSpPr>
          <p:cNvPr id="7" name="Straight Connector 1">
            <a:extLst>
              <a:ext uri="{FF2B5EF4-FFF2-40B4-BE49-F238E27FC236}">
                <a16:creationId xmlns:a16="http://schemas.microsoft.com/office/drawing/2014/main" id="{6F827A6D-7C3B-4D83-0D04-12F18B59267D}"/>
              </a:ext>
            </a:extLst>
          </p:cNvPr>
          <p:cNvCxnSpPr>
            <a:cxnSpLocks/>
          </p:cNvCxnSpPr>
          <p:nvPr/>
        </p:nvCxnSpPr>
        <p:spPr>
          <a:xfrm flipV="1">
            <a:off x="197660" y="2568518"/>
            <a:ext cx="5777424" cy="13413"/>
          </a:xfrm>
          <a:prstGeom prst="line">
            <a:avLst/>
          </a:prstGeom>
          <a:noFill/>
          <a:ln w="444500" cap="rnd">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6">
            <a:extLst>
              <a:ext uri="{FF2B5EF4-FFF2-40B4-BE49-F238E27FC236}">
                <a16:creationId xmlns:a16="http://schemas.microsoft.com/office/drawing/2014/main" id="{12C74FDB-00DC-BE8F-B047-6864FEDCB971}"/>
              </a:ext>
            </a:extLst>
          </p:cNvPr>
          <p:cNvCxnSpPr>
            <a:cxnSpLocks/>
          </p:cNvCxnSpPr>
          <p:nvPr/>
        </p:nvCxnSpPr>
        <p:spPr>
          <a:xfrm>
            <a:off x="766526" y="1593229"/>
            <a:ext cx="0" cy="719927"/>
          </a:xfrm>
          <a:prstGeom prst="line">
            <a:avLst/>
          </a:prstGeom>
          <a:ln w="635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 name="Teardrop 4">
            <a:extLst>
              <a:ext uri="{FF2B5EF4-FFF2-40B4-BE49-F238E27FC236}">
                <a16:creationId xmlns:a16="http://schemas.microsoft.com/office/drawing/2014/main" id="{790654E8-6D93-BEDE-6EF0-FFE532CEC08E}"/>
              </a:ext>
            </a:extLst>
          </p:cNvPr>
          <p:cNvSpPr/>
          <p:nvPr/>
        </p:nvSpPr>
        <p:spPr>
          <a:xfrm rot="8100000">
            <a:off x="442009" y="1133143"/>
            <a:ext cx="649037" cy="64903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675" b="0" i="0" u="none" strike="noStrike" kern="1200" cap="none" spc="0" normalizeH="0" baseline="0" noProof="0">
              <a:ln>
                <a:noFill/>
              </a:ln>
              <a:solidFill>
                <a:prstClr val="black"/>
              </a:solidFill>
              <a:effectLst/>
              <a:uLnTx/>
              <a:uFillTx/>
              <a:latin typeface="Poppins" pitchFamily="2" charset="77"/>
              <a:ea typeface="+mn-ea"/>
              <a:cs typeface="+mn-cs"/>
              <a:sym typeface="Arial"/>
            </a:endParaRPr>
          </a:p>
        </p:txBody>
      </p:sp>
      <p:sp>
        <p:nvSpPr>
          <p:cNvPr id="11" name="TextBox 43">
            <a:extLst>
              <a:ext uri="{FF2B5EF4-FFF2-40B4-BE49-F238E27FC236}">
                <a16:creationId xmlns:a16="http://schemas.microsoft.com/office/drawing/2014/main" id="{DEABDDEA-038B-5014-0A8F-94213D93CCE6}"/>
              </a:ext>
            </a:extLst>
          </p:cNvPr>
          <p:cNvSpPr txBox="1"/>
          <p:nvPr/>
        </p:nvSpPr>
        <p:spPr>
          <a:xfrm>
            <a:off x="561824" y="1219592"/>
            <a:ext cx="409405" cy="519373"/>
          </a:xfrm>
          <a:prstGeom prst="rect">
            <a:avLst/>
          </a:prstGeom>
          <a:noFill/>
        </p:spPr>
        <p:txBody>
          <a:bodyPr wrap="square" rtlCol="0" anchor="ctr">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775" b="1" i="0" u="none" strike="noStrike" kern="1200" cap="none" spc="-109" normalizeH="0" baseline="0" noProof="0">
                <a:ln>
                  <a:noFill/>
                </a:ln>
                <a:solidFill>
                  <a:prstClr val="white"/>
                </a:solidFill>
                <a:effectLst/>
                <a:uLnTx/>
                <a:uFillTx/>
                <a:latin typeface="Poppins" pitchFamily="2" charset="77"/>
                <a:ea typeface="+mn-ea"/>
                <a:cs typeface="Poppins" pitchFamily="2" charset="77"/>
                <a:sym typeface="Arial"/>
              </a:rPr>
              <a:t>1</a:t>
            </a:r>
          </a:p>
        </p:txBody>
      </p:sp>
      <p:sp>
        <p:nvSpPr>
          <p:cNvPr id="12" name="TextBox 23">
            <a:extLst>
              <a:ext uri="{FF2B5EF4-FFF2-40B4-BE49-F238E27FC236}">
                <a16:creationId xmlns:a16="http://schemas.microsoft.com/office/drawing/2014/main" id="{94C86FF4-B37B-C9F8-9AD7-2E9120C2E8C5}"/>
              </a:ext>
            </a:extLst>
          </p:cNvPr>
          <p:cNvSpPr txBox="1"/>
          <p:nvPr/>
        </p:nvSpPr>
        <p:spPr>
          <a:xfrm flipH="1">
            <a:off x="17448" y="2415938"/>
            <a:ext cx="1553793" cy="311624"/>
          </a:xfrm>
          <a:prstGeom prst="rect">
            <a:avLst/>
          </a:prstGeom>
          <a:noFill/>
        </p:spPr>
        <p:txBody>
          <a:bodyPr wrap="square" rtlCol="0" anchor="b">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NOV/21</a:t>
            </a:r>
          </a:p>
        </p:txBody>
      </p:sp>
      <p:sp>
        <p:nvSpPr>
          <p:cNvPr id="14" name="TextBox 24">
            <a:extLst>
              <a:ext uri="{FF2B5EF4-FFF2-40B4-BE49-F238E27FC236}">
                <a16:creationId xmlns:a16="http://schemas.microsoft.com/office/drawing/2014/main" id="{C51AEE08-F13B-3B97-48FF-FD834C251EED}"/>
              </a:ext>
            </a:extLst>
          </p:cNvPr>
          <p:cNvSpPr txBox="1"/>
          <p:nvPr/>
        </p:nvSpPr>
        <p:spPr>
          <a:xfrm flipH="1">
            <a:off x="-4365" y="2878410"/>
            <a:ext cx="2097491" cy="2060051"/>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r>
              <a:rPr kumimoji="0" lang="en-US" sz="1300" b="1" i="0" u="none" strike="noStrike" kern="1200" cap="none" spc="-11" normalizeH="0" baseline="0" noProof="0" err="1">
                <a:ln>
                  <a:noFill/>
                </a:ln>
                <a:solidFill>
                  <a:srgbClr val="002060"/>
                </a:solidFill>
                <a:effectLst/>
                <a:uLnTx/>
                <a:uFillTx/>
                <a:latin typeface="Poppins" pitchFamily="2" charset="77"/>
                <a:ea typeface="+mn-ea"/>
                <a:cs typeface="Poppins" pitchFamily="2" charset="77"/>
                <a:sym typeface="Arial"/>
              </a:rPr>
              <a:t>Portaria</a:t>
            </a:r>
            <a:endParaRPr kumimoji="0" lang="en-US"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endParaRPr>
          </a:p>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r>
              <a:rPr kumimoji="0" lang="en-US"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MTP nº 672</a:t>
            </a:r>
          </a:p>
          <a:p>
            <a:pPr marL="0" marR="0" lvl="0" indent="0" algn="just" defTabSz="685800" rtl="0" eaLnBrk="1" fontAlgn="auto" latinLnBrk="0" hangingPunct="1">
              <a:lnSpc>
                <a:spcPts val="1350"/>
              </a:lnSpc>
              <a:spcBef>
                <a:spcPts val="0"/>
              </a:spcBef>
              <a:spcAft>
                <a:spcPts val="0"/>
              </a:spcAft>
              <a:buClr>
                <a:srgbClr val="000000"/>
              </a:buClr>
              <a:buSzTx/>
              <a:buFont typeface="Arial"/>
              <a:buNone/>
              <a:tabLst/>
              <a:defRPr/>
            </a:pPr>
            <a:endPar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a:p>
            <a:pPr marL="0" marR="0" lvl="0" indent="0" algn="just" defTabSz="685800" rtl="0" eaLnBrk="1" fontAlgn="auto" latinLnBrk="0" hangingPunct="1">
              <a:lnSpc>
                <a:spcPts val="1350"/>
              </a:lnSpc>
              <a:spcBef>
                <a:spcPts val="0"/>
              </a:spcBef>
              <a:spcAft>
                <a:spcPts val="0"/>
              </a:spcAft>
              <a:buClr>
                <a:srgbClr val="000000"/>
              </a:buClr>
              <a:buSzTx/>
              <a:buFont typeface="Arial"/>
              <a:buNone/>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saída do INMETRO </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definição dos prazos para </a:t>
            </a:r>
            <a:r>
              <a:rPr kumimoji="0" lang="pt-BR" sz="1050" b="0" i="0" u="none" strike="noStrike" kern="1200" cap="none" spc="-8" normalizeH="0" baseline="0" noProof="0" err="1">
                <a:ln>
                  <a:noFill/>
                </a:ln>
                <a:solidFill>
                  <a:prstClr val="black"/>
                </a:solidFill>
                <a:effectLst/>
                <a:uLnTx/>
                <a:uFillTx/>
                <a:latin typeface="Poppins" pitchFamily="2" charset="77"/>
                <a:ea typeface="+mn-ea"/>
                <a:cs typeface="Poppins" pitchFamily="2" charset="77"/>
                <a:sym typeface="Arial"/>
              </a:rPr>
              <a:t>publ</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dos regulam. dos EPI (</a:t>
            </a: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28/02</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Capac. / Luva </a:t>
            </a:r>
            <a:r>
              <a:rPr kumimoji="0" lang="pt-BR" sz="1050" b="0" i="0" u="none" strike="noStrike" kern="1200" cap="none" spc="-8" normalizeH="0" baseline="0" noProof="0" err="1">
                <a:ln>
                  <a:noFill/>
                </a:ln>
                <a:solidFill>
                  <a:prstClr val="black"/>
                </a:solidFill>
                <a:effectLst/>
                <a:uLnTx/>
                <a:uFillTx/>
                <a:latin typeface="Poppins" pitchFamily="2" charset="77"/>
                <a:ea typeface="+mn-ea"/>
                <a:cs typeface="Poppins" pitchFamily="2" charset="77"/>
                <a:sym typeface="Arial"/>
              </a:rPr>
              <a:t>isol</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de borracha / Cinturão; </a:t>
            </a:r>
          </a:p>
          <a:p>
            <a:pPr marL="0" marR="0" lvl="0" indent="0" algn="just" defTabSz="685800" rtl="0" eaLnBrk="1" fontAlgn="auto" latinLnBrk="0" hangingPunct="1">
              <a:lnSpc>
                <a:spcPts val="1350"/>
              </a:lnSpc>
              <a:spcBef>
                <a:spcPts val="0"/>
              </a:spcBef>
              <a:spcAft>
                <a:spcPts val="0"/>
              </a:spcAft>
              <a:buClr>
                <a:srgbClr val="000000"/>
              </a:buClr>
              <a:buSzTx/>
              <a:buFont typeface="Arial"/>
              <a:buNone/>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30/11</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luvas </a:t>
            </a:r>
            <a:r>
              <a:rPr kumimoji="0" lang="pt-BR" sz="1050" b="0" i="0" u="none" strike="noStrike" kern="1200" cap="none" spc="-8" normalizeH="0" baseline="0" noProof="0" err="1">
                <a:ln>
                  <a:noFill/>
                </a:ln>
                <a:solidFill>
                  <a:prstClr val="black"/>
                </a:solidFill>
                <a:effectLst/>
                <a:uLnTx/>
                <a:uFillTx/>
                <a:latin typeface="Poppins" pitchFamily="2" charset="77"/>
                <a:ea typeface="+mn-ea"/>
                <a:cs typeface="Poppins" pitchFamily="2" charset="77"/>
                <a:sym typeface="Arial"/>
              </a:rPr>
              <a:t>cirúrg</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 proc. não </a:t>
            </a:r>
            <a:r>
              <a:rPr kumimoji="0" lang="pt-BR" sz="1050" b="0" i="0" u="none" strike="noStrike" kern="1200" cap="none" spc="-8" normalizeH="0" baseline="0" noProof="0" err="1">
                <a:ln>
                  <a:noFill/>
                </a:ln>
                <a:solidFill>
                  <a:prstClr val="black"/>
                </a:solidFill>
                <a:effectLst/>
                <a:uLnTx/>
                <a:uFillTx/>
                <a:latin typeface="Poppins" pitchFamily="2" charset="77"/>
                <a:ea typeface="+mn-ea"/>
                <a:cs typeface="Poppins" pitchFamily="2" charset="77"/>
                <a:sym typeface="Arial"/>
              </a:rPr>
              <a:t>cirúrg</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 não sujeitas à ANVISA; PFF)</a:t>
            </a:r>
            <a:endParaRPr kumimoji="0" lang="en-US"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p:txBody>
      </p:sp>
      <p:sp>
        <p:nvSpPr>
          <p:cNvPr id="15" name="TextBox 31">
            <a:extLst>
              <a:ext uri="{FF2B5EF4-FFF2-40B4-BE49-F238E27FC236}">
                <a16:creationId xmlns:a16="http://schemas.microsoft.com/office/drawing/2014/main" id="{5D90CF67-BCCF-57E6-6B3E-D5C2EDA06746}"/>
              </a:ext>
            </a:extLst>
          </p:cNvPr>
          <p:cNvSpPr txBox="1"/>
          <p:nvPr/>
        </p:nvSpPr>
        <p:spPr>
          <a:xfrm flipH="1">
            <a:off x="2272890" y="2404449"/>
            <a:ext cx="1033706" cy="307777"/>
          </a:xfrm>
          <a:prstGeom prst="rect">
            <a:avLst/>
          </a:prstGeom>
          <a:noFill/>
        </p:spPr>
        <p:txBody>
          <a:bodyPr wrap="square" rtlCol="0" anchor="b">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MAR/22 </a:t>
            </a:r>
          </a:p>
        </p:txBody>
      </p:sp>
      <p:cxnSp>
        <p:nvCxnSpPr>
          <p:cNvPr id="16" name="Straight Connector 12">
            <a:extLst>
              <a:ext uri="{FF2B5EF4-FFF2-40B4-BE49-F238E27FC236}">
                <a16:creationId xmlns:a16="http://schemas.microsoft.com/office/drawing/2014/main" id="{537B1D7C-52A8-14B0-028C-C9079D88B900}"/>
              </a:ext>
            </a:extLst>
          </p:cNvPr>
          <p:cNvCxnSpPr>
            <a:cxnSpLocks/>
          </p:cNvCxnSpPr>
          <p:nvPr/>
        </p:nvCxnSpPr>
        <p:spPr>
          <a:xfrm rot="10800000">
            <a:off x="2789743" y="2837639"/>
            <a:ext cx="0" cy="719927"/>
          </a:xfrm>
          <a:prstGeom prst="line">
            <a:avLst/>
          </a:prstGeom>
          <a:ln w="635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Teardrop 11">
            <a:extLst>
              <a:ext uri="{FF2B5EF4-FFF2-40B4-BE49-F238E27FC236}">
                <a16:creationId xmlns:a16="http://schemas.microsoft.com/office/drawing/2014/main" id="{215C7F21-575A-6B25-0C20-03E461A353D3}"/>
              </a:ext>
            </a:extLst>
          </p:cNvPr>
          <p:cNvSpPr/>
          <p:nvPr/>
        </p:nvSpPr>
        <p:spPr>
          <a:xfrm rot="18900000">
            <a:off x="2470058" y="3413410"/>
            <a:ext cx="649037" cy="64903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675" b="0" i="0" u="none" strike="noStrike" kern="1200" cap="none" spc="0" normalizeH="0" baseline="0" noProof="0">
              <a:ln>
                <a:noFill/>
              </a:ln>
              <a:solidFill>
                <a:prstClr val="black"/>
              </a:solidFill>
              <a:effectLst/>
              <a:uLnTx/>
              <a:uFillTx/>
              <a:latin typeface="Poppins" pitchFamily="2" charset="77"/>
              <a:ea typeface="+mn-ea"/>
              <a:cs typeface="+mn-cs"/>
              <a:sym typeface="Arial"/>
            </a:endParaRPr>
          </a:p>
        </p:txBody>
      </p:sp>
      <p:sp>
        <p:nvSpPr>
          <p:cNvPr id="18" name="TextBox 44">
            <a:extLst>
              <a:ext uri="{FF2B5EF4-FFF2-40B4-BE49-F238E27FC236}">
                <a16:creationId xmlns:a16="http://schemas.microsoft.com/office/drawing/2014/main" id="{DD46D5E4-3873-1822-BB6F-585F3642D5C8}"/>
              </a:ext>
            </a:extLst>
          </p:cNvPr>
          <p:cNvSpPr txBox="1"/>
          <p:nvPr/>
        </p:nvSpPr>
        <p:spPr>
          <a:xfrm>
            <a:off x="2699447" y="3495099"/>
            <a:ext cx="183003" cy="519373"/>
          </a:xfrm>
          <a:prstGeom prst="rect">
            <a:avLst/>
          </a:prstGeom>
          <a:noFill/>
        </p:spPr>
        <p:txBody>
          <a:bodyPr wrap="square" rtlCol="0" anchor="ctr">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775" b="1" i="0" u="none" strike="noStrike" kern="1200" cap="none" spc="-109" normalizeH="0" baseline="0" noProof="0">
                <a:ln>
                  <a:noFill/>
                </a:ln>
                <a:solidFill>
                  <a:prstClr val="white"/>
                </a:solidFill>
                <a:effectLst/>
                <a:uLnTx/>
                <a:uFillTx/>
                <a:latin typeface="Poppins" pitchFamily="2" charset="77"/>
                <a:ea typeface="+mn-ea"/>
                <a:cs typeface="Poppins" pitchFamily="2" charset="77"/>
                <a:sym typeface="Arial"/>
              </a:rPr>
              <a:t>2</a:t>
            </a:r>
          </a:p>
        </p:txBody>
      </p:sp>
      <p:sp>
        <p:nvSpPr>
          <p:cNvPr id="21" name="TextBox 32">
            <a:extLst>
              <a:ext uri="{FF2B5EF4-FFF2-40B4-BE49-F238E27FC236}">
                <a16:creationId xmlns:a16="http://schemas.microsoft.com/office/drawing/2014/main" id="{4E2CF585-4870-5AFF-DC6A-0F04AF7B9FC8}"/>
              </a:ext>
            </a:extLst>
          </p:cNvPr>
          <p:cNvSpPr txBox="1"/>
          <p:nvPr/>
        </p:nvSpPr>
        <p:spPr>
          <a:xfrm flipH="1">
            <a:off x="1751862" y="477439"/>
            <a:ext cx="2094689" cy="1880515"/>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r>
              <a:rPr kumimoji="0" lang="pt-BR"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Portaria MTP n° 549 (atualizou a Port. 672)</a:t>
            </a:r>
          </a:p>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endParaRPr kumimoji="0" lang="en-US"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endParaRPr>
          </a:p>
          <a:p>
            <a:pPr marL="214313" marR="0" lvl="0" indent="-214313"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inclusão do Anexo III-A (RGCEPI)</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Anexo A (capacete); Anexo B (luva isolante); Anexo C (cinturão)</a:t>
            </a:r>
          </a:p>
          <a:p>
            <a:pPr marL="214313" marR="0" lvl="0" indent="-214313"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previsão categorização de riscos </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(§4° do art. 6°)</a:t>
            </a:r>
            <a:endParaRPr kumimoji="0" lang="en-US"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p:txBody>
      </p:sp>
      <p:sp>
        <p:nvSpPr>
          <p:cNvPr id="22" name="TextBox 35">
            <a:extLst>
              <a:ext uri="{FF2B5EF4-FFF2-40B4-BE49-F238E27FC236}">
                <a16:creationId xmlns:a16="http://schemas.microsoft.com/office/drawing/2014/main" id="{4BC26F70-13FC-2377-D04D-710645989F21}"/>
              </a:ext>
            </a:extLst>
          </p:cNvPr>
          <p:cNvSpPr txBox="1"/>
          <p:nvPr/>
        </p:nvSpPr>
        <p:spPr>
          <a:xfrm flipH="1">
            <a:off x="4073987" y="2409906"/>
            <a:ext cx="1553793" cy="311624"/>
          </a:xfrm>
          <a:prstGeom prst="rect">
            <a:avLst/>
          </a:prstGeom>
          <a:noFill/>
        </p:spPr>
        <p:txBody>
          <a:bodyPr wrap="square" rtlCol="0" anchor="b">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DEZ/22</a:t>
            </a:r>
          </a:p>
        </p:txBody>
      </p:sp>
      <p:cxnSp>
        <p:nvCxnSpPr>
          <p:cNvPr id="23" name="Straight Connector 15">
            <a:extLst>
              <a:ext uri="{FF2B5EF4-FFF2-40B4-BE49-F238E27FC236}">
                <a16:creationId xmlns:a16="http://schemas.microsoft.com/office/drawing/2014/main" id="{A0E67471-F6DB-66A9-7241-E5660B4AAD5C}"/>
              </a:ext>
            </a:extLst>
          </p:cNvPr>
          <p:cNvCxnSpPr>
            <a:cxnSpLocks/>
          </p:cNvCxnSpPr>
          <p:nvPr/>
        </p:nvCxnSpPr>
        <p:spPr>
          <a:xfrm>
            <a:off x="4850883" y="1556636"/>
            <a:ext cx="0" cy="719927"/>
          </a:xfrm>
          <a:prstGeom prst="line">
            <a:avLst/>
          </a:prstGeom>
          <a:ln w="6350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4" name="Teardrop 14">
            <a:extLst>
              <a:ext uri="{FF2B5EF4-FFF2-40B4-BE49-F238E27FC236}">
                <a16:creationId xmlns:a16="http://schemas.microsoft.com/office/drawing/2014/main" id="{B6D79558-3A55-4B98-2054-845CE39FD337}"/>
              </a:ext>
            </a:extLst>
          </p:cNvPr>
          <p:cNvSpPr/>
          <p:nvPr/>
        </p:nvSpPr>
        <p:spPr>
          <a:xfrm rot="8100000">
            <a:off x="4526364" y="778047"/>
            <a:ext cx="649037" cy="64903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675" b="0" i="0" u="none" strike="noStrike" kern="1200" cap="none" spc="0" normalizeH="0" baseline="0" noProof="0">
              <a:ln>
                <a:noFill/>
              </a:ln>
              <a:solidFill>
                <a:prstClr val="black"/>
              </a:solidFill>
              <a:effectLst/>
              <a:uLnTx/>
              <a:uFillTx/>
              <a:latin typeface="Poppins" pitchFamily="2" charset="77"/>
              <a:ea typeface="+mn-ea"/>
              <a:cs typeface="+mn-cs"/>
              <a:sym typeface="Arial"/>
            </a:endParaRPr>
          </a:p>
        </p:txBody>
      </p:sp>
      <p:sp>
        <p:nvSpPr>
          <p:cNvPr id="25" name="TextBox 45">
            <a:extLst>
              <a:ext uri="{FF2B5EF4-FFF2-40B4-BE49-F238E27FC236}">
                <a16:creationId xmlns:a16="http://schemas.microsoft.com/office/drawing/2014/main" id="{C928AB6F-159C-BB68-FD5E-D1F4440ADF14}"/>
              </a:ext>
            </a:extLst>
          </p:cNvPr>
          <p:cNvSpPr txBox="1"/>
          <p:nvPr/>
        </p:nvSpPr>
        <p:spPr>
          <a:xfrm>
            <a:off x="4646179" y="872749"/>
            <a:ext cx="409405" cy="519373"/>
          </a:xfrm>
          <a:prstGeom prst="rect">
            <a:avLst/>
          </a:prstGeom>
          <a:noFill/>
        </p:spPr>
        <p:txBody>
          <a:bodyPr wrap="square" rtlCol="0" anchor="ctr">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775" b="1" i="0" u="none" strike="noStrike" kern="1200" cap="none" spc="-109" normalizeH="0" baseline="0" noProof="0">
                <a:ln>
                  <a:noFill/>
                </a:ln>
                <a:solidFill>
                  <a:prstClr val="white"/>
                </a:solidFill>
                <a:effectLst/>
                <a:uLnTx/>
                <a:uFillTx/>
                <a:latin typeface="Poppins" pitchFamily="2" charset="77"/>
                <a:ea typeface="+mn-ea"/>
                <a:cs typeface="Poppins" pitchFamily="2" charset="77"/>
                <a:sym typeface="Arial"/>
              </a:rPr>
              <a:t>3</a:t>
            </a:r>
          </a:p>
        </p:txBody>
      </p:sp>
      <p:sp>
        <p:nvSpPr>
          <p:cNvPr id="26" name="TextBox 36">
            <a:extLst>
              <a:ext uri="{FF2B5EF4-FFF2-40B4-BE49-F238E27FC236}">
                <a16:creationId xmlns:a16="http://schemas.microsoft.com/office/drawing/2014/main" id="{B1833F45-DFF3-EA7C-CE8E-E609D704D7D7}"/>
              </a:ext>
            </a:extLst>
          </p:cNvPr>
          <p:cNvSpPr txBox="1"/>
          <p:nvPr/>
        </p:nvSpPr>
        <p:spPr>
          <a:xfrm flipH="1">
            <a:off x="3982965" y="2854116"/>
            <a:ext cx="1907519" cy="2060051"/>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r>
              <a:rPr kumimoji="0" lang="pt-BR"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Portaria MTP n° 4.389 (atualizou a Port. 672)</a:t>
            </a:r>
          </a:p>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endParaRPr kumimoji="0" lang="en-US" sz="13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endParaRPr>
          </a:p>
          <a:p>
            <a:pPr marL="128588" marR="0" lvl="0" indent="-128588"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categorização de riscos (Anexo I)</a:t>
            </a:r>
          </a:p>
          <a:p>
            <a:pPr marL="128588" marR="0" lvl="0" indent="-128588"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Inclusões no Anexo III-A (RGCEPI): </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Anexo D (luvas biológicas ANVISA); Anexo E (PFF); Anexo F (vestimentas)</a:t>
            </a:r>
            <a:endParaRPr kumimoji="0" lang="en-US"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p:txBody>
      </p:sp>
      <p:sp>
        <p:nvSpPr>
          <p:cNvPr id="28" name="Retângulo: Cantos Arredondados 27">
            <a:extLst>
              <a:ext uri="{FF2B5EF4-FFF2-40B4-BE49-F238E27FC236}">
                <a16:creationId xmlns:a16="http://schemas.microsoft.com/office/drawing/2014/main" id="{C775EEC0-E217-9826-B001-4E0C2EDBC649}"/>
              </a:ext>
            </a:extLst>
          </p:cNvPr>
          <p:cNvSpPr/>
          <p:nvPr/>
        </p:nvSpPr>
        <p:spPr>
          <a:xfrm>
            <a:off x="6099876" y="97508"/>
            <a:ext cx="2062558" cy="45088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0" name="TextBox 39">
            <a:extLst>
              <a:ext uri="{FF2B5EF4-FFF2-40B4-BE49-F238E27FC236}">
                <a16:creationId xmlns:a16="http://schemas.microsoft.com/office/drawing/2014/main" id="{8F8A9BDE-7AA2-1D2C-1906-DF01EB30398B}"/>
              </a:ext>
            </a:extLst>
          </p:cNvPr>
          <p:cNvSpPr txBox="1"/>
          <p:nvPr/>
        </p:nvSpPr>
        <p:spPr>
          <a:xfrm flipH="1">
            <a:off x="6364544" y="244675"/>
            <a:ext cx="1553794" cy="4214487"/>
          </a:xfrm>
          <a:prstGeom prst="rect">
            <a:avLst/>
          </a:prstGeom>
          <a:noFill/>
        </p:spPr>
        <p:txBody>
          <a:bodyPr wrap="square" rtlCol="0">
            <a:spAutoFit/>
          </a:bodyPr>
          <a:ls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1350"/>
              </a:lnSpc>
              <a:spcBef>
                <a:spcPts val="0"/>
              </a:spcBef>
              <a:spcAft>
                <a:spcPts val="0"/>
              </a:spcAft>
              <a:buClr>
                <a:srgbClr val="000000"/>
              </a:buClr>
              <a:buSzTx/>
              <a:buFont typeface="Arial"/>
              <a:buNone/>
              <a:tabLst/>
              <a:defRPr/>
            </a:pPr>
            <a:r>
              <a:rPr kumimoji="0" lang="pt-BR" sz="14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rPr>
              <a:t>EM ANDAMENTO (CONSULTA PÚBLICA)</a:t>
            </a:r>
            <a:endParaRPr kumimoji="0" lang="en-US" sz="1400" b="1" i="0" u="none" strike="noStrike" kern="1200" cap="none" spc="-11" normalizeH="0" baseline="0" noProof="0">
              <a:ln>
                <a:noFill/>
              </a:ln>
              <a:solidFill>
                <a:srgbClr val="002060"/>
              </a:solidFill>
              <a:effectLst/>
              <a:uLnTx/>
              <a:uFillTx/>
              <a:latin typeface="Poppins" pitchFamily="2" charset="77"/>
              <a:ea typeface="+mn-ea"/>
              <a:cs typeface="Poppins" pitchFamily="2" charset="77"/>
              <a:sym typeface="Arial"/>
            </a:endParaRPr>
          </a:p>
          <a:p>
            <a:pPr marL="128588" marR="0" lvl="0" indent="-128588"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endPar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a:p>
            <a:pPr marL="128588" marR="0" lvl="0" indent="-128588"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alterações</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(Capítulo I e Anexos I e II</a:t>
            </a:r>
          </a:p>
          <a:p>
            <a:pPr marL="128588" marR="0" lvl="0" indent="-128588"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q"/>
              <a:tabLst/>
              <a:defRPr/>
            </a:pPr>
            <a:r>
              <a:rPr kumimoji="0" lang="pt-BR" sz="1050" b="1"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inclusões</a:t>
            </a: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 no Anexo III-A (RGCEPI):</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protetor auditivo</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capacete incêndio</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Mangas isolantes de borracha</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Vestimenta condutiva</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Respiradores purificadores de ar e de adução de ar</a:t>
            </a:r>
          </a:p>
          <a:p>
            <a:pPr marL="171450" marR="0" lvl="0" indent="-171450" algn="just" defTabSz="685800" rtl="0" eaLnBrk="1" fontAlgn="auto" latinLnBrk="0" hangingPunct="1">
              <a:lnSpc>
                <a:spcPts val="1350"/>
              </a:lnSpc>
              <a:spcBef>
                <a:spcPts val="0"/>
              </a:spcBef>
              <a:spcAft>
                <a:spcPts val="0"/>
              </a:spcAft>
              <a:buClr>
                <a:srgbClr val="000000"/>
              </a:buClr>
              <a:buSzTx/>
              <a:buFont typeface="Wingdings" panose="05000000000000000000" pitchFamily="2" charset="2"/>
              <a:buChar char="Ø"/>
              <a:tabLst/>
              <a:defRPr/>
            </a:pPr>
            <a:r>
              <a:rPr kumimoji="0" lang="pt-BR"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rPr>
              <a:t>Creme protetor</a:t>
            </a:r>
            <a:endParaRPr kumimoji="0" lang="en-US" sz="1050" b="0" i="0" u="none" strike="noStrike" kern="1200" cap="none" spc="-8" normalizeH="0" baseline="0" noProof="0">
              <a:ln>
                <a:noFill/>
              </a:ln>
              <a:solidFill>
                <a:prstClr val="black"/>
              </a:solidFill>
              <a:effectLst/>
              <a:uLnTx/>
              <a:uFillTx/>
              <a:latin typeface="Poppins" pitchFamily="2" charset="77"/>
              <a:ea typeface="+mn-ea"/>
              <a:cs typeface="Poppins" pitchFamily="2" charset="77"/>
              <a:sym typeface="Arial"/>
            </a:endParaRPr>
          </a:p>
        </p:txBody>
      </p:sp>
    </p:spTree>
    <p:extLst>
      <p:ext uri="{BB962C8B-B14F-4D97-AF65-F5344CB8AC3E}">
        <p14:creationId xmlns:p14="http://schemas.microsoft.com/office/powerpoint/2010/main" val="21829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P spid="15" grpId="0"/>
      <p:bldP spid="17" grpId="0" animBg="1"/>
      <p:bldP spid="18" grpId="0"/>
      <p:bldP spid="21" grpId="0"/>
      <p:bldP spid="22" grpId="0"/>
      <p:bldP spid="24" grpId="0" animBg="1"/>
      <p:bldP spid="25" grpId="0"/>
      <p:bldP spid="26" grpId="0"/>
      <p:bldP spid="28"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49623" y="-109511"/>
            <a:ext cx="7413811" cy="653619"/>
          </a:xfrm>
        </p:spPr>
        <p:txBody>
          <a:bodyPr>
            <a:normAutofit/>
          </a:bodyPr>
          <a:lstStyle/>
          <a:p>
            <a:r>
              <a:rPr lang="pt-BR" sz="1600" b="1" u="sng">
                <a:latin typeface="+mn-lt"/>
                <a:cs typeface="Calibri"/>
              </a:rPr>
              <a:t>Anexo </a:t>
            </a:r>
            <a:r>
              <a:rPr lang="pt-BR" sz="1600" b="1" u="sng" err="1">
                <a:latin typeface="+mn-lt"/>
                <a:cs typeface="Calibri"/>
              </a:rPr>
              <a:t>I</a:t>
            </a:r>
            <a:r>
              <a:rPr lang="pt-BR" sz="1600" b="1" u="sng">
                <a:latin typeface="+mn-lt"/>
                <a:cs typeface="Calibri"/>
              </a:rPr>
              <a:t> – Mangas isolantes de borracha</a:t>
            </a:r>
          </a:p>
        </p:txBody>
      </p:sp>
      <p:sp>
        <p:nvSpPr>
          <p:cNvPr id="4" name="CaixaDeTexto 3">
            <a:extLst>
              <a:ext uri="{FF2B5EF4-FFF2-40B4-BE49-F238E27FC236}">
                <a16:creationId xmlns:a16="http://schemas.microsoft.com/office/drawing/2014/main" id="{EFB71C28-C6AA-0D31-3E5A-0B265F33F5D8}"/>
              </a:ext>
            </a:extLst>
          </p:cNvPr>
          <p:cNvSpPr txBox="1"/>
          <p:nvPr/>
        </p:nvSpPr>
        <p:spPr>
          <a:xfrm>
            <a:off x="475196" y="1940882"/>
            <a:ext cx="1970604" cy="1077218"/>
          </a:xfrm>
          <a:prstGeom prst="rect">
            <a:avLst/>
          </a:prstGeom>
          <a:solidFill>
            <a:srgbClr val="054F89"/>
          </a:solidFill>
          <a:ln w="57150">
            <a:solidFill>
              <a:srgbClr val="054F89"/>
            </a:solidFill>
          </a:ln>
        </p:spPr>
        <p:txBody>
          <a:bodyPr wrap="square" lIns="91440" tIns="45720" rIns="91440" bIns="45720" rtlCol="0" anchor="t">
            <a:spAutoFit/>
          </a:bodyPr>
          <a:lstStyle/>
          <a:p>
            <a:pPr algn="ctr"/>
            <a:r>
              <a:rPr lang="pt-BR" sz="1600" b="1">
                <a:solidFill>
                  <a:schemeClr val="bg1"/>
                </a:solidFill>
                <a:latin typeface="+mn-lt"/>
              </a:rPr>
              <a:t>Para avaliação de mangas isolantes de borracha, devem ser observados:</a:t>
            </a:r>
            <a:endParaRPr lang="pt-BR" sz="1600">
              <a:solidFill>
                <a:schemeClr val="bg1"/>
              </a:solidFill>
              <a:latin typeface="+mn-lt"/>
              <a:cs typeface="Calibri"/>
            </a:endParaRPr>
          </a:p>
        </p:txBody>
      </p:sp>
      <p:sp>
        <p:nvSpPr>
          <p:cNvPr id="5" name="Chave Esquerda 4">
            <a:extLst>
              <a:ext uri="{FF2B5EF4-FFF2-40B4-BE49-F238E27FC236}">
                <a16:creationId xmlns:a16="http://schemas.microsoft.com/office/drawing/2014/main" id="{803CF5CF-0E4A-14A7-0D55-1D5F565035B6}"/>
              </a:ext>
            </a:extLst>
          </p:cNvPr>
          <p:cNvSpPr/>
          <p:nvPr/>
        </p:nvSpPr>
        <p:spPr>
          <a:xfrm>
            <a:off x="2544413" y="1492930"/>
            <a:ext cx="270505" cy="21576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p>
        </p:txBody>
      </p:sp>
      <p:sp>
        <p:nvSpPr>
          <p:cNvPr id="6" name="CaixaDeTexto 5">
            <a:extLst>
              <a:ext uri="{FF2B5EF4-FFF2-40B4-BE49-F238E27FC236}">
                <a16:creationId xmlns:a16="http://schemas.microsoft.com/office/drawing/2014/main" id="{5EC5CA01-F2C3-4606-DEED-A527648083D0}"/>
              </a:ext>
            </a:extLst>
          </p:cNvPr>
          <p:cNvSpPr txBox="1"/>
          <p:nvPr/>
        </p:nvSpPr>
        <p:spPr>
          <a:xfrm>
            <a:off x="2913532" y="1200542"/>
            <a:ext cx="5450540" cy="553998"/>
          </a:xfrm>
          <a:prstGeom prst="rect">
            <a:avLst/>
          </a:prstGeom>
          <a:noFill/>
          <a:ln w="28575">
            <a:solidFill>
              <a:schemeClr val="accent3"/>
            </a:solidFill>
          </a:ln>
        </p:spPr>
        <p:txBody>
          <a:bodyPr wrap="square" lIns="91440" tIns="45720" rIns="91440" bIns="45720" rtlCol="0" anchor="t">
            <a:spAutoFit/>
          </a:bodyPr>
          <a:lstStyle/>
          <a:p>
            <a:pPr algn="ctr"/>
            <a:r>
              <a:rPr lang="pt-BR" sz="1500" b="1">
                <a:latin typeface="+mn-lt"/>
              </a:rPr>
              <a:t>ANEXO III-A - </a:t>
            </a:r>
            <a:r>
              <a:rPr lang="pt-BR" sz="1500">
                <a:latin typeface="+mn-lt"/>
              </a:rPr>
              <a:t>critérios gerais comuns a todo processo de </a:t>
            </a:r>
            <a:r>
              <a:rPr lang="pt-BR" sz="1500">
                <a:highlight>
                  <a:srgbClr val="FFFF00"/>
                </a:highlight>
                <a:latin typeface="+mn-lt"/>
              </a:rPr>
              <a:t>certificação de EPI </a:t>
            </a:r>
            <a:endParaRPr lang="pt-BR" sz="1500">
              <a:highlight>
                <a:srgbClr val="FFFF00"/>
              </a:highlight>
              <a:latin typeface="+mn-lt"/>
              <a:cs typeface="Calibri"/>
            </a:endParaRPr>
          </a:p>
        </p:txBody>
      </p:sp>
      <p:sp>
        <p:nvSpPr>
          <p:cNvPr id="7" name="CaixaDeTexto 6">
            <a:extLst>
              <a:ext uri="{FF2B5EF4-FFF2-40B4-BE49-F238E27FC236}">
                <a16:creationId xmlns:a16="http://schemas.microsoft.com/office/drawing/2014/main" id="{1274104D-A528-6864-D793-0700597A3457}"/>
              </a:ext>
            </a:extLst>
          </p:cNvPr>
          <p:cNvSpPr txBox="1"/>
          <p:nvPr/>
        </p:nvSpPr>
        <p:spPr>
          <a:xfrm>
            <a:off x="2913530" y="2978509"/>
            <a:ext cx="5450541" cy="1477328"/>
          </a:xfrm>
          <a:prstGeom prst="rect">
            <a:avLst/>
          </a:prstGeom>
          <a:noFill/>
          <a:ln w="28575">
            <a:solidFill>
              <a:schemeClr val="accent3"/>
            </a:solidFill>
          </a:ln>
        </p:spPr>
        <p:txBody>
          <a:bodyPr wrap="square" lIns="91440" tIns="45720" rIns="91440" bIns="45720" rtlCol="0" anchor="t">
            <a:spAutoFit/>
          </a:bodyPr>
          <a:lstStyle/>
          <a:p>
            <a:pPr algn="ctr"/>
            <a:r>
              <a:rPr lang="pt-BR" sz="1500" b="1">
                <a:latin typeface="+mn-lt"/>
              </a:rPr>
              <a:t>ANEXO </a:t>
            </a:r>
            <a:r>
              <a:rPr lang="pt-BR" sz="1500" b="1" err="1">
                <a:latin typeface="+mn-lt"/>
              </a:rPr>
              <a:t>I</a:t>
            </a:r>
            <a:r>
              <a:rPr lang="pt-BR" sz="1500" b="1">
                <a:latin typeface="+mn-lt"/>
              </a:rPr>
              <a:t> - </a:t>
            </a:r>
            <a:r>
              <a:rPr lang="pt-BR" sz="1500">
                <a:latin typeface="+mn-lt"/>
              </a:rPr>
              <a:t>critérios específicos para </a:t>
            </a:r>
            <a:r>
              <a:rPr lang="pt-BR" sz="1500">
                <a:highlight>
                  <a:srgbClr val="FFFF00"/>
                </a:highlight>
                <a:latin typeface="+mn-lt"/>
              </a:rPr>
              <a:t>certificação de mangas isolantes de borracha</a:t>
            </a:r>
            <a:r>
              <a:rPr lang="pt-BR" sz="1500">
                <a:latin typeface="+mn-lt"/>
              </a:rPr>
              <a:t> </a:t>
            </a:r>
          </a:p>
          <a:p>
            <a:pPr algn="ctr"/>
            <a:endParaRPr lang="pt-BR" sz="1500">
              <a:latin typeface="+mn-lt"/>
            </a:endParaRPr>
          </a:p>
          <a:p>
            <a:pPr algn="ctr"/>
            <a:r>
              <a:rPr lang="pt-BR" sz="1500">
                <a:latin typeface="+mn-lt"/>
              </a:rPr>
              <a:t>(definição de tipo de EPI; documentação; ensaios iniciais a serem realizados; amostragem; critérios de aceitação e rejeição; ensaios de manutenção; periodicidade de manutenção; recertificação etc.) </a:t>
            </a:r>
          </a:p>
        </p:txBody>
      </p:sp>
    </p:spTree>
    <p:extLst>
      <p:ext uri="{BB962C8B-B14F-4D97-AF65-F5344CB8AC3E}">
        <p14:creationId xmlns:p14="http://schemas.microsoft.com/office/powerpoint/2010/main" val="15349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49623" y="-199161"/>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322730" y="251012"/>
          <a:ext cx="7637930" cy="4823013"/>
        </p:xfrm>
        <a:graphic>
          <a:graphicData uri="http://schemas.openxmlformats.org/drawingml/2006/table">
            <a:tbl>
              <a:tblPr firstRow="1" bandRow="1">
                <a:tableStyleId>{5940675A-B579-460E-94D1-54222C63F5DA}</a:tableStyleId>
              </a:tblPr>
              <a:tblGrid>
                <a:gridCol w="4222376">
                  <a:extLst>
                    <a:ext uri="{9D8B030D-6E8A-4147-A177-3AD203B41FA5}">
                      <a16:colId xmlns:a16="http://schemas.microsoft.com/office/drawing/2014/main" val="2846154514"/>
                    </a:ext>
                  </a:extLst>
                </a:gridCol>
                <a:gridCol w="3415554">
                  <a:extLst>
                    <a:ext uri="{9D8B030D-6E8A-4147-A177-3AD203B41FA5}">
                      <a16:colId xmlns:a16="http://schemas.microsoft.com/office/drawing/2014/main" val="1878102050"/>
                    </a:ext>
                  </a:extLst>
                </a:gridCol>
              </a:tblGrid>
              <a:tr h="278251">
                <a:tc gridSpan="2">
                  <a:txBody>
                    <a:bodyPr/>
                    <a:lstStyle/>
                    <a:p>
                      <a:pPr algn="ctr"/>
                      <a:r>
                        <a:rPr lang="pt-BR" sz="1200" b="1"/>
                        <a:t>Definições</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278251">
                <a:tc gridSpan="2">
                  <a:txBody>
                    <a:bodyPr/>
                    <a:lstStyle/>
                    <a:p>
                      <a:pPr algn="ctr"/>
                      <a:r>
                        <a:rPr lang="pt-BR" sz="1200" b="1"/>
                        <a:t>Classes</a:t>
                      </a:r>
                    </a:p>
                  </a:txBody>
                  <a:tcPr>
                    <a:solidFill>
                      <a:schemeClr val="accent1">
                        <a:lumMod val="40000"/>
                        <a:lumOff val="60000"/>
                      </a:schemeClr>
                    </a:solidFill>
                  </a:tcPr>
                </a:tc>
                <a:tc hMerge="1">
                  <a:txBody>
                    <a:bodyPr/>
                    <a:lstStyle/>
                    <a:p>
                      <a:endParaRPr lang="pt-BR"/>
                    </a:p>
                  </a:txBody>
                  <a:tcPr/>
                </a:tc>
                <a:extLst>
                  <a:ext uri="{0D108BD9-81ED-4DB2-BD59-A6C34878D82A}">
                    <a16:rowId xmlns:a16="http://schemas.microsoft.com/office/drawing/2014/main" val="2778340996"/>
                  </a:ext>
                </a:extLst>
              </a:tr>
              <a:tr h="27825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432FF"/>
                          </a:solidFill>
                          <a:effectLst/>
                          <a:latin typeface="+mn-lt"/>
                          <a:ea typeface="+mn-ea"/>
                          <a:cs typeface="+mn-cs"/>
                        </a:rPr>
                        <a:t>ABNT NBR 10623 (</a:t>
                      </a:r>
                      <a:r>
                        <a:rPr lang="pt-BR" sz="1200" b="0" i="0">
                          <a:solidFill>
                            <a:srgbClr val="0432FF"/>
                          </a:solidFill>
                          <a:effectLst/>
                          <a:latin typeface="+mn-lt"/>
                        </a:rPr>
                        <a:t>Até 31 de dezembro de 2024​)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kern="1200">
                          <a:solidFill>
                            <a:srgbClr val="FF0000"/>
                          </a:solidFill>
                          <a:effectLst/>
                          <a:latin typeface="+mn-lt"/>
                          <a:ea typeface="+mn-ea"/>
                          <a:cs typeface="+mn-cs"/>
                        </a:rPr>
                        <a:t>IEC 60984 (</a:t>
                      </a:r>
                      <a:r>
                        <a:rPr lang="pt-BR" sz="1200" b="0" i="0">
                          <a:solidFill>
                            <a:srgbClr val="FF0000"/>
                          </a:solidFill>
                          <a:effectLst/>
                          <a:latin typeface="+mn-lt"/>
                        </a:rPr>
                        <a:t>A partir de 1º de janeiro de 2025)</a:t>
                      </a:r>
                      <a:endParaRPr lang="pt-BR" sz="1200" b="0">
                        <a:solidFill>
                          <a:srgbClr val="FF0000"/>
                        </a:solidFill>
                        <a:latin typeface="+mn-lt"/>
                      </a:endParaRPr>
                    </a:p>
                  </a:txBody>
                  <a:tcPr/>
                </a:tc>
                <a:extLst>
                  <a:ext uri="{0D108BD9-81ED-4DB2-BD59-A6C34878D82A}">
                    <a16:rowId xmlns:a16="http://schemas.microsoft.com/office/drawing/2014/main" val="3251820721"/>
                  </a:ext>
                </a:extLst>
              </a:tr>
              <a:tr h="3988260">
                <a:tc>
                  <a:txBody>
                    <a:bodyPr/>
                    <a:lstStyle/>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txBody>
                  <a:tcPr/>
                </a:tc>
                <a:tc>
                  <a:txBody>
                    <a:bodyPr/>
                    <a:lstStyle/>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txBody>
                  <a:tcPr/>
                </a:tc>
                <a:extLst>
                  <a:ext uri="{0D108BD9-81ED-4DB2-BD59-A6C34878D82A}">
                    <a16:rowId xmlns:a16="http://schemas.microsoft.com/office/drawing/2014/main" val="3879618058"/>
                  </a:ext>
                </a:extLst>
              </a:tr>
            </a:tbl>
          </a:graphicData>
        </a:graphic>
      </p:graphicFrame>
      <p:pic>
        <p:nvPicPr>
          <p:cNvPr id="8" name="Imagem 7">
            <a:extLst>
              <a:ext uri="{FF2B5EF4-FFF2-40B4-BE49-F238E27FC236}">
                <a16:creationId xmlns:a16="http://schemas.microsoft.com/office/drawing/2014/main" id="{680BF891-E917-6D58-B2D2-F556F92F21C5}"/>
              </a:ext>
            </a:extLst>
          </p:cNvPr>
          <p:cNvPicPr>
            <a:picLocks noChangeAspect="1"/>
          </p:cNvPicPr>
          <p:nvPr/>
        </p:nvPicPr>
        <p:blipFill>
          <a:blip r:embed="rId2"/>
          <a:stretch>
            <a:fillRect/>
          </a:stretch>
        </p:blipFill>
        <p:spPr>
          <a:xfrm>
            <a:off x="394448" y="1976356"/>
            <a:ext cx="3954747" cy="1716568"/>
          </a:xfrm>
          <a:prstGeom prst="rect">
            <a:avLst/>
          </a:prstGeom>
        </p:spPr>
      </p:pic>
      <p:pic>
        <p:nvPicPr>
          <p:cNvPr id="15" name="Imagem 14">
            <a:extLst>
              <a:ext uri="{FF2B5EF4-FFF2-40B4-BE49-F238E27FC236}">
                <a16:creationId xmlns:a16="http://schemas.microsoft.com/office/drawing/2014/main" id="{EF6D3850-DC11-0744-680A-DD3BE5746916}"/>
              </a:ext>
            </a:extLst>
          </p:cNvPr>
          <p:cNvPicPr>
            <a:picLocks noChangeAspect="1"/>
          </p:cNvPicPr>
          <p:nvPr/>
        </p:nvPicPr>
        <p:blipFill>
          <a:blip r:embed="rId3"/>
          <a:stretch>
            <a:fillRect/>
          </a:stretch>
        </p:blipFill>
        <p:spPr>
          <a:xfrm>
            <a:off x="4918609" y="1100407"/>
            <a:ext cx="2701394" cy="999729"/>
          </a:xfrm>
          <a:prstGeom prst="rect">
            <a:avLst/>
          </a:prstGeom>
        </p:spPr>
      </p:pic>
      <p:pic>
        <p:nvPicPr>
          <p:cNvPr id="17" name="Imagem 16">
            <a:extLst>
              <a:ext uri="{FF2B5EF4-FFF2-40B4-BE49-F238E27FC236}">
                <a16:creationId xmlns:a16="http://schemas.microsoft.com/office/drawing/2014/main" id="{551FCF70-F294-6D06-4B24-145D0F5B0735}"/>
              </a:ext>
            </a:extLst>
          </p:cNvPr>
          <p:cNvPicPr>
            <a:picLocks noChangeAspect="1"/>
          </p:cNvPicPr>
          <p:nvPr/>
        </p:nvPicPr>
        <p:blipFill>
          <a:blip r:embed="rId4"/>
          <a:stretch>
            <a:fillRect/>
          </a:stretch>
        </p:blipFill>
        <p:spPr>
          <a:xfrm>
            <a:off x="4918609" y="2091170"/>
            <a:ext cx="2702705" cy="973237"/>
          </a:xfrm>
          <a:prstGeom prst="rect">
            <a:avLst/>
          </a:prstGeom>
        </p:spPr>
      </p:pic>
      <p:pic>
        <p:nvPicPr>
          <p:cNvPr id="18" name="Imagem 17">
            <a:extLst>
              <a:ext uri="{FF2B5EF4-FFF2-40B4-BE49-F238E27FC236}">
                <a16:creationId xmlns:a16="http://schemas.microsoft.com/office/drawing/2014/main" id="{8CF166D1-161D-6C6E-81F7-A773135FD16D}"/>
              </a:ext>
            </a:extLst>
          </p:cNvPr>
          <p:cNvPicPr>
            <a:picLocks noChangeAspect="1"/>
          </p:cNvPicPr>
          <p:nvPr/>
        </p:nvPicPr>
        <p:blipFill>
          <a:blip r:embed="rId5"/>
          <a:stretch>
            <a:fillRect/>
          </a:stretch>
        </p:blipFill>
        <p:spPr>
          <a:xfrm>
            <a:off x="4918609" y="3137111"/>
            <a:ext cx="2701394" cy="845425"/>
          </a:xfrm>
          <a:prstGeom prst="rect">
            <a:avLst/>
          </a:prstGeom>
        </p:spPr>
      </p:pic>
      <p:pic>
        <p:nvPicPr>
          <p:cNvPr id="19" name="Imagem 18">
            <a:extLst>
              <a:ext uri="{FF2B5EF4-FFF2-40B4-BE49-F238E27FC236}">
                <a16:creationId xmlns:a16="http://schemas.microsoft.com/office/drawing/2014/main" id="{BE81F796-AA79-96FC-8A40-99A58AC53C3C}"/>
              </a:ext>
            </a:extLst>
          </p:cNvPr>
          <p:cNvPicPr>
            <a:picLocks noChangeAspect="1"/>
          </p:cNvPicPr>
          <p:nvPr/>
        </p:nvPicPr>
        <p:blipFill>
          <a:blip r:embed="rId6"/>
          <a:stretch>
            <a:fillRect/>
          </a:stretch>
        </p:blipFill>
        <p:spPr>
          <a:xfrm>
            <a:off x="4937406" y="3982536"/>
            <a:ext cx="2707875" cy="999729"/>
          </a:xfrm>
          <a:prstGeom prst="rect">
            <a:avLst/>
          </a:prstGeom>
        </p:spPr>
      </p:pic>
    </p:spTree>
    <p:extLst>
      <p:ext uri="{BB962C8B-B14F-4D97-AF65-F5344CB8AC3E}">
        <p14:creationId xmlns:p14="http://schemas.microsoft.com/office/powerpoint/2010/main" val="402973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49623" y="-199161"/>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322730" y="251012"/>
          <a:ext cx="7637930" cy="4823013"/>
        </p:xfrm>
        <a:graphic>
          <a:graphicData uri="http://schemas.openxmlformats.org/drawingml/2006/table">
            <a:tbl>
              <a:tblPr firstRow="1" bandRow="1">
                <a:tableStyleId>{5940675A-B579-460E-94D1-54222C63F5DA}</a:tableStyleId>
              </a:tblPr>
              <a:tblGrid>
                <a:gridCol w="3801035">
                  <a:extLst>
                    <a:ext uri="{9D8B030D-6E8A-4147-A177-3AD203B41FA5}">
                      <a16:colId xmlns:a16="http://schemas.microsoft.com/office/drawing/2014/main" val="2846154514"/>
                    </a:ext>
                  </a:extLst>
                </a:gridCol>
                <a:gridCol w="3836895">
                  <a:extLst>
                    <a:ext uri="{9D8B030D-6E8A-4147-A177-3AD203B41FA5}">
                      <a16:colId xmlns:a16="http://schemas.microsoft.com/office/drawing/2014/main" val="1878102050"/>
                    </a:ext>
                  </a:extLst>
                </a:gridCol>
              </a:tblGrid>
              <a:tr h="278251">
                <a:tc gridSpan="2">
                  <a:txBody>
                    <a:bodyPr/>
                    <a:lstStyle/>
                    <a:p>
                      <a:pPr algn="ctr"/>
                      <a:r>
                        <a:rPr lang="pt-BR" sz="1200" b="1"/>
                        <a:t>Definições</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278251">
                <a:tc gridSpan="2">
                  <a:txBody>
                    <a:bodyPr/>
                    <a:lstStyle/>
                    <a:p>
                      <a:pPr algn="ctr"/>
                      <a:r>
                        <a:rPr lang="pt-BR" sz="1200" b="1"/>
                        <a:t>Desenho</a:t>
                      </a:r>
                    </a:p>
                  </a:txBody>
                  <a:tcPr>
                    <a:solidFill>
                      <a:schemeClr val="accent1">
                        <a:lumMod val="40000"/>
                        <a:lumOff val="60000"/>
                      </a:schemeClr>
                    </a:solidFill>
                  </a:tcPr>
                </a:tc>
                <a:tc hMerge="1">
                  <a:txBody>
                    <a:bodyPr/>
                    <a:lstStyle/>
                    <a:p>
                      <a:endParaRPr lang="pt-BR"/>
                    </a:p>
                  </a:txBody>
                  <a:tcPr/>
                </a:tc>
                <a:extLst>
                  <a:ext uri="{0D108BD9-81ED-4DB2-BD59-A6C34878D82A}">
                    <a16:rowId xmlns:a16="http://schemas.microsoft.com/office/drawing/2014/main" val="2778340996"/>
                  </a:ext>
                </a:extLst>
              </a:tr>
              <a:tr h="27825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432FF"/>
                          </a:solidFill>
                          <a:effectLst/>
                          <a:latin typeface="+mn-lt"/>
                          <a:ea typeface="+mn-ea"/>
                          <a:cs typeface="+mn-cs"/>
                        </a:rPr>
                        <a:t>ABNT NBR 10623 (</a:t>
                      </a:r>
                      <a:r>
                        <a:rPr lang="pt-BR" sz="1200" b="0" i="0">
                          <a:solidFill>
                            <a:srgbClr val="0432FF"/>
                          </a:solidFill>
                          <a:effectLst/>
                          <a:latin typeface="+mn-lt"/>
                        </a:rPr>
                        <a:t>Até 31 de dezembro de 2024​)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kern="1200">
                          <a:solidFill>
                            <a:srgbClr val="FF0000"/>
                          </a:solidFill>
                          <a:effectLst/>
                          <a:latin typeface="+mn-lt"/>
                          <a:ea typeface="+mn-ea"/>
                          <a:cs typeface="+mn-cs"/>
                        </a:rPr>
                        <a:t>IEC 60984 (</a:t>
                      </a:r>
                      <a:r>
                        <a:rPr lang="pt-BR" sz="1200" b="0" i="0">
                          <a:solidFill>
                            <a:srgbClr val="FF0000"/>
                          </a:solidFill>
                          <a:effectLst/>
                          <a:latin typeface="+mn-lt"/>
                        </a:rPr>
                        <a:t>A partir de 1º de janeiro de 2025)</a:t>
                      </a:r>
                      <a:endParaRPr lang="pt-BR" sz="1200" b="0">
                        <a:solidFill>
                          <a:srgbClr val="FF0000"/>
                        </a:solidFill>
                        <a:latin typeface="+mn-lt"/>
                      </a:endParaRPr>
                    </a:p>
                  </a:txBody>
                  <a:tcPr/>
                </a:tc>
                <a:extLst>
                  <a:ext uri="{0D108BD9-81ED-4DB2-BD59-A6C34878D82A}">
                    <a16:rowId xmlns:a16="http://schemas.microsoft.com/office/drawing/2014/main" val="3251820721"/>
                  </a:ext>
                </a:extLst>
              </a:tr>
              <a:tr h="3988260">
                <a:tc>
                  <a:txBody>
                    <a:bodyPr/>
                    <a:lstStyle/>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Classificação dada às mangas isolantes de borracha em relação ao seu formato:</a:t>
                      </a:r>
                    </a:p>
                    <a:p>
                      <a:pPr marL="171450" marR="0" lvl="0" indent="-171450" algn="just" defTabSz="685800" rtl="0" eaLnBrk="1" fontAlgn="auto" latinLnBrk="0" hangingPunct="1">
                        <a:lnSpc>
                          <a:spcPct val="100000"/>
                        </a:lnSpc>
                        <a:spcBef>
                          <a:spcPts val="0"/>
                        </a:spcBef>
                        <a:spcAft>
                          <a:spcPts val="0"/>
                        </a:spcAft>
                        <a:buClrTx/>
                        <a:buSzTx/>
                        <a:buFont typeface="Wingdings" pitchFamily="2" charset="2"/>
                        <a:buChar char="§"/>
                        <a:tabLst/>
                        <a:defRPr/>
                      </a:pPr>
                      <a:r>
                        <a:rPr lang="pt-BR" sz="1200" kern="1200">
                          <a:solidFill>
                            <a:srgbClr val="FF0000"/>
                          </a:solidFill>
                          <a:effectLst/>
                          <a:latin typeface="+mn-lt"/>
                          <a:ea typeface="+mn-ea"/>
                          <a:cs typeface="+mn-cs"/>
                        </a:rPr>
                        <a:t>tipo A (desenho reto)</a:t>
                      </a:r>
                      <a:endParaRPr lang="pt-BR" sz="1200" kern="1200">
                        <a:solidFill>
                          <a:schemeClr val="tx1"/>
                        </a:solidFill>
                        <a:effectLst/>
                        <a:latin typeface="+mn-lt"/>
                        <a:ea typeface="+mn-ea"/>
                        <a:cs typeface="+mn-cs"/>
                      </a:endParaRPr>
                    </a:p>
                    <a:p>
                      <a:pPr marL="171450" marR="0" lvl="0" indent="-171450" algn="just" defTabSz="685800" rtl="0" eaLnBrk="1" fontAlgn="auto" latinLnBrk="0" hangingPunct="1">
                        <a:lnSpc>
                          <a:spcPct val="100000"/>
                        </a:lnSpc>
                        <a:spcBef>
                          <a:spcPts val="0"/>
                        </a:spcBef>
                        <a:spcAft>
                          <a:spcPts val="0"/>
                        </a:spcAft>
                        <a:buClrTx/>
                        <a:buSzTx/>
                        <a:buFont typeface="Wingdings" pitchFamily="2" charset="2"/>
                        <a:buChar char="§"/>
                        <a:tabLst/>
                        <a:defRPr/>
                      </a:pPr>
                      <a:r>
                        <a:rPr lang="pt-BR" sz="1200" kern="1200">
                          <a:solidFill>
                            <a:srgbClr val="FF0000"/>
                          </a:solidFill>
                          <a:effectLst/>
                          <a:latin typeface="+mn-lt"/>
                          <a:ea typeface="+mn-ea"/>
                          <a:cs typeface="+mn-cs"/>
                        </a:rPr>
                        <a:t>tipo </a:t>
                      </a:r>
                      <a:r>
                        <a:rPr lang="pt-BR" sz="1200" kern="1200" err="1">
                          <a:solidFill>
                            <a:srgbClr val="FF0000"/>
                          </a:solidFill>
                          <a:effectLst/>
                          <a:latin typeface="+mn-lt"/>
                          <a:ea typeface="+mn-ea"/>
                          <a:cs typeface="+mn-cs"/>
                        </a:rPr>
                        <a:t>B</a:t>
                      </a:r>
                      <a:r>
                        <a:rPr lang="pt-BR" sz="1200" kern="1200">
                          <a:solidFill>
                            <a:srgbClr val="FF0000"/>
                          </a:solidFill>
                          <a:effectLst/>
                          <a:latin typeface="+mn-lt"/>
                          <a:ea typeface="+mn-ea"/>
                          <a:cs typeface="+mn-cs"/>
                        </a:rPr>
                        <a:t> (desenho curvo)</a:t>
                      </a:r>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txBody>
                  <a:tcPr/>
                </a:tc>
                <a:extLst>
                  <a:ext uri="{0D108BD9-81ED-4DB2-BD59-A6C34878D82A}">
                    <a16:rowId xmlns:a16="http://schemas.microsoft.com/office/drawing/2014/main" val="3879618058"/>
                  </a:ext>
                </a:extLst>
              </a:tr>
            </a:tbl>
          </a:graphicData>
        </a:graphic>
      </p:graphicFrame>
      <p:pic>
        <p:nvPicPr>
          <p:cNvPr id="5" name="Imagem 4">
            <a:extLst>
              <a:ext uri="{FF2B5EF4-FFF2-40B4-BE49-F238E27FC236}">
                <a16:creationId xmlns:a16="http://schemas.microsoft.com/office/drawing/2014/main" id="{28A7297D-0A5D-8576-13AE-AF0EA487C0BB}"/>
              </a:ext>
            </a:extLst>
          </p:cNvPr>
          <p:cNvPicPr>
            <a:picLocks noChangeAspect="1"/>
          </p:cNvPicPr>
          <p:nvPr/>
        </p:nvPicPr>
        <p:blipFill>
          <a:blip r:embed="rId2"/>
          <a:stretch>
            <a:fillRect/>
          </a:stretch>
        </p:blipFill>
        <p:spPr>
          <a:xfrm>
            <a:off x="1255060" y="1167184"/>
            <a:ext cx="2123141" cy="713515"/>
          </a:xfrm>
          <a:prstGeom prst="rect">
            <a:avLst/>
          </a:prstGeom>
        </p:spPr>
      </p:pic>
      <p:pic>
        <p:nvPicPr>
          <p:cNvPr id="7" name="Imagem 6">
            <a:extLst>
              <a:ext uri="{FF2B5EF4-FFF2-40B4-BE49-F238E27FC236}">
                <a16:creationId xmlns:a16="http://schemas.microsoft.com/office/drawing/2014/main" id="{2A5A5523-AD6A-694B-D316-B5F9FB27FF4B}"/>
              </a:ext>
            </a:extLst>
          </p:cNvPr>
          <p:cNvPicPr>
            <a:picLocks noChangeAspect="1"/>
          </p:cNvPicPr>
          <p:nvPr/>
        </p:nvPicPr>
        <p:blipFill>
          <a:blip r:embed="rId3"/>
          <a:stretch>
            <a:fillRect/>
          </a:stretch>
        </p:blipFill>
        <p:spPr>
          <a:xfrm>
            <a:off x="1032298" y="1975831"/>
            <a:ext cx="2589443" cy="2985132"/>
          </a:xfrm>
          <a:prstGeom prst="rect">
            <a:avLst/>
          </a:prstGeom>
        </p:spPr>
      </p:pic>
      <p:pic>
        <p:nvPicPr>
          <p:cNvPr id="10" name="Imagem 9">
            <a:extLst>
              <a:ext uri="{FF2B5EF4-FFF2-40B4-BE49-F238E27FC236}">
                <a16:creationId xmlns:a16="http://schemas.microsoft.com/office/drawing/2014/main" id="{A5F40080-8FA0-871A-A8D9-AC2272D9E1E8}"/>
              </a:ext>
            </a:extLst>
          </p:cNvPr>
          <p:cNvPicPr>
            <a:picLocks noChangeAspect="1"/>
          </p:cNvPicPr>
          <p:nvPr/>
        </p:nvPicPr>
        <p:blipFill>
          <a:blip r:embed="rId4"/>
          <a:stretch>
            <a:fillRect/>
          </a:stretch>
        </p:blipFill>
        <p:spPr>
          <a:xfrm>
            <a:off x="5126692" y="1939233"/>
            <a:ext cx="2123141" cy="1482430"/>
          </a:xfrm>
          <a:prstGeom prst="rect">
            <a:avLst/>
          </a:prstGeom>
        </p:spPr>
      </p:pic>
      <p:pic>
        <p:nvPicPr>
          <p:cNvPr id="11" name="Imagem 10">
            <a:extLst>
              <a:ext uri="{FF2B5EF4-FFF2-40B4-BE49-F238E27FC236}">
                <a16:creationId xmlns:a16="http://schemas.microsoft.com/office/drawing/2014/main" id="{AC0FC32B-E89C-CA44-4443-025606A96F42}"/>
              </a:ext>
            </a:extLst>
          </p:cNvPr>
          <p:cNvPicPr>
            <a:picLocks noChangeAspect="1"/>
          </p:cNvPicPr>
          <p:nvPr/>
        </p:nvPicPr>
        <p:blipFill>
          <a:blip r:embed="rId5"/>
          <a:stretch>
            <a:fillRect/>
          </a:stretch>
        </p:blipFill>
        <p:spPr>
          <a:xfrm>
            <a:off x="5144622" y="3504257"/>
            <a:ext cx="2123141" cy="1503109"/>
          </a:xfrm>
          <a:prstGeom prst="rect">
            <a:avLst/>
          </a:prstGeom>
        </p:spPr>
      </p:pic>
    </p:spTree>
    <p:extLst>
      <p:ext uri="{BB962C8B-B14F-4D97-AF65-F5344CB8AC3E}">
        <p14:creationId xmlns:p14="http://schemas.microsoft.com/office/powerpoint/2010/main" val="2000431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6518" y="-136406"/>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322730" y="770965"/>
          <a:ext cx="7637930" cy="3801003"/>
        </p:xfrm>
        <a:graphic>
          <a:graphicData uri="http://schemas.openxmlformats.org/drawingml/2006/table">
            <a:tbl>
              <a:tblPr firstRow="1" bandRow="1">
                <a:tableStyleId>{5940675A-B579-460E-94D1-54222C63F5DA}</a:tableStyleId>
              </a:tblPr>
              <a:tblGrid>
                <a:gridCol w="3917576">
                  <a:extLst>
                    <a:ext uri="{9D8B030D-6E8A-4147-A177-3AD203B41FA5}">
                      <a16:colId xmlns:a16="http://schemas.microsoft.com/office/drawing/2014/main" val="2846154514"/>
                    </a:ext>
                  </a:extLst>
                </a:gridCol>
                <a:gridCol w="3720354">
                  <a:extLst>
                    <a:ext uri="{9D8B030D-6E8A-4147-A177-3AD203B41FA5}">
                      <a16:colId xmlns:a16="http://schemas.microsoft.com/office/drawing/2014/main" val="1878102050"/>
                    </a:ext>
                  </a:extLst>
                </a:gridCol>
              </a:tblGrid>
              <a:tr h="250257">
                <a:tc gridSpan="2">
                  <a:txBody>
                    <a:bodyPr/>
                    <a:lstStyle/>
                    <a:p>
                      <a:pPr algn="ctr"/>
                      <a:r>
                        <a:rPr lang="pt-BR" sz="1200" b="1"/>
                        <a:t>Definições</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250257">
                <a:tc gridSpan="2">
                  <a:txBody>
                    <a:bodyPr/>
                    <a:lstStyle/>
                    <a:p>
                      <a:pPr algn="ctr"/>
                      <a:r>
                        <a:rPr lang="pt-BR" sz="1200" b="1"/>
                        <a:t>Propriedades especiais</a:t>
                      </a:r>
                    </a:p>
                  </a:txBody>
                  <a:tcPr>
                    <a:solidFill>
                      <a:schemeClr val="accent1">
                        <a:lumMod val="40000"/>
                        <a:lumOff val="60000"/>
                      </a:schemeClr>
                    </a:solidFill>
                  </a:tcPr>
                </a:tc>
                <a:tc hMerge="1">
                  <a:txBody>
                    <a:bodyPr/>
                    <a:lstStyle/>
                    <a:p>
                      <a:endParaRPr lang="pt-BR"/>
                    </a:p>
                  </a:txBody>
                  <a:tcPr/>
                </a:tc>
                <a:extLst>
                  <a:ext uri="{0D108BD9-81ED-4DB2-BD59-A6C34878D82A}">
                    <a16:rowId xmlns:a16="http://schemas.microsoft.com/office/drawing/2014/main" val="2778340996"/>
                  </a:ext>
                </a:extLst>
              </a:tr>
              <a:tr h="2502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432FF"/>
                          </a:solidFill>
                          <a:effectLst/>
                          <a:latin typeface="+mn-lt"/>
                          <a:ea typeface="+mn-ea"/>
                          <a:cs typeface="+mn-cs"/>
                        </a:rPr>
                        <a:t>ABNT NBR 10623 (</a:t>
                      </a:r>
                      <a:r>
                        <a:rPr lang="pt-BR" sz="1200" b="0" i="0">
                          <a:solidFill>
                            <a:srgbClr val="0432FF"/>
                          </a:solidFill>
                          <a:effectLst/>
                          <a:latin typeface="+mn-lt"/>
                        </a:rPr>
                        <a:t>Até 31 de dezembro de 2024​)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kern="1200">
                          <a:solidFill>
                            <a:srgbClr val="FF0000"/>
                          </a:solidFill>
                          <a:effectLst/>
                          <a:latin typeface="+mn-lt"/>
                          <a:ea typeface="+mn-ea"/>
                          <a:cs typeface="+mn-cs"/>
                        </a:rPr>
                        <a:t>IEC 60984 (</a:t>
                      </a:r>
                      <a:r>
                        <a:rPr lang="pt-BR" sz="1200" b="0" i="0">
                          <a:solidFill>
                            <a:srgbClr val="FF0000"/>
                          </a:solidFill>
                          <a:effectLst/>
                          <a:latin typeface="+mn-lt"/>
                        </a:rPr>
                        <a:t>A partir de 1º de janeiro de 2025)</a:t>
                      </a:r>
                      <a:endParaRPr lang="pt-BR" sz="1200" b="0">
                        <a:solidFill>
                          <a:srgbClr val="FF0000"/>
                        </a:solidFill>
                        <a:latin typeface="+mn-lt"/>
                      </a:endParaRPr>
                    </a:p>
                  </a:txBody>
                  <a:tcPr/>
                </a:tc>
                <a:extLst>
                  <a:ext uri="{0D108BD9-81ED-4DB2-BD59-A6C34878D82A}">
                    <a16:rowId xmlns:a16="http://schemas.microsoft.com/office/drawing/2014/main" val="3251820721"/>
                  </a:ext>
                </a:extLst>
              </a:tr>
              <a:tr h="2978043">
                <a:tc>
                  <a:txBody>
                    <a:bodyPr/>
                    <a:lstStyle/>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p>
                      <a:pPr algn="just"/>
                      <a:endParaRPr lang="pt-BR" sz="1200"/>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Classificação dada às mangas isolantes de borracha de acordo com suas propriedades especiais, podendo ser resistente a:</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a:solidFill>
                            <a:schemeClr val="tx1"/>
                          </a:solidFill>
                          <a:effectLst/>
                          <a:highlight>
                            <a:srgbClr val="FFFF00"/>
                          </a:highlight>
                          <a:latin typeface="+mn-lt"/>
                          <a:ea typeface="+mn-ea"/>
                          <a:cs typeface="+mn-cs"/>
                        </a:rPr>
                        <a:t>ácido (categoria A),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a:solidFill>
                            <a:schemeClr val="tx1"/>
                          </a:solidFill>
                          <a:effectLst/>
                          <a:highlight>
                            <a:srgbClr val="FFFF00"/>
                          </a:highlight>
                          <a:latin typeface="+mn-lt"/>
                          <a:ea typeface="+mn-ea"/>
                          <a:cs typeface="+mn-cs"/>
                        </a:rPr>
                        <a:t>óleo (categoria H),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a:solidFill>
                            <a:schemeClr val="tx1"/>
                          </a:solidFill>
                          <a:effectLst/>
                          <a:highlight>
                            <a:srgbClr val="FFFF00"/>
                          </a:highlight>
                          <a:latin typeface="+mn-lt"/>
                          <a:ea typeface="+mn-ea"/>
                          <a:cs typeface="+mn-cs"/>
                        </a:rPr>
                        <a:t>Ozônio (categoria </a:t>
                      </a:r>
                      <a:r>
                        <a:rPr lang="pt-BR" sz="1200" kern="1200" err="1">
                          <a:solidFill>
                            <a:schemeClr val="tx1"/>
                          </a:solidFill>
                          <a:effectLst/>
                          <a:highlight>
                            <a:srgbClr val="FFFF00"/>
                          </a:highlight>
                          <a:latin typeface="+mn-lt"/>
                          <a:ea typeface="+mn-ea"/>
                          <a:cs typeface="+mn-cs"/>
                        </a:rPr>
                        <a:t>Z</a:t>
                      </a:r>
                      <a:r>
                        <a:rPr lang="pt-BR" sz="1200" kern="1200">
                          <a:solidFill>
                            <a:schemeClr val="tx1"/>
                          </a:solidFill>
                          <a:effectLst/>
                          <a:highlight>
                            <a:srgbClr val="FFFF00"/>
                          </a:highlight>
                          <a:latin typeface="+mn-lt"/>
                          <a:ea typeface="+mn-ea"/>
                          <a:cs typeface="+mn-cs"/>
                        </a:rPr>
                        <a:t>),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a:solidFill>
                            <a:schemeClr val="tx1"/>
                          </a:solidFill>
                          <a:effectLst/>
                          <a:highlight>
                            <a:srgbClr val="FFFF00"/>
                          </a:highlight>
                          <a:latin typeface="+mn-lt"/>
                          <a:ea typeface="+mn-ea"/>
                          <a:cs typeface="+mn-cs"/>
                        </a:rPr>
                        <a:t>óleo e Ozônio (categoria </a:t>
                      </a:r>
                      <a:r>
                        <a:rPr lang="pt-BR" sz="1200" kern="1200" err="1">
                          <a:solidFill>
                            <a:schemeClr val="tx1"/>
                          </a:solidFill>
                          <a:effectLst/>
                          <a:highlight>
                            <a:srgbClr val="FFFF00"/>
                          </a:highlight>
                          <a:latin typeface="+mn-lt"/>
                          <a:ea typeface="+mn-ea"/>
                          <a:cs typeface="+mn-cs"/>
                        </a:rPr>
                        <a:t>S</a:t>
                      </a:r>
                      <a:r>
                        <a:rPr lang="pt-BR" sz="1200" kern="1200">
                          <a:solidFill>
                            <a:schemeClr val="tx1"/>
                          </a:solidFill>
                          <a:effectLst/>
                          <a:highlight>
                            <a:srgbClr val="FFFF00"/>
                          </a:highlight>
                          <a:latin typeface="+mn-lt"/>
                          <a:ea typeface="+mn-ea"/>
                          <a:cs typeface="+mn-cs"/>
                        </a:rPr>
                        <a:t>) e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a:solidFill>
                            <a:schemeClr val="tx1"/>
                          </a:solidFill>
                          <a:effectLst/>
                          <a:highlight>
                            <a:srgbClr val="FFFF00"/>
                          </a:highlight>
                          <a:latin typeface="+mn-lt"/>
                          <a:ea typeface="+mn-ea"/>
                          <a:cs typeface="+mn-cs"/>
                        </a:rPr>
                        <a:t>temperaturas extremamente baixas (categoria C)</a:t>
                      </a:r>
                      <a:endParaRPr lang="pt-BR" sz="1200" kern="1200">
                        <a:solidFill>
                          <a:srgbClr val="FF0000"/>
                        </a:solidFill>
                        <a:effectLst/>
                        <a:highlight>
                          <a:srgbClr val="FFFF00"/>
                        </a:highlight>
                        <a:latin typeface="+mn-lt"/>
                        <a:ea typeface="+mn-ea"/>
                        <a:cs typeface="+mn-cs"/>
                      </a:endParaRPr>
                    </a:p>
                    <a:p>
                      <a:pPr algn="just"/>
                      <a:endParaRPr lang="pt-BR" sz="1200"/>
                    </a:p>
                    <a:p>
                      <a:pPr algn="just"/>
                      <a:endParaRPr lang="pt-BR" sz="1200"/>
                    </a:p>
                    <a:p>
                      <a:pPr algn="just"/>
                      <a:endParaRPr lang="pt-BR" sz="1200"/>
                    </a:p>
                    <a:p>
                      <a:pPr algn="just"/>
                      <a:endParaRPr lang="pt-BR" sz="1200"/>
                    </a:p>
                  </a:txBody>
                  <a:tcPr/>
                </a:tc>
                <a:extLst>
                  <a:ext uri="{0D108BD9-81ED-4DB2-BD59-A6C34878D82A}">
                    <a16:rowId xmlns:a16="http://schemas.microsoft.com/office/drawing/2014/main" val="3879618058"/>
                  </a:ext>
                </a:extLst>
              </a:tr>
            </a:tbl>
          </a:graphicData>
        </a:graphic>
      </p:graphicFrame>
      <p:pic>
        <p:nvPicPr>
          <p:cNvPr id="4" name="Imagem 3">
            <a:extLst>
              <a:ext uri="{FF2B5EF4-FFF2-40B4-BE49-F238E27FC236}">
                <a16:creationId xmlns:a16="http://schemas.microsoft.com/office/drawing/2014/main" id="{BDEF0317-778C-E865-D44E-A160E9759DC6}"/>
              </a:ext>
            </a:extLst>
          </p:cNvPr>
          <p:cNvPicPr>
            <a:picLocks noChangeAspect="1"/>
          </p:cNvPicPr>
          <p:nvPr/>
        </p:nvPicPr>
        <p:blipFill>
          <a:blip r:embed="rId2"/>
          <a:stretch>
            <a:fillRect/>
          </a:stretch>
        </p:blipFill>
        <p:spPr>
          <a:xfrm>
            <a:off x="463636" y="2222126"/>
            <a:ext cx="3619787" cy="709332"/>
          </a:xfrm>
          <a:prstGeom prst="rect">
            <a:avLst/>
          </a:prstGeom>
        </p:spPr>
      </p:pic>
      <p:pic>
        <p:nvPicPr>
          <p:cNvPr id="8" name="Imagem 7">
            <a:extLst>
              <a:ext uri="{FF2B5EF4-FFF2-40B4-BE49-F238E27FC236}">
                <a16:creationId xmlns:a16="http://schemas.microsoft.com/office/drawing/2014/main" id="{6E0E4A3D-F27F-AF3C-1565-4EECDF61F55F}"/>
              </a:ext>
            </a:extLst>
          </p:cNvPr>
          <p:cNvPicPr>
            <a:picLocks noChangeAspect="1"/>
          </p:cNvPicPr>
          <p:nvPr/>
        </p:nvPicPr>
        <p:blipFill>
          <a:blip r:embed="rId3"/>
          <a:stretch>
            <a:fillRect/>
          </a:stretch>
        </p:blipFill>
        <p:spPr>
          <a:xfrm>
            <a:off x="4643718" y="3157348"/>
            <a:ext cx="3202639" cy="1286905"/>
          </a:xfrm>
          <a:prstGeom prst="rect">
            <a:avLst/>
          </a:prstGeom>
        </p:spPr>
      </p:pic>
      <p:sp>
        <p:nvSpPr>
          <p:cNvPr id="12" name="Retângulo 11">
            <a:extLst>
              <a:ext uri="{FF2B5EF4-FFF2-40B4-BE49-F238E27FC236}">
                <a16:creationId xmlns:a16="http://schemas.microsoft.com/office/drawing/2014/main" id="{00530DB0-5063-C34F-BAD4-0DD054D2315E}"/>
              </a:ext>
            </a:extLst>
          </p:cNvPr>
          <p:cNvSpPr/>
          <p:nvPr/>
        </p:nvSpPr>
        <p:spPr>
          <a:xfrm>
            <a:off x="851646" y="2571750"/>
            <a:ext cx="2250142" cy="349623"/>
          </a:xfrm>
          <a:prstGeom prst="rect">
            <a:avLst/>
          </a:prstGeom>
          <a:noFill/>
          <a:ln w="1905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7840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49623" y="-153055"/>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721656" y="423994"/>
          <a:ext cx="8341663" cy="2377440"/>
        </p:xfrm>
        <a:graphic>
          <a:graphicData uri="http://schemas.openxmlformats.org/drawingml/2006/table">
            <a:tbl>
              <a:tblPr firstRow="1" bandRow="1">
                <a:tableStyleId>{5940675A-B579-460E-94D1-54222C63F5DA}</a:tableStyleId>
              </a:tblPr>
              <a:tblGrid>
                <a:gridCol w="2644031">
                  <a:extLst>
                    <a:ext uri="{9D8B030D-6E8A-4147-A177-3AD203B41FA5}">
                      <a16:colId xmlns:a16="http://schemas.microsoft.com/office/drawing/2014/main" val="4201963646"/>
                    </a:ext>
                  </a:extLst>
                </a:gridCol>
                <a:gridCol w="2432683">
                  <a:extLst>
                    <a:ext uri="{9D8B030D-6E8A-4147-A177-3AD203B41FA5}">
                      <a16:colId xmlns:a16="http://schemas.microsoft.com/office/drawing/2014/main" val="3866279929"/>
                    </a:ext>
                  </a:extLst>
                </a:gridCol>
                <a:gridCol w="3264949">
                  <a:extLst>
                    <a:ext uri="{9D8B030D-6E8A-4147-A177-3AD203B41FA5}">
                      <a16:colId xmlns:a16="http://schemas.microsoft.com/office/drawing/2014/main" val="2546546154"/>
                    </a:ext>
                  </a:extLst>
                </a:gridCol>
              </a:tblGrid>
              <a:tr h="268941">
                <a:tc gridSpan="3">
                  <a:txBody>
                    <a:bodyPr/>
                    <a:lstStyle/>
                    <a:p>
                      <a:pPr algn="ctr"/>
                      <a:r>
                        <a:rPr lang="pt-BR" sz="1200" b="1"/>
                        <a:t>Definições </a:t>
                      </a:r>
                    </a:p>
                  </a:txBody>
                  <a:tcPr>
                    <a:solidFill>
                      <a:schemeClr val="bg2"/>
                    </a:solidFill>
                  </a:tcPr>
                </a:tc>
                <a:tc hMerge="1">
                  <a:txBody>
                    <a:bodyPr/>
                    <a:lstStyle/>
                    <a:p>
                      <a:endParaRPr lang="pt-BR"/>
                    </a:p>
                  </a:txBody>
                  <a:tcPr/>
                </a:tc>
                <a:tc hMerge="1">
                  <a:txBody>
                    <a:bodyPr/>
                    <a:lstStyle/>
                    <a:p>
                      <a:pPr algn="ctr"/>
                      <a:endParaRPr lang="pt-BR" sz="1200" b="1"/>
                    </a:p>
                  </a:txBody>
                  <a:tcPr/>
                </a:tc>
                <a:extLst>
                  <a:ext uri="{0D108BD9-81ED-4DB2-BD59-A6C34878D82A}">
                    <a16:rowId xmlns:a16="http://schemas.microsoft.com/office/drawing/2014/main" val="2353952462"/>
                  </a:ext>
                </a:extLst>
              </a:tr>
              <a:tr h="248372">
                <a:tc gridSpan="3">
                  <a:txBody>
                    <a:bodyPr/>
                    <a:lstStyle/>
                    <a:p>
                      <a:pPr algn="ctr"/>
                      <a:r>
                        <a:rPr lang="en-US" sz="1200" kern="1200">
                          <a:solidFill>
                            <a:srgbClr val="FF0000"/>
                          </a:solidFill>
                          <a:effectLst/>
                          <a:latin typeface="+mn-lt"/>
                          <a:ea typeface="+mn-ea"/>
                          <a:cs typeface="+mn-cs"/>
                        </a:rPr>
                        <a:t>IEC 60984 (</a:t>
                      </a:r>
                      <a:r>
                        <a:rPr lang="pt-BR" sz="1200" b="0" i="0">
                          <a:solidFill>
                            <a:srgbClr val="FF0000"/>
                          </a:solidFill>
                          <a:effectLst/>
                          <a:latin typeface="Calibri" panose="020F0502020204030204" pitchFamily="34" charset="0"/>
                        </a:rPr>
                        <a:t>A partir de 1º de janeiro de 2025)</a:t>
                      </a:r>
                      <a:endParaRPr lang="pt-BR" sz="1200">
                        <a:solidFill>
                          <a:srgbClr val="FF0000"/>
                        </a:solidFill>
                      </a:endParaRPr>
                    </a:p>
                  </a:txBody>
                  <a:tcPr>
                    <a:solidFill>
                      <a:schemeClr val="bg1"/>
                    </a:solidFill>
                  </a:tcPr>
                </a:tc>
                <a:tc hMerge="1">
                  <a:txBody>
                    <a:bodyPr/>
                    <a:lstStyle/>
                    <a:p>
                      <a:pPr algn="just"/>
                      <a:r>
                        <a:rPr lang="en-US" sz="1200" kern="1200">
                          <a:solidFill>
                            <a:schemeClr val="tx1"/>
                          </a:solidFill>
                          <a:effectLst/>
                          <a:latin typeface="+mn-lt"/>
                          <a:ea typeface="+mn-ea"/>
                          <a:cs typeface="+mn-cs"/>
                        </a:rPr>
                        <a:t>IEC 60984 (</a:t>
                      </a:r>
                      <a:r>
                        <a:rPr lang="pt-BR" sz="1200" b="0" i="0">
                          <a:solidFill>
                            <a:srgbClr val="000000"/>
                          </a:solidFill>
                          <a:effectLst/>
                          <a:latin typeface="Calibri" panose="020F0502020204030204" pitchFamily="34" charset="0"/>
                        </a:rPr>
                        <a:t>A partir de 1º de janeiro de 2025)</a:t>
                      </a:r>
                      <a:endParaRPr lang="pt-BR" sz="1200"/>
                    </a:p>
                  </a:txBody>
                  <a:tcPr/>
                </a:tc>
                <a:tc hMerge="1">
                  <a:txBody>
                    <a:bodyPr/>
                    <a:lstStyle/>
                    <a:p>
                      <a:pPr algn="just"/>
                      <a:endParaRPr lang="pt-BR" sz="1200"/>
                    </a:p>
                  </a:txBody>
                  <a:tcPr/>
                </a:tc>
                <a:extLst>
                  <a:ext uri="{0D108BD9-81ED-4DB2-BD59-A6C34878D82A}">
                    <a16:rowId xmlns:a16="http://schemas.microsoft.com/office/drawing/2014/main" val="3251820721"/>
                  </a:ext>
                </a:extLst>
              </a:tr>
              <a:tr h="183527">
                <a:tc>
                  <a:txBody>
                    <a:bodyPr/>
                    <a:lstStyle/>
                    <a:p>
                      <a:pPr algn="ctr"/>
                      <a:r>
                        <a:rPr lang="pt-BR" sz="1200" b="1" kern="1200">
                          <a:solidFill>
                            <a:schemeClr val="tx1"/>
                          </a:solidFill>
                          <a:effectLst/>
                          <a:latin typeface="+mn-lt"/>
                          <a:ea typeface="+mn-ea"/>
                          <a:cs typeface="+mn-cs"/>
                        </a:rPr>
                        <a:t>Classe</a:t>
                      </a:r>
                      <a:r>
                        <a:rPr lang="pt-BR" sz="1200" b="1">
                          <a:effectLst/>
                        </a:rPr>
                        <a:t> </a:t>
                      </a:r>
                      <a:endParaRPr lang="pt-BR" sz="12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1" kern="1200">
                          <a:solidFill>
                            <a:schemeClr val="tx1"/>
                          </a:solidFill>
                          <a:effectLst/>
                          <a:latin typeface="+mn-lt"/>
                          <a:ea typeface="+mn-ea"/>
                          <a:cs typeface="+mn-cs"/>
                        </a:rPr>
                        <a:t>Desenho</a:t>
                      </a:r>
                      <a:r>
                        <a:rPr lang="pt-BR" sz="1200">
                          <a:effectLst/>
                        </a:rPr>
                        <a:t> </a:t>
                      </a:r>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1" kern="1200">
                          <a:solidFill>
                            <a:schemeClr val="tx1"/>
                          </a:solidFill>
                          <a:effectLst/>
                          <a:latin typeface="+mn-lt"/>
                          <a:ea typeface="+mn-ea"/>
                          <a:cs typeface="+mn-cs"/>
                        </a:rPr>
                        <a:t>Propriedades especiais</a:t>
                      </a:r>
                      <a:r>
                        <a:rPr lang="pt-BR" sz="1200" b="1">
                          <a:effectLst/>
                        </a:rPr>
                        <a:t> </a:t>
                      </a:r>
                      <a:endParaRPr lang="pt-BR" sz="1200" b="1"/>
                    </a:p>
                  </a:txBody>
                  <a:tcPr>
                    <a:solidFill>
                      <a:schemeClr val="accent1">
                        <a:lumMod val="40000"/>
                        <a:lumOff val="60000"/>
                      </a:schemeClr>
                    </a:solidFill>
                  </a:tcPr>
                </a:tc>
                <a:extLst>
                  <a:ext uri="{0D108BD9-81ED-4DB2-BD59-A6C34878D82A}">
                    <a16:rowId xmlns:a16="http://schemas.microsoft.com/office/drawing/2014/main" val="3879618058"/>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Classificação dada às mangas isolantes de borracha de acordo com sua capacidade de proteção contra choques elétricos desferidos por condutores ou equipamentos elétricos energizados ao contato humano:</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Classe 0, Classe 1, Classe 2, Classe 3 e Classe 4</a:t>
                      </a:r>
                      <a:endParaRPr lang="pt-BR" sz="1200"/>
                    </a:p>
                  </a:txBody>
                  <a:tcPr>
                    <a:solidFill>
                      <a:schemeClr val="bg1"/>
                    </a:solidFill>
                  </a:tcPr>
                </a:tc>
                <a:tc>
                  <a:txBody>
                    <a:bodyPr/>
                    <a:lstStyle/>
                    <a:p>
                      <a:pPr algn="just"/>
                      <a:r>
                        <a:rPr lang="pt-BR" sz="1200" kern="1200">
                          <a:solidFill>
                            <a:schemeClr val="tx1"/>
                          </a:solidFill>
                          <a:effectLst/>
                          <a:latin typeface="+mn-lt"/>
                          <a:ea typeface="+mn-ea"/>
                          <a:cs typeface="+mn-cs"/>
                        </a:rPr>
                        <a:t>Classificação dada às mangas isolantes de borracha em relação ao seu formato: </a:t>
                      </a:r>
                    </a:p>
                    <a:p>
                      <a:r>
                        <a:rPr lang="pt-BR" sz="1200" kern="1200">
                          <a:solidFill>
                            <a:srgbClr val="FF0000"/>
                          </a:solidFill>
                          <a:effectLst/>
                          <a:latin typeface="+mn-lt"/>
                          <a:ea typeface="+mn-ea"/>
                          <a:cs typeface="+mn-cs"/>
                        </a:rPr>
                        <a:t>tipo A (desenho reto) ou </a:t>
                      </a:r>
                    </a:p>
                    <a:p>
                      <a:r>
                        <a:rPr lang="pt-BR" sz="1200" kern="1200">
                          <a:solidFill>
                            <a:srgbClr val="FF0000"/>
                          </a:solidFill>
                          <a:effectLst/>
                          <a:latin typeface="+mn-lt"/>
                          <a:ea typeface="+mn-ea"/>
                          <a:cs typeface="+mn-cs"/>
                        </a:rPr>
                        <a:t>tipo </a:t>
                      </a:r>
                      <a:r>
                        <a:rPr lang="pt-BR" sz="1200" kern="1200" err="1">
                          <a:solidFill>
                            <a:srgbClr val="FF0000"/>
                          </a:solidFill>
                          <a:effectLst/>
                          <a:latin typeface="+mn-lt"/>
                          <a:ea typeface="+mn-ea"/>
                          <a:cs typeface="+mn-cs"/>
                        </a:rPr>
                        <a:t>B</a:t>
                      </a:r>
                      <a:r>
                        <a:rPr lang="pt-BR" sz="1200" kern="1200">
                          <a:solidFill>
                            <a:srgbClr val="FF0000"/>
                          </a:solidFill>
                          <a:effectLst/>
                          <a:latin typeface="+mn-lt"/>
                          <a:ea typeface="+mn-ea"/>
                          <a:cs typeface="+mn-cs"/>
                        </a:rPr>
                        <a:t> (desenho curvo)</a:t>
                      </a:r>
                      <a:endParaRPr lang="pt-BR" sz="1200">
                        <a:solidFill>
                          <a:srgbClr val="FF0000"/>
                        </a:solidFill>
                      </a:endParaRPr>
                    </a:p>
                  </a:txBody>
                  <a:tcPr>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Classificação dada às mangas isolantes de borracha de acordo com suas propriedades especiais, podendo ser resistente a: </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ácido (categoria A), </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óleo (categoria H), </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Ozônio (categoria </a:t>
                      </a:r>
                      <a:r>
                        <a:rPr lang="pt-BR" sz="1200" kern="1200" err="1">
                          <a:solidFill>
                            <a:srgbClr val="FF0000"/>
                          </a:solidFill>
                          <a:effectLst/>
                          <a:latin typeface="+mn-lt"/>
                          <a:ea typeface="+mn-ea"/>
                          <a:cs typeface="+mn-cs"/>
                        </a:rPr>
                        <a:t>Z</a:t>
                      </a:r>
                      <a:r>
                        <a:rPr lang="pt-BR" sz="1200" kern="1200">
                          <a:solidFill>
                            <a:srgbClr val="FF0000"/>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óleo e Ozônio (categoria </a:t>
                      </a:r>
                      <a:r>
                        <a:rPr lang="pt-BR" sz="1200" kern="1200" err="1">
                          <a:solidFill>
                            <a:srgbClr val="FF0000"/>
                          </a:solidFill>
                          <a:effectLst/>
                          <a:latin typeface="+mn-lt"/>
                          <a:ea typeface="+mn-ea"/>
                          <a:cs typeface="+mn-cs"/>
                        </a:rPr>
                        <a:t>S</a:t>
                      </a:r>
                      <a:r>
                        <a:rPr lang="pt-BR" sz="1200" kern="1200">
                          <a:solidFill>
                            <a:srgbClr val="FF0000"/>
                          </a:solidFill>
                          <a:effectLst/>
                          <a:latin typeface="+mn-lt"/>
                          <a:ea typeface="+mn-ea"/>
                          <a:cs typeface="+mn-cs"/>
                        </a:rPr>
                        <a:t>) e </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1200" kern="1200">
                          <a:solidFill>
                            <a:srgbClr val="FF0000"/>
                          </a:solidFill>
                          <a:effectLst/>
                          <a:latin typeface="+mn-lt"/>
                          <a:ea typeface="+mn-ea"/>
                          <a:cs typeface="+mn-cs"/>
                        </a:rPr>
                        <a:t>temperaturas extremamente baixas (categoria C)</a:t>
                      </a:r>
                      <a:endParaRPr lang="pt-BR" sz="1200">
                        <a:solidFill>
                          <a:srgbClr val="FF0000"/>
                        </a:solidFill>
                      </a:endParaRPr>
                    </a:p>
                  </a:txBody>
                  <a:tcPr>
                    <a:solidFill>
                      <a:schemeClr val="bg1"/>
                    </a:solidFill>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805BDB5F-2869-F339-8C92-8C0FEBDF576A}"/>
              </a:ext>
            </a:extLst>
          </p:cNvPr>
          <p:cNvGraphicFramePr>
            <a:graphicFrameLocks noGrp="1"/>
          </p:cNvGraphicFramePr>
          <p:nvPr/>
        </p:nvGraphicFramePr>
        <p:xfrm>
          <a:off x="614079" y="3146612"/>
          <a:ext cx="8449240" cy="1346669"/>
        </p:xfrm>
        <a:graphic>
          <a:graphicData uri="http://schemas.openxmlformats.org/drawingml/2006/table">
            <a:tbl>
              <a:tblPr firstRow="1" bandRow="1">
                <a:tableStyleId>{5940675A-B579-460E-94D1-54222C63F5DA}</a:tableStyleId>
              </a:tblPr>
              <a:tblGrid>
                <a:gridCol w="921656">
                  <a:extLst>
                    <a:ext uri="{9D8B030D-6E8A-4147-A177-3AD203B41FA5}">
                      <a16:colId xmlns:a16="http://schemas.microsoft.com/office/drawing/2014/main" val="318339023"/>
                    </a:ext>
                  </a:extLst>
                </a:gridCol>
                <a:gridCol w="7527584">
                  <a:extLst>
                    <a:ext uri="{9D8B030D-6E8A-4147-A177-3AD203B41FA5}">
                      <a16:colId xmlns:a16="http://schemas.microsoft.com/office/drawing/2014/main" val="2265170265"/>
                    </a:ext>
                  </a:extLst>
                </a:gridCol>
              </a:tblGrid>
              <a:tr h="9502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pt-BR" sz="1300" b="1" kern="120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pt-BR" sz="1300" b="1" kern="120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kern="1200">
                          <a:solidFill>
                            <a:schemeClr val="tx1"/>
                          </a:solidFill>
                          <a:effectLst/>
                          <a:latin typeface="+mn-lt"/>
                          <a:ea typeface="+mn-ea"/>
                          <a:cs typeface="+mn-cs"/>
                        </a:rPr>
                        <a:t>Modelo</a:t>
                      </a:r>
                      <a:r>
                        <a:rPr lang="pt-BR" sz="1300" b="1">
                          <a:effectLst/>
                        </a:rPr>
                        <a:t> </a:t>
                      </a:r>
                      <a:endParaRPr lang="pt-BR" sz="1300" b="1"/>
                    </a:p>
                  </a:txBody>
                  <a:tcPr>
                    <a:solidFill>
                      <a:schemeClr val="accent1">
                        <a:lumMod val="40000"/>
                        <a:lumOff val="60000"/>
                      </a:schemeClr>
                    </a:solidFill>
                  </a:tcPr>
                </a:tc>
                <a:tc>
                  <a:txBody>
                    <a:bodyPr/>
                    <a:lstStyle/>
                    <a:p>
                      <a:pPr algn="just"/>
                      <a:r>
                        <a:rPr lang="pt-BR" sz="1300" kern="1200">
                          <a:solidFill>
                            <a:schemeClr val="tx1"/>
                          </a:solidFill>
                          <a:effectLst/>
                          <a:latin typeface="+mn-lt"/>
                          <a:ea typeface="+mn-ea"/>
                          <a:cs typeface="+mn-cs"/>
                        </a:rPr>
                        <a:t>Mangas isolantes de borracha com </a:t>
                      </a:r>
                      <a:r>
                        <a:rPr lang="pt-BR" sz="1300" b="1" kern="1200">
                          <a:solidFill>
                            <a:schemeClr val="tx1"/>
                          </a:solidFill>
                          <a:effectLst/>
                          <a:latin typeface="+mn-lt"/>
                          <a:ea typeface="+mn-ea"/>
                          <a:cs typeface="+mn-cs"/>
                        </a:rPr>
                        <a:t>especificações próprias e mesmas características construtivas</a:t>
                      </a:r>
                      <a:r>
                        <a:rPr lang="pt-BR" sz="1300" kern="1200">
                          <a:solidFill>
                            <a:schemeClr val="tx1"/>
                          </a:solidFill>
                          <a:effectLst/>
                          <a:latin typeface="+mn-lt"/>
                          <a:ea typeface="+mn-ea"/>
                          <a:cs typeface="+mn-cs"/>
                        </a:rPr>
                        <a:t>, ou seja:</a:t>
                      </a:r>
                    </a:p>
                    <a:p>
                      <a:pPr marL="285750" indent="-285750">
                        <a:buFont typeface="Wingdings" pitchFamily="2" charset="2"/>
                        <a:buChar char="ü"/>
                      </a:pPr>
                      <a:r>
                        <a:rPr lang="pt-BR" sz="1300" kern="1200">
                          <a:solidFill>
                            <a:schemeClr val="tx1"/>
                          </a:solidFill>
                          <a:effectLst/>
                          <a:latin typeface="+mn-lt"/>
                          <a:ea typeface="+mn-ea"/>
                          <a:cs typeface="+mn-cs"/>
                        </a:rPr>
                        <a:t>mesmo projeto, processo produtivo e matéria-prima, </a:t>
                      </a:r>
                    </a:p>
                    <a:p>
                      <a:pPr marL="285750" indent="-285750">
                        <a:buFont typeface="Wingdings" pitchFamily="2" charset="2"/>
                        <a:buChar char="ü"/>
                      </a:pPr>
                      <a:r>
                        <a:rPr lang="pt-BR" sz="1300" kern="1200">
                          <a:solidFill>
                            <a:schemeClr val="tx1"/>
                          </a:solidFill>
                          <a:effectLst/>
                          <a:latin typeface="+mn-lt"/>
                          <a:ea typeface="+mn-ea"/>
                          <a:cs typeface="+mn-cs"/>
                        </a:rPr>
                        <a:t>pertencentes ao </a:t>
                      </a:r>
                      <a:r>
                        <a:rPr lang="pt-BR" sz="1300" b="1" kern="1200">
                          <a:solidFill>
                            <a:srgbClr val="FF0000"/>
                          </a:solidFill>
                          <a:effectLst/>
                          <a:latin typeface="+mn-lt"/>
                          <a:ea typeface="+mn-ea"/>
                          <a:cs typeface="+mn-cs"/>
                        </a:rPr>
                        <a:t>mesmo desenho</a:t>
                      </a:r>
                      <a:r>
                        <a:rPr lang="pt-BR" sz="1300" kern="1200">
                          <a:solidFill>
                            <a:schemeClr val="tx1"/>
                          </a:solidFill>
                          <a:effectLst/>
                          <a:latin typeface="+mn-lt"/>
                          <a:ea typeface="+mn-ea"/>
                          <a:cs typeface="+mn-cs"/>
                        </a:rPr>
                        <a:t>, à </a:t>
                      </a:r>
                      <a:r>
                        <a:rPr lang="pt-BR" sz="1300" b="1" kern="1200">
                          <a:solidFill>
                            <a:srgbClr val="FF0000"/>
                          </a:solidFill>
                          <a:effectLst/>
                          <a:latin typeface="+mn-lt"/>
                          <a:ea typeface="+mn-ea"/>
                          <a:cs typeface="+mn-cs"/>
                        </a:rPr>
                        <a:t>mesma classe</a:t>
                      </a:r>
                      <a:r>
                        <a:rPr lang="pt-BR" sz="1300" kern="1200">
                          <a:solidFill>
                            <a:schemeClr val="tx1"/>
                          </a:solidFill>
                          <a:effectLst/>
                          <a:latin typeface="+mn-lt"/>
                          <a:ea typeface="+mn-ea"/>
                          <a:cs typeface="+mn-cs"/>
                        </a:rPr>
                        <a:t>, com as </a:t>
                      </a:r>
                      <a:r>
                        <a:rPr lang="pt-BR" sz="1300" b="1" kern="1200">
                          <a:solidFill>
                            <a:srgbClr val="FF0000"/>
                          </a:solidFill>
                          <a:effectLst/>
                          <a:latin typeface="+mn-lt"/>
                          <a:ea typeface="+mn-ea"/>
                          <a:cs typeface="+mn-cs"/>
                        </a:rPr>
                        <a:t>mesmas propriedades especiais</a:t>
                      </a:r>
                      <a:r>
                        <a:rPr lang="pt-BR" sz="1300" kern="1200">
                          <a:solidFill>
                            <a:schemeClr val="tx1"/>
                          </a:solidFill>
                          <a:effectLst/>
                          <a:latin typeface="+mn-lt"/>
                          <a:ea typeface="+mn-ea"/>
                          <a:cs typeface="+mn-cs"/>
                        </a:rPr>
                        <a:t> e </a:t>
                      </a:r>
                    </a:p>
                    <a:p>
                      <a:pPr marL="285750" indent="-285750">
                        <a:buFont typeface="Wingdings" pitchFamily="2" charset="2"/>
                        <a:buChar char="ü"/>
                      </a:pPr>
                      <a:r>
                        <a:rPr lang="pt-BR" sz="1300" kern="1200">
                          <a:solidFill>
                            <a:schemeClr val="tx1"/>
                          </a:solidFill>
                          <a:effectLst/>
                          <a:latin typeface="+mn-lt"/>
                          <a:ea typeface="+mn-ea"/>
                          <a:cs typeface="+mn-cs"/>
                        </a:rPr>
                        <a:t>com a </a:t>
                      </a:r>
                      <a:r>
                        <a:rPr lang="pt-BR" sz="1300" b="1" u="sng" kern="1200">
                          <a:solidFill>
                            <a:schemeClr val="tx1"/>
                          </a:solidFill>
                          <a:effectLst/>
                          <a:latin typeface="+mn-lt"/>
                          <a:ea typeface="+mn-ea"/>
                          <a:cs typeface="+mn-cs"/>
                        </a:rPr>
                        <a:t>mesma cor</a:t>
                      </a:r>
                      <a:r>
                        <a:rPr lang="pt-BR" sz="1300" kern="1200">
                          <a:solidFill>
                            <a:schemeClr val="tx1"/>
                          </a:solidFill>
                          <a:effectLst/>
                          <a:latin typeface="+mn-lt"/>
                          <a:ea typeface="+mn-ea"/>
                          <a:cs typeface="+mn-cs"/>
                        </a:rPr>
                        <a:t>.</a:t>
                      </a:r>
                      <a:endParaRPr lang="pt-BR" sz="1300"/>
                    </a:p>
                  </a:txBody>
                  <a:tcPr>
                    <a:solidFill>
                      <a:schemeClr val="bg1"/>
                    </a:solidFill>
                  </a:tcPr>
                </a:tc>
                <a:extLst>
                  <a:ext uri="{0D108BD9-81ED-4DB2-BD59-A6C34878D82A}">
                    <a16:rowId xmlns:a16="http://schemas.microsoft.com/office/drawing/2014/main" val="54134161"/>
                  </a:ext>
                </a:extLst>
              </a:tr>
              <a:tr h="3964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kern="1200">
                          <a:solidFill>
                            <a:schemeClr val="tx1"/>
                          </a:solidFill>
                          <a:effectLst/>
                          <a:latin typeface="+mn-lt"/>
                          <a:ea typeface="+mn-ea"/>
                          <a:cs typeface="+mn-cs"/>
                        </a:rPr>
                        <a:t>Versão</a:t>
                      </a:r>
                      <a:r>
                        <a:rPr lang="pt-BR" sz="1300" b="1">
                          <a:effectLst/>
                        </a:rPr>
                        <a:t> </a:t>
                      </a:r>
                      <a:endParaRPr lang="pt-BR" sz="1300" b="1"/>
                    </a:p>
                  </a:txBody>
                  <a:tcPr>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300" kern="1200">
                          <a:solidFill>
                            <a:schemeClr val="tx1"/>
                          </a:solidFill>
                          <a:effectLst/>
                          <a:latin typeface="+mn-lt"/>
                          <a:ea typeface="+mn-ea"/>
                          <a:cs typeface="+mn-cs"/>
                        </a:rPr>
                        <a:t>Variações de </a:t>
                      </a:r>
                      <a:r>
                        <a:rPr lang="pt-BR" sz="1300" b="1" kern="1200">
                          <a:solidFill>
                            <a:schemeClr val="tx1"/>
                          </a:solidFill>
                          <a:effectLst/>
                          <a:highlight>
                            <a:srgbClr val="FFFF00"/>
                          </a:highlight>
                          <a:latin typeface="+mn-lt"/>
                          <a:ea typeface="+mn-ea"/>
                          <a:cs typeface="+mn-cs"/>
                        </a:rPr>
                        <a:t>tamanho</a:t>
                      </a:r>
                      <a:r>
                        <a:rPr lang="pt-BR" sz="1300" kern="1200">
                          <a:solidFill>
                            <a:schemeClr val="tx1"/>
                          </a:solidFill>
                          <a:effectLst/>
                          <a:latin typeface="+mn-lt"/>
                          <a:ea typeface="+mn-ea"/>
                          <a:cs typeface="+mn-cs"/>
                        </a:rPr>
                        <a:t> de um mesmo modelo do EPI tipo manga isolante.</a:t>
                      </a:r>
                      <a:r>
                        <a:rPr lang="pt-BR" sz="1300">
                          <a:effectLst/>
                        </a:rPr>
                        <a:t> </a:t>
                      </a:r>
                      <a:endParaRPr lang="pt-BR" sz="1300"/>
                    </a:p>
                  </a:txBody>
                  <a:tcPr>
                    <a:solidFill>
                      <a:schemeClr val="bg1"/>
                    </a:solidFill>
                  </a:tcPr>
                </a:tc>
                <a:extLst>
                  <a:ext uri="{0D108BD9-81ED-4DB2-BD59-A6C34878D82A}">
                    <a16:rowId xmlns:a16="http://schemas.microsoft.com/office/drawing/2014/main" val="3854358379"/>
                  </a:ext>
                </a:extLst>
              </a:tr>
            </a:tbl>
          </a:graphicData>
        </a:graphic>
      </p:graphicFrame>
      <p:sp>
        <p:nvSpPr>
          <p:cNvPr id="5" name="Seta em U 4">
            <a:extLst>
              <a:ext uri="{FF2B5EF4-FFF2-40B4-BE49-F238E27FC236}">
                <a16:creationId xmlns:a16="http://schemas.microsoft.com/office/drawing/2014/main" id="{F7BF208A-D397-BFC3-FA38-D3E83DE68672}"/>
              </a:ext>
            </a:extLst>
          </p:cNvPr>
          <p:cNvSpPr/>
          <p:nvPr/>
        </p:nvSpPr>
        <p:spPr>
          <a:xfrm rot="5400000" flipV="1">
            <a:off x="-327513" y="2494294"/>
            <a:ext cx="1452884" cy="636495"/>
          </a:xfrm>
          <a:prstGeom prst="uturn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nto Dobrado 5">
            <a:extLst>
              <a:ext uri="{FF2B5EF4-FFF2-40B4-BE49-F238E27FC236}">
                <a16:creationId xmlns:a16="http://schemas.microsoft.com/office/drawing/2014/main" id="{2EE9006A-D505-5411-14EA-3D8928DE8F5B}"/>
              </a:ext>
            </a:extLst>
          </p:cNvPr>
          <p:cNvSpPr/>
          <p:nvPr/>
        </p:nvSpPr>
        <p:spPr>
          <a:xfrm>
            <a:off x="6615950" y="3861947"/>
            <a:ext cx="2447369" cy="1138518"/>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rgbClr val="000000"/>
                </a:solidFill>
                <a:effectLst/>
                <a:ea typeface="Calibri" panose="020F0502020204030204" pitchFamily="34" charset="0"/>
              </a:rPr>
              <a:t>Cabe ao OCP avaliar se as variações apresentadas se enquadram enquanto versão do mesmo modelo.</a:t>
            </a:r>
            <a:r>
              <a:rPr lang="pt-BR" sz="1300">
                <a:effectLst/>
              </a:rPr>
              <a:t> </a:t>
            </a:r>
            <a:endParaRPr lang="pt-BR" sz="1300"/>
          </a:p>
        </p:txBody>
      </p:sp>
    </p:spTree>
    <p:extLst>
      <p:ext uri="{BB962C8B-B14F-4D97-AF65-F5344CB8AC3E}">
        <p14:creationId xmlns:p14="http://schemas.microsoft.com/office/powerpoint/2010/main" val="233976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1395" y="-174827"/>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420700" y="424184"/>
          <a:ext cx="7315200" cy="1859280"/>
        </p:xfrm>
        <a:graphic>
          <a:graphicData uri="http://schemas.openxmlformats.org/drawingml/2006/table">
            <a:tbl>
              <a:tblPr firstRow="1" bandRow="1">
                <a:tableStyleId>{5940675A-B579-460E-94D1-54222C63F5DA}</a:tableStyleId>
              </a:tblPr>
              <a:tblGrid>
                <a:gridCol w="1568824">
                  <a:extLst>
                    <a:ext uri="{9D8B030D-6E8A-4147-A177-3AD203B41FA5}">
                      <a16:colId xmlns:a16="http://schemas.microsoft.com/office/drawing/2014/main" val="4201963646"/>
                    </a:ext>
                  </a:extLst>
                </a:gridCol>
                <a:gridCol w="5746376">
                  <a:extLst>
                    <a:ext uri="{9D8B030D-6E8A-4147-A177-3AD203B41FA5}">
                      <a16:colId xmlns:a16="http://schemas.microsoft.com/office/drawing/2014/main" val="3866279929"/>
                    </a:ext>
                  </a:extLst>
                </a:gridCol>
              </a:tblGrid>
              <a:tr h="262716">
                <a:tc gridSpan="2">
                  <a:txBody>
                    <a:bodyPr/>
                    <a:lstStyle/>
                    <a:p>
                      <a:pPr algn="ctr"/>
                      <a:r>
                        <a:rPr lang="pt-BR" sz="1300" b="1"/>
                        <a:t>Modelo de certificação </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183527">
                <a:tc>
                  <a:txBody>
                    <a:bodyPr/>
                    <a:lstStyle/>
                    <a:p>
                      <a:pPr algn="ctr"/>
                      <a:r>
                        <a:rPr lang="pt-BR" sz="1300" b="1" kern="1200">
                          <a:solidFill>
                            <a:schemeClr val="tx1"/>
                          </a:solidFill>
                          <a:effectLst/>
                          <a:latin typeface="+mn-lt"/>
                          <a:ea typeface="+mn-ea"/>
                          <a:cs typeface="+mn-cs"/>
                        </a:rPr>
                        <a:t>Modelo 1b</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kern="1200">
                          <a:solidFill>
                            <a:schemeClr val="tx1"/>
                          </a:solidFill>
                          <a:effectLst/>
                          <a:latin typeface="+mn-lt"/>
                          <a:ea typeface="+mn-ea"/>
                          <a:cs typeface="+mn-cs"/>
                        </a:rPr>
                        <a:t>Modelo 5</a:t>
                      </a:r>
                      <a:endParaRPr lang="pt-BR" sz="1300">
                        <a:effectLst/>
                      </a:endParaRPr>
                    </a:p>
                  </a:txBody>
                  <a:tcPr>
                    <a:solidFill>
                      <a:schemeClr val="accent1">
                        <a:lumMod val="40000"/>
                        <a:lumOff val="60000"/>
                      </a:schemeClr>
                    </a:solidFill>
                  </a:tcPr>
                </a:tc>
                <a:extLst>
                  <a:ext uri="{0D108BD9-81ED-4DB2-BD59-A6C34878D82A}">
                    <a16:rowId xmlns:a16="http://schemas.microsoft.com/office/drawing/2014/main" val="3879618058"/>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00"/>
                        <a:t>Ensaio de lote</a:t>
                      </a:r>
                    </a:p>
                  </a:txBody>
                  <a:tcPr/>
                </a:tc>
                <a:tc>
                  <a:txBody>
                    <a:bodyPr/>
                    <a:lstStyle/>
                    <a:p>
                      <a:pPr algn="just"/>
                      <a:r>
                        <a:rPr lang="pt-BR" sz="1300" b="1">
                          <a:solidFill>
                            <a:schemeClr val="tx1"/>
                          </a:solidFill>
                        </a:rPr>
                        <a:t>Avaliação inicial: </a:t>
                      </a:r>
                      <a:r>
                        <a:rPr lang="pt-BR" sz="1300">
                          <a:solidFill>
                            <a:schemeClr val="tx1"/>
                          </a:solidFill>
                        </a:rPr>
                        <a:t>ensaios em amostras retiradas na fábrica + auditoria do Sistema de Gestão da Qualidade – SGQ</a:t>
                      </a:r>
                    </a:p>
                    <a:p>
                      <a:pPr algn="ctr"/>
                      <a:r>
                        <a:rPr lang="pt-BR" sz="1300">
                          <a:solidFill>
                            <a:schemeClr val="tx1"/>
                          </a:solidFill>
                        </a:rPr>
                        <a:t>+</a:t>
                      </a:r>
                    </a:p>
                    <a:p>
                      <a:pPr algn="just"/>
                      <a:r>
                        <a:rPr lang="pt-BR" sz="1300" b="1">
                          <a:solidFill>
                            <a:schemeClr val="tx1"/>
                          </a:solidFill>
                        </a:rPr>
                        <a:t>Avaliação de manutenção periódica:</a:t>
                      </a:r>
                      <a:r>
                        <a:rPr lang="pt-BR" sz="1300">
                          <a:solidFill>
                            <a:schemeClr val="tx1"/>
                          </a:solidFill>
                        </a:rPr>
                        <a:t> coleta de amostra do equipamento na fábrica e/ou no comércio + avaliação periódica do processo produtivo, ou a auditoria do SGQ, ou ambos</a:t>
                      </a: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20700" y="2547986"/>
          <a:ext cx="7315200" cy="2453640"/>
        </p:xfrm>
        <a:graphic>
          <a:graphicData uri="http://schemas.openxmlformats.org/drawingml/2006/table">
            <a:tbl>
              <a:tblPr firstRow="1" bandRow="1">
                <a:tableStyleId>{5940675A-B579-460E-94D1-54222C63F5DA}</a:tableStyleId>
              </a:tblPr>
              <a:tblGrid>
                <a:gridCol w="3541059">
                  <a:extLst>
                    <a:ext uri="{9D8B030D-6E8A-4147-A177-3AD203B41FA5}">
                      <a16:colId xmlns:a16="http://schemas.microsoft.com/office/drawing/2014/main" val="3342572567"/>
                    </a:ext>
                  </a:extLst>
                </a:gridCol>
                <a:gridCol w="3774141">
                  <a:extLst>
                    <a:ext uri="{9D8B030D-6E8A-4147-A177-3AD203B41FA5}">
                      <a16:colId xmlns:a16="http://schemas.microsoft.com/office/drawing/2014/main" val="113269039"/>
                    </a:ext>
                  </a:extLst>
                </a:gridCol>
              </a:tblGrid>
              <a:tr h="262716">
                <a:tc gridSpan="2">
                  <a:txBody>
                    <a:bodyPr/>
                    <a:lstStyle/>
                    <a:p>
                      <a:pPr algn="ctr"/>
                      <a:r>
                        <a:rPr lang="pt-BR" sz="1300" b="1"/>
                        <a:t>Avaliação Inicial</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Memorial descritivo</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iniciais</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informações constantes no RGCEPI</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classe</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desenho</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tamanho(</a:t>
                      </a:r>
                      <a:r>
                        <a:rPr lang="pt-BR" sz="1300" kern="1200" err="1">
                          <a:solidFill>
                            <a:schemeClr val="tx1"/>
                          </a:solidFill>
                          <a:effectLst/>
                          <a:latin typeface="+mn-lt"/>
                          <a:ea typeface="+mn-ea"/>
                          <a:cs typeface="+mn-cs"/>
                        </a:rPr>
                        <a:t>s</a:t>
                      </a:r>
                      <a:r>
                        <a:rPr lang="pt-BR" sz="1300" kern="1200">
                          <a:solidFill>
                            <a:schemeClr val="tx1"/>
                          </a:solidFill>
                          <a:effectLst/>
                          <a:latin typeface="+mn-lt"/>
                          <a:ea typeface="+mn-ea"/>
                          <a:cs typeface="+mn-cs"/>
                        </a:rPr>
                        <a:t>)</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cor</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propriedade(</a:t>
                      </a:r>
                      <a:r>
                        <a:rPr lang="pt-BR" sz="1300" kern="1200" err="1">
                          <a:solidFill>
                            <a:schemeClr val="tx1"/>
                          </a:solidFill>
                          <a:effectLst/>
                          <a:latin typeface="+mn-lt"/>
                          <a:ea typeface="+mn-ea"/>
                          <a:cs typeface="+mn-cs"/>
                        </a:rPr>
                        <a:t>s</a:t>
                      </a:r>
                      <a:r>
                        <a:rPr lang="pt-BR" sz="1300" kern="1200">
                          <a:solidFill>
                            <a:schemeClr val="tx1"/>
                          </a:solidFill>
                          <a:effectLst/>
                          <a:latin typeface="+mn-lt"/>
                          <a:ea typeface="+mn-ea"/>
                          <a:cs typeface="+mn-cs"/>
                        </a:rPr>
                        <a:t>) especial(ais)</a:t>
                      </a:r>
                      <a:r>
                        <a:rPr lang="pt-BR" sz="1300">
                          <a:effectLst/>
                        </a:rPr>
                        <a:t>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kern="1200">
                          <a:solidFill>
                            <a:schemeClr val="tx1"/>
                          </a:solidFill>
                          <a:effectLst/>
                          <a:latin typeface="+mn-lt"/>
                          <a:ea typeface="+mn-ea"/>
                          <a:cs typeface="+mn-cs"/>
                        </a:rPr>
                        <a:t>o(</a:t>
                      </a:r>
                      <a:r>
                        <a:rPr lang="pt-BR" sz="1300" kern="1200" err="1">
                          <a:solidFill>
                            <a:schemeClr val="tx1"/>
                          </a:solidFill>
                          <a:effectLst/>
                          <a:latin typeface="+mn-lt"/>
                          <a:ea typeface="+mn-ea"/>
                          <a:cs typeface="+mn-cs"/>
                        </a:rPr>
                        <a:t>s</a:t>
                      </a:r>
                      <a:r>
                        <a:rPr lang="pt-BR" sz="1300" kern="1200">
                          <a:solidFill>
                            <a:schemeClr val="tx1"/>
                          </a:solidFill>
                          <a:effectLst/>
                          <a:latin typeface="+mn-lt"/>
                          <a:ea typeface="+mn-ea"/>
                          <a:cs typeface="+mn-cs"/>
                        </a:rPr>
                        <a:t>) número(</a:t>
                      </a:r>
                      <a:r>
                        <a:rPr lang="pt-BR" sz="1300" kern="1200" err="1">
                          <a:solidFill>
                            <a:schemeClr val="tx1"/>
                          </a:solidFill>
                          <a:effectLst/>
                          <a:latin typeface="+mn-lt"/>
                          <a:ea typeface="+mn-ea"/>
                          <a:cs typeface="+mn-cs"/>
                        </a:rPr>
                        <a:t>s</a:t>
                      </a:r>
                      <a:r>
                        <a:rPr lang="pt-BR" sz="1300" kern="1200">
                          <a:solidFill>
                            <a:schemeClr val="tx1"/>
                          </a:solidFill>
                          <a:effectLst/>
                          <a:latin typeface="+mn-lt"/>
                          <a:ea typeface="+mn-ea"/>
                          <a:cs typeface="+mn-cs"/>
                        </a:rPr>
                        <a:t>) de série, no caso do modelo 1b de certificação</a:t>
                      </a:r>
                      <a:r>
                        <a:rPr lang="pt-BR" sz="1300">
                          <a:effectLst/>
                        </a:rPr>
                        <a:t> </a:t>
                      </a:r>
                    </a:p>
                    <a:p>
                      <a:pPr algn="ctr"/>
                      <a:endParaRPr lang="pt-BR" sz="1300" b="1"/>
                    </a:p>
                  </a:txBody>
                  <a:tcPr>
                    <a:solidFill>
                      <a:schemeClr val="bg1"/>
                    </a:solidFill>
                  </a:tcPr>
                </a:tc>
                <a:tc>
                  <a:txBody>
                    <a:bodyPr/>
                    <a:lstStyle/>
                    <a:p>
                      <a:pPr marL="0" indent="0" algn="ctr">
                        <a:buFontTx/>
                        <a:buNone/>
                      </a:pPr>
                      <a:r>
                        <a:rPr lang="pt-BR" sz="1300" kern="1200">
                          <a:solidFill>
                            <a:schemeClr val="tx1"/>
                          </a:solidFill>
                          <a:effectLst/>
                          <a:latin typeface="+mn-lt"/>
                          <a:ea typeface="+mn-ea"/>
                          <a:cs typeface="+mn-cs"/>
                        </a:rPr>
                        <a:t>Realização de </a:t>
                      </a:r>
                      <a:r>
                        <a:rPr lang="pt-BR" sz="1300" b="1" kern="1200">
                          <a:solidFill>
                            <a:schemeClr val="tx1"/>
                          </a:solidFill>
                          <a:effectLst/>
                          <a:highlight>
                            <a:srgbClr val="FFFF00"/>
                          </a:highlight>
                          <a:latin typeface="+mn-lt"/>
                          <a:ea typeface="+mn-ea"/>
                          <a:cs typeface="+mn-cs"/>
                        </a:rPr>
                        <a:t>todos os ensaios</a:t>
                      </a:r>
                      <a:r>
                        <a:rPr lang="pt-BR" sz="1300" b="1" kern="1200">
                          <a:solidFill>
                            <a:schemeClr val="tx1"/>
                          </a:solidFill>
                          <a:effectLst/>
                          <a:latin typeface="+mn-lt"/>
                          <a:ea typeface="+mn-ea"/>
                          <a:cs typeface="+mn-cs"/>
                        </a:rPr>
                        <a:t> </a:t>
                      </a:r>
                      <a:r>
                        <a:rPr lang="pt-BR" sz="1300" kern="1200">
                          <a:solidFill>
                            <a:schemeClr val="tx1"/>
                          </a:solidFill>
                          <a:effectLst/>
                          <a:latin typeface="+mn-lt"/>
                          <a:ea typeface="+mn-ea"/>
                          <a:cs typeface="+mn-cs"/>
                        </a:rPr>
                        <a:t>relacionados na IEC 60984</a:t>
                      </a:r>
                      <a:r>
                        <a:rPr lang="pt-BR" sz="1300">
                          <a:effectLst/>
                        </a:rPr>
                        <a:t> </a:t>
                      </a:r>
                    </a:p>
                    <a:p>
                      <a:pPr marL="0" indent="0" algn="ctr">
                        <a:buFontTx/>
                        <a:buNone/>
                      </a:pPr>
                      <a:r>
                        <a:rPr lang="pt-BR" sz="1300" b="1">
                          <a:effectLst/>
                        </a:rPr>
                        <a:t>+</a:t>
                      </a:r>
                    </a:p>
                    <a:p>
                      <a:pPr marL="0" indent="0" algn="ctr">
                        <a:buFontTx/>
                        <a:buNone/>
                      </a:pPr>
                      <a:r>
                        <a:rPr lang="pt-BR" sz="1300" b="1" kern="1200">
                          <a:solidFill>
                            <a:schemeClr val="tx1"/>
                          </a:solidFill>
                          <a:effectLst/>
                          <a:latin typeface="+mn-lt"/>
                          <a:ea typeface="+mn-ea"/>
                          <a:cs typeface="+mn-cs"/>
                        </a:rPr>
                        <a:t>Verificação de embalagem</a:t>
                      </a:r>
                      <a:r>
                        <a:rPr lang="pt-BR" sz="1300" b="1">
                          <a:effectLst/>
                        </a:rPr>
                        <a:t> </a:t>
                      </a:r>
                      <a:endParaRPr lang="pt-BR" sz="1300" b="1"/>
                    </a:p>
                    <a:p>
                      <a:pPr algn="just"/>
                      <a:endParaRPr lang="pt-BR" sz="1300"/>
                    </a:p>
                    <a:p>
                      <a:pPr algn="just"/>
                      <a:r>
                        <a:rPr lang="pt-BR" sz="1300"/>
                        <a:t>*</a:t>
                      </a:r>
                      <a:r>
                        <a:rPr lang="pt-BR" sz="1300" kern="1200">
                          <a:solidFill>
                            <a:schemeClr val="tx1"/>
                          </a:solidFill>
                          <a:effectLst/>
                          <a:latin typeface="+mn-lt"/>
                          <a:ea typeface="+mn-ea"/>
                          <a:cs typeface="+mn-cs"/>
                        </a:rPr>
                        <a:t>Os ensaios de propriedades especiais relacionados na IEC 60984 serão exigíveis de acordo com a proteção alegada para o equipamento pelo fabricante ou importador na documentação inicial</a:t>
                      </a:r>
                      <a:endParaRPr lang="pt-BR" sz="1300">
                        <a:effectLst/>
                      </a:endParaRPr>
                    </a:p>
                  </a:txBody>
                  <a:tcPr>
                    <a:solidFill>
                      <a:schemeClr val="bg1"/>
                    </a:solidFill>
                  </a:tcPr>
                </a:tc>
                <a:extLst>
                  <a:ext uri="{0D108BD9-81ED-4DB2-BD59-A6C34878D82A}">
                    <a16:rowId xmlns:a16="http://schemas.microsoft.com/office/drawing/2014/main" val="3632014046"/>
                  </a:ext>
                </a:extLst>
              </a:tr>
            </a:tbl>
          </a:graphicData>
        </a:graphic>
      </p:graphicFrame>
    </p:spTree>
    <p:extLst>
      <p:ext uri="{BB962C8B-B14F-4D97-AF65-F5344CB8AC3E}">
        <p14:creationId xmlns:p14="http://schemas.microsoft.com/office/powerpoint/2010/main" val="31708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1395" y="-174827"/>
            <a:ext cx="7413811" cy="653619"/>
          </a:xfrm>
        </p:spPr>
        <p:txBody>
          <a:bodyPr>
            <a:normAutofit/>
          </a:bodyPr>
          <a:lstStyle/>
          <a:p>
            <a:r>
              <a:rPr lang="pt-BR" sz="1400" b="1" u="sng">
                <a:latin typeface="+mn-lt"/>
                <a:cs typeface="Calibri"/>
              </a:rPr>
              <a:t>Anexo </a:t>
            </a:r>
            <a:r>
              <a:rPr lang="pt-BR" sz="1400" b="1" u="sng" err="1">
                <a:latin typeface="+mn-lt"/>
                <a:cs typeface="Calibri"/>
              </a:rPr>
              <a:t>I</a:t>
            </a:r>
            <a:r>
              <a:rPr lang="pt-BR" sz="1400" b="1" u="sng">
                <a:latin typeface="+mn-lt"/>
                <a:cs typeface="Calibri"/>
              </a:rPr>
              <a:t> – Mangas isolantes de borracha</a:t>
            </a:r>
          </a:p>
        </p:txBody>
      </p:sp>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420700" y="441694"/>
          <a:ext cx="7315200" cy="949960"/>
        </p:xfrm>
        <a:graphic>
          <a:graphicData uri="http://schemas.openxmlformats.org/drawingml/2006/table">
            <a:tbl>
              <a:tblPr firstRow="1" bandRow="1">
                <a:tableStyleId>{5940675A-B579-460E-94D1-54222C63F5DA}</a:tableStyleId>
              </a:tblPr>
              <a:tblGrid>
                <a:gridCol w="4532300">
                  <a:extLst>
                    <a:ext uri="{9D8B030D-6E8A-4147-A177-3AD203B41FA5}">
                      <a16:colId xmlns:a16="http://schemas.microsoft.com/office/drawing/2014/main" val="4201963646"/>
                    </a:ext>
                  </a:extLst>
                </a:gridCol>
                <a:gridCol w="2782900">
                  <a:extLst>
                    <a:ext uri="{9D8B030D-6E8A-4147-A177-3AD203B41FA5}">
                      <a16:colId xmlns:a16="http://schemas.microsoft.com/office/drawing/2014/main" val="3866279929"/>
                    </a:ext>
                  </a:extLst>
                </a:gridCol>
              </a:tblGrid>
              <a:tr h="262716">
                <a:tc gridSpan="2">
                  <a:txBody>
                    <a:bodyPr/>
                    <a:lstStyle/>
                    <a:p>
                      <a:pPr algn="ctr"/>
                      <a:r>
                        <a:rPr lang="pt-BR" sz="1300" b="1"/>
                        <a:t>Certificado de conformidade</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183527">
                <a:tc>
                  <a:txBody>
                    <a:bodyPr/>
                    <a:lstStyle/>
                    <a:p>
                      <a:pPr algn="ctr"/>
                      <a:r>
                        <a:rPr lang="pt-BR" sz="1300" b="1" kern="1200">
                          <a:solidFill>
                            <a:schemeClr val="tx1"/>
                          </a:solidFill>
                          <a:effectLst/>
                          <a:latin typeface="+mn-lt"/>
                          <a:ea typeface="+mn-ea"/>
                          <a:cs typeface="+mn-cs"/>
                        </a:rPr>
                        <a:t>Modelo 1b</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kern="1200">
                          <a:solidFill>
                            <a:schemeClr val="tx1"/>
                          </a:solidFill>
                          <a:effectLst/>
                          <a:latin typeface="+mn-lt"/>
                          <a:ea typeface="+mn-ea"/>
                          <a:cs typeface="+mn-cs"/>
                        </a:rPr>
                        <a:t>Modelo 5</a:t>
                      </a:r>
                      <a:endParaRPr lang="pt-BR" sz="1300">
                        <a:effectLst/>
                      </a:endParaRPr>
                    </a:p>
                  </a:txBody>
                  <a:tcPr>
                    <a:solidFill>
                      <a:schemeClr val="accent1">
                        <a:lumMod val="40000"/>
                        <a:lumOff val="60000"/>
                      </a:schemeClr>
                    </a:solidFill>
                  </a:tcPr>
                </a:tc>
                <a:extLst>
                  <a:ext uri="{0D108BD9-81ED-4DB2-BD59-A6C34878D82A}">
                    <a16:rowId xmlns:a16="http://schemas.microsoft.com/office/drawing/2014/main" val="3879618058"/>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00"/>
                        <a:t>Sem data de validade, atrelando-se somente ao lote aprovado</a:t>
                      </a:r>
                    </a:p>
                  </a:txBody>
                  <a:tcPr/>
                </a:tc>
                <a:tc>
                  <a:txBody>
                    <a:bodyPr/>
                    <a:lstStyle/>
                    <a:p>
                      <a:pPr algn="just"/>
                      <a:r>
                        <a:rPr lang="pt-BR" sz="1300" b="1">
                          <a:solidFill>
                            <a:schemeClr val="tx1"/>
                          </a:solidFill>
                        </a:rPr>
                        <a:t>5 anos</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20700" y="1851301"/>
          <a:ext cx="7315200" cy="868680"/>
        </p:xfrm>
        <a:graphic>
          <a:graphicData uri="http://schemas.openxmlformats.org/drawingml/2006/table">
            <a:tbl>
              <a:tblPr firstRow="1" bandRow="1">
                <a:tableStyleId>{5940675A-B579-460E-94D1-54222C63F5DA}</a:tableStyleId>
              </a:tblPr>
              <a:tblGrid>
                <a:gridCol w="4586729">
                  <a:extLst>
                    <a:ext uri="{9D8B030D-6E8A-4147-A177-3AD203B41FA5}">
                      <a16:colId xmlns:a16="http://schemas.microsoft.com/office/drawing/2014/main" val="3342572567"/>
                    </a:ext>
                  </a:extLst>
                </a:gridCol>
                <a:gridCol w="2728471">
                  <a:extLst>
                    <a:ext uri="{9D8B030D-6E8A-4147-A177-3AD203B41FA5}">
                      <a16:colId xmlns:a16="http://schemas.microsoft.com/office/drawing/2014/main" val="113269039"/>
                    </a:ext>
                  </a:extLst>
                </a:gridCol>
              </a:tblGrid>
              <a:tr h="262716">
                <a:tc gridSpan="2">
                  <a:txBody>
                    <a:bodyPr/>
                    <a:lstStyle/>
                    <a:p>
                      <a:pPr algn="ctr"/>
                      <a:r>
                        <a:rPr lang="pt-BR" sz="1300" b="1"/>
                        <a:t>Avaliação de manutenção </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Avaliação de manutenção do SGQ e do processo produtivo</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de manutenção</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algn="ctr"/>
                      <a:r>
                        <a:rPr lang="pt-BR" sz="1300" b="0"/>
                        <a:t>Anualmente</a:t>
                      </a:r>
                    </a:p>
                  </a:txBody>
                  <a:tcPr>
                    <a:solidFill>
                      <a:schemeClr val="bg1"/>
                    </a:solidFill>
                  </a:tcPr>
                </a:tc>
                <a:tc>
                  <a:txBody>
                    <a:bodyPr/>
                    <a:lstStyle/>
                    <a:p>
                      <a:pPr marL="0" indent="0" algn="ctr">
                        <a:buFontTx/>
                        <a:buNone/>
                      </a:pPr>
                      <a:r>
                        <a:rPr lang="pt-BR" sz="1300" kern="1200">
                          <a:solidFill>
                            <a:schemeClr val="tx1"/>
                          </a:solidFill>
                          <a:effectLst/>
                          <a:latin typeface="+mn-lt"/>
                          <a:ea typeface="+mn-ea"/>
                          <a:cs typeface="+mn-cs"/>
                        </a:rPr>
                        <a:t>Anualmente</a:t>
                      </a:r>
                      <a:endParaRPr lang="pt-BR" sz="1300">
                        <a:effectLst/>
                      </a:endParaRPr>
                    </a:p>
                  </a:txBody>
                  <a:tcPr>
                    <a:solidFill>
                      <a:schemeClr val="bg1"/>
                    </a:solidFill>
                  </a:tcPr>
                </a:tc>
                <a:extLst>
                  <a:ext uri="{0D108BD9-81ED-4DB2-BD59-A6C34878D82A}">
                    <a16:rowId xmlns:a16="http://schemas.microsoft.com/office/drawing/2014/main" val="3632014046"/>
                  </a:ext>
                </a:extLst>
              </a:tr>
            </a:tbl>
          </a:graphicData>
        </a:graphic>
      </p:graphicFrame>
      <p:sp>
        <p:nvSpPr>
          <p:cNvPr id="5" name="CaixaDeTexto 4">
            <a:extLst>
              <a:ext uri="{FF2B5EF4-FFF2-40B4-BE49-F238E27FC236}">
                <a16:creationId xmlns:a16="http://schemas.microsoft.com/office/drawing/2014/main" id="{F1D81FE1-A253-8AA8-26E6-40EED1AFBC19}"/>
              </a:ext>
            </a:extLst>
          </p:cNvPr>
          <p:cNvSpPr txBox="1"/>
          <p:nvPr/>
        </p:nvSpPr>
        <p:spPr>
          <a:xfrm>
            <a:off x="5040087" y="1720597"/>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
        <p:nvSpPr>
          <p:cNvPr id="7" name="Canto Dobrado 6">
            <a:extLst>
              <a:ext uri="{FF2B5EF4-FFF2-40B4-BE49-F238E27FC236}">
                <a16:creationId xmlns:a16="http://schemas.microsoft.com/office/drawing/2014/main" id="{9681E416-2B28-4385-D409-E779A308C626}"/>
              </a:ext>
            </a:extLst>
          </p:cNvPr>
          <p:cNvSpPr/>
          <p:nvPr/>
        </p:nvSpPr>
        <p:spPr>
          <a:xfrm>
            <a:off x="1084728" y="2850685"/>
            <a:ext cx="2627300" cy="868681"/>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prazos deverão ser contados a partir da data de emissão do certificado de conformidade.</a:t>
            </a:r>
            <a:r>
              <a:rPr lang="pt-BR" sz="1300">
                <a:solidFill>
                  <a:schemeClr val="tx1"/>
                </a:solidFill>
                <a:effectLst/>
              </a:rPr>
              <a:t> </a:t>
            </a:r>
            <a:endParaRPr lang="pt-BR" sz="1300">
              <a:solidFill>
                <a:schemeClr val="tx1"/>
              </a:solidFill>
            </a:endParaRPr>
          </a:p>
        </p:txBody>
      </p:sp>
      <p:sp>
        <p:nvSpPr>
          <p:cNvPr id="8" name="Canto Dobrado 7">
            <a:extLst>
              <a:ext uri="{FF2B5EF4-FFF2-40B4-BE49-F238E27FC236}">
                <a16:creationId xmlns:a16="http://schemas.microsoft.com/office/drawing/2014/main" id="{E96A43DF-DC40-35F5-60BA-9FAA493AAE03}"/>
              </a:ext>
            </a:extLst>
          </p:cNvPr>
          <p:cNvSpPr/>
          <p:nvPr/>
        </p:nvSpPr>
        <p:spPr>
          <a:xfrm>
            <a:off x="4296649" y="2850685"/>
            <a:ext cx="3856751" cy="868680"/>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ensaios podem ser realizados em periodicidade inferior, desde que haja deliberação do OCP, justificando sua realização, ou por solicitação do MTE .</a:t>
            </a:r>
            <a:r>
              <a:rPr lang="pt-BR" sz="1300">
                <a:solidFill>
                  <a:schemeClr val="tx1"/>
                </a:solidFill>
                <a:effectLst/>
              </a:rPr>
              <a:t> </a:t>
            </a:r>
            <a:endParaRPr lang="pt-BR" sz="1300">
              <a:solidFill>
                <a:schemeClr val="tx1"/>
              </a:solidFill>
            </a:endParaRPr>
          </a:p>
        </p:txBody>
      </p:sp>
      <p:graphicFrame>
        <p:nvGraphicFramePr>
          <p:cNvPr id="9" name="Tabela 8">
            <a:extLst>
              <a:ext uri="{FF2B5EF4-FFF2-40B4-BE49-F238E27FC236}">
                <a16:creationId xmlns:a16="http://schemas.microsoft.com/office/drawing/2014/main" id="{2D9B6CBC-65A8-E6A7-5911-C5E65F2AAB8E}"/>
              </a:ext>
            </a:extLst>
          </p:cNvPr>
          <p:cNvGraphicFramePr>
            <a:graphicFrameLocks noGrp="1"/>
          </p:cNvGraphicFramePr>
          <p:nvPr/>
        </p:nvGraphicFramePr>
        <p:xfrm>
          <a:off x="480892" y="4015242"/>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1881862428"/>
                    </a:ext>
                  </a:extLst>
                </a:gridCol>
              </a:tblGrid>
              <a:tr h="262716">
                <a:tc>
                  <a:txBody>
                    <a:bodyPr/>
                    <a:lstStyle/>
                    <a:p>
                      <a:pPr algn="ctr"/>
                      <a:r>
                        <a:rPr lang="pt-BR" sz="1300" b="1"/>
                        <a:t>Avaliação de recertificação </a:t>
                      </a:r>
                    </a:p>
                  </a:txBody>
                  <a:tcPr>
                    <a:solidFill>
                      <a:schemeClr val="bg2"/>
                    </a:solidFill>
                  </a:tcPr>
                </a:tc>
                <a:extLst>
                  <a:ext uri="{0D108BD9-81ED-4DB2-BD59-A6C34878D82A}">
                    <a16:rowId xmlns:a16="http://schemas.microsoft.com/office/drawing/2014/main" val="2410800874"/>
                  </a:ext>
                </a:extLst>
              </a:tr>
              <a:tr h="370840">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Realizada a cada 5 anos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Deve ser concluída até a data de validade do certificado de conformidade</a:t>
                      </a:r>
                    </a:p>
                  </a:txBody>
                  <a:tcPr>
                    <a:solidFill>
                      <a:schemeClr val="bg1"/>
                    </a:solidFill>
                  </a:tcPr>
                </a:tc>
                <a:extLst>
                  <a:ext uri="{0D108BD9-81ED-4DB2-BD59-A6C34878D82A}">
                    <a16:rowId xmlns:a16="http://schemas.microsoft.com/office/drawing/2014/main" val="2718940696"/>
                  </a:ext>
                </a:extLst>
              </a:tr>
            </a:tbl>
          </a:graphicData>
        </a:graphic>
      </p:graphicFrame>
    </p:spTree>
    <p:extLst>
      <p:ext uri="{BB962C8B-B14F-4D97-AF65-F5344CB8AC3E}">
        <p14:creationId xmlns:p14="http://schemas.microsoft.com/office/powerpoint/2010/main" val="7115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816429" y="1268467"/>
            <a:ext cx="7445828" cy="1864613"/>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endParaRPr lang="pt-BR" sz="2400" b="1">
              <a:solidFill>
                <a:srgbClr val="4472C4">
                  <a:lumMod val="50000"/>
                </a:srgbClr>
              </a:solidFill>
              <a:latin typeface="Montserrat Bold" panose="00000800000000000000" pitchFamily="2" charset="0"/>
            </a:endParaRPr>
          </a:p>
          <a:p>
            <a:pPr defTabSz="685800">
              <a:buClrTx/>
              <a:defRPr/>
            </a:pPr>
            <a:br>
              <a:rPr lang="pt-BR" sz="2400" b="1">
                <a:solidFill>
                  <a:srgbClr val="4472C4">
                    <a:lumMod val="50000"/>
                  </a:srgbClr>
                </a:solidFill>
                <a:latin typeface="Montserrat Bold" panose="00000800000000000000" pitchFamily="2" charset="0"/>
              </a:rPr>
            </a:br>
            <a:r>
              <a:rPr lang="pt-BR" sz="2400" b="1">
                <a:solidFill>
                  <a:srgbClr val="4472C4">
                    <a:lumMod val="50000"/>
                  </a:srgbClr>
                </a:solidFill>
                <a:latin typeface="Montserrat Bold" panose="00000800000000000000" pitchFamily="2" charset="0"/>
              </a:rPr>
              <a:t>Anexo J – Vestimenta condutiva de segurança para proteção de todo o corpo para trabalho ao potencial</a:t>
            </a: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2746674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2828454981"/>
              </p:ext>
            </p:extLst>
          </p:nvPr>
        </p:nvGraphicFramePr>
        <p:xfrm>
          <a:off x="806825" y="1107973"/>
          <a:ext cx="6714564" cy="2372360"/>
        </p:xfrm>
        <a:graphic>
          <a:graphicData uri="http://schemas.openxmlformats.org/drawingml/2006/table">
            <a:tbl>
              <a:tblPr firstRow="1" bandRow="1">
                <a:tableStyleId>{3B4B98B0-60AC-42C2-AFA5-B58CD77FA1E5}</a:tableStyleId>
              </a:tblPr>
              <a:tblGrid>
                <a:gridCol w="904253">
                  <a:extLst>
                    <a:ext uri="{9D8B030D-6E8A-4147-A177-3AD203B41FA5}">
                      <a16:colId xmlns:a16="http://schemas.microsoft.com/office/drawing/2014/main" val="2377162100"/>
                    </a:ext>
                  </a:extLst>
                </a:gridCol>
                <a:gridCol w="5810311">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panose="02020603050405020304" pitchFamily="18" charset="0"/>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panose="02020603050405020304" pitchFamily="18" charset="0"/>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highlight>
                            <a:srgbClr val="FFFF00"/>
                          </a:highlight>
                        </a:rPr>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highlight>
                            <a:srgbClr val="FFFF00"/>
                          </a:highlight>
                          <a:ea typeface="Times New Roman" panose="02020603050405020304" pitchFamily="18" charset="0"/>
                          <a:cs typeface="Times New Roman"/>
                        </a:rPr>
                        <a:t>Vestimenta condutiva de segurança para proteção de todo o corpo para o trabalho ao potencial</a:t>
                      </a:r>
                      <a:endParaRPr lang="pt-BR" b="1">
                        <a:highlight>
                          <a:srgbClr val="FFFF00"/>
                        </a:highligh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5" name="Título 1">
            <a:extLst>
              <a:ext uri="{FF2B5EF4-FFF2-40B4-BE49-F238E27FC236}">
                <a16:creationId xmlns:a16="http://schemas.microsoft.com/office/drawing/2014/main" id="{00CD2688-C579-64FE-CD8B-D9AEAF8ABCDE}"/>
              </a:ext>
            </a:extLst>
          </p:cNvPr>
          <p:cNvSpPr>
            <a:spLocks noGrp="1"/>
          </p:cNvSpPr>
          <p:nvPr>
            <p:ph type="title"/>
          </p:nvPr>
        </p:nvSpPr>
        <p:spPr>
          <a:xfrm>
            <a:off x="371395" y="0"/>
            <a:ext cx="7708779" cy="653619"/>
          </a:xfrm>
        </p:spPr>
        <p:txBody>
          <a:bodyPr>
            <a:normAutofit/>
          </a:bodyPr>
          <a:lstStyle/>
          <a:p>
            <a:r>
              <a:rPr lang="pt-BR" sz="1600" b="1" u="sng">
                <a:latin typeface="+mn-lt"/>
                <a:cs typeface="Calibri"/>
              </a:rPr>
              <a:t>Anexo J – </a:t>
            </a:r>
            <a:r>
              <a:rPr lang="pt-BR" sz="16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600" u="sng">
                <a:effectLst/>
              </a:rPr>
              <a:t> </a:t>
            </a:r>
            <a:endParaRPr lang="pt-BR" sz="1600" b="1" u="sng">
              <a:latin typeface="+mn-lt"/>
              <a:cs typeface="Calibri"/>
            </a:endParaRPr>
          </a:p>
        </p:txBody>
      </p:sp>
    </p:spTree>
    <p:extLst>
      <p:ext uri="{BB962C8B-B14F-4D97-AF65-F5344CB8AC3E}">
        <p14:creationId xmlns:p14="http://schemas.microsoft.com/office/powerpoint/2010/main" val="2034516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1395" y="0"/>
            <a:ext cx="7708779" cy="653619"/>
          </a:xfrm>
        </p:spPr>
        <p:txBody>
          <a:bodyPr>
            <a:normAutofit/>
          </a:bodyPr>
          <a:lstStyle/>
          <a:p>
            <a:r>
              <a:rPr lang="pt-BR" sz="1600" b="1" u="sng">
                <a:latin typeface="+mn-lt"/>
                <a:cs typeface="Calibri"/>
              </a:rPr>
              <a:t>Anexo J – </a:t>
            </a:r>
            <a:r>
              <a:rPr lang="pt-BR" sz="16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600" u="sng">
                <a:effectLst/>
              </a:rPr>
              <a:t> </a:t>
            </a:r>
            <a:endParaRPr lang="pt-BR" sz="1600" b="1" u="sng">
              <a:latin typeface="+mn-lt"/>
              <a:cs typeface="Calibri"/>
            </a:endParaRPr>
          </a:p>
        </p:txBody>
      </p:sp>
      <p:graphicFrame>
        <p:nvGraphicFramePr>
          <p:cNvPr id="3" name="Tabela 2">
            <a:extLst>
              <a:ext uri="{FF2B5EF4-FFF2-40B4-BE49-F238E27FC236}">
                <a16:creationId xmlns:a16="http://schemas.microsoft.com/office/drawing/2014/main" id="{92C5C7AD-8712-B0CE-C75B-9501503B196B}"/>
              </a:ext>
            </a:extLst>
          </p:cNvPr>
          <p:cNvGraphicFramePr>
            <a:graphicFrameLocks noGrp="1"/>
          </p:cNvGraphicFramePr>
          <p:nvPr/>
        </p:nvGraphicFramePr>
        <p:xfrm>
          <a:off x="458321" y="903991"/>
          <a:ext cx="7621853" cy="3795207"/>
        </p:xfrm>
        <a:graphic>
          <a:graphicData uri="http://schemas.openxmlformats.org/drawingml/2006/table">
            <a:tbl>
              <a:tblPr/>
              <a:tblGrid>
                <a:gridCol w="1839757">
                  <a:extLst>
                    <a:ext uri="{9D8B030D-6E8A-4147-A177-3AD203B41FA5}">
                      <a16:colId xmlns:a16="http://schemas.microsoft.com/office/drawing/2014/main" val="3591684227"/>
                    </a:ext>
                  </a:extLst>
                </a:gridCol>
                <a:gridCol w="3068579">
                  <a:extLst>
                    <a:ext uri="{9D8B030D-6E8A-4147-A177-3AD203B41FA5}">
                      <a16:colId xmlns:a16="http://schemas.microsoft.com/office/drawing/2014/main" val="274421171"/>
                    </a:ext>
                  </a:extLst>
                </a:gridCol>
                <a:gridCol w="2713517">
                  <a:extLst>
                    <a:ext uri="{9D8B030D-6E8A-4147-A177-3AD203B41FA5}">
                      <a16:colId xmlns:a16="http://schemas.microsoft.com/office/drawing/2014/main" val="441696323"/>
                    </a:ext>
                  </a:extLst>
                </a:gridCol>
              </a:tblGrid>
              <a:tr h="389116">
                <a:tc>
                  <a:txBody>
                    <a:bodyPr/>
                    <a:lstStyle/>
                    <a:p>
                      <a:pPr algn="ctr" fontAlgn="base"/>
                      <a:r>
                        <a:rPr lang="pt-BR" sz="1400" b="1" i="0" kern="1200">
                          <a:solidFill>
                            <a:srgbClr val="000000"/>
                          </a:solidFill>
                          <a:effectLst/>
                          <a:latin typeface="Calibri" panose="020F0502020204030204" pitchFamily="34" charset="0"/>
                          <a:ea typeface="+mn-ea"/>
                          <a:cs typeface="+mn-cs"/>
                        </a:rPr>
                        <a:t>REGRAMENTO:​</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300" b="1" i="0">
                          <a:solidFill>
                            <a:srgbClr val="000000"/>
                          </a:solidFill>
                          <a:effectLst/>
                          <a:latin typeface="Calibri" panose="020F0502020204030204" pitchFamily="34" charset="0"/>
                        </a:rPr>
                        <a:t>Art. 37-B e 37-C (Atual)</a:t>
                      </a:r>
                      <a:endParaRPr lang="pt-BR" sz="1800" b="0" i="0">
                        <a:solidFill>
                          <a:srgbClr val="000000"/>
                        </a:solidFill>
                        <a:effectLst/>
                      </a:endParaRP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pt-BR" sz="1300" b="1" i="0">
                          <a:solidFill>
                            <a:srgbClr val="000000"/>
                          </a:solidFill>
                          <a:effectLst/>
                          <a:latin typeface="Calibri" panose="020F0502020204030204" pitchFamily="34" charset="0"/>
                        </a:rPr>
                        <a:t>Anexo J do Anexo III-A (Sugerido)</a:t>
                      </a:r>
                      <a:r>
                        <a:rPr lang="pt-BR" sz="1300" b="0" i="0">
                          <a:solidFill>
                            <a:srgbClr val="000000"/>
                          </a:solidFill>
                          <a:effectLst/>
                          <a:latin typeface="Calibri" panose="020F0502020204030204" pitchFamily="34" charset="0"/>
                        </a:rPr>
                        <a:t>​​</a:t>
                      </a:r>
                      <a:endParaRPr lang="pt-BR" sz="1800" b="0" i="0">
                        <a:solidFill>
                          <a:srgbClr val="000000"/>
                        </a:solidFill>
                        <a:effectLst/>
                      </a:endParaRP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52494891"/>
                  </a:ext>
                </a:extLst>
              </a:tr>
              <a:tr h="524847">
                <a:tc>
                  <a:txBody>
                    <a:bodyPr/>
                    <a:lstStyle/>
                    <a:p>
                      <a:pPr algn="ctr" fontAlgn="base"/>
                      <a:r>
                        <a:rPr lang="pt-BR" sz="1400" b="1" i="0">
                          <a:solidFill>
                            <a:srgbClr val="000000"/>
                          </a:solidFill>
                          <a:effectLst/>
                          <a:latin typeface="Calibri" panose="020F0502020204030204" pitchFamily="34" charset="0"/>
                        </a:rPr>
                        <a:t>EPI:</a:t>
                      </a:r>
                      <a:r>
                        <a:rPr lang="pt-BR" sz="1400" b="0" i="0">
                          <a:solidFill>
                            <a:srgbClr val="000000"/>
                          </a:solidFill>
                          <a:effectLst/>
                          <a:latin typeface="Calibri" panose="020F0502020204030204" pitchFamily="34" charset="0"/>
                        </a:rPr>
                        <a:t>​</a:t>
                      </a:r>
                      <a:endParaRPr lang="pt-BR" sz="1800" b="0" i="0">
                        <a:solidFill>
                          <a:srgbClr val="000000"/>
                        </a:solidFill>
                        <a:effectLst/>
                      </a:endParaRP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350" kern="1200">
                          <a:solidFill>
                            <a:schemeClr val="tx1"/>
                          </a:solidFill>
                          <a:effectLst/>
                          <a:latin typeface="+mn-lt"/>
                          <a:ea typeface="+mn-ea"/>
                          <a:cs typeface="+mn-cs"/>
                        </a:rPr>
                        <a:t>Vestimenta condutiva para trabalho ao potencial</a:t>
                      </a:r>
                      <a:r>
                        <a:rPr lang="pt-BR" sz="1800">
                          <a:effectLst/>
                        </a:rPr>
                        <a:t> </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pt-BR" sz="1350" kern="1200">
                          <a:solidFill>
                            <a:schemeClr val="tx1"/>
                          </a:solidFill>
                          <a:effectLst/>
                          <a:latin typeface="+mn-lt"/>
                          <a:ea typeface="+mn-ea"/>
                          <a:cs typeface="+mn-cs"/>
                        </a:rPr>
                        <a:t>Vestimenta condutiva para trabalho ao potencial</a:t>
                      </a:r>
                      <a:r>
                        <a:rPr lang="pt-BR" sz="1400">
                          <a:effectLst/>
                        </a:rPr>
                        <a:t> </a:t>
                      </a:r>
                      <a:endParaRPr lang="pt-BR" sz="1400" b="0" i="0">
                        <a:solidFill>
                          <a:srgbClr val="000000"/>
                        </a:solidFill>
                        <a:effectLst/>
                        <a:latin typeface="+mn-l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7236040"/>
                  </a:ext>
                </a:extLst>
              </a:tr>
              <a:tr h="279904">
                <a:tc>
                  <a:txBody>
                    <a:bodyPr/>
                    <a:lstStyle/>
                    <a:p>
                      <a:pPr algn="ctr" fontAlgn="base"/>
                      <a:r>
                        <a:rPr lang="pt-BR" sz="1400" b="1" i="0" kern="1200">
                          <a:solidFill>
                            <a:srgbClr val="000000"/>
                          </a:solidFill>
                          <a:effectLst/>
                          <a:latin typeface="Calibri" panose="020F0502020204030204" pitchFamily="34" charset="0"/>
                          <a:ea typeface="+mn-ea"/>
                          <a:cs typeface="+mn-cs"/>
                        </a:rPr>
                        <a:t>MODALIDADE:</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400" b="0" i="0" kern="1200">
                          <a:solidFill>
                            <a:srgbClr val="000000"/>
                          </a:solidFill>
                          <a:effectLst/>
                          <a:latin typeface="Calibri" panose="020F0502020204030204" pitchFamily="34" charset="0"/>
                          <a:ea typeface="+mn-ea"/>
                          <a:cs typeface="+mn-cs"/>
                        </a:rPr>
                        <a:t>Ensaio de tipo</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tc>
                  <a:txBody>
                    <a:bodyPr/>
                    <a:lstStyle/>
                    <a:p>
                      <a:pPr algn="ctr" fontAlgn="base"/>
                      <a:r>
                        <a:rPr lang="pt-BR" sz="1400" b="0" i="0" kern="1200">
                          <a:solidFill>
                            <a:srgbClr val="000000"/>
                          </a:solidFill>
                          <a:effectLst/>
                          <a:latin typeface="Calibri" panose="020F0502020204030204" pitchFamily="34" charset="0"/>
                          <a:ea typeface="+mn-ea"/>
                          <a:cs typeface="+mn-cs"/>
                        </a:rPr>
                        <a:t>Certificação da conformidade</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8756833"/>
                  </a:ext>
                </a:extLst>
              </a:tr>
              <a:tr h="475845">
                <a:tc>
                  <a:txBody>
                    <a:bodyPr/>
                    <a:lstStyle/>
                    <a:p>
                      <a:pPr algn="ctr" fontAlgn="base"/>
                      <a:r>
                        <a:rPr lang="pt-BR" sz="1400" b="1" i="0" kern="1200">
                          <a:solidFill>
                            <a:srgbClr val="000000"/>
                          </a:solidFill>
                          <a:effectLst/>
                          <a:latin typeface="Calibri" panose="020F0502020204030204" pitchFamily="34" charset="0"/>
                          <a:ea typeface="+mn-ea"/>
                          <a:cs typeface="+mn-cs"/>
                        </a:rPr>
                        <a:t>NORMA TÉCNICA APLICÁVEL:​</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400" b="0" i="0" kern="1200">
                          <a:solidFill>
                            <a:srgbClr val="000000"/>
                          </a:solidFill>
                          <a:effectLst/>
                          <a:latin typeface="Calibri" panose="020F0502020204030204" pitchFamily="34" charset="0"/>
                          <a:ea typeface="+mn-ea"/>
                          <a:cs typeface="+mn-cs"/>
                        </a:rPr>
                        <a:t>ABNT NBR 16135​​ ou </a:t>
                      </a:r>
                      <a:r>
                        <a:rPr lang="en-US" sz="1400" kern="1200">
                          <a:solidFill>
                            <a:schemeClr val="tx1"/>
                          </a:solidFill>
                          <a:effectLst/>
                          <a:latin typeface="+mn-lt"/>
                          <a:ea typeface="+mn-ea"/>
                          <a:cs typeface="+mn-cs"/>
                        </a:rPr>
                        <a:t>IEC 60985 </a:t>
                      </a: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400" b="0" i="0" kern="1200">
                          <a:solidFill>
                            <a:srgbClr val="000000"/>
                          </a:solidFill>
                          <a:effectLst/>
                          <a:latin typeface="Calibri" panose="020F0502020204030204" pitchFamily="34" charset="0"/>
                          <a:ea typeface="+mn-ea"/>
                          <a:cs typeface="+mn-cs"/>
                        </a:rPr>
                        <a:t>ABNT NBR 16135​​ ou </a:t>
                      </a:r>
                      <a:r>
                        <a:rPr lang="en-US" sz="1400" kern="1200">
                          <a:solidFill>
                            <a:schemeClr val="tx1"/>
                          </a:solidFill>
                          <a:effectLst/>
                          <a:latin typeface="+mn-lt"/>
                          <a:ea typeface="+mn-ea"/>
                          <a:cs typeface="+mn-cs"/>
                        </a:rPr>
                        <a:t>IEC 60985</a:t>
                      </a:r>
                      <a:endParaRPr lang="pt-BR" sz="1400" b="0" i="0" kern="1200">
                        <a:solidFill>
                          <a:srgbClr val="000000"/>
                        </a:solidFill>
                        <a:effectLst/>
                        <a:latin typeface="Calibri" panose="020F0502020204030204" pitchFamily="34" charset="0"/>
                        <a:ea typeface="+mn-ea"/>
                        <a:cs typeface="+mn-cs"/>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4318522"/>
                  </a:ext>
                </a:extLst>
              </a:tr>
              <a:tr h="279838">
                <a:tc>
                  <a:txBody>
                    <a:bodyPr/>
                    <a:lstStyle/>
                    <a:p>
                      <a:pPr marL="0" algn="ctr" defTabSz="457200" rtl="0" eaLnBrk="1" fontAlgn="base" latinLnBrk="0" hangingPunct="1"/>
                      <a:r>
                        <a:rPr lang="pt-BR" sz="1400" b="1" i="0" kern="1200">
                          <a:solidFill>
                            <a:srgbClr val="000000"/>
                          </a:solidFill>
                          <a:effectLst/>
                          <a:latin typeface="Calibri" panose="020F0502020204030204" pitchFamily="34" charset="0"/>
                          <a:ea typeface="+mn-ea"/>
                          <a:cs typeface="+mn-cs"/>
                        </a:rPr>
                        <a:t>AGRUPAMENTO:​</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400" b="0" i="0">
                          <a:solidFill>
                            <a:srgbClr val="000000"/>
                          </a:solidFill>
                          <a:effectLst/>
                          <a:latin typeface="Calibri" panose="020F0502020204030204" pitchFamily="34" charset="0"/>
                        </a:rPr>
                        <a:t>Modelo ​</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tc>
                  <a:txBody>
                    <a:bodyPr/>
                    <a:lstStyle/>
                    <a:p>
                      <a:pPr algn="ctr" fontAlgn="base"/>
                      <a:r>
                        <a:rPr lang="pt-BR" sz="1400" b="0" i="0">
                          <a:solidFill>
                            <a:srgbClr val="000000"/>
                          </a:solidFill>
                          <a:effectLst/>
                          <a:latin typeface="Calibri" panose="020F0502020204030204" pitchFamily="34" charset="0"/>
                        </a:rPr>
                        <a:t>Modelo​</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3812569"/>
                  </a:ext>
                </a:extLst>
              </a:tr>
              <a:tr h="391702">
                <a:tc>
                  <a:txBody>
                    <a:bodyPr/>
                    <a:lstStyle/>
                    <a:p>
                      <a:pPr marL="0" algn="ctr" defTabSz="457200" rtl="0" eaLnBrk="1" fontAlgn="base" latinLnBrk="0" hangingPunct="1"/>
                      <a:r>
                        <a:rPr lang="pt-BR" sz="1400" b="1" i="0" kern="1200">
                          <a:solidFill>
                            <a:srgbClr val="000000"/>
                          </a:solidFill>
                          <a:effectLst/>
                          <a:latin typeface="Calibri" panose="020F0502020204030204" pitchFamily="34" charset="0"/>
                          <a:ea typeface="+mn-ea"/>
                          <a:cs typeface="+mn-cs"/>
                        </a:rPr>
                        <a:t>​VIGÊNCIA:​</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ctr" fontAlgn="base"/>
                      <a:r>
                        <a:rPr lang="pt-BR" sz="1400" b="0" i="0">
                          <a:solidFill>
                            <a:srgbClr val="000000"/>
                          </a:solidFill>
                          <a:effectLst/>
                          <a:latin typeface="Calibri" panose="020F0502020204030204" pitchFamily="34" charset="0"/>
                        </a:rPr>
                        <a:t>Até 31 de dezembro de 2024​</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tc>
                  <a:txBody>
                    <a:bodyPr/>
                    <a:lstStyle/>
                    <a:p>
                      <a:pPr algn="ctr" fontAlgn="base"/>
                      <a:r>
                        <a:rPr lang="pt-BR" sz="1400" b="0" i="0">
                          <a:solidFill>
                            <a:srgbClr val="000000"/>
                          </a:solidFill>
                          <a:effectLst/>
                          <a:latin typeface="Calibri" panose="020F0502020204030204" pitchFamily="34" charset="0"/>
                        </a:rPr>
                        <a:t>A partir de 1º de janeiro de 2025​</a:t>
                      </a:r>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2309015"/>
                  </a:ext>
                </a:extLst>
              </a:tr>
              <a:tr h="1315873">
                <a:tc>
                  <a:txBody>
                    <a:bodyPr/>
                    <a:lstStyle/>
                    <a:p>
                      <a:pPr marL="0" algn="ctr" defTabSz="457200" rtl="0" eaLnBrk="1" fontAlgn="base" latinLnBrk="0" hangingPunct="1"/>
                      <a:r>
                        <a:rPr lang="pt-BR" sz="1400" b="1" i="0" kern="1200">
                          <a:solidFill>
                            <a:srgbClr val="000000"/>
                          </a:solidFill>
                          <a:effectLst/>
                          <a:latin typeface="Calibri" panose="020F0502020204030204" pitchFamily="34" charset="0"/>
                          <a:ea typeface="+mn-ea"/>
                          <a:cs typeface="+mn-cs"/>
                        </a:rPr>
                        <a:t>ESPECIFICIDADE</a:t>
                      </a:r>
                    </a:p>
                  </a:txBody>
                  <a:tcPr marL="91253" marR="91253" marT="45627" marB="45627" anchor="ctr">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chemeClr val="bg2"/>
                    </a:solidFill>
                  </a:tcPr>
                </a:tc>
                <a:tc>
                  <a:txBody>
                    <a:bodyPr/>
                    <a:lstStyle/>
                    <a:p>
                      <a:pPr algn="l" fontAlgn="base"/>
                      <a:r>
                        <a:rPr lang="en-US" sz="1400" b="0" i="0" kern="1200" err="1">
                          <a:solidFill>
                            <a:schemeClr val="tx1"/>
                          </a:solidFill>
                          <a:effectLst/>
                          <a:latin typeface="+mn-lt"/>
                          <a:ea typeface="+mn-ea"/>
                          <a:cs typeface="+mn-cs"/>
                        </a:rPr>
                        <a:t>V</a:t>
                      </a:r>
                      <a:r>
                        <a:rPr lang="en-US" sz="1400" kern="1200" err="1">
                          <a:solidFill>
                            <a:schemeClr val="tx1"/>
                          </a:solidFill>
                          <a:effectLst/>
                          <a:latin typeface="+mn-lt"/>
                          <a:ea typeface="+mn-ea"/>
                          <a:cs typeface="+mn-cs"/>
                        </a:rPr>
                        <a:t>estimenta</a:t>
                      </a:r>
                      <a:r>
                        <a:rPr lang="en-US" sz="1400" kern="1200">
                          <a:solidFill>
                            <a:schemeClr val="tx1"/>
                          </a:solidFill>
                          <a:effectLst/>
                          <a:latin typeface="+mn-lt"/>
                          <a:ea typeface="+mn-ea"/>
                          <a:cs typeface="+mn-cs"/>
                        </a:rPr>
                        <a:t> </a:t>
                      </a:r>
                      <a:r>
                        <a:rPr lang="en-US" sz="1400" kern="1200" err="1">
                          <a:solidFill>
                            <a:schemeClr val="tx1"/>
                          </a:solidFill>
                          <a:effectLst/>
                          <a:latin typeface="+mn-lt"/>
                          <a:ea typeface="+mn-ea"/>
                          <a:cs typeface="+mn-cs"/>
                        </a:rPr>
                        <a:t>condutiva</a:t>
                      </a:r>
                      <a:r>
                        <a:rPr lang="en-US" sz="1400" kern="1200">
                          <a:solidFill>
                            <a:schemeClr val="tx1"/>
                          </a:solidFill>
                          <a:effectLst/>
                          <a:latin typeface="+mn-lt"/>
                          <a:ea typeface="+mn-ea"/>
                          <a:cs typeface="+mn-cs"/>
                        </a:rPr>
                        <a:t> para </a:t>
                      </a:r>
                      <a:r>
                        <a:rPr lang="en-US" sz="1400" kern="1200" err="1">
                          <a:solidFill>
                            <a:schemeClr val="tx1"/>
                          </a:solidFill>
                          <a:effectLst/>
                          <a:latin typeface="+mn-lt"/>
                          <a:ea typeface="+mn-ea"/>
                          <a:cs typeface="+mn-cs"/>
                        </a:rPr>
                        <a:t>trabalho</a:t>
                      </a:r>
                      <a:r>
                        <a:rPr lang="en-US" sz="1400" kern="1200">
                          <a:solidFill>
                            <a:schemeClr val="tx1"/>
                          </a:solidFill>
                          <a:effectLst/>
                          <a:latin typeface="+mn-lt"/>
                          <a:ea typeface="+mn-ea"/>
                          <a:cs typeface="+mn-cs"/>
                        </a:rPr>
                        <a:t> </a:t>
                      </a:r>
                      <a:r>
                        <a:rPr lang="en-US" sz="1400" kern="1200" err="1">
                          <a:solidFill>
                            <a:schemeClr val="tx1"/>
                          </a:solidFill>
                          <a:effectLst/>
                          <a:latin typeface="+mn-lt"/>
                          <a:ea typeface="+mn-ea"/>
                          <a:cs typeface="+mn-cs"/>
                        </a:rPr>
                        <a:t>ao</a:t>
                      </a:r>
                      <a:r>
                        <a:rPr lang="en-US" sz="1400" kern="1200">
                          <a:solidFill>
                            <a:schemeClr val="tx1"/>
                          </a:solidFill>
                          <a:effectLst/>
                          <a:latin typeface="+mn-lt"/>
                          <a:ea typeface="+mn-ea"/>
                          <a:cs typeface="+mn-cs"/>
                        </a:rPr>
                        <a:t> </a:t>
                      </a:r>
                      <a:r>
                        <a:rPr lang="en-US" sz="1400" kern="1200" err="1">
                          <a:solidFill>
                            <a:schemeClr val="tx1"/>
                          </a:solidFill>
                          <a:effectLst/>
                          <a:latin typeface="+mn-lt"/>
                          <a:ea typeface="+mn-ea"/>
                          <a:cs typeface="+mn-cs"/>
                        </a:rPr>
                        <a:t>potencial</a:t>
                      </a:r>
                      <a:r>
                        <a:rPr lang="en-US" sz="1400" kern="1200">
                          <a:solidFill>
                            <a:schemeClr val="tx1"/>
                          </a:solidFill>
                          <a:effectLst/>
                          <a:latin typeface="+mn-lt"/>
                          <a:ea typeface="+mn-ea"/>
                          <a:cs typeface="+mn-cs"/>
                        </a:rPr>
                        <a:t> </a:t>
                      </a:r>
                      <a:r>
                        <a:rPr lang="en-US" sz="1400" kern="1200" err="1">
                          <a:solidFill>
                            <a:schemeClr val="tx1"/>
                          </a:solidFill>
                          <a:effectLst/>
                          <a:latin typeface="+mn-lt"/>
                          <a:ea typeface="+mn-ea"/>
                          <a:cs typeface="+mn-cs"/>
                        </a:rPr>
                        <a:t>acima</a:t>
                      </a:r>
                      <a:r>
                        <a:rPr lang="en-US" sz="1400" kern="1200">
                          <a:solidFill>
                            <a:schemeClr val="tx1"/>
                          </a:solidFill>
                          <a:effectLst/>
                          <a:latin typeface="+mn-lt"/>
                          <a:ea typeface="+mn-ea"/>
                          <a:cs typeface="+mn-cs"/>
                        </a:rPr>
                        <a:t> de </a:t>
                      </a:r>
                      <a:r>
                        <a:rPr lang="en-US" sz="1400" b="1" kern="1200">
                          <a:solidFill>
                            <a:schemeClr val="tx1"/>
                          </a:solidFill>
                          <a:effectLst/>
                          <a:latin typeface="+mn-lt"/>
                          <a:ea typeface="+mn-ea"/>
                          <a:cs typeface="+mn-cs"/>
                        </a:rPr>
                        <a:t>800 kV CA </a:t>
                      </a:r>
                      <a:r>
                        <a:rPr lang="en-US" sz="1400" kern="1200">
                          <a:solidFill>
                            <a:schemeClr val="tx1"/>
                          </a:solidFill>
                          <a:effectLst/>
                          <a:latin typeface="+mn-lt"/>
                          <a:ea typeface="+mn-ea"/>
                          <a:cs typeface="+mn-cs"/>
                        </a:rPr>
                        <a:t>e 600 kV CC </a:t>
                      </a:r>
                      <a:r>
                        <a:rPr lang="en-US" sz="1400" b="1" kern="1200">
                          <a:solidFill>
                            <a:schemeClr val="tx1"/>
                          </a:solidFill>
                          <a:effectLst/>
                          <a:latin typeface="+mn-lt"/>
                          <a:ea typeface="+mn-ea"/>
                          <a:cs typeface="+mn-cs"/>
                        </a:rPr>
                        <a:t>e </a:t>
                      </a:r>
                      <a:r>
                        <a:rPr lang="en-US" sz="1400" b="1" kern="1200" err="1">
                          <a:solidFill>
                            <a:schemeClr val="tx1"/>
                          </a:solidFill>
                          <a:effectLst/>
                          <a:latin typeface="+mn-lt"/>
                          <a:ea typeface="+mn-ea"/>
                          <a:cs typeface="+mn-cs"/>
                        </a:rPr>
                        <a:t>até</a:t>
                      </a:r>
                      <a:r>
                        <a:rPr lang="en-US" sz="1400" b="1" kern="1200">
                          <a:solidFill>
                            <a:schemeClr val="tx1"/>
                          </a:solidFill>
                          <a:effectLst/>
                          <a:latin typeface="+mn-lt"/>
                          <a:ea typeface="+mn-ea"/>
                          <a:cs typeface="+mn-cs"/>
                        </a:rPr>
                        <a:t> 1000 kV CA</a:t>
                      </a:r>
                      <a:r>
                        <a:rPr lang="en-US" sz="1400" kern="1200">
                          <a:solidFill>
                            <a:schemeClr val="tx1"/>
                          </a:solidFill>
                          <a:effectLst/>
                          <a:latin typeface="+mn-lt"/>
                          <a:ea typeface="+mn-ea"/>
                          <a:cs typeface="+mn-cs"/>
                        </a:rPr>
                        <a:t> e 800 kV CC:</a:t>
                      </a:r>
                    </a:p>
                    <a:p>
                      <a:pPr algn="l" fontAlgn="base"/>
                      <a:endParaRPr lang="pt-BR" sz="1400" b="1" i="0" u="sng">
                        <a:solidFill>
                          <a:srgbClr val="000000"/>
                        </a:solidFill>
                        <a:effectLst/>
                      </a:endParaRPr>
                    </a:p>
                    <a:p>
                      <a:pPr algn="ctr" fontAlgn="base"/>
                      <a:r>
                        <a:rPr lang="pt-BR" sz="1400" b="1" i="0" u="sng">
                          <a:solidFill>
                            <a:srgbClr val="000000"/>
                          </a:solidFill>
                          <a:effectLst/>
                        </a:rPr>
                        <a:t>Aceita-se ensaio realizado no exterior</a:t>
                      </a:r>
                      <a:r>
                        <a:rPr lang="pt-BR" sz="1400" b="1" i="0" u="none">
                          <a:solidFill>
                            <a:srgbClr val="000000"/>
                          </a:solidFill>
                          <a:effectLst/>
                        </a:rPr>
                        <a:t> </a:t>
                      </a:r>
                      <a:endParaRPr lang="en-US" sz="1400" kern="1200">
                        <a:solidFill>
                          <a:schemeClr val="tx1"/>
                        </a:solidFill>
                        <a:effectLst/>
                        <a:latin typeface="+mn-lt"/>
                        <a:ea typeface="+mn-ea"/>
                        <a:cs typeface="+mn-cs"/>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tc>
                  <a:txBody>
                    <a:bodyPr/>
                    <a:lstStyle/>
                    <a:p>
                      <a:pPr algn="ctr" fontAlgn="base"/>
                      <a:endParaRPr lang="pt-BR" sz="1800" b="0" i="0">
                        <a:solidFill>
                          <a:srgbClr val="000000"/>
                        </a:solidFill>
                        <a:effectLst/>
                      </a:endParaRPr>
                    </a:p>
                  </a:txBody>
                  <a:tcPr marL="91253" marR="91253" marT="45627" marB="45627">
                    <a:lnL w="10658" cap="flat" cmpd="sng" algn="ctr">
                      <a:solidFill>
                        <a:srgbClr val="000000"/>
                      </a:solidFill>
                      <a:prstDash val="solid"/>
                      <a:round/>
                      <a:headEnd type="none" w="med" len="med"/>
                      <a:tailEnd type="none" w="med" len="med"/>
                    </a:lnL>
                    <a:lnR w="10658" cap="flat" cmpd="sng" algn="ctr">
                      <a:solidFill>
                        <a:srgbClr val="000000"/>
                      </a:solidFill>
                      <a:prstDash val="solid"/>
                      <a:round/>
                      <a:headEnd type="none" w="med" len="med"/>
                      <a:tailEnd type="none" w="med" len="med"/>
                    </a:lnR>
                    <a:lnT w="10658" cap="flat" cmpd="sng" algn="ctr">
                      <a:solidFill>
                        <a:srgbClr val="000000"/>
                      </a:solidFill>
                      <a:prstDash val="solid"/>
                      <a:round/>
                      <a:headEnd type="none" w="med" len="med"/>
                      <a:tailEnd type="none" w="med" len="med"/>
                    </a:lnT>
                    <a:lnB w="10658"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63348721"/>
                  </a:ext>
                </a:extLst>
              </a:tr>
            </a:tbl>
          </a:graphicData>
        </a:graphic>
      </p:graphicFrame>
    </p:spTree>
    <p:extLst>
      <p:ext uri="{BB962C8B-B14F-4D97-AF65-F5344CB8AC3E}">
        <p14:creationId xmlns:p14="http://schemas.microsoft.com/office/powerpoint/2010/main" val="144795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97CE4D78-0BE9-E1CD-74A4-CA20CC08FE40}"/>
              </a:ext>
            </a:extLst>
          </p:cNvPr>
          <p:cNvSpPr txBox="1">
            <a:spLocks noGrp="1"/>
          </p:cNvSpPr>
          <p:nvPr>
            <p:ph type="title"/>
          </p:nvPr>
        </p:nvSpPr>
        <p:spPr>
          <a:xfrm>
            <a:off x="-1" y="0"/>
            <a:ext cx="2324559" cy="327782"/>
          </a:xfrm>
          <a:prstGeom prst="rect">
            <a:avLst/>
          </a:prstGeom>
          <a:solidFill>
            <a:schemeClr val="accent6">
              <a:lumMod val="50000"/>
            </a:schemeClr>
          </a:solidFill>
        </p:spPr>
        <p:txBody>
          <a:bodyPr wrap="square" lIns="91440" tIns="45720" rIns="91440" bIns="45720" rtlCol="0" anchor="t">
            <a:spAutoFit/>
          </a:bodyPr>
          <a:lstStyle/>
          <a:p>
            <a:r>
              <a:rPr lang="en-US" sz="1700" b="1">
                <a:solidFill>
                  <a:srgbClr val="FFC000"/>
                </a:solidFill>
                <a:latin typeface="Myriad Pro"/>
              </a:rPr>
              <a:t>13/11/2023 - Manhã</a:t>
            </a:r>
            <a:endParaRPr lang="pt-BR">
              <a:solidFill>
                <a:srgbClr val="FFC000"/>
              </a:solidFill>
            </a:endParaRPr>
          </a:p>
        </p:txBody>
      </p:sp>
      <p:pic>
        <p:nvPicPr>
          <p:cNvPr id="11" name="Imagem 10">
            <a:extLst>
              <a:ext uri="{FF2B5EF4-FFF2-40B4-BE49-F238E27FC236}">
                <a16:creationId xmlns:a16="http://schemas.microsoft.com/office/drawing/2014/main" id="{63DDE328-F0BA-3849-3E45-C9FE709625FA}"/>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3" name="Retângulo Arredondado 6">
            <a:extLst>
              <a:ext uri="{FF2B5EF4-FFF2-40B4-BE49-F238E27FC236}">
                <a16:creationId xmlns:a16="http://schemas.microsoft.com/office/drawing/2014/main" id="{6401ECBA-EF77-8B8A-2F17-7F8C53D39510}"/>
              </a:ext>
            </a:extLst>
          </p:cNvPr>
          <p:cNvSpPr/>
          <p:nvPr/>
        </p:nvSpPr>
        <p:spPr>
          <a:xfrm>
            <a:off x="595587" y="871263"/>
            <a:ext cx="7620000" cy="340097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defRPr/>
            </a:pPr>
            <a:r>
              <a:rPr kumimoji="0" lang="pt-BR" sz="3200" b="1" i="0" u="none" strike="noStrike" kern="0" cap="none" spc="0" normalizeH="0" baseline="0" noProof="0" dirty="0">
                <a:ln>
                  <a:noFill/>
                </a:ln>
                <a:solidFill>
                  <a:srgbClr val="002060"/>
                </a:solidFill>
                <a:effectLst/>
                <a:uLnTx/>
                <a:uFillTx/>
                <a:latin typeface="Calibri"/>
                <a:ea typeface="+mn-ea"/>
                <a:cs typeface="+mn-cs"/>
                <a:sym typeface="Arial"/>
              </a:rPr>
              <a:t>Alterações -</a:t>
            </a:r>
            <a:r>
              <a:rPr lang="pt-BR" sz="3200" b="1" dirty="0">
                <a:solidFill>
                  <a:srgbClr val="002060"/>
                </a:solidFill>
                <a:latin typeface="Calibri"/>
              </a:rPr>
              <a:t> Portaria MTP n° 672, de 2021</a:t>
            </a:r>
            <a:endParaRPr lang="pt-BR" sz="3200" dirty="0">
              <a:solidFill>
                <a:srgbClr val="002060"/>
              </a:solidFill>
              <a:latin typeface="Calibri"/>
              <a:cs typeface="Calibri"/>
            </a:endParaRPr>
          </a:p>
          <a:p>
            <a:pPr algn="ctr">
              <a:defRPr/>
            </a:pPr>
            <a:r>
              <a:rPr lang="pt-BR" sz="3200" b="1" dirty="0">
                <a:solidFill>
                  <a:srgbClr val="002060"/>
                </a:solidFill>
                <a:cs typeface="Calibri"/>
              </a:rPr>
              <a:t>Anexo III-A</a:t>
            </a:r>
          </a:p>
          <a:p>
            <a:pPr algn="ctr">
              <a:defRPr/>
            </a:pPr>
            <a:r>
              <a:rPr lang="pt-BR" sz="3200" b="1" dirty="0">
                <a:solidFill>
                  <a:srgbClr val="002060"/>
                </a:solidFill>
                <a:latin typeface="Calibri"/>
                <a:cs typeface="Calibri"/>
              </a:rPr>
              <a:t>Inclusão dos Anexos G, H, I , J, K e L</a:t>
            </a:r>
            <a:endParaRPr lang="pt-BR" sz="3200" b="1" i="0" u="none" strike="noStrike" kern="0" cap="none" spc="0" normalizeH="0" baseline="0" noProof="0" dirty="0">
              <a:ln>
                <a:noFill/>
              </a:ln>
              <a:solidFill>
                <a:srgbClr val="002060"/>
              </a:solidFill>
              <a:effectLst/>
              <a:uLnTx/>
              <a:uFillTx/>
              <a:latin typeface="Calibri"/>
              <a:cs typeface="Calibri"/>
            </a:endParaRPr>
          </a:p>
        </p:txBody>
      </p:sp>
    </p:spTree>
    <p:extLst>
      <p:ext uri="{BB962C8B-B14F-4D97-AF65-F5344CB8AC3E}">
        <p14:creationId xmlns:p14="http://schemas.microsoft.com/office/powerpoint/2010/main" val="1738661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1395" y="0"/>
            <a:ext cx="7708779" cy="653619"/>
          </a:xfrm>
        </p:spPr>
        <p:txBody>
          <a:bodyPr>
            <a:normAutofit/>
          </a:bodyPr>
          <a:lstStyle/>
          <a:p>
            <a:r>
              <a:rPr lang="pt-BR" sz="1600" b="1" u="sng">
                <a:latin typeface="+mn-lt"/>
                <a:cs typeface="Calibri"/>
              </a:rPr>
              <a:t>Anexo J – </a:t>
            </a:r>
            <a:r>
              <a:rPr lang="pt-BR" sz="16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600" u="sng">
                <a:effectLst/>
              </a:rPr>
              <a:t> </a:t>
            </a:r>
            <a:endParaRPr lang="pt-BR" sz="1600" b="1" u="sng">
              <a:latin typeface="+mn-lt"/>
              <a:cs typeface="Calibri"/>
            </a:endParaRPr>
          </a:p>
        </p:txBody>
      </p:sp>
      <p:pic>
        <p:nvPicPr>
          <p:cNvPr id="4" name="Imagem 3">
            <a:extLst>
              <a:ext uri="{FF2B5EF4-FFF2-40B4-BE49-F238E27FC236}">
                <a16:creationId xmlns:a16="http://schemas.microsoft.com/office/drawing/2014/main" id="{CDDCAD86-ADA8-E303-4CBC-AB2314E56E51}"/>
              </a:ext>
            </a:extLst>
          </p:cNvPr>
          <p:cNvPicPr>
            <a:picLocks noChangeAspect="1"/>
          </p:cNvPicPr>
          <p:nvPr/>
        </p:nvPicPr>
        <p:blipFill>
          <a:blip r:embed="rId2"/>
          <a:stretch>
            <a:fillRect/>
          </a:stretch>
        </p:blipFill>
        <p:spPr>
          <a:xfrm>
            <a:off x="307774" y="1120503"/>
            <a:ext cx="7772400" cy="2902494"/>
          </a:xfrm>
          <a:prstGeom prst="rect">
            <a:avLst/>
          </a:prstGeom>
        </p:spPr>
      </p:pic>
    </p:spTree>
    <p:extLst>
      <p:ext uri="{BB962C8B-B14F-4D97-AF65-F5344CB8AC3E}">
        <p14:creationId xmlns:p14="http://schemas.microsoft.com/office/powerpoint/2010/main" val="3931824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FB71C28-C6AA-0D31-3E5A-0B265F33F5D8}"/>
              </a:ext>
            </a:extLst>
          </p:cNvPr>
          <p:cNvSpPr txBox="1"/>
          <p:nvPr/>
        </p:nvSpPr>
        <p:spPr>
          <a:xfrm>
            <a:off x="475196" y="1940882"/>
            <a:ext cx="1970604" cy="1077218"/>
          </a:xfrm>
          <a:prstGeom prst="rect">
            <a:avLst/>
          </a:prstGeom>
          <a:solidFill>
            <a:srgbClr val="054F89"/>
          </a:solidFill>
          <a:ln w="57150">
            <a:solidFill>
              <a:srgbClr val="054F89"/>
            </a:solidFill>
          </a:ln>
        </p:spPr>
        <p:txBody>
          <a:bodyPr wrap="square" lIns="91440" tIns="45720" rIns="91440" bIns="45720" rtlCol="0" anchor="t">
            <a:spAutoFit/>
          </a:bodyPr>
          <a:lstStyle/>
          <a:p>
            <a:pPr algn="ctr"/>
            <a:r>
              <a:rPr lang="pt-BR" sz="1600" b="1">
                <a:solidFill>
                  <a:schemeClr val="bg1"/>
                </a:solidFill>
                <a:latin typeface="+mn-lt"/>
              </a:rPr>
              <a:t>Para avaliação de vestimenta condutiva, devem ser observados:</a:t>
            </a:r>
            <a:endParaRPr lang="pt-BR" sz="1600">
              <a:solidFill>
                <a:schemeClr val="bg1"/>
              </a:solidFill>
              <a:latin typeface="+mn-lt"/>
              <a:cs typeface="Calibri"/>
            </a:endParaRPr>
          </a:p>
        </p:txBody>
      </p:sp>
      <p:sp>
        <p:nvSpPr>
          <p:cNvPr id="5" name="Chave Esquerda 4">
            <a:extLst>
              <a:ext uri="{FF2B5EF4-FFF2-40B4-BE49-F238E27FC236}">
                <a16:creationId xmlns:a16="http://schemas.microsoft.com/office/drawing/2014/main" id="{803CF5CF-0E4A-14A7-0D55-1D5F565035B6}"/>
              </a:ext>
            </a:extLst>
          </p:cNvPr>
          <p:cNvSpPr/>
          <p:nvPr/>
        </p:nvSpPr>
        <p:spPr>
          <a:xfrm>
            <a:off x="2544413" y="1492930"/>
            <a:ext cx="270505" cy="21576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p>
        </p:txBody>
      </p:sp>
      <p:sp>
        <p:nvSpPr>
          <p:cNvPr id="6" name="CaixaDeTexto 5">
            <a:extLst>
              <a:ext uri="{FF2B5EF4-FFF2-40B4-BE49-F238E27FC236}">
                <a16:creationId xmlns:a16="http://schemas.microsoft.com/office/drawing/2014/main" id="{5EC5CA01-F2C3-4606-DEED-A527648083D0}"/>
              </a:ext>
            </a:extLst>
          </p:cNvPr>
          <p:cNvSpPr txBox="1"/>
          <p:nvPr/>
        </p:nvSpPr>
        <p:spPr>
          <a:xfrm>
            <a:off x="2913532" y="1200542"/>
            <a:ext cx="5450540" cy="553998"/>
          </a:xfrm>
          <a:prstGeom prst="rect">
            <a:avLst/>
          </a:prstGeom>
          <a:noFill/>
          <a:ln w="28575">
            <a:solidFill>
              <a:schemeClr val="accent3"/>
            </a:solidFill>
          </a:ln>
        </p:spPr>
        <p:txBody>
          <a:bodyPr wrap="square" lIns="91440" tIns="45720" rIns="91440" bIns="45720" rtlCol="0" anchor="t">
            <a:spAutoFit/>
          </a:bodyPr>
          <a:lstStyle/>
          <a:p>
            <a:pPr algn="ctr"/>
            <a:r>
              <a:rPr lang="pt-BR" sz="1500" b="1">
                <a:latin typeface="+mn-lt"/>
              </a:rPr>
              <a:t>ANEXO III-A - </a:t>
            </a:r>
            <a:r>
              <a:rPr lang="pt-BR" sz="1500">
                <a:latin typeface="+mn-lt"/>
              </a:rPr>
              <a:t>critérios gerais comuns a todo processo de </a:t>
            </a:r>
            <a:r>
              <a:rPr lang="pt-BR" sz="1500">
                <a:highlight>
                  <a:srgbClr val="FFFF00"/>
                </a:highlight>
                <a:latin typeface="+mn-lt"/>
              </a:rPr>
              <a:t>certificação de EPI </a:t>
            </a:r>
            <a:endParaRPr lang="pt-BR" sz="1500">
              <a:highlight>
                <a:srgbClr val="FFFF00"/>
              </a:highlight>
              <a:latin typeface="+mn-lt"/>
              <a:cs typeface="Calibri"/>
            </a:endParaRPr>
          </a:p>
        </p:txBody>
      </p:sp>
      <p:sp>
        <p:nvSpPr>
          <p:cNvPr id="7" name="CaixaDeTexto 6">
            <a:extLst>
              <a:ext uri="{FF2B5EF4-FFF2-40B4-BE49-F238E27FC236}">
                <a16:creationId xmlns:a16="http://schemas.microsoft.com/office/drawing/2014/main" id="{1274104D-A528-6864-D793-0700597A3457}"/>
              </a:ext>
            </a:extLst>
          </p:cNvPr>
          <p:cNvSpPr txBox="1"/>
          <p:nvPr/>
        </p:nvSpPr>
        <p:spPr>
          <a:xfrm>
            <a:off x="2913530" y="2978509"/>
            <a:ext cx="5450541" cy="1477328"/>
          </a:xfrm>
          <a:prstGeom prst="rect">
            <a:avLst/>
          </a:prstGeom>
          <a:noFill/>
          <a:ln w="28575">
            <a:solidFill>
              <a:schemeClr val="accent3"/>
            </a:solidFill>
          </a:ln>
        </p:spPr>
        <p:txBody>
          <a:bodyPr wrap="square" lIns="91440" tIns="45720" rIns="91440" bIns="45720" rtlCol="0" anchor="t">
            <a:spAutoFit/>
          </a:bodyPr>
          <a:lstStyle/>
          <a:p>
            <a:pPr algn="ctr"/>
            <a:r>
              <a:rPr lang="pt-BR" sz="1500" b="1">
                <a:latin typeface="+mn-lt"/>
              </a:rPr>
              <a:t>ANEXO J - </a:t>
            </a:r>
            <a:r>
              <a:rPr lang="pt-BR" sz="1500">
                <a:latin typeface="+mn-lt"/>
              </a:rPr>
              <a:t>critérios específicos para </a:t>
            </a:r>
            <a:r>
              <a:rPr lang="pt-BR" sz="1500">
                <a:highlight>
                  <a:srgbClr val="FFFF00"/>
                </a:highlight>
                <a:latin typeface="+mn-lt"/>
              </a:rPr>
              <a:t>certificação de vestimenta condutiva para trabalho ao potencial</a:t>
            </a:r>
            <a:r>
              <a:rPr lang="pt-BR" sz="1500">
                <a:latin typeface="+mn-lt"/>
              </a:rPr>
              <a:t> </a:t>
            </a:r>
          </a:p>
          <a:p>
            <a:pPr algn="ctr"/>
            <a:endParaRPr lang="pt-BR" sz="1500">
              <a:latin typeface="+mn-lt"/>
            </a:endParaRPr>
          </a:p>
          <a:p>
            <a:pPr algn="ctr"/>
            <a:r>
              <a:rPr lang="pt-BR" sz="1500">
                <a:latin typeface="+mn-lt"/>
              </a:rPr>
              <a:t>(definição de tipo de EPI; documentação; ensaios iniciais a serem realizados; amostragem; critérios de aceitação e rejeição; ensaios de manutenção; periodicidade de manutenção; recertificação etc.) </a:t>
            </a:r>
          </a:p>
        </p:txBody>
      </p:sp>
      <p:sp>
        <p:nvSpPr>
          <p:cNvPr id="10" name="Título 1">
            <a:extLst>
              <a:ext uri="{FF2B5EF4-FFF2-40B4-BE49-F238E27FC236}">
                <a16:creationId xmlns:a16="http://schemas.microsoft.com/office/drawing/2014/main" id="{7DBBF3EE-0E5A-89A2-994E-51FDD1C97240}"/>
              </a:ext>
            </a:extLst>
          </p:cNvPr>
          <p:cNvSpPr txBox="1">
            <a:spLocks/>
          </p:cNvSpPr>
          <p:nvPr/>
        </p:nvSpPr>
        <p:spPr>
          <a:xfrm>
            <a:off x="371395" y="0"/>
            <a:ext cx="7708779" cy="6536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pt-BR" sz="1600" b="1" u="sng">
                <a:latin typeface="+mn-lt"/>
                <a:cs typeface="Calibri"/>
              </a:rPr>
              <a:t>Anexo J – </a:t>
            </a:r>
            <a:r>
              <a:rPr lang="pt-BR" sz="1600" b="1" u="sng">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600" u="sng"/>
              <a:t> </a:t>
            </a:r>
            <a:endParaRPr lang="pt-BR" sz="1600" b="1" u="sng">
              <a:latin typeface="+mn-lt"/>
              <a:cs typeface="Calibri"/>
            </a:endParaRPr>
          </a:p>
        </p:txBody>
      </p:sp>
    </p:spTree>
    <p:extLst>
      <p:ext uri="{BB962C8B-B14F-4D97-AF65-F5344CB8AC3E}">
        <p14:creationId xmlns:p14="http://schemas.microsoft.com/office/powerpoint/2010/main" val="4437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14ED7-8FF0-4F5C-9C8A-13E77CBEBAB9}"/>
              </a:ext>
            </a:extLst>
          </p:cNvPr>
          <p:cNvSpPr>
            <a:spLocks noGrp="1"/>
          </p:cNvSpPr>
          <p:nvPr>
            <p:ph type="title"/>
          </p:nvPr>
        </p:nvSpPr>
        <p:spPr>
          <a:xfrm>
            <a:off x="371395" y="0"/>
            <a:ext cx="7708779" cy="653619"/>
          </a:xfrm>
        </p:spPr>
        <p:txBody>
          <a:bodyPr>
            <a:normAutofit/>
          </a:bodyPr>
          <a:lstStyle/>
          <a:p>
            <a:r>
              <a:rPr lang="pt-BR" sz="1600" b="1" u="sng">
                <a:latin typeface="+mn-lt"/>
                <a:cs typeface="Calibri"/>
              </a:rPr>
              <a:t>Anexo J – </a:t>
            </a:r>
            <a:r>
              <a:rPr lang="pt-BR" sz="16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600" u="sng">
                <a:effectLst/>
              </a:rPr>
              <a:t> </a:t>
            </a:r>
            <a:endParaRPr lang="pt-BR" sz="1600" b="1" u="sng">
              <a:latin typeface="+mn-lt"/>
              <a:cs typeface="Calibri"/>
            </a:endParaRPr>
          </a:p>
        </p:txBody>
      </p:sp>
      <p:graphicFrame>
        <p:nvGraphicFramePr>
          <p:cNvPr id="3" name="Tabela 2">
            <a:extLst>
              <a:ext uri="{FF2B5EF4-FFF2-40B4-BE49-F238E27FC236}">
                <a16:creationId xmlns:a16="http://schemas.microsoft.com/office/drawing/2014/main" id="{1AFA9C86-0AF1-68A5-23C3-D5D332145425}"/>
              </a:ext>
            </a:extLst>
          </p:cNvPr>
          <p:cNvGraphicFramePr>
            <a:graphicFrameLocks noGrp="1"/>
          </p:cNvGraphicFramePr>
          <p:nvPr/>
        </p:nvGraphicFramePr>
        <p:xfrm>
          <a:off x="453356" y="777958"/>
          <a:ext cx="7626817" cy="4267200"/>
        </p:xfrm>
        <a:graphic>
          <a:graphicData uri="http://schemas.openxmlformats.org/drawingml/2006/table">
            <a:tbl>
              <a:tblPr firstRow="1" bandRow="1">
                <a:tableStyleId>{5940675A-B579-460E-94D1-54222C63F5DA}</a:tableStyleId>
              </a:tblPr>
              <a:tblGrid>
                <a:gridCol w="1190387">
                  <a:extLst>
                    <a:ext uri="{9D8B030D-6E8A-4147-A177-3AD203B41FA5}">
                      <a16:colId xmlns:a16="http://schemas.microsoft.com/office/drawing/2014/main" val="4201963646"/>
                    </a:ext>
                  </a:extLst>
                </a:gridCol>
                <a:gridCol w="6436430">
                  <a:extLst>
                    <a:ext uri="{9D8B030D-6E8A-4147-A177-3AD203B41FA5}">
                      <a16:colId xmlns:a16="http://schemas.microsoft.com/office/drawing/2014/main" val="3866279929"/>
                    </a:ext>
                  </a:extLst>
                </a:gridCol>
              </a:tblGrid>
              <a:tr h="288842">
                <a:tc gridSpan="2">
                  <a:txBody>
                    <a:bodyPr/>
                    <a:lstStyle/>
                    <a:p>
                      <a:pPr algn="ctr"/>
                      <a:r>
                        <a:rPr lang="pt-BR" sz="1300" b="1"/>
                        <a:t>Definições</a:t>
                      </a:r>
                    </a:p>
                  </a:txBody>
                  <a:tcPr>
                    <a:solidFill>
                      <a:schemeClr val="bg2"/>
                    </a:solidFill>
                  </a:tcPr>
                </a:tc>
                <a:tc hMerge="1">
                  <a:txBody>
                    <a:bodyPr/>
                    <a:lstStyle/>
                    <a:p>
                      <a:endParaRPr lang="pt-BR"/>
                    </a:p>
                  </a:txBody>
                  <a:tcPr/>
                </a:tc>
                <a:extLst>
                  <a:ext uri="{0D108BD9-81ED-4DB2-BD59-A6C34878D82A}">
                    <a16:rowId xmlns:a16="http://schemas.microsoft.com/office/drawing/2014/main" val="2353952462"/>
                  </a:ext>
                </a:extLst>
              </a:tr>
              <a:tr h="183527">
                <a:tc>
                  <a:txBody>
                    <a:bodyPr/>
                    <a:lstStyle/>
                    <a:p>
                      <a:pPr algn="ctr"/>
                      <a:r>
                        <a:rPr lang="pt-BR" sz="1300" b="1" kern="1200">
                          <a:solidFill>
                            <a:schemeClr val="tx1"/>
                          </a:solidFill>
                          <a:effectLst/>
                          <a:latin typeface="+mn-lt"/>
                          <a:ea typeface="+mn-ea"/>
                          <a:cs typeface="+mn-cs"/>
                        </a:rPr>
                        <a:t>Modelo</a:t>
                      </a:r>
                      <a:r>
                        <a:rPr lang="pt-BR" sz="1300" b="1">
                          <a:effectLst/>
                        </a:rPr>
                        <a:t> </a:t>
                      </a:r>
                      <a:endParaRPr lang="pt-BR" sz="1300" b="1"/>
                    </a:p>
                  </a:txBody>
                  <a:tcPr anchor="ctr">
                    <a:solidFill>
                      <a:schemeClr val="accent1">
                        <a:lumMod val="40000"/>
                        <a:lumOff val="60000"/>
                      </a:schemeClr>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50" kern="1200">
                          <a:solidFill>
                            <a:schemeClr val="tx1"/>
                          </a:solidFill>
                          <a:effectLst/>
                          <a:latin typeface="+mn-lt"/>
                          <a:ea typeface="+mn-ea"/>
                          <a:cs typeface="+mn-cs"/>
                        </a:rPr>
                        <a:t>Vestimenta condutiva com </a:t>
                      </a:r>
                      <a:r>
                        <a:rPr lang="pt-BR" sz="1350" b="1" kern="1200">
                          <a:solidFill>
                            <a:schemeClr val="tx1"/>
                          </a:solidFill>
                          <a:effectLst/>
                          <a:latin typeface="+mn-lt"/>
                          <a:ea typeface="+mn-ea"/>
                          <a:cs typeface="+mn-cs"/>
                        </a:rPr>
                        <a:t>especificações próprias e mesmas características construtivas</a:t>
                      </a:r>
                      <a:r>
                        <a:rPr lang="pt-BR" sz="1350" kern="1200">
                          <a:solidFill>
                            <a:schemeClr val="tx1"/>
                          </a:solidFill>
                          <a:effectLst/>
                          <a:latin typeface="+mn-lt"/>
                          <a:ea typeface="+mn-ea"/>
                          <a:cs typeface="+mn-cs"/>
                        </a:rPr>
                        <a:t>, ou seja, mesmo:</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projeto</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processo produtivo</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matéria-prima</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parte principal</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partes componentes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forma de fechamento</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forma de fixação e conexão entre as peças </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classe de proteção</a:t>
                      </a:r>
                      <a:endParaRPr lang="pt-BR" sz="1300">
                        <a:effectLst/>
                      </a:endParaRPr>
                    </a:p>
                  </a:txBody>
                  <a:tcPr>
                    <a:solidFill>
                      <a:schemeClr val="bg1"/>
                    </a:solidFill>
                  </a:tcPr>
                </a:tc>
                <a:extLst>
                  <a:ext uri="{0D108BD9-81ED-4DB2-BD59-A6C34878D82A}">
                    <a16:rowId xmlns:a16="http://schemas.microsoft.com/office/drawing/2014/main" val="387961805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Parte principal</a:t>
                      </a:r>
                    </a:p>
                  </a:txBody>
                  <a:tcPr anchor="ctr">
                    <a:solidFill>
                      <a:schemeClr val="accent1">
                        <a:lumMod val="40000"/>
                        <a:lumOff val="60000"/>
                      </a:schemeClr>
                    </a:solidFill>
                  </a:tcPr>
                </a:tc>
                <a:tc>
                  <a:txBody>
                    <a:bodyPr/>
                    <a:lstStyle/>
                    <a:p>
                      <a:pPr algn="just"/>
                      <a:r>
                        <a:rPr lang="pt-BR" sz="1350" kern="1200">
                          <a:solidFill>
                            <a:schemeClr val="tx1"/>
                          </a:solidFill>
                          <a:effectLst/>
                          <a:latin typeface="+mn-lt"/>
                          <a:ea typeface="+mn-ea"/>
                          <a:cs typeface="+mn-cs"/>
                        </a:rPr>
                        <a:t>Peça de vestuário da vestimenta condutiva confeccionada em </a:t>
                      </a:r>
                      <a:r>
                        <a:rPr lang="pt-BR" sz="1350" b="1" kern="1200">
                          <a:solidFill>
                            <a:srgbClr val="0432FF"/>
                          </a:solidFill>
                          <a:effectLst/>
                          <a:latin typeface="+mn-lt"/>
                          <a:ea typeface="+mn-ea"/>
                          <a:cs typeface="+mn-cs"/>
                        </a:rPr>
                        <a:t>uma só peça (macacão)</a:t>
                      </a:r>
                      <a:r>
                        <a:rPr lang="pt-BR" sz="1350" b="1" kern="1200">
                          <a:solidFill>
                            <a:schemeClr val="tx1"/>
                          </a:solidFill>
                          <a:effectLst/>
                          <a:latin typeface="+mn-lt"/>
                          <a:ea typeface="+mn-ea"/>
                          <a:cs typeface="+mn-cs"/>
                        </a:rPr>
                        <a:t> </a:t>
                      </a:r>
                      <a:r>
                        <a:rPr lang="pt-BR" sz="1350" kern="1200">
                          <a:solidFill>
                            <a:schemeClr val="tx1"/>
                          </a:solidFill>
                          <a:effectLst/>
                          <a:latin typeface="+mn-lt"/>
                          <a:ea typeface="+mn-ea"/>
                          <a:cs typeface="+mn-cs"/>
                        </a:rPr>
                        <a:t>ou </a:t>
                      </a:r>
                      <a:r>
                        <a:rPr lang="pt-BR" sz="1350" b="1" kern="1200">
                          <a:solidFill>
                            <a:srgbClr val="0432FF"/>
                          </a:solidFill>
                          <a:effectLst/>
                          <a:latin typeface="+mn-lt"/>
                          <a:ea typeface="+mn-ea"/>
                          <a:cs typeface="+mn-cs"/>
                        </a:rPr>
                        <a:t>composta de jaqueta e calça</a:t>
                      </a:r>
                      <a:r>
                        <a:rPr lang="pt-BR" sz="1350" kern="1200">
                          <a:solidFill>
                            <a:schemeClr val="tx1"/>
                          </a:solidFill>
                          <a:effectLst/>
                          <a:latin typeface="+mn-lt"/>
                          <a:ea typeface="+mn-ea"/>
                          <a:cs typeface="+mn-cs"/>
                        </a:rPr>
                        <a:t>.</a:t>
                      </a:r>
                      <a:r>
                        <a:rPr lang="pt-BR" sz="1200">
                          <a:effectLst/>
                        </a:rPr>
                        <a:t> </a:t>
                      </a:r>
                      <a:endParaRPr lang="pt-BR" sz="1300">
                        <a:solidFill>
                          <a:schemeClr val="tx1"/>
                        </a:solidFill>
                      </a:endParaRPr>
                    </a:p>
                  </a:txBody>
                  <a:tcPr/>
                </a:tc>
                <a:extLst>
                  <a:ext uri="{0D108BD9-81ED-4DB2-BD59-A6C34878D82A}">
                    <a16:rowId xmlns:a16="http://schemas.microsoft.com/office/drawing/2014/main" val="285748106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Partes componentes</a:t>
                      </a:r>
                    </a:p>
                  </a:txBody>
                  <a:tcPr anchor="ctr">
                    <a:solidFill>
                      <a:schemeClr val="accent1">
                        <a:lumMod val="40000"/>
                        <a:lumOff val="60000"/>
                      </a:schemeClr>
                    </a:solidFill>
                  </a:tcPr>
                </a:tc>
                <a:tc>
                  <a:txBody>
                    <a:bodyPr/>
                    <a:lstStyle/>
                    <a:p>
                      <a:pPr algn="just"/>
                      <a:r>
                        <a:rPr lang="pt-BR" sz="1350" b="1" kern="1200">
                          <a:solidFill>
                            <a:srgbClr val="0432FF"/>
                          </a:solidFill>
                          <a:effectLst/>
                          <a:latin typeface="+mn-lt"/>
                          <a:ea typeface="+mn-ea"/>
                          <a:cs typeface="+mn-cs"/>
                        </a:rPr>
                        <a:t>Elementos adicionais </a:t>
                      </a:r>
                      <a:r>
                        <a:rPr lang="pt-BR" sz="1350" kern="1200">
                          <a:solidFill>
                            <a:schemeClr val="tx1"/>
                          </a:solidFill>
                          <a:effectLst/>
                          <a:latin typeface="+mn-lt"/>
                          <a:ea typeface="+mn-ea"/>
                          <a:cs typeface="+mn-cs"/>
                        </a:rPr>
                        <a:t>conectados à parte principal da vestimenta condutiva: </a:t>
                      </a:r>
                    </a:p>
                    <a:p>
                      <a:pPr marL="285750" indent="-285750" algn="just">
                        <a:buFont typeface="Wingdings" pitchFamily="2" charset="2"/>
                        <a:buChar char="ü"/>
                      </a:pPr>
                      <a:r>
                        <a:rPr lang="pt-BR" sz="1350" kern="1200">
                          <a:solidFill>
                            <a:schemeClr val="tx1"/>
                          </a:solidFill>
                          <a:effectLst/>
                          <a:latin typeface="+mn-lt"/>
                          <a:ea typeface="+mn-ea"/>
                          <a:cs typeface="+mn-cs"/>
                        </a:rPr>
                        <a:t>protetor de face para trabalhos elétricos, quando houver</a:t>
                      </a:r>
                    </a:p>
                    <a:p>
                      <a:pPr marL="285750" indent="-285750" algn="just">
                        <a:buFont typeface="Wingdings" pitchFamily="2" charset="2"/>
                        <a:buChar char="ü"/>
                      </a:pPr>
                      <a:r>
                        <a:rPr lang="pt-BR" sz="1350" kern="1200">
                          <a:solidFill>
                            <a:schemeClr val="tx1"/>
                          </a:solidFill>
                          <a:effectLst/>
                          <a:latin typeface="+mn-lt"/>
                          <a:ea typeface="+mn-ea"/>
                          <a:cs typeface="+mn-cs"/>
                        </a:rPr>
                        <a:t>capuz</a:t>
                      </a:r>
                    </a:p>
                    <a:p>
                      <a:pPr marL="285750" indent="-285750" algn="just">
                        <a:buFont typeface="Wingdings" pitchFamily="2" charset="2"/>
                        <a:buChar char="ü"/>
                      </a:pPr>
                      <a:r>
                        <a:rPr lang="pt-BR" sz="1350" kern="1200">
                          <a:solidFill>
                            <a:schemeClr val="tx1"/>
                          </a:solidFill>
                          <a:effectLst/>
                          <a:latin typeface="+mn-lt"/>
                          <a:ea typeface="+mn-ea"/>
                          <a:cs typeface="+mn-cs"/>
                        </a:rPr>
                        <a:t>luvas</a:t>
                      </a:r>
                    </a:p>
                    <a:p>
                      <a:pPr marL="285750" indent="-285750" algn="just">
                        <a:buFont typeface="Wingdings" pitchFamily="2" charset="2"/>
                        <a:buChar char="ü"/>
                      </a:pPr>
                      <a:r>
                        <a:rPr lang="pt-BR" sz="1350" kern="1200">
                          <a:solidFill>
                            <a:schemeClr val="tx1"/>
                          </a:solidFill>
                          <a:effectLst/>
                          <a:latin typeface="+mn-lt"/>
                          <a:ea typeface="+mn-ea"/>
                          <a:cs typeface="+mn-cs"/>
                        </a:rPr>
                        <a:t>meias tipo de sobrepor</a:t>
                      </a:r>
                    </a:p>
                    <a:p>
                      <a:pPr marL="285750" indent="-285750" algn="just">
                        <a:buFont typeface="Wingdings" pitchFamily="2" charset="2"/>
                        <a:buChar char="ü"/>
                      </a:pPr>
                      <a:r>
                        <a:rPr lang="pt-BR" sz="1350" kern="1200">
                          <a:solidFill>
                            <a:schemeClr val="tx1"/>
                          </a:solidFill>
                          <a:effectLst/>
                          <a:latin typeface="+mn-lt"/>
                          <a:ea typeface="+mn-ea"/>
                          <a:cs typeface="+mn-cs"/>
                        </a:rPr>
                        <a:t>meias</a:t>
                      </a:r>
                      <a:r>
                        <a:rPr lang="pt-BR" sz="1200">
                          <a:effectLst/>
                        </a:rPr>
                        <a:t> </a:t>
                      </a:r>
                      <a:endParaRPr lang="pt-BR" sz="1300">
                        <a:solidFill>
                          <a:schemeClr val="tx1"/>
                        </a:solidFill>
                      </a:endParaRPr>
                    </a:p>
                  </a:txBody>
                  <a:tcPr/>
                </a:tc>
                <a:extLst>
                  <a:ext uri="{0D108BD9-81ED-4DB2-BD59-A6C34878D82A}">
                    <a16:rowId xmlns:a16="http://schemas.microsoft.com/office/drawing/2014/main" val="3881408566"/>
                  </a:ext>
                </a:extLst>
              </a:tr>
            </a:tbl>
          </a:graphicData>
        </a:graphic>
      </p:graphicFrame>
      <p:sp>
        <p:nvSpPr>
          <p:cNvPr id="5" name="Canto Dobrado 4">
            <a:extLst>
              <a:ext uri="{FF2B5EF4-FFF2-40B4-BE49-F238E27FC236}">
                <a16:creationId xmlns:a16="http://schemas.microsoft.com/office/drawing/2014/main" id="{4FB9E7D8-B33A-A75F-3AE6-B052EF608D14}"/>
              </a:ext>
            </a:extLst>
          </p:cNvPr>
          <p:cNvSpPr/>
          <p:nvPr/>
        </p:nvSpPr>
        <p:spPr>
          <a:xfrm>
            <a:off x="5094514" y="1393372"/>
            <a:ext cx="3886199" cy="1719943"/>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ü"/>
            </a:pPr>
            <a:r>
              <a:rPr lang="pt-BR" sz="1300">
                <a:solidFill>
                  <a:schemeClr val="tx1"/>
                </a:solidFill>
                <a:effectLst/>
                <a:ea typeface="Times New Roman" panose="02020603050405020304" pitchFamily="18" charset="0"/>
                <a:cs typeface="Arial" panose="020B0604020202020204" pitchFamily="34" charset="0"/>
              </a:rPr>
              <a:t>O tecido configura-se como o componente mais crítico no processo de fabricação do EPI</a:t>
            </a:r>
            <a:r>
              <a:rPr lang="pt-BR" sz="1300">
                <a:solidFill>
                  <a:schemeClr val="tx1"/>
                </a:solidFill>
                <a:effectLst/>
              </a:rPr>
              <a:t> .</a:t>
            </a:r>
          </a:p>
          <a:p>
            <a:pPr marL="171450" indent="-171450" algn="just">
              <a:buFont typeface="Wingdings" pitchFamily="2" charset="2"/>
              <a:buChar char="ü"/>
            </a:pPr>
            <a:endParaRPr lang="pt-BR" sz="1300">
              <a:solidFill>
                <a:schemeClr val="tx1"/>
              </a:solidFill>
              <a:effectLst/>
            </a:endParaRPr>
          </a:p>
          <a:p>
            <a:pPr marL="171450" indent="-171450" algn="just">
              <a:buFont typeface="Wingdings" pitchFamily="2" charset="2"/>
              <a:buChar char="ü"/>
            </a:pPr>
            <a:r>
              <a:rPr lang="pt-BR" sz="1300">
                <a:solidFill>
                  <a:schemeClr val="tx1"/>
                </a:solidFill>
                <a:effectLst/>
                <a:ea typeface="Times New Roman" panose="02020603050405020304" pitchFamily="18" charset="0"/>
                <a:cs typeface="Arial" panose="020B0604020202020204" pitchFamily="34" charset="0"/>
              </a:rPr>
              <a:t>Qualquer alteração no tecido, inclusive mudança de fabricante, implica em um novo modelo e, por conseguinte, em uma nova certificação.</a:t>
            </a:r>
            <a:r>
              <a:rPr lang="pt-BR" sz="1300">
                <a:solidFill>
                  <a:schemeClr val="tx1"/>
                </a:solidFill>
                <a:effectLst/>
              </a:rPr>
              <a:t> </a:t>
            </a:r>
            <a:endParaRPr lang="pt-BR" sz="1300">
              <a:solidFill>
                <a:schemeClr val="tx1"/>
              </a:solidFill>
            </a:endParaRPr>
          </a:p>
        </p:txBody>
      </p:sp>
    </p:spTree>
    <p:extLst>
      <p:ext uri="{BB962C8B-B14F-4D97-AF65-F5344CB8AC3E}">
        <p14:creationId xmlns:p14="http://schemas.microsoft.com/office/powerpoint/2010/main" val="29243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76200" y="641903"/>
          <a:ext cx="8980714" cy="2651760"/>
        </p:xfrm>
        <a:graphic>
          <a:graphicData uri="http://schemas.openxmlformats.org/drawingml/2006/table">
            <a:tbl>
              <a:tblPr firstRow="1" bandRow="1">
                <a:tableStyleId>{5940675A-B579-460E-94D1-54222C63F5DA}</a:tableStyleId>
              </a:tblPr>
              <a:tblGrid>
                <a:gridCol w="2964295">
                  <a:extLst>
                    <a:ext uri="{9D8B030D-6E8A-4147-A177-3AD203B41FA5}">
                      <a16:colId xmlns:a16="http://schemas.microsoft.com/office/drawing/2014/main" val="4201963646"/>
                    </a:ext>
                  </a:extLst>
                </a:gridCol>
                <a:gridCol w="2931359">
                  <a:extLst>
                    <a:ext uri="{9D8B030D-6E8A-4147-A177-3AD203B41FA5}">
                      <a16:colId xmlns:a16="http://schemas.microsoft.com/office/drawing/2014/main" val="3076845998"/>
                    </a:ext>
                  </a:extLst>
                </a:gridCol>
                <a:gridCol w="3085060">
                  <a:extLst>
                    <a:ext uri="{9D8B030D-6E8A-4147-A177-3AD203B41FA5}">
                      <a16:colId xmlns:a16="http://schemas.microsoft.com/office/drawing/2014/main" val="3900322901"/>
                    </a:ext>
                  </a:extLst>
                </a:gridCol>
              </a:tblGrid>
              <a:tr h="262716">
                <a:tc gridSpan="3">
                  <a:txBody>
                    <a:bodyPr/>
                    <a:lstStyle/>
                    <a:p>
                      <a:pPr algn="ctr"/>
                      <a:r>
                        <a:rPr lang="pt-BR" sz="1300" b="1"/>
                        <a:t>Modelo de certificação </a:t>
                      </a:r>
                    </a:p>
                  </a:txBody>
                  <a:tcPr>
                    <a:solidFill>
                      <a:schemeClr val="bg2"/>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53952462"/>
                  </a:ext>
                </a:extLst>
              </a:tr>
              <a:tr h="183527">
                <a:tc>
                  <a:txBody>
                    <a:bodyPr/>
                    <a:lstStyle/>
                    <a:p>
                      <a:pPr algn="ctr"/>
                      <a:r>
                        <a:rPr lang="pt-BR" sz="1300" b="1" kern="1200">
                          <a:solidFill>
                            <a:schemeClr val="tx1"/>
                          </a:solidFill>
                          <a:effectLst/>
                          <a:latin typeface="+mn-lt"/>
                          <a:ea typeface="+mn-ea"/>
                          <a:cs typeface="+mn-cs"/>
                        </a:rPr>
                        <a:t>Modelo 5</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kern="1200">
                          <a:solidFill>
                            <a:schemeClr val="tx1"/>
                          </a:solidFill>
                          <a:effectLst/>
                          <a:latin typeface="+mn-lt"/>
                          <a:ea typeface="+mn-ea"/>
                          <a:cs typeface="+mn-cs"/>
                        </a:rPr>
                        <a:t>Modelo 7</a:t>
                      </a:r>
                      <a:endParaRPr lang="pt-BR" sz="1300">
                        <a:effectLst/>
                      </a:endParaRPr>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effectLst/>
                        </a:rPr>
                        <a:t>SPAE</a:t>
                      </a:r>
                      <a:r>
                        <a:rPr lang="pt-BR" sz="1300">
                          <a:effectLst/>
                        </a:rPr>
                        <a:t> - Situação para Produto Avaliado no Exterior</a:t>
                      </a:r>
                    </a:p>
                  </a:txBody>
                  <a:tcPr>
                    <a:solidFill>
                      <a:schemeClr val="accent1">
                        <a:lumMod val="40000"/>
                        <a:lumOff val="60000"/>
                      </a:schemeClr>
                    </a:solidFill>
                  </a:tcPr>
                </a:tc>
                <a:extLst>
                  <a:ext uri="{0D108BD9-81ED-4DB2-BD59-A6C34878D82A}">
                    <a16:rowId xmlns:a16="http://schemas.microsoft.com/office/drawing/2014/main" val="3879618058"/>
                  </a:ext>
                </a:extLst>
              </a:tr>
              <a:tr h="370840">
                <a:tc>
                  <a:txBody>
                    <a:bodyPr/>
                    <a:lstStyle/>
                    <a:p>
                      <a:pPr algn="just"/>
                      <a:r>
                        <a:rPr lang="pt-BR" sz="1300" b="1">
                          <a:solidFill>
                            <a:schemeClr val="tx1"/>
                          </a:solidFill>
                        </a:rPr>
                        <a:t>Avaliação inicial: </a:t>
                      </a:r>
                      <a:r>
                        <a:rPr lang="pt-BR" sz="1300">
                          <a:solidFill>
                            <a:schemeClr val="tx1"/>
                          </a:solidFill>
                        </a:rPr>
                        <a:t>ensaios em amostras retiradas na fábrica + avaliação do Sistema de Gestão da Qualidade – SGQ</a:t>
                      </a:r>
                    </a:p>
                    <a:p>
                      <a:pPr algn="ctr"/>
                      <a:r>
                        <a:rPr lang="pt-BR" sz="1300">
                          <a:solidFill>
                            <a:schemeClr val="tx1"/>
                          </a:solidFill>
                        </a:rPr>
                        <a:t>+</a:t>
                      </a:r>
                    </a:p>
                    <a:p>
                      <a:pPr algn="just"/>
                      <a:r>
                        <a:rPr lang="pt-BR" sz="1300" b="1">
                          <a:solidFill>
                            <a:schemeClr val="tx1"/>
                          </a:solidFill>
                        </a:rPr>
                        <a:t>Avaliação de manutenção periódica:</a:t>
                      </a:r>
                      <a:r>
                        <a:rPr lang="pt-BR" sz="1300">
                          <a:solidFill>
                            <a:schemeClr val="tx1"/>
                          </a:solidFill>
                        </a:rPr>
                        <a:t> coleta de amostra do equipamento na fábrica e/ou no comércio + avaliação periódica do processo produtivo, ou  avaliação do SGQ, ou ambos</a:t>
                      </a:r>
                    </a:p>
                  </a:txBody>
                  <a:tcPr>
                    <a:solidFill>
                      <a:schemeClr val="bg1"/>
                    </a:solidFill>
                  </a:tcPr>
                </a:tc>
                <a:tc>
                  <a:txBody>
                    <a:bodyPr/>
                    <a:lstStyle/>
                    <a:p>
                      <a:pPr algn="just"/>
                      <a:r>
                        <a:rPr lang="pt-BR" sz="1300" b="1">
                          <a:solidFill>
                            <a:schemeClr val="tx1"/>
                          </a:solidFill>
                        </a:rPr>
                        <a:t>Avaliação inicial: </a:t>
                      </a:r>
                      <a:r>
                        <a:rPr lang="pt-BR" sz="1300">
                          <a:solidFill>
                            <a:schemeClr val="tx1"/>
                          </a:solidFill>
                        </a:rPr>
                        <a:t>ensaios em amostras retiradas na fábrica + avaliação do Sistema de Gestão da Qualidade – SGQ</a:t>
                      </a:r>
                    </a:p>
                    <a:p>
                      <a:pPr algn="ctr"/>
                      <a:r>
                        <a:rPr lang="pt-BR" sz="1300">
                          <a:solidFill>
                            <a:schemeClr val="tx1"/>
                          </a:solidFill>
                        </a:rPr>
                        <a:t>+</a:t>
                      </a:r>
                    </a:p>
                    <a:p>
                      <a:pPr algn="just"/>
                      <a:r>
                        <a:rPr lang="pt-BR" sz="1300" b="1">
                          <a:solidFill>
                            <a:schemeClr val="tx1"/>
                          </a:solidFill>
                        </a:rPr>
                        <a:t>Avaliação de manutenção periódica:</a:t>
                      </a:r>
                      <a:r>
                        <a:rPr lang="pt-BR" sz="1300">
                          <a:solidFill>
                            <a:schemeClr val="tx1"/>
                          </a:solidFill>
                        </a:rPr>
                        <a:t> avaliação periódica do SGQ</a:t>
                      </a:r>
                    </a:p>
                  </a:txBody>
                  <a:tcPr>
                    <a:solidFill>
                      <a:schemeClr val="bg1"/>
                    </a:solidFill>
                  </a:tcPr>
                </a:tc>
                <a:tc>
                  <a:txBody>
                    <a:bodyPr/>
                    <a:lstStyle/>
                    <a:p>
                      <a:pPr algn="just"/>
                      <a:r>
                        <a:rPr lang="pt-BR" sz="1300" kern="1200">
                          <a:solidFill>
                            <a:schemeClr val="tx1"/>
                          </a:solidFill>
                          <a:effectLst/>
                          <a:latin typeface="+mn-lt"/>
                          <a:ea typeface="+mn-ea"/>
                          <a:cs typeface="+mn-cs"/>
                        </a:rPr>
                        <a:t>Verificação, por </a:t>
                      </a:r>
                      <a:r>
                        <a:rPr lang="pt-BR" sz="1300" b="1" kern="1200">
                          <a:solidFill>
                            <a:schemeClr val="tx1"/>
                          </a:solidFill>
                          <a:effectLst/>
                          <a:latin typeface="+mn-lt"/>
                          <a:ea typeface="+mn-ea"/>
                          <a:cs typeface="+mn-cs"/>
                        </a:rPr>
                        <a:t>OCP nacional</a:t>
                      </a:r>
                      <a:r>
                        <a:rPr lang="pt-BR" sz="1300" kern="1200">
                          <a:solidFill>
                            <a:schemeClr val="tx1"/>
                          </a:solidFill>
                          <a:effectLst/>
                          <a:latin typeface="+mn-lt"/>
                          <a:ea typeface="+mn-ea"/>
                          <a:cs typeface="+mn-cs"/>
                        </a:rPr>
                        <a:t>, das atividades de avaliação da conformidade </a:t>
                      </a:r>
                      <a:r>
                        <a:rPr lang="pt-BR" sz="1300" b="1" kern="1200">
                          <a:solidFill>
                            <a:schemeClr val="tx1"/>
                          </a:solidFill>
                          <a:effectLst/>
                          <a:latin typeface="+mn-lt"/>
                          <a:ea typeface="+mn-ea"/>
                          <a:cs typeface="+mn-cs"/>
                        </a:rPr>
                        <a:t>executadas por um organismo de certificação estrangeiro</a:t>
                      </a:r>
                      <a:r>
                        <a:rPr lang="pt-BR" sz="1200" b="1">
                          <a:effectLst/>
                        </a:rPr>
                        <a:t> </a:t>
                      </a:r>
                      <a:endParaRPr lang="pt-BR" sz="1300" b="1">
                        <a:solidFill>
                          <a:schemeClr val="tx1"/>
                        </a:solidFill>
                      </a:endParaRPr>
                    </a:p>
                  </a:txBody>
                  <a:tcPr>
                    <a:solidFill>
                      <a:schemeClr val="bg1"/>
                    </a:solidFill>
                  </a:tcPr>
                </a:tc>
                <a:extLst>
                  <a:ext uri="{0D108BD9-81ED-4DB2-BD59-A6C34878D82A}">
                    <a16:rowId xmlns:a16="http://schemas.microsoft.com/office/drawing/2014/main" val="2857481063"/>
                  </a:ext>
                </a:extLst>
              </a:tr>
            </a:tbl>
          </a:graphicData>
        </a:graphic>
      </p:graphicFrame>
      <p:sp>
        <p:nvSpPr>
          <p:cNvPr id="10" name="Título 1">
            <a:extLst>
              <a:ext uri="{FF2B5EF4-FFF2-40B4-BE49-F238E27FC236}">
                <a16:creationId xmlns:a16="http://schemas.microsoft.com/office/drawing/2014/main" id="{CB281278-57A3-196A-DB99-BE39FDBA012F}"/>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graphicFrame>
        <p:nvGraphicFramePr>
          <p:cNvPr id="11" name="Tabela 10">
            <a:extLst>
              <a:ext uri="{FF2B5EF4-FFF2-40B4-BE49-F238E27FC236}">
                <a16:creationId xmlns:a16="http://schemas.microsoft.com/office/drawing/2014/main" id="{EA3A5A8C-B187-214E-3340-439E0AEC6FE3}"/>
              </a:ext>
            </a:extLst>
          </p:cNvPr>
          <p:cNvGraphicFramePr>
            <a:graphicFrameLocks noGrp="1"/>
          </p:cNvGraphicFramePr>
          <p:nvPr/>
        </p:nvGraphicFramePr>
        <p:xfrm>
          <a:off x="76200" y="3826687"/>
          <a:ext cx="8980714" cy="883920"/>
        </p:xfrm>
        <a:graphic>
          <a:graphicData uri="http://schemas.openxmlformats.org/drawingml/2006/table">
            <a:tbl>
              <a:tblPr firstRow="1" bandRow="1">
                <a:tableStyleId>{5940675A-B579-460E-94D1-54222C63F5DA}</a:tableStyleId>
              </a:tblPr>
              <a:tblGrid>
                <a:gridCol w="2982686">
                  <a:extLst>
                    <a:ext uri="{9D8B030D-6E8A-4147-A177-3AD203B41FA5}">
                      <a16:colId xmlns:a16="http://schemas.microsoft.com/office/drawing/2014/main" val="746765979"/>
                    </a:ext>
                  </a:extLst>
                </a:gridCol>
                <a:gridCol w="2917371">
                  <a:extLst>
                    <a:ext uri="{9D8B030D-6E8A-4147-A177-3AD203B41FA5}">
                      <a16:colId xmlns:a16="http://schemas.microsoft.com/office/drawing/2014/main" val="3310205160"/>
                    </a:ext>
                  </a:extLst>
                </a:gridCol>
                <a:gridCol w="3080657">
                  <a:extLst>
                    <a:ext uri="{9D8B030D-6E8A-4147-A177-3AD203B41FA5}">
                      <a16:colId xmlns:a16="http://schemas.microsoft.com/office/drawing/2014/main" val="1293696965"/>
                    </a:ext>
                  </a:extLst>
                </a:gridCol>
              </a:tblGrid>
              <a:tr h="82356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00" kern="1200">
                          <a:solidFill>
                            <a:schemeClr val="tx1"/>
                          </a:solidFill>
                          <a:effectLst/>
                          <a:latin typeface="+mn-lt"/>
                          <a:ea typeface="+mn-ea"/>
                          <a:cs typeface="+mn-cs"/>
                        </a:rPr>
                        <a:t>Vestimenta condutiva para trabalho ao potencial </a:t>
                      </a:r>
                      <a:r>
                        <a:rPr lang="pt-BR" sz="1300" b="1" kern="1200">
                          <a:solidFill>
                            <a:schemeClr val="tx1"/>
                          </a:solidFill>
                          <a:effectLst/>
                          <a:highlight>
                            <a:srgbClr val="FFFF00"/>
                          </a:highlight>
                          <a:latin typeface="+mn-lt"/>
                          <a:ea typeface="+mn-ea"/>
                          <a:cs typeface="+mn-cs"/>
                        </a:rPr>
                        <a:t>até 800 kV</a:t>
                      </a:r>
                      <a:r>
                        <a:rPr lang="pt-BR" sz="1300" kern="1200">
                          <a:solidFill>
                            <a:schemeClr val="tx1"/>
                          </a:solidFill>
                          <a:effectLst/>
                          <a:latin typeface="+mn-lt"/>
                          <a:ea typeface="+mn-ea"/>
                          <a:cs typeface="+mn-cs"/>
                        </a:rPr>
                        <a:t> CA e 600 kV CC</a:t>
                      </a:r>
                      <a:r>
                        <a:rPr lang="pt-BR" sz="1300">
                          <a:effectLst/>
                        </a:rPr>
                        <a:t> </a:t>
                      </a:r>
                      <a:endParaRPr lang="pt-BR" sz="1300"/>
                    </a:p>
                  </a:txBody>
                  <a:tcPr>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00" kern="1200">
                          <a:solidFill>
                            <a:schemeClr val="tx1"/>
                          </a:solidFill>
                          <a:effectLst/>
                          <a:latin typeface="+mn-lt"/>
                          <a:ea typeface="+mn-ea"/>
                          <a:cs typeface="+mn-cs"/>
                        </a:rPr>
                        <a:t>Vestimenta condutiva para trabalho ao potencial </a:t>
                      </a:r>
                      <a:r>
                        <a:rPr lang="pt-BR" sz="1300" b="1" kern="1200">
                          <a:solidFill>
                            <a:schemeClr val="tx1"/>
                          </a:solidFill>
                          <a:effectLst/>
                          <a:highlight>
                            <a:srgbClr val="FFFF00"/>
                          </a:highlight>
                          <a:latin typeface="+mn-lt"/>
                          <a:ea typeface="+mn-ea"/>
                          <a:cs typeface="+mn-cs"/>
                        </a:rPr>
                        <a:t>até 1000 kV</a:t>
                      </a:r>
                      <a:r>
                        <a:rPr lang="pt-BR" sz="1300" b="1" kern="1200">
                          <a:solidFill>
                            <a:schemeClr val="tx1"/>
                          </a:solidFill>
                          <a:effectLst/>
                          <a:latin typeface="+mn-lt"/>
                          <a:ea typeface="+mn-ea"/>
                          <a:cs typeface="+mn-cs"/>
                        </a:rPr>
                        <a:t> </a:t>
                      </a:r>
                      <a:r>
                        <a:rPr lang="pt-BR" sz="1300" kern="1200">
                          <a:solidFill>
                            <a:schemeClr val="tx1"/>
                          </a:solidFill>
                          <a:effectLst/>
                          <a:latin typeface="+mn-lt"/>
                          <a:ea typeface="+mn-ea"/>
                          <a:cs typeface="+mn-cs"/>
                        </a:rPr>
                        <a:t>CA e 800 kV CC com </a:t>
                      </a:r>
                      <a:r>
                        <a:rPr lang="pt-BR" sz="1300" b="1" u="sng" kern="1200">
                          <a:solidFill>
                            <a:srgbClr val="0432FF"/>
                          </a:solidFill>
                          <a:effectLst/>
                          <a:latin typeface="+mn-lt"/>
                          <a:ea typeface="+mn-ea"/>
                          <a:cs typeface="+mn-cs"/>
                        </a:rPr>
                        <a:t>certificação de conformidade nacional</a:t>
                      </a:r>
                      <a:r>
                        <a:rPr lang="pt-BR" sz="1300" b="1" u="sng">
                          <a:solidFill>
                            <a:srgbClr val="0432FF"/>
                          </a:solidFill>
                          <a:effectLst/>
                        </a:rPr>
                        <a:t> </a:t>
                      </a:r>
                      <a:endParaRPr lang="pt-BR" sz="1300" b="1" u="sng">
                        <a:solidFill>
                          <a:srgbClr val="0432FF"/>
                        </a:solidFill>
                      </a:endParaRPr>
                    </a:p>
                  </a:txBody>
                  <a:tcPr>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300" kern="1200">
                          <a:solidFill>
                            <a:schemeClr val="tx1"/>
                          </a:solidFill>
                          <a:effectLst/>
                          <a:latin typeface="+mn-lt"/>
                          <a:ea typeface="+mn-ea"/>
                          <a:cs typeface="+mn-cs"/>
                        </a:rPr>
                        <a:t>Vestimenta condutiva para trabalho ao potencial </a:t>
                      </a:r>
                      <a:r>
                        <a:rPr lang="pt-BR" sz="1300" b="1" kern="1200">
                          <a:solidFill>
                            <a:schemeClr val="tx1"/>
                          </a:solidFill>
                          <a:effectLst/>
                          <a:highlight>
                            <a:srgbClr val="FFFF00"/>
                          </a:highlight>
                          <a:latin typeface="+mn-lt"/>
                          <a:ea typeface="+mn-ea"/>
                          <a:cs typeface="+mn-cs"/>
                        </a:rPr>
                        <a:t>até 1000 kV </a:t>
                      </a:r>
                      <a:r>
                        <a:rPr lang="pt-BR" sz="1300" kern="1200">
                          <a:solidFill>
                            <a:schemeClr val="tx1"/>
                          </a:solidFill>
                          <a:effectLst/>
                          <a:latin typeface="+mn-lt"/>
                          <a:ea typeface="+mn-ea"/>
                          <a:cs typeface="+mn-cs"/>
                        </a:rPr>
                        <a:t>CA e 800 kV CC com </a:t>
                      </a:r>
                      <a:r>
                        <a:rPr lang="pt-BR" sz="1300" b="1" u="sng" kern="1200">
                          <a:solidFill>
                            <a:srgbClr val="FF0000"/>
                          </a:solidFill>
                          <a:effectLst/>
                          <a:latin typeface="+mn-lt"/>
                          <a:ea typeface="+mn-ea"/>
                          <a:cs typeface="+mn-cs"/>
                        </a:rPr>
                        <a:t>certificação de conformidade estrangeira</a:t>
                      </a:r>
                      <a:r>
                        <a:rPr lang="pt-BR" sz="1300" b="1" u="sng">
                          <a:solidFill>
                            <a:srgbClr val="FF0000"/>
                          </a:solidFill>
                          <a:effectLst/>
                        </a:rPr>
                        <a:t> </a:t>
                      </a:r>
                    </a:p>
                    <a:p>
                      <a:pPr algn="just"/>
                      <a:endParaRPr lang="pt-BR" sz="1300" b="1" u="sng">
                        <a:solidFill>
                          <a:srgbClr val="0432FF"/>
                        </a:solidFill>
                      </a:endParaRPr>
                    </a:p>
                  </a:txBody>
                  <a:tcPr>
                    <a:solidFill>
                      <a:schemeClr val="bg1"/>
                    </a:solidFill>
                  </a:tcPr>
                </a:tc>
                <a:extLst>
                  <a:ext uri="{0D108BD9-81ED-4DB2-BD59-A6C34878D82A}">
                    <a16:rowId xmlns:a16="http://schemas.microsoft.com/office/drawing/2014/main" val="363818603"/>
                  </a:ext>
                </a:extLst>
              </a:tr>
            </a:tbl>
          </a:graphicData>
        </a:graphic>
      </p:graphicFrame>
      <p:sp>
        <p:nvSpPr>
          <p:cNvPr id="12" name="Seta para Baixo 11">
            <a:extLst>
              <a:ext uri="{FF2B5EF4-FFF2-40B4-BE49-F238E27FC236}">
                <a16:creationId xmlns:a16="http://schemas.microsoft.com/office/drawing/2014/main" id="{10630AED-7287-6CC9-D531-E4D38F0FB6EE}"/>
              </a:ext>
            </a:extLst>
          </p:cNvPr>
          <p:cNvSpPr/>
          <p:nvPr/>
        </p:nvSpPr>
        <p:spPr>
          <a:xfrm>
            <a:off x="1338943" y="3261005"/>
            <a:ext cx="315685" cy="62519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id="{7E084F72-2615-DA09-DE74-B61AC0665A3E}"/>
              </a:ext>
            </a:extLst>
          </p:cNvPr>
          <p:cNvSpPr/>
          <p:nvPr/>
        </p:nvSpPr>
        <p:spPr>
          <a:xfrm>
            <a:off x="4408714" y="3247578"/>
            <a:ext cx="315685" cy="62519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a:extLst>
              <a:ext uri="{FF2B5EF4-FFF2-40B4-BE49-F238E27FC236}">
                <a16:creationId xmlns:a16="http://schemas.microsoft.com/office/drawing/2014/main" id="{032AB6ED-B273-A72E-65F3-5D3733A58543}"/>
              </a:ext>
            </a:extLst>
          </p:cNvPr>
          <p:cNvSpPr/>
          <p:nvPr/>
        </p:nvSpPr>
        <p:spPr>
          <a:xfrm>
            <a:off x="7478485" y="3247578"/>
            <a:ext cx="315685" cy="62519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310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nvGraphicFramePr>
        <p:xfrm>
          <a:off x="1" y="306895"/>
          <a:ext cx="8175170" cy="4836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o Explicativo: Seta para a Esquerda 3">
            <a:extLst>
              <a:ext uri="{FF2B5EF4-FFF2-40B4-BE49-F238E27FC236}">
                <a16:creationId xmlns:a16="http://schemas.microsoft.com/office/drawing/2014/main" id="{424EBEF5-613D-98D3-FE33-6B198CBCCCA2}"/>
              </a:ext>
            </a:extLst>
          </p:cNvPr>
          <p:cNvSpPr/>
          <p:nvPr/>
        </p:nvSpPr>
        <p:spPr>
          <a:xfrm>
            <a:off x="7678756" y="2329124"/>
            <a:ext cx="1200838" cy="78515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SPAE</a:t>
            </a:r>
          </a:p>
        </p:txBody>
      </p:sp>
      <p:sp>
        <p:nvSpPr>
          <p:cNvPr id="5" name="Texto Explicativo: Seta para a Esquerda 4">
            <a:extLst>
              <a:ext uri="{FF2B5EF4-FFF2-40B4-BE49-F238E27FC236}">
                <a16:creationId xmlns:a16="http://schemas.microsoft.com/office/drawing/2014/main" id="{FA640970-E09F-5E11-83BB-4B7C1B1DF8AD}"/>
              </a:ext>
            </a:extLst>
          </p:cNvPr>
          <p:cNvSpPr/>
          <p:nvPr/>
        </p:nvSpPr>
        <p:spPr>
          <a:xfrm>
            <a:off x="7678755" y="3816234"/>
            <a:ext cx="1200839" cy="68490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Modelo 7</a:t>
            </a:r>
          </a:p>
        </p:txBody>
      </p:sp>
      <p:sp>
        <p:nvSpPr>
          <p:cNvPr id="7" name="Texto Explicativo: Seta para a Esquerda 6">
            <a:extLst>
              <a:ext uri="{FF2B5EF4-FFF2-40B4-BE49-F238E27FC236}">
                <a16:creationId xmlns:a16="http://schemas.microsoft.com/office/drawing/2014/main" id="{5DC58F15-EA6A-A7E5-47E9-D8D362323136}"/>
              </a:ext>
            </a:extLst>
          </p:cNvPr>
          <p:cNvSpPr/>
          <p:nvPr/>
        </p:nvSpPr>
        <p:spPr>
          <a:xfrm>
            <a:off x="7612654" y="1050126"/>
            <a:ext cx="1266940" cy="78515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Modelo 5</a:t>
            </a:r>
          </a:p>
        </p:txBody>
      </p:sp>
      <p:sp>
        <p:nvSpPr>
          <p:cNvPr id="3" name="Título 1">
            <a:extLst>
              <a:ext uri="{FF2B5EF4-FFF2-40B4-BE49-F238E27FC236}">
                <a16:creationId xmlns:a16="http://schemas.microsoft.com/office/drawing/2014/main" id="{DC233A0D-13A5-8CED-493B-A3F1ADC3517B}"/>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24354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53358" y="580137"/>
          <a:ext cx="7315200" cy="3313364"/>
        </p:xfrm>
        <a:graphic>
          <a:graphicData uri="http://schemas.openxmlformats.org/drawingml/2006/table">
            <a:tbl>
              <a:tblPr firstRow="1" bandRow="1">
                <a:tableStyleId>{5940675A-B579-460E-94D1-54222C63F5DA}</a:tableStyleId>
              </a:tblPr>
              <a:tblGrid>
                <a:gridCol w="3661442">
                  <a:extLst>
                    <a:ext uri="{9D8B030D-6E8A-4147-A177-3AD203B41FA5}">
                      <a16:colId xmlns:a16="http://schemas.microsoft.com/office/drawing/2014/main" val="3342572567"/>
                    </a:ext>
                  </a:extLst>
                </a:gridCol>
                <a:gridCol w="3653758">
                  <a:extLst>
                    <a:ext uri="{9D8B030D-6E8A-4147-A177-3AD203B41FA5}">
                      <a16:colId xmlns:a16="http://schemas.microsoft.com/office/drawing/2014/main" val="113269039"/>
                    </a:ext>
                  </a:extLst>
                </a:gridCol>
              </a:tblGrid>
              <a:tr h="338422">
                <a:tc gridSpan="2">
                  <a:txBody>
                    <a:bodyPr/>
                    <a:lstStyle/>
                    <a:p>
                      <a:pPr algn="ctr"/>
                      <a:r>
                        <a:rPr lang="pt-BR" sz="1300" b="1"/>
                        <a:t>Avaliação Inicial</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338422">
                <a:tc>
                  <a:txBody>
                    <a:bodyPr/>
                    <a:lstStyle/>
                    <a:p>
                      <a:pPr algn="ctr"/>
                      <a:r>
                        <a:rPr lang="pt-BR" sz="1300" b="1" kern="1200">
                          <a:solidFill>
                            <a:schemeClr val="tx1"/>
                          </a:solidFill>
                          <a:effectLst/>
                          <a:latin typeface="+mn-lt"/>
                          <a:ea typeface="+mn-ea"/>
                          <a:cs typeface="+mn-cs"/>
                        </a:rPr>
                        <a:t>Solicitação para certificação</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Memorial descritivo</a:t>
                      </a:r>
                    </a:p>
                  </a:txBody>
                  <a:tcPr>
                    <a:solidFill>
                      <a:schemeClr val="accent1">
                        <a:lumMod val="40000"/>
                        <a:lumOff val="60000"/>
                      </a:schemeClr>
                    </a:solidFill>
                  </a:tcPr>
                </a:tc>
                <a:extLst>
                  <a:ext uri="{0D108BD9-81ED-4DB2-BD59-A6C34878D82A}">
                    <a16:rowId xmlns:a16="http://schemas.microsoft.com/office/drawing/2014/main" val="561210473"/>
                  </a:ext>
                </a:extLst>
              </a:tr>
              <a:tr h="2422389">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informações constantes no RGCEPI</a:t>
                      </a:r>
                      <a:r>
                        <a:rPr lang="pt-BR" sz="1350">
                          <a:effectLst/>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pt-BR" sz="800">
                        <a:effectLst/>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a:effectLst/>
                        </a:rPr>
                        <a:t>identificação da </a:t>
                      </a:r>
                      <a:r>
                        <a:rPr lang="pt-BR" sz="1350" b="1">
                          <a:solidFill>
                            <a:srgbClr val="0432FF"/>
                          </a:solidFill>
                          <a:effectLst/>
                        </a:rPr>
                        <a:t>parte principal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pt-BR" sz="800">
                        <a:effectLst/>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a:effectLst/>
                        </a:rPr>
                        <a:t>identificação das </a:t>
                      </a:r>
                      <a:r>
                        <a:rPr lang="pt-BR" sz="1350" b="1">
                          <a:solidFill>
                            <a:srgbClr val="0432FF"/>
                          </a:solidFill>
                          <a:effectLst/>
                        </a:rPr>
                        <a:t>partes componentes</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800">
                          <a:effectLst/>
                        </a:rPr>
                        <a:t>  </a:t>
                      </a:r>
                    </a:p>
                    <a:p>
                      <a:pPr marL="171450" marR="0" lvl="0" indent="-1714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a:effectLst/>
                        </a:rPr>
                        <a:t>certificado(</a:t>
                      </a:r>
                      <a:r>
                        <a:rPr lang="pt-BR" sz="1350" err="1">
                          <a:effectLst/>
                        </a:rPr>
                        <a:t>s</a:t>
                      </a:r>
                      <a:r>
                        <a:rPr lang="pt-BR" sz="1350">
                          <a:effectLst/>
                        </a:rPr>
                        <a:t>) de conformidade ou relatório(</a:t>
                      </a:r>
                      <a:r>
                        <a:rPr lang="pt-BR" sz="1350" err="1">
                          <a:effectLst/>
                        </a:rPr>
                        <a:t>s</a:t>
                      </a:r>
                      <a:r>
                        <a:rPr lang="pt-BR" sz="1350">
                          <a:effectLst/>
                        </a:rPr>
                        <a:t>) de ensaio que ateste(m) a conformidade da </a:t>
                      </a:r>
                      <a:r>
                        <a:rPr lang="pt-BR" sz="1350" b="1">
                          <a:solidFill>
                            <a:srgbClr val="0432FF"/>
                          </a:solidFill>
                          <a:effectLst/>
                        </a:rPr>
                        <a:t>matéria-prima</a:t>
                      </a:r>
                      <a:r>
                        <a:rPr lang="pt-BR" sz="1350">
                          <a:effectLst/>
                        </a:rPr>
                        <a:t> aos critérios estabelecidos nos itens 4.2.1 e 4.2.5 da ABNT NBR 16135, emitido(</a:t>
                      </a:r>
                      <a:r>
                        <a:rPr lang="pt-BR" sz="1350" err="1">
                          <a:effectLst/>
                        </a:rPr>
                        <a:t>s</a:t>
                      </a:r>
                      <a:r>
                        <a:rPr lang="pt-BR" sz="1350">
                          <a:effectLst/>
                        </a:rPr>
                        <a:t>) por OCP ou laboratório segundo os critérios estabelecidos no RGCEPI</a:t>
                      </a:r>
                    </a:p>
                    <a:p>
                      <a:pPr algn="ctr"/>
                      <a:endParaRPr lang="pt-BR" sz="1300" b="1"/>
                    </a:p>
                  </a:txBody>
                  <a:tcPr>
                    <a:solidFill>
                      <a:schemeClr val="bg1"/>
                    </a:solidFill>
                  </a:tcPr>
                </a:tc>
                <a:tc>
                  <a:txBody>
                    <a:bodyPr/>
                    <a:lstStyle/>
                    <a:p>
                      <a:pPr marL="285750" indent="-285750" algn="just">
                        <a:buFont typeface="Wingdings" pitchFamily="2" charset="2"/>
                        <a:buChar char="ü"/>
                      </a:pPr>
                      <a:r>
                        <a:rPr lang="pt-BR" sz="1350">
                          <a:effectLst/>
                        </a:rPr>
                        <a:t>informações constantes no RGCEPI</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do </a:t>
                      </a:r>
                      <a:r>
                        <a:rPr lang="pt-BR" sz="1350" b="1" kern="1200">
                          <a:solidFill>
                            <a:srgbClr val="0432FF"/>
                          </a:solidFill>
                          <a:effectLst/>
                          <a:latin typeface="+mn-lt"/>
                          <a:ea typeface="+mn-ea"/>
                          <a:cs typeface="+mn-cs"/>
                        </a:rPr>
                        <a:t>componente crítico principal</a:t>
                      </a:r>
                      <a:r>
                        <a:rPr lang="pt-BR" sz="1350" kern="1200">
                          <a:solidFill>
                            <a:schemeClr val="tx1"/>
                          </a:solidFill>
                          <a:effectLst/>
                          <a:latin typeface="+mn-lt"/>
                          <a:ea typeface="+mn-ea"/>
                          <a:cs typeface="+mn-cs"/>
                        </a:rPr>
                        <a:t>, incluindo composição, gramatura, referência comercial e fabricante</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da </a:t>
                      </a:r>
                      <a:r>
                        <a:rPr lang="pt-BR" sz="1350" b="1" kern="1200">
                          <a:solidFill>
                            <a:srgbClr val="0432FF"/>
                          </a:solidFill>
                          <a:effectLst/>
                          <a:latin typeface="+mn-lt"/>
                          <a:ea typeface="+mn-ea"/>
                          <a:cs typeface="+mn-cs"/>
                        </a:rPr>
                        <a:t>parte principal e das partes componentes</a:t>
                      </a:r>
                      <a:r>
                        <a:rPr lang="pt-BR" sz="1350" kern="1200">
                          <a:solidFill>
                            <a:srgbClr val="0432FF"/>
                          </a:solidFill>
                          <a:effectLst/>
                          <a:latin typeface="+mn-lt"/>
                          <a:ea typeface="+mn-ea"/>
                          <a:cs typeface="+mn-cs"/>
                        </a:rPr>
                        <a:t>,</a:t>
                      </a:r>
                      <a:r>
                        <a:rPr lang="pt-BR" sz="1350" kern="1200">
                          <a:solidFill>
                            <a:schemeClr val="tx1"/>
                          </a:solidFill>
                          <a:effectLst/>
                          <a:latin typeface="+mn-lt"/>
                          <a:ea typeface="+mn-ea"/>
                          <a:cs typeface="+mn-cs"/>
                        </a:rPr>
                        <a:t> informando sua referência comercial e seus respectivos fornecedores</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da </a:t>
                      </a:r>
                      <a:r>
                        <a:rPr lang="pt-BR" sz="1350" b="1" kern="1200">
                          <a:solidFill>
                            <a:srgbClr val="0432FF"/>
                          </a:solidFill>
                          <a:effectLst/>
                          <a:latin typeface="+mn-lt"/>
                          <a:ea typeface="+mn-ea"/>
                          <a:cs typeface="+mn-cs"/>
                        </a:rPr>
                        <a:t>forma de fechamento </a:t>
                      </a:r>
                      <a:r>
                        <a:rPr lang="pt-BR" sz="1350" kern="1200">
                          <a:solidFill>
                            <a:schemeClr val="tx1"/>
                          </a:solidFill>
                          <a:effectLst/>
                          <a:latin typeface="+mn-lt"/>
                          <a:ea typeface="+mn-ea"/>
                          <a:cs typeface="+mn-cs"/>
                        </a:rPr>
                        <a:t>e da </a:t>
                      </a:r>
                      <a:r>
                        <a:rPr lang="pt-BR" sz="1350" b="1" kern="1200">
                          <a:solidFill>
                            <a:srgbClr val="0432FF"/>
                          </a:solidFill>
                          <a:effectLst/>
                          <a:latin typeface="+mn-lt"/>
                          <a:ea typeface="+mn-ea"/>
                          <a:cs typeface="+mn-cs"/>
                        </a:rPr>
                        <a:t>forma de fixação e conexão </a:t>
                      </a:r>
                      <a:r>
                        <a:rPr lang="pt-BR" sz="1350" kern="1200">
                          <a:solidFill>
                            <a:schemeClr val="tx1"/>
                          </a:solidFill>
                          <a:effectLst/>
                          <a:latin typeface="+mn-lt"/>
                          <a:ea typeface="+mn-ea"/>
                          <a:cs typeface="+mn-cs"/>
                        </a:rPr>
                        <a:t>entre as peças</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b="1" kern="1200">
                          <a:solidFill>
                            <a:srgbClr val="0432FF"/>
                          </a:solidFill>
                          <a:effectLst/>
                          <a:latin typeface="+mn-lt"/>
                          <a:ea typeface="+mn-ea"/>
                          <a:cs typeface="+mn-cs"/>
                        </a:rPr>
                        <a:t>classe de proteção</a:t>
                      </a:r>
                      <a:r>
                        <a:rPr lang="pt-BR" sz="1200" b="1">
                          <a:solidFill>
                            <a:srgbClr val="0432FF"/>
                          </a:solidFill>
                          <a:effectLst/>
                        </a:rPr>
                        <a:t> </a:t>
                      </a:r>
                      <a:endParaRPr lang="pt-BR" sz="1300" b="1">
                        <a:solidFill>
                          <a:srgbClr val="0432FF"/>
                        </a:solidFill>
                        <a:effectLst/>
                      </a:endParaRPr>
                    </a:p>
                  </a:txBody>
                  <a:tcPr>
                    <a:solidFill>
                      <a:schemeClr val="bg1"/>
                    </a:solidFill>
                  </a:tcPr>
                </a:tc>
                <a:extLst>
                  <a:ext uri="{0D108BD9-81ED-4DB2-BD59-A6C34878D82A}">
                    <a16:rowId xmlns:a16="http://schemas.microsoft.com/office/drawing/2014/main" val="3632014046"/>
                  </a:ext>
                </a:extLst>
              </a:tr>
            </a:tbl>
          </a:graphicData>
        </a:graphic>
      </p:graphicFrame>
      <p:sp>
        <p:nvSpPr>
          <p:cNvPr id="7" name="Título 1">
            <a:extLst>
              <a:ext uri="{FF2B5EF4-FFF2-40B4-BE49-F238E27FC236}">
                <a16:creationId xmlns:a16="http://schemas.microsoft.com/office/drawing/2014/main" id="{D4D949C2-18C5-377E-87D6-758023E5515B}"/>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
        <p:nvSpPr>
          <p:cNvPr id="10" name="Canto Dobrado 9">
            <a:extLst>
              <a:ext uri="{FF2B5EF4-FFF2-40B4-BE49-F238E27FC236}">
                <a16:creationId xmlns:a16="http://schemas.microsoft.com/office/drawing/2014/main" id="{7F567AA2-69D4-721B-A45D-0A885B020415}"/>
              </a:ext>
            </a:extLst>
          </p:cNvPr>
          <p:cNvSpPr/>
          <p:nvPr/>
        </p:nvSpPr>
        <p:spPr>
          <a:xfrm>
            <a:off x="4572000" y="4027239"/>
            <a:ext cx="3886199" cy="787356"/>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ü"/>
            </a:pPr>
            <a:r>
              <a:rPr lang="pt-BR">
                <a:solidFill>
                  <a:schemeClr val="tx1"/>
                </a:solidFill>
              </a:rPr>
              <a:t>Cabe ao OCP nacional identificar o modelo do EPI tipo vestimenta condutiva para trabalho ao potencial até 800 kV CA e 600 kV CC</a:t>
            </a:r>
            <a:r>
              <a:rPr lang="pt-BR" sz="1200">
                <a:solidFill>
                  <a:schemeClr val="tx1"/>
                </a:solidFill>
              </a:rPr>
              <a:t> </a:t>
            </a:r>
            <a:endParaRPr lang="pt-BR" sz="1300">
              <a:solidFill>
                <a:schemeClr val="tx1"/>
              </a:solidFill>
            </a:endParaRPr>
          </a:p>
        </p:txBody>
      </p:sp>
      <p:sp>
        <p:nvSpPr>
          <p:cNvPr id="11" name="CaixaDeTexto 10">
            <a:extLst>
              <a:ext uri="{FF2B5EF4-FFF2-40B4-BE49-F238E27FC236}">
                <a16:creationId xmlns:a16="http://schemas.microsoft.com/office/drawing/2014/main" id="{116AE489-12D0-DF74-4830-F7178B3D5EC0}"/>
              </a:ext>
            </a:extLst>
          </p:cNvPr>
          <p:cNvSpPr txBox="1"/>
          <p:nvPr/>
        </p:nvSpPr>
        <p:spPr>
          <a:xfrm>
            <a:off x="4735287" y="426248"/>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Tree>
    <p:extLst>
      <p:ext uri="{BB962C8B-B14F-4D97-AF65-F5344CB8AC3E}">
        <p14:creationId xmlns:p14="http://schemas.microsoft.com/office/powerpoint/2010/main" val="2043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53358" y="580137"/>
          <a:ext cx="7315200" cy="338422"/>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3342572567"/>
                    </a:ext>
                  </a:extLst>
                </a:gridCol>
              </a:tblGrid>
              <a:tr h="338422">
                <a:tc>
                  <a:txBody>
                    <a:bodyPr/>
                    <a:lstStyle/>
                    <a:p>
                      <a:pPr algn="ctr"/>
                      <a:r>
                        <a:rPr lang="pt-BR" sz="1300" b="1"/>
                        <a:t>Ensaios iniciais</a:t>
                      </a:r>
                    </a:p>
                  </a:txBody>
                  <a:tcPr>
                    <a:solidFill>
                      <a:schemeClr val="bg2"/>
                    </a:solidFill>
                  </a:tcPr>
                </a:tc>
                <a:extLst>
                  <a:ext uri="{0D108BD9-81ED-4DB2-BD59-A6C34878D82A}">
                    <a16:rowId xmlns:a16="http://schemas.microsoft.com/office/drawing/2014/main" val="958659633"/>
                  </a:ext>
                </a:extLst>
              </a:tr>
            </a:tbl>
          </a:graphicData>
        </a:graphic>
      </p:graphicFrame>
      <p:sp>
        <p:nvSpPr>
          <p:cNvPr id="7" name="Título 1">
            <a:extLst>
              <a:ext uri="{FF2B5EF4-FFF2-40B4-BE49-F238E27FC236}">
                <a16:creationId xmlns:a16="http://schemas.microsoft.com/office/drawing/2014/main" id="{D4D949C2-18C5-377E-87D6-758023E5515B}"/>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pic>
        <p:nvPicPr>
          <p:cNvPr id="5" name="Imagem 4">
            <a:extLst>
              <a:ext uri="{FF2B5EF4-FFF2-40B4-BE49-F238E27FC236}">
                <a16:creationId xmlns:a16="http://schemas.microsoft.com/office/drawing/2014/main" id="{8E4092AE-381F-382E-2044-8B56F749B504}"/>
              </a:ext>
            </a:extLst>
          </p:cNvPr>
          <p:cNvPicPr>
            <a:picLocks noChangeAspect="1"/>
          </p:cNvPicPr>
          <p:nvPr/>
        </p:nvPicPr>
        <p:blipFill>
          <a:blip r:embed="rId3"/>
          <a:stretch>
            <a:fillRect/>
          </a:stretch>
        </p:blipFill>
        <p:spPr>
          <a:xfrm>
            <a:off x="3047647" y="955144"/>
            <a:ext cx="4822724" cy="4188356"/>
          </a:xfrm>
          <a:prstGeom prst="rect">
            <a:avLst/>
          </a:prstGeom>
        </p:spPr>
      </p:pic>
      <p:sp>
        <p:nvSpPr>
          <p:cNvPr id="8" name="Chave Esquerda 7">
            <a:extLst>
              <a:ext uri="{FF2B5EF4-FFF2-40B4-BE49-F238E27FC236}">
                <a16:creationId xmlns:a16="http://schemas.microsoft.com/office/drawing/2014/main" id="{16263530-9F16-644B-A1F6-D3FAEFC18822}"/>
              </a:ext>
            </a:extLst>
          </p:cNvPr>
          <p:cNvSpPr/>
          <p:nvPr/>
        </p:nvSpPr>
        <p:spPr>
          <a:xfrm>
            <a:off x="2786743" y="1796142"/>
            <a:ext cx="260904" cy="334735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anto Dobrado 8">
            <a:extLst>
              <a:ext uri="{FF2B5EF4-FFF2-40B4-BE49-F238E27FC236}">
                <a16:creationId xmlns:a16="http://schemas.microsoft.com/office/drawing/2014/main" id="{F8457211-EEA3-EB94-8FEB-514139E888E8}"/>
              </a:ext>
            </a:extLst>
          </p:cNvPr>
          <p:cNvSpPr/>
          <p:nvPr/>
        </p:nvSpPr>
        <p:spPr>
          <a:xfrm>
            <a:off x="239486" y="2696693"/>
            <a:ext cx="2445445" cy="1483419"/>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ü"/>
            </a:pPr>
            <a:r>
              <a:rPr lang="pt-BR">
                <a:solidFill>
                  <a:schemeClr val="tx1"/>
                </a:solidFill>
              </a:rPr>
              <a:t>Os critérios de amostragem, de aceitação e rejeição vão variar de acordo com o “Grupo de Ensaio”</a:t>
            </a:r>
            <a:endParaRPr lang="pt-BR" sz="1300">
              <a:solidFill>
                <a:schemeClr val="tx1"/>
              </a:solidFill>
            </a:endParaRPr>
          </a:p>
        </p:txBody>
      </p:sp>
      <p:sp>
        <p:nvSpPr>
          <p:cNvPr id="11" name="CaixaDeTexto 10">
            <a:extLst>
              <a:ext uri="{FF2B5EF4-FFF2-40B4-BE49-F238E27FC236}">
                <a16:creationId xmlns:a16="http://schemas.microsoft.com/office/drawing/2014/main" id="{2E61AF2C-1417-7069-FBD5-8E14235CCEC2}"/>
              </a:ext>
            </a:extLst>
          </p:cNvPr>
          <p:cNvSpPr txBox="1"/>
          <p:nvPr/>
        </p:nvSpPr>
        <p:spPr>
          <a:xfrm>
            <a:off x="4735287" y="426248"/>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Tree>
    <p:extLst>
      <p:ext uri="{BB962C8B-B14F-4D97-AF65-F5344CB8AC3E}">
        <p14:creationId xmlns:p14="http://schemas.microsoft.com/office/powerpoint/2010/main" val="18192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442472" y="566531"/>
          <a:ext cx="7315200" cy="66040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4201963646"/>
                    </a:ext>
                  </a:extLst>
                </a:gridCol>
              </a:tblGrid>
              <a:tr h="262716">
                <a:tc>
                  <a:txBody>
                    <a:bodyPr/>
                    <a:lstStyle/>
                    <a:p>
                      <a:pPr algn="ctr"/>
                      <a:r>
                        <a:rPr lang="pt-BR" sz="1300" b="1"/>
                        <a:t>Certificado de conformidade</a:t>
                      </a:r>
                    </a:p>
                  </a:txBody>
                  <a:tcPr>
                    <a:solidFill>
                      <a:schemeClr val="bg2"/>
                    </a:solidFill>
                  </a:tcPr>
                </a:tc>
                <a:extLst>
                  <a:ext uri="{0D108BD9-81ED-4DB2-BD59-A6C34878D82A}">
                    <a16:rowId xmlns:a16="http://schemas.microsoft.com/office/drawing/2014/main" val="2353952462"/>
                  </a:ext>
                </a:extLst>
              </a:tr>
              <a:tr h="370840">
                <a:tc>
                  <a:txBody>
                    <a:bodyPr/>
                    <a:lstStyle/>
                    <a:p>
                      <a:pPr algn="ctr"/>
                      <a:r>
                        <a:rPr lang="pt-BR" sz="1300" b="1">
                          <a:solidFill>
                            <a:schemeClr val="tx1"/>
                          </a:solidFill>
                        </a:rPr>
                        <a:t>5 anos</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42472" y="1476347"/>
          <a:ext cx="7315200" cy="1661160"/>
        </p:xfrm>
        <a:graphic>
          <a:graphicData uri="http://schemas.openxmlformats.org/drawingml/2006/table">
            <a:tbl>
              <a:tblPr firstRow="1" bandRow="1">
                <a:tableStyleId>{5940675A-B579-460E-94D1-54222C63F5DA}</a:tableStyleId>
              </a:tblPr>
              <a:tblGrid>
                <a:gridCol w="5392271">
                  <a:extLst>
                    <a:ext uri="{9D8B030D-6E8A-4147-A177-3AD203B41FA5}">
                      <a16:colId xmlns:a16="http://schemas.microsoft.com/office/drawing/2014/main" val="3342572567"/>
                    </a:ext>
                  </a:extLst>
                </a:gridCol>
                <a:gridCol w="1922929">
                  <a:extLst>
                    <a:ext uri="{9D8B030D-6E8A-4147-A177-3AD203B41FA5}">
                      <a16:colId xmlns:a16="http://schemas.microsoft.com/office/drawing/2014/main" val="113269039"/>
                    </a:ext>
                  </a:extLst>
                </a:gridCol>
              </a:tblGrid>
              <a:tr h="262716">
                <a:tc gridSpan="2">
                  <a:txBody>
                    <a:bodyPr/>
                    <a:lstStyle/>
                    <a:p>
                      <a:pPr algn="ctr"/>
                      <a:r>
                        <a:rPr lang="pt-BR" sz="1300" b="1"/>
                        <a:t>Avaliação de manutenção </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Avaliação de manutenção do SGQ e do processo produtivo</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de manutenção</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algn="just"/>
                      <a:r>
                        <a:rPr lang="pt-BR" sz="1300" b="0"/>
                        <a:t>a) a cada </a:t>
                      </a:r>
                      <a:r>
                        <a:rPr lang="pt-BR" sz="1300" b="1">
                          <a:solidFill>
                            <a:srgbClr val="0432FF"/>
                          </a:solidFill>
                        </a:rPr>
                        <a:t>20 meses</a:t>
                      </a:r>
                      <a:r>
                        <a:rPr lang="pt-BR" sz="1300" b="0"/>
                        <a:t>, caso a unidade fabril e o importador possuam SGQ certificado com base na ISO 9001; ou </a:t>
                      </a:r>
                    </a:p>
                    <a:p>
                      <a:pPr algn="just"/>
                      <a:endParaRPr lang="pt-BR" sz="1300" b="0"/>
                    </a:p>
                    <a:p>
                      <a:pPr algn="just"/>
                      <a:r>
                        <a:rPr lang="pt-BR" sz="1300" b="0" err="1"/>
                        <a:t>b</a:t>
                      </a:r>
                      <a:r>
                        <a:rPr lang="pt-BR" sz="1300" b="0"/>
                        <a:t>) a cada </a:t>
                      </a:r>
                      <a:r>
                        <a:rPr lang="pt-BR" sz="1300" b="1">
                          <a:solidFill>
                            <a:srgbClr val="0432FF"/>
                          </a:solidFill>
                        </a:rPr>
                        <a:t>12 meses</a:t>
                      </a:r>
                      <a:r>
                        <a:rPr lang="pt-BR" sz="1300" b="0"/>
                        <a:t>, caso a unidade fabril e o importador não possuam SGQ certificado com base na ISO 9001</a:t>
                      </a:r>
                    </a:p>
                  </a:txBody>
                  <a:tcPr>
                    <a:solidFill>
                      <a:schemeClr val="bg1"/>
                    </a:solidFill>
                  </a:tcPr>
                </a:tc>
                <a:tc>
                  <a:txBody>
                    <a:bodyPr/>
                    <a:lstStyle/>
                    <a:p>
                      <a:pPr marL="0" indent="0" algn="ctr">
                        <a:buFontTx/>
                        <a:buNone/>
                      </a:pPr>
                      <a:r>
                        <a:rPr lang="pt-BR" sz="1350" b="1" kern="1200">
                          <a:solidFill>
                            <a:srgbClr val="0432FF"/>
                          </a:solidFill>
                          <a:effectLst/>
                          <a:latin typeface="+mn-lt"/>
                          <a:ea typeface="+mn-ea"/>
                          <a:cs typeface="+mn-cs"/>
                        </a:rPr>
                        <a:t>30 meses</a:t>
                      </a:r>
                      <a:r>
                        <a:rPr lang="pt-BR" sz="1200" b="1">
                          <a:solidFill>
                            <a:srgbClr val="0432FF"/>
                          </a:solidFill>
                          <a:effectLst/>
                        </a:rPr>
                        <a:t> </a:t>
                      </a:r>
                      <a:endParaRPr lang="pt-BR" sz="1300" b="1">
                        <a:solidFill>
                          <a:srgbClr val="0432FF"/>
                        </a:solidFill>
                        <a:effectLst/>
                      </a:endParaRPr>
                    </a:p>
                  </a:txBody>
                  <a:tcPr anchor="ctr">
                    <a:solidFill>
                      <a:schemeClr val="bg1"/>
                    </a:solidFill>
                  </a:tcPr>
                </a:tc>
                <a:extLst>
                  <a:ext uri="{0D108BD9-81ED-4DB2-BD59-A6C34878D82A}">
                    <a16:rowId xmlns:a16="http://schemas.microsoft.com/office/drawing/2014/main" val="3632014046"/>
                  </a:ext>
                </a:extLst>
              </a:tr>
            </a:tbl>
          </a:graphicData>
        </a:graphic>
      </p:graphicFrame>
      <p:sp>
        <p:nvSpPr>
          <p:cNvPr id="5" name="CaixaDeTexto 4">
            <a:extLst>
              <a:ext uri="{FF2B5EF4-FFF2-40B4-BE49-F238E27FC236}">
                <a16:creationId xmlns:a16="http://schemas.microsoft.com/office/drawing/2014/main" id="{F1D81FE1-A253-8AA8-26E6-40EED1AFBC19}"/>
              </a:ext>
            </a:extLst>
          </p:cNvPr>
          <p:cNvSpPr txBox="1"/>
          <p:nvPr/>
        </p:nvSpPr>
        <p:spPr>
          <a:xfrm>
            <a:off x="5159830" y="423643"/>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
        <p:nvSpPr>
          <p:cNvPr id="7" name="Canto Dobrado 6">
            <a:extLst>
              <a:ext uri="{FF2B5EF4-FFF2-40B4-BE49-F238E27FC236}">
                <a16:creationId xmlns:a16="http://schemas.microsoft.com/office/drawing/2014/main" id="{9681E416-2B28-4385-D409-E779A308C626}"/>
              </a:ext>
            </a:extLst>
          </p:cNvPr>
          <p:cNvSpPr/>
          <p:nvPr/>
        </p:nvSpPr>
        <p:spPr>
          <a:xfrm>
            <a:off x="2412787" y="3096385"/>
            <a:ext cx="2627300" cy="868681"/>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prazos deverão ser contados a partir da data de emissão do certificado de conformidade</a:t>
            </a:r>
          </a:p>
        </p:txBody>
      </p:sp>
      <p:sp>
        <p:nvSpPr>
          <p:cNvPr id="8" name="Canto Dobrado 7">
            <a:extLst>
              <a:ext uri="{FF2B5EF4-FFF2-40B4-BE49-F238E27FC236}">
                <a16:creationId xmlns:a16="http://schemas.microsoft.com/office/drawing/2014/main" id="{E96A43DF-DC40-35F5-60BA-9FAA493AAE03}"/>
              </a:ext>
            </a:extLst>
          </p:cNvPr>
          <p:cNvSpPr/>
          <p:nvPr/>
        </p:nvSpPr>
        <p:spPr>
          <a:xfrm>
            <a:off x="5238259" y="3084533"/>
            <a:ext cx="3856751" cy="868680"/>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ensaios podem ser realizados em periodicidade inferior, desde que haja deliberação do OCP, justificando sua realização, ou por solicitação do MTE </a:t>
            </a:r>
            <a:r>
              <a:rPr lang="pt-BR" sz="1300">
                <a:solidFill>
                  <a:schemeClr val="tx1"/>
                </a:solidFill>
                <a:effectLst/>
              </a:rPr>
              <a:t> </a:t>
            </a:r>
            <a:endParaRPr lang="pt-BR" sz="1300">
              <a:solidFill>
                <a:schemeClr val="tx1"/>
              </a:solidFill>
            </a:endParaRPr>
          </a:p>
        </p:txBody>
      </p:sp>
      <p:graphicFrame>
        <p:nvGraphicFramePr>
          <p:cNvPr id="9" name="Tabela 8">
            <a:extLst>
              <a:ext uri="{FF2B5EF4-FFF2-40B4-BE49-F238E27FC236}">
                <a16:creationId xmlns:a16="http://schemas.microsoft.com/office/drawing/2014/main" id="{2D9B6CBC-65A8-E6A7-5911-C5E65F2AAB8E}"/>
              </a:ext>
            </a:extLst>
          </p:cNvPr>
          <p:cNvGraphicFramePr>
            <a:graphicFrameLocks noGrp="1"/>
          </p:cNvGraphicFramePr>
          <p:nvPr/>
        </p:nvGraphicFramePr>
        <p:xfrm>
          <a:off x="453358" y="4188349"/>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1881862428"/>
                    </a:ext>
                  </a:extLst>
                </a:gridCol>
              </a:tblGrid>
              <a:tr h="262716">
                <a:tc>
                  <a:txBody>
                    <a:bodyPr/>
                    <a:lstStyle/>
                    <a:p>
                      <a:pPr algn="ctr"/>
                      <a:r>
                        <a:rPr lang="pt-BR" sz="1300" b="1"/>
                        <a:t>Avaliação de recertificação </a:t>
                      </a:r>
                    </a:p>
                  </a:txBody>
                  <a:tcPr>
                    <a:solidFill>
                      <a:schemeClr val="bg2"/>
                    </a:solidFill>
                  </a:tcPr>
                </a:tc>
                <a:extLst>
                  <a:ext uri="{0D108BD9-81ED-4DB2-BD59-A6C34878D82A}">
                    <a16:rowId xmlns:a16="http://schemas.microsoft.com/office/drawing/2014/main" val="2410800874"/>
                  </a:ext>
                </a:extLst>
              </a:tr>
              <a:tr h="370840">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Realizada a cada 5 anos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Deve ser concluída até a data de validade do certificado de conformidade</a:t>
                      </a:r>
                    </a:p>
                  </a:txBody>
                  <a:tcPr>
                    <a:solidFill>
                      <a:schemeClr val="bg1"/>
                    </a:solidFill>
                  </a:tcPr>
                </a:tc>
                <a:extLst>
                  <a:ext uri="{0D108BD9-81ED-4DB2-BD59-A6C34878D82A}">
                    <a16:rowId xmlns:a16="http://schemas.microsoft.com/office/drawing/2014/main" val="2718940696"/>
                  </a:ext>
                </a:extLst>
              </a:tr>
            </a:tbl>
          </a:graphicData>
        </a:graphic>
      </p:graphicFrame>
      <p:sp>
        <p:nvSpPr>
          <p:cNvPr id="12" name="Título 1">
            <a:extLst>
              <a:ext uri="{FF2B5EF4-FFF2-40B4-BE49-F238E27FC236}">
                <a16:creationId xmlns:a16="http://schemas.microsoft.com/office/drawing/2014/main" id="{3FBCFC5F-5257-4B2A-5EDC-15088619D06B}"/>
              </a:ext>
            </a:extLst>
          </p:cNvPr>
          <p:cNvSpPr txBox="1">
            <a:spLocks/>
          </p:cNvSpPr>
          <p:nvPr/>
        </p:nvSpPr>
        <p:spPr>
          <a:xfrm>
            <a:off x="371395" y="-87088"/>
            <a:ext cx="7708779" cy="6536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pt-BR" sz="1400" b="1" u="sng">
                <a:latin typeface="+mn-lt"/>
                <a:cs typeface="Calibri"/>
              </a:rPr>
              <a:t>Anexo J – </a:t>
            </a:r>
            <a:r>
              <a:rPr lang="pt-BR" sz="1400" b="1" u="sng">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t> </a:t>
            </a:r>
            <a:endParaRPr lang="pt-BR" sz="1400" b="1" u="sng">
              <a:latin typeface="+mn-lt"/>
              <a:cs typeface="Calibri"/>
            </a:endParaRPr>
          </a:p>
        </p:txBody>
      </p:sp>
      <p:sp>
        <p:nvSpPr>
          <p:cNvPr id="13" name="CaixaDeTexto 12">
            <a:extLst>
              <a:ext uri="{FF2B5EF4-FFF2-40B4-BE49-F238E27FC236}">
                <a16:creationId xmlns:a16="http://schemas.microsoft.com/office/drawing/2014/main" id="{EEA8F47B-A783-5A97-B37B-F9F29C717ED9}"/>
              </a:ext>
            </a:extLst>
          </p:cNvPr>
          <p:cNvSpPr txBox="1"/>
          <p:nvPr/>
        </p:nvSpPr>
        <p:spPr>
          <a:xfrm>
            <a:off x="5083630" y="1320596"/>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
        <p:nvSpPr>
          <p:cNvPr id="14" name="CaixaDeTexto 13">
            <a:extLst>
              <a:ext uri="{FF2B5EF4-FFF2-40B4-BE49-F238E27FC236}">
                <a16:creationId xmlns:a16="http://schemas.microsoft.com/office/drawing/2014/main" id="{F4311A9A-8BDF-F811-1B0D-48CB3A2C7370}"/>
              </a:ext>
            </a:extLst>
          </p:cNvPr>
          <p:cNvSpPr txBox="1"/>
          <p:nvPr/>
        </p:nvSpPr>
        <p:spPr>
          <a:xfrm>
            <a:off x="5083630" y="4034460"/>
            <a:ext cx="914399" cy="307777"/>
          </a:xfrm>
          <a:prstGeom prst="rect">
            <a:avLst/>
          </a:prstGeom>
          <a:solidFill>
            <a:srgbClr val="FF0000"/>
          </a:solidFill>
        </p:spPr>
        <p:txBody>
          <a:bodyPr wrap="square" rtlCol="0">
            <a:spAutoFit/>
          </a:bodyPr>
          <a:lstStyle/>
          <a:p>
            <a:r>
              <a:rPr lang="pt-BR" b="1">
                <a:solidFill>
                  <a:schemeClr val="bg1"/>
                </a:solidFill>
                <a:latin typeface="+mn-lt"/>
              </a:rPr>
              <a:t>Modelo 5</a:t>
            </a:r>
          </a:p>
        </p:txBody>
      </p:sp>
    </p:spTree>
    <p:extLst>
      <p:ext uri="{BB962C8B-B14F-4D97-AF65-F5344CB8AC3E}">
        <p14:creationId xmlns:p14="http://schemas.microsoft.com/office/powerpoint/2010/main" val="287563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nvGraphicFramePr>
        <p:xfrm>
          <a:off x="1" y="306895"/>
          <a:ext cx="8175170" cy="4836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o Explicativo: Seta para a Esquerda 3">
            <a:extLst>
              <a:ext uri="{FF2B5EF4-FFF2-40B4-BE49-F238E27FC236}">
                <a16:creationId xmlns:a16="http://schemas.microsoft.com/office/drawing/2014/main" id="{424EBEF5-613D-98D3-FE33-6B198CBCCCA2}"/>
              </a:ext>
            </a:extLst>
          </p:cNvPr>
          <p:cNvSpPr/>
          <p:nvPr/>
        </p:nvSpPr>
        <p:spPr>
          <a:xfrm>
            <a:off x="7678756" y="2329124"/>
            <a:ext cx="1200838" cy="78515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SPAE</a:t>
            </a:r>
          </a:p>
        </p:txBody>
      </p:sp>
      <p:sp>
        <p:nvSpPr>
          <p:cNvPr id="3" name="Título 1">
            <a:extLst>
              <a:ext uri="{FF2B5EF4-FFF2-40B4-BE49-F238E27FC236}">
                <a16:creationId xmlns:a16="http://schemas.microsoft.com/office/drawing/2014/main" id="{DC233A0D-13A5-8CED-493B-A3F1ADC3517B}"/>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2718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1840880" y="539630"/>
            <a:ext cx="3870972" cy="887543"/>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Situação para Produto Avaliado no Exterior</a:t>
            </a:r>
          </a:p>
        </p:txBody>
      </p:sp>
      <p:sp>
        <p:nvSpPr>
          <p:cNvPr id="5" name="Texto Explicativo: Seta para Baixo 4">
            <a:extLst>
              <a:ext uri="{FF2B5EF4-FFF2-40B4-BE49-F238E27FC236}">
                <a16:creationId xmlns:a16="http://schemas.microsoft.com/office/drawing/2014/main" id="{7AEA706F-BB7A-474B-AFA5-54B3C676F28B}"/>
              </a:ext>
            </a:extLst>
          </p:cNvPr>
          <p:cNvSpPr/>
          <p:nvPr/>
        </p:nvSpPr>
        <p:spPr>
          <a:xfrm>
            <a:off x="1840879" y="1536193"/>
            <a:ext cx="3870973" cy="1134737"/>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latin typeface="Calibri" panose="020F0502020204030204" pitchFamily="34" charset="0"/>
                <a:ea typeface="Times New Roman" panose="02020603050405020304" pitchFamily="18" charset="0"/>
              </a:rPr>
              <a:t>V</a:t>
            </a:r>
            <a:r>
              <a:rPr lang="pt-BR" kern="0">
                <a:solidFill>
                  <a:schemeClr val="tx1"/>
                </a:solidFill>
                <a:effectLst/>
                <a:latin typeface="Calibri" panose="020F0502020204030204" pitchFamily="34" charset="0"/>
                <a:ea typeface="Times New Roman" panose="02020603050405020304" pitchFamily="18" charset="0"/>
              </a:rPr>
              <a:t>erificação, por OCP nacional, das atividades de avaliação da conformidade executadas por um organismo de certificação estrangeiro</a:t>
            </a:r>
            <a:endParaRPr lang="pt-BR">
              <a:solidFill>
                <a:schemeClr val="tx1"/>
              </a:solidFill>
            </a:endParaRPr>
          </a:p>
        </p:txBody>
      </p:sp>
      <p:sp>
        <p:nvSpPr>
          <p:cNvPr id="8" name="Retângulo 7">
            <a:extLst>
              <a:ext uri="{FF2B5EF4-FFF2-40B4-BE49-F238E27FC236}">
                <a16:creationId xmlns:a16="http://schemas.microsoft.com/office/drawing/2014/main" id="{90476B89-1B41-DC15-20AE-121B59621E1F}"/>
              </a:ext>
            </a:extLst>
          </p:cNvPr>
          <p:cNvSpPr/>
          <p:nvPr/>
        </p:nvSpPr>
        <p:spPr>
          <a:xfrm>
            <a:off x="1840879" y="2779950"/>
            <a:ext cx="3870973" cy="2238363"/>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a:solidFill>
                  <a:schemeClr val="tx1"/>
                </a:solidFill>
              </a:rPr>
              <a:t>Etapas:</a:t>
            </a:r>
          </a:p>
          <a:p>
            <a:endParaRPr lang="pt-BR" sz="800">
              <a:solidFill>
                <a:schemeClr val="tx1"/>
              </a:solidFill>
            </a:endParaRPr>
          </a:p>
          <a:p>
            <a:pPr algn="just"/>
            <a:r>
              <a:rPr lang="pt-BR">
                <a:solidFill>
                  <a:schemeClr val="tx1"/>
                </a:solidFill>
              </a:rPr>
              <a:t>- solicitação da certificação (apresentação documentos estrangeiros);</a:t>
            </a:r>
          </a:p>
          <a:p>
            <a:endParaRPr lang="pt-BR" sz="800">
              <a:solidFill>
                <a:schemeClr val="tx1"/>
              </a:solidFill>
            </a:endParaRPr>
          </a:p>
          <a:p>
            <a:r>
              <a:rPr lang="pt-BR">
                <a:solidFill>
                  <a:schemeClr val="tx1"/>
                </a:solidFill>
              </a:rPr>
              <a:t>- análise da documentação pelo OCP;</a:t>
            </a:r>
          </a:p>
          <a:p>
            <a:endParaRPr lang="pt-BR" sz="800">
              <a:solidFill>
                <a:schemeClr val="tx1"/>
              </a:solidFill>
            </a:endParaRPr>
          </a:p>
          <a:p>
            <a:r>
              <a:rPr lang="pt-BR">
                <a:solidFill>
                  <a:schemeClr val="tx1"/>
                </a:solidFill>
              </a:rPr>
              <a:t>- inspeção do equipamento;</a:t>
            </a:r>
          </a:p>
          <a:p>
            <a:endParaRPr lang="pt-BR" sz="800">
              <a:solidFill>
                <a:schemeClr val="tx1"/>
              </a:solidFill>
            </a:endParaRPr>
          </a:p>
          <a:p>
            <a:r>
              <a:rPr lang="pt-BR">
                <a:solidFill>
                  <a:schemeClr val="tx1"/>
                </a:solidFill>
              </a:rPr>
              <a:t>- </a:t>
            </a:r>
            <a:r>
              <a:rPr lang="pt-BR" b="1" u="sng">
                <a:solidFill>
                  <a:srgbClr val="FF0000"/>
                </a:solidFill>
              </a:rPr>
              <a:t>emissão do certificado de conformidade;</a:t>
            </a:r>
          </a:p>
          <a:p>
            <a:endParaRPr lang="pt-BR" sz="800">
              <a:solidFill>
                <a:schemeClr val="tx1"/>
              </a:solidFill>
            </a:endParaRPr>
          </a:p>
          <a:p>
            <a:r>
              <a:rPr lang="pt-BR">
                <a:solidFill>
                  <a:schemeClr val="tx1"/>
                </a:solidFill>
              </a:rPr>
              <a:t>- manutenção***</a:t>
            </a:r>
          </a:p>
        </p:txBody>
      </p:sp>
      <p:sp>
        <p:nvSpPr>
          <p:cNvPr id="9" name="Canto Dobrado 35">
            <a:extLst>
              <a:ext uri="{FF2B5EF4-FFF2-40B4-BE49-F238E27FC236}">
                <a16:creationId xmlns:a16="http://schemas.microsoft.com/office/drawing/2014/main" id="{4B73A0D8-F031-C829-33AA-408FA04D72D0}"/>
              </a:ext>
            </a:extLst>
          </p:cNvPr>
          <p:cNvSpPr/>
          <p:nvPr/>
        </p:nvSpPr>
        <p:spPr>
          <a:xfrm>
            <a:off x="5878286" y="539628"/>
            <a:ext cx="3132055" cy="4206543"/>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u="sng">
                <a:solidFill>
                  <a:schemeClr val="tx1"/>
                </a:solidFill>
              </a:rPr>
              <a:t>***MANUTENÇÃO:</a:t>
            </a:r>
          </a:p>
          <a:p>
            <a:endParaRPr lang="pt-BR" b="1">
              <a:solidFill>
                <a:schemeClr val="tx1"/>
              </a:solidFill>
            </a:endParaRPr>
          </a:p>
          <a:p>
            <a:r>
              <a:rPr lang="pt-BR" b="1">
                <a:solidFill>
                  <a:schemeClr val="tx1"/>
                </a:solidFill>
              </a:rPr>
              <a:t>1) Apenas para certificado de conformidade estrangeiro</a:t>
            </a:r>
            <a:r>
              <a:rPr lang="pt-BR">
                <a:solidFill>
                  <a:schemeClr val="tx1"/>
                </a:solidFill>
              </a:rPr>
              <a:t>:</a:t>
            </a:r>
          </a:p>
          <a:p>
            <a:r>
              <a:rPr lang="pt-BR">
                <a:solidFill>
                  <a:schemeClr val="tx1"/>
                </a:solidFill>
              </a:rPr>
              <a:t>- emitido sem prazo de validade </a:t>
            </a:r>
          </a:p>
          <a:p>
            <a:r>
              <a:rPr lang="pt-BR">
                <a:solidFill>
                  <a:schemeClr val="tx1"/>
                </a:solidFill>
              </a:rPr>
              <a:t>ou</a:t>
            </a:r>
          </a:p>
          <a:p>
            <a:r>
              <a:rPr lang="pt-BR">
                <a:solidFill>
                  <a:schemeClr val="tx1"/>
                </a:solidFill>
              </a:rPr>
              <a:t>- com prazo de validade indeterminado ou </a:t>
            </a:r>
          </a:p>
          <a:p>
            <a:r>
              <a:rPr lang="pt-BR">
                <a:solidFill>
                  <a:schemeClr val="tx1"/>
                </a:solidFill>
              </a:rPr>
              <a:t>- com prazo de validade superior a 5 anos</a:t>
            </a:r>
          </a:p>
          <a:p>
            <a:endParaRPr lang="pt-BR">
              <a:solidFill>
                <a:schemeClr val="tx1"/>
              </a:solidFill>
            </a:endParaRPr>
          </a:p>
          <a:p>
            <a:r>
              <a:rPr lang="pt-BR" b="1">
                <a:solidFill>
                  <a:schemeClr val="tx1"/>
                </a:solidFill>
              </a:rPr>
              <a:t>2) Objetivo: </a:t>
            </a:r>
            <a:r>
              <a:rPr lang="pt-BR">
                <a:solidFill>
                  <a:schemeClr val="tx1"/>
                </a:solidFill>
              </a:rPr>
              <a:t>comprovação da manutenção da vigência do certificação estrangeira</a:t>
            </a:r>
          </a:p>
          <a:p>
            <a:endParaRPr lang="pt-BR">
              <a:solidFill>
                <a:schemeClr val="tx1"/>
              </a:solidFill>
            </a:endParaRPr>
          </a:p>
          <a:p>
            <a:r>
              <a:rPr lang="pt-BR" b="1">
                <a:solidFill>
                  <a:schemeClr val="tx1"/>
                </a:solidFill>
              </a:rPr>
              <a:t>3) Quando: </a:t>
            </a:r>
            <a:r>
              <a:rPr lang="pt-BR" b="1">
                <a:solidFill>
                  <a:srgbClr val="0432FF"/>
                </a:solidFill>
              </a:rPr>
              <a:t>30 meses</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133659" y="1665016"/>
            <a:ext cx="1410159"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SPAE?</a:t>
            </a:r>
          </a:p>
        </p:txBody>
      </p:sp>
      <p:sp>
        <p:nvSpPr>
          <p:cNvPr id="3" name="Título 1">
            <a:extLst>
              <a:ext uri="{FF2B5EF4-FFF2-40B4-BE49-F238E27FC236}">
                <a16:creationId xmlns:a16="http://schemas.microsoft.com/office/drawing/2014/main" id="{6C56D749-F1A4-C5B2-F43B-EBC6A89B152F}"/>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2522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2831086323"/>
              </p:ext>
            </p:extLst>
          </p:nvPr>
        </p:nvGraphicFramePr>
        <p:xfrm>
          <a:off x="776514" y="1110650"/>
          <a:ext cx="6729901" cy="2372360"/>
        </p:xfrm>
        <a:graphic>
          <a:graphicData uri="http://schemas.openxmlformats.org/drawingml/2006/table">
            <a:tbl>
              <a:tblPr firstRow="1" bandRow="1">
                <a:tableStyleId>{3B4B98B0-60AC-42C2-AFA5-B58CD77FA1E5}</a:tableStyleId>
              </a:tblPr>
              <a:tblGrid>
                <a:gridCol w="919591">
                  <a:extLst>
                    <a:ext uri="{9D8B030D-6E8A-4147-A177-3AD203B41FA5}">
                      <a16:colId xmlns:a16="http://schemas.microsoft.com/office/drawing/2014/main" val="2377162100"/>
                    </a:ext>
                  </a:extLst>
                </a:gridCol>
                <a:gridCol w="5810310">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3" name="TextBox 21">
            <a:extLst>
              <a:ext uri="{FF2B5EF4-FFF2-40B4-BE49-F238E27FC236}">
                <a16:creationId xmlns:a16="http://schemas.microsoft.com/office/drawing/2014/main" id="{9FE5FC1E-44F2-4A06-EB3D-B487943E3CAD}"/>
              </a:ext>
            </a:extLst>
          </p:cNvPr>
          <p:cNvSpPr txBox="1">
            <a:spLocks noGrp="1"/>
          </p:cNvSpPr>
          <p:nvPr>
            <p:ph type="title"/>
          </p:nvPr>
        </p:nvSpPr>
        <p:spPr>
          <a:xfrm>
            <a:off x="0" y="0"/>
            <a:ext cx="7951693" cy="563231"/>
          </a:xfrm>
          <a:prstGeom prst="rect">
            <a:avLst/>
          </a:prstGeom>
          <a:solidFill>
            <a:schemeClr val="accent6">
              <a:lumMod val="50000"/>
            </a:schemeClr>
          </a:solidFill>
        </p:spPr>
        <p:txBody>
          <a:bodyPr wrap="square" rtlCol="0">
            <a:spAutoFit/>
          </a:bodyPr>
          <a:lstStyle/>
          <a:p>
            <a:r>
              <a:rPr lang="en-US" sz="1700" b="1">
                <a:solidFill>
                  <a:srgbClr val="FFC000"/>
                </a:solidFill>
                <a:latin typeface="Myriad Pro"/>
                <a:cs typeface="Myriad Pro"/>
              </a:rPr>
              <a:t>Anexo III-A - </a:t>
            </a:r>
            <a:r>
              <a:rPr lang="pt-BR" sz="1700" b="1">
                <a:solidFill>
                  <a:srgbClr val="FFC000"/>
                </a:solidFill>
                <a:latin typeface="Myriad Pro"/>
              </a:rPr>
              <a:t>REGULAMENTO GERAL PARA CERTIFICAÇÃO DE EQUIPAMENTO DE PROTEÇÃO INDIVIDUAL (RGCEPI)</a:t>
            </a:r>
            <a:endParaRPr lang="en-US" sz="1700" b="1">
              <a:solidFill>
                <a:srgbClr val="FFC000"/>
              </a:solidFill>
              <a:latin typeface="Myriad Pro"/>
            </a:endParaRPr>
          </a:p>
        </p:txBody>
      </p:sp>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2199260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3" name="Diagrama 2">
            <a:extLst>
              <a:ext uri="{FF2B5EF4-FFF2-40B4-BE49-F238E27FC236}">
                <a16:creationId xmlns:a16="http://schemas.microsoft.com/office/drawing/2014/main" id="{A678B98A-8FF9-47C9-28FF-DF9D2BC6FF1B}"/>
              </a:ext>
            </a:extLst>
          </p:cNvPr>
          <p:cNvGraphicFramePr/>
          <p:nvPr/>
        </p:nvGraphicFramePr>
        <p:xfrm>
          <a:off x="-1761648" y="648174"/>
          <a:ext cx="8292030" cy="449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 Explicativo: Seta para a Esquerda 3">
            <a:extLst>
              <a:ext uri="{FF2B5EF4-FFF2-40B4-BE49-F238E27FC236}">
                <a16:creationId xmlns:a16="http://schemas.microsoft.com/office/drawing/2014/main" id="{62F19268-F505-1E66-E323-29624CB20BDA}"/>
              </a:ext>
            </a:extLst>
          </p:cNvPr>
          <p:cNvSpPr/>
          <p:nvPr/>
        </p:nvSpPr>
        <p:spPr>
          <a:xfrm>
            <a:off x="2830286" y="1055914"/>
            <a:ext cx="6095999" cy="1146459"/>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200" b="1">
                <a:solidFill>
                  <a:schemeClr val="tx1"/>
                </a:solidFill>
                <a:latin typeface="Calibri" panose="020F0502020204030204" pitchFamily="34" charset="0"/>
                <a:ea typeface="Times New Roman" panose="02020603050405020304" pitchFamily="18" charset="0"/>
              </a:rPr>
              <a:t>E</a:t>
            </a:r>
            <a:r>
              <a:rPr lang="pt-BR" sz="1200" b="1" kern="0">
                <a:solidFill>
                  <a:schemeClr val="tx1"/>
                </a:solidFill>
                <a:effectLst/>
                <a:latin typeface="Calibri" panose="020F0502020204030204" pitchFamily="34" charset="0"/>
                <a:ea typeface="Times New Roman" panose="02020603050405020304" pitchFamily="18" charset="0"/>
              </a:rPr>
              <a:t>mitidos por:</a:t>
            </a:r>
          </a:p>
          <a:p>
            <a:r>
              <a:rPr lang="pt-BR" sz="1200">
                <a:solidFill>
                  <a:schemeClr val="tx1"/>
                </a:solidFill>
                <a:latin typeface="Calibri" panose="020F0502020204030204" pitchFamily="34" charset="0"/>
                <a:ea typeface="Times New Roman" panose="02020603050405020304" pitchFamily="18" charset="0"/>
              </a:rPr>
              <a:t>-</a:t>
            </a:r>
            <a:r>
              <a:rPr lang="pt-BR" sz="1200" kern="0">
                <a:solidFill>
                  <a:schemeClr val="tx1"/>
                </a:solidFill>
                <a:effectLst/>
                <a:latin typeface="Calibri" panose="020F0502020204030204" pitchFamily="34" charset="0"/>
                <a:ea typeface="Times New Roman" panose="02020603050405020304" pitchFamily="18" charset="0"/>
              </a:rPr>
              <a:t> organismo de terceira parte, </a:t>
            </a:r>
          </a:p>
          <a:p>
            <a:r>
              <a:rPr lang="pt-BR" sz="1200">
                <a:solidFill>
                  <a:schemeClr val="tx1"/>
                </a:solidFill>
                <a:latin typeface="Calibri" panose="020F0502020204030204" pitchFamily="34" charset="0"/>
                <a:ea typeface="Times New Roman" panose="02020603050405020304" pitchFamily="18" charset="0"/>
              </a:rPr>
              <a:t>- </a:t>
            </a:r>
            <a:r>
              <a:rPr lang="pt-BR" sz="1200" kern="0">
                <a:solidFill>
                  <a:schemeClr val="tx1"/>
                </a:solidFill>
                <a:effectLst/>
                <a:latin typeface="Calibri" panose="020F0502020204030204" pitchFamily="34" charset="0"/>
                <a:ea typeface="Times New Roman" panose="02020603050405020304" pitchFamily="18" charset="0"/>
              </a:rPr>
              <a:t>acreditado por membro signatário de acordo multilateral do IAF, </a:t>
            </a:r>
          </a:p>
          <a:p>
            <a:r>
              <a:rPr lang="pt-BR" sz="1200">
                <a:solidFill>
                  <a:schemeClr val="tx1"/>
                </a:solidFill>
                <a:latin typeface="Calibri" panose="020F0502020204030204" pitchFamily="34" charset="0"/>
                <a:ea typeface="Times New Roman" panose="02020603050405020304" pitchFamily="18" charset="0"/>
              </a:rPr>
              <a:t>- </a:t>
            </a:r>
            <a:r>
              <a:rPr lang="pt-BR" sz="1200" kern="0">
                <a:solidFill>
                  <a:schemeClr val="tx1"/>
                </a:solidFill>
                <a:effectLst/>
                <a:latin typeface="Calibri" panose="020F0502020204030204" pitchFamily="34" charset="0"/>
                <a:ea typeface="Times New Roman" panose="02020603050405020304" pitchFamily="18" charset="0"/>
              </a:rPr>
              <a:t>em nome do fabricante ou importador do equipamento</a:t>
            </a:r>
          </a:p>
        </p:txBody>
      </p:sp>
      <p:sp>
        <p:nvSpPr>
          <p:cNvPr id="5" name="Texto Explicativo: Seta para a Esquerda 4">
            <a:extLst>
              <a:ext uri="{FF2B5EF4-FFF2-40B4-BE49-F238E27FC236}">
                <a16:creationId xmlns:a16="http://schemas.microsoft.com/office/drawing/2014/main" id="{17660581-B75B-F14B-249E-730B4200B345}"/>
              </a:ext>
            </a:extLst>
          </p:cNvPr>
          <p:cNvSpPr/>
          <p:nvPr/>
        </p:nvSpPr>
        <p:spPr>
          <a:xfrm>
            <a:off x="4572000" y="2597646"/>
            <a:ext cx="4452257" cy="1362260"/>
          </a:xfrm>
          <a:prstGeom prst="leftArrowCallout">
            <a:avLst>
              <a:gd name="adj1" fmla="val 25000"/>
              <a:gd name="adj2" fmla="val 39687"/>
              <a:gd name="adj3" fmla="val 26632"/>
              <a:gd name="adj4" fmla="val 6497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1200" b="1">
                <a:solidFill>
                  <a:schemeClr val="tx1"/>
                </a:solidFill>
              </a:rPr>
              <a:t>Em caso de certificado de conformidade estrangeiro</a:t>
            </a:r>
            <a:r>
              <a:rPr lang="pt-BR" sz="1200">
                <a:solidFill>
                  <a:schemeClr val="tx1"/>
                </a:solidFill>
              </a:rPr>
              <a:t>:</a:t>
            </a:r>
          </a:p>
          <a:p>
            <a:r>
              <a:rPr lang="pt-BR" sz="1200">
                <a:solidFill>
                  <a:schemeClr val="tx1"/>
                </a:solidFill>
              </a:rPr>
              <a:t>- emitido sem prazo de validade </a:t>
            </a:r>
          </a:p>
          <a:p>
            <a:r>
              <a:rPr lang="pt-BR" sz="1200">
                <a:solidFill>
                  <a:schemeClr val="tx1"/>
                </a:solidFill>
              </a:rPr>
              <a:t>ou</a:t>
            </a:r>
          </a:p>
          <a:p>
            <a:r>
              <a:rPr lang="pt-BR" sz="1200">
                <a:solidFill>
                  <a:schemeClr val="tx1"/>
                </a:solidFill>
              </a:rPr>
              <a:t>- com prazo de validade indeterminado </a:t>
            </a:r>
          </a:p>
          <a:p>
            <a:r>
              <a:rPr lang="pt-BR" sz="1200">
                <a:solidFill>
                  <a:schemeClr val="tx1"/>
                </a:solidFill>
              </a:rPr>
              <a:t>ou </a:t>
            </a:r>
          </a:p>
          <a:p>
            <a:r>
              <a:rPr lang="pt-BR" sz="1200">
                <a:solidFill>
                  <a:schemeClr val="tx1"/>
                </a:solidFill>
              </a:rPr>
              <a:t>- com prazo de validade superior a 5 anos</a:t>
            </a:r>
          </a:p>
        </p:txBody>
      </p:sp>
      <p:sp>
        <p:nvSpPr>
          <p:cNvPr id="2" name="Título 1">
            <a:extLst>
              <a:ext uri="{FF2B5EF4-FFF2-40B4-BE49-F238E27FC236}">
                <a16:creationId xmlns:a16="http://schemas.microsoft.com/office/drawing/2014/main" id="{A0EE8687-EFE7-A80C-DADC-37473145939F}"/>
              </a:ext>
            </a:extLst>
          </p:cNvPr>
          <p:cNvSpPr>
            <a:spLocks noGrp="1"/>
          </p:cNvSpPr>
          <p:nvPr>
            <p:ph type="title"/>
          </p:nvPr>
        </p:nvSpPr>
        <p:spPr>
          <a:xfrm>
            <a:off x="382280" y="-41964"/>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35593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nvGraphicFramePr>
        <p:xfrm>
          <a:off x="1" y="306895"/>
          <a:ext cx="8175170" cy="4836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o Explicativo: Seta para a Esquerda 4">
            <a:extLst>
              <a:ext uri="{FF2B5EF4-FFF2-40B4-BE49-F238E27FC236}">
                <a16:creationId xmlns:a16="http://schemas.microsoft.com/office/drawing/2014/main" id="{FA640970-E09F-5E11-83BB-4B7C1B1DF8AD}"/>
              </a:ext>
            </a:extLst>
          </p:cNvPr>
          <p:cNvSpPr/>
          <p:nvPr/>
        </p:nvSpPr>
        <p:spPr>
          <a:xfrm>
            <a:off x="7678755" y="3816234"/>
            <a:ext cx="1200839" cy="68490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Modelo 7</a:t>
            </a:r>
          </a:p>
        </p:txBody>
      </p:sp>
      <p:sp>
        <p:nvSpPr>
          <p:cNvPr id="3" name="Título 1">
            <a:extLst>
              <a:ext uri="{FF2B5EF4-FFF2-40B4-BE49-F238E27FC236}">
                <a16:creationId xmlns:a16="http://schemas.microsoft.com/office/drawing/2014/main" id="{DC233A0D-13A5-8CED-493B-A3F1ADC3517B}"/>
              </a:ext>
            </a:extLst>
          </p:cNvPr>
          <p:cNvSpPr>
            <a:spLocks noGrp="1"/>
          </p:cNvSpPr>
          <p:nvPr>
            <p:ph type="title"/>
          </p:nvPr>
        </p:nvSpPr>
        <p:spPr>
          <a:xfrm>
            <a:off x="382280" y="-107001"/>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31012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2636514" y="1951660"/>
            <a:ext cx="3870972" cy="718329"/>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Novo modelo de certificação, consistindo de:</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3163298" y="508611"/>
            <a:ext cx="2467778"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a:t>
            </a:r>
          </a:p>
          <a:p>
            <a:pPr algn="ctr"/>
            <a:r>
              <a:rPr lang="pt-BR" sz="2000" b="1">
                <a:solidFill>
                  <a:schemeClr val="tx1"/>
                </a:solidFill>
              </a:rPr>
              <a:t>Modelo 7?</a:t>
            </a:r>
          </a:p>
        </p:txBody>
      </p:sp>
      <p:sp>
        <p:nvSpPr>
          <p:cNvPr id="7" name="Retângulo: Cantos Arredondados 6">
            <a:extLst>
              <a:ext uri="{FF2B5EF4-FFF2-40B4-BE49-F238E27FC236}">
                <a16:creationId xmlns:a16="http://schemas.microsoft.com/office/drawing/2014/main" id="{9903950F-1310-AC76-8488-61ABBC47DA16}"/>
              </a:ext>
            </a:extLst>
          </p:cNvPr>
          <p:cNvSpPr/>
          <p:nvPr/>
        </p:nvSpPr>
        <p:spPr>
          <a:xfrm>
            <a:off x="1167056" y="2824907"/>
            <a:ext cx="2577948"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inicial </a:t>
            </a:r>
          </a:p>
          <a:p>
            <a:pPr algn="ctr"/>
            <a:r>
              <a:rPr lang="pt-BR" sz="2000">
                <a:solidFill>
                  <a:schemeClr val="tx1"/>
                </a:solidFill>
              </a:rPr>
              <a:t>(ensaios + SGQ)</a:t>
            </a:r>
          </a:p>
        </p:txBody>
      </p:sp>
      <p:sp>
        <p:nvSpPr>
          <p:cNvPr id="13" name="Retângulo: Cantos Arredondados 12">
            <a:extLst>
              <a:ext uri="{FF2B5EF4-FFF2-40B4-BE49-F238E27FC236}">
                <a16:creationId xmlns:a16="http://schemas.microsoft.com/office/drawing/2014/main" id="{76F3DB80-5699-CC62-A687-1A0A880B8933}"/>
              </a:ext>
            </a:extLst>
          </p:cNvPr>
          <p:cNvSpPr/>
          <p:nvPr/>
        </p:nvSpPr>
        <p:spPr>
          <a:xfrm>
            <a:off x="5476114" y="2824908"/>
            <a:ext cx="2875402"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de manutenção </a:t>
            </a:r>
          </a:p>
          <a:p>
            <a:pPr algn="ctr"/>
            <a:r>
              <a:rPr lang="pt-BR" sz="2000">
                <a:solidFill>
                  <a:schemeClr val="tx1"/>
                </a:solidFill>
              </a:rPr>
              <a:t>(SGQ)</a:t>
            </a:r>
          </a:p>
        </p:txBody>
      </p:sp>
      <p:sp>
        <p:nvSpPr>
          <p:cNvPr id="14" name="Cruz 13">
            <a:extLst>
              <a:ext uri="{FF2B5EF4-FFF2-40B4-BE49-F238E27FC236}">
                <a16:creationId xmlns:a16="http://schemas.microsoft.com/office/drawing/2014/main" id="{A9FA623E-7C21-BCF7-A550-E75B4B534B4B}"/>
              </a:ext>
            </a:extLst>
          </p:cNvPr>
          <p:cNvSpPr/>
          <p:nvPr/>
        </p:nvSpPr>
        <p:spPr>
          <a:xfrm>
            <a:off x="4241494" y="3128988"/>
            <a:ext cx="661012" cy="60592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9B8F77DA-EC1C-8945-D2D6-0E5E901CAB28}"/>
              </a:ext>
            </a:extLst>
          </p:cNvPr>
          <p:cNvSpPr>
            <a:spLocks noGrp="1"/>
          </p:cNvSpPr>
          <p:nvPr>
            <p:ph type="title"/>
          </p:nvPr>
        </p:nvSpPr>
        <p:spPr>
          <a:xfrm>
            <a:off x="382280" y="-107001"/>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Tree>
    <p:extLst>
      <p:ext uri="{BB962C8B-B14F-4D97-AF65-F5344CB8AC3E}">
        <p14:creationId xmlns:p14="http://schemas.microsoft.com/office/powerpoint/2010/main" val="9453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53358" y="580137"/>
          <a:ext cx="7315200" cy="3313364"/>
        </p:xfrm>
        <a:graphic>
          <a:graphicData uri="http://schemas.openxmlformats.org/drawingml/2006/table">
            <a:tbl>
              <a:tblPr firstRow="1" bandRow="1">
                <a:tableStyleId>{5940675A-B579-460E-94D1-54222C63F5DA}</a:tableStyleId>
              </a:tblPr>
              <a:tblGrid>
                <a:gridCol w="3661442">
                  <a:extLst>
                    <a:ext uri="{9D8B030D-6E8A-4147-A177-3AD203B41FA5}">
                      <a16:colId xmlns:a16="http://schemas.microsoft.com/office/drawing/2014/main" val="3342572567"/>
                    </a:ext>
                  </a:extLst>
                </a:gridCol>
                <a:gridCol w="3653758">
                  <a:extLst>
                    <a:ext uri="{9D8B030D-6E8A-4147-A177-3AD203B41FA5}">
                      <a16:colId xmlns:a16="http://schemas.microsoft.com/office/drawing/2014/main" val="113269039"/>
                    </a:ext>
                  </a:extLst>
                </a:gridCol>
              </a:tblGrid>
              <a:tr h="338422">
                <a:tc gridSpan="2">
                  <a:txBody>
                    <a:bodyPr/>
                    <a:lstStyle/>
                    <a:p>
                      <a:pPr algn="ctr"/>
                      <a:r>
                        <a:rPr lang="pt-BR" sz="1300" b="1"/>
                        <a:t>Avaliação Inicial</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338422">
                <a:tc>
                  <a:txBody>
                    <a:bodyPr/>
                    <a:lstStyle/>
                    <a:p>
                      <a:pPr algn="ctr"/>
                      <a:r>
                        <a:rPr lang="pt-BR" sz="1300" b="1" kern="1200">
                          <a:solidFill>
                            <a:schemeClr val="tx1"/>
                          </a:solidFill>
                          <a:effectLst/>
                          <a:latin typeface="+mn-lt"/>
                          <a:ea typeface="+mn-ea"/>
                          <a:cs typeface="+mn-cs"/>
                        </a:rPr>
                        <a:t>Solicitação para certificação</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Memorial descritivo</a:t>
                      </a:r>
                    </a:p>
                  </a:txBody>
                  <a:tcPr>
                    <a:solidFill>
                      <a:schemeClr val="accent1">
                        <a:lumMod val="40000"/>
                        <a:lumOff val="60000"/>
                      </a:schemeClr>
                    </a:solidFill>
                  </a:tcPr>
                </a:tc>
                <a:extLst>
                  <a:ext uri="{0D108BD9-81ED-4DB2-BD59-A6C34878D82A}">
                    <a16:rowId xmlns:a16="http://schemas.microsoft.com/office/drawing/2014/main" val="561210473"/>
                  </a:ext>
                </a:extLst>
              </a:tr>
              <a:tr h="2422389">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kern="1200">
                          <a:solidFill>
                            <a:schemeClr val="tx1"/>
                          </a:solidFill>
                          <a:effectLst/>
                          <a:latin typeface="+mn-lt"/>
                          <a:ea typeface="+mn-ea"/>
                          <a:cs typeface="+mn-cs"/>
                        </a:rPr>
                        <a:t>informações constantes no RGCEPI</a:t>
                      </a:r>
                      <a:r>
                        <a:rPr lang="pt-BR" sz="1350">
                          <a:effectLst/>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pt-BR" sz="800">
                        <a:effectLst/>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a:effectLst/>
                        </a:rPr>
                        <a:t>identificação da </a:t>
                      </a:r>
                      <a:r>
                        <a:rPr lang="pt-BR" sz="1350" b="1">
                          <a:solidFill>
                            <a:srgbClr val="0432FF"/>
                          </a:solidFill>
                          <a:effectLst/>
                        </a:rPr>
                        <a:t>parte principal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pt-BR" sz="800">
                        <a:effectLst/>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50">
                          <a:effectLst/>
                        </a:rPr>
                        <a:t>identificação das </a:t>
                      </a:r>
                      <a:r>
                        <a:rPr lang="pt-BR" sz="1350" b="1">
                          <a:solidFill>
                            <a:srgbClr val="0432FF"/>
                          </a:solidFill>
                          <a:effectLst/>
                        </a:rPr>
                        <a:t>partes componentes</a:t>
                      </a:r>
                    </a:p>
                    <a:p>
                      <a:pPr marL="0" marR="0" lvl="0" indent="0" algn="l" defTabSz="685800" rtl="0" eaLnBrk="1" fontAlgn="auto" latinLnBrk="0" hangingPunct="1">
                        <a:lnSpc>
                          <a:spcPct val="100000"/>
                        </a:lnSpc>
                        <a:spcBef>
                          <a:spcPts val="0"/>
                        </a:spcBef>
                        <a:spcAft>
                          <a:spcPts val="0"/>
                        </a:spcAft>
                        <a:buClrTx/>
                        <a:buSzTx/>
                        <a:buFontTx/>
                        <a:buNone/>
                        <a:tabLst/>
                        <a:defRPr/>
                      </a:pPr>
                      <a:r>
                        <a:rPr lang="pt-BR" sz="800">
                          <a:effectLst/>
                        </a:rPr>
                        <a:t> </a:t>
                      </a:r>
                    </a:p>
                  </a:txBody>
                  <a:tcPr>
                    <a:solidFill>
                      <a:schemeClr val="bg1"/>
                    </a:solidFill>
                  </a:tcPr>
                </a:tc>
                <a:tc>
                  <a:txBody>
                    <a:bodyPr/>
                    <a:lstStyle/>
                    <a:p>
                      <a:pPr marL="285750" indent="-285750" algn="just">
                        <a:buFont typeface="Wingdings" pitchFamily="2" charset="2"/>
                        <a:buChar char="ü"/>
                      </a:pPr>
                      <a:r>
                        <a:rPr lang="pt-BR" sz="1350">
                          <a:effectLst/>
                        </a:rPr>
                        <a:t>informações constantes no RGCEPI</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do </a:t>
                      </a:r>
                      <a:r>
                        <a:rPr lang="pt-BR" sz="1350" b="1" kern="1200">
                          <a:solidFill>
                            <a:srgbClr val="0432FF"/>
                          </a:solidFill>
                          <a:effectLst/>
                          <a:latin typeface="+mn-lt"/>
                          <a:ea typeface="+mn-ea"/>
                          <a:cs typeface="+mn-cs"/>
                        </a:rPr>
                        <a:t>componente crítico principal</a:t>
                      </a:r>
                      <a:r>
                        <a:rPr lang="pt-BR" sz="1350" kern="1200">
                          <a:solidFill>
                            <a:schemeClr val="tx1"/>
                          </a:solidFill>
                          <a:effectLst/>
                          <a:latin typeface="+mn-lt"/>
                          <a:ea typeface="+mn-ea"/>
                          <a:cs typeface="+mn-cs"/>
                        </a:rPr>
                        <a:t>, incluindo composição, gramatura, referência comercial e fabricante</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da </a:t>
                      </a:r>
                      <a:r>
                        <a:rPr lang="pt-BR" sz="1350" b="1" kern="1200">
                          <a:solidFill>
                            <a:srgbClr val="0432FF"/>
                          </a:solidFill>
                          <a:effectLst/>
                          <a:latin typeface="+mn-lt"/>
                          <a:ea typeface="+mn-ea"/>
                          <a:cs typeface="+mn-cs"/>
                        </a:rPr>
                        <a:t>parte principal e das partes componentes</a:t>
                      </a:r>
                      <a:r>
                        <a:rPr lang="pt-BR" sz="1350" kern="1200">
                          <a:solidFill>
                            <a:srgbClr val="0432FF"/>
                          </a:solidFill>
                          <a:effectLst/>
                          <a:latin typeface="+mn-lt"/>
                          <a:ea typeface="+mn-ea"/>
                          <a:cs typeface="+mn-cs"/>
                        </a:rPr>
                        <a:t>,</a:t>
                      </a:r>
                      <a:r>
                        <a:rPr lang="pt-BR" sz="1350" kern="1200">
                          <a:solidFill>
                            <a:schemeClr val="tx1"/>
                          </a:solidFill>
                          <a:effectLst/>
                          <a:latin typeface="+mn-lt"/>
                          <a:ea typeface="+mn-ea"/>
                          <a:cs typeface="+mn-cs"/>
                        </a:rPr>
                        <a:t> informando sua referência comercial e seus respectivos fornecedores</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kern="1200">
                          <a:solidFill>
                            <a:schemeClr val="tx1"/>
                          </a:solidFill>
                          <a:effectLst/>
                          <a:latin typeface="+mn-lt"/>
                          <a:ea typeface="+mn-ea"/>
                          <a:cs typeface="+mn-cs"/>
                        </a:rPr>
                        <a:t>descrição da </a:t>
                      </a:r>
                      <a:r>
                        <a:rPr lang="pt-BR" sz="1350" b="1" kern="1200">
                          <a:solidFill>
                            <a:srgbClr val="0432FF"/>
                          </a:solidFill>
                          <a:effectLst/>
                          <a:latin typeface="+mn-lt"/>
                          <a:ea typeface="+mn-ea"/>
                          <a:cs typeface="+mn-cs"/>
                        </a:rPr>
                        <a:t>forma de fechamento </a:t>
                      </a:r>
                      <a:r>
                        <a:rPr lang="pt-BR" sz="1350" kern="1200">
                          <a:solidFill>
                            <a:schemeClr val="tx1"/>
                          </a:solidFill>
                          <a:effectLst/>
                          <a:latin typeface="+mn-lt"/>
                          <a:ea typeface="+mn-ea"/>
                          <a:cs typeface="+mn-cs"/>
                        </a:rPr>
                        <a:t>e da </a:t>
                      </a:r>
                      <a:r>
                        <a:rPr lang="pt-BR" sz="1350" b="1" kern="1200">
                          <a:solidFill>
                            <a:srgbClr val="0432FF"/>
                          </a:solidFill>
                          <a:effectLst/>
                          <a:latin typeface="+mn-lt"/>
                          <a:ea typeface="+mn-ea"/>
                          <a:cs typeface="+mn-cs"/>
                        </a:rPr>
                        <a:t>forma de fixação e conexão </a:t>
                      </a:r>
                      <a:r>
                        <a:rPr lang="pt-BR" sz="1350" kern="1200">
                          <a:solidFill>
                            <a:schemeClr val="tx1"/>
                          </a:solidFill>
                          <a:effectLst/>
                          <a:latin typeface="+mn-lt"/>
                          <a:ea typeface="+mn-ea"/>
                          <a:cs typeface="+mn-cs"/>
                        </a:rPr>
                        <a:t>entre as peças</a:t>
                      </a:r>
                      <a:r>
                        <a:rPr lang="pt-BR" sz="1200">
                          <a:effectLst/>
                        </a:rPr>
                        <a:t> </a:t>
                      </a:r>
                    </a:p>
                    <a:p>
                      <a:pPr marL="0" indent="0" algn="just">
                        <a:buFontTx/>
                        <a:buNone/>
                      </a:pPr>
                      <a:endParaRPr lang="pt-BR" sz="800">
                        <a:effectLst/>
                      </a:endParaRPr>
                    </a:p>
                    <a:p>
                      <a:pPr marL="285750" indent="-285750" algn="just">
                        <a:buFont typeface="Wingdings" pitchFamily="2" charset="2"/>
                        <a:buChar char="ü"/>
                      </a:pPr>
                      <a:r>
                        <a:rPr lang="pt-BR" sz="1350" b="1" kern="1200">
                          <a:solidFill>
                            <a:srgbClr val="0432FF"/>
                          </a:solidFill>
                          <a:effectLst/>
                          <a:latin typeface="+mn-lt"/>
                          <a:ea typeface="+mn-ea"/>
                          <a:cs typeface="+mn-cs"/>
                        </a:rPr>
                        <a:t>classe de proteção</a:t>
                      </a:r>
                      <a:r>
                        <a:rPr lang="pt-BR" sz="1200" b="1">
                          <a:solidFill>
                            <a:srgbClr val="0432FF"/>
                          </a:solidFill>
                          <a:effectLst/>
                        </a:rPr>
                        <a:t> </a:t>
                      </a:r>
                      <a:endParaRPr lang="pt-BR" sz="1300" b="1">
                        <a:solidFill>
                          <a:srgbClr val="0432FF"/>
                        </a:solidFill>
                        <a:effectLst/>
                      </a:endParaRPr>
                    </a:p>
                  </a:txBody>
                  <a:tcPr>
                    <a:solidFill>
                      <a:schemeClr val="bg1"/>
                    </a:solidFill>
                  </a:tcPr>
                </a:tc>
                <a:extLst>
                  <a:ext uri="{0D108BD9-81ED-4DB2-BD59-A6C34878D82A}">
                    <a16:rowId xmlns:a16="http://schemas.microsoft.com/office/drawing/2014/main" val="3632014046"/>
                  </a:ext>
                </a:extLst>
              </a:tr>
            </a:tbl>
          </a:graphicData>
        </a:graphic>
      </p:graphicFrame>
      <p:sp>
        <p:nvSpPr>
          <p:cNvPr id="7" name="Título 1">
            <a:extLst>
              <a:ext uri="{FF2B5EF4-FFF2-40B4-BE49-F238E27FC236}">
                <a16:creationId xmlns:a16="http://schemas.microsoft.com/office/drawing/2014/main" id="{D4D949C2-18C5-377E-87D6-758023E5515B}"/>
              </a:ext>
            </a:extLst>
          </p:cNvPr>
          <p:cNvSpPr>
            <a:spLocks noGrp="1"/>
          </p:cNvSpPr>
          <p:nvPr>
            <p:ph type="title"/>
          </p:nvPr>
        </p:nvSpPr>
        <p:spPr>
          <a:xfrm>
            <a:off x="371395" y="-87088"/>
            <a:ext cx="7708779" cy="653619"/>
          </a:xfrm>
        </p:spPr>
        <p:txBody>
          <a:bodyPr>
            <a:normAutofit/>
          </a:bodyPr>
          <a:lstStyle/>
          <a:p>
            <a:r>
              <a:rPr lang="pt-BR" sz="1400" b="1" u="sng">
                <a:latin typeface="+mn-lt"/>
                <a:cs typeface="Calibri"/>
              </a:rPr>
              <a:t>Anexo J – </a:t>
            </a:r>
            <a:r>
              <a:rPr lang="pt-BR" sz="1400" b="1" u="sng">
                <a:effectLst/>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effectLst/>
              </a:rPr>
              <a:t> </a:t>
            </a:r>
            <a:endParaRPr lang="pt-BR" sz="1400" b="1" u="sng">
              <a:latin typeface="+mn-lt"/>
              <a:cs typeface="Calibri"/>
            </a:endParaRPr>
          </a:p>
        </p:txBody>
      </p:sp>
      <p:sp>
        <p:nvSpPr>
          <p:cNvPr id="10" name="Canto Dobrado 9">
            <a:extLst>
              <a:ext uri="{FF2B5EF4-FFF2-40B4-BE49-F238E27FC236}">
                <a16:creationId xmlns:a16="http://schemas.microsoft.com/office/drawing/2014/main" id="{7F567AA2-69D4-721B-A45D-0A885B020415}"/>
              </a:ext>
            </a:extLst>
          </p:cNvPr>
          <p:cNvSpPr/>
          <p:nvPr/>
        </p:nvSpPr>
        <p:spPr>
          <a:xfrm>
            <a:off x="108857" y="2909683"/>
            <a:ext cx="3886199" cy="787356"/>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ü"/>
            </a:pPr>
            <a:r>
              <a:rPr lang="pt-BR">
                <a:solidFill>
                  <a:schemeClr val="tx1"/>
                </a:solidFill>
              </a:rPr>
              <a:t>Cabe ao OCP nacional identificar o modelo do EPI tipo vestimenta condutiva para trabalho ao potencial até 1000 kV CA e 800 kV CC</a:t>
            </a:r>
            <a:r>
              <a:rPr lang="pt-BR" sz="1200">
                <a:solidFill>
                  <a:schemeClr val="tx1"/>
                </a:solidFill>
              </a:rPr>
              <a:t> </a:t>
            </a:r>
            <a:endParaRPr lang="pt-BR" sz="1300">
              <a:solidFill>
                <a:schemeClr val="tx1"/>
              </a:solidFill>
            </a:endParaRPr>
          </a:p>
        </p:txBody>
      </p:sp>
      <p:sp>
        <p:nvSpPr>
          <p:cNvPr id="11" name="CaixaDeTexto 10">
            <a:extLst>
              <a:ext uri="{FF2B5EF4-FFF2-40B4-BE49-F238E27FC236}">
                <a16:creationId xmlns:a16="http://schemas.microsoft.com/office/drawing/2014/main" id="{116AE489-12D0-DF74-4830-F7178B3D5EC0}"/>
              </a:ext>
            </a:extLst>
          </p:cNvPr>
          <p:cNvSpPr txBox="1"/>
          <p:nvPr/>
        </p:nvSpPr>
        <p:spPr>
          <a:xfrm>
            <a:off x="4735287" y="426248"/>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graphicFrame>
        <p:nvGraphicFramePr>
          <p:cNvPr id="5" name="Tabela 4">
            <a:extLst>
              <a:ext uri="{FF2B5EF4-FFF2-40B4-BE49-F238E27FC236}">
                <a16:creationId xmlns:a16="http://schemas.microsoft.com/office/drawing/2014/main" id="{E449C089-A945-FF7C-2F3C-CA45FC3F7D38}"/>
              </a:ext>
            </a:extLst>
          </p:cNvPr>
          <p:cNvGraphicFramePr>
            <a:graphicFrameLocks noGrp="1"/>
          </p:cNvGraphicFramePr>
          <p:nvPr/>
        </p:nvGraphicFramePr>
        <p:xfrm>
          <a:off x="453358" y="4287933"/>
          <a:ext cx="7315200" cy="66040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4201963646"/>
                    </a:ext>
                  </a:extLst>
                </a:gridCol>
              </a:tblGrid>
              <a:tr h="262716">
                <a:tc>
                  <a:txBody>
                    <a:bodyPr/>
                    <a:lstStyle/>
                    <a:p>
                      <a:pPr algn="ctr"/>
                      <a:r>
                        <a:rPr lang="pt-BR" sz="1300" b="1"/>
                        <a:t> Ensaios iniciais</a:t>
                      </a:r>
                    </a:p>
                  </a:txBody>
                  <a:tcPr>
                    <a:solidFill>
                      <a:schemeClr val="bg2"/>
                    </a:solidFill>
                  </a:tcPr>
                </a:tc>
                <a:extLst>
                  <a:ext uri="{0D108BD9-81ED-4DB2-BD59-A6C34878D82A}">
                    <a16:rowId xmlns:a16="http://schemas.microsoft.com/office/drawing/2014/main" val="2353952462"/>
                  </a:ext>
                </a:extLst>
              </a:tr>
              <a:tr h="370840">
                <a:tc>
                  <a:txBody>
                    <a:bodyPr/>
                    <a:lstStyle/>
                    <a:p>
                      <a:pPr algn="ctr"/>
                      <a:r>
                        <a:rPr lang="pt-BR" sz="1300" b="0">
                          <a:solidFill>
                            <a:schemeClr val="tx1"/>
                          </a:solidFill>
                        </a:rPr>
                        <a:t>Todos os ensaios previstos na </a:t>
                      </a:r>
                      <a:r>
                        <a:rPr lang="pt-BR" sz="1300" b="1">
                          <a:solidFill>
                            <a:schemeClr val="tx1"/>
                          </a:solidFill>
                        </a:rPr>
                        <a:t>IEC 60895</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sp>
        <p:nvSpPr>
          <p:cNvPr id="6" name="CaixaDeTexto 5">
            <a:extLst>
              <a:ext uri="{FF2B5EF4-FFF2-40B4-BE49-F238E27FC236}">
                <a16:creationId xmlns:a16="http://schemas.microsoft.com/office/drawing/2014/main" id="{940EF3CD-3019-26DE-DAF3-9E40BD883AE6}"/>
              </a:ext>
            </a:extLst>
          </p:cNvPr>
          <p:cNvSpPr txBox="1"/>
          <p:nvPr/>
        </p:nvSpPr>
        <p:spPr>
          <a:xfrm>
            <a:off x="4735287" y="4134044"/>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Tree>
    <p:extLst>
      <p:ext uri="{BB962C8B-B14F-4D97-AF65-F5344CB8AC3E}">
        <p14:creationId xmlns:p14="http://schemas.microsoft.com/office/powerpoint/2010/main" val="24112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CE9BC66-3DDA-C748-648E-FC3A99228C5C}"/>
              </a:ext>
            </a:extLst>
          </p:cNvPr>
          <p:cNvGraphicFramePr>
            <a:graphicFrameLocks noGrp="1"/>
          </p:cNvGraphicFramePr>
          <p:nvPr/>
        </p:nvGraphicFramePr>
        <p:xfrm>
          <a:off x="442472" y="566531"/>
          <a:ext cx="7315200" cy="66040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4201963646"/>
                    </a:ext>
                  </a:extLst>
                </a:gridCol>
              </a:tblGrid>
              <a:tr h="262716">
                <a:tc>
                  <a:txBody>
                    <a:bodyPr/>
                    <a:lstStyle/>
                    <a:p>
                      <a:pPr algn="ctr"/>
                      <a:r>
                        <a:rPr lang="pt-BR" sz="1300" b="1"/>
                        <a:t>Certificado de conformidade</a:t>
                      </a:r>
                    </a:p>
                  </a:txBody>
                  <a:tcPr>
                    <a:solidFill>
                      <a:schemeClr val="bg2"/>
                    </a:solidFill>
                  </a:tcPr>
                </a:tc>
                <a:extLst>
                  <a:ext uri="{0D108BD9-81ED-4DB2-BD59-A6C34878D82A}">
                    <a16:rowId xmlns:a16="http://schemas.microsoft.com/office/drawing/2014/main" val="2353952462"/>
                  </a:ext>
                </a:extLst>
              </a:tr>
              <a:tr h="370840">
                <a:tc>
                  <a:txBody>
                    <a:bodyPr/>
                    <a:lstStyle/>
                    <a:p>
                      <a:pPr algn="ctr"/>
                      <a:r>
                        <a:rPr lang="pt-BR" sz="1300" b="1">
                          <a:solidFill>
                            <a:schemeClr val="tx1"/>
                          </a:solidFill>
                        </a:rPr>
                        <a:t>5 anos</a:t>
                      </a:r>
                      <a:endParaRPr lang="pt-BR" sz="1300">
                        <a:solidFill>
                          <a:schemeClr val="tx1"/>
                        </a:solidFill>
                      </a:endParaRPr>
                    </a:p>
                  </a:txBody>
                  <a:tcPr/>
                </a:tc>
                <a:extLst>
                  <a:ext uri="{0D108BD9-81ED-4DB2-BD59-A6C34878D82A}">
                    <a16:rowId xmlns:a16="http://schemas.microsoft.com/office/drawing/2014/main" val="2857481063"/>
                  </a:ext>
                </a:extLst>
              </a:tr>
            </a:tbl>
          </a:graphicData>
        </a:graphic>
      </p:graphicFrame>
      <p:graphicFrame>
        <p:nvGraphicFramePr>
          <p:cNvPr id="4" name="Tabela 3">
            <a:extLst>
              <a:ext uri="{FF2B5EF4-FFF2-40B4-BE49-F238E27FC236}">
                <a16:creationId xmlns:a16="http://schemas.microsoft.com/office/drawing/2014/main" id="{AE6EF02F-1BBD-CBFA-9C94-68B6C2E408A8}"/>
              </a:ext>
            </a:extLst>
          </p:cNvPr>
          <p:cNvGraphicFramePr>
            <a:graphicFrameLocks noGrp="1"/>
          </p:cNvGraphicFramePr>
          <p:nvPr/>
        </p:nvGraphicFramePr>
        <p:xfrm>
          <a:off x="442472" y="1476347"/>
          <a:ext cx="7315200" cy="1661160"/>
        </p:xfrm>
        <a:graphic>
          <a:graphicData uri="http://schemas.openxmlformats.org/drawingml/2006/table">
            <a:tbl>
              <a:tblPr firstRow="1" bandRow="1">
                <a:tableStyleId>{5940675A-B579-460E-94D1-54222C63F5DA}</a:tableStyleId>
              </a:tblPr>
              <a:tblGrid>
                <a:gridCol w="5392271">
                  <a:extLst>
                    <a:ext uri="{9D8B030D-6E8A-4147-A177-3AD203B41FA5}">
                      <a16:colId xmlns:a16="http://schemas.microsoft.com/office/drawing/2014/main" val="3342572567"/>
                    </a:ext>
                  </a:extLst>
                </a:gridCol>
                <a:gridCol w="1922929">
                  <a:extLst>
                    <a:ext uri="{9D8B030D-6E8A-4147-A177-3AD203B41FA5}">
                      <a16:colId xmlns:a16="http://schemas.microsoft.com/office/drawing/2014/main" val="113269039"/>
                    </a:ext>
                  </a:extLst>
                </a:gridCol>
              </a:tblGrid>
              <a:tr h="262716">
                <a:tc gridSpan="2">
                  <a:txBody>
                    <a:bodyPr/>
                    <a:lstStyle/>
                    <a:p>
                      <a:pPr algn="ctr"/>
                      <a:r>
                        <a:rPr lang="pt-BR" sz="1300" b="1"/>
                        <a:t>Avaliação de manutenção </a:t>
                      </a:r>
                    </a:p>
                  </a:txBody>
                  <a:tcPr>
                    <a:solidFill>
                      <a:schemeClr val="bg2"/>
                    </a:solidFill>
                  </a:tcPr>
                </a:tc>
                <a:tc hMerge="1">
                  <a:txBody>
                    <a:bodyPr/>
                    <a:lstStyle/>
                    <a:p>
                      <a:endParaRPr lang="pt-BR"/>
                    </a:p>
                  </a:txBody>
                  <a:tcPr/>
                </a:tc>
                <a:extLst>
                  <a:ext uri="{0D108BD9-81ED-4DB2-BD59-A6C34878D82A}">
                    <a16:rowId xmlns:a16="http://schemas.microsoft.com/office/drawing/2014/main" val="958659633"/>
                  </a:ext>
                </a:extLst>
              </a:tr>
              <a:tr h="0">
                <a:tc>
                  <a:txBody>
                    <a:bodyPr/>
                    <a:lstStyle/>
                    <a:p>
                      <a:pPr algn="ctr"/>
                      <a:r>
                        <a:rPr lang="pt-BR" sz="1300" b="1" kern="1200">
                          <a:solidFill>
                            <a:schemeClr val="tx1"/>
                          </a:solidFill>
                          <a:effectLst/>
                          <a:latin typeface="+mn-lt"/>
                          <a:ea typeface="+mn-ea"/>
                          <a:cs typeface="+mn-cs"/>
                        </a:rPr>
                        <a:t>Avaliação de manutenção do SGQ e do processo produtivo</a:t>
                      </a:r>
                      <a:r>
                        <a:rPr lang="pt-BR" sz="1300" b="1">
                          <a:effectLst/>
                        </a:rPr>
                        <a:t> </a:t>
                      </a:r>
                      <a:endParaRPr lang="pt-BR" sz="1300" b="1"/>
                    </a:p>
                  </a:txBody>
                  <a:tcP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00" b="1"/>
                        <a:t>Ensaios de manutenção</a:t>
                      </a:r>
                    </a:p>
                  </a:txBody>
                  <a:tcPr>
                    <a:solidFill>
                      <a:schemeClr val="accent1">
                        <a:lumMod val="40000"/>
                        <a:lumOff val="60000"/>
                      </a:schemeClr>
                    </a:solidFill>
                  </a:tcPr>
                </a:tc>
                <a:extLst>
                  <a:ext uri="{0D108BD9-81ED-4DB2-BD59-A6C34878D82A}">
                    <a16:rowId xmlns:a16="http://schemas.microsoft.com/office/drawing/2014/main" val="561210473"/>
                  </a:ext>
                </a:extLst>
              </a:tr>
              <a:tr h="183527">
                <a:tc>
                  <a:txBody>
                    <a:bodyPr/>
                    <a:lstStyle/>
                    <a:p>
                      <a:pPr algn="just"/>
                      <a:r>
                        <a:rPr lang="pt-BR" sz="1300" b="0"/>
                        <a:t>a) a cada </a:t>
                      </a:r>
                      <a:r>
                        <a:rPr lang="pt-BR" sz="1300" b="1">
                          <a:solidFill>
                            <a:srgbClr val="0432FF"/>
                          </a:solidFill>
                        </a:rPr>
                        <a:t>20 meses</a:t>
                      </a:r>
                      <a:r>
                        <a:rPr lang="pt-BR" sz="1300" b="0"/>
                        <a:t>, caso a unidade fabril e o importador possuam SGQ certificado com base na ISO 9001; ou </a:t>
                      </a:r>
                    </a:p>
                    <a:p>
                      <a:pPr algn="just"/>
                      <a:endParaRPr lang="pt-BR" sz="1300" b="0"/>
                    </a:p>
                    <a:p>
                      <a:pPr algn="just"/>
                      <a:r>
                        <a:rPr lang="pt-BR" sz="1300" b="0" err="1"/>
                        <a:t>b</a:t>
                      </a:r>
                      <a:r>
                        <a:rPr lang="pt-BR" sz="1300" b="0"/>
                        <a:t>) a cada </a:t>
                      </a:r>
                      <a:r>
                        <a:rPr lang="pt-BR" sz="1300" b="1">
                          <a:solidFill>
                            <a:srgbClr val="0432FF"/>
                          </a:solidFill>
                        </a:rPr>
                        <a:t>12 meses</a:t>
                      </a:r>
                      <a:r>
                        <a:rPr lang="pt-BR" sz="1300" b="0"/>
                        <a:t>, caso a unidade fabril e o importador não possuam SGQ certificado com base na ISO 9001</a:t>
                      </a:r>
                    </a:p>
                  </a:txBody>
                  <a:tcPr>
                    <a:solidFill>
                      <a:schemeClr val="bg1"/>
                    </a:solidFill>
                  </a:tcPr>
                </a:tc>
                <a:tc>
                  <a:txBody>
                    <a:bodyPr/>
                    <a:lstStyle/>
                    <a:p>
                      <a:pPr marL="0" indent="0" algn="ctr">
                        <a:buFontTx/>
                        <a:buNone/>
                      </a:pPr>
                      <a:r>
                        <a:rPr lang="pt-BR" sz="1350" b="1" kern="1200">
                          <a:solidFill>
                            <a:srgbClr val="0432FF"/>
                          </a:solidFill>
                          <a:effectLst/>
                          <a:latin typeface="+mn-lt"/>
                          <a:ea typeface="+mn-ea"/>
                          <a:cs typeface="+mn-cs"/>
                        </a:rPr>
                        <a:t>Não tem no modelo 7</a:t>
                      </a:r>
                      <a:endParaRPr lang="pt-BR" sz="1300" b="1">
                        <a:solidFill>
                          <a:srgbClr val="0432FF"/>
                        </a:solidFill>
                        <a:effectLst/>
                      </a:endParaRPr>
                    </a:p>
                  </a:txBody>
                  <a:tcPr anchor="ctr">
                    <a:solidFill>
                      <a:schemeClr val="bg1"/>
                    </a:solidFill>
                  </a:tcPr>
                </a:tc>
                <a:extLst>
                  <a:ext uri="{0D108BD9-81ED-4DB2-BD59-A6C34878D82A}">
                    <a16:rowId xmlns:a16="http://schemas.microsoft.com/office/drawing/2014/main" val="3632014046"/>
                  </a:ext>
                </a:extLst>
              </a:tr>
            </a:tbl>
          </a:graphicData>
        </a:graphic>
      </p:graphicFrame>
      <p:sp>
        <p:nvSpPr>
          <p:cNvPr id="5" name="CaixaDeTexto 4">
            <a:extLst>
              <a:ext uri="{FF2B5EF4-FFF2-40B4-BE49-F238E27FC236}">
                <a16:creationId xmlns:a16="http://schemas.microsoft.com/office/drawing/2014/main" id="{F1D81FE1-A253-8AA8-26E6-40EED1AFBC19}"/>
              </a:ext>
            </a:extLst>
          </p:cNvPr>
          <p:cNvSpPr txBox="1"/>
          <p:nvPr/>
        </p:nvSpPr>
        <p:spPr>
          <a:xfrm>
            <a:off x="5159830" y="421148"/>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
        <p:nvSpPr>
          <p:cNvPr id="7" name="Canto Dobrado 6">
            <a:extLst>
              <a:ext uri="{FF2B5EF4-FFF2-40B4-BE49-F238E27FC236}">
                <a16:creationId xmlns:a16="http://schemas.microsoft.com/office/drawing/2014/main" id="{9681E416-2B28-4385-D409-E779A308C626}"/>
              </a:ext>
            </a:extLst>
          </p:cNvPr>
          <p:cNvSpPr/>
          <p:nvPr/>
        </p:nvSpPr>
        <p:spPr>
          <a:xfrm>
            <a:off x="2412787" y="3096385"/>
            <a:ext cx="2627300" cy="868681"/>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300">
                <a:solidFill>
                  <a:schemeClr val="tx1"/>
                </a:solidFill>
              </a:rPr>
              <a:t>*Os prazos deverão ser contados a partir da data de emissão do certificado de conformidade</a:t>
            </a:r>
          </a:p>
        </p:txBody>
      </p:sp>
      <p:graphicFrame>
        <p:nvGraphicFramePr>
          <p:cNvPr id="9" name="Tabela 8">
            <a:extLst>
              <a:ext uri="{FF2B5EF4-FFF2-40B4-BE49-F238E27FC236}">
                <a16:creationId xmlns:a16="http://schemas.microsoft.com/office/drawing/2014/main" id="{2D9B6CBC-65A8-E6A7-5911-C5E65F2AAB8E}"/>
              </a:ext>
            </a:extLst>
          </p:cNvPr>
          <p:cNvGraphicFramePr>
            <a:graphicFrameLocks noGrp="1"/>
          </p:cNvGraphicFramePr>
          <p:nvPr/>
        </p:nvGraphicFramePr>
        <p:xfrm>
          <a:off x="453358" y="4188349"/>
          <a:ext cx="7315200" cy="7772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1881862428"/>
                    </a:ext>
                  </a:extLst>
                </a:gridCol>
              </a:tblGrid>
              <a:tr h="262716">
                <a:tc>
                  <a:txBody>
                    <a:bodyPr/>
                    <a:lstStyle/>
                    <a:p>
                      <a:pPr algn="ctr"/>
                      <a:r>
                        <a:rPr lang="pt-BR" sz="1300" b="1"/>
                        <a:t>Avaliação de recertificação </a:t>
                      </a:r>
                    </a:p>
                  </a:txBody>
                  <a:tcPr>
                    <a:solidFill>
                      <a:schemeClr val="bg2"/>
                    </a:solidFill>
                  </a:tcPr>
                </a:tc>
                <a:extLst>
                  <a:ext uri="{0D108BD9-81ED-4DB2-BD59-A6C34878D82A}">
                    <a16:rowId xmlns:a16="http://schemas.microsoft.com/office/drawing/2014/main" val="2410800874"/>
                  </a:ext>
                </a:extLst>
              </a:tr>
              <a:tr h="370840">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Realizada a cada 5 anos</a:t>
                      </a:r>
                    </a:p>
                    <a:p>
                      <a:pPr marL="285750" marR="0" lvl="0" indent="-285750" algn="just" defTabSz="685800" rtl="0" eaLnBrk="1" fontAlgn="auto" latinLnBrk="0" hangingPunct="1">
                        <a:lnSpc>
                          <a:spcPct val="100000"/>
                        </a:lnSpc>
                        <a:spcBef>
                          <a:spcPts val="0"/>
                        </a:spcBef>
                        <a:spcAft>
                          <a:spcPts val="0"/>
                        </a:spcAft>
                        <a:buClrTx/>
                        <a:buSzTx/>
                        <a:buFont typeface="Wingdings" pitchFamily="2" charset="2"/>
                        <a:buChar char="ü"/>
                        <a:tabLst/>
                        <a:defRPr/>
                      </a:pPr>
                      <a:r>
                        <a:rPr lang="pt-BR" sz="1300"/>
                        <a:t>Deve ser concluída até a data de validade do certificado de conformidade</a:t>
                      </a:r>
                    </a:p>
                  </a:txBody>
                  <a:tcPr>
                    <a:solidFill>
                      <a:schemeClr val="bg1"/>
                    </a:solidFill>
                  </a:tcPr>
                </a:tc>
                <a:extLst>
                  <a:ext uri="{0D108BD9-81ED-4DB2-BD59-A6C34878D82A}">
                    <a16:rowId xmlns:a16="http://schemas.microsoft.com/office/drawing/2014/main" val="2718940696"/>
                  </a:ext>
                </a:extLst>
              </a:tr>
            </a:tbl>
          </a:graphicData>
        </a:graphic>
      </p:graphicFrame>
      <p:sp>
        <p:nvSpPr>
          <p:cNvPr id="12" name="Título 1">
            <a:extLst>
              <a:ext uri="{FF2B5EF4-FFF2-40B4-BE49-F238E27FC236}">
                <a16:creationId xmlns:a16="http://schemas.microsoft.com/office/drawing/2014/main" id="{3FBCFC5F-5257-4B2A-5EDC-15088619D06B}"/>
              </a:ext>
            </a:extLst>
          </p:cNvPr>
          <p:cNvSpPr txBox="1">
            <a:spLocks/>
          </p:cNvSpPr>
          <p:nvPr/>
        </p:nvSpPr>
        <p:spPr>
          <a:xfrm>
            <a:off x="371395" y="-87088"/>
            <a:ext cx="7708779" cy="6536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pt-BR" sz="1400" b="1" u="sng">
                <a:latin typeface="+mn-lt"/>
                <a:cs typeface="Calibri"/>
              </a:rPr>
              <a:t>Anexo J – </a:t>
            </a:r>
            <a:r>
              <a:rPr lang="pt-BR" sz="1400" b="1" u="sng">
                <a:latin typeface="Calibri" panose="020F0502020204030204" pitchFamily="34" charset="0"/>
                <a:ea typeface="Times New Roman" panose="02020603050405020304" pitchFamily="18" charset="0"/>
                <a:cs typeface="Arial" panose="020B0604020202020204" pitchFamily="34" charset="0"/>
              </a:rPr>
              <a:t>Vestimenta condutiva de segurança para proteção de todo o corpo para trabalho ao potencial</a:t>
            </a:r>
            <a:r>
              <a:rPr lang="pt-BR" sz="1400" u="sng"/>
              <a:t> </a:t>
            </a:r>
            <a:endParaRPr lang="pt-BR" sz="1400" b="1" u="sng">
              <a:latin typeface="+mn-lt"/>
              <a:cs typeface="Calibri"/>
            </a:endParaRPr>
          </a:p>
        </p:txBody>
      </p:sp>
      <p:sp>
        <p:nvSpPr>
          <p:cNvPr id="13" name="CaixaDeTexto 12">
            <a:extLst>
              <a:ext uri="{FF2B5EF4-FFF2-40B4-BE49-F238E27FC236}">
                <a16:creationId xmlns:a16="http://schemas.microsoft.com/office/drawing/2014/main" id="{EEA8F47B-A783-5A97-B37B-F9F29C717ED9}"/>
              </a:ext>
            </a:extLst>
          </p:cNvPr>
          <p:cNvSpPr txBox="1"/>
          <p:nvPr/>
        </p:nvSpPr>
        <p:spPr>
          <a:xfrm>
            <a:off x="5083630" y="1320596"/>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
        <p:nvSpPr>
          <p:cNvPr id="14" name="CaixaDeTexto 13">
            <a:extLst>
              <a:ext uri="{FF2B5EF4-FFF2-40B4-BE49-F238E27FC236}">
                <a16:creationId xmlns:a16="http://schemas.microsoft.com/office/drawing/2014/main" id="{F4311A9A-8BDF-F811-1B0D-48CB3A2C7370}"/>
              </a:ext>
            </a:extLst>
          </p:cNvPr>
          <p:cNvSpPr txBox="1"/>
          <p:nvPr/>
        </p:nvSpPr>
        <p:spPr>
          <a:xfrm>
            <a:off x="5083630" y="4034460"/>
            <a:ext cx="914399" cy="307777"/>
          </a:xfrm>
          <a:prstGeom prst="rect">
            <a:avLst/>
          </a:prstGeom>
          <a:solidFill>
            <a:srgbClr val="FF0000"/>
          </a:solidFill>
        </p:spPr>
        <p:txBody>
          <a:bodyPr wrap="square" rtlCol="0">
            <a:spAutoFit/>
          </a:bodyPr>
          <a:lstStyle/>
          <a:p>
            <a:r>
              <a:rPr lang="pt-BR" b="1">
                <a:solidFill>
                  <a:schemeClr val="bg1"/>
                </a:solidFill>
                <a:latin typeface="+mn-lt"/>
              </a:rPr>
              <a:t>Modelo 7</a:t>
            </a:r>
          </a:p>
        </p:txBody>
      </p:sp>
    </p:spTree>
    <p:extLst>
      <p:ext uri="{BB962C8B-B14F-4D97-AF65-F5344CB8AC3E}">
        <p14:creationId xmlns:p14="http://schemas.microsoft.com/office/powerpoint/2010/main" val="35434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435429" y="1285032"/>
            <a:ext cx="7826828" cy="1125949"/>
          </a:xfrm>
          <a:prstGeom prst="rect">
            <a:avLst/>
          </a:prstGeom>
          <a:solidFill>
            <a:schemeClr val="bg1"/>
          </a:solidFill>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br>
              <a:rPr lang="pt-BR" sz="2400" b="1">
                <a:latin typeface="Montserrat Bold"/>
              </a:rPr>
            </a:br>
            <a:r>
              <a:rPr lang="pt-BR" sz="2400" b="1">
                <a:solidFill>
                  <a:srgbClr val="002060"/>
                </a:solidFill>
                <a:latin typeface="Montserrat Bold"/>
                <a:cs typeface="Calibri"/>
              </a:rPr>
              <a:t>Anexo K – Respiradores purificadores de ar e </a:t>
            </a:r>
            <a:endParaRPr lang="en-US" sz="2400">
              <a:solidFill>
                <a:srgbClr val="002060"/>
              </a:solidFill>
              <a:latin typeface="Montserrat Bold"/>
              <a:cs typeface="Calibri"/>
            </a:endParaRPr>
          </a:p>
          <a:p>
            <a:pPr algn="ctr" defTabSz="685800">
              <a:buClrTx/>
              <a:defRPr/>
            </a:pPr>
            <a:r>
              <a:rPr lang="pt-BR" sz="2400" b="1">
                <a:solidFill>
                  <a:srgbClr val="002060"/>
                </a:solidFill>
                <a:latin typeface="Montserrat Bold"/>
                <a:cs typeface="Calibri"/>
              </a:rPr>
              <a:t>de adução de ar</a:t>
            </a:r>
            <a:endParaRPr lang="pt-BR" sz="2400">
              <a:solidFill>
                <a:srgbClr val="002060"/>
              </a:solidFill>
              <a:latin typeface="Montserrat Bold"/>
              <a:cs typeface="Calibri"/>
            </a:endParaRP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3372862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460447616"/>
              </p:ext>
            </p:extLst>
          </p:nvPr>
        </p:nvGraphicFramePr>
        <p:xfrm>
          <a:off x="806825" y="1107973"/>
          <a:ext cx="6714564" cy="2372360"/>
        </p:xfrm>
        <a:graphic>
          <a:graphicData uri="http://schemas.openxmlformats.org/drawingml/2006/table">
            <a:tbl>
              <a:tblPr firstRow="1" bandRow="1">
                <a:tableStyleId>{3B4B98B0-60AC-42C2-AFA5-B58CD77FA1E5}</a:tableStyleId>
              </a:tblPr>
              <a:tblGrid>
                <a:gridCol w="904253">
                  <a:extLst>
                    <a:ext uri="{9D8B030D-6E8A-4147-A177-3AD203B41FA5}">
                      <a16:colId xmlns:a16="http://schemas.microsoft.com/office/drawing/2014/main" val="2377162100"/>
                    </a:ext>
                  </a:extLst>
                </a:gridCol>
                <a:gridCol w="5810311">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panose="02020603050405020304" pitchFamily="18" charset="0"/>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panose="02020603050405020304" pitchFamily="18" charset="0"/>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highlight>
                            <a:srgbClr val="FFFF00"/>
                          </a:highlight>
                        </a:rPr>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highlight>
                            <a:srgbClr val="FFFF00"/>
                          </a:highlight>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3" name="TextBox 21">
            <a:extLst>
              <a:ext uri="{FF2B5EF4-FFF2-40B4-BE49-F238E27FC236}">
                <a16:creationId xmlns:a16="http://schemas.microsoft.com/office/drawing/2014/main" id="{9FE5FC1E-44F2-4A06-EB3D-B487943E3CAD}"/>
              </a:ext>
            </a:extLst>
          </p:cNvPr>
          <p:cNvSpPr txBox="1">
            <a:spLocks noGrp="1"/>
          </p:cNvSpPr>
          <p:nvPr>
            <p:ph type="title"/>
          </p:nvPr>
        </p:nvSpPr>
        <p:spPr>
          <a:xfrm>
            <a:off x="0" y="0"/>
            <a:ext cx="7951693" cy="563231"/>
          </a:xfrm>
          <a:prstGeom prst="rect">
            <a:avLst/>
          </a:prstGeom>
          <a:solidFill>
            <a:schemeClr val="accent6">
              <a:lumMod val="50000"/>
            </a:schemeClr>
          </a:solidFill>
        </p:spPr>
        <p:txBody>
          <a:bodyPr wrap="square" rtlCol="0">
            <a:spAutoFit/>
          </a:bodyPr>
          <a:lstStyle/>
          <a:p>
            <a:r>
              <a:rPr lang="en-US" sz="1700" b="1">
                <a:solidFill>
                  <a:srgbClr val="FFC000"/>
                </a:solidFill>
                <a:latin typeface="Myriad Pro"/>
                <a:cs typeface="Myriad Pro"/>
              </a:rPr>
              <a:t>Anexo III-A - </a:t>
            </a:r>
            <a:r>
              <a:rPr lang="pt-BR" sz="1700" b="1">
                <a:solidFill>
                  <a:srgbClr val="FFC000"/>
                </a:solidFill>
                <a:latin typeface="Myriad Pro"/>
              </a:rPr>
              <a:t>REGULAMENTO GERAL PARA CERTIFICAÇÃO DE EQUIPAMENTO DE PROTEÇÃO INDIVIDUAL (RGCEPI)</a:t>
            </a:r>
            <a:endParaRPr lang="en-US" sz="1700" b="1">
              <a:solidFill>
                <a:srgbClr val="FFC000"/>
              </a:solidFill>
              <a:latin typeface="Myriad Pro"/>
            </a:endParaRPr>
          </a:p>
        </p:txBody>
      </p:sp>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163963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Respiradores purificadores de ar e de adução de ar</a:t>
            </a:r>
            <a:endParaRPr lang="en-US" sz="1700" b="1">
              <a:solidFill>
                <a:srgbClr val="FFC000"/>
              </a:solidFill>
              <a:latin typeface="Myriad Pro"/>
            </a:endParaRPr>
          </a:p>
        </p:txBody>
      </p:sp>
      <p:sp>
        <p:nvSpPr>
          <p:cNvPr id="7" name="CaixaDeTexto 6">
            <a:extLst>
              <a:ext uri="{FF2B5EF4-FFF2-40B4-BE49-F238E27FC236}">
                <a16:creationId xmlns:a16="http://schemas.microsoft.com/office/drawing/2014/main" id="{95E470D6-CD07-B4F0-CF31-6DC469E16FD1}"/>
              </a:ext>
            </a:extLst>
          </p:cNvPr>
          <p:cNvSpPr txBox="1"/>
          <p:nvPr/>
        </p:nvSpPr>
        <p:spPr>
          <a:xfrm>
            <a:off x="452622" y="986699"/>
            <a:ext cx="1896644" cy="3170099"/>
          </a:xfrm>
          <a:prstGeom prst="rect">
            <a:avLst/>
          </a:prstGeom>
          <a:solidFill>
            <a:schemeClr val="accent1">
              <a:lumMod val="75000"/>
            </a:schemeClr>
          </a:solidFill>
          <a:ln w="57150">
            <a:solidFill>
              <a:srgbClr val="054F89"/>
            </a:solidFill>
          </a:ln>
        </p:spPr>
        <p:txBody>
          <a:bodyPr wrap="square" lIns="91440" tIns="45720" rIns="91440" bIns="45720" rtlCol="0" anchor="t">
            <a:spAutoFit/>
          </a:bodyPr>
          <a:lstStyle/>
          <a:p>
            <a:pPr algn="ctr"/>
            <a:r>
              <a:rPr lang="pt-BR" sz="2000" b="1">
                <a:solidFill>
                  <a:schemeClr val="bg1"/>
                </a:solidFill>
              </a:rPr>
              <a:t>Para avaliação de respiradores purificadores de ar e respiradores de adução de ar, deverão ser observados:</a:t>
            </a:r>
            <a:endParaRPr lang="pt-BR" sz="2000">
              <a:solidFill>
                <a:schemeClr val="bg1"/>
              </a:solidFill>
              <a:cs typeface="Calibri"/>
            </a:endParaRPr>
          </a:p>
        </p:txBody>
      </p:sp>
      <p:sp>
        <p:nvSpPr>
          <p:cNvPr id="8" name="Chave Esquerda 7">
            <a:extLst>
              <a:ext uri="{FF2B5EF4-FFF2-40B4-BE49-F238E27FC236}">
                <a16:creationId xmlns:a16="http://schemas.microsoft.com/office/drawing/2014/main" id="{602AD76E-F69D-8919-6806-184491EDB703}"/>
              </a:ext>
            </a:extLst>
          </p:cNvPr>
          <p:cNvSpPr/>
          <p:nvPr/>
        </p:nvSpPr>
        <p:spPr>
          <a:xfrm>
            <a:off x="2349267" y="1476260"/>
            <a:ext cx="691388" cy="2005069"/>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b="1"/>
          </a:p>
        </p:txBody>
      </p:sp>
      <p:sp>
        <p:nvSpPr>
          <p:cNvPr id="9" name="CaixaDeTexto 8">
            <a:extLst>
              <a:ext uri="{FF2B5EF4-FFF2-40B4-BE49-F238E27FC236}">
                <a16:creationId xmlns:a16="http://schemas.microsoft.com/office/drawing/2014/main" id="{5B191057-85E8-67DA-8474-C82BAC0AC1F9}"/>
              </a:ext>
            </a:extLst>
          </p:cNvPr>
          <p:cNvSpPr txBox="1"/>
          <p:nvPr/>
        </p:nvSpPr>
        <p:spPr>
          <a:xfrm>
            <a:off x="3121904" y="1210431"/>
            <a:ext cx="4843533" cy="584775"/>
          </a:xfrm>
          <a:prstGeom prst="rect">
            <a:avLst/>
          </a:prstGeom>
          <a:noFill/>
          <a:ln w="76200">
            <a:solidFill>
              <a:srgbClr val="FFC000"/>
            </a:solidFill>
          </a:ln>
        </p:spPr>
        <p:txBody>
          <a:bodyPr wrap="square" lIns="91440" tIns="45720" rIns="91440" bIns="45720" rtlCol="0" anchor="t">
            <a:spAutoFit/>
          </a:bodyPr>
          <a:lstStyle/>
          <a:p>
            <a:pPr algn="ctr"/>
            <a:r>
              <a:rPr lang="pt-BR" sz="1600" b="1"/>
              <a:t>ANEXO III-A - </a:t>
            </a:r>
            <a:r>
              <a:rPr lang="pt-BR" sz="1600"/>
              <a:t>critérios gerais comuns a todo processo de </a:t>
            </a:r>
            <a:r>
              <a:rPr lang="pt-BR" sz="1600">
                <a:highlight>
                  <a:srgbClr val="FFFF00"/>
                </a:highlight>
              </a:rPr>
              <a:t>certificação de EPI </a:t>
            </a:r>
            <a:endParaRPr lang="pt-BR">
              <a:highlight>
                <a:srgbClr val="FFFF00"/>
              </a:highlight>
              <a:cs typeface="Calibri"/>
            </a:endParaRPr>
          </a:p>
        </p:txBody>
      </p:sp>
      <p:sp>
        <p:nvSpPr>
          <p:cNvPr id="10" name="CaixaDeTexto 9">
            <a:extLst>
              <a:ext uri="{FF2B5EF4-FFF2-40B4-BE49-F238E27FC236}">
                <a16:creationId xmlns:a16="http://schemas.microsoft.com/office/drawing/2014/main" id="{F28B284E-A969-BB1B-D1B7-844EF3CDC1E5}"/>
              </a:ext>
            </a:extLst>
          </p:cNvPr>
          <p:cNvSpPr txBox="1"/>
          <p:nvPr/>
        </p:nvSpPr>
        <p:spPr>
          <a:xfrm>
            <a:off x="3174879" y="2677855"/>
            <a:ext cx="4843533" cy="1569660"/>
          </a:xfrm>
          <a:prstGeom prst="rect">
            <a:avLst/>
          </a:prstGeom>
          <a:noFill/>
          <a:ln w="76200">
            <a:solidFill>
              <a:srgbClr val="FFC000"/>
            </a:solidFill>
          </a:ln>
        </p:spPr>
        <p:txBody>
          <a:bodyPr wrap="square" lIns="91440" tIns="45720" rIns="91440" bIns="45720" rtlCol="0" anchor="t">
            <a:spAutoFit/>
          </a:bodyPr>
          <a:lstStyle/>
          <a:p>
            <a:pPr algn="ctr"/>
            <a:r>
              <a:rPr lang="pt-BR" sz="1600" b="1"/>
              <a:t>ANEXO K - </a:t>
            </a:r>
            <a:r>
              <a:rPr lang="pt-BR" sz="1600"/>
              <a:t>critérios específicos para </a:t>
            </a:r>
            <a:r>
              <a:rPr lang="pt-BR" sz="1600">
                <a:highlight>
                  <a:srgbClr val="FFFF00"/>
                </a:highlight>
              </a:rPr>
              <a:t>certificação de respiradores</a:t>
            </a:r>
            <a:r>
              <a:rPr lang="pt-BR" sz="1600"/>
              <a:t> (</a:t>
            </a:r>
            <a:r>
              <a:rPr lang="pt-BR" sz="1600" b="1"/>
              <a:t>classificação</a:t>
            </a:r>
            <a:r>
              <a:rPr lang="pt-BR" sz="1600"/>
              <a:t> do EPI; definição de </a:t>
            </a:r>
            <a:r>
              <a:rPr lang="pt-BR" sz="1600" b="1"/>
              <a:t>modelos de certificação</a:t>
            </a:r>
            <a:r>
              <a:rPr lang="pt-BR" sz="1600"/>
              <a:t>; documentação; ensaios iniciais; amostragem; critérios de aceitação e rejeição; ensaios de manutenção; periodicidade de manutenção; recertificação etc.) </a:t>
            </a:r>
            <a:endParaRPr lang="pt-B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31152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C0A01F44-5064-7463-E455-E8DB8420587A}"/>
              </a:ext>
            </a:extLst>
          </p:cNvPr>
          <p:cNvSpPr txBox="1">
            <a:spLocks/>
          </p:cNvSpPr>
          <p:nvPr/>
        </p:nvSpPr>
        <p:spPr>
          <a:xfrm>
            <a:off x="0" y="0"/>
            <a:ext cx="5144877"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Objetivo e documentos de referência</a:t>
            </a:r>
            <a:endParaRPr lang="en-US" sz="1700" b="1">
              <a:solidFill>
                <a:srgbClr val="FFC000"/>
              </a:solidFill>
              <a:latin typeface="Myriad Pro"/>
            </a:endParaRPr>
          </a:p>
        </p:txBody>
      </p:sp>
      <p:graphicFrame>
        <p:nvGraphicFramePr>
          <p:cNvPr id="9" name="Tabela 9">
            <a:extLst>
              <a:ext uri="{FF2B5EF4-FFF2-40B4-BE49-F238E27FC236}">
                <a16:creationId xmlns:a16="http://schemas.microsoft.com/office/drawing/2014/main" id="{2003D67C-7681-FABC-7F8D-99018A4A1333}"/>
              </a:ext>
            </a:extLst>
          </p:cNvPr>
          <p:cNvGraphicFramePr>
            <a:graphicFrameLocks noGrp="1"/>
          </p:cNvGraphicFramePr>
          <p:nvPr>
            <p:extLst>
              <p:ext uri="{D42A27DB-BD31-4B8C-83A1-F6EECF244321}">
                <p14:modId xmlns:p14="http://schemas.microsoft.com/office/powerpoint/2010/main" val="3605505803"/>
              </p:ext>
            </p:extLst>
          </p:nvPr>
        </p:nvGraphicFramePr>
        <p:xfrm>
          <a:off x="561861" y="575342"/>
          <a:ext cx="7227066" cy="2504440"/>
        </p:xfrm>
        <a:graphic>
          <a:graphicData uri="http://schemas.openxmlformats.org/drawingml/2006/table">
            <a:tbl>
              <a:tblPr firstRow="1" bandRow="1">
                <a:tableStyleId>{3B4B98B0-60AC-42C2-AFA5-B58CD77FA1E5}</a:tableStyleId>
              </a:tblPr>
              <a:tblGrid>
                <a:gridCol w="1597445">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r>
                        <a:rPr lang="pt-BR" sz="1400" b="1"/>
                        <a:t>REGRAMENTO: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Art. 37-A, inciso II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Anexo K do Anexo III-A (Sugerido)</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EPI:</a:t>
                      </a:r>
                    </a:p>
                  </a:txBody>
                  <a:tcP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respiradores purificadores de ar e respiradores de adução de ar</a:t>
                      </a:r>
                      <a:r>
                        <a:rPr lang="pt-BR" sz="11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50" kern="1200">
                          <a:solidFill>
                            <a:schemeClr val="tx1"/>
                          </a:solidFill>
                          <a:effectLst/>
                          <a:latin typeface="+mn-lt"/>
                          <a:ea typeface="+mn-ea"/>
                          <a:cs typeface="+mn-cs"/>
                        </a:rPr>
                        <a:t>respiradores purificadores de ar e respiradores de adução de ar</a:t>
                      </a:r>
                      <a:r>
                        <a:rPr lang="pt-BR" sz="12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MODALIDADE:</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Ensaio de tipo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Certificação da conformidade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NORMA TÉCNICA APLICÁVEL:</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Diversas</a:t>
                      </a:r>
                      <a:r>
                        <a:rPr lang="pt-BR" sz="12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Diversas</a:t>
                      </a:r>
                      <a:r>
                        <a:rPr lang="pt-BR" sz="1200" b="0" i="0">
                          <a:solidFill>
                            <a:srgbClr val="000000"/>
                          </a:solidFill>
                          <a:effectLst/>
                          <a:latin typeface="+mn-lt"/>
                        </a:rPr>
                        <a:t>​</a:t>
                      </a:r>
                    </a:p>
                    <a:p>
                      <a:pPr algn="ctr"/>
                      <a:endParaRPr lang="pt-BR" sz="1200" b="1">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sz="1400" b="1"/>
                        <a:t>AGRUPAMENTO:</a:t>
                      </a:r>
                    </a:p>
                  </a:txBody>
                  <a:tcPr>
                    <a:lnR w="12700" cap="flat" cmpd="sng" algn="ctr">
                      <a:solidFill>
                        <a:schemeClr val="tx1"/>
                      </a:solidFill>
                      <a:prstDash val="solid"/>
                      <a:round/>
                      <a:headEnd type="none" w="med" len="med"/>
                      <a:tailEnd type="none" w="med" len="med"/>
                    </a:lnR>
                    <a:lnB>
                      <a:noFill/>
                    </a:lnB>
                  </a:tcPr>
                </a:tc>
                <a:tc>
                  <a:txBody>
                    <a:bodyPr/>
                    <a:lstStyle/>
                    <a:p>
                      <a:pPr algn="ctr"/>
                      <a:r>
                        <a:rPr lang="pt-BR" sz="1200" b="0" i="0" kern="1200">
                          <a:solidFill>
                            <a:schemeClr val="tx1"/>
                          </a:solidFill>
                          <a:effectLst/>
                          <a:latin typeface="+mn-lt"/>
                          <a:ea typeface="+mn-ea"/>
                          <a:cs typeface="+mn-cs"/>
                        </a:rPr>
                        <a:t>Modelo</a:t>
                      </a:r>
                      <a:endParaRPr lang="pt-BR"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pPr algn="ctr"/>
                      <a:r>
                        <a:rPr lang="pt-BR" sz="1200" b="0" i="0">
                          <a:solidFill>
                            <a:srgbClr val="000000"/>
                          </a:solidFill>
                          <a:effectLst/>
                          <a:latin typeface="+mn-lt"/>
                        </a:rPr>
                        <a:t>Modelo</a:t>
                      </a:r>
                      <a:endParaRPr lang="pt-BR" sz="1200" b="1">
                        <a:latin typeface="+mn-lt"/>
                      </a:endParaRP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sz="1400" b="1"/>
                        <a:t>VIGÊNCIA:</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a:latin typeface="+mn-lt"/>
                        </a:rPr>
                        <a:t>Até 31 de dezembro de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i="0">
                          <a:solidFill>
                            <a:srgbClr val="000000"/>
                          </a:solidFill>
                          <a:effectLst/>
                          <a:latin typeface="+mn-lt"/>
                        </a:rPr>
                        <a:t>A partir de 1º de janeiro de 2025</a:t>
                      </a:r>
                      <a:endParaRPr lang="pt-BR" sz="1200" b="1">
                        <a:latin typeface="+mn-lt"/>
                      </a:endParaRP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2" name="Canto Dobrado 35">
            <a:extLst>
              <a:ext uri="{FF2B5EF4-FFF2-40B4-BE49-F238E27FC236}">
                <a16:creationId xmlns:a16="http://schemas.microsoft.com/office/drawing/2014/main" id="{647DFAE9-4A14-6F7A-F66B-E9D391C0DCF3}"/>
              </a:ext>
            </a:extLst>
          </p:cNvPr>
          <p:cNvSpPr/>
          <p:nvPr/>
        </p:nvSpPr>
        <p:spPr>
          <a:xfrm>
            <a:off x="4318614" y="3102062"/>
            <a:ext cx="2368626" cy="1980729"/>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a:solidFill>
                  <a:schemeClr val="tx1"/>
                </a:solidFill>
              </a:rPr>
              <a:t>1.2.1.1 Avaliação e certificação abrangem:</a:t>
            </a:r>
          </a:p>
          <a:p>
            <a:pPr algn="ctr"/>
            <a:r>
              <a:rPr lang="pt-BR">
                <a:solidFill>
                  <a:schemeClr val="tx1"/>
                </a:solidFill>
              </a:rPr>
              <a:t>- cobertura das vias respiratórias;</a:t>
            </a:r>
          </a:p>
          <a:p>
            <a:pPr algn="ctr"/>
            <a:r>
              <a:rPr lang="pt-BR">
                <a:solidFill>
                  <a:schemeClr val="tx1"/>
                </a:solidFill>
              </a:rPr>
              <a:t>- filtros (quando aplicável) e </a:t>
            </a:r>
          </a:p>
          <a:p>
            <a:pPr algn="ctr"/>
            <a:r>
              <a:rPr lang="pt-BR">
                <a:solidFill>
                  <a:schemeClr val="tx1"/>
                </a:solidFill>
              </a:rPr>
              <a:t>- demais componentes essenciais ao funcionamento dos respiradores</a:t>
            </a:r>
          </a:p>
        </p:txBody>
      </p:sp>
      <p:sp>
        <p:nvSpPr>
          <p:cNvPr id="3" name="Canto Dobrado 35">
            <a:extLst>
              <a:ext uri="{FF2B5EF4-FFF2-40B4-BE49-F238E27FC236}">
                <a16:creationId xmlns:a16="http://schemas.microsoft.com/office/drawing/2014/main" id="{00A3F4BD-0378-60D8-09D5-6007AC3AE0A9}"/>
              </a:ext>
            </a:extLst>
          </p:cNvPr>
          <p:cNvSpPr/>
          <p:nvPr/>
        </p:nvSpPr>
        <p:spPr>
          <a:xfrm>
            <a:off x="6775373" y="3079780"/>
            <a:ext cx="2368627" cy="1980730"/>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a:solidFill>
                  <a:schemeClr val="tx1"/>
                </a:solidFill>
              </a:rPr>
              <a:t>1.2.2 Excluem-se do Anexo L:</a:t>
            </a:r>
          </a:p>
          <a:p>
            <a:pPr algn="ctr"/>
            <a:r>
              <a:rPr lang="pt-BR" b="1">
                <a:solidFill>
                  <a:schemeClr val="tx1"/>
                </a:solidFill>
              </a:rPr>
              <a:t>Peças Semifaciais Filtrantes para Partículas – PFF</a:t>
            </a:r>
            <a:r>
              <a:rPr lang="pt-BR">
                <a:solidFill>
                  <a:schemeClr val="tx1"/>
                </a:solidFill>
              </a:rPr>
              <a:t> </a:t>
            </a:r>
          </a:p>
          <a:p>
            <a:pPr algn="ctr"/>
            <a:r>
              <a:rPr lang="pt-BR">
                <a:solidFill>
                  <a:schemeClr val="tx1"/>
                </a:solidFill>
              </a:rPr>
              <a:t>(Anexo E) </a:t>
            </a:r>
          </a:p>
        </p:txBody>
      </p:sp>
    </p:spTree>
    <p:extLst>
      <p:ext uri="{BB962C8B-B14F-4D97-AF65-F5344CB8AC3E}">
        <p14:creationId xmlns:p14="http://schemas.microsoft.com/office/powerpoint/2010/main" val="35959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1" y="60496"/>
            <a:ext cx="6918592"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cs typeface="Myriad Pro"/>
              </a:rPr>
              <a:t>Classificação dos respiradores – TABELA 1</a:t>
            </a:r>
            <a:endParaRPr lang="en-US" sz="1700" b="1">
              <a:solidFill>
                <a:srgbClr val="FFC000"/>
              </a:solidFill>
              <a:latin typeface="Myriad Pro"/>
            </a:endParaRPr>
          </a:p>
        </p:txBody>
      </p:sp>
      <p:graphicFrame>
        <p:nvGraphicFramePr>
          <p:cNvPr id="2" name="Diagrama 1">
            <a:extLst>
              <a:ext uri="{FF2B5EF4-FFF2-40B4-BE49-F238E27FC236}">
                <a16:creationId xmlns:a16="http://schemas.microsoft.com/office/drawing/2014/main" id="{413DCB77-0F0A-9736-BD23-F715E1D6CC00}"/>
              </a:ext>
            </a:extLst>
          </p:cNvPr>
          <p:cNvGraphicFramePr/>
          <p:nvPr>
            <p:extLst>
              <p:ext uri="{D42A27DB-BD31-4B8C-83A1-F6EECF244321}">
                <p14:modId xmlns:p14="http://schemas.microsoft.com/office/powerpoint/2010/main" val="971094257"/>
              </p:ext>
            </p:extLst>
          </p:nvPr>
        </p:nvGraphicFramePr>
        <p:xfrm>
          <a:off x="1" y="312715"/>
          <a:ext cx="9143999" cy="4770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30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1065062" y="1537865"/>
            <a:ext cx="6839155" cy="1125949"/>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endParaRPr lang="pt-BR" sz="2400" b="1">
              <a:solidFill>
                <a:srgbClr val="002060"/>
              </a:solidFill>
              <a:latin typeface="Montserrat Bold"/>
            </a:endParaRPr>
          </a:p>
          <a:p>
            <a:pPr algn="ctr" defTabSz="685800">
              <a:buClrTx/>
              <a:defRPr/>
            </a:pPr>
            <a:endParaRPr lang="pt-BR" sz="2400" b="1">
              <a:solidFill>
                <a:srgbClr val="002060"/>
              </a:solidFill>
              <a:latin typeface="Montserrat Bold"/>
            </a:endParaRPr>
          </a:p>
          <a:p>
            <a:pPr algn="ctr" defTabSz="685800">
              <a:buClrTx/>
              <a:defRPr/>
            </a:pPr>
            <a:r>
              <a:rPr lang="pt-BR" sz="2400" b="1">
                <a:solidFill>
                  <a:srgbClr val="002060"/>
                </a:solidFill>
                <a:latin typeface="Montserrat Bold"/>
              </a:rPr>
              <a:t>Anexo G – Protetor auditivo</a:t>
            </a:r>
            <a:endParaRPr lang="pt-BR" sz="2400">
              <a:solidFill>
                <a:srgbClr val="002060"/>
              </a:solidFill>
              <a:latin typeface="Montserrat Bold"/>
              <a:cs typeface="Calibri"/>
            </a:endParaRP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3998803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1" y="60496"/>
            <a:ext cx="6918592"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cs typeface="Myriad Pro"/>
              </a:rPr>
              <a:t>Classificação dos respiradores – TABELA 1</a:t>
            </a:r>
            <a:endParaRPr lang="en-US" sz="1700" b="1">
              <a:solidFill>
                <a:srgbClr val="FFC000"/>
              </a:solidFill>
              <a:latin typeface="Myriad Pro"/>
            </a:endParaRPr>
          </a:p>
        </p:txBody>
      </p:sp>
      <p:graphicFrame>
        <p:nvGraphicFramePr>
          <p:cNvPr id="2" name="Diagrama 1">
            <a:extLst>
              <a:ext uri="{FF2B5EF4-FFF2-40B4-BE49-F238E27FC236}">
                <a16:creationId xmlns:a16="http://schemas.microsoft.com/office/drawing/2014/main" id="{413DCB77-0F0A-9736-BD23-F715E1D6CC00}"/>
              </a:ext>
            </a:extLst>
          </p:cNvPr>
          <p:cNvGraphicFramePr/>
          <p:nvPr>
            <p:extLst>
              <p:ext uri="{D42A27DB-BD31-4B8C-83A1-F6EECF244321}">
                <p14:modId xmlns:p14="http://schemas.microsoft.com/office/powerpoint/2010/main" val="433121122"/>
              </p:ext>
            </p:extLst>
          </p:nvPr>
        </p:nvGraphicFramePr>
        <p:xfrm>
          <a:off x="0" y="552169"/>
          <a:ext cx="9143999" cy="4591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4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1" y="-26969"/>
            <a:ext cx="287034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Definições</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0DCBCB28-9753-9649-72CC-9798887F90E8}"/>
              </a:ext>
            </a:extLst>
          </p:cNvPr>
          <p:cNvGraphicFramePr/>
          <p:nvPr>
            <p:extLst>
              <p:ext uri="{D42A27DB-BD31-4B8C-83A1-F6EECF244321}">
                <p14:modId xmlns:p14="http://schemas.microsoft.com/office/powerpoint/2010/main" val="328349316"/>
              </p:ext>
            </p:extLst>
          </p:nvPr>
        </p:nvGraphicFramePr>
        <p:xfrm>
          <a:off x="-348868" y="3945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nto Dobrado 35">
            <a:extLst>
              <a:ext uri="{FF2B5EF4-FFF2-40B4-BE49-F238E27FC236}">
                <a16:creationId xmlns:a16="http://schemas.microsoft.com/office/drawing/2014/main" id="{C1CF2881-0336-7CA3-C32C-39B43AADCA3C}"/>
              </a:ext>
            </a:extLst>
          </p:cNvPr>
          <p:cNvSpPr/>
          <p:nvPr/>
        </p:nvSpPr>
        <p:spPr>
          <a:xfrm>
            <a:off x="5039891" y="300813"/>
            <a:ext cx="4104108" cy="1806767"/>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a:solidFill>
                  <a:schemeClr val="tx1"/>
                </a:solidFill>
              </a:rPr>
              <a:t>4.6 Modelo</a:t>
            </a:r>
          </a:p>
          <a:p>
            <a:r>
              <a:rPr lang="pt-BR">
                <a:solidFill>
                  <a:schemeClr val="tx1"/>
                </a:solidFill>
              </a:rPr>
              <a:t>Respiradores com </a:t>
            </a:r>
            <a:r>
              <a:rPr lang="pt-BR" b="1">
                <a:solidFill>
                  <a:schemeClr val="tx1"/>
                </a:solidFill>
              </a:rPr>
              <a:t>mesmo projeto, características construtivas e conjunto de componentes</a:t>
            </a:r>
            <a:r>
              <a:rPr lang="pt-BR">
                <a:solidFill>
                  <a:schemeClr val="tx1"/>
                </a:solidFill>
              </a:rPr>
              <a:t> determinados pela classe, tipo, características de funcionamento, tipo de cobertura das vias respiratórias, tipo de proteção oferecida e demais requisitos normativos conforme definido na Tabela 1.</a:t>
            </a:r>
          </a:p>
        </p:txBody>
      </p:sp>
      <p:sp>
        <p:nvSpPr>
          <p:cNvPr id="4" name="Canto Dobrado 35">
            <a:extLst>
              <a:ext uri="{FF2B5EF4-FFF2-40B4-BE49-F238E27FC236}">
                <a16:creationId xmlns:a16="http://schemas.microsoft.com/office/drawing/2014/main" id="{6501DB11-56E4-7515-CD50-A0E1916FB8BA}"/>
              </a:ext>
            </a:extLst>
          </p:cNvPr>
          <p:cNvSpPr/>
          <p:nvPr/>
        </p:nvSpPr>
        <p:spPr>
          <a:xfrm>
            <a:off x="5031790" y="2353575"/>
            <a:ext cx="4112209" cy="2020256"/>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a:solidFill>
                  <a:schemeClr val="tx1"/>
                </a:solidFill>
              </a:rPr>
              <a:t>Por </a:t>
            </a:r>
            <a:r>
              <a:rPr lang="pt-BR" b="1">
                <a:solidFill>
                  <a:schemeClr val="tx1"/>
                </a:solidFill>
              </a:rPr>
              <a:t>conjunto de componentes</a:t>
            </a:r>
            <a:r>
              <a:rPr lang="pt-BR">
                <a:solidFill>
                  <a:schemeClr val="tx1"/>
                </a:solidFill>
              </a:rPr>
              <a:t>, entende-se:</a:t>
            </a:r>
          </a:p>
          <a:p>
            <a:r>
              <a:rPr lang="pt-BR" sz="1200">
                <a:solidFill>
                  <a:schemeClr val="tx1"/>
                </a:solidFill>
              </a:rPr>
              <a:t>cobertura das vias respiratórias e, a depender do respirador, filtro(s), ventoinha motor elétrico, bateria, traqueia(s) ou tubo(s) flexível(</a:t>
            </a:r>
            <a:r>
              <a:rPr lang="pt-BR" sz="1200" err="1">
                <a:solidFill>
                  <a:schemeClr val="tx1"/>
                </a:solidFill>
              </a:rPr>
              <a:t>veis</a:t>
            </a:r>
            <a:r>
              <a:rPr lang="pt-BR" sz="1200">
                <a:solidFill>
                  <a:schemeClr val="tx1"/>
                </a:solidFill>
              </a:rPr>
              <a:t>), mangueira(s) de suprimento de ar, válvula de demanda, válvula de demanda de pressão positiva, válvula de fluxo contínuo ou orifício calibrado, cinto abdominal, tubo(s) de média pressão, cilindro(s) de ar, manômetro(s), redutor de pressão, dispositivo de alarme, suporte anatômico, etc.)</a:t>
            </a:r>
            <a:r>
              <a:rPr lang="pt-BR">
                <a:solidFill>
                  <a:schemeClr val="tx1"/>
                </a:solidFill>
              </a:rPr>
              <a:t> </a:t>
            </a:r>
          </a:p>
        </p:txBody>
      </p:sp>
    </p:spTree>
    <p:extLst>
      <p:ext uri="{BB962C8B-B14F-4D97-AF65-F5344CB8AC3E}">
        <p14:creationId xmlns:p14="http://schemas.microsoft.com/office/powerpoint/2010/main" val="18087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extLst>
              <p:ext uri="{D42A27DB-BD31-4B8C-83A1-F6EECF244321}">
                <p14:modId xmlns:p14="http://schemas.microsoft.com/office/powerpoint/2010/main" val="1448016785"/>
              </p:ext>
            </p:extLst>
          </p:nvPr>
        </p:nvGraphicFramePr>
        <p:xfrm>
          <a:off x="0" y="384013"/>
          <a:ext cx="8730041" cy="46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3462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1998993" y="539629"/>
            <a:ext cx="3870972" cy="887543"/>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Situação para Produto Avaliado no Exterior</a:t>
            </a:r>
          </a:p>
        </p:txBody>
      </p:sp>
      <p:sp>
        <p:nvSpPr>
          <p:cNvPr id="5" name="Texto Explicativo: Seta para Baixo 4">
            <a:extLst>
              <a:ext uri="{FF2B5EF4-FFF2-40B4-BE49-F238E27FC236}">
                <a16:creationId xmlns:a16="http://schemas.microsoft.com/office/drawing/2014/main" id="{7AEA706F-BB7A-474B-AFA5-54B3C676F28B}"/>
              </a:ext>
            </a:extLst>
          </p:cNvPr>
          <p:cNvSpPr/>
          <p:nvPr/>
        </p:nvSpPr>
        <p:spPr>
          <a:xfrm>
            <a:off x="1998993" y="1536193"/>
            <a:ext cx="3870973" cy="1134737"/>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latin typeface="Calibri" panose="020F0502020204030204" pitchFamily="34" charset="0"/>
                <a:ea typeface="Times New Roman" panose="02020603050405020304" pitchFamily="18" charset="0"/>
              </a:rPr>
              <a:t>V</a:t>
            </a:r>
            <a:r>
              <a:rPr lang="pt-BR" kern="0">
                <a:solidFill>
                  <a:schemeClr val="tx1"/>
                </a:solidFill>
                <a:effectLst/>
                <a:latin typeface="Calibri" panose="020F0502020204030204" pitchFamily="34" charset="0"/>
                <a:ea typeface="Times New Roman" panose="02020603050405020304" pitchFamily="18" charset="0"/>
              </a:rPr>
              <a:t>erificação, por OCP nacional, das atividades de avaliação da conformidade executadas por um organismo de certificação estrangeiro</a:t>
            </a:r>
            <a:endParaRPr lang="pt-BR">
              <a:solidFill>
                <a:schemeClr val="tx1"/>
              </a:solidFill>
            </a:endParaRPr>
          </a:p>
        </p:txBody>
      </p:sp>
      <p:sp>
        <p:nvSpPr>
          <p:cNvPr id="8" name="Retângulo 7">
            <a:extLst>
              <a:ext uri="{FF2B5EF4-FFF2-40B4-BE49-F238E27FC236}">
                <a16:creationId xmlns:a16="http://schemas.microsoft.com/office/drawing/2014/main" id="{90476B89-1B41-DC15-20AE-121B59621E1F}"/>
              </a:ext>
            </a:extLst>
          </p:cNvPr>
          <p:cNvSpPr/>
          <p:nvPr/>
        </p:nvSpPr>
        <p:spPr>
          <a:xfrm>
            <a:off x="1998993" y="2779951"/>
            <a:ext cx="3870973" cy="1776022"/>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Etapas:</a:t>
            </a:r>
          </a:p>
          <a:p>
            <a:pPr algn="ctr"/>
            <a:r>
              <a:rPr lang="pt-BR">
                <a:solidFill>
                  <a:schemeClr val="tx1"/>
                </a:solidFill>
              </a:rPr>
              <a:t>- solicitação da certificação (apresentação documentos estrangeiros);</a:t>
            </a:r>
          </a:p>
          <a:p>
            <a:pPr algn="ctr"/>
            <a:r>
              <a:rPr lang="pt-BR">
                <a:solidFill>
                  <a:schemeClr val="tx1"/>
                </a:solidFill>
              </a:rPr>
              <a:t>- análise da documentação pelo OCP;</a:t>
            </a:r>
          </a:p>
          <a:p>
            <a:pPr algn="ctr"/>
            <a:r>
              <a:rPr lang="pt-BR">
                <a:solidFill>
                  <a:schemeClr val="tx1"/>
                </a:solidFill>
              </a:rPr>
              <a:t>- inspeção do equipamento;</a:t>
            </a:r>
          </a:p>
          <a:p>
            <a:pPr algn="ctr"/>
            <a:r>
              <a:rPr lang="pt-BR">
                <a:solidFill>
                  <a:schemeClr val="tx1"/>
                </a:solidFill>
              </a:rPr>
              <a:t>- emissão do certificado de conformidade;</a:t>
            </a:r>
          </a:p>
          <a:p>
            <a:pPr algn="ctr"/>
            <a:r>
              <a:rPr lang="pt-BR">
                <a:solidFill>
                  <a:schemeClr val="tx1"/>
                </a:solidFill>
              </a:rPr>
              <a:t>- manutenção***</a:t>
            </a:r>
          </a:p>
        </p:txBody>
      </p:sp>
      <p:sp>
        <p:nvSpPr>
          <p:cNvPr id="9" name="Canto Dobrado 35">
            <a:extLst>
              <a:ext uri="{FF2B5EF4-FFF2-40B4-BE49-F238E27FC236}">
                <a16:creationId xmlns:a16="http://schemas.microsoft.com/office/drawing/2014/main" id="{4B73A0D8-F031-C829-33AA-408FA04D72D0}"/>
              </a:ext>
            </a:extLst>
          </p:cNvPr>
          <p:cNvSpPr/>
          <p:nvPr/>
        </p:nvSpPr>
        <p:spPr>
          <a:xfrm>
            <a:off x="6078839" y="746749"/>
            <a:ext cx="2856286" cy="365000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u="sng">
                <a:solidFill>
                  <a:schemeClr val="tx1"/>
                </a:solidFill>
              </a:rPr>
              <a:t>***MANUTENÇÃO:</a:t>
            </a:r>
          </a:p>
          <a:p>
            <a:endParaRPr lang="pt-BR" b="1">
              <a:solidFill>
                <a:schemeClr val="tx1"/>
              </a:solidFill>
            </a:endParaRPr>
          </a:p>
          <a:p>
            <a:r>
              <a:rPr lang="pt-BR" b="1">
                <a:solidFill>
                  <a:schemeClr val="tx1"/>
                </a:solidFill>
              </a:rPr>
              <a:t>1) Apenas para certificado de conformidade estrangeiro</a:t>
            </a:r>
            <a:r>
              <a:rPr lang="pt-BR">
                <a:solidFill>
                  <a:schemeClr val="tx1"/>
                </a:solidFill>
              </a:rPr>
              <a:t>:</a:t>
            </a:r>
          </a:p>
          <a:p>
            <a:r>
              <a:rPr lang="pt-BR">
                <a:solidFill>
                  <a:schemeClr val="tx1"/>
                </a:solidFill>
              </a:rPr>
              <a:t>- emitido sem prazo de validade ou</a:t>
            </a:r>
          </a:p>
          <a:p>
            <a:r>
              <a:rPr lang="pt-BR">
                <a:solidFill>
                  <a:schemeClr val="tx1"/>
                </a:solidFill>
              </a:rPr>
              <a:t>- com prazo de validade indeterminado ou </a:t>
            </a:r>
          </a:p>
          <a:p>
            <a:r>
              <a:rPr lang="pt-BR">
                <a:solidFill>
                  <a:schemeClr val="tx1"/>
                </a:solidFill>
              </a:rPr>
              <a:t>- com prazo de validade superior a cinco anos</a:t>
            </a:r>
          </a:p>
          <a:p>
            <a:endParaRPr lang="pt-BR">
              <a:solidFill>
                <a:schemeClr val="tx1"/>
              </a:solidFill>
            </a:endParaRPr>
          </a:p>
          <a:p>
            <a:r>
              <a:rPr lang="pt-BR">
                <a:solidFill>
                  <a:schemeClr val="tx1"/>
                </a:solidFill>
              </a:rPr>
              <a:t>2) Objetivo: comprovação da manutenção da vigência do certificação estrangeira</a:t>
            </a:r>
          </a:p>
          <a:p>
            <a:endParaRPr lang="pt-BR">
              <a:solidFill>
                <a:schemeClr val="tx1"/>
              </a:solidFill>
            </a:endParaRPr>
          </a:p>
          <a:p>
            <a:r>
              <a:rPr lang="pt-BR">
                <a:solidFill>
                  <a:schemeClr val="tx1"/>
                </a:solidFill>
              </a:rPr>
              <a:t>3) Quando: 30 meses</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133659" y="1663546"/>
            <a:ext cx="1410159"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SPAE?</a:t>
            </a:r>
          </a:p>
        </p:txBody>
      </p:sp>
    </p:spTree>
    <p:extLst>
      <p:ext uri="{BB962C8B-B14F-4D97-AF65-F5344CB8AC3E}">
        <p14:creationId xmlns:p14="http://schemas.microsoft.com/office/powerpoint/2010/main" val="40215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Modelos de certificação</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4" name="Texto Explicativo: Seta para Baixo 3">
            <a:extLst>
              <a:ext uri="{FF2B5EF4-FFF2-40B4-BE49-F238E27FC236}">
                <a16:creationId xmlns:a16="http://schemas.microsoft.com/office/drawing/2014/main" id="{0223C7DB-A90B-91BA-C2B7-341E8FA831B1}"/>
              </a:ext>
            </a:extLst>
          </p:cNvPr>
          <p:cNvSpPr/>
          <p:nvPr/>
        </p:nvSpPr>
        <p:spPr>
          <a:xfrm>
            <a:off x="2636514" y="1951660"/>
            <a:ext cx="3870972" cy="718329"/>
          </a:xfrm>
          <a:prstGeom prst="downArrow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Novo modelo de certificação, consistindo de:</a:t>
            </a:r>
          </a:p>
        </p:txBody>
      </p:sp>
      <p:sp>
        <p:nvSpPr>
          <p:cNvPr id="12" name="Retângulo: Cantos Arredondados 11">
            <a:extLst>
              <a:ext uri="{FF2B5EF4-FFF2-40B4-BE49-F238E27FC236}">
                <a16:creationId xmlns:a16="http://schemas.microsoft.com/office/drawing/2014/main" id="{505E4B00-3F9F-418A-1548-E52CC57EC4A0}"/>
              </a:ext>
            </a:extLst>
          </p:cNvPr>
          <p:cNvSpPr/>
          <p:nvPr/>
        </p:nvSpPr>
        <p:spPr>
          <a:xfrm>
            <a:off x="3163298" y="508611"/>
            <a:ext cx="2467778" cy="1134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solidFill>
                  <a:schemeClr val="tx1"/>
                </a:solidFill>
              </a:rPr>
              <a:t>O que é </a:t>
            </a:r>
          </a:p>
          <a:p>
            <a:pPr algn="ctr"/>
            <a:r>
              <a:rPr lang="pt-BR" sz="2000" b="1">
                <a:solidFill>
                  <a:schemeClr val="tx1"/>
                </a:solidFill>
              </a:rPr>
              <a:t>Modelo 7?</a:t>
            </a:r>
          </a:p>
        </p:txBody>
      </p:sp>
      <p:sp>
        <p:nvSpPr>
          <p:cNvPr id="7" name="Retângulo: Cantos Arredondados 6">
            <a:extLst>
              <a:ext uri="{FF2B5EF4-FFF2-40B4-BE49-F238E27FC236}">
                <a16:creationId xmlns:a16="http://schemas.microsoft.com/office/drawing/2014/main" id="{9903950F-1310-AC76-8488-61ABBC47DA16}"/>
              </a:ext>
            </a:extLst>
          </p:cNvPr>
          <p:cNvSpPr/>
          <p:nvPr/>
        </p:nvSpPr>
        <p:spPr>
          <a:xfrm>
            <a:off x="1167056" y="2824907"/>
            <a:ext cx="2577948"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inicial </a:t>
            </a:r>
          </a:p>
          <a:p>
            <a:pPr algn="ctr"/>
            <a:r>
              <a:rPr lang="pt-BR" sz="2000">
                <a:solidFill>
                  <a:schemeClr val="tx1"/>
                </a:solidFill>
              </a:rPr>
              <a:t>(ensaios + SGQ)</a:t>
            </a:r>
          </a:p>
        </p:txBody>
      </p:sp>
      <p:sp>
        <p:nvSpPr>
          <p:cNvPr id="13" name="Retângulo: Cantos Arredondados 12">
            <a:extLst>
              <a:ext uri="{FF2B5EF4-FFF2-40B4-BE49-F238E27FC236}">
                <a16:creationId xmlns:a16="http://schemas.microsoft.com/office/drawing/2014/main" id="{76F3DB80-5699-CC62-A687-1A0A880B8933}"/>
              </a:ext>
            </a:extLst>
          </p:cNvPr>
          <p:cNvSpPr/>
          <p:nvPr/>
        </p:nvSpPr>
        <p:spPr>
          <a:xfrm>
            <a:off x="5476114" y="2824908"/>
            <a:ext cx="2875402" cy="121408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a:solidFill>
                  <a:schemeClr val="tx1"/>
                </a:solidFill>
              </a:rPr>
              <a:t>Avaliação de manutenção </a:t>
            </a:r>
          </a:p>
          <a:p>
            <a:pPr algn="ctr"/>
            <a:r>
              <a:rPr lang="pt-BR" sz="2000">
                <a:solidFill>
                  <a:schemeClr val="tx1"/>
                </a:solidFill>
              </a:rPr>
              <a:t>(SGQ)</a:t>
            </a:r>
          </a:p>
        </p:txBody>
      </p:sp>
      <p:sp>
        <p:nvSpPr>
          <p:cNvPr id="14" name="Cruz 13">
            <a:extLst>
              <a:ext uri="{FF2B5EF4-FFF2-40B4-BE49-F238E27FC236}">
                <a16:creationId xmlns:a16="http://schemas.microsoft.com/office/drawing/2014/main" id="{A9FA623E-7C21-BCF7-A550-E75B4B534B4B}"/>
              </a:ext>
            </a:extLst>
          </p:cNvPr>
          <p:cNvSpPr/>
          <p:nvPr/>
        </p:nvSpPr>
        <p:spPr>
          <a:xfrm>
            <a:off x="4241494" y="3128988"/>
            <a:ext cx="661012" cy="605928"/>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968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5177928"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Disposições complementares</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2" name="Diagrama 1">
            <a:extLst>
              <a:ext uri="{FF2B5EF4-FFF2-40B4-BE49-F238E27FC236}">
                <a16:creationId xmlns:a16="http://schemas.microsoft.com/office/drawing/2014/main" id="{B9A35C0F-C291-ED3F-74B4-4FF4480FF3DB}"/>
              </a:ext>
            </a:extLst>
          </p:cNvPr>
          <p:cNvGraphicFramePr/>
          <p:nvPr>
            <p:extLst>
              <p:ext uri="{D42A27DB-BD31-4B8C-83A1-F6EECF244321}">
                <p14:modId xmlns:p14="http://schemas.microsoft.com/office/powerpoint/2010/main" val="3695197241"/>
              </p:ext>
            </p:extLst>
          </p:nvPr>
        </p:nvGraphicFramePr>
        <p:xfrm>
          <a:off x="1" y="306895"/>
          <a:ext cx="9144000" cy="4836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o Explicativo: Seta para a Esquerda 3">
            <a:extLst>
              <a:ext uri="{FF2B5EF4-FFF2-40B4-BE49-F238E27FC236}">
                <a16:creationId xmlns:a16="http://schemas.microsoft.com/office/drawing/2014/main" id="{424EBEF5-613D-98D3-FE33-6B198CBCCCA2}"/>
              </a:ext>
            </a:extLst>
          </p:cNvPr>
          <p:cNvSpPr/>
          <p:nvPr/>
        </p:nvSpPr>
        <p:spPr>
          <a:xfrm>
            <a:off x="7810958" y="2077711"/>
            <a:ext cx="1134737" cy="78515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SPAE</a:t>
            </a:r>
          </a:p>
        </p:txBody>
      </p:sp>
      <p:sp>
        <p:nvSpPr>
          <p:cNvPr id="5" name="Texto Explicativo: Seta para a Esquerda 4">
            <a:extLst>
              <a:ext uri="{FF2B5EF4-FFF2-40B4-BE49-F238E27FC236}">
                <a16:creationId xmlns:a16="http://schemas.microsoft.com/office/drawing/2014/main" id="{FA640970-E09F-5E11-83BB-4B7C1B1DF8AD}"/>
              </a:ext>
            </a:extLst>
          </p:cNvPr>
          <p:cNvSpPr/>
          <p:nvPr/>
        </p:nvSpPr>
        <p:spPr>
          <a:xfrm>
            <a:off x="7810958" y="3412476"/>
            <a:ext cx="1266939" cy="68490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Modelo 7</a:t>
            </a:r>
          </a:p>
        </p:txBody>
      </p:sp>
      <p:sp>
        <p:nvSpPr>
          <p:cNvPr id="7" name="Texto Explicativo: Seta para a Esquerda 6">
            <a:extLst>
              <a:ext uri="{FF2B5EF4-FFF2-40B4-BE49-F238E27FC236}">
                <a16:creationId xmlns:a16="http://schemas.microsoft.com/office/drawing/2014/main" id="{5DC58F15-EA6A-A7E5-47E9-D8D362323136}"/>
              </a:ext>
            </a:extLst>
          </p:cNvPr>
          <p:cNvSpPr/>
          <p:nvPr/>
        </p:nvSpPr>
        <p:spPr>
          <a:xfrm>
            <a:off x="7744856" y="689809"/>
            <a:ext cx="1266939" cy="785157"/>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Modelo 5</a:t>
            </a:r>
          </a:p>
        </p:txBody>
      </p:sp>
    </p:spTree>
    <p:extLst>
      <p:ext uri="{BB962C8B-B14F-4D97-AF65-F5344CB8AC3E}">
        <p14:creationId xmlns:p14="http://schemas.microsoft.com/office/powerpoint/2010/main" val="346250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481330"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item 6.1 – Modelo 5</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3" name="Diagrama 2">
            <a:extLst>
              <a:ext uri="{FF2B5EF4-FFF2-40B4-BE49-F238E27FC236}">
                <a16:creationId xmlns:a16="http://schemas.microsoft.com/office/drawing/2014/main" id="{A678B98A-8FF9-47C9-28FF-DF9D2BC6FF1B}"/>
              </a:ext>
            </a:extLst>
          </p:cNvPr>
          <p:cNvGraphicFramePr/>
          <p:nvPr>
            <p:extLst>
              <p:ext uri="{D42A27DB-BD31-4B8C-83A1-F6EECF244321}">
                <p14:modId xmlns:p14="http://schemas.microsoft.com/office/powerpoint/2010/main" val="3764555711"/>
              </p:ext>
            </p:extLst>
          </p:nvPr>
        </p:nvGraphicFramePr>
        <p:xfrm>
          <a:off x="-539826" y="396607"/>
          <a:ext cx="8292030" cy="474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654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481330"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item 6.2 – SPAE</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3" name="Diagrama 2">
            <a:extLst>
              <a:ext uri="{FF2B5EF4-FFF2-40B4-BE49-F238E27FC236}">
                <a16:creationId xmlns:a16="http://schemas.microsoft.com/office/drawing/2014/main" id="{A678B98A-8FF9-47C9-28FF-DF9D2BC6FF1B}"/>
              </a:ext>
            </a:extLst>
          </p:cNvPr>
          <p:cNvGraphicFramePr/>
          <p:nvPr>
            <p:extLst>
              <p:ext uri="{D42A27DB-BD31-4B8C-83A1-F6EECF244321}">
                <p14:modId xmlns:p14="http://schemas.microsoft.com/office/powerpoint/2010/main" val="1127625160"/>
              </p:ext>
            </p:extLst>
          </p:nvPr>
        </p:nvGraphicFramePr>
        <p:xfrm>
          <a:off x="-796886" y="396607"/>
          <a:ext cx="8292030" cy="474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 Explicativo: Seta para a Esquerda 3">
            <a:extLst>
              <a:ext uri="{FF2B5EF4-FFF2-40B4-BE49-F238E27FC236}">
                <a16:creationId xmlns:a16="http://schemas.microsoft.com/office/drawing/2014/main" id="{62F19268-F505-1E66-E323-29624CB20BDA}"/>
              </a:ext>
            </a:extLst>
          </p:cNvPr>
          <p:cNvSpPr/>
          <p:nvPr/>
        </p:nvSpPr>
        <p:spPr>
          <a:xfrm>
            <a:off x="3690651" y="760164"/>
            <a:ext cx="5255046" cy="1913564"/>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solidFill>
                  <a:schemeClr val="tx1"/>
                </a:solidFill>
                <a:latin typeface="Calibri" panose="020F0502020204030204" pitchFamily="34" charset="0"/>
                <a:ea typeface="Times New Roman" panose="02020603050405020304" pitchFamily="18" charset="0"/>
              </a:rPr>
              <a:t>E</a:t>
            </a:r>
            <a:r>
              <a:rPr lang="pt-BR" sz="1400" b="1" kern="0">
                <a:solidFill>
                  <a:schemeClr val="tx1"/>
                </a:solidFill>
                <a:effectLst/>
                <a:latin typeface="Calibri" panose="020F0502020204030204" pitchFamily="34" charset="0"/>
                <a:ea typeface="Times New Roman" panose="02020603050405020304" pitchFamily="18" charset="0"/>
              </a:rPr>
              <a:t>mitidos por:</a:t>
            </a:r>
          </a:p>
          <a:p>
            <a:pPr algn="ctr"/>
            <a:r>
              <a:rPr lang="pt-BR" sz="1400">
                <a:solidFill>
                  <a:schemeClr val="tx1"/>
                </a:solidFill>
                <a:latin typeface="Calibri" panose="020F0502020204030204" pitchFamily="34" charset="0"/>
                <a:ea typeface="Times New Roman" panose="02020603050405020304" pitchFamily="18" charset="0"/>
              </a:rPr>
              <a:t>-</a:t>
            </a:r>
            <a:r>
              <a:rPr lang="pt-BR" sz="1400" kern="0">
                <a:solidFill>
                  <a:schemeClr val="tx1"/>
                </a:solidFill>
                <a:effectLst/>
                <a:latin typeface="Calibri" panose="020F0502020204030204" pitchFamily="34" charset="0"/>
                <a:ea typeface="Times New Roman" panose="02020603050405020304" pitchFamily="18" charset="0"/>
              </a:rPr>
              <a:t> organismo de terceira parte, </a:t>
            </a:r>
          </a:p>
          <a:p>
            <a:pPr algn="ctr"/>
            <a:r>
              <a:rPr lang="pt-BR" sz="1400">
                <a:solidFill>
                  <a:schemeClr val="tx1"/>
                </a:solidFill>
                <a:latin typeface="Calibri" panose="020F0502020204030204" pitchFamily="34" charset="0"/>
                <a:ea typeface="Times New Roman" panose="02020603050405020304" pitchFamily="18" charset="0"/>
              </a:rPr>
              <a:t>- </a:t>
            </a:r>
            <a:r>
              <a:rPr lang="pt-BR" sz="1400" kern="0">
                <a:solidFill>
                  <a:schemeClr val="tx1"/>
                </a:solidFill>
                <a:effectLst/>
                <a:latin typeface="Calibri" panose="020F0502020204030204" pitchFamily="34" charset="0"/>
                <a:ea typeface="Times New Roman" panose="02020603050405020304" pitchFamily="18" charset="0"/>
              </a:rPr>
              <a:t>acreditado por membro signatário de acordo multilateral do IAF, </a:t>
            </a:r>
          </a:p>
          <a:p>
            <a:pPr algn="ctr"/>
            <a:r>
              <a:rPr lang="pt-BR" sz="1400">
                <a:solidFill>
                  <a:schemeClr val="tx1"/>
                </a:solidFill>
                <a:latin typeface="Calibri" panose="020F0502020204030204" pitchFamily="34" charset="0"/>
                <a:ea typeface="Times New Roman" panose="02020603050405020304" pitchFamily="18" charset="0"/>
              </a:rPr>
              <a:t>- </a:t>
            </a:r>
            <a:r>
              <a:rPr lang="pt-BR" sz="1400" kern="0">
                <a:solidFill>
                  <a:schemeClr val="tx1"/>
                </a:solidFill>
                <a:effectLst/>
                <a:latin typeface="Calibri" panose="020F0502020204030204" pitchFamily="34" charset="0"/>
                <a:ea typeface="Times New Roman" panose="02020603050405020304" pitchFamily="18" charset="0"/>
              </a:rPr>
              <a:t>em nome do fabricante ou importador do equipamento e</a:t>
            </a:r>
          </a:p>
          <a:p>
            <a:pPr algn="ctr"/>
            <a:r>
              <a:rPr lang="pt-BR" sz="1400">
                <a:solidFill>
                  <a:schemeClr val="tx1"/>
                </a:solidFill>
                <a:latin typeface="Calibri" panose="020F0502020204030204" pitchFamily="34" charset="0"/>
              </a:rPr>
              <a:t>- aceito NIOSH</a:t>
            </a:r>
          </a:p>
          <a:p>
            <a:pPr algn="ctr"/>
            <a:endParaRPr lang="pt-BR" b="1">
              <a:solidFill>
                <a:schemeClr val="tx1"/>
              </a:solidFill>
            </a:endParaRPr>
          </a:p>
        </p:txBody>
      </p:sp>
      <p:sp>
        <p:nvSpPr>
          <p:cNvPr id="5" name="Texto Explicativo: Seta para a Esquerda 4">
            <a:extLst>
              <a:ext uri="{FF2B5EF4-FFF2-40B4-BE49-F238E27FC236}">
                <a16:creationId xmlns:a16="http://schemas.microsoft.com/office/drawing/2014/main" id="{17660581-B75B-F14B-249E-730B4200B345}"/>
              </a:ext>
            </a:extLst>
          </p:cNvPr>
          <p:cNvSpPr/>
          <p:nvPr/>
        </p:nvSpPr>
        <p:spPr>
          <a:xfrm>
            <a:off x="5023692" y="2721625"/>
            <a:ext cx="3922005" cy="2025268"/>
          </a:xfrm>
          <a:prstGeom prst="leftArrowCallout">
            <a:avLst>
              <a:gd name="adj1" fmla="val 25000"/>
              <a:gd name="adj2" fmla="val 39687"/>
              <a:gd name="adj3" fmla="val 26632"/>
              <a:gd name="adj4" fmla="val 6497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b="1">
                <a:solidFill>
                  <a:schemeClr val="tx1"/>
                </a:solidFill>
              </a:rPr>
              <a:t>Em caso de certificado de conformidade estrangeiro</a:t>
            </a:r>
            <a:r>
              <a:rPr lang="pt-BR">
                <a:solidFill>
                  <a:schemeClr val="tx1"/>
                </a:solidFill>
              </a:rPr>
              <a:t>:</a:t>
            </a:r>
          </a:p>
          <a:p>
            <a:r>
              <a:rPr lang="pt-BR">
                <a:solidFill>
                  <a:schemeClr val="tx1"/>
                </a:solidFill>
              </a:rPr>
              <a:t>- emitido sem prazo de validade ou</a:t>
            </a:r>
          </a:p>
          <a:p>
            <a:r>
              <a:rPr lang="pt-BR">
                <a:solidFill>
                  <a:schemeClr val="tx1"/>
                </a:solidFill>
              </a:rPr>
              <a:t>- com prazo de validade indeterminado ou </a:t>
            </a:r>
          </a:p>
          <a:p>
            <a:r>
              <a:rPr lang="pt-BR">
                <a:solidFill>
                  <a:schemeClr val="tx1"/>
                </a:solidFill>
              </a:rPr>
              <a:t>- com prazo de validade superior a cinco anos</a:t>
            </a:r>
          </a:p>
          <a:p>
            <a:pPr algn="ctr"/>
            <a:endParaRPr lang="pt-BR" b="1">
              <a:solidFill>
                <a:schemeClr val="tx1"/>
              </a:solidFill>
            </a:endParaRPr>
          </a:p>
        </p:txBody>
      </p:sp>
    </p:spTree>
    <p:extLst>
      <p:ext uri="{BB962C8B-B14F-4D97-AF65-F5344CB8AC3E}">
        <p14:creationId xmlns:p14="http://schemas.microsoft.com/office/powerpoint/2010/main" val="40176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481330"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K – </a:t>
            </a:r>
            <a:r>
              <a:rPr lang="pt-BR" sz="1700" b="1">
                <a:solidFill>
                  <a:srgbClr val="FFC000"/>
                </a:solidFill>
                <a:latin typeface="Myriad Pro"/>
              </a:rPr>
              <a:t>item 6.3 – Modelo 7</a:t>
            </a:r>
            <a:endParaRPr lang="en-US" sz="1700" b="1">
              <a:solidFill>
                <a:srgbClr val="FFC000"/>
              </a:solidFill>
              <a:latin typeface="Myriad Pro"/>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3" name="Diagrama 2">
            <a:extLst>
              <a:ext uri="{FF2B5EF4-FFF2-40B4-BE49-F238E27FC236}">
                <a16:creationId xmlns:a16="http://schemas.microsoft.com/office/drawing/2014/main" id="{A678B98A-8FF9-47C9-28FF-DF9D2BC6FF1B}"/>
              </a:ext>
            </a:extLst>
          </p:cNvPr>
          <p:cNvGraphicFramePr/>
          <p:nvPr>
            <p:extLst>
              <p:ext uri="{D42A27DB-BD31-4B8C-83A1-F6EECF244321}">
                <p14:modId xmlns:p14="http://schemas.microsoft.com/office/powerpoint/2010/main" val="3597179547"/>
              </p:ext>
            </p:extLst>
          </p:nvPr>
        </p:nvGraphicFramePr>
        <p:xfrm>
          <a:off x="-539826" y="396607"/>
          <a:ext cx="8292030" cy="474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o Explicativo: Seta para a Esquerda 1">
            <a:extLst>
              <a:ext uri="{FF2B5EF4-FFF2-40B4-BE49-F238E27FC236}">
                <a16:creationId xmlns:a16="http://schemas.microsoft.com/office/drawing/2014/main" id="{7DB5DB27-E5B1-C2DE-2659-961855783EF2}"/>
              </a:ext>
            </a:extLst>
          </p:cNvPr>
          <p:cNvSpPr/>
          <p:nvPr/>
        </p:nvSpPr>
        <p:spPr>
          <a:xfrm>
            <a:off x="5894024" y="136922"/>
            <a:ext cx="3249976" cy="3698430"/>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 a </a:t>
            </a:r>
            <a:r>
              <a:rPr lang="pt-BR"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primeira certificação</a:t>
            </a:r>
            <a:r>
              <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serão aceitos laudos anteriores ao início do processo de certificação, </a:t>
            </a:r>
            <a:r>
              <a:rPr lang="pt-BR" sz="1200" b="1" u="sng">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emitidos</a:t>
            </a:r>
            <a:r>
              <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600"/>
              </a:spcAft>
            </a:pPr>
            <a:r>
              <a:rPr lang="pt-BR"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em até dez anos antes do processo de certificação;</a:t>
            </a:r>
          </a:p>
          <a:p>
            <a:pPr algn="just">
              <a:lnSpc>
                <a:spcPct val="107000"/>
              </a:lnSpc>
              <a:spcAft>
                <a:spcPts val="600"/>
              </a:spcAft>
            </a:pPr>
            <a:r>
              <a:rPr lang="pt-BR" sz="12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b) em nome do fabricante ou importador do equipamento; e </a:t>
            </a:r>
            <a:endParaRPr lang="pt-BR"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pt-BR" sz="1200">
                <a:solidFill>
                  <a:schemeClr val="tx1"/>
                </a:solidFill>
                <a:effectLst/>
                <a:latin typeface="Calibri" panose="020F0502020204030204" pitchFamily="34" charset="0"/>
                <a:ea typeface="Calibri" panose="020F0502020204030204" pitchFamily="34" charset="0"/>
              </a:rPr>
              <a:t>c) por laboratório que atenda os critérios previstos no RGCEPI e neste Anexo.</a:t>
            </a:r>
            <a:endParaRPr lang="pt-BR" sz="1200" b="1">
              <a:solidFill>
                <a:schemeClr val="tx1"/>
              </a:solidFill>
            </a:endParaRPr>
          </a:p>
        </p:txBody>
      </p:sp>
    </p:spTree>
    <p:extLst>
      <p:ext uri="{BB962C8B-B14F-4D97-AF65-F5344CB8AC3E}">
        <p14:creationId xmlns:p14="http://schemas.microsoft.com/office/powerpoint/2010/main" val="25281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435429" y="1285032"/>
            <a:ext cx="7826828" cy="1125949"/>
          </a:xfrm>
          <a:prstGeom prst="rect">
            <a:avLst/>
          </a:prstGeom>
          <a:solidFill>
            <a:schemeClr val="bg1"/>
          </a:solidFill>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endParaRPr lang="pt-BR" sz="2400" b="1">
              <a:solidFill>
                <a:srgbClr val="002060"/>
              </a:solidFill>
              <a:latin typeface="Montserrat Bold"/>
              <a:cs typeface="Calibri"/>
            </a:endParaRPr>
          </a:p>
          <a:p>
            <a:pPr algn="ctr" defTabSz="685800">
              <a:buClrTx/>
              <a:defRPr/>
            </a:pPr>
            <a:endParaRPr lang="pt-BR" sz="2400" b="1">
              <a:solidFill>
                <a:srgbClr val="002060"/>
              </a:solidFill>
              <a:latin typeface="Montserrat Bold"/>
              <a:cs typeface="Calibri"/>
            </a:endParaRPr>
          </a:p>
          <a:p>
            <a:pPr algn="ctr" defTabSz="685800">
              <a:buClrTx/>
              <a:defRPr/>
            </a:pPr>
            <a:r>
              <a:rPr lang="pt-BR" sz="2400" b="1">
                <a:solidFill>
                  <a:srgbClr val="002060"/>
                </a:solidFill>
                <a:latin typeface="Montserrat Bold"/>
                <a:cs typeface="Calibri"/>
              </a:rPr>
              <a:t>Anexo L – Creme protetor de segurança</a:t>
            </a:r>
            <a:endParaRPr lang="pt-BR" sz="2400">
              <a:solidFill>
                <a:srgbClr val="002060"/>
              </a:solidFill>
              <a:latin typeface="Montserrat Bold"/>
              <a:cs typeface="Calibri"/>
            </a:endParaRPr>
          </a:p>
        </p:txBody>
      </p:sp>
      <p:sp>
        <p:nvSpPr>
          <p:cNvPr id="5" name="CaixaDeTexto 4">
            <a:extLst>
              <a:ext uri="{FF2B5EF4-FFF2-40B4-BE49-F238E27FC236}">
                <a16:creationId xmlns:a16="http://schemas.microsoft.com/office/drawing/2014/main" id="{5C968728-9B74-1FC0-81D3-91CA7A664F50}"/>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49833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extLst>
              <p:ext uri="{D42A27DB-BD31-4B8C-83A1-F6EECF244321}">
                <p14:modId xmlns:p14="http://schemas.microsoft.com/office/powerpoint/2010/main" val="4204292765"/>
              </p:ext>
            </p:extLst>
          </p:nvPr>
        </p:nvGraphicFramePr>
        <p:xfrm>
          <a:off x="776514" y="1110650"/>
          <a:ext cx="6729901" cy="2372360"/>
        </p:xfrm>
        <a:graphic>
          <a:graphicData uri="http://schemas.openxmlformats.org/drawingml/2006/table">
            <a:tbl>
              <a:tblPr firstRow="1" bandRow="1">
                <a:tableStyleId>{3B4B98B0-60AC-42C2-AFA5-B58CD77FA1E5}</a:tableStyleId>
              </a:tblPr>
              <a:tblGrid>
                <a:gridCol w="919591">
                  <a:extLst>
                    <a:ext uri="{9D8B030D-6E8A-4147-A177-3AD203B41FA5}">
                      <a16:colId xmlns:a16="http://schemas.microsoft.com/office/drawing/2014/main" val="2377162100"/>
                    </a:ext>
                  </a:extLst>
                </a:gridCol>
                <a:gridCol w="5810310">
                  <a:extLst>
                    <a:ext uri="{9D8B030D-6E8A-4147-A177-3AD203B41FA5}">
                      <a16:colId xmlns:a16="http://schemas.microsoft.com/office/drawing/2014/main" val="3776490174"/>
                    </a:ext>
                  </a:extLst>
                </a:gridCol>
              </a:tblGrid>
              <a:tr h="370840">
                <a:tc>
                  <a:txBody>
                    <a:bodyPr/>
                    <a:lstStyle/>
                    <a:p>
                      <a:r>
                        <a:rPr lang="pt-BR" b="1">
                          <a:highlight>
                            <a:srgbClr val="FFFF00"/>
                          </a:highlight>
                        </a:rPr>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highlight>
                            <a:srgbClr val="FFFF00"/>
                          </a:highlight>
                          <a:ea typeface="Times New Roman" panose="02020603050405020304" pitchFamily="18" charset="0"/>
                          <a:cs typeface="Times New Roman"/>
                        </a:rPr>
                        <a:t>Protetor auditivo</a:t>
                      </a:r>
                      <a:r>
                        <a:rPr lang="pt-BR" sz="1350" b="1" i="0" kern="1200">
                          <a:solidFill>
                            <a:schemeClr val="tx1"/>
                          </a:solidFill>
                          <a:effectLst/>
                          <a:highlight>
                            <a:srgbClr val="FFFF00"/>
                          </a:highlight>
                          <a:latin typeface="+mn-lt"/>
                          <a:ea typeface="+mn-ea"/>
                          <a:cs typeface="+mn-cs"/>
                        </a:rPr>
                        <a:t> </a:t>
                      </a:r>
                      <a:endParaRPr lang="pt-BR" b="1">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3" name="TextBox 21">
            <a:extLst>
              <a:ext uri="{FF2B5EF4-FFF2-40B4-BE49-F238E27FC236}">
                <a16:creationId xmlns:a16="http://schemas.microsoft.com/office/drawing/2014/main" id="{9FE5FC1E-44F2-4A06-EB3D-B487943E3CAD}"/>
              </a:ext>
            </a:extLst>
          </p:cNvPr>
          <p:cNvSpPr txBox="1">
            <a:spLocks noGrp="1"/>
          </p:cNvSpPr>
          <p:nvPr>
            <p:ph type="title"/>
          </p:nvPr>
        </p:nvSpPr>
        <p:spPr>
          <a:xfrm>
            <a:off x="0" y="0"/>
            <a:ext cx="7951693" cy="563231"/>
          </a:xfrm>
          <a:prstGeom prst="rect">
            <a:avLst/>
          </a:prstGeom>
          <a:solidFill>
            <a:schemeClr val="accent6">
              <a:lumMod val="50000"/>
            </a:schemeClr>
          </a:solidFill>
        </p:spPr>
        <p:txBody>
          <a:bodyPr wrap="square" rtlCol="0">
            <a:spAutoFit/>
          </a:bodyPr>
          <a:lstStyle/>
          <a:p>
            <a:r>
              <a:rPr lang="en-US" sz="1700" b="1">
                <a:solidFill>
                  <a:srgbClr val="FFC000"/>
                </a:solidFill>
                <a:latin typeface="Myriad Pro"/>
                <a:cs typeface="Myriad Pro"/>
              </a:rPr>
              <a:t>Anexo III-A - </a:t>
            </a:r>
            <a:r>
              <a:rPr lang="pt-BR" sz="1700" b="1">
                <a:solidFill>
                  <a:srgbClr val="FFC000"/>
                </a:solidFill>
                <a:latin typeface="Myriad Pro"/>
              </a:rPr>
              <a:t>REGULAMENTO GERAL PARA CERTIFICAÇÃO DE EQUIPAMENTO DE PROTEÇÃO INDIVIDUAL (RGCEPI)</a:t>
            </a:r>
            <a:endParaRPr lang="en-US" sz="1700" b="1">
              <a:solidFill>
                <a:srgbClr val="FFC000"/>
              </a:solidFill>
              <a:latin typeface="Myriad Pro"/>
            </a:endParaRPr>
          </a:p>
        </p:txBody>
      </p:sp>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838910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9">
            <a:extLst>
              <a:ext uri="{FF2B5EF4-FFF2-40B4-BE49-F238E27FC236}">
                <a16:creationId xmlns:a16="http://schemas.microsoft.com/office/drawing/2014/main" id="{285F7CC6-A921-F101-B6FA-D509D6939969}"/>
              </a:ext>
            </a:extLst>
          </p:cNvPr>
          <p:cNvGraphicFramePr>
            <a:graphicFrameLocks noGrp="1"/>
          </p:cNvGraphicFramePr>
          <p:nvPr/>
        </p:nvGraphicFramePr>
        <p:xfrm>
          <a:off x="806825" y="1107973"/>
          <a:ext cx="6714564" cy="2372360"/>
        </p:xfrm>
        <a:graphic>
          <a:graphicData uri="http://schemas.openxmlformats.org/drawingml/2006/table">
            <a:tbl>
              <a:tblPr firstRow="1" bandRow="1">
                <a:tableStyleId>{3B4B98B0-60AC-42C2-AFA5-B58CD77FA1E5}</a:tableStyleId>
              </a:tblPr>
              <a:tblGrid>
                <a:gridCol w="904253">
                  <a:extLst>
                    <a:ext uri="{9D8B030D-6E8A-4147-A177-3AD203B41FA5}">
                      <a16:colId xmlns:a16="http://schemas.microsoft.com/office/drawing/2014/main" val="2377162100"/>
                    </a:ext>
                  </a:extLst>
                </a:gridCol>
                <a:gridCol w="5810311">
                  <a:extLst>
                    <a:ext uri="{9D8B030D-6E8A-4147-A177-3AD203B41FA5}">
                      <a16:colId xmlns:a16="http://schemas.microsoft.com/office/drawing/2014/main" val="3776490174"/>
                    </a:ext>
                  </a:extLst>
                </a:gridCol>
              </a:tblGrid>
              <a:tr h="370840">
                <a:tc>
                  <a:txBody>
                    <a:bodyPr/>
                    <a:lstStyle/>
                    <a:p>
                      <a:r>
                        <a:rPr lang="pt-BR" b="1"/>
                        <a:t>Anexo G</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pt-BR" sz="1400" b="1">
                          <a:solidFill>
                            <a:schemeClr val="tx1"/>
                          </a:solidFill>
                          <a:ea typeface="Times New Roman" panose="02020603050405020304" pitchFamily="18" charset="0"/>
                          <a:cs typeface="Times New Roman" panose="02020603050405020304" pitchFamily="18" charset="0"/>
                        </a:rPr>
                        <a:t>Protetor auditivo</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b="1"/>
                        <a:t>Anexo H</a:t>
                      </a:r>
                    </a:p>
                  </a:txBody>
                  <a:tcPr>
                    <a:lnR w="12700" cap="flat" cmpd="sng" algn="ctr">
                      <a:solidFill>
                        <a:schemeClr val="tx1"/>
                      </a:solidFill>
                      <a:prstDash val="solid"/>
                      <a:round/>
                      <a:headEnd type="none" w="med" len="med"/>
                      <a:tailEnd type="none" w="med" len="med"/>
                    </a:lnR>
                    <a:lnT w="12700" cmpd="sng">
                      <a:noFill/>
                    </a:lnT>
                  </a:tcPr>
                </a:tc>
                <a:tc>
                  <a:txBody>
                    <a:bodyPr/>
                    <a:lstStyle/>
                    <a:p>
                      <a:r>
                        <a:rPr lang="pt-BR" sz="1400" b="1">
                          <a:solidFill>
                            <a:schemeClr val="tx1"/>
                          </a:solidFill>
                          <a:ea typeface="Times New Roman" panose="02020603050405020304" pitchFamily="18" charset="0"/>
                          <a:cs typeface="Times New Roman"/>
                        </a:rPr>
                        <a:t>Capacete para combate a incêndio estrutural e florestal</a:t>
                      </a:r>
                      <a:r>
                        <a:rPr lang="pt-BR" sz="1350" b="1" i="0" kern="1200">
                          <a:solidFill>
                            <a:schemeClr val="tx1"/>
                          </a:solidFill>
                          <a:effectLst/>
                          <a:latin typeface="+mn-lt"/>
                          <a:ea typeface="+mn-ea"/>
                          <a:cs typeface="+mn-cs"/>
                        </a:rPr>
                        <a:t> </a:t>
                      </a:r>
                      <a:endParaRPr lang="pt-BR" b="1"/>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b="1"/>
                        <a:t>Anexo I</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panose="02020603050405020304" pitchFamily="18" charset="0"/>
                        </a:rPr>
                        <a:t>Mangas isolantes de borracha</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b="1"/>
                        <a:t>Anexo J</a:t>
                      </a:r>
                    </a:p>
                  </a:txBody>
                  <a:tcPr>
                    <a:lnR w="12700" cap="flat" cmpd="sng" algn="ctr">
                      <a:solidFill>
                        <a:schemeClr val="tx1"/>
                      </a:solidFill>
                      <a:prstDash val="solid"/>
                      <a:round/>
                      <a:headEnd type="none" w="med" len="med"/>
                      <a:tailEnd type="none" w="med" len="med"/>
                    </a:lnR>
                  </a:tcPr>
                </a:tc>
                <a:tc>
                  <a:txBody>
                    <a:bodyPr/>
                    <a:lstStyle/>
                    <a:p>
                      <a:r>
                        <a:rPr lang="pt-BR" sz="1400" b="1">
                          <a:solidFill>
                            <a:schemeClr val="tx1"/>
                          </a:solidFill>
                          <a:ea typeface="Times New Roman" panose="02020603050405020304" pitchFamily="18" charset="0"/>
                          <a:cs typeface="Times New Roman"/>
                        </a:rPr>
                        <a:t>Vestimenta condutiva de segurança para proteção de todo o corpo para o trabalho ao potencial</a:t>
                      </a:r>
                      <a:endParaRPr lang="pt-BR" b="1"/>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b="1"/>
                        <a:t>Anexo K</a:t>
                      </a:r>
                    </a:p>
                  </a:txBody>
                  <a:tcPr>
                    <a:lnR w="12700" cap="flat" cmpd="sng" algn="ctr">
                      <a:solidFill>
                        <a:schemeClr val="tx1"/>
                      </a:solidFill>
                      <a:prstDash val="solid"/>
                      <a:round/>
                      <a:headEnd type="none" w="med" len="med"/>
                      <a:tailEnd type="none" w="med" len="med"/>
                    </a:lnR>
                    <a:lnB>
                      <a:noFill/>
                    </a:lnB>
                  </a:tcPr>
                </a:tc>
                <a:tc>
                  <a:txBody>
                    <a:bodyPr/>
                    <a:lstStyle/>
                    <a:p>
                      <a:r>
                        <a:rPr lang="pt-BR" sz="1400" b="1" kern="1200">
                          <a:solidFill>
                            <a:schemeClr val="tx1"/>
                          </a:solidFill>
                          <a:latin typeface="+mn-lt"/>
                          <a:cs typeface="Times New Roman"/>
                        </a:rPr>
                        <a:t>Respiradores purificadores de ar e respiradores de adução de ar</a:t>
                      </a: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b="1">
                          <a:highlight>
                            <a:srgbClr val="FFFF00"/>
                          </a:highlight>
                        </a:rPr>
                        <a:t>Anexo L</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pt-BR" b="1">
                          <a:highlight>
                            <a:srgbClr val="FFFF00"/>
                          </a:highlight>
                        </a:rPr>
                        <a:t>Creme protetor de segurança</a:t>
                      </a: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
        <p:nvSpPr>
          <p:cNvPr id="3" name="TextBox 21">
            <a:extLst>
              <a:ext uri="{FF2B5EF4-FFF2-40B4-BE49-F238E27FC236}">
                <a16:creationId xmlns:a16="http://schemas.microsoft.com/office/drawing/2014/main" id="{9FE5FC1E-44F2-4A06-EB3D-B487943E3CAD}"/>
              </a:ext>
            </a:extLst>
          </p:cNvPr>
          <p:cNvSpPr txBox="1">
            <a:spLocks noGrp="1"/>
          </p:cNvSpPr>
          <p:nvPr>
            <p:ph type="title"/>
          </p:nvPr>
        </p:nvSpPr>
        <p:spPr>
          <a:xfrm>
            <a:off x="0" y="0"/>
            <a:ext cx="7951693" cy="563231"/>
          </a:xfrm>
          <a:prstGeom prst="rect">
            <a:avLst/>
          </a:prstGeom>
          <a:solidFill>
            <a:schemeClr val="accent6">
              <a:lumMod val="50000"/>
            </a:schemeClr>
          </a:solidFill>
        </p:spPr>
        <p:txBody>
          <a:bodyPr wrap="square" rtlCol="0">
            <a:spAutoFit/>
          </a:bodyPr>
          <a:lstStyle/>
          <a:p>
            <a:r>
              <a:rPr lang="en-US" sz="1700" b="1">
                <a:solidFill>
                  <a:srgbClr val="FFC000"/>
                </a:solidFill>
                <a:latin typeface="Myriad Pro"/>
                <a:cs typeface="Myriad Pro"/>
              </a:rPr>
              <a:t>Anexo III-A - </a:t>
            </a:r>
            <a:r>
              <a:rPr lang="pt-BR" sz="1700" b="1">
                <a:solidFill>
                  <a:srgbClr val="FFC000"/>
                </a:solidFill>
                <a:latin typeface="Myriad Pro"/>
              </a:rPr>
              <a:t>REGULAMENTO GERAL PARA CERTIFICAÇÃO DE EQUIPAMENTO DE PROTEÇÃO INDIVIDUAL (RGCEPI)</a:t>
            </a:r>
            <a:endParaRPr lang="en-US" sz="1700" b="1">
              <a:solidFill>
                <a:srgbClr val="FFC000"/>
              </a:solidFill>
              <a:latin typeface="Myriad Pro"/>
            </a:endParaRPr>
          </a:p>
        </p:txBody>
      </p:sp>
      <p:pic>
        <p:nvPicPr>
          <p:cNvPr id="4" name="Imagem 3">
            <a:extLst>
              <a:ext uri="{FF2B5EF4-FFF2-40B4-BE49-F238E27FC236}">
                <a16:creationId xmlns:a16="http://schemas.microsoft.com/office/drawing/2014/main" id="{8EB00184-DA9C-F8E7-2D68-BDF870B39B4D}"/>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895682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0"/>
            <a:ext cx="4329629"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Creme protetor de segurança</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
        <p:nvSpPr>
          <p:cNvPr id="7" name="CaixaDeTexto 6">
            <a:extLst>
              <a:ext uri="{FF2B5EF4-FFF2-40B4-BE49-F238E27FC236}">
                <a16:creationId xmlns:a16="http://schemas.microsoft.com/office/drawing/2014/main" id="{95E470D6-CD07-B4F0-CF31-6DC469E16FD1}"/>
              </a:ext>
            </a:extLst>
          </p:cNvPr>
          <p:cNvSpPr txBox="1"/>
          <p:nvPr/>
        </p:nvSpPr>
        <p:spPr>
          <a:xfrm>
            <a:off x="529740" y="1541860"/>
            <a:ext cx="1896644" cy="2271990"/>
          </a:xfrm>
          <a:prstGeom prst="rect">
            <a:avLst/>
          </a:prstGeom>
          <a:solidFill>
            <a:schemeClr val="accent1">
              <a:lumMod val="75000"/>
            </a:schemeClr>
          </a:solidFill>
          <a:ln w="57150">
            <a:solidFill>
              <a:srgbClr val="054F89"/>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prstClr val="white"/>
                </a:solidFill>
                <a:effectLst/>
                <a:uLnTx/>
                <a:uFillTx/>
                <a:latin typeface="Arial"/>
                <a:cs typeface="Arial"/>
                <a:sym typeface="Arial"/>
              </a:rPr>
              <a:t>Para avaliação de creme protetor de segurança, deverão ser observados:</a:t>
            </a:r>
            <a:endParaRPr kumimoji="0" lang="pt-BR" sz="2000" b="0" i="0" u="none" strike="noStrike" kern="0" cap="none" spc="0" normalizeH="0" baseline="0" noProof="0">
              <a:ln>
                <a:noFill/>
              </a:ln>
              <a:solidFill>
                <a:prstClr val="white"/>
              </a:solidFill>
              <a:effectLst/>
              <a:uLnTx/>
              <a:uFillTx/>
              <a:latin typeface="Arial"/>
              <a:cs typeface="Calibri"/>
              <a:sym typeface="Arial"/>
            </a:endParaRPr>
          </a:p>
        </p:txBody>
      </p:sp>
      <p:sp>
        <p:nvSpPr>
          <p:cNvPr id="8" name="Chave Esquerda 7">
            <a:extLst>
              <a:ext uri="{FF2B5EF4-FFF2-40B4-BE49-F238E27FC236}">
                <a16:creationId xmlns:a16="http://schemas.microsoft.com/office/drawing/2014/main" id="{602AD76E-F69D-8919-6806-184491EDB703}"/>
              </a:ext>
            </a:extLst>
          </p:cNvPr>
          <p:cNvSpPr/>
          <p:nvPr/>
        </p:nvSpPr>
        <p:spPr>
          <a:xfrm>
            <a:off x="2447363" y="1847177"/>
            <a:ext cx="706537" cy="1449145"/>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1"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9" name="CaixaDeTexto 8">
            <a:extLst>
              <a:ext uri="{FF2B5EF4-FFF2-40B4-BE49-F238E27FC236}">
                <a16:creationId xmlns:a16="http://schemas.microsoft.com/office/drawing/2014/main" id="{5B191057-85E8-67DA-8474-C82BAC0AC1F9}"/>
              </a:ext>
            </a:extLst>
          </p:cNvPr>
          <p:cNvSpPr txBox="1"/>
          <p:nvPr/>
        </p:nvSpPr>
        <p:spPr>
          <a:xfrm>
            <a:off x="3174879" y="1479095"/>
            <a:ext cx="4843533" cy="584775"/>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srgbClr val="000000"/>
                </a:solidFill>
                <a:effectLst/>
                <a:uLnTx/>
                <a:uFillTx/>
                <a:latin typeface="Arial"/>
                <a:cs typeface="Arial"/>
                <a:sym typeface="Arial"/>
              </a:rPr>
              <a:t>ANEXO III-A - </a:t>
            </a:r>
            <a:r>
              <a:rPr kumimoji="0" lang="pt-BR" sz="1600" b="0" i="0" u="none" strike="noStrike" kern="0" cap="none" spc="0" normalizeH="0" baseline="0" noProof="0">
                <a:ln>
                  <a:noFill/>
                </a:ln>
                <a:solidFill>
                  <a:srgbClr val="000000"/>
                </a:solidFill>
                <a:effectLst/>
                <a:uLnTx/>
                <a:uFillTx/>
                <a:latin typeface="Arial"/>
                <a:cs typeface="Arial"/>
                <a:sym typeface="Arial"/>
              </a:rPr>
              <a:t>critérios gerais comuns a todo processo de </a:t>
            </a:r>
            <a:r>
              <a:rPr kumimoji="0" lang="pt-BR" sz="1600" b="0" i="0" u="none" strike="noStrike" kern="0" cap="none" spc="0" normalizeH="0" baseline="0" noProof="0">
                <a:ln>
                  <a:noFill/>
                </a:ln>
                <a:solidFill>
                  <a:srgbClr val="000000"/>
                </a:solidFill>
                <a:effectLst/>
                <a:highlight>
                  <a:srgbClr val="FFFF00"/>
                </a:highlight>
                <a:uLnTx/>
                <a:uFillTx/>
                <a:latin typeface="Arial"/>
                <a:cs typeface="Arial"/>
                <a:sym typeface="Arial"/>
              </a:rPr>
              <a:t>certificação de EPI </a:t>
            </a:r>
            <a:endParaRPr kumimoji="0" lang="pt-BR" sz="1400" b="0" i="0" u="none" strike="noStrike" kern="0" cap="none" spc="0" normalizeH="0" baseline="0" noProof="0">
              <a:ln>
                <a:noFill/>
              </a:ln>
              <a:solidFill>
                <a:srgbClr val="000000"/>
              </a:solidFill>
              <a:effectLst/>
              <a:highlight>
                <a:srgbClr val="FFFF00"/>
              </a:highlight>
              <a:uLnTx/>
              <a:uFillTx/>
              <a:latin typeface="Arial"/>
              <a:cs typeface="Calibri"/>
              <a:sym typeface="Arial"/>
            </a:endParaRPr>
          </a:p>
        </p:txBody>
      </p:sp>
      <p:sp>
        <p:nvSpPr>
          <p:cNvPr id="10" name="CaixaDeTexto 9">
            <a:extLst>
              <a:ext uri="{FF2B5EF4-FFF2-40B4-BE49-F238E27FC236}">
                <a16:creationId xmlns:a16="http://schemas.microsoft.com/office/drawing/2014/main" id="{F28B284E-A969-BB1B-D1B7-844EF3CDC1E5}"/>
              </a:ext>
            </a:extLst>
          </p:cNvPr>
          <p:cNvSpPr txBox="1"/>
          <p:nvPr/>
        </p:nvSpPr>
        <p:spPr>
          <a:xfrm>
            <a:off x="3174879" y="2677855"/>
            <a:ext cx="4843533" cy="1569660"/>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srgbClr val="000000"/>
                </a:solidFill>
                <a:effectLst/>
                <a:uLnTx/>
                <a:uFillTx/>
                <a:latin typeface="Arial"/>
                <a:cs typeface="Arial"/>
                <a:sym typeface="Arial"/>
              </a:rPr>
              <a:t>ANEXO L - </a:t>
            </a:r>
            <a:r>
              <a:rPr kumimoji="0" lang="pt-BR" sz="1600" b="0" i="0" u="none" strike="noStrike" kern="0" cap="none" spc="0" normalizeH="0" baseline="0" noProof="0">
                <a:ln>
                  <a:noFill/>
                </a:ln>
                <a:solidFill>
                  <a:srgbClr val="000000"/>
                </a:solidFill>
                <a:effectLst/>
                <a:uLnTx/>
                <a:uFillTx/>
                <a:latin typeface="Arial"/>
                <a:cs typeface="Arial"/>
                <a:sym typeface="Arial"/>
              </a:rPr>
              <a:t>critérios específicos para </a:t>
            </a:r>
            <a:r>
              <a:rPr kumimoji="0" lang="pt-BR" sz="1600" b="0" i="0" u="none" strike="noStrike" kern="0" cap="none" spc="0" normalizeH="0" baseline="0" noProof="0">
                <a:ln>
                  <a:noFill/>
                </a:ln>
                <a:solidFill>
                  <a:srgbClr val="000000"/>
                </a:solidFill>
                <a:effectLst/>
                <a:highlight>
                  <a:srgbClr val="FFFF00"/>
                </a:highlight>
                <a:uLnTx/>
                <a:uFillTx/>
                <a:latin typeface="Arial"/>
                <a:cs typeface="Arial"/>
                <a:sym typeface="Arial"/>
              </a:rPr>
              <a:t>certificação de creme protetor de segurança</a:t>
            </a:r>
            <a:r>
              <a:rPr kumimoji="0" lang="pt-BR" sz="1600" b="0" i="0" u="none" strike="noStrike" kern="0" cap="none" spc="0" normalizeH="0" baseline="0" noProof="0">
                <a:ln>
                  <a:noFill/>
                </a:ln>
                <a:solidFill>
                  <a:srgbClr val="000000"/>
                </a:solidFill>
                <a:effectLst/>
                <a:uLnTx/>
                <a:uFillTx/>
                <a:latin typeface="Arial"/>
                <a:cs typeface="Arial"/>
                <a:sym typeface="Arial"/>
              </a:rPr>
              <a:t> (definição de modelo; documentação; ensaios iniciais; amostragem; critérios de aceitação e rejeição; ensaios de manutenção; periodicidade de manutenção; recertificação etc.) </a:t>
            </a: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33159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C0A01F44-5064-7463-E455-E8DB8420587A}"/>
              </a:ext>
            </a:extLst>
          </p:cNvPr>
          <p:cNvSpPr txBox="1">
            <a:spLocks/>
          </p:cNvSpPr>
          <p:nvPr/>
        </p:nvSpPr>
        <p:spPr>
          <a:xfrm>
            <a:off x="0" y="0"/>
            <a:ext cx="5144877"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Objetivo e documentos de referência</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8" name="Imagem 7">
            <a:extLst>
              <a:ext uri="{FF2B5EF4-FFF2-40B4-BE49-F238E27FC236}">
                <a16:creationId xmlns:a16="http://schemas.microsoft.com/office/drawing/2014/main" id="{25677F62-A17A-27BB-2573-41771057EC14}"/>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9" name="Tabela 9">
            <a:extLst>
              <a:ext uri="{FF2B5EF4-FFF2-40B4-BE49-F238E27FC236}">
                <a16:creationId xmlns:a16="http://schemas.microsoft.com/office/drawing/2014/main" id="{2003D67C-7681-FABC-7F8D-99018A4A1333}"/>
              </a:ext>
            </a:extLst>
          </p:cNvPr>
          <p:cNvGraphicFramePr>
            <a:graphicFrameLocks noGrp="1"/>
          </p:cNvGraphicFramePr>
          <p:nvPr/>
        </p:nvGraphicFramePr>
        <p:xfrm>
          <a:off x="627962" y="1324489"/>
          <a:ext cx="7227066" cy="2372360"/>
        </p:xfrm>
        <a:graphic>
          <a:graphicData uri="http://schemas.openxmlformats.org/drawingml/2006/table">
            <a:tbl>
              <a:tblPr firstRow="1" bandRow="1">
                <a:tableStyleId>{3B4B98B0-60AC-42C2-AFA5-B58CD77FA1E5}</a:tableStyleId>
              </a:tblPr>
              <a:tblGrid>
                <a:gridCol w="1597445">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r>
                        <a:rPr lang="pt-BR" sz="1400" b="1"/>
                        <a:t>REGRAMENTO: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Art. 37-C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Anexo L do Anexo III-A (Sugerido)</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EPI:</a:t>
                      </a:r>
                    </a:p>
                  </a:txBody>
                  <a:tcPr>
                    <a:lnR w="12700" cap="flat" cmpd="sng" algn="ctr">
                      <a:solidFill>
                        <a:schemeClr val="tx1"/>
                      </a:solidFill>
                      <a:prstDash val="solid"/>
                      <a:round/>
                      <a:headEnd type="none" w="med" len="med"/>
                      <a:tailEnd type="none" w="med" len="med"/>
                    </a:lnR>
                    <a:lnT w="12700" cmpd="sng">
                      <a:noFill/>
                    </a:lnT>
                  </a:tcPr>
                </a:tc>
                <a:tc>
                  <a:txBody>
                    <a:bodyPr/>
                    <a:lstStyle/>
                    <a:p>
                      <a:pPr algn="ctr"/>
                      <a:r>
                        <a:rPr lang="pt-BR" sz="1200" b="0" i="0">
                          <a:solidFill>
                            <a:srgbClr val="000000"/>
                          </a:solidFill>
                          <a:effectLst/>
                          <a:latin typeface="+mn-lt"/>
                        </a:rPr>
                        <a:t>Creme protetor de segurança</a:t>
                      </a:r>
                      <a:endParaRPr lang="pt-BR" sz="12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a:solidFill>
                            <a:srgbClr val="000000"/>
                          </a:solidFill>
                          <a:effectLst/>
                          <a:latin typeface="+mn-lt"/>
                        </a:rPr>
                        <a:t>Creme protetor de segurança​</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MODALIDADE:</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Ensaio de tipo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Certificação da conformidade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NORMA TÉCNICA APLICÁVEL:</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ABNT NBR 16276</a:t>
                      </a:r>
                      <a:r>
                        <a:rPr lang="pt-BR" sz="1200" b="0" i="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ABNT NBR 16276</a:t>
                      </a:r>
                      <a:r>
                        <a:rPr lang="pt-BR" sz="1200" b="0" i="0">
                          <a:solidFill>
                            <a:srgbClr val="000000"/>
                          </a:solidFill>
                          <a:effectLst/>
                          <a:latin typeface="+mn-lt"/>
                        </a:rPr>
                        <a:t>​</a:t>
                      </a:r>
                    </a:p>
                    <a:p>
                      <a:pPr algn="ctr"/>
                      <a:endParaRPr lang="pt-BR" sz="1200" b="1">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sz="1400" b="1"/>
                        <a:t>AGRUPAMENTO:</a:t>
                      </a:r>
                    </a:p>
                  </a:txBody>
                  <a:tcPr>
                    <a:lnR w="12700" cap="flat" cmpd="sng" algn="ctr">
                      <a:solidFill>
                        <a:schemeClr val="tx1"/>
                      </a:solidFill>
                      <a:prstDash val="solid"/>
                      <a:round/>
                      <a:headEnd type="none" w="med" len="med"/>
                      <a:tailEnd type="none" w="med" len="med"/>
                    </a:lnR>
                    <a:lnB>
                      <a:noFill/>
                    </a:lnB>
                  </a:tcPr>
                </a:tc>
                <a:tc>
                  <a:txBody>
                    <a:bodyPr/>
                    <a:lstStyle/>
                    <a:p>
                      <a:pPr algn="ctr"/>
                      <a:r>
                        <a:rPr lang="pt-BR" sz="1200" b="0" i="0" kern="1200">
                          <a:solidFill>
                            <a:schemeClr val="tx1"/>
                          </a:solidFill>
                          <a:effectLst/>
                          <a:latin typeface="+mn-lt"/>
                          <a:ea typeface="+mn-ea"/>
                          <a:cs typeface="+mn-cs"/>
                        </a:rPr>
                        <a:t>Modelo</a:t>
                      </a:r>
                      <a:endParaRPr lang="pt-BR"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pPr algn="ctr"/>
                      <a:r>
                        <a:rPr lang="pt-BR" sz="1200" b="0" i="0">
                          <a:solidFill>
                            <a:srgbClr val="000000"/>
                          </a:solidFill>
                          <a:effectLst/>
                          <a:latin typeface="+mn-lt"/>
                        </a:rPr>
                        <a:t>Modelo</a:t>
                      </a:r>
                      <a:endParaRPr lang="pt-BR" sz="1200" b="1">
                        <a:latin typeface="+mn-lt"/>
                      </a:endParaRP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sz="1400" b="1"/>
                        <a:t>VIGÊNCIA:</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a:latin typeface="+mn-lt"/>
                        </a:rPr>
                        <a:t>Até 31 de dezembro de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i="0">
                          <a:solidFill>
                            <a:srgbClr val="000000"/>
                          </a:solidFill>
                          <a:effectLst/>
                          <a:latin typeface="+mn-lt"/>
                        </a:rPr>
                        <a:t>A partir de 1º de janeiro de 2025</a:t>
                      </a:r>
                      <a:endParaRPr lang="pt-BR" sz="1200" b="1">
                        <a:latin typeface="+mn-lt"/>
                      </a:endParaRP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Tree>
    <p:extLst>
      <p:ext uri="{BB962C8B-B14F-4D97-AF65-F5344CB8AC3E}">
        <p14:creationId xmlns:p14="http://schemas.microsoft.com/office/powerpoint/2010/main" val="1154701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1" y="0"/>
            <a:ext cx="2544896"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Definições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
        <p:nvSpPr>
          <p:cNvPr id="7" name="CaixaDeTexto 6">
            <a:extLst>
              <a:ext uri="{FF2B5EF4-FFF2-40B4-BE49-F238E27FC236}">
                <a16:creationId xmlns:a16="http://schemas.microsoft.com/office/drawing/2014/main" id="{95E470D6-CD07-B4F0-CF31-6DC469E16FD1}"/>
              </a:ext>
            </a:extLst>
          </p:cNvPr>
          <p:cNvSpPr txBox="1"/>
          <p:nvPr/>
        </p:nvSpPr>
        <p:spPr>
          <a:xfrm>
            <a:off x="204970" y="919403"/>
            <a:ext cx="1651599" cy="1015663"/>
          </a:xfrm>
          <a:prstGeom prst="rect">
            <a:avLst/>
          </a:prstGeom>
          <a:solidFill>
            <a:schemeClr val="accent1">
              <a:lumMod val="75000"/>
            </a:schemeClr>
          </a:solidFill>
          <a:ln w="57150">
            <a:solidFill>
              <a:schemeClr val="accent1">
                <a:lumMod val="75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rPr>
              <a:t>3.1 Creme protetor de segurança</a:t>
            </a:r>
          </a:p>
        </p:txBody>
      </p:sp>
      <p:sp>
        <p:nvSpPr>
          <p:cNvPr id="9" name="CaixaDeTexto 8">
            <a:extLst>
              <a:ext uri="{FF2B5EF4-FFF2-40B4-BE49-F238E27FC236}">
                <a16:creationId xmlns:a16="http://schemas.microsoft.com/office/drawing/2014/main" id="{5B191057-85E8-67DA-8474-C82BAC0AC1F9}"/>
              </a:ext>
            </a:extLst>
          </p:cNvPr>
          <p:cNvSpPr txBox="1"/>
          <p:nvPr/>
        </p:nvSpPr>
        <p:spPr>
          <a:xfrm>
            <a:off x="2234805" y="569809"/>
            <a:ext cx="5416410" cy="1323439"/>
          </a:xfrm>
          <a:prstGeom prst="rect">
            <a:avLst/>
          </a:prstGeom>
          <a:noFill/>
          <a:ln w="76200">
            <a:solidFill>
              <a:srgbClr val="FFC000"/>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EPI destinado à proteção da pele do trabalhador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contra agentes químicos</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externos predefinidos.</a:t>
            </a:r>
          </a:p>
          <a:p>
            <a:pPr marL="0" marR="0" lvl="0" indent="0" algn="just" defTabSz="457200" rtl="0" eaLnBrk="1" fontAlgn="auto" latinLnBrk="0" hangingPunct="1">
              <a:lnSpc>
                <a:spcPct val="100000"/>
              </a:lnSpc>
              <a:spcBef>
                <a:spcPts val="0"/>
              </a:spcBef>
              <a:spcAft>
                <a:spcPts val="0"/>
              </a:spcAft>
              <a:buClrTx/>
              <a:buSzTx/>
              <a:buFont typeface="Arial"/>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3.1.1 Para fins de avaliação prevista neste Anexo,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excluem-se os cremes com finalidade fotoprotetora, de hidratação e com ação antisséptica</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a:t>
            </a:r>
          </a:p>
        </p:txBody>
      </p:sp>
      <p:sp>
        <p:nvSpPr>
          <p:cNvPr id="10" name="CaixaDeTexto 9">
            <a:extLst>
              <a:ext uri="{FF2B5EF4-FFF2-40B4-BE49-F238E27FC236}">
                <a16:creationId xmlns:a16="http://schemas.microsoft.com/office/drawing/2014/main" id="{F28B284E-A969-BB1B-D1B7-844EF3CDC1E5}"/>
              </a:ext>
            </a:extLst>
          </p:cNvPr>
          <p:cNvSpPr txBox="1"/>
          <p:nvPr/>
        </p:nvSpPr>
        <p:spPr>
          <a:xfrm>
            <a:off x="2234805" y="2632623"/>
            <a:ext cx="6182082" cy="2062103"/>
          </a:xfrm>
          <a:prstGeom prst="rect">
            <a:avLst/>
          </a:prstGeom>
          <a:noFill/>
          <a:ln w="76200">
            <a:solidFill>
              <a:srgbClr val="FFC000"/>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Creme protetor de segurança com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especificações próprias</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mesma composição</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pertencente ao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mesmo grupo de classificação</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e que ofereça o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mesmo tipo de proteção</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3.3.1 O creme protetor de segurança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pode</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sofrer variação para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ampliar o tipo de proteção, sem descaracterizar o modelo.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3.3.1.1 O modelo de creme protetor de segurança pode ter sua proteção ampliada com a </a:t>
            </a:r>
            <a:r>
              <a:rPr kumimoji="0" lang="pt-BR" sz="1600" b="1" i="0" u="none" strike="noStrike" kern="1200" cap="none" spc="0" normalizeH="0" baseline="0" noProof="0">
                <a:ln>
                  <a:noFill/>
                </a:ln>
                <a:solidFill>
                  <a:srgbClr val="000000"/>
                </a:solidFill>
                <a:effectLst/>
                <a:uLnTx/>
                <a:uFillTx/>
                <a:latin typeface="Calibri" panose="020F0502020204030204" pitchFamily="34" charset="0"/>
                <a:cs typeface="Arial"/>
                <a:sym typeface="Arial"/>
              </a:rPr>
              <a:t>inclusão de novo produto químico</a:t>
            </a:r>
            <a:r>
              <a:rPr kumimoji="0" lang="pt-BR" sz="1600" b="0" i="0" u="none" strike="noStrike" kern="1200" cap="none" spc="0" normalizeH="0" baseline="0" noProof="0">
                <a:ln>
                  <a:noFill/>
                </a:ln>
                <a:solidFill>
                  <a:srgbClr val="000000"/>
                </a:solidFill>
                <a:effectLst/>
                <a:uLnTx/>
                <a:uFillTx/>
                <a:latin typeface="Calibri" panose="020F0502020204030204" pitchFamily="34" charset="0"/>
                <a:cs typeface="Arial"/>
                <a:sym typeface="Arial"/>
              </a:rPr>
              <a:t> no ensaio de barreira previsto na ABNT NBR 16276.</a:t>
            </a: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2" name="CaixaDeTexto 1">
            <a:extLst>
              <a:ext uri="{FF2B5EF4-FFF2-40B4-BE49-F238E27FC236}">
                <a16:creationId xmlns:a16="http://schemas.microsoft.com/office/drawing/2014/main" id="{895523BE-9511-31CB-D37B-4AA84D0E0F3A}"/>
              </a:ext>
            </a:extLst>
          </p:cNvPr>
          <p:cNvSpPr txBox="1"/>
          <p:nvPr/>
        </p:nvSpPr>
        <p:spPr>
          <a:xfrm>
            <a:off x="282088" y="2571750"/>
            <a:ext cx="1574481" cy="707886"/>
          </a:xfrm>
          <a:prstGeom prst="rect">
            <a:avLst/>
          </a:prstGeom>
          <a:solidFill>
            <a:schemeClr val="accent1">
              <a:lumMod val="75000"/>
            </a:schemeClr>
          </a:solidFill>
          <a:ln w="57150">
            <a:solidFill>
              <a:schemeClr val="accent1">
                <a:lumMod val="75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rPr>
              <a:t>3.3 Modelo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20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n-ea"/>
              <a:cs typeface="Arial"/>
              <a:sym typeface="Arial"/>
            </a:endParaRPr>
          </a:p>
        </p:txBody>
      </p:sp>
      <p:sp>
        <p:nvSpPr>
          <p:cNvPr id="3" name="Seta: Curva para Cima 2">
            <a:extLst>
              <a:ext uri="{FF2B5EF4-FFF2-40B4-BE49-F238E27FC236}">
                <a16:creationId xmlns:a16="http://schemas.microsoft.com/office/drawing/2014/main" id="{35B89875-A712-A16A-EC49-CB5BE6936DB9}"/>
              </a:ext>
            </a:extLst>
          </p:cNvPr>
          <p:cNvSpPr/>
          <p:nvPr/>
        </p:nvSpPr>
        <p:spPr>
          <a:xfrm>
            <a:off x="1819841" y="1969284"/>
            <a:ext cx="568988" cy="251378"/>
          </a:xfrm>
          <a:prstGeom prst="curvedUp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4" name="Seta: Curva para Baixo 3">
            <a:extLst>
              <a:ext uri="{FF2B5EF4-FFF2-40B4-BE49-F238E27FC236}">
                <a16:creationId xmlns:a16="http://schemas.microsoft.com/office/drawing/2014/main" id="{324761C2-A93B-AD32-6B4F-38EE424384A3}"/>
              </a:ext>
            </a:extLst>
          </p:cNvPr>
          <p:cNvSpPr/>
          <p:nvPr/>
        </p:nvSpPr>
        <p:spPr>
          <a:xfrm>
            <a:off x="1819841" y="2312810"/>
            <a:ext cx="568988" cy="251378"/>
          </a:xfrm>
          <a:prstGeom prst="curvedDown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black"/>
              </a:solidFill>
              <a:effectLst/>
              <a:uLnTx/>
              <a:uFillTx/>
              <a:latin typeface="Calibri"/>
              <a:ea typeface="+mn-ea"/>
              <a:cs typeface="+mn-cs"/>
              <a:sym typeface="Arial"/>
            </a:endParaRPr>
          </a:p>
        </p:txBody>
      </p:sp>
    </p:spTree>
    <p:extLst>
      <p:ext uri="{BB962C8B-B14F-4D97-AF65-F5344CB8AC3E}">
        <p14:creationId xmlns:p14="http://schemas.microsoft.com/office/powerpoint/2010/main" val="1794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955055"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Modelo de certificação</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pSp>
        <p:nvGrpSpPr>
          <p:cNvPr id="8" name="Agrupar 7">
            <a:extLst>
              <a:ext uri="{FF2B5EF4-FFF2-40B4-BE49-F238E27FC236}">
                <a16:creationId xmlns:a16="http://schemas.microsoft.com/office/drawing/2014/main" id="{A49A08F1-0857-1EA4-0EE1-F26842B0E37A}"/>
              </a:ext>
            </a:extLst>
          </p:cNvPr>
          <p:cNvGrpSpPr/>
          <p:nvPr/>
        </p:nvGrpSpPr>
        <p:grpSpPr>
          <a:xfrm>
            <a:off x="2293115" y="850240"/>
            <a:ext cx="3501757" cy="888086"/>
            <a:chOff x="4652870" y="502419"/>
            <a:chExt cx="3964325" cy="1209119"/>
          </a:xfrm>
        </p:grpSpPr>
        <p:sp>
          <p:nvSpPr>
            <p:cNvPr id="12" name="Retângulo 11">
              <a:extLst>
                <a:ext uri="{FF2B5EF4-FFF2-40B4-BE49-F238E27FC236}">
                  <a16:creationId xmlns:a16="http://schemas.microsoft.com/office/drawing/2014/main" id="{F19974DC-6489-467B-2B6E-75784F8229D9}"/>
                </a:ext>
              </a:extLst>
            </p:cNvPr>
            <p:cNvSpPr/>
            <p:nvPr/>
          </p:nvSpPr>
          <p:spPr>
            <a:xfrm>
              <a:off x="4652870" y="502419"/>
              <a:ext cx="3964325" cy="1209119"/>
            </a:xfrm>
            <a:prstGeom prst="rect">
              <a:avLst/>
            </a:prstGeom>
            <a:solidFill>
              <a:srgbClr val="10352E">
                <a:hueOff val="0"/>
                <a:satOff val="0"/>
                <a:lumOff val="0"/>
                <a:alphaOff val="0"/>
              </a:srgbClr>
            </a:solidFill>
            <a:ln w="57150" cap="flat" cmpd="sng" algn="ctr">
              <a:solidFill>
                <a:schemeClr val="accent1"/>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CaixaDeTexto 12">
              <a:extLst>
                <a:ext uri="{FF2B5EF4-FFF2-40B4-BE49-F238E27FC236}">
                  <a16:creationId xmlns:a16="http://schemas.microsoft.com/office/drawing/2014/main" id="{96E5758B-C05F-2BEE-9596-04B33B1B2E1D}"/>
                </a:ext>
              </a:extLst>
            </p:cNvPr>
            <p:cNvSpPr txBox="1"/>
            <p:nvPr/>
          </p:nvSpPr>
          <p:spPr>
            <a:xfrm>
              <a:off x="4652870" y="502419"/>
              <a:ext cx="3964325" cy="1209119"/>
            </a:xfrm>
            <a:prstGeom prst="rect">
              <a:avLst/>
            </a:prstGeom>
            <a:solidFill>
              <a:schemeClr val="accent1">
                <a:lumMod val="75000"/>
              </a:schemeClr>
            </a:solidFill>
            <a:ln w="57150">
              <a:solidFill>
                <a:schemeClr val="accent1"/>
              </a:solidFill>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libri"/>
                  <a:ea typeface="+mn-ea"/>
                  <a:cs typeface="Arial"/>
                  <a:sym typeface="Arial"/>
                </a:rPr>
                <a:t>Modelo 3</a:t>
              </a:r>
            </a:p>
          </p:txBody>
        </p:sp>
      </p:grpSp>
      <p:sp>
        <p:nvSpPr>
          <p:cNvPr id="14" name="CaixaDeTexto 13">
            <a:extLst>
              <a:ext uri="{FF2B5EF4-FFF2-40B4-BE49-F238E27FC236}">
                <a16:creationId xmlns:a16="http://schemas.microsoft.com/office/drawing/2014/main" id="{6B532677-ABB3-5A29-F7A3-02370D3FB868}"/>
              </a:ext>
            </a:extLst>
          </p:cNvPr>
          <p:cNvSpPr txBox="1"/>
          <p:nvPr/>
        </p:nvSpPr>
        <p:spPr>
          <a:xfrm>
            <a:off x="3839465" y="2030644"/>
            <a:ext cx="4567358" cy="1815882"/>
          </a:xfrm>
          <a:prstGeom prst="rect">
            <a:avLst/>
          </a:prstGeom>
          <a:noFill/>
          <a:ln w="5715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600" b="1" i="0" u="none" strike="noStrike" kern="0" cap="none" spc="0" normalizeH="0" baseline="0" noProof="0">
              <a:ln>
                <a:noFill/>
              </a:ln>
              <a:solidFill>
                <a:prstClr val="white"/>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Arial"/>
                <a:cs typeface="Arial"/>
                <a:sym typeface="Arial"/>
              </a:rPr>
              <a:t>Modelo de certificação 3 - </a:t>
            </a:r>
            <a:r>
              <a:rPr kumimoji="0" lang="pt-BR" sz="1600" b="1" i="0" u="none" strike="noStrike" kern="0" cap="none" spc="0" normalizeH="0" baseline="0" noProof="0">
                <a:ln>
                  <a:noFill/>
                </a:ln>
                <a:solidFill>
                  <a:prstClr val="black"/>
                </a:solidFill>
                <a:effectLst/>
                <a:highlight>
                  <a:srgbClr val="FFFF00"/>
                </a:highlight>
                <a:uLnTx/>
                <a:uFillTx/>
                <a:latin typeface="Arial"/>
                <a:cs typeface="Arial"/>
                <a:sym typeface="Arial"/>
              </a:rPr>
              <a:t>avaliação inicial </a:t>
            </a:r>
            <a:r>
              <a:rPr kumimoji="0" lang="pt-BR" sz="1600" b="1" i="0" u="none" strike="noStrike" kern="0" cap="none" spc="0" normalizeH="0" baseline="0" noProof="0">
                <a:ln>
                  <a:noFill/>
                </a:ln>
                <a:solidFill>
                  <a:prstClr val="black"/>
                </a:solidFill>
                <a:effectLst/>
                <a:uLnTx/>
                <a:uFillTx/>
                <a:latin typeface="Arial"/>
                <a:cs typeface="Arial"/>
                <a:sym typeface="Arial"/>
              </a:rPr>
              <a:t>consistindo de </a:t>
            </a:r>
            <a:r>
              <a:rPr kumimoji="0" lang="pt-BR" sz="1600" b="1" i="0" u="sng" strike="noStrike" kern="0" cap="none" spc="0" normalizeH="0" baseline="0" noProof="0">
                <a:ln>
                  <a:noFill/>
                </a:ln>
                <a:solidFill>
                  <a:prstClr val="black"/>
                </a:solidFill>
                <a:effectLst/>
                <a:uLnTx/>
                <a:uFillTx/>
                <a:latin typeface="Arial"/>
                <a:cs typeface="Arial"/>
                <a:sym typeface="Arial"/>
              </a:rPr>
              <a:t>ensaios em amostras retiradas na fábrica</a:t>
            </a:r>
            <a:r>
              <a:rPr kumimoji="0" lang="pt-BR" sz="1600" b="1" i="0" u="none" strike="noStrike" kern="0" cap="none" spc="0" normalizeH="0" baseline="0" noProof="0">
                <a:ln>
                  <a:noFill/>
                </a:ln>
                <a:solidFill>
                  <a:prstClr val="black"/>
                </a:solidFill>
                <a:effectLst/>
                <a:uLnTx/>
                <a:uFillTx/>
                <a:latin typeface="Arial"/>
                <a:cs typeface="Arial"/>
                <a:sym typeface="Arial"/>
              </a:rPr>
              <a:t>, seguida de </a:t>
            </a:r>
            <a:r>
              <a:rPr kumimoji="0" lang="pt-BR" sz="1600" b="1" i="0" u="none" strike="noStrike" kern="0" cap="none" spc="0" normalizeH="0" baseline="0" noProof="0">
                <a:ln>
                  <a:noFill/>
                </a:ln>
                <a:solidFill>
                  <a:prstClr val="black"/>
                </a:solidFill>
                <a:effectLst/>
                <a:highlight>
                  <a:srgbClr val="FFFF00"/>
                </a:highlight>
                <a:uLnTx/>
                <a:uFillTx/>
                <a:latin typeface="Arial"/>
                <a:cs typeface="Arial"/>
                <a:sym typeface="Arial"/>
              </a:rPr>
              <a:t>avaliação de manutenção periódica</a:t>
            </a:r>
            <a:r>
              <a:rPr kumimoji="0" lang="pt-BR" sz="1600" b="1" i="0" u="none" strike="noStrike" kern="0" cap="none" spc="0" normalizeH="0" baseline="0" noProof="0">
                <a:ln>
                  <a:noFill/>
                </a:ln>
                <a:solidFill>
                  <a:prstClr val="black"/>
                </a:solidFill>
                <a:effectLst/>
                <a:uLnTx/>
                <a:uFillTx/>
                <a:latin typeface="Arial"/>
                <a:cs typeface="Arial"/>
                <a:sym typeface="Arial"/>
              </a:rPr>
              <a:t>, por meio de </a:t>
            </a:r>
            <a:r>
              <a:rPr kumimoji="0" lang="pt-BR" sz="1600" b="1" i="0" u="sng" strike="noStrike" kern="0" cap="none" spc="0" normalizeH="0" baseline="0" noProof="0">
                <a:ln>
                  <a:noFill/>
                </a:ln>
                <a:solidFill>
                  <a:prstClr val="black"/>
                </a:solidFill>
                <a:effectLst/>
                <a:uLnTx/>
                <a:uFillTx/>
                <a:latin typeface="Arial"/>
                <a:cs typeface="Arial"/>
                <a:sym typeface="Arial"/>
              </a:rPr>
              <a:t>coleta de amostra do equipamento na fábrica</a:t>
            </a:r>
            <a:r>
              <a:rPr kumimoji="0" lang="pt-BR" sz="1600" b="1" i="0" u="none" strike="noStrike" kern="0" cap="none" spc="0" normalizeH="0" baseline="0" noProof="0">
                <a:ln>
                  <a:noFill/>
                </a:ln>
                <a:solidFill>
                  <a:prstClr val="black"/>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600" b="1" i="0" u="none" strike="noStrike" kern="0" cap="none" spc="0" normalizeH="0" baseline="0" noProof="0">
              <a:ln>
                <a:noFill/>
              </a:ln>
              <a:solidFill>
                <a:prstClr val="white"/>
              </a:solidFill>
              <a:effectLst/>
              <a:uLnTx/>
              <a:uFillTx/>
              <a:latin typeface="Arial"/>
              <a:cs typeface="Arial"/>
              <a:sym typeface="Arial"/>
            </a:endParaRPr>
          </a:p>
        </p:txBody>
      </p:sp>
      <p:sp>
        <p:nvSpPr>
          <p:cNvPr id="15" name="Seta: para a Direita 14">
            <a:extLst>
              <a:ext uri="{FF2B5EF4-FFF2-40B4-BE49-F238E27FC236}">
                <a16:creationId xmlns:a16="http://schemas.microsoft.com/office/drawing/2014/main" id="{F54DF459-34B7-748B-F243-22411CC06BE3}"/>
              </a:ext>
            </a:extLst>
          </p:cNvPr>
          <p:cNvSpPr/>
          <p:nvPr/>
        </p:nvSpPr>
        <p:spPr>
          <a:xfrm>
            <a:off x="3014277" y="2671060"/>
            <a:ext cx="749676" cy="484632"/>
          </a:xfrm>
          <a:prstGeom prst="right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CaixaDeTexto 15">
            <a:extLst>
              <a:ext uri="{FF2B5EF4-FFF2-40B4-BE49-F238E27FC236}">
                <a16:creationId xmlns:a16="http://schemas.microsoft.com/office/drawing/2014/main" id="{AEFEA48D-57AA-9DBD-A29E-D65413D499E3}"/>
              </a:ext>
            </a:extLst>
          </p:cNvPr>
          <p:cNvSpPr txBox="1"/>
          <p:nvPr/>
        </p:nvSpPr>
        <p:spPr>
          <a:xfrm>
            <a:off x="737177" y="2570917"/>
            <a:ext cx="2133167" cy="584775"/>
          </a:xfrm>
          <a:prstGeom prst="rect">
            <a:avLst/>
          </a:prstGeom>
          <a:noFill/>
          <a:ln w="5715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Arial"/>
                <a:cs typeface="Arial"/>
                <a:sym typeface="Arial"/>
              </a:rPr>
              <a:t>Anexo III-A, item 5.1, alínea d:</a:t>
            </a:r>
          </a:p>
        </p:txBody>
      </p:sp>
    </p:spTree>
    <p:extLst>
      <p:ext uri="{BB962C8B-B14F-4D97-AF65-F5344CB8AC3E}">
        <p14:creationId xmlns:p14="http://schemas.microsoft.com/office/powerpoint/2010/main" val="6327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26969"/>
            <a:ext cx="3260993"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Documentação</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
        <p:nvSpPr>
          <p:cNvPr id="9" name="CaixaDeTexto 8">
            <a:extLst>
              <a:ext uri="{FF2B5EF4-FFF2-40B4-BE49-F238E27FC236}">
                <a16:creationId xmlns:a16="http://schemas.microsoft.com/office/drawing/2014/main" id="{5B191057-85E8-67DA-8474-C82BAC0AC1F9}"/>
              </a:ext>
            </a:extLst>
          </p:cNvPr>
          <p:cNvSpPr txBox="1"/>
          <p:nvPr/>
        </p:nvSpPr>
        <p:spPr>
          <a:xfrm>
            <a:off x="989899" y="2212082"/>
            <a:ext cx="6961794" cy="830997"/>
          </a:xfrm>
          <a:prstGeom prst="rect">
            <a:avLst/>
          </a:prstGeom>
          <a:noFill/>
          <a:ln w="76200">
            <a:solidFill>
              <a:srgbClr val="FFC000"/>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a:cs typeface="Arial"/>
                <a:sym typeface="Arial"/>
              </a:rPr>
              <a:t>b) número de </a:t>
            </a:r>
            <a:r>
              <a:rPr kumimoji="0" lang="pt-BR" sz="1600" b="1" i="0" u="none" strike="noStrike" kern="0" cap="none" spc="0" normalizeH="0" baseline="0" noProof="0">
                <a:ln>
                  <a:noFill/>
                </a:ln>
                <a:solidFill>
                  <a:srgbClr val="000000"/>
                </a:solidFill>
                <a:effectLst/>
                <a:uLnTx/>
                <a:uFillTx/>
                <a:latin typeface="Arial"/>
                <a:cs typeface="Arial"/>
                <a:sym typeface="Arial"/>
              </a:rPr>
              <a:t>registro</a:t>
            </a:r>
            <a:r>
              <a:rPr kumimoji="0" lang="pt-BR" sz="1600" b="0" i="0" u="none" strike="noStrike" kern="0" cap="none" spc="0" normalizeH="0" baseline="0" noProof="0">
                <a:ln>
                  <a:noFill/>
                </a:ln>
                <a:solidFill>
                  <a:srgbClr val="000000"/>
                </a:solidFill>
                <a:effectLst/>
                <a:uLnTx/>
                <a:uFillTx/>
                <a:latin typeface="Arial"/>
                <a:cs typeface="Arial"/>
                <a:sym typeface="Arial"/>
              </a:rPr>
              <a:t> do referido produto no órgão de Vigilância Sanitária do Ministério da Saúde, conforme previsto na Lei nº 6.360, de 23 de setembro de 1976</a:t>
            </a:r>
            <a:endParaRPr kumimoji="0" lang="pt-BR" sz="1600" b="1" i="0" u="none" strike="noStrike" kern="0" cap="none" spc="0" normalizeH="0" baseline="0" noProof="0">
              <a:ln>
                <a:noFill/>
              </a:ln>
              <a:solidFill>
                <a:srgbClr val="000000"/>
              </a:solidFill>
              <a:effectLst/>
              <a:uLnTx/>
              <a:uFillTx/>
              <a:latin typeface="Arial"/>
              <a:cs typeface="Arial"/>
              <a:sym typeface="Arial"/>
            </a:endParaRPr>
          </a:p>
        </p:txBody>
      </p:sp>
      <p:sp>
        <p:nvSpPr>
          <p:cNvPr id="10" name="CaixaDeTexto 9">
            <a:extLst>
              <a:ext uri="{FF2B5EF4-FFF2-40B4-BE49-F238E27FC236}">
                <a16:creationId xmlns:a16="http://schemas.microsoft.com/office/drawing/2014/main" id="{F28B284E-A969-BB1B-D1B7-844EF3CDC1E5}"/>
              </a:ext>
            </a:extLst>
          </p:cNvPr>
          <p:cNvSpPr txBox="1"/>
          <p:nvPr/>
        </p:nvSpPr>
        <p:spPr>
          <a:xfrm>
            <a:off x="628650" y="1322971"/>
            <a:ext cx="6182082" cy="338554"/>
          </a:xfrm>
          <a:prstGeom prst="rect">
            <a:avLst/>
          </a:prstGeom>
          <a:noFill/>
          <a:ln w="76200">
            <a:solidFill>
              <a:srgbClr val="FFC000"/>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o grupo de classificação</a:t>
            </a:r>
            <a:r>
              <a:rPr kumimoji="0" lang="pt-BR" sz="1600" b="0" i="0" u="none" strike="noStrike" kern="0" cap="none" spc="0" normalizeH="0" baseline="0" noProof="0">
                <a:ln>
                  <a:noFill/>
                </a:ln>
                <a:solidFill>
                  <a:srgbClr val="000000"/>
                </a:solidFill>
                <a:effectLst/>
                <a:uLnTx/>
                <a:uFillTx/>
                <a:latin typeface="Calibri"/>
                <a:cs typeface="Arial"/>
                <a:sym typeface="Arial"/>
              </a:rPr>
              <a:t>;</a:t>
            </a:r>
            <a:endParaRPr kumimoji="0" lang="pt-BR" sz="1600" b="0" i="0" u="none" strike="noStrike" kern="1200" cap="none" spc="0" normalizeH="0" baseline="0" noProof="0">
              <a:ln>
                <a:noFill/>
              </a:ln>
              <a:solidFill>
                <a:srgbClr val="000000"/>
              </a:solidFill>
              <a:effectLst/>
              <a:uLnTx/>
              <a:uFillTx/>
              <a:latin typeface="Calibri"/>
              <a:cs typeface="Arial"/>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12" name="Título 11">
            <a:extLst>
              <a:ext uri="{FF2B5EF4-FFF2-40B4-BE49-F238E27FC236}">
                <a16:creationId xmlns:a16="http://schemas.microsoft.com/office/drawing/2014/main" id="{8C5FC1D3-5A2A-EAB8-A109-24CB35664D76}"/>
              </a:ext>
            </a:extLst>
          </p:cNvPr>
          <p:cNvSpPr>
            <a:spLocks noGrp="1"/>
          </p:cNvSpPr>
          <p:nvPr>
            <p:ph type="title"/>
          </p:nvPr>
        </p:nvSpPr>
        <p:spPr/>
        <p:txBody>
          <a:bodyPr>
            <a:normAutofit/>
          </a:bodyPr>
          <a:lstStyle/>
          <a:p>
            <a:r>
              <a:rPr lang="pt-BR" sz="1500" b="1" i="0" kern="1200">
                <a:solidFill>
                  <a:srgbClr val="000000"/>
                </a:solidFill>
                <a:effectLst/>
                <a:latin typeface="Calibri" panose="020F0502020204030204" pitchFamily="34" charset="0"/>
                <a:ea typeface="+mn-ea"/>
                <a:cs typeface="+mn-cs"/>
              </a:rPr>
              <a:t>Memorial Descritivo</a:t>
            </a:r>
            <a:endParaRPr lang="pt-BR" sz="1500"/>
          </a:p>
        </p:txBody>
      </p:sp>
      <p:sp>
        <p:nvSpPr>
          <p:cNvPr id="13" name="CaixaDeTexto 12">
            <a:extLst>
              <a:ext uri="{FF2B5EF4-FFF2-40B4-BE49-F238E27FC236}">
                <a16:creationId xmlns:a16="http://schemas.microsoft.com/office/drawing/2014/main" id="{D55A169B-F048-C8CB-CAEB-4DE801A4B4C5}"/>
              </a:ext>
            </a:extLst>
          </p:cNvPr>
          <p:cNvSpPr txBox="1"/>
          <p:nvPr/>
        </p:nvSpPr>
        <p:spPr>
          <a:xfrm>
            <a:off x="1443643" y="3596948"/>
            <a:ext cx="6961794" cy="307777"/>
          </a:xfrm>
          <a:prstGeom prst="rect">
            <a:avLst/>
          </a:prstGeom>
          <a:noFill/>
          <a:ln w="76200">
            <a:solidFill>
              <a:srgbClr val="FFC00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srgbClr val="000000"/>
                </a:solidFill>
                <a:effectLst/>
                <a:uLnTx/>
                <a:uFillTx/>
                <a:latin typeface="Arial"/>
                <a:cs typeface="Arial"/>
                <a:sym typeface="Arial"/>
              </a:rPr>
              <a:t>c) os produtos químicos contra os quais oferece proteção. </a:t>
            </a:r>
          </a:p>
        </p:txBody>
      </p:sp>
      <p:sp>
        <p:nvSpPr>
          <p:cNvPr id="14" name="Seta: para Baixo 13">
            <a:extLst>
              <a:ext uri="{FF2B5EF4-FFF2-40B4-BE49-F238E27FC236}">
                <a16:creationId xmlns:a16="http://schemas.microsoft.com/office/drawing/2014/main" id="{C7B386AE-E89F-6C78-C8A7-395B57384BD2}"/>
              </a:ext>
            </a:extLst>
          </p:cNvPr>
          <p:cNvSpPr/>
          <p:nvPr/>
        </p:nvSpPr>
        <p:spPr>
          <a:xfrm>
            <a:off x="5940509" y="1464637"/>
            <a:ext cx="614527" cy="707872"/>
          </a:xfrm>
          <a:prstGeom prst="down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5" name="Seta: para Baixo 14">
            <a:extLst>
              <a:ext uri="{FF2B5EF4-FFF2-40B4-BE49-F238E27FC236}">
                <a16:creationId xmlns:a16="http://schemas.microsoft.com/office/drawing/2014/main" id="{70EEF1AD-B1E4-3EBE-D612-3ECCC9E3F31C}"/>
              </a:ext>
            </a:extLst>
          </p:cNvPr>
          <p:cNvSpPr/>
          <p:nvPr/>
        </p:nvSpPr>
        <p:spPr>
          <a:xfrm>
            <a:off x="6854909" y="2805154"/>
            <a:ext cx="614527" cy="707872"/>
          </a:xfrm>
          <a:prstGeom prst="down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11952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204E4E9-F25A-8DD3-8A60-D7CCEEAC883E}"/>
              </a:ext>
            </a:extLst>
          </p:cNvPr>
          <p:cNvSpPr>
            <a:spLocks noGrp="1"/>
          </p:cNvSpPr>
          <p:nvPr>
            <p:ph type="title"/>
          </p:nvPr>
        </p:nvSpPr>
        <p:spPr>
          <a:xfrm>
            <a:off x="265093" y="531534"/>
            <a:ext cx="7446714" cy="457140"/>
          </a:xfrm>
        </p:spPr>
        <p:txBody>
          <a:bodyPr>
            <a:normAutofit/>
          </a:bodyPr>
          <a:lstStyle/>
          <a:p>
            <a:r>
              <a:rPr lang="pt-BR" sz="1500" b="1">
                <a:latin typeface="+mn-lt"/>
              </a:rPr>
              <a:t>Ensaios iniciais</a:t>
            </a:r>
          </a:p>
        </p:txBody>
      </p:sp>
      <p:sp>
        <p:nvSpPr>
          <p:cNvPr id="6" name="TextBox 21">
            <a:extLst>
              <a:ext uri="{FF2B5EF4-FFF2-40B4-BE49-F238E27FC236}">
                <a16:creationId xmlns:a16="http://schemas.microsoft.com/office/drawing/2014/main" id="{CD1EB6C2-A30D-1F6F-3B2B-3F3E4F4F78FB}"/>
              </a:ext>
            </a:extLst>
          </p:cNvPr>
          <p:cNvSpPr txBox="1">
            <a:spLocks/>
          </p:cNvSpPr>
          <p:nvPr/>
        </p:nvSpPr>
        <p:spPr>
          <a:xfrm>
            <a:off x="1" y="0"/>
            <a:ext cx="3349128" cy="33773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Avaliação inicial</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
        <p:nvSpPr>
          <p:cNvPr id="7" name="CaixaDeTexto 6">
            <a:extLst>
              <a:ext uri="{FF2B5EF4-FFF2-40B4-BE49-F238E27FC236}">
                <a16:creationId xmlns:a16="http://schemas.microsoft.com/office/drawing/2014/main" id="{F6D26005-0442-1A39-E23F-023A330CA9BE}"/>
              </a:ext>
            </a:extLst>
          </p:cNvPr>
          <p:cNvSpPr txBox="1"/>
          <p:nvPr/>
        </p:nvSpPr>
        <p:spPr>
          <a:xfrm>
            <a:off x="95460" y="2292935"/>
            <a:ext cx="1048282" cy="1323439"/>
          </a:xfrm>
          <a:prstGeom prst="rect">
            <a:avLst/>
          </a:prstGeom>
          <a:solidFill>
            <a:srgbClr val="054F89"/>
          </a:solidFill>
          <a:ln w="57150">
            <a:solidFill>
              <a:srgbClr val="054F89"/>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prstClr val="white"/>
                </a:solidFill>
                <a:effectLst/>
                <a:uLnTx/>
                <a:uFillTx/>
                <a:latin typeface="Arial"/>
                <a:cs typeface="Arial"/>
                <a:sym typeface="Arial"/>
              </a:rPr>
              <a:t>Devem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1" i="0" u="none" strike="noStrike" kern="0" cap="none" spc="0" normalizeH="0" baseline="0" noProof="0">
                <a:ln>
                  <a:noFill/>
                </a:ln>
                <a:solidFill>
                  <a:prstClr val="white"/>
                </a:solidFill>
                <a:effectLst/>
                <a:uLnTx/>
                <a:uFillTx/>
                <a:latin typeface="Arial"/>
                <a:cs typeface="Arial"/>
                <a:sym typeface="Arial"/>
              </a:rPr>
              <a:t>ser realizados</a:t>
            </a:r>
            <a:endParaRPr kumimoji="0" lang="pt-BR" sz="2000" b="0" i="0" u="none" strike="noStrike" kern="0" cap="none" spc="0" normalizeH="0" baseline="0" noProof="0">
              <a:ln>
                <a:noFill/>
              </a:ln>
              <a:solidFill>
                <a:prstClr val="white"/>
              </a:solidFill>
              <a:effectLst/>
              <a:uLnTx/>
              <a:uFillTx/>
              <a:latin typeface="Arial"/>
              <a:cs typeface="Calibri"/>
              <a:sym typeface="Arial"/>
            </a:endParaRPr>
          </a:p>
        </p:txBody>
      </p:sp>
      <p:sp>
        <p:nvSpPr>
          <p:cNvPr id="8" name="CaixaDeTexto 7">
            <a:extLst>
              <a:ext uri="{FF2B5EF4-FFF2-40B4-BE49-F238E27FC236}">
                <a16:creationId xmlns:a16="http://schemas.microsoft.com/office/drawing/2014/main" id="{23AE9A3B-23B6-6AD4-0434-18888967728C}"/>
              </a:ext>
            </a:extLst>
          </p:cNvPr>
          <p:cNvSpPr txBox="1"/>
          <p:nvPr/>
        </p:nvSpPr>
        <p:spPr>
          <a:xfrm>
            <a:off x="1680262" y="1182476"/>
            <a:ext cx="1914914" cy="830997"/>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srgbClr val="000000"/>
                </a:solidFill>
                <a:effectLst/>
                <a:uLnTx/>
                <a:uFillTx/>
                <a:latin typeface="Arial"/>
                <a:cs typeface="Arial"/>
                <a:sym typeface="Arial"/>
              </a:rPr>
              <a:t>todos os ensaios </a:t>
            </a:r>
            <a:r>
              <a:rPr kumimoji="0" lang="pt-BR" sz="1600" b="0" i="0" u="none" strike="noStrike" kern="0" cap="none" spc="0" normalizeH="0" baseline="0" noProof="0">
                <a:ln>
                  <a:noFill/>
                </a:ln>
                <a:solidFill>
                  <a:srgbClr val="000000"/>
                </a:solidFill>
                <a:effectLst/>
                <a:uLnTx/>
                <a:uFillTx/>
                <a:latin typeface="Arial"/>
                <a:cs typeface="Arial"/>
                <a:sym typeface="Arial"/>
              </a:rPr>
              <a:t>relacionados na ABNT NBR 16276</a:t>
            </a:r>
          </a:p>
        </p:txBody>
      </p:sp>
      <p:sp>
        <p:nvSpPr>
          <p:cNvPr id="9" name="Chave Esquerda 8">
            <a:extLst>
              <a:ext uri="{FF2B5EF4-FFF2-40B4-BE49-F238E27FC236}">
                <a16:creationId xmlns:a16="http://schemas.microsoft.com/office/drawing/2014/main" id="{ECEC4ABE-351C-D1F3-33ED-945E73B0742A}"/>
              </a:ext>
            </a:extLst>
          </p:cNvPr>
          <p:cNvSpPr/>
          <p:nvPr/>
        </p:nvSpPr>
        <p:spPr>
          <a:xfrm>
            <a:off x="1143742" y="1622971"/>
            <a:ext cx="536520" cy="2531214"/>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1"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10" name="CaixaDeTexto 9">
            <a:extLst>
              <a:ext uri="{FF2B5EF4-FFF2-40B4-BE49-F238E27FC236}">
                <a16:creationId xmlns:a16="http://schemas.microsoft.com/office/drawing/2014/main" id="{A8133A8D-624A-8D4A-C243-2521F749027D}"/>
              </a:ext>
            </a:extLst>
          </p:cNvPr>
          <p:cNvSpPr txBox="1"/>
          <p:nvPr/>
        </p:nvSpPr>
        <p:spPr>
          <a:xfrm>
            <a:off x="1728827" y="3534748"/>
            <a:ext cx="1817783" cy="1077218"/>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srgbClr val="000000"/>
                </a:solidFill>
                <a:effectLst/>
                <a:uLnTx/>
                <a:uFillTx/>
                <a:latin typeface="Arial"/>
                <a:cs typeface="Arial"/>
                <a:sym typeface="Arial"/>
              </a:rPr>
              <a:t>verificação de embalagem</a:t>
            </a:r>
            <a:r>
              <a:rPr kumimoji="0" lang="pt-BR" sz="1600" b="0" i="0" u="none" strike="noStrike" kern="0" cap="none" spc="0" normalizeH="0" baseline="0" noProof="0">
                <a:ln>
                  <a:noFill/>
                </a:ln>
                <a:solidFill>
                  <a:srgbClr val="000000"/>
                </a:solidFill>
                <a:effectLst/>
                <a:uLnTx/>
                <a:uFillTx/>
                <a:latin typeface="Arial"/>
                <a:cs typeface="Arial"/>
                <a:sym typeface="Arial"/>
              </a:rPr>
              <a:t>, conforme previsto neste Anexo</a:t>
            </a:r>
          </a:p>
        </p:txBody>
      </p:sp>
      <p:sp>
        <p:nvSpPr>
          <p:cNvPr id="11" name="CaixaDeTexto 10">
            <a:extLst>
              <a:ext uri="{FF2B5EF4-FFF2-40B4-BE49-F238E27FC236}">
                <a16:creationId xmlns:a16="http://schemas.microsoft.com/office/drawing/2014/main" id="{D0BDB171-00E2-6C3E-B191-79D6B91F27F5}"/>
              </a:ext>
            </a:extLst>
          </p:cNvPr>
          <p:cNvSpPr txBox="1"/>
          <p:nvPr/>
        </p:nvSpPr>
        <p:spPr>
          <a:xfrm>
            <a:off x="4165378" y="0"/>
            <a:ext cx="3834880" cy="29238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300" b="0" i="0" u="none" strike="noStrike" kern="0" cap="none" spc="0" normalizeH="0" baseline="0" noProof="0">
              <a:ln>
                <a:noFill/>
              </a:ln>
              <a:solidFill>
                <a:srgbClr val="000000"/>
              </a:solidFill>
              <a:effectLst/>
              <a:uLnTx/>
              <a:uFillTx/>
              <a:latin typeface="Arial"/>
              <a:cs typeface="Arial"/>
              <a:sym typeface="Arial"/>
            </a:endParaRPr>
          </a:p>
        </p:txBody>
      </p:sp>
      <p:pic>
        <p:nvPicPr>
          <p:cNvPr id="13" name="Imagem 12">
            <a:extLst>
              <a:ext uri="{FF2B5EF4-FFF2-40B4-BE49-F238E27FC236}">
                <a16:creationId xmlns:a16="http://schemas.microsoft.com/office/drawing/2014/main" id="{1AF4502A-00AD-E3FE-0918-126734FCBB69}"/>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14" name="Canto Dobrado 35">
            <a:extLst>
              <a:ext uri="{FF2B5EF4-FFF2-40B4-BE49-F238E27FC236}">
                <a16:creationId xmlns:a16="http://schemas.microsoft.com/office/drawing/2014/main" id="{74287C8B-F35D-794C-6621-36D230AEAD3F}"/>
              </a:ext>
            </a:extLst>
          </p:cNvPr>
          <p:cNvSpPr/>
          <p:nvPr/>
        </p:nvSpPr>
        <p:spPr>
          <a:xfrm>
            <a:off x="3898678" y="168866"/>
            <a:ext cx="4500715" cy="2303744"/>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Aceitação de </a:t>
            </a:r>
            <a:r>
              <a:rPr kumimoji="0" lang="pt-BR" sz="1400" b="1" i="0" u="none" strike="noStrike" kern="0" cap="none" spc="0" normalizeH="0" baseline="0" noProof="0">
                <a:ln>
                  <a:noFill/>
                </a:ln>
                <a:solidFill>
                  <a:prstClr val="black"/>
                </a:solidFill>
                <a:effectLst/>
                <a:uLnTx/>
                <a:uFillTx/>
                <a:latin typeface="Calibri"/>
                <a:ea typeface="+mn-ea"/>
                <a:cs typeface="+mn-cs"/>
                <a:sym typeface="Arial"/>
              </a:rPr>
              <a:t>relatórios emitidos antes do início do processo de certificação</a:t>
            </a: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a:t>
            </a:r>
            <a:r>
              <a:rPr kumimoji="0" lang="pt-BR" sz="1400" b="0" i="0" u="sng" strike="noStrike" kern="0" cap="none" spc="0" normalizeH="0" baseline="0" noProof="0">
                <a:ln>
                  <a:noFill/>
                </a:ln>
                <a:solidFill>
                  <a:prstClr val="black"/>
                </a:solidFill>
                <a:effectLst/>
                <a:uLnTx/>
                <a:uFillTx/>
                <a:latin typeface="Calibri"/>
                <a:ea typeface="+mn-ea"/>
                <a:cs typeface="+mn-cs"/>
                <a:sym typeface="Arial"/>
              </a:rPr>
              <a:t>gerados para fins de solicitação de registro do produto junto à Anvisa</a:t>
            </a: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conforme avaliação do OCP, desde que tenham sido emitidos: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a) em até dois anos antes do período de certificação;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b) em nome do fabricante nacional ou importador do creme protetor de segurança; 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c) por laboratório que atenda os critérios previstos no RGCEPI.</a:t>
            </a:r>
          </a:p>
        </p:txBody>
      </p:sp>
      <p:sp>
        <p:nvSpPr>
          <p:cNvPr id="15" name="Canto Dobrado 35">
            <a:extLst>
              <a:ext uri="{FF2B5EF4-FFF2-40B4-BE49-F238E27FC236}">
                <a16:creationId xmlns:a16="http://schemas.microsoft.com/office/drawing/2014/main" id="{8F02876C-F710-C5DC-8630-9DD3A6660000}"/>
              </a:ext>
            </a:extLst>
          </p:cNvPr>
          <p:cNvSpPr/>
          <p:nvPr/>
        </p:nvSpPr>
        <p:spPr>
          <a:xfrm>
            <a:off x="4069502" y="2747195"/>
            <a:ext cx="4026631" cy="1738358"/>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conforme a ABNT NBR 16276;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conforme proteções atestadas nos relatórios de ensaios; 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 não deve informar características ou adjetivos não avaliadas (ex.: proteção solar contra raios ultravioletas, proteção microbiológica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ou função hidratante).</a:t>
            </a:r>
          </a:p>
        </p:txBody>
      </p:sp>
    </p:spTree>
    <p:extLst>
      <p:ext uri="{BB962C8B-B14F-4D97-AF65-F5344CB8AC3E}">
        <p14:creationId xmlns:p14="http://schemas.microsoft.com/office/powerpoint/2010/main" val="6144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695C3A7-618B-9462-6629-7FB5C1AB98C4}"/>
              </a:ext>
            </a:extLst>
          </p:cNvPr>
          <p:cNvSpPr>
            <a:spLocks noGrp="1"/>
          </p:cNvSpPr>
          <p:nvPr>
            <p:ph type="title"/>
          </p:nvPr>
        </p:nvSpPr>
        <p:spPr/>
        <p:txBody>
          <a:bodyPr>
            <a:normAutofit/>
          </a:bodyPr>
          <a:lstStyle/>
          <a:p>
            <a:r>
              <a:rPr lang="pt-BR" sz="1500" b="1">
                <a:latin typeface="+mn-lt"/>
              </a:rPr>
              <a:t>Amostragem</a:t>
            </a:r>
          </a:p>
        </p:txBody>
      </p:sp>
      <p:graphicFrame>
        <p:nvGraphicFramePr>
          <p:cNvPr id="10" name="Diagrama 9">
            <a:extLst>
              <a:ext uri="{FF2B5EF4-FFF2-40B4-BE49-F238E27FC236}">
                <a16:creationId xmlns:a16="http://schemas.microsoft.com/office/drawing/2014/main" id="{F7336863-BE9B-79E0-2CD3-497D9C736522}"/>
              </a:ext>
            </a:extLst>
          </p:cNvPr>
          <p:cNvGraphicFramePr/>
          <p:nvPr/>
        </p:nvGraphicFramePr>
        <p:xfrm>
          <a:off x="175162" y="1190897"/>
          <a:ext cx="7525629" cy="3678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m 11">
            <a:extLst>
              <a:ext uri="{FF2B5EF4-FFF2-40B4-BE49-F238E27FC236}">
                <a16:creationId xmlns:a16="http://schemas.microsoft.com/office/drawing/2014/main" id="{30352FC5-E8EC-414F-740D-822C579254B1}"/>
              </a:ext>
            </a:extLst>
          </p:cNvPr>
          <p:cNvPicPr>
            <a:picLocks noChangeAspect="1"/>
          </p:cNvPicPr>
          <p:nvPr/>
        </p:nvPicPr>
        <p:blipFill>
          <a:blip r:embed="rId7"/>
          <a:stretch>
            <a:fillRect/>
          </a:stretch>
        </p:blipFill>
        <p:spPr>
          <a:xfrm>
            <a:off x="5794872" y="4458594"/>
            <a:ext cx="3349128" cy="684906"/>
          </a:xfrm>
          <a:prstGeom prst="rect">
            <a:avLst/>
          </a:prstGeom>
        </p:spPr>
      </p:pic>
      <p:sp>
        <p:nvSpPr>
          <p:cNvPr id="13" name="TextBox 21">
            <a:extLst>
              <a:ext uri="{FF2B5EF4-FFF2-40B4-BE49-F238E27FC236}">
                <a16:creationId xmlns:a16="http://schemas.microsoft.com/office/drawing/2014/main" id="{9E6C511D-795B-FAB0-5C04-799AC514D7EE}"/>
              </a:ext>
            </a:extLst>
          </p:cNvPr>
          <p:cNvSpPr txBox="1">
            <a:spLocks/>
          </p:cNvSpPr>
          <p:nvPr/>
        </p:nvSpPr>
        <p:spPr>
          <a:xfrm>
            <a:off x="1" y="0"/>
            <a:ext cx="3349128" cy="33773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Avaliação inicial</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Tree>
    <p:extLst>
      <p:ext uri="{BB962C8B-B14F-4D97-AF65-F5344CB8AC3E}">
        <p14:creationId xmlns:p14="http://schemas.microsoft.com/office/powerpoint/2010/main" val="2582604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1AF4502A-00AD-E3FE-0918-126734FCBB69}"/>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22" name="Chave Esquerda 21">
            <a:extLst>
              <a:ext uri="{FF2B5EF4-FFF2-40B4-BE49-F238E27FC236}">
                <a16:creationId xmlns:a16="http://schemas.microsoft.com/office/drawing/2014/main" id="{C70D418E-9CEF-F6A4-4FC8-74386C0D56DF}"/>
              </a:ext>
            </a:extLst>
          </p:cNvPr>
          <p:cNvSpPr/>
          <p:nvPr/>
        </p:nvSpPr>
        <p:spPr>
          <a:xfrm>
            <a:off x="2010374" y="1616956"/>
            <a:ext cx="623390" cy="2116091"/>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1"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23" name="CaixaDeTexto 22">
            <a:extLst>
              <a:ext uri="{FF2B5EF4-FFF2-40B4-BE49-F238E27FC236}">
                <a16:creationId xmlns:a16="http://schemas.microsoft.com/office/drawing/2014/main" id="{07C4138D-9146-F4B9-3561-14F4A7BC15AA}"/>
              </a:ext>
            </a:extLst>
          </p:cNvPr>
          <p:cNvSpPr txBox="1"/>
          <p:nvPr/>
        </p:nvSpPr>
        <p:spPr>
          <a:xfrm>
            <a:off x="2657086" y="1410453"/>
            <a:ext cx="1914914" cy="338554"/>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a:cs typeface="Arial"/>
                <a:sym typeface="Arial"/>
              </a:rPr>
              <a:t>CONTEÚDO</a:t>
            </a:r>
          </a:p>
        </p:txBody>
      </p:sp>
      <p:sp>
        <p:nvSpPr>
          <p:cNvPr id="24" name="CaixaDeTexto 23">
            <a:extLst>
              <a:ext uri="{FF2B5EF4-FFF2-40B4-BE49-F238E27FC236}">
                <a16:creationId xmlns:a16="http://schemas.microsoft.com/office/drawing/2014/main" id="{240D6CD5-C486-7D1F-8F12-A1954EFBDDF6}"/>
              </a:ext>
            </a:extLst>
          </p:cNvPr>
          <p:cNvSpPr txBox="1"/>
          <p:nvPr/>
        </p:nvSpPr>
        <p:spPr>
          <a:xfrm>
            <a:off x="2730895" y="3563770"/>
            <a:ext cx="1914914" cy="338554"/>
          </a:xfrm>
          <a:prstGeom prst="rect">
            <a:avLst/>
          </a:prstGeom>
          <a:noFill/>
          <a:ln w="76200">
            <a:solidFill>
              <a:srgbClr val="FFC00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0" i="0" u="none" strike="noStrike" kern="0" cap="none" spc="0" normalizeH="0" baseline="0" noProof="0">
                <a:ln>
                  <a:noFill/>
                </a:ln>
                <a:solidFill>
                  <a:srgbClr val="000000"/>
                </a:solidFill>
                <a:effectLst/>
                <a:uLnTx/>
                <a:uFillTx/>
                <a:latin typeface="Arial"/>
                <a:cs typeface="Arial"/>
                <a:sym typeface="Arial"/>
              </a:rPr>
              <a:t>VALIDADE</a:t>
            </a:r>
          </a:p>
        </p:txBody>
      </p:sp>
      <p:sp>
        <p:nvSpPr>
          <p:cNvPr id="40" name="TextBox 21">
            <a:extLst>
              <a:ext uri="{FF2B5EF4-FFF2-40B4-BE49-F238E27FC236}">
                <a16:creationId xmlns:a16="http://schemas.microsoft.com/office/drawing/2014/main" id="{6B8A4FC9-F0A0-590E-7A2A-59DCFA09DD5E}"/>
              </a:ext>
            </a:extLst>
          </p:cNvPr>
          <p:cNvSpPr txBox="1">
            <a:spLocks/>
          </p:cNvSpPr>
          <p:nvPr/>
        </p:nvSpPr>
        <p:spPr>
          <a:xfrm>
            <a:off x="1" y="0"/>
            <a:ext cx="3349128" cy="33773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Avaliação inicial</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sp>
        <p:nvSpPr>
          <p:cNvPr id="41" name="Retângulo Arredondado 9">
            <a:extLst>
              <a:ext uri="{FF2B5EF4-FFF2-40B4-BE49-F238E27FC236}">
                <a16:creationId xmlns:a16="http://schemas.microsoft.com/office/drawing/2014/main" id="{7F3C1BB1-A7C9-426B-49DE-8F7467BEC249}"/>
              </a:ext>
            </a:extLst>
          </p:cNvPr>
          <p:cNvSpPr/>
          <p:nvPr/>
        </p:nvSpPr>
        <p:spPr>
          <a:xfrm>
            <a:off x="221752" y="2283435"/>
            <a:ext cx="1788622" cy="848115"/>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Certificado de conformidade</a:t>
            </a:r>
          </a:p>
        </p:txBody>
      </p:sp>
      <p:sp>
        <p:nvSpPr>
          <p:cNvPr id="46" name="Canto Dobrado 35">
            <a:extLst>
              <a:ext uri="{FF2B5EF4-FFF2-40B4-BE49-F238E27FC236}">
                <a16:creationId xmlns:a16="http://schemas.microsoft.com/office/drawing/2014/main" id="{3091BDA4-737F-E74E-AE5E-953CC13E4891}"/>
              </a:ext>
            </a:extLst>
          </p:cNvPr>
          <p:cNvSpPr/>
          <p:nvPr/>
        </p:nvSpPr>
        <p:spPr>
          <a:xfrm>
            <a:off x="4995826" y="829538"/>
            <a:ext cx="2561746" cy="1161829"/>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Produtos químicos aprovados</a:t>
            </a:r>
          </a:p>
          <a:p>
            <a:pPr marL="285750" marR="0" lvl="0" indent="-28575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Registro ANVISA</a:t>
            </a:r>
          </a:p>
          <a:p>
            <a:pPr marL="285750" marR="0" lvl="0" indent="-28575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Grupo de classificação</a:t>
            </a:r>
          </a:p>
        </p:txBody>
      </p:sp>
      <p:sp>
        <p:nvSpPr>
          <p:cNvPr id="47" name="Canto Dobrado 35">
            <a:extLst>
              <a:ext uri="{FF2B5EF4-FFF2-40B4-BE49-F238E27FC236}">
                <a16:creationId xmlns:a16="http://schemas.microsoft.com/office/drawing/2014/main" id="{26009479-1826-A684-AA86-33AF6BAA66AD}"/>
              </a:ext>
            </a:extLst>
          </p:cNvPr>
          <p:cNvSpPr/>
          <p:nvPr/>
        </p:nvSpPr>
        <p:spPr>
          <a:xfrm>
            <a:off x="5657062" y="3317511"/>
            <a:ext cx="1384045" cy="684906"/>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5 anos</a:t>
            </a:r>
          </a:p>
        </p:txBody>
      </p:sp>
    </p:spTree>
    <p:extLst>
      <p:ext uri="{BB962C8B-B14F-4D97-AF65-F5344CB8AC3E}">
        <p14:creationId xmlns:p14="http://schemas.microsoft.com/office/powerpoint/2010/main" val="3170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46" grpId="0" animBg="1"/>
      <p:bldP spid="4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695C3A7-618B-9462-6629-7FB5C1AB98C4}"/>
              </a:ext>
            </a:extLst>
          </p:cNvPr>
          <p:cNvSpPr>
            <a:spLocks noGrp="1"/>
          </p:cNvSpPr>
          <p:nvPr>
            <p:ph type="title"/>
          </p:nvPr>
        </p:nvSpPr>
        <p:spPr/>
        <p:txBody>
          <a:bodyPr>
            <a:normAutofit fontScale="90000"/>
          </a:bodyPr>
          <a:lstStyle/>
          <a:p>
            <a:br>
              <a:rPr lang="pt-BR"/>
            </a:br>
            <a:endParaRPr lang="pt-BR"/>
          </a:p>
        </p:txBody>
      </p:sp>
      <p:sp>
        <p:nvSpPr>
          <p:cNvPr id="11" name="TextBox 21">
            <a:extLst>
              <a:ext uri="{FF2B5EF4-FFF2-40B4-BE49-F238E27FC236}">
                <a16:creationId xmlns:a16="http://schemas.microsoft.com/office/drawing/2014/main" id="{582C087B-64C6-299F-BCE5-C9935FA116B4}"/>
              </a:ext>
            </a:extLst>
          </p:cNvPr>
          <p:cNvSpPr txBox="1">
            <a:spLocks/>
          </p:cNvSpPr>
          <p:nvPr/>
        </p:nvSpPr>
        <p:spPr>
          <a:xfrm>
            <a:off x="0" y="-3194"/>
            <a:ext cx="3999123"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a:ln>
                  <a:noFill/>
                </a:ln>
                <a:solidFill>
                  <a:srgbClr val="FFC000"/>
                </a:solidFill>
                <a:effectLst/>
                <a:uLnTx/>
                <a:uFillTx/>
                <a:latin typeface="Myriad Pro"/>
                <a:ea typeface="+mj-ea"/>
                <a:cs typeface="Myriad Pro"/>
                <a:sym typeface="Arial"/>
              </a:rPr>
              <a:t>Anexo L – </a:t>
            </a:r>
            <a:r>
              <a:rPr kumimoji="0" lang="pt-BR" sz="1700" b="1" i="0" u="none" strike="noStrike" kern="1200" cap="none" spc="0" normalizeH="0" baseline="0" noProof="0">
                <a:ln>
                  <a:noFill/>
                </a:ln>
                <a:solidFill>
                  <a:srgbClr val="FFC000"/>
                </a:solidFill>
                <a:effectLst/>
                <a:uLnTx/>
                <a:uFillTx/>
                <a:latin typeface="Myriad Pro"/>
                <a:ea typeface="+mj-ea"/>
                <a:cs typeface="+mj-cs"/>
                <a:sym typeface="Arial"/>
              </a:rPr>
              <a:t>Avaliação de manutenção</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2" name="Imagem 11">
            <a:extLst>
              <a:ext uri="{FF2B5EF4-FFF2-40B4-BE49-F238E27FC236}">
                <a16:creationId xmlns:a16="http://schemas.microsoft.com/office/drawing/2014/main" id="{30352FC5-E8EC-414F-740D-822C579254B1}"/>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2" name="Retângulo Arredondado 9">
            <a:extLst>
              <a:ext uri="{FF2B5EF4-FFF2-40B4-BE49-F238E27FC236}">
                <a16:creationId xmlns:a16="http://schemas.microsoft.com/office/drawing/2014/main" id="{0D3CE83E-4E3F-730F-8F59-974BEA3F9AD7}"/>
              </a:ext>
            </a:extLst>
          </p:cNvPr>
          <p:cNvSpPr/>
          <p:nvPr/>
        </p:nvSpPr>
        <p:spPr>
          <a:xfrm>
            <a:off x="1535189" y="854797"/>
            <a:ext cx="1788622" cy="848115"/>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Periodicidade</a:t>
            </a:r>
          </a:p>
        </p:txBody>
      </p:sp>
      <p:sp>
        <p:nvSpPr>
          <p:cNvPr id="3" name="Retângulo Arredondado 9">
            <a:extLst>
              <a:ext uri="{FF2B5EF4-FFF2-40B4-BE49-F238E27FC236}">
                <a16:creationId xmlns:a16="http://schemas.microsoft.com/office/drawing/2014/main" id="{D7250A75-8F45-CF75-0D2C-A27B2CED38C8}"/>
              </a:ext>
            </a:extLst>
          </p:cNvPr>
          <p:cNvSpPr/>
          <p:nvPr/>
        </p:nvSpPr>
        <p:spPr>
          <a:xfrm>
            <a:off x="5041943" y="770930"/>
            <a:ext cx="1788622" cy="848115"/>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30 meses</a:t>
            </a:r>
          </a:p>
        </p:txBody>
      </p:sp>
      <p:grpSp>
        <p:nvGrpSpPr>
          <p:cNvPr id="4" name="Agrupar 3">
            <a:extLst>
              <a:ext uri="{FF2B5EF4-FFF2-40B4-BE49-F238E27FC236}">
                <a16:creationId xmlns:a16="http://schemas.microsoft.com/office/drawing/2014/main" id="{7A54A8AF-C53D-9C04-0F10-B7C4FE743CA9}"/>
              </a:ext>
            </a:extLst>
          </p:cNvPr>
          <p:cNvGrpSpPr/>
          <p:nvPr/>
        </p:nvGrpSpPr>
        <p:grpSpPr>
          <a:xfrm>
            <a:off x="3837067" y="843958"/>
            <a:ext cx="701882" cy="870145"/>
            <a:chOff x="3649740" y="25611"/>
            <a:chExt cx="701882" cy="870145"/>
          </a:xfrm>
          <a:solidFill>
            <a:schemeClr val="tx2">
              <a:lumMod val="75000"/>
            </a:schemeClr>
          </a:solidFill>
        </p:grpSpPr>
        <p:sp>
          <p:nvSpPr>
            <p:cNvPr id="6" name="Seta: para a Direita 5">
              <a:extLst>
                <a:ext uri="{FF2B5EF4-FFF2-40B4-BE49-F238E27FC236}">
                  <a16:creationId xmlns:a16="http://schemas.microsoft.com/office/drawing/2014/main" id="{5BE5A6F2-F091-0734-ACB9-45840E7B107A}"/>
                </a:ext>
              </a:extLst>
            </p:cNvPr>
            <p:cNvSpPr/>
            <p:nvPr/>
          </p:nvSpPr>
          <p:spPr>
            <a:xfrm>
              <a:off x="3649740" y="25611"/>
              <a:ext cx="701882" cy="870145"/>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 name="Seta: para a Direita 4">
              <a:extLst>
                <a:ext uri="{FF2B5EF4-FFF2-40B4-BE49-F238E27FC236}">
                  <a16:creationId xmlns:a16="http://schemas.microsoft.com/office/drawing/2014/main" id="{2ABC2CDE-A0A8-2D67-8303-725A26130FCC}"/>
                </a:ext>
              </a:extLst>
            </p:cNvPr>
            <p:cNvSpPr txBox="1"/>
            <p:nvPr/>
          </p:nvSpPr>
          <p:spPr>
            <a:xfrm>
              <a:off x="3649740" y="199640"/>
              <a:ext cx="491317" cy="522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
                  <a:srgbClr val="000000"/>
                </a:buClr>
                <a:buSzTx/>
                <a:buFont typeface="Arial"/>
                <a:buNone/>
                <a:tabLst/>
                <a:defRPr/>
              </a:pPr>
              <a:endParaRPr kumimoji="0" lang="pt-BR" sz="3700" b="0" i="0" u="none" strike="noStrike" kern="1200" cap="none" spc="0" normalizeH="0" baseline="0" noProof="0">
                <a:ln>
                  <a:noFill/>
                </a:ln>
                <a:solidFill>
                  <a:prstClr val="white"/>
                </a:solidFill>
                <a:effectLst/>
                <a:uLnTx/>
                <a:uFillTx/>
                <a:latin typeface="Calibri"/>
                <a:ea typeface="+mn-ea"/>
                <a:cs typeface="+mn-cs"/>
                <a:sym typeface="Arial"/>
              </a:endParaRPr>
            </a:p>
          </p:txBody>
        </p:sp>
      </p:grpSp>
      <p:sp>
        <p:nvSpPr>
          <p:cNvPr id="8" name="Retângulo Arredondado 9">
            <a:extLst>
              <a:ext uri="{FF2B5EF4-FFF2-40B4-BE49-F238E27FC236}">
                <a16:creationId xmlns:a16="http://schemas.microsoft.com/office/drawing/2014/main" id="{AC7DFA84-6186-2B1B-09D4-16287AFDD57E}"/>
              </a:ext>
            </a:extLst>
          </p:cNvPr>
          <p:cNvSpPr/>
          <p:nvPr/>
        </p:nvSpPr>
        <p:spPr>
          <a:xfrm>
            <a:off x="1535189" y="2236315"/>
            <a:ext cx="1788622" cy="848115"/>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Ensaios</a:t>
            </a:r>
          </a:p>
        </p:txBody>
      </p:sp>
      <p:grpSp>
        <p:nvGrpSpPr>
          <p:cNvPr id="9" name="Agrupar 8">
            <a:extLst>
              <a:ext uri="{FF2B5EF4-FFF2-40B4-BE49-F238E27FC236}">
                <a16:creationId xmlns:a16="http://schemas.microsoft.com/office/drawing/2014/main" id="{DD19CA9D-E416-69B3-ADED-C218AB98388F}"/>
              </a:ext>
            </a:extLst>
          </p:cNvPr>
          <p:cNvGrpSpPr/>
          <p:nvPr/>
        </p:nvGrpSpPr>
        <p:grpSpPr>
          <a:xfrm>
            <a:off x="3879890" y="2208974"/>
            <a:ext cx="701882" cy="870145"/>
            <a:chOff x="3649740" y="25611"/>
            <a:chExt cx="701882" cy="870145"/>
          </a:xfrm>
          <a:solidFill>
            <a:schemeClr val="tx2">
              <a:lumMod val="75000"/>
            </a:schemeClr>
          </a:solidFill>
        </p:grpSpPr>
        <p:sp>
          <p:nvSpPr>
            <p:cNvPr id="13" name="Seta: para a Direita 12">
              <a:extLst>
                <a:ext uri="{FF2B5EF4-FFF2-40B4-BE49-F238E27FC236}">
                  <a16:creationId xmlns:a16="http://schemas.microsoft.com/office/drawing/2014/main" id="{C1C5A2CC-54CE-EE10-C018-8C6FF4CCDDB7}"/>
                </a:ext>
              </a:extLst>
            </p:cNvPr>
            <p:cNvSpPr/>
            <p:nvPr/>
          </p:nvSpPr>
          <p:spPr>
            <a:xfrm>
              <a:off x="3649740" y="25611"/>
              <a:ext cx="701882" cy="870145"/>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Seta: para a Direita 4">
              <a:extLst>
                <a:ext uri="{FF2B5EF4-FFF2-40B4-BE49-F238E27FC236}">
                  <a16:creationId xmlns:a16="http://schemas.microsoft.com/office/drawing/2014/main" id="{1BF2B365-9ADD-07DD-5043-94DA24CE5FE8}"/>
                </a:ext>
              </a:extLst>
            </p:cNvPr>
            <p:cNvSpPr txBox="1"/>
            <p:nvPr/>
          </p:nvSpPr>
          <p:spPr>
            <a:xfrm>
              <a:off x="3649740" y="199640"/>
              <a:ext cx="491317" cy="522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
                  <a:srgbClr val="000000"/>
                </a:buClr>
                <a:buSzTx/>
                <a:buFont typeface="Arial"/>
                <a:buNone/>
                <a:tabLst/>
                <a:defRPr/>
              </a:pPr>
              <a:endParaRPr kumimoji="0" lang="pt-BR" sz="3700" b="0" i="0" u="none" strike="noStrike" kern="1200" cap="none" spc="0" normalizeH="0" baseline="0" noProof="0">
                <a:ln>
                  <a:noFill/>
                </a:ln>
                <a:solidFill>
                  <a:prstClr val="white"/>
                </a:solidFill>
                <a:effectLst/>
                <a:uLnTx/>
                <a:uFillTx/>
                <a:latin typeface="Calibri"/>
                <a:ea typeface="+mn-ea"/>
                <a:cs typeface="+mn-cs"/>
                <a:sym typeface="Arial"/>
              </a:endParaRPr>
            </a:p>
          </p:txBody>
        </p:sp>
      </p:grpSp>
      <p:sp>
        <p:nvSpPr>
          <p:cNvPr id="15" name="Retângulo Arredondado 9">
            <a:extLst>
              <a:ext uri="{FF2B5EF4-FFF2-40B4-BE49-F238E27FC236}">
                <a16:creationId xmlns:a16="http://schemas.microsoft.com/office/drawing/2014/main" id="{58C96B2B-7DD0-499B-CDD5-3C184314EB85}"/>
              </a:ext>
            </a:extLst>
          </p:cNvPr>
          <p:cNvSpPr/>
          <p:nvPr/>
        </p:nvSpPr>
        <p:spPr>
          <a:xfrm>
            <a:off x="5041943" y="2137809"/>
            <a:ext cx="1788622" cy="110513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Ensaios de barreira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 (itens 4.7, 4.8 e 4.9 - NBR 16276)</a:t>
            </a:r>
          </a:p>
        </p:txBody>
      </p:sp>
      <p:sp>
        <p:nvSpPr>
          <p:cNvPr id="16" name="Retângulo Arredondado 9">
            <a:extLst>
              <a:ext uri="{FF2B5EF4-FFF2-40B4-BE49-F238E27FC236}">
                <a16:creationId xmlns:a16="http://schemas.microsoft.com/office/drawing/2014/main" id="{EDB020E5-D890-FF23-C4B5-92821126B4C1}"/>
              </a:ext>
            </a:extLst>
          </p:cNvPr>
          <p:cNvSpPr/>
          <p:nvPr/>
        </p:nvSpPr>
        <p:spPr>
          <a:xfrm>
            <a:off x="1535189" y="3526851"/>
            <a:ext cx="1788622" cy="848115"/>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Amostragem</a:t>
            </a:r>
          </a:p>
        </p:txBody>
      </p:sp>
      <p:grpSp>
        <p:nvGrpSpPr>
          <p:cNvPr id="17" name="Agrupar 16">
            <a:extLst>
              <a:ext uri="{FF2B5EF4-FFF2-40B4-BE49-F238E27FC236}">
                <a16:creationId xmlns:a16="http://schemas.microsoft.com/office/drawing/2014/main" id="{39468D76-EDFB-9920-17F8-D28B49C596E1}"/>
              </a:ext>
            </a:extLst>
          </p:cNvPr>
          <p:cNvGrpSpPr/>
          <p:nvPr/>
        </p:nvGrpSpPr>
        <p:grpSpPr>
          <a:xfrm>
            <a:off x="3837067" y="3572540"/>
            <a:ext cx="701882" cy="870145"/>
            <a:chOff x="3649740" y="25611"/>
            <a:chExt cx="701882" cy="870145"/>
          </a:xfrm>
          <a:solidFill>
            <a:schemeClr val="tx2">
              <a:lumMod val="75000"/>
            </a:schemeClr>
          </a:solidFill>
        </p:grpSpPr>
        <p:sp>
          <p:nvSpPr>
            <p:cNvPr id="18" name="Seta: para a Direita 17">
              <a:extLst>
                <a:ext uri="{FF2B5EF4-FFF2-40B4-BE49-F238E27FC236}">
                  <a16:creationId xmlns:a16="http://schemas.microsoft.com/office/drawing/2014/main" id="{643537E6-9782-95F9-B9A8-95DEEA1FE122}"/>
                </a:ext>
              </a:extLst>
            </p:cNvPr>
            <p:cNvSpPr/>
            <p:nvPr/>
          </p:nvSpPr>
          <p:spPr>
            <a:xfrm>
              <a:off x="3649740" y="25611"/>
              <a:ext cx="701882" cy="870145"/>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9" name="Seta: para a Direita 4">
              <a:extLst>
                <a:ext uri="{FF2B5EF4-FFF2-40B4-BE49-F238E27FC236}">
                  <a16:creationId xmlns:a16="http://schemas.microsoft.com/office/drawing/2014/main" id="{B1494E9B-57FE-61DE-3E21-A49380244106}"/>
                </a:ext>
              </a:extLst>
            </p:cNvPr>
            <p:cNvSpPr txBox="1"/>
            <p:nvPr/>
          </p:nvSpPr>
          <p:spPr>
            <a:xfrm>
              <a:off x="3649740" y="199640"/>
              <a:ext cx="491317" cy="522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
                  <a:srgbClr val="000000"/>
                </a:buClr>
                <a:buSzTx/>
                <a:buFont typeface="Arial"/>
                <a:buNone/>
                <a:tabLst/>
                <a:defRPr/>
              </a:pPr>
              <a:endParaRPr kumimoji="0" lang="pt-BR" sz="3700" b="0" i="0" u="none" strike="noStrike" kern="1200" cap="none" spc="0" normalizeH="0" baseline="0" noProof="0">
                <a:ln>
                  <a:noFill/>
                </a:ln>
                <a:solidFill>
                  <a:prstClr val="white"/>
                </a:solidFill>
                <a:effectLst/>
                <a:uLnTx/>
                <a:uFillTx/>
                <a:latin typeface="Calibri"/>
                <a:ea typeface="+mn-ea"/>
                <a:cs typeface="+mn-cs"/>
                <a:sym typeface="Arial"/>
              </a:endParaRPr>
            </a:p>
          </p:txBody>
        </p:sp>
      </p:grpSp>
      <p:sp>
        <p:nvSpPr>
          <p:cNvPr id="20" name="Retângulo Arredondado 9">
            <a:extLst>
              <a:ext uri="{FF2B5EF4-FFF2-40B4-BE49-F238E27FC236}">
                <a16:creationId xmlns:a16="http://schemas.microsoft.com/office/drawing/2014/main" id="{4E78CAB2-919F-34B0-0486-817FF4C84BCF}"/>
              </a:ext>
            </a:extLst>
          </p:cNvPr>
          <p:cNvSpPr/>
          <p:nvPr/>
        </p:nvSpPr>
        <p:spPr>
          <a:xfrm>
            <a:off x="5041943" y="3526851"/>
            <a:ext cx="1788622" cy="848115"/>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200"/>
              </a:spcBef>
              <a:spcAft>
                <a:spcPts val="200"/>
              </a:spcAft>
              <a:buClr>
                <a:srgbClr val="000000"/>
              </a:buClr>
              <a:buSzTx/>
              <a:buFont typeface="Arial"/>
              <a:buNone/>
              <a:tabLst/>
              <a:defRPr/>
            </a:pPr>
            <a:r>
              <a:rPr kumimoji="0" lang="pt-BR" sz="1600" b="1" i="0" u="none" strike="noStrike" kern="0" cap="none" spc="0" normalizeH="0" baseline="0" noProof="0">
                <a:ln>
                  <a:noFill/>
                </a:ln>
                <a:solidFill>
                  <a:prstClr val="black"/>
                </a:solidFill>
                <a:effectLst/>
                <a:uLnTx/>
                <a:uFillTx/>
                <a:latin typeface="Calibri"/>
                <a:ea typeface="+mn-ea"/>
                <a:cs typeface="+mn-cs"/>
                <a:sym typeface="Arial"/>
              </a:rPr>
              <a:t>Idem inicial</a:t>
            </a:r>
          </a:p>
        </p:txBody>
      </p:sp>
    </p:spTree>
    <p:extLst>
      <p:ext uri="{BB962C8B-B14F-4D97-AF65-F5344CB8AC3E}">
        <p14:creationId xmlns:p14="http://schemas.microsoft.com/office/powerpoint/2010/main" val="41077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5"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0" y="0"/>
            <a:ext cx="4329629"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a:t>
            </a:r>
            <a:r>
              <a:rPr lang="en-US" sz="1700" b="1" err="1">
                <a:solidFill>
                  <a:srgbClr val="FFC000"/>
                </a:solidFill>
                <a:latin typeface="Myriad Pro"/>
                <a:cs typeface="Myriad Pro"/>
              </a:rPr>
              <a:t>Protetor</a:t>
            </a:r>
            <a:r>
              <a:rPr lang="en-US" sz="1700" b="1">
                <a:solidFill>
                  <a:srgbClr val="FFC000"/>
                </a:solidFill>
                <a:latin typeface="Myriad Pro"/>
                <a:cs typeface="Myriad Pro"/>
              </a:rPr>
              <a:t> </a:t>
            </a:r>
            <a:r>
              <a:rPr lang="en-US" sz="1700" b="1" err="1">
                <a:solidFill>
                  <a:srgbClr val="FFC000"/>
                </a:solidFill>
                <a:latin typeface="Myriad Pro"/>
                <a:cs typeface="Myriad Pro"/>
              </a:rPr>
              <a:t>auditivo</a:t>
            </a:r>
            <a:endParaRPr lang="en-US" sz="1700" b="1">
              <a:solidFill>
                <a:srgbClr val="FFC000"/>
              </a:solidFill>
              <a:latin typeface="Myriad Pro"/>
            </a:endParaRPr>
          </a:p>
        </p:txBody>
      </p:sp>
      <p:sp>
        <p:nvSpPr>
          <p:cNvPr id="7" name="CaixaDeTexto 6">
            <a:extLst>
              <a:ext uri="{FF2B5EF4-FFF2-40B4-BE49-F238E27FC236}">
                <a16:creationId xmlns:a16="http://schemas.microsoft.com/office/drawing/2014/main" id="{95E470D6-CD07-B4F0-CF31-6DC469E16FD1}"/>
              </a:ext>
            </a:extLst>
          </p:cNvPr>
          <p:cNvSpPr txBox="1"/>
          <p:nvPr/>
        </p:nvSpPr>
        <p:spPr>
          <a:xfrm>
            <a:off x="529740" y="1541860"/>
            <a:ext cx="1896644" cy="1938992"/>
          </a:xfrm>
          <a:prstGeom prst="rect">
            <a:avLst/>
          </a:prstGeom>
          <a:solidFill>
            <a:schemeClr val="accent1">
              <a:lumMod val="75000"/>
            </a:schemeClr>
          </a:solidFill>
          <a:ln w="57150">
            <a:solidFill>
              <a:srgbClr val="054F89"/>
            </a:solidFill>
          </a:ln>
        </p:spPr>
        <p:txBody>
          <a:bodyPr wrap="square" lIns="91440" tIns="45720" rIns="91440" bIns="45720" rtlCol="0" anchor="t">
            <a:spAutoFit/>
          </a:bodyPr>
          <a:lstStyle/>
          <a:p>
            <a:pPr algn="ctr"/>
            <a:r>
              <a:rPr lang="pt-BR" sz="2000" b="1">
                <a:solidFill>
                  <a:schemeClr val="bg1"/>
                </a:solidFill>
              </a:rPr>
              <a:t>Para avaliação de protetor auditivo, deverão ser observados:</a:t>
            </a:r>
            <a:endParaRPr lang="pt-BR" sz="2000">
              <a:solidFill>
                <a:schemeClr val="bg1"/>
              </a:solidFill>
              <a:cs typeface="Calibri"/>
            </a:endParaRPr>
          </a:p>
        </p:txBody>
      </p:sp>
      <p:sp>
        <p:nvSpPr>
          <p:cNvPr id="8" name="Chave Esquerda 7">
            <a:extLst>
              <a:ext uri="{FF2B5EF4-FFF2-40B4-BE49-F238E27FC236}">
                <a16:creationId xmlns:a16="http://schemas.microsoft.com/office/drawing/2014/main" id="{602AD76E-F69D-8919-6806-184491EDB703}"/>
              </a:ext>
            </a:extLst>
          </p:cNvPr>
          <p:cNvSpPr/>
          <p:nvPr/>
        </p:nvSpPr>
        <p:spPr>
          <a:xfrm>
            <a:off x="2447363" y="1847177"/>
            <a:ext cx="706537" cy="1449145"/>
          </a:xfrm>
          <a:prstGeom prst="leftBrace">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b="1"/>
          </a:p>
        </p:txBody>
      </p:sp>
      <p:sp>
        <p:nvSpPr>
          <p:cNvPr id="9" name="CaixaDeTexto 8">
            <a:extLst>
              <a:ext uri="{FF2B5EF4-FFF2-40B4-BE49-F238E27FC236}">
                <a16:creationId xmlns:a16="http://schemas.microsoft.com/office/drawing/2014/main" id="{5B191057-85E8-67DA-8474-C82BAC0AC1F9}"/>
              </a:ext>
            </a:extLst>
          </p:cNvPr>
          <p:cNvSpPr txBox="1"/>
          <p:nvPr/>
        </p:nvSpPr>
        <p:spPr>
          <a:xfrm>
            <a:off x="3174879" y="1479095"/>
            <a:ext cx="4843533" cy="584775"/>
          </a:xfrm>
          <a:prstGeom prst="rect">
            <a:avLst/>
          </a:prstGeom>
          <a:noFill/>
          <a:ln w="76200">
            <a:solidFill>
              <a:srgbClr val="FFC000"/>
            </a:solidFill>
          </a:ln>
        </p:spPr>
        <p:txBody>
          <a:bodyPr wrap="square" lIns="91440" tIns="45720" rIns="91440" bIns="45720" rtlCol="0" anchor="t">
            <a:spAutoFit/>
          </a:bodyPr>
          <a:lstStyle/>
          <a:p>
            <a:pPr algn="ctr"/>
            <a:r>
              <a:rPr lang="pt-BR" sz="1600" b="1"/>
              <a:t>ANEXO III-A - </a:t>
            </a:r>
            <a:r>
              <a:rPr lang="pt-BR" sz="1600"/>
              <a:t>critérios gerais comuns a todo processo de </a:t>
            </a:r>
            <a:r>
              <a:rPr lang="pt-BR" sz="1600">
                <a:highlight>
                  <a:srgbClr val="FFFF00"/>
                </a:highlight>
              </a:rPr>
              <a:t>certificação de EPI </a:t>
            </a:r>
            <a:endParaRPr lang="pt-BR">
              <a:highlight>
                <a:srgbClr val="FFFF00"/>
              </a:highlight>
              <a:cs typeface="Calibri"/>
            </a:endParaRPr>
          </a:p>
        </p:txBody>
      </p:sp>
      <p:sp>
        <p:nvSpPr>
          <p:cNvPr id="10" name="CaixaDeTexto 9">
            <a:extLst>
              <a:ext uri="{FF2B5EF4-FFF2-40B4-BE49-F238E27FC236}">
                <a16:creationId xmlns:a16="http://schemas.microsoft.com/office/drawing/2014/main" id="{F28B284E-A969-BB1B-D1B7-844EF3CDC1E5}"/>
              </a:ext>
            </a:extLst>
          </p:cNvPr>
          <p:cNvSpPr txBox="1"/>
          <p:nvPr/>
        </p:nvSpPr>
        <p:spPr>
          <a:xfrm>
            <a:off x="3174879" y="2677855"/>
            <a:ext cx="4843533" cy="1323439"/>
          </a:xfrm>
          <a:prstGeom prst="rect">
            <a:avLst/>
          </a:prstGeom>
          <a:noFill/>
          <a:ln w="76200">
            <a:solidFill>
              <a:srgbClr val="FFC000"/>
            </a:solidFill>
          </a:ln>
        </p:spPr>
        <p:txBody>
          <a:bodyPr wrap="square" lIns="91440" tIns="45720" rIns="91440" bIns="45720" rtlCol="0" anchor="t">
            <a:spAutoFit/>
          </a:bodyPr>
          <a:lstStyle/>
          <a:p>
            <a:pPr algn="ctr"/>
            <a:r>
              <a:rPr lang="pt-BR" sz="1600" b="1"/>
              <a:t>ANEXO G - </a:t>
            </a:r>
            <a:r>
              <a:rPr lang="pt-BR" sz="1600"/>
              <a:t>critérios específicos para </a:t>
            </a:r>
            <a:r>
              <a:rPr lang="pt-BR" sz="1600">
                <a:highlight>
                  <a:srgbClr val="FFFF00"/>
                </a:highlight>
              </a:rPr>
              <a:t>certificação de protetor  auditivo</a:t>
            </a:r>
            <a:r>
              <a:rPr lang="pt-BR" sz="1600"/>
              <a:t> (definição de modelo; documentação; ensaios iniciais; amostragem; </a:t>
            </a:r>
            <a:r>
              <a:rPr lang="pt-BR" sz="1600" b="1"/>
              <a:t>avaliação de manutenção</a:t>
            </a:r>
            <a:r>
              <a:rPr lang="pt-BR" sz="1600"/>
              <a:t>; periodicidade de manutenção; recertificação etc.) </a:t>
            </a:r>
            <a:endParaRPr lang="pt-B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3"/>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0435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97CE4D78-0BE9-E1CD-74A4-CA20CC08FE40}"/>
              </a:ext>
            </a:extLst>
          </p:cNvPr>
          <p:cNvSpPr txBox="1">
            <a:spLocks noGrp="1"/>
          </p:cNvSpPr>
          <p:nvPr>
            <p:ph type="title"/>
          </p:nvPr>
        </p:nvSpPr>
        <p:spPr>
          <a:xfrm>
            <a:off x="-1" y="0"/>
            <a:ext cx="2324559" cy="327782"/>
          </a:xfrm>
          <a:prstGeom prst="rect">
            <a:avLst/>
          </a:prstGeom>
          <a:solidFill>
            <a:schemeClr val="accent6">
              <a:lumMod val="50000"/>
            </a:schemeClr>
          </a:solidFill>
        </p:spPr>
        <p:txBody>
          <a:bodyPr wrap="square" lIns="91440" tIns="45720" rIns="91440" bIns="45720" rtlCol="0" anchor="t">
            <a:spAutoFit/>
          </a:bodyPr>
          <a:lstStyle/>
          <a:p>
            <a:r>
              <a:rPr lang="en-US" sz="1700" b="1">
                <a:solidFill>
                  <a:srgbClr val="FFC000"/>
                </a:solidFill>
                <a:latin typeface="Myriad Pro"/>
              </a:rPr>
              <a:t>13/11/2023 - Tarde</a:t>
            </a:r>
            <a:endParaRPr lang="pt-BR">
              <a:solidFill>
                <a:srgbClr val="FFC000"/>
              </a:solidFill>
            </a:endParaRPr>
          </a:p>
        </p:txBody>
      </p:sp>
      <p:pic>
        <p:nvPicPr>
          <p:cNvPr id="11" name="Imagem 10">
            <a:extLst>
              <a:ext uri="{FF2B5EF4-FFF2-40B4-BE49-F238E27FC236}">
                <a16:creationId xmlns:a16="http://schemas.microsoft.com/office/drawing/2014/main" id="{63DDE328-F0BA-3849-3E45-C9FE709625FA}"/>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3" name="Retângulo Arredondado 6">
            <a:extLst>
              <a:ext uri="{FF2B5EF4-FFF2-40B4-BE49-F238E27FC236}">
                <a16:creationId xmlns:a16="http://schemas.microsoft.com/office/drawing/2014/main" id="{6401ECBA-EF77-8B8A-2F17-7F8C53D39510}"/>
              </a:ext>
            </a:extLst>
          </p:cNvPr>
          <p:cNvSpPr/>
          <p:nvPr/>
        </p:nvSpPr>
        <p:spPr>
          <a:xfrm>
            <a:off x="642651" y="1057620"/>
            <a:ext cx="7620000" cy="340097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defRPr/>
            </a:pPr>
            <a:r>
              <a:rPr kumimoji="0" lang="pt-BR" sz="3200" b="1" i="0" u="none" strike="noStrike" kern="0" cap="none" spc="0" normalizeH="0" baseline="0" noProof="0">
                <a:ln>
                  <a:noFill/>
                </a:ln>
                <a:solidFill>
                  <a:srgbClr val="002060"/>
                </a:solidFill>
                <a:effectLst/>
                <a:uLnTx/>
                <a:uFillTx/>
                <a:latin typeface="Calibri"/>
                <a:ea typeface="+mn-ea"/>
                <a:cs typeface="+mn-cs"/>
                <a:sym typeface="Arial"/>
              </a:rPr>
              <a:t>Alterações -</a:t>
            </a:r>
            <a:r>
              <a:rPr lang="pt-BR" sz="3200" b="1">
                <a:solidFill>
                  <a:srgbClr val="002060"/>
                </a:solidFill>
                <a:latin typeface="Calibri"/>
              </a:rPr>
              <a:t> Portaria MTP n° 672, de 2021</a:t>
            </a:r>
            <a:endParaRPr lang="pt-BR" sz="3200">
              <a:solidFill>
                <a:srgbClr val="002060"/>
              </a:solidFill>
              <a:latin typeface="Calibri"/>
              <a:cs typeface="Calibri"/>
            </a:endParaRPr>
          </a:p>
          <a:p>
            <a:pPr algn="ctr">
              <a:defRPr/>
            </a:pPr>
            <a:endParaRPr lang="pt-BR" sz="3200" b="1">
              <a:solidFill>
                <a:srgbClr val="002060"/>
              </a:solidFill>
              <a:cs typeface="Calibri"/>
            </a:endParaRPr>
          </a:p>
          <a:p>
            <a:pPr algn="ctr">
              <a:defRPr/>
            </a:pPr>
            <a:r>
              <a:rPr kumimoji="0" lang="pt-BR" sz="3200" b="1" i="0" u="none" strike="noStrike" kern="0" cap="none" spc="0" normalizeH="0" baseline="0" noProof="0">
                <a:ln>
                  <a:noFill/>
                </a:ln>
                <a:solidFill>
                  <a:srgbClr val="002060"/>
                </a:solidFill>
                <a:effectLst/>
                <a:uLnTx/>
                <a:uFillTx/>
                <a:latin typeface="Calibri"/>
                <a:ea typeface="+mn-ea"/>
                <a:cs typeface="+mn-cs"/>
                <a:sym typeface="Arial"/>
              </a:rPr>
              <a:t>Capítulo I / Anexo I / Anexo II</a:t>
            </a:r>
            <a:r>
              <a:rPr lang="pt-BR" sz="3200" b="1">
                <a:solidFill>
                  <a:srgbClr val="002060"/>
                </a:solidFill>
                <a:latin typeface="Calibri"/>
              </a:rPr>
              <a:t>  </a:t>
            </a:r>
            <a:endParaRPr lang="pt-BR" sz="3200" b="1" i="0" u="none" strike="noStrike" kern="0" cap="none" spc="0" normalizeH="0" baseline="0" noProof="0">
              <a:ln>
                <a:noFill/>
              </a:ln>
              <a:solidFill>
                <a:srgbClr val="002060"/>
              </a:solidFill>
              <a:effectLst/>
              <a:uLnTx/>
              <a:uFillTx/>
              <a:latin typeface="Calibri"/>
              <a:cs typeface="Calibri"/>
            </a:endParaRPr>
          </a:p>
        </p:txBody>
      </p:sp>
    </p:spTree>
    <p:extLst>
      <p:ext uri="{BB962C8B-B14F-4D97-AF65-F5344CB8AC3E}">
        <p14:creationId xmlns:p14="http://schemas.microsoft.com/office/powerpoint/2010/main" val="2472210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97CE4D78-0BE9-E1CD-74A4-CA20CC08FE40}"/>
              </a:ext>
            </a:extLst>
          </p:cNvPr>
          <p:cNvSpPr txBox="1">
            <a:spLocks noGrp="1"/>
          </p:cNvSpPr>
          <p:nvPr>
            <p:ph type="title"/>
          </p:nvPr>
        </p:nvSpPr>
        <p:spPr>
          <a:xfrm>
            <a:off x="-1" y="0"/>
            <a:ext cx="2324559" cy="327782"/>
          </a:xfrm>
          <a:prstGeom prst="rect">
            <a:avLst/>
          </a:prstGeom>
          <a:solidFill>
            <a:schemeClr val="accent6">
              <a:lumMod val="50000"/>
            </a:schemeClr>
          </a:solidFill>
        </p:spPr>
        <p:txBody>
          <a:bodyPr wrap="square" lIns="91440" tIns="45720" rIns="91440" bIns="45720" rtlCol="0" anchor="t">
            <a:spAutoFit/>
          </a:bodyPr>
          <a:lstStyle/>
          <a:p>
            <a:r>
              <a:rPr lang="en-US" sz="1700" b="1">
                <a:solidFill>
                  <a:srgbClr val="FFC000"/>
                </a:solidFill>
                <a:latin typeface="Myriad Pro"/>
              </a:rPr>
              <a:t>13/11/2023 - Tarde</a:t>
            </a:r>
            <a:endParaRPr lang="pt-BR">
              <a:solidFill>
                <a:srgbClr val="FFC000"/>
              </a:solidFill>
            </a:endParaRPr>
          </a:p>
        </p:txBody>
      </p:sp>
      <p:pic>
        <p:nvPicPr>
          <p:cNvPr id="11" name="Imagem 10">
            <a:extLst>
              <a:ext uri="{FF2B5EF4-FFF2-40B4-BE49-F238E27FC236}">
                <a16:creationId xmlns:a16="http://schemas.microsoft.com/office/drawing/2014/main" id="{63DDE328-F0BA-3849-3E45-C9FE709625FA}"/>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3" name="Retângulo Arredondado 6">
            <a:extLst>
              <a:ext uri="{FF2B5EF4-FFF2-40B4-BE49-F238E27FC236}">
                <a16:creationId xmlns:a16="http://schemas.microsoft.com/office/drawing/2014/main" id="{6401ECBA-EF77-8B8A-2F17-7F8C53D39510}"/>
              </a:ext>
            </a:extLst>
          </p:cNvPr>
          <p:cNvSpPr/>
          <p:nvPr/>
        </p:nvSpPr>
        <p:spPr>
          <a:xfrm>
            <a:off x="341522" y="440748"/>
            <a:ext cx="7127913" cy="3978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3200" b="1" i="0" u="none" strike="noStrike" kern="0" cap="none" spc="0" normalizeH="0" baseline="0" noProof="0">
                <a:ln>
                  <a:noFill/>
                </a:ln>
                <a:solidFill>
                  <a:prstClr val="black"/>
                </a:solidFill>
                <a:effectLst/>
                <a:uLnTx/>
                <a:uFillTx/>
                <a:latin typeface="Calibri"/>
                <a:ea typeface="+mn-ea"/>
                <a:cs typeface="+mn-cs"/>
                <a:sym typeface="Arial"/>
              </a:rPr>
              <a:t>Correções formais diversas</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3200" b="1" i="0" u="none" strike="noStrike" kern="0" cap="none" spc="0" normalizeH="0" baseline="0" noProof="0">
              <a:ln>
                <a:noFill/>
              </a:ln>
              <a:solidFill>
                <a:prstClr val="black"/>
              </a:solidFill>
              <a:effectLst/>
              <a:uLnTx/>
              <a:uFillTx/>
              <a:latin typeface="Calibri"/>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3200" b="1" i="0" u="none" strike="noStrike" kern="0" cap="none" spc="0" normalizeH="0" baseline="0" noProof="0">
              <a:ln>
                <a:noFill/>
              </a:ln>
              <a:solidFill>
                <a:prstClr val="black"/>
              </a:solidFill>
              <a:effectLst/>
              <a:uLnTx/>
              <a:uFillTx/>
              <a:latin typeface="Calibri"/>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3200" b="1" i="0" u="none" strike="noStrike" kern="0" cap="none" spc="0" normalizeH="0" baseline="0" noProof="0">
              <a:ln>
                <a:noFill/>
              </a:ln>
              <a:solidFill>
                <a:prstClr val="black"/>
              </a:solidFill>
              <a:effectLst/>
              <a:uLnTx/>
              <a:uFillTx/>
              <a:latin typeface="Calibri"/>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3200" b="1" i="0" u="none" strike="noStrike" kern="0" cap="none" spc="0" normalizeH="0" baseline="0" noProof="0">
              <a:ln>
                <a:noFill/>
              </a:ln>
              <a:solidFill>
                <a:prstClr val="black"/>
              </a:solidFill>
              <a:effectLst/>
              <a:uLnTx/>
              <a:uFillTx/>
              <a:latin typeface="Calibri"/>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3200" b="1" i="0" u="none" strike="noStrike" kern="0" cap="none" spc="0" normalizeH="0" baseline="0" noProof="0">
                <a:ln>
                  <a:noFill/>
                </a:ln>
                <a:solidFill>
                  <a:prstClr val="black"/>
                </a:solidFill>
                <a:effectLst/>
                <a:uLnTx/>
                <a:uFillTx/>
                <a:latin typeface="Calibri"/>
                <a:ea typeface="+mn-ea"/>
                <a:cs typeface="+mn-cs"/>
                <a:sym typeface="Arial"/>
              </a:rPr>
              <a:t>Alterações de conteúdo</a:t>
            </a:r>
          </a:p>
        </p:txBody>
      </p:sp>
      <p:sp>
        <p:nvSpPr>
          <p:cNvPr id="2" name="Retângulo: Cantos Arredondados 1">
            <a:extLst>
              <a:ext uri="{FF2B5EF4-FFF2-40B4-BE49-F238E27FC236}">
                <a16:creationId xmlns:a16="http://schemas.microsoft.com/office/drawing/2014/main" id="{82B0C898-2357-556F-EC72-320B0EC0EE1D}"/>
              </a:ext>
            </a:extLst>
          </p:cNvPr>
          <p:cNvSpPr/>
          <p:nvPr/>
        </p:nvSpPr>
        <p:spPr>
          <a:xfrm>
            <a:off x="5486399" y="710450"/>
            <a:ext cx="1806767" cy="41864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Nome do órgão</a:t>
            </a:r>
          </a:p>
        </p:txBody>
      </p:sp>
      <p:sp>
        <p:nvSpPr>
          <p:cNvPr id="4" name="Retângulo: Cantos Arredondados 3">
            <a:extLst>
              <a:ext uri="{FF2B5EF4-FFF2-40B4-BE49-F238E27FC236}">
                <a16:creationId xmlns:a16="http://schemas.microsoft.com/office/drawing/2014/main" id="{5805AD7C-E41E-BF3A-7F6A-480612C354F3}"/>
              </a:ext>
            </a:extLst>
          </p:cNvPr>
          <p:cNvSpPr/>
          <p:nvPr/>
        </p:nvSpPr>
        <p:spPr>
          <a:xfrm>
            <a:off x="5486399" y="1307212"/>
            <a:ext cx="1806767" cy="41864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Referências (artigos, itens, incisos...)</a:t>
            </a:r>
          </a:p>
        </p:txBody>
      </p:sp>
      <p:sp>
        <p:nvSpPr>
          <p:cNvPr id="6" name="Retângulo: Cantos Arredondados 5">
            <a:extLst>
              <a:ext uri="{FF2B5EF4-FFF2-40B4-BE49-F238E27FC236}">
                <a16:creationId xmlns:a16="http://schemas.microsoft.com/office/drawing/2014/main" id="{329046FC-29A8-6E5A-7F0B-41B3B036BC0F}"/>
              </a:ext>
            </a:extLst>
          </p:cNvPr>
          <p:cNvSpPr/>
          <p:nvPr/>
        </p:nvSpPr>
        <p:spPr>
          <a:xfrm>
            <a:off x="5486398" y="1903974"/>
            <a:ext cx="1806767" cy="41864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Correções gramaticais</a:t>
            </a:r>
          </a:p>
        </p:txBody>
      </p:sp>
      <p:sp>
        <p:nvSpPr>
          <p:cNvPr id="7" name="Retângulo: Cantos Arredondados 6">
            <a:extLst>
              <a:ext uri="{FF2B5EF4-FFF2-40B4-BE49-F238E27FC236}">
                <a16:creationId xmlns:a16="http://schemas.microsoft.com/office/drawing/2014/main" id="{A745FB0B-1076-0CBA-511D-7C439FF25E02}"/>
              </a:ext>
            </a:extLst>
          </p:cNvPr>
          <p:cNvSpPr/>
          <p:nvPr/>
        </p:nvSpPr>
        <p:spPr>
          <a:xfrm>
            <a:off x="5486397" y="2512321"/>
            <a:ext cx="1806767" cy="41864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a:ln>
                  <a:noFill/>
                </a:ln>
                <a:solidFill>
                  <a:prstClr val="black"/>
                </a:solidFill>
                <a:effectLst/>
                <a:uLnTx/>
                <a:uFillTx/>
                <a:latin typeface="Calibri"/>
                <a:ea typeface="+mn-ea"/>
                <a:cs typeface="+mn-cs"/>
                <a:sym typeface="Arial"/>
              </a:rPr>
              <a:t>Formatação</a:t>
            </a:r>
          </a:p>
        </p:txBody>
      </p:sp>
    </p:spTree>
    <p:extLst>
      <p:ext uri="{BB962C8B-B14F-4D97-AF65-F5344CB8AC3E}">
        <p14:creationId xmlns:p14="http://schemas.microsoft.com/office/powerpoint/2010/main" val="10798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Capítulo I</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426959137"/>
              </p:ext>
            </p:extLst>
          </p:nvPr>
        </p:nvGraphicFramePr>
        <p:xfrm>
          <a:off x="385590" y="753110"/>
          <a:ext cx="7227066" cy="3266440"/>
        </p:xfrm>
        <a:graphic>
          <a:graphicData uri="http://schemas.openxmlformats.org/drawingml/2006/table">
            <a:tbl>
              <a:tblPr firstRow="1" bandRow="1">
                <a:tableStyleId>{3B4B98B0-60AC-42C2-AFA5-B58CD77FA1E5}</a:tableStyleId>
              </a:tblPr>
              <a:tblGrid>
                <a:gridCol w="1597445">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Art. 12-B (inclusão)</a:t>
                      </a:r>
                    </a:p>
                  </a:txBody>
                  <a:tcPr anchor="ct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A variação de até 3 (três) dB no fator de proteção do protetor auditivo (</a:t>
                      </a:r>
                      <a:r>
                        <a:rPr lang="pt-BR" sz="1100" b="0" i="0" kern="1200" err="1">
                          <a:solidFill>
                            <a:schemeClr val="tx1"/>
                          </a:solidFill>
                          <a:effectLst/>
                          <a:highlight>
                            <a:srgbClr val="FFFF00"/>
                          </a:highlight>
                          <a:latin typeface="+mn-lt"/>
                          <a:ea typeface="+mn-ea"/>
                          <a:cs typeface="+mn-cs"/>
                        </a:rPr>
                        <a:t>NRRsf</a:t>
                      </a:r>
                      <a:r>
                        <a:rPr lang="pt-BR" sz="1100" b="0" i="0" kern="1200">
                          <a:solidFill>
                            <a:schemeClr val="tx1"/>
                          </a:solidFill>
                          <a:effectLst/>
                          <a:highlight>
                            <a:srgbClr val="FFFF00"/>
                          </a:highlight>
                          <a:latin typeface="+mn-lt"/>
                          <a:ea typeface="+mn-ea"/>
                          <a:cs typeface="+mn-cs"/>
                        </a:rPr>
                        <a:t> - </a:t>
                      </a:r>
                      <a:r>
                        <a:rPr lang="pt-BR" sz="1100" b="1" i="0" kern="1200" err="1">
                          <a:solidFill>
                            <a:schemeClr val="tx1"/>
                          </a:solidFill>
                          <a:effectLst/>
                          <a:highlight>
                            <a:srgbClr val="FFFF00"/>
                          </a:highlight>
                          <a:latin typeface="+mn-lt"/>
                          <a:ea typeface="+mn-ea"/>
                          <a:cs typeface="+mn-cs"/>
                        </a:rPr>
                        <a:t>Noise</a:t>
                      </a:r>
                      <a:r>
                        <a:rPr lang="pt-BR" sz="1100" b="1" i="0" kern="1200">
                          <a:solidFill>
                            <a:schemeClr val="tx1"/>
                          </a:solidFill>
                          <a:effectLst/>
                          <a:highlight>
                            <a:srgbClr val="FFFF00"/>
                          </a:highlight>
                          <a:latin typeface="+mn-lt"/>
                          <a:ea typeface="+mn-ea"/>
                          <a:cs typeface="+mn-cs"/>
                        </a:rPr>
                        <a:t> </a:t>
                      </a:r>
                      <a:r>
                        <a:rPr lang="pt-BR" sz="1100" b="1" i="0" kern="1200" err="1">
                          <a:solidFill>
                            <a:schemeClr val="tx1"/>
                          </a:solidFill>
                          <a:effectLst/>
                          <a:highlight>
                            <a:srgbClr val="FFFF00"/>
                          </a:highlight>
                          <a:latin typeface="+mn-lt"/>
                          <a:ea typeface="+mn-ea"/>
                          <a:cs typeface="+mn-cs"/>
                        </a:rPr>
                        <a:t>Reduction</a:t>
                      </a:r>
                      <a:r>
                        <a:rPr lang="pt-BR" sz="1100" b="1" i="0" kern="1200">
                          <a:solidFill>
                            <a:schemeClr val="tx1"/>
                          </a:solidFill>
                          <a:effectLst/>
                          <a:highlight>
                            <a:srgbClr val="FFFF00"/>
                          </a:highlight>
                          <a:latin typeface="+mn-lt"/>
                          <a:ea typeface="+mn-ea"/>
                          <a:cs typeface="+mn-cs"/>
                        </a:rPr>
                        <a:t> Rate </a:t>
                      </a:r>
                      <a:r>
                        <a:rPr lang="pt-BR" sz="1100" b="1" i="0" kern="1200" err="1">
                          <a:solidFill>
                            <a:schemeClr val="tx1"/>
                          </a:solidFill>
                          <a:effectLst/>
                          <a:highlight>
                            <a:srgbClr val="FFFF00"/>
                          </a:highlight>
                          <a:latin typeface="+mn-lt"/>
                          <a:ea typeface="+mn-ea"/>
                          <a:cs typeface="+mn-cs"/>
                        </a:rPr>
                        <a:t>Subject</a:t>
                      </a:r>
                      <a:r>
                        <a:rPr lang="pt-BR" sz="1100" b="1" i="0" kern="1200">
                          <a:solidFill>
                            <a:schemeClr val="tx1"/>
                          </a:solidFill>
                          <a:effectLst/>
                          <a:highlight>
                            <a:srgbClr val="FFFF00"/>
                          </a:highlight>
                          <a:latin typeface="+mn-lt"/>
                          <a:ea typeface="+mn-ea"/>
                          <a:cs typeface="+mn-cs"/>
                        </a:rPr>
                        <a:t> Fit</a:t>
                      </a:r>
                      <a:r>
                        <a:rPr lang="pt-BR" sz="1100" b="0" i="0" kern="1200">
                          <a:solidFill>
                            <a:schemeClr val="tx1"/>
                          </a:solidFill>
                          <a:effectLst/>
                          <a:highlight>
                            <a:srgbClr val="FFFF00"/>
                          </a:highlight>
                          <a:latin typeface="+mn-lt"/>
                          <a:ea typeface="+mn-ea"/>
                          <a:cs typeface="+mn-cs"/>
                        </a:rPr>
                        <a:t>), em relação ao certificado de conformidade anterior, não impede a renovação do CA correspondente. </a:t>
                      </a:r>
                      <a:r>
                        <a:rPr lang="pt-BR" sz="1100" b="0" i="0">
                          <a:solidFill>
                            <a:srgbClr val="000000"/>
                          </a:solidFill>
                          <a:effectLst/>
                          <a:highlight>
                            <a:srgbClr val="FFFF00"/>
                          </a:highlight>
                          <a:latin typeface="+mn-lt"/>
                        </a:rPr>
                        <a:t>​</a:t>
                      </a:r>
                    </a:p>
                  </a:txBody>
                  <a:tcPr anchor="ct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Art. 37-, VIII (correção)</a:t>
                      </a:r>
                    </a:p>
                  </a:txBody>
                  <a:tcPr anchor="ctr">
                    <a:lnR w="12700" cap="flat" cmpd="sng" algn="ctr">
                      <a:solidFill>
                        <a:schemeClr val="tx1"/>
                      </a:solidFill>
                      <a:prstDash val="solid"/>
                      <a:round/>
                      <a:headEnd type="none" w="med" len="med"/>
                      <a:tailEnd type="none" w="med" len="med"/>
                    </a:lnR>
                  </a:tcPr>
                </a:tc>
                <a:tc>
                  <a:txBody>
                    <a:bodyPr/>
                    <a:lstStyle/>
                    <a:p>
                      <a:pPr algn="just" fontAlgn="base"/>
                      <a:r>
                        <a:rPr lang="pt-BR" sz="1100" b="0" i="0" kern="1200">
                          <a:solidFill>
                            <a:schemeClr val="tx1"/>
                          </a:solidFill>
                          <a:effectLst/>
                          <a:latin typeface="+mn-lt"/>
                          <a:ea typeface="+mn-ea"/>
                          <a:cs typeface="+mn-cs"/>
                        </a:rPr>
                        <a:t>VIII - luvas de proteção contra risco </a:t>
                      </a:r>
                      <a:r>
                        <a:rPr lang="pt-BR" sz="1100" b="0" i="0" kern="1200">
                          <a:solidFill>
                            <a:schemeClr val="tx1"/>
                          </a:solidFill>
                          <a:effectLst/>
                          <a:highlight>
                            <a:srgbClr val="FFFF00"/>
                          </a:highlight>
                          <a:latin typeface="+mn-lt"/>
                          <a:ea typeface="+mn-ea"/>
                          <a:cs typeface="+mn-cs"/>
                        </a:rPr>
                        <a:t>químico</a:t>
                      </a:r>
                      <a:r>
                        <a:rPr lang="pt-BR" sz="1100" b="0" i="0" kern="1200">
                          <a:solidFill>
                            <a:schemeClr val="tx1"/>
                          </a:solidFill>
                          <a:effectLst/>
                          <a:latin typeface="+mn-lt"/>
                          <a:ea typeface="+mn-ea"/>
                          <a:cs typeface="+mn-cs"/>
                        </a:rPr>
                        <a:t> ensaiadas pela EN 374-5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just" defTabSz="685800" rtl="0" eaLnBrk="1" fontAlgn="base"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VIII - luvas de proteção contra risco </a:t>
                      </a:r>
                      <a:r>
                        <a:rPr lang="pt-BR" sz="1100" b="0" i="0" kern="1200">
                          <a:solidFill>
                            <a:schemeClr val="tx1"/>
                          </a:solidFill>
                          <a:effectLst/>
                          <a:highlight>
                            <a:srgbClr val="FFFF00"/>
                          </a:highlight>
                          <a:latin typeface="+mn-lt"/>
                          <a:ea typeface="+mn-ea"/>
                          <a:cs typeface="+mn-cs"/>
                        </a:rPr>
                        <a:t>biológico</a:t>
                      </a:r>
                      <a:r>
                        <a:rPr lang="pt-BR" sz="1100" b="0" i="0" kern="1200">
                          <a:solidFill>
                            <a:schemeClr val="tx1"/>
                          </a:solidFill>
                          <a:effectLst/>
                          <a:latin typeface="+mn-lt"/>
                          <a:ea typeface="+mn-ea"/>
                          <a:cs typeface="+mn-cs"/>
                        </a:rPr>
                        <a:t> ensaiadas pela EN 374-5; e </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Art. 37-, IX (inclusão)</a:t>
                      </a:r>
                    </a:p>
                  </a:txBody>
                  <a:tcPr anchor="ct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a:t>
                      </a:r>
                      <a:r>
                        <a:rPr lang="pt-BR" sz="12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IX - calçado para trabalho ao potencial​</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sz="1400" b="1"/>
                        <a:t>Art. 43</a:t>
                      </a:r>
                    </a:p>
                    <a:p>
                      <a:r>
                        <a:rPr lang="pt-BR" sz="1400" b="1"/>
                        <a:t>(atualização)</a:t>
                      </a:r>
                    </a:p>
                  </a:txBody>
                  <a:tcPr anchor="ctr">
                    <a:lnR w="12700" cap="flat" cmpd="sng" algn="ctr">
                      <a:solidFill>
                        <a:schemeClr val="tx1"/>
                      </a:solidFill>
                      <a:prstDash val="solid"/>
                      <a:round/>
                      <a:headEnd type="none" w="med" len="med"/>
                      <a:tailEnd type="none" w="med" len="med"/>
                    </a:lnR>
                    <a:lnB>
                      <a:noFill/>
                    </a:lnB>
                  </a:tcPr>
                </a:tc>
                <a:tc>
                  <a:txBody>
                    <a:bodyPr/>
                    <a:lstStyle/>
                    <a:p>
                      <a:pPr algn="just"/>
                      <a:r>
                        <a:rPr lang="pt-PT" sz="1100" b="0" i="0" kern="1200" err="1">
                          <a:solidFill>
                            <a:schemeClr val="tx1"/>
                          </a:solidFill>
                          <a:effectLst/>
                          <a:latin typeface="+mn-lt"/>
                          <a:ea typeface="+mn-ea"/>
                          <a:cs typeface="+mn-cs"/>
                        </a:rPr>
                        <a:t>Art</a:t>
                      </a:r>
                      <a:r>
                        <a:rPr lang="pt-PT" sz="1100" b="0" i="0" kern="1200">
                          <a:solidFill>
                            <a:schemeClr val="tx1"/>
                          </a:solidFill>
                          <a:effectLst/>
                          <a:latin typeface="+mn-lt"/>
                          <a:ea typeface="+mn-ea"/>
                          <a:cs typeface="+mn-cs"/>
                        </a:rPr>
                        <a:t>. 43. Os Certificados de Aprovação dos EPI listados abaixo que estejam válidos até </a:t>
                      </a:r>
                      <a:r>
                        <a:rPr lang="pt-PT" sz="1100" b="0" i="0" kern="1200">
                          <a:solidFill>
                            <a:schemeClr val="tx1"/>
                          </a:solidFill>
                          <a:effectLst/>
                          <a:highlight>
                            <a:srgbClr val="FFFF00"/>
                          </a:highlight>
                          <a:latin typeface="+mn-lt"/>
                          <a:ea typeface="+mn-ea"/>
                          <a:cs typeface="+mn-cs"/>
                        </a:rPr>
                        <a:t>30 de junho de 2023 </a:t>
                      </a:r>
                      <a:r>
                        <a:rPr lang="pt-PT" sz="1100" b="0" i="0" kern="1200">
                          <a:solidFill>
                            <a:schemeClr val="tx1"/>
                          </a:solidFill>
                          <a:effectLst/>
                          <a:latin typeface="+mn-lt"/>
                          <a:ea typeface="+mn-ea"/>
                          <a:cs typeface="+mn-cs"/>
                        </a:rPr>
                        <a:t>poderão ter sua validade prorrogada até </a:t>
                      </a:r>
                      <a:r>
                        <a:rPr lang="pt-PT" sz="1100" b="0" i="0" kern="1200">
                          <a:solidFill>
                            <a:schemeClr val="tx1"/>
                          </a:solidFill>
                          <a:effectLst/>
                          <a:highlight>
                            <a:srgbClr val="FFFF00"/>
                          </a:highlight>
                          <a:latin typeface="+mn-lt"/>
                          <a:ea typeface="+mn-ea"/>
                          <a:cs typeface="+mn-cs"/>
                        </a:rPr>
                        <a:t>31 de dezembro de 2023</a:t>
                      </a:r>
                      <a:r>
                        <a:rPr lang="pt-PT" sz="1100" b="0" i="0" kern="1200">
                          <a:solidFill>
                            <a:schemeClr val="tx1"/>
                          </a:solidFill>
                          <a:effectLst/>
                          <a:latin typeface="+mn-lt"/>
                          <a:ea typeface="+mn-ea"/>
                          <a:cs typeface="+mn-cs"/>
                        </a:rPr>
                        <a:t>: </a:t>
                      </a:r>
                      <a:endParaRPr lang="pt-BR"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pPr algn="just"/>
                      <a:r>
                        <a:rPr lang="pt-PT" sz="1100" b="0" i="0" kern="1200" err="1">
                          <a:solidFill>
                            <a:schemeClr val="tx1"/>
                          </a:solidFill>
                          <a:effectLst/>
                          <a:latin typeface="+mn-lt"/>
                          <a:ea typeface="+mn-ea"/>
                          <a:cs typeface="+mn-cs"/>
                        </a:rPr>
                        <a:t>Art</a:t>
                      </a:r>
                      <a:r>
                        <a:rPr lang="pt-PT" sz="1100" b="0" i="0" kern="1200">
                          <a:solidFill>
                            <a:schemeClr val="tx1"/>
                          </a:solidFill>
                          <a:effectLst/>
                          <a:latin typeface="+mn-lt"/>
                          <a:ea typeface="+mn-ea"/>
                          <a:cs typeface="+mn-cs"/>
                        </a:rPr>
                        <a:t>. 43. Os Certificados de Aprovação dos EPI listados abaixo que estejam válidos até </a:t>
                      </a:r>
                      <a:r>
                        <a:rPr lang="pt-PT" sz="1100" b="0" i="0" kern="1200">
                          <a:solidFill>
                            <a:schemeClr val="tx1"/>
                          </a:solidFill>
                          <a:effectLst/>
                          <a:highlight>
                            <a:srgbClr val="FFFF00"/>
                          </a:highlight>
                          <a:latin typeface="+mn-lt"/>
                          <a:ea typeface="+mn-ea"/>
                          <a:cs typeface="+mn-cs"/>
                        </a:rPr>
                        <a:t>31 de dezembro de 2023</a:t>
                      </a:r>
                      <a:r>
                        <a:rPr lang="pt-PT" sz="1100" b="0" i="0" kern="1200">
                          <a:solidFill>
                            <a:schemeClr val="tx1"/>
                          </a:solidFill>
                          <a:effectLst/>
                          <a:latin typeface="+mn-lt"/>
                          <a:ea typeface="+mn-ea"/>
                          <a:cs typeface="+mn-cs"/>
                        </a:rPr>
                        <a:t> poderão ter sua validade prorrogada até </a:t>
                      </a:r>
                      <a:r>
                        <a:rPr lang="pt-PT" sz="1100" b="0" i="0" kern="1200">
                          <a:solidFill>
                            <a:schemeClr val="tx1"/>
                          </a:solidFill>
                          <a:effectLst/>
                          <a:highlight>
                            <a:srgbClr val="FFFF00"/>
                          </a:highlight>
                          <a:latin typeface="+mn-lt"/>
                          <a:ea typeface="+mn-ea"/>
                          <a:cs typeface="+mn-cs"/>
                        </a:rPr>
                        <a:t>31 de dezembro de 2024</a:t>
                      </a:r>
                      <a:r>
                        <a:rPr lang="pt-PT" sz="1100" b="0" i="0" kern="1200">
                          <a:solidFill>
                            <a:schemeClr val="tx1"/>
                          </a:solidFill>
                          <a:effectLst/>
                          <a:latin typeface="+mn-lt"/>
                          <a:ea typeface="+mn-ea"/>
                          <a:cs typeface="+mn-cs"/>
                        </a:rPr>
                        <a:t>:</a:t>
                      </a:r>
                      <a:endParaRPr lang="pt-BR" sz="1100" b="0" i="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bl>
          </a:graphicData>
        </a:graphic>
      </p:graphicFrame>
    </p:spTree>
    <p:extLst>
      <p:ext uri="{BB962C8B-B14F-4D97-AF65-F5344CB8AC3E}">
        <p14:creationId xmlns:p14="http://schemas.microsoft.com/office/powerpoint/2010/main" val="2750939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Capítulo I</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472002861"/>
              </p:ext>
            </p:extLst>
          </p:nvPr>
        </p:nvGraphicFramePr>
        <p:xfrm>
          <a:off x="385590" y="753110"/>
          <a:ext cx="7531065" cy="3571240"/>
        </p:xfrm>
        <a:graphic>
          <a:graphicData uri="http://schemas.openxmlformats.org/drawingml/2006/table">
            <a:tbl>
              <a:tblPr firstRow="1" bandRow="1">
                <a:tableStyleId>{3B4B98B0-60AC-42C2-AFA5-B58CD77FA1E5}</a:tableStyleId>
              </a:tblPr>
              <a:tblGrid>
                <a:gridCol w="1901444">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Art. 43-A, §3º </a:t>
                      </a:r>
                    </a:p>
                    <a:p>
                      <a:r>
                        <a:rPr lang="pt-BR" sz="1400" b="1"/>
                        <a:t>(alteração)</a:t>
                      </a:r>
                    </a:p>
                  </a:txBody>
                  <a:tcPr anchor="ctr">
                    <a:lnR w="12700" cap="flat" cmpd="sng" algn="ctr">
                      <a:solidFill>
                        <a:schemeClr val="tx1"/>
                      </a:solidFill>
                      <a:prstDash val="solid"/>
                      <a:round/>
                      <a:headEnd type="none" w="med" len="med"/>
                      <a:tailEnd type="none" w="med" len="med"/>
                    </a:lnR>
                    <a:lnT w="12700" cmpd="sng">
                      <a:noFill/>
                    </a:lnT>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 3º Os equipamentos </a:t>
                      </a:r>
                      <a:r>
                        <a:rPr lang="pt-BR" sz="1100" b="0" i="0" kern="1200">
                          <a:solidFill>
                            <a:schemeClr val="tx1"/>
                          </a:solidFill>
                          <a:effectLst/>
                          <a:highlight>
                            <a:srgbClr val="FFFF00"/>
                          </a:highlight>
                          <a:latin typeface="+mn-lt"/>
                          <a:ea typeface="+mn-ea"/>
                          <a:cs typeface="+mn-cs"/>
                        </a:rPr>
                        <a:t>produzidos</a:t>
                      </a:r>
                      <a:r>
                        <a:rPr lang="pt-BR" sz="1100" b="0" i="0" kern="1200">
                          <a:solidFill>
                            <a:schemeClr val="tx1"/>
                          </a:solidFill>
                          <a:effectLst/>
                          <a:latin typeface="+mn-lt"/>
                          <a:ea typeface="+mn-ea"/>
                          <a:cs typeface="+mn-cs"/>
                        </a:rPr>
                        <a:t> até 30 de novembro de 2023, em conformidade com os regulamentos publicados pelo Inmetro referidos no inciso </a:t>
                      </a:r>
                      <a:r>
                        <a:rPr lang="pt-BR" sz="1100" b="0" i="0" kern="1200" err="1">
                          <a:solidFill>
                            <a:schemeClr val="tx1"/>
                          </a:solidFill>
                          <a:effectLst/>
                          <a:latin typeface="+mn-lt"/>
                          <a:ea typeface="+mn-ea"/>
                          <a:cs typeface="+mn-cs"/>
                        </a:rPr>
                        <a:t>I</a:t>
                      </a:r>
                      <a:r>
                        <a:rPr lang="pt-BR" sz="1100" b="0" i="0" kern="1200">
                          <a:solidFill>
                            <a:schemeClr val="tx1"/>
                          </a:solidFill>
                          <a:effectLst/>
                          <a:latin typeface="+mn-lt"/>
                          <a:ea typeface="+mn-ea"/>
                          <a:cs typeface="+mn-cs"/>
                        </a:rPr>
                        <a:t> do caput, </a:t>
                      </a:r>
                      <a:r>
                        <a:rPr lang="pt-BR" sz="1100" b="0" i="0" kern="1200">
                          <a:solidFill>
                            <a:schemeClr val="tx1"/>
                          </a:solidFill>
                          <a:effectLst/>
                          <a:highlight>
                            <a:srgbClr val="FFFF00"/>
                          </a:highlight>
                          <a:latin typeface="+mn-lt"/>
                          <a:ea typeface="+mn-ea"/>
                          <a:cs typeface="+mn-cs"/>
                        </a:rPr>
                        <a:t>e que ainda estejam em estoque e contenham a marcação do Selo de Identificação da Conformidade do Inmetro podem ser comercializados até o prazo de dois anos da publicação desta Portaria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 3º Os equipamentos </a:t>
                      </a:r>
                      <a:r>
                        <a:rPr lang="pt-BR" sz="1100" b="0" i="0" kern="1200">
                          <a:solidFill>
                            <a:schemeClr val="tx1"/>
                          </a:solidFill>
                          <a:effectLst/>
                          <a:highlight>
                            <a:srgbClr val="FFFF00"/>
                          </a:highlight>
                          <a:latin typeface="+mn-lt"/>
                          <a:ea typeface="+mn-ea"/>
                          <a:cs typeface="+mn-cs"/>
                        </a:rPr>
                        <a:t>certificados</a:t>
                      </a:r>
                      <a:r>
                        <a:rPr lang="pt-BR" sz="1100" b="0" i="0" kern="1200">
                          <a:solidFill>
                            <a:schemeClr val="tx1"/>
                          </a:solidFill>
                          <a:effectLst/>
                          <a:latin typeface="+mn-lt"/>
                          <a:ea typeface="+mn-ea"/>
                          <a:cs typeface="+mn-cs"/>
                        </a:rPr>
                        <a:t> até 30 de novembro de 2023 com base nos regulamentos publicados pelo Inmetro referidos no inciso </a:t>
                      </a:r>
                      <a:r>
                        <a:rPr lang="pt-BR" sz="1100" b="0" i="0" kern="1200" err="1">
                          <a:solidFill>
                            <a:schemeClr val="tx1"/>
                          </a:solidFill>
                          <a:effectLst/>
                          <a:latin typeface="+mn-lt"/>
                          <a:ea typeface="+mn-ea"/>
                          <a:cs typeface="+mn-cs"/>
                        </a:rPr>
                        <a:t>I</a:t>
                      </a:r>
                      <a:r>
                        <a:rPr lang="pt-BR" sz="1100" b="0" i="0" kern="1200">
                          <a:solidFill>
                            <a:schemeClr val="tx1"/>
                          </a:solidFill>
                          <a:effectLst/>
                          <a:latin typeface="+mn-lt"/>
                          <a:ea typeface="+mn-ea"/>
                          <a:cs typeface="+mn-cs"/>
                        </a:rPr>
                        <a:t> do caput </a:t>
                      </a:r>
                      <a:r>
                        <a:rPr lang="pt-BR" sz="1100" b="0" i="0" kern="1200">
                          <a:solidFill>
                            <a:schemeClr val="tx1"/>
                          </a:solidFill>
                          <a:effectLst/>
                          <a:highlight>
                            <a:srgbClr val="FFFF00"/>
                          </a:highlight>
                          <a:latin typeface="+mn-lt"/>
                          <a:ea typeface="+mn-ea"/>
                          <a:cs typeface="+mn-cs"/>
                        </a:rPr>
                        <a:t>podem ser comercializados até o fim do estoque, observada a data de validade do produto e do Certificado de Aprovação</a:t>
                      </a:r>
                      <a:r>
                        <a:rPr lang="pt-BR" sz="1100" b="0" i="0" kern="1200">
                          <a:solidFill>
                            <a:schemeClr val="tx1"/>
                          </a:solidFill>
                          <a:effectLst/>
                          <a:latin typeface="+mn-lt"/>
                          <a:ea typeface="+mn-ea"/>
                          <a:cs typeface="+mn-cs"/>
                        </a:rPr>
                        <a:t>.  </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Art. 43-A, §4º  (inclusão)</a:t>
                      </a:r>
                    </a:p>
                  </a:txBody>
                  <a:tcPr anchor="ctr">
                    <a:lnR w="12700" cap="flat" cmpd="sng" algn="ctr">
                      <a:solidFill>
                        <a:schemeClr val="tx1"/>
                      </a:solidFill>
                      <a:prstDash val="solid"/>
                      <a:round/>
                      <a:headEnd type="none" w="med" len="med"/>
                      <a:tailEnd type="none" w="med" len="med"/>
                    </a:lnR>
                  </a:tcPr>
                </a:tc>
                <a:tc>
                  <a:txBody>
                    <a:bodyPr/>
                    <a:lstStyle/>
                    <a:p>
                      <a:pPr algn="ctr" fontAlgn="base"/>
                      <a:r>
                        <a:rPr lang="pt-BR" sz="1100" b="0" i="0" kern="120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just" defTabSz="685800" rtl="0" eaLnBrk="1" fontAlgn="base"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§4º Os certificados de conformidade emitidos até 30 de novembro de 2023 com base nos regulamentos publicados pelo Inmetro permanecem válidos até a data da próxima manutenção ou recertificação, o que ocorrer primeiro, e o selo de identificação da conformidade do Inmetro pode ser aposto nos produtos somente até a data que ocorrer primeiro.   </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4013217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1293677801"/>
              </p:ext>
            </p:extLst>
          </p:nvPr>
        </p:nvGraphicFramePr>
        <p:xfrm>
          <a:off x="418641" y="465083"/>
          <a:ext cx="7535537" cy="3997960"/>
        </p:xfrm>
        <a:graphic>
          <a:graphicData uri="http://schemas.openxmlformats.org/drawingml/2006/table">
            <a:tbl>
              <a:tblPr firstRow="1" bandRow="1">
                <a:tableStyleId>{3B4B98B0-60AC-42C2-AFA5-B58CD77FA1E5}</a:tableStyleId>
              </a:tblPr>
              <a:tblGrid>
                <a:gridCol w="1685182">
                  <a:extLst>
                    <a:ext uri="{9D8B030D-6E8A-4147-A177-3AD203B41FA5}">
                      <a16:colId xmlns:a16="http://schemas.microsoft.com/office/drawing/2014/main" val="2377162100"/>
                    </a:ext>
                  </a:extLst>
                </a:gridCol>
                <a:gridCol w="3054634">
                  <a:extLst>
                    <a:ext uri="{9D8B030D-6E8A-4147-A177-3AD203B41FA5}">
                      <a16:colId xmlns:a16="http://schemas.microsoft.com/office/drawing/2014/main" val="3776490174"/>
                    </a:ext>
                  </a:extLst>
                </a:gridCol>
                <a:gridCol w="2795721">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Tabela 1</a:t>
                      </a:r>
                    </a:p>
                    <a:p>
                      <a:r>
                        <a:rPr lang="pt-BR" sz="1400" b="1"/>
                        <a:t>(atualização)</a:t>
                      </a:r>
                    </a:p>
                  </a:txBody>
                  <a:tcPr anchor="ct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Diversas, por exemplo:</a:t>
                      </a:r>
                      <a:endParaRPr lang="pt-BR" sz="1100" b="0" i="0" kern="1200">
                        <a:solidFill>
                          <a:srgbClr val="000000"/>
                        </a:solidFill>
                        <a:effectLst/>
                        <a:highlight>
                          <a:srgbClr val="FFFF00"/>
                        </a:highligh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rgbClr val="000000"/>
                          </a:solidFill>
                          <a:effectLst/>
                          <a:highlight>
                            <a:srgbClr val="FFFF00"/>
                          </a:highlight>
                          <a:latin typeface="+mn-lt"/>
                          <a:ea typeface="+mn-ea"/>
                          <a:cs typeface="+mn-cs"/>
                        </a:rPr>
                        <a:t>- exclusão referências a RAC Inmetro;</a:t>
                      </a:r>
                    </a:p>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rgbClr val="000000"/>
                          </a:solidFill>
                          <a:effectLst/>
                          <a:highlight>
                            <a:srgbClr val="FFFF00"/>
                          </a:highlight>
                          <a:latin typeface="+mn-lt"/>
                          <a:ea typeface="+mn-ea"/>
                          <a:cs typeface="+mn-cs"/>
                        </a:rPr>
                        <a:t>- inclusão referência aos anexos do Anexo III-A;</a:t>
                      </a:r>
                    </a:p>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rgbClr val="000000"/>
                          </a:solidFill>
                          <a:effectLst/>
                          <a:highlight>
                            <a:srgbClr val="FFFF00"/>
                          </a:highlight>
                          <a:latin typeface="+mn-lt"/>
                          <a:ea typeface="+mn-ea"/>
                          <a:cs typeface="+mn-cs"/>
                        </a:rPr>
                        <a:t>- luvas: requisito umidade (EN 374-2); </a:t>
                      </a:r>
                    </a:p>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rgbClr val="000000"/>
                          </a:solidFill>
                          <a:effectLst/>
                          <a:highlight>
                            <a:srgbClr val="FFFF00"/>
                          </a:highlight>
                          <a:latin typeface="+mn-lt"/>
                          <a:ea typeface="+mn-ea"/>
                          <a:cs typeface="+mn-cs"/>
                        </a:rPr>
                        <a:t>- inclusão tipo EPI “manga” para proteção contra agentes químicos (agrotóxicos);</a:t>
                      </a:r>
                    </a:p>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rgbClr val="000000"/>
                          </a:solidFill>
                          <a:effectLst/>
                          <a:highlight>
                            <a:srgbClr val="FFFF00"/>
                          </a:highlight>
                          <a:latin typeface="+mn-lt"/>
                          <a:ea typeface="+mn-ea"/>
                          <a:cs typeface="+mn-cs"/>
                        </a:rPr>
                        <a:t>- etc.</a:t>
                      </a:r>
                      <a:endParaRPr lang="pt-BR" sz="1100" b="0" i="0" kern="1200">
                        <a:solidFill>
                          <a:schemeClr val="tx1"/>
                        </a:solidFill>
                        <a:effectLst/>
                        <a:highlight>
                          <a:srgbClr val="FFFF00"/>
                        </a:highlight>
                        <a:latin typeface="+mn-lt"/>
                        <a:ea typeface="+mn-ea"/>
                        <a:cs typeface="+mn-cs"/>
                      </a:endParaRP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350" b="1" i="0" kern="1200">
                          <a:solidFill>
                            <a:schemeClr val="tx1"/>
                          </a:solidFill>
                          <a:effectLst/>
                          <a:latin typeface="+mn-lt"/>
                          <a:ea typeface="+mn-ea"/>
                          <a:cs typeface="+mn-cs"/>
                        </a:rPr>
                        <a:t>Item 2.7 e subitens</a:t>
                      </a:r>
                    </a:p>
                    <a:p>
                      <a:r>
                        <a:rPr lang="pt-BR" sz="1350" b="1" i="0" kern="1200">
                          <a:solidFill>
                            <a:schemeClr val="tx1"/>
                          </a:solidFill>
                          <a:effectLst/>
                          <a:latin typeface="+mn-lt"/>
                          <a:ea typeface="+mn-ea"/>
                          <a:cs typeface="+mn-cs"/>
                        </a:rPr>
                        <a:t>(exclusão)</a:t>
                      </a:r>
                      <a:endParaRPr lang="pt-BR" sz="1400" b="1"/>
                    </a:p>
                  </a:txBody>
                  <a:tcPr anchor="ctr">
                    <a:lnR w="12700" cap="flat" cmpd="sng" algn="ctr">
                      <a:solidFill>
                        <a:schemeClr val="tx1"/>
                      </a:solidFill>
                      <a:prstDash val="solid"/>
                      <a:round/>
                      <a:headEnd type="none" w="med" len="med"/>
                      <a:tailEnd type="none" w="med" len="med"/>
                    </a:lnR>
                  </a:tcPr>
                </a:tc>
                <a:tc>
                  <a:txBody>
                    <a:bodyPr/>
                    <a:lstStyle/>
                    <a:p>
                      <a:pPr algn="just" fontAlgn="base"/>
                      <a:r>
                        <a:rPr lang="pt-BR" sz="1100" b="0" i="0" kern="1200">
                          <a:solidFill>
                            <a:schemeClr val="tx1"/>
                          </a:solidFill>
                          <a:effectLst/>
                          <a:latin typeface="+mn-lt"/>
                          <a:ea typeface="+mn-ea"/>
                          <a:cs typeface="+mn-cs"/>
                        </a:rPr>
                        <a:t>2.7 Os EPI destinados à proteção contra umidade proveniente de operações com uso de água, avaliados de acordo com a Norma BS 3546/1974, devem ser submetidos ao ensaio de resistência ao rasgo da Norma ISO 16602, ficando dispensados da realização do ensaio de resistência ao rasgo que consta na Norma BS 3546/1974.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Item 2.9 e subitens</a:t>
                      </a:r>
                    </a:p>
                    <a:p>
                      <a:r>
                        <a:rPr lang="pt-BR" sz="1400" b="1"/>
                        <a:t>(exclusão)</a:t>
                      </a:r>
                    </a:p>
                  </a:txBody>
                  <a:tcPr anchor="ctr">
                    <a:lnR w="12700" cap="flat" cmpd="sng" algn="ctr">
                      <a:solidFill>
                        <a:schemeClr val="tx1"/>
                      </a:solidFill>
                      <a:prstDash val="solid"/>
                      <a:round/>
                      <a:headEnd type="none" w="med" len="med"/>
                      <a:tailEnd type="none" w="med" len="med"/>
                    </a:lnR>
                  </a:tcPr>
                </a:tc>
                <a:tc>
                  <a:txBody>
                    <a:bodyPr/>
                    <a:lstStyle/>
                    <a:p>
                      <a:pPr algn="just" fontAlgn="base"/>
                      <a:r>
                        <a:rPr lang="pt-BR" sz="1100" b="0" i="0" kern="1200">
                          <a:solidFill>
                            <a:schemeClr val="tx1"/>
                          </a:solidFill>
                          <a:effectLst/>
                          <a:latin typeface="+mn-lt"/>
                          <a:ea typeface="+mn-ea"/>
                          <a:cs typeface="+mn-cs"/>
                        </a:rPr>
                        <a:t>2.9 O EPI tipo vestimenta de proteção contra riscos de origem química (agrotóxicos) deve ser submetido à avaliação do tecido de composição e do desempenho da vestimenta pronta, segundo a Norma Técnica ISO 27065.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bl>
          </a:graphicData>
        </a:graphic>
      </p:graphicFrame>
    </p:spTree>
    <p:extLst>
      <p:ext uri="{BB962C8B-B14F-4D97-AF65-F5344CB8AC3E}">
        <p14:creationId xmlns:p14="http://schemas.microsoft.com/office/powerpoint/2010/main" val="1168567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787277843"/>
              </p:ext>
            </p:extLst>
          </p:nvPr>
        </p:nvGraphicFramePr>
        <p:xfrm>
          <a:off x="484742" y="1504188"/>
          <a:ext cx="7251221" cy="1971040"/>
        </p:xfrm>
        <a:graphic>
          <a:graphicData uri="http://schemas.openxmlformats.org/drawingml/2006/table">
            <a:tbl>
              <a:tblPr firstRow="1" bandRow="1">
                <a:tableStyleId>{3B4B98B0-60AC-42C2-AFA5-B58CD77FA1E5}</a:tableStyleId>
              </a:tblPr>
              <a:tblGrid>
                <a:gridCol w="1621600">
                  <a:extLst>
                    <a:ext uri="{9D8B030D-6E8A-4147-A177-3AD203B41FA5}">
                      <a16:colId xmlns:a16="http://schemas.microsoft.com/office/drawing/2014/main" val="2377162100"/>
                    </a:ext>
                  </a:extLst>
                </a:gridCol>
                <a:gridCol w="2719046">
                  <a:extLst>
                    <a:ext uri="{9D8B030D-6E8A-4147-A177-3AD203B41FA5}">
                      <a16:colId xmlns:a16="http://schemas.microsoft.com/office/drawing/2014/main" val="3776490174"/>
                    </a:ext>
                  </a:extLst>
                </a:gridCol>
                <a:gridCol w="2910575">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Anexo II</a:t>
                      </a:r>
                    </a:p>
                    <a:p>
                      <a:r>
                        <a:rPr lang="pt-BR" sz="1400" b="1"/>
                        <a:t>(revogação)</a:t>
                      </a:r>
                    </a:p>
                    <a:p>
                      <a:endParaRPr lang="pt-BR" sz="1400" b="1"/>
                    </a:p>
                  </a:txBody>
                  <a:tcPr anchor="ct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a:t>REGULAMENTO TÉCNICO QUE ESTABELECE OS REQUISITOS MÍNIMOS DE IDENTIDADE E QUALIDADE PARA LUVAS DE BORRACHA NATURAL, BORRACHA SINTÉTICA, MISTURA DE BORRACHAS NATURAL E SINTÉTICA, E DE POLICLORETO DE VINILA, PARA PROTEÇÃO CONTRA AGENTES BIOLÓGICOS, NÃO SUJEITAS AO REGIME DA VIGILÂNCIA SANITÁRIA</a:t>
                      </a:r>
                      <a:endParaRPr lang="pt-BR" sz="1100" b="0" i="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Revogar</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bl>
          </a:graphicData>
        </a:graphic>
      </p:graphicFrame>
    </p:spTree>
    <p:extLst>
      <p:ext uri="{BB962C8B-B14F-4D97-AF65-F5344CB8AC3E}">
        <p14:creationId xmlns:p14="http://schemas.microsoft.com/office/powerpoint/2010/main" val="4154104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97CE4D78-0BE9-E1CD-74A4-CA20CC08FE40}"/>
              </a:ext>
            </a:extLst>
          </p:cNvPr>
          <p:cNvSpPr txBox="1">
            <a:spLocks noGrp="1"/>
          </p:cNvSpPr>
          <p:nvPr>
            <p:ph type="title"/>
          </p:nvPr>
        </p:nvSpPr>
        <p:spPr>
          <a:xfrm>
            <a:off x="-1" y="0"/>
            <a:ext cx="2324559" cy="327782"/>
          </a:xfrm>
          <a:prstGeom prst="rect">
            <a:avLst/>
          </a:prstGeom>
          <a:solidFill>
            <a:schemeClr val="accent6">
              <a:lumMod val="50000"/>
            </a:schemeClr>
          </a:solidFill>
        </p:spPr>
        <p:txBody>
          <a:bodyPr wrap="square" lIns="91440" tIns="45720" rIns="91440" bIns="45720" rtlCol="0" anchor="t">
            <a:spAutoFit/>
          </a:bodyPr>
          <a:lstStyle/>
          <a:p>
            <a:r>
              <a:rPr lang="en-US" sz="1700" b="1">
                <a:solidFill>
                  <a:srgbClr val="FFC000"/>
                </a:solidFill>
                <a:latin typeface="Myriad Pro"/>
              </a:rPr>
              <a:t>13/11/2023 - Tarde</a:t>
            </a:r>
            <a:endParaRPr lang="pt-BR">
              <a:solidFill>
                <a:srgbClr val="FFC000"/>
              </a:solidFill>
            </a:endParaRPr>
          </a:p>
        </p:txBody>
      </p:sp>
      <p:pic>
        <p:nvPicPr>
          <p:cNvPr id="11" name="Imagem 10">
            <a:extLst>
              <a:ext uri="{FF2B5EF4-FFF2-40B4-BE49-F238E27FC236}">
                <a16:creationId xmlns:a16="http://schemas.microsoft.com/office/drawing/2014/main" id="{63DDE328-F0BA-3849-3E45-C9FE709625FA}"/>
              </a:ext>
            </a:extLst>
          </p:cNvPr>
          <p:cNvPicPr>
            <a:picLocks noChangeAspect="1"/>
          </p:cNvPicPr>
          <p:nvPr/>
        </p:nvPicPr>
        <p:blipFill>
          <a:blip r:embed="rId2"/>
          <a:stretch>
            <a:fillRect/>
          </a:stretch>
        </p:blipFill>
        <p:spPr>
          <a:xfrm>
            <a:off x="5794872" y="4458594"/>
            <a:ext cx="3349128" cy="684906"/>
          </a:xfrm>
          <a:prstGeom prst="rect">
            <a:avLst/>
          </a:prstGeom>
        </p:spPr>
      </p:pic>
      <p:sp>
        <p:nvSpPr>
          <p:cNvPr id="3" name="Retângulo Arredondado 6">
            <a:extLst>
              <a:ext uri="{FF2B5EF4-FFF2-40B4-BE49-F238E27FC236}">
                <a16:creationId xmlns:a16="http://schemas.microsoft.com/office/drawing/2014/main" id="{6401ECBA-EF77-8B8A-2F17-7F8C53D39510}"/>
              </a:ext>
            </a:extLst>
          </p:cNvPr>
          <p:cNvSpPr/>
          <p:nvPr/>
        </p:nvSpPr>
        <p:spPr>
          <a:xfrm>
            <a:off x="642651" y="1057620"/>
            <a:ext cx="7620000" cy="340097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defRPr/>
            </a:pPr>
            <a:r>
              <a:rPr kumimoji="0" lang="pt-BR" sz="3200" b="1" i="0" u="none" strike="noStrike" kern="0" cap="none" spc="0" normalizeH="0" baseline="0" noProof="0">
                <a:ln>
                  <a:noFill/>
                </a:ln>
                <a:solidFill>
                  <a:srgbClr val="002060"/>
                </a:solidFill>
                <a:effectLst/>
                <a:uLnTx/>
                <a:uFillTx/>
                <a:latin typeface="Calibri"/>
                <a:ea typeface="+mn-ea"/>
                <a:cs typeface="+mn-cs"/>
                <a:sym typeface="Arial"/>
              </a:rPr>
              <a:t>Alterações -</a:t>
            </a:r>
            <a:r>
              <a:rPr lang="pt-BR" sz="3200" b="1">
                <a:solidFill>
                  <a:srgbClr val="002060"/>
                </a:solidFill>
                <a:latin typeface="Calibri"/>
              </a:rPr>
              <a:t> Portaria MTP n° 672, de 2021</a:t>
            </a:r>
            <a:endParaRPr lang="pt-BR" sz="3200">
              <a:solidFill>
                <a:srgbClr val="002060"/>
              </a:solidFill>
              <a:latin typeface="Calibri"/>
              <a:cs typeface="Calibri"/>
            </a:endParaRPr>
          </a:p>
          <a:p>
            <a:pPr algn="ctr">
              <a:defRPr/>
            </a:pPr>
            <a:endParaRPr lang="pt-BR" sz="3200" b="1">
              <a:solidFill>
                <a:srgbClr val="002060"/>
              </a:solidFill>
              <a:latin typeface="Calibri"/>
              <a:cs typeface="Calibri"/>
            </a:endParaRPr>
          </a:p>
          <a:p>
            <a:pPr algn="ctr">
              <a:defRPr/>
            </a:pPr>
            <a:r>
              <a:rPr lang="pt-BR" sz="3200" b="1">
                <a:solidFill>
                  <a:srgbClr val="002060"/>
                </a:solidFill>
                <a:latin typeface="Calibri"/>
              </a:rPr>
              <a:t>Anexo III-A - </a:t>
            </a:r>
            <a:r>
              <a:rPr kumimoji="0" lang="pt-BR" sz="3200" b="1" i="0" u="none" strike="noStrike" kern="0" cap="none" spc="0" normalizeH="0" baseline="0" noProof="0">
                <a:ln>
                  <a:noFill/>
                </a:ln>
                <a:solidFill>
                  <a:srgbClr val="002060"/>
                </a:solidFill>
                <a:effectLst/>
                <a:uLnTx/>
                <a:uFillTx/>
                <a:latin typeface="Calibri"/>
                <a:ea typeface="+mn-ea"/>
                <a:cs typeface="+mn-cs"/>
                <a:sym typeface="Arial"/>
              </a:rPr>
              <a:t>Parte geral e anexos</a:t>
            </a:r>
            <a:r>
              <a:rPr lang="pt-BR" sz="3200" b="1">
                <a:solidFill>
                  <a:srgbClr val="002060"/>
                </a:solidFill>
                <a:latin typeface="Calibri"/>
              </a:rPr>
              <a:t>  </a:t>
            </a:r>
            <a:endParaRPr lang="pt-BR" sz="3200" b="1" i="0" u="none" strike="noStrike" kern="0" cap="none" spc="0" normalizeH="0" baseline="0" noProof="0">
              <a:ln>
                <a:noFill/>
              </a:ln>
              <a:solidFill>
                <a:srgbClr val="002060"/>
              </a:solidFill>
              <a:effectLst/>
              <a:uLnTx/>
              <a:uFillTx/>
              <a:latin typeface="Calibri"/>
              <a:cs typeface="Calibri"/>
            </a:endParaRPr>
          </a:p>
        </p:txBody>
      </p:sp>
    </p:spTree>
    <p:extLst>
      <p:ext uri="{BB962C8B-B14F-4D97-AF65-F5344CB8AC3E}">
        <p14:creationId xmlns:p14="http://schemas.microsoft.com/office/powerpoint/2010/main" val="2864357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544235898"/>
              </p:ext>
            </p:extLst>
          </p:nvPr>
        </p:nvGraphicFramePr>
        <p:xfrm>
          <a:off x="385589" y="572770"/>
          <a:ext cx="7656723" cy="3830320"/>
        </p:xfrm>
        <a:graphic>
          <a:graphicData uri="http://schemas.openxmlformats.org/drawingml/2006/table">
            <a:tbl>
              <a:tblPr firstRow="1" bandRow="1">
                <a:tableStyleId>{3B4B98B0-60AC-42C2-AFA5-B58CD77FA1E5}</a:tableStyleId>
              </a:tblPr>
              <a:tblGrid>
                <a:gridCol w="1692415">
                  <a:extLst>
                    <a:ext uri="{9D8B030D-6E8A-4147-A177-3AD203B41FA5}">
                      <a16:colId xmlns:a16="http://schemas.microsoft.com/office/drawing/2014/main" val="2377162100"/>
                    </a:ext>
                  </a:extLst>
                </a:gridCol>
                <a:gridCol w="2768464">
                  <a:extLst>
                    <a:ext uri="{9D8B030D-6E8A-4147-A177-3AD203B41FA5}">
                      <a16:colId xmlns:a16="http://schemas.microsoft.com/office/drawing/2014/main" val="3776490174"/>
                    </a:ext>
                  </a:extLst>
                </a:gridCol>
                <a:gridCol w="3195844">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5.1.1 (inclusão)</a:t>
                      </a:r>
                    </a:p>
                  </a:txBody>
                  <a:tcPr anchor="ctr">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1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5.1.1 Os modelos de certificação adotados nos Anexos deste Regulamento podem não se restringir aos sete tipos aqui descritos</a:t>
                      </a:r>
                      <a:r>
                        <a:rPr lang="pt-BR" sz="1100" b="1" i="0" kern="1200">
                          <a:solidFill>
                            <a:schemeClr val="tx1"/>
                          </a:solidFill>
                          <a:effectLst/>
                          <a:highlight>
                            <a:srgbClr val="FFFF00"/>
                          </a:highlight>
                          <a:latin typeface="+mn-lt"/>
                          <a:ea typeface="+mn-ea"/>
                          <a:cs typeface="+mn-cs"/>
                        </a:rPr>
                        <a:t>, sendo cabível a adoção de outros modelos de certificação, baseados em diferentes atividades/etapas para avaliação da conformidade do objeto</a:t>
                      </a:r>
                      <a:r>
                        <a:rPr lang="pt-BR" sz="1100" b="0" i="0" kern="1200">
                          <a:solidFill>
                            <a:schemeClr val="tx1"/>
                          </a:solidFill>
                          <a:effectLst/>
                          <a:highlight>
                            <a:srgbClr val="FFFF00"/>
                          </a:highlight>
                          <a:latin typeface="+mn-lt"/>
                          <a:ea typeface="+mn-ea"/>
                          <a:cs typeface="+mn-cs"/>
                        </a:rPr>
                        <a:t>.</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6.1.7 (inclusão)</a:t>
                      </a:r>
                    </a:p>
                  </a:txBody>
                  <a:tcPr anchor="ctr">
                    <a:lnR w="12700" cap="flat" cmpd="sng" algn="ctr">
                      <a:solidFill>
                        <a:schemeClr val="tx1"/>
                      </a:solidFill>
                      <a:prstDash val="solid"/>
                      <a:round/>
                      <a:headEnd type="none" w="med" len="med"/>
                      <a:tailEnd type="none" w="med" len="med"/>
                    </a:lnR>
                  </a:tcPr>
                </a:tc>
                <a:tc>
                  <a:txBody>
                    <a:bodyPr/>
                    <a:lstStyle/>
                    <a:p>
                      <a:pPr algn="ctr" fontAlgn="base"/>
                      <a:r>
                        <a:rPr lang="pt-BR" sz="1100" b="0" i="0" kern="120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just" defTabSz="685800" rtl="0" eaLnBrk="1" fontAlgn="base" latinLnBrk="0" hangingPunct="1">
                        <a:lnSpc>
                          <a:spcPct val="100000"/>
                        </a:lnSpc>
                        <a:spcBef>
                          <a:spcPts val="0"/>
                        </a:spcBef>
                        <a:spcAft>
                          <a:spcPts val="0"/>
                        </a:spcAft>
                        <a:buClrTx/>
                        <a:buSzTx/>
                        <a:buFontTx/>
                        <a:buNone/>
                        <a:tabLst/>
                        <a:defRPr/>
                      </a:pPr>
                      <a:r>
                        <a:rPr lang="pt-BR" sz="1100" b="0" i="0" kern="1200">
                          <a:solidFill>
                            <a:schemeClr val="tx1"/>
                          </a:solidFill>
                          <a:effectLst/>
                          <a:highlight>
                            <a:srgbClr val="FFFF00"/>
                          </a:highlight>
                          <a:latin typeface="+mn-lt"/>
                          <a:ea typeface="+mn-ea"/>
                          <a:cs typeface="+mn-cs"/>
                        </a:rPr>
                        <a:t>6.1.7 Para fins deste Regulamento, excetuados os modelos de certificação 1a e 1b, </a:t>
                      </a:r>
                      <a:r>
                        <a:rPr lang="pt-BR" sz="1100" b="1" i="0" kern="1200">
                          <a:solidFill>
                            <a:schemeClr val="tx1"/>
                          </a:solidFill>
                          <a:effectLst/>
                          <a:highlight>
                            <a:srgbClr val="FFFF00"/>
                          </a:highlight>
                          <a:latin typeface="+mn-lt"/>
                          <a:ea typeface="+mn-ea"/>
                          <a:cs typeface="+mn-cs"/>
                        </a:rPr>
                        <a:t>a certificação </a:t>
                      </a:r>
                      <a:r>
                        <a:rPr lang="pt-BR" sz="1100" b="0" i="0" kern="1200">
                          <a:solidFill>
                            <a:schemeClr val="tx1"/>
                          </a:solidFill>
                          <a:effectLst/>
                          <a:highlight>
                            <a:srgbClr val="FFFF00"/>
                          </a:highlight>
                          <a:latin typeface="+mn-lt"/>
                          <a:ea typeface="+mn-ea"/>
                          <a:cs typeface="+mn-cs"/>
                        </a:rPr>
                        <a:t>de EPI nacional ou importado </a:t>
                      </a:r>
                      <a:r>
                        <a:rPr lang="pt-BR" sz="1100" b="1" i="0" kern="1200">
                          <a:solidFill>
                            <a:schemeClr val="tx1"/>
                          </a:solidFill>
                          <a:effectLst/>
                          <a:highlight>
                            <a:srgbClr val="FFFF00"/>
                          </a:highlight>
                          <a:latin typeface="+mn-lt"/>
                          <a:ea typeface="+mn-ea"/>
                          <a:cs typeface="+mn-cs"/>
                        </a:rPr>
                        <a:t>deve ser realizada por unidade fabril</a:t>
                      </a:r>
                      <a:r>
                        <a:rPr lang="pt-BR" sz="1100" b="0" i="0" kern="1200">
                          <a:solidFill>
                            <a:schemeClr val="tx1"/>
                          </a:solidFill>
                          <a:effectLst/>
                          <a:highlight>
                            <a:srgbClr val="FFFF00"/>
                          </a:highlight>
                          <a:latin typeface="+mn-lt"/>
                          <a:ea typeface="+mn-ea"/>
                          <a:cs typeface="+mn-cs"/>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6.2.1.1.3 (inclusão)</a:t>
                      </a:r>
                    </a:p>
                  </a:txBody>
                  <a:tcPr anchor="ct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a:t>
                      </a:r>
                      <a:r>
                        <a:rPr lang="pt-BR" sz="12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r>
                        <a:rPr lang="pt-BR" sz="1100" b="0" i="0" kern="1200">
                          <a:solidFill>
                            <a:schemeClr val="tx1"/>
                          </a:solidFill>
                          <a:effectLst/>
                          <a:highlight>
                            <a:srgbClr val="FFFF00"/>
                          </a:highlight>
                          <a:latin typeface="+mn-lt"/>
                          <a:ea typeface="+mn-ea"/>
                          <a:cs typeface="+mn-cs"/>
                        </a:rPr>
                        <a:t>6.2.1.1.3 Em caso de ausência de parâmetros na norma técnica aplicável, o manual de instruções deverá conter: </a:t>
                      </a:r>
                    </a:p>
                    <a:p>
                      <a:pPr algn="just"/>
                      <a:r>
                        <a:rPr lang="pt-BR" sz="1100" b="0" i="0" kern="1200">
                          <a:solidFill>
                            <a:schemeClr val="tx1"/>
                          </a:solidFill>
                          <a:effectLst/>
                          <a:highlight>
                            <a:srgbClr val="FFFF00"/>
                          </a:highlight>
                          <a:latin typeface="+mn-lt"/>
                          <a:ea typeface="+mn-ea"/>
                          <a:cs typeface="+mn-cs"/>
                        </a:rPr>
                        <a:t>a. descrição completa do EPI; (...)</a:t>
                      </a:r>
                    </a:p>
                    <a:p>
                      <a:pPr algn="just"/>
                      <a:r>
                        <a:rPr lang="pt-BR" sz="1100" b="0" i="0" kern="1200" err="1">
                          <a:solidFill>
                            <a:schemeClr val="tx1"/>
                          </a:solidFill>
                          <a:effectLst/>
                          <a:highlight>
                            <a:srgbClr val="FFFF00"/>
                          </a:highlight>
                          <a:latin typeface="+mn-lt"/>
                          <a:ea typeface="+mn-ea"/>
                          <a:cs typeface="+mn-cs"/>
                        </a:rPr>
                        <a:t>k</a:t>
                      </a:r>
                      <a:r>
                        <a:rPr lang="pt-BR" sz="1100" b="0" i="0" kern="1200">
                          <a:solidFill>
                            <a:schemeClr val="tx1"/>
                          </a:solidFill>
                          <a:effectLst/>
                          <a:highlight>
                            <a:srgbClr val="FFFF00"/>
                          </a:highlight>
                          <a:latin typeface="+mn-lt"/>
                          <a:ea typeface="+mn-ea"/>
                          <a:cs typeface="+mn-cs"/>
                        </a:rPr>
                        <a:t>. possibilidade de alteração das características, da eficácia ou do nível de proteção do EPI quando exposto a determinadas condições ambientais (exposição ao frio, calor, produtos químicos, entre outros) ou em função de higienização.</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bl>
          </a:graphicData>
        </a:graphic>
      </p:graphicFrame>
    </p:spTree>
    <p:extLst>
      <p:ext uri="{BB962C8B-B14F-4D97-AF65-F5344CB8AC3E}">
        <p14:creationId xmlns:p14="http://schemas.microsoft.com/office/powerpoint/2010/main" val="2846722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1663001621"/>
              </p:ext>
            </p:extLst>
          </p:nvPr>
        </p:nvGraphicFramePr>
        <p:xfrm>
          <a:off x="0" y="384434"/>
          <a:ext cx="9144000" cy="3906520"/>
        </p:xfrm>
        <a:graphic>
          <a:graphicData uri="http://schemas.openxmlformats.org/drawingml/2006/table">
            <a:tbl>
              <a:tblPr firstRow="1" bandRow="1">
                <a:tableStyleId>{3B4B98B0-60AC-42C2-AFA5-B58CD77FA1E5}</a:tableStyleId>
              </a:tblPr>
              <a:tblGrid>
                <a:gridCol w="1188345">
                  <a:extLst>
                    <a:ext uri="{9D8B030D-6E8A-4147-A177-3AD203B41FA5}">
                      <a16:colId xmlns:a16="http://schemas.microsoft.com/office/drawing/2014/main" val="2377162100"/>
                    </a:ext>
                  </a:extLst>
                </a:gridCol>
                <a:gridCol w="4015465">
                  <a:extLst>
                    <a:ext uri="{9D8B030D-6E8A-4147-A177-3AD203B41FA5}">
                      <a16:colId xmlns:a16="http://schemas.microsoft.com/office/drawing/2014/main" val="3776490174"/>
                    </a:ext>
                  </a:extLst>
                </a:gridCol>
                <a:gridCol w="3940190">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r>
                        <a:rPr lang="pt-BR" sz="1400" b="1"/>
                        <a:t>6.2.3.1 </a:t>
                      </a:r>
                    </a:p>
                    <a:p>
                      <a:r>
                        <a:rPr lang="pt-BR" sz="1400" b="1"/>
                        <a:t>(alteração)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6.2.3.1   A </a:t>
                      </a:r>
                      <a:r>
                        <a:rPr lang="pt-BR" sz="1100" b="0" i="0" kern="1200">
                          <a:solidFill>
                            <a:schemeClr val="tx1"/>
                          </a:solidFill>
                          <a:effectLst/>
                          <a:highlight>
                            <a:srgbClr val="FFFF00"/>
                          </a:highlight>
                          <a:latin typeface="+mn-lt"/>
                          <a:ea typeface="+mn-ea"/>
                          <a:cs typeface="+mn-cs"/>
                        </a:rPr>
                        <a:t>auditoria</a:t>
                      </a:r>
                      <a:r>
                        <a:rPr lang="pt-BR" sz="1100" b="0" i="0" kern="1200">
                          <a:solidFill>
                            <a:schemeClr val="tx1"/>
                          </a:solidFill>
                          <a:effectLst/>
                          <a:latin typeface="+mn-lt"/>
                          <a:ea typeface="+mn-ea"/>
                          <a:cs typeface="+mn-cs"/>
                        </a:rPr>
                        <a:t> SGQ deve buscar a demonstração objetiva de que o processo produtivo se encontra sistematizado e monitorado de forma eficaz, fornecendo evidências do atendimento aos requisitos do EPI estabelecidos neste Regulamento e em seus anexos.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6.2.3.1  A</a:t>
                      </a:r>
                      <a:r>
                        <a:rPr lang="pt-BR" sz="1100" b="0" i="0" kern="1200">
                          <a:solidFill>
                            <a:schemeClr val="tx1"/>
                          </a:solidFill>
                          <a:effectLst/>
                          <a:highlight>
                            <a:srgbClr val="FFFF00"/>
                          </a:highlight>
                          <a:latin typeface="+mn-lt"/>
                          <a:ea typeface="+mn-ea"/>
                          <a:cs typeface="+mn-cs"/>
                        </a:rPr>
                        <a:t> </a:t>
                      </a:r>
                      <a:r>
                        <a:rPr lang="pt-BR" sz="1100" b="1" i="0" kern="1200">
                          <a:solidFill>
                            <a:schemeClr val="tx1"/>
                          </a:solidFill>
                          <a:effectLst/>
                          <a:highlight>
                            <a:srgbClr val="FFFF00"/>
                          </a:highlight>
                          <a:latin typeface="+mn-lt"/>
                          <a:ea typeface="+mn-ea"/>
                          <a:cs typeface="+mn-cs"/>
                        </a:rPr>
                        <a:t>avaliação</a:t>
                      </a:r>
                      <a:r>
                        <a:rPr lang="pt-BR" sz="1100" b="0" i="0" kern="1200">
                          <a:solidFill>
                            <a:schemeClr val="tx1"/>
                          </a:solidFill>
                          <a:effectLst/>
                          <a:highlight>
                            <a:srgbClr val="FFFF00"/>
                          </a:highlight>
                          <a:latin typeface="+mn-lt"/>
                          <a:ea typeface="+mn-ea"/>
                          <a:cs typeface="+mn-cs"/>
                        </a:rPr>
                        <a:t> do SGQ </a:t>
                      </a:r>
                      <a:r>
                        <a:rPr lang="pt-BR" sz="1100" b="0" i="0" kern="1200">
                          <a:solidFill>
                            <a:schemeClr val="tx1"/>
                          </a:solidFill>
                          <a:effectLst/>
                          <a:latin typeface="+mn-lt"/>
                          <a:ea typeface="+mn-ea"/>
                          <a:cs typeface="+mn-cs"/>
                        </a:rPr>
                        <a:t>deve buscar a demonstração objetiva de que o processo produtivo se encontra sistematizado e monitorado de forma eficaz, fornecendo evidências do atendimento aos requisitos do EPI estabelecidos neste Regulamento e em seus anexos</a:t>
                      </a:r>
                      <a:r>
                        <a:rPr lang="pt-BR" sz="1100" b="0" i="0" kern="1200">
                          <a:solidFill>
                            <a:schemeClr val="tx1"/>
                          </a:solidFill>
                          <a:effectLst/>
                          <a:highlight>
                            <a:srgbClr val="FFFF00"/>
                          </a:highlight>
                          <a:latin typeface="+mn-lt"/>
                          <a:ea typeface="+mn-ea"/>
                          <a:cs typeface="+mn-cs"/>
                        </a:rPr>
                        <a:t>, consistindo das seguintes </a:t>
                      </a:r>
                      <a:r>
                        <a:rPr lang="pt-BR" sz="1100" b="1" i="0" kern="1200">
                          <a:solidFill>
                            <a:schemeClr val="tx1"/>
                          </a:solidFill>
                          <a:effectLst/>
                          <a:highlight>
                            <a:srgbClr val="FFFF00"/>
                          </a:highlight>
                          <a:latin typeface="+mn-lt"/>
                          <a:ea typeface="+mn-ea"/>
                          <a:cs typeface="+mn-cs"/>
                        </a:rPr>
                        <a:t>etapas</a:t>
                      </a:r>
                      <a:r>
                        <a:rPr lang="pt-BR" sz="1100" b="0" i="0" kern="1200">
                          <a:solidFill>
                            <a:schemeClr val="tx1"/>
                          </a:solidFill>
                          <a:effectLst/>
                          <a:highlight>
                            <a:srgbClr val="FFFF00"/>
                          </a:highlight>
                          <a:latin typeface="+mn-lt"/>
                          <a:ea typeface="+mn-ea"/>
                          <a:cs typeface="+mn-cs"/>
                        </a:rPr>
                        <a:t>:</a:t>
                      </a:r>
                    </a:p>
                    <a:p>
                      <a:pPr algn="just"/>
                      <a:r>
                        <a:rPr lang="pt-BR" sz="1100" b="0" i="0" kern="1200">
                          <a:solidFill>
                            <a:schemeClr val="tx1"/>
                          </a:solidFill>
                          <a:effectLst/>
                          <a:highlight>
                            <a:srgbClr val="FFFF00"/>
                          </a:highlight>
                          <a:latin typeface="+mn-lt"/>
                          <a:ea typeface="+mn-ea"/>
                          <a:cs typeface="+mn-cs"/>
                        </a:rPr>
                        <a:t>a) análise da documentação e registros do SGQ; e</a:t>
                      </a:r>
                    </a:p>
                    <a:p>
                      <a:pPr algn="just"/>
                      <a:r>
                        <a:rPr lang="pt-BR" sz="1100" b="0" i="0" kern="1200" err="1">
                          <a:solidFill>
                            <a:schemeClr val="tx1"/>
                          </a:solidFill>
                          <a:effectLst/>
                          <a:highlight>
                            <a:srgbClr val="FFFF00"/>
                          </a:highlight>
                          <a:latin typeface="+mn-lt"/>
                          <a:ea typeface="+mn-ea"/>
                          <a:cs typeface="+mn-cs"/>
                        </a:rPr>
                        <a:t>b</a:t>
                      </a:r>
                      <a:r>
                        <a:rPr lang="pt-BR" sz="1100" b="0" i="0" kern="1200">
                          <a:solidFill>
                            <a:schemeClr val="tx1"/>
                          </a:solidFill>
                          <a:effectLst/>
                          <a:highlight>
                            <a:srgbClr val="FFFF00"/>
                          </a:highlight>
                          <a:latin typeface="+mn-lt"/>
                          <a:ea typeface="+mn-ea"/>
                          <a:cs typeface="+mn-cs"/>
                        </a:rPr>
                        <a:t>) auditoria inicial do SGQ do SGQ nas dependências da unidade fabril.</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r>
                        <a:rPr lang="pt-BR" sz="1400" b="1"/>
                        <a:t>6.2.3.3.2 </a:t>
                      </a:r>
                    </a:p>
                    <a:p>
                      <a:r>
                        <a:rPr lang="pt-BR" sz="1400" b="1"/>
                        <a:t>(alteração)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fontAlgn="base"/>
                      <a:r>
                        <a:rPr lang="pt-BR" sz="1100" b="0" i="0" kern="1200">
                          <a:solidFill>
                            <a:schemeClr val="tx1"/>
                          </a:solidFill>
                          <a:effectLst/>
                          <a:latin typeface="+mn-lt"/>
                          <a:ea typeface="+mn-ea"/>
                          <a:cs typeface="+mn-cs"/>
                        </a:rPr>
                        <a:t>6.2.3.3.2 A apresentação de um certificado do SGQ do fabricante, dentro de sua validade, sendo este emitido por um OCS acreditado pelo Inmetro ou reconhecido pelo IAF, segundo a ISO 9001 ou ABNT NBR ISO 9001 e sendo esta certificação válida para a linha de produção do EPI objeto da certificação, pode eximir o solicitante, sob análise e responsabilidade do OCP, da </a:t>
                      </a:r>
                      <a:r>
                        <a:rPr lang="pt-BR" sz="1100" b="0" i="0" kern="1200">
                          <a:solidFill>
                            <a:schemeClr val="tx1"/>
                          </a:solidFill>
                          <a:effectLst/>
                          <a:highlight>
                            <a:srgbClr val="FFFF00"/>
                          </a:highlight>
                          <a:latin typeface="+mn-lt"/>
                          <a:ea typeface="+mn-ea"/>
                          <a:cs typeface="+mn-cs"/>
                        </a:rPr>
                        <a:t>avaliação do SGQ</a:t>
                      </a:r>
                      <a:r>
                        <a:rPr lang="pt-BR" sz="1100" b="0" i="0" kern="1200">
                          <a:solidFill>
                            <a:schemeClr val="tx1"/>
                          </a:solidFill>
                          <a:effectLst/>
                          <a:latin typeface="+mn-lt"/>
                          <a:ea typeface="+mn-ea"/>
                          <a:cs typeface="+mn-cs"/>
                        </a:rPr>
                        <a:t> prevista neste Regulamento, </a:t>
                      </a:r>
                      <a:r>
                        <a:rPr lang="pt-BR" sz="1100" b="0" i="0" kern="1200">
                          <a:solidFill>
                            <a:schemeClr val="tx1"/>
                          </a:solidFill>
                          <a:effectLst/>
                          <a:highlight>
                            <a:srgbClr val="FFFF00"/>
                          </a:highlight>
                          <a:latin typeface="+mn-lt"/>
                          <a:ea typeface="+mn-ea"/>
                          <a:cs typeface="+mn-cs"/>
                        </a:rPr>
                        <a:t>durante a auditoria inicial</a:t>
                      </a:r>
                      <a:r>
                        <a:rPr lang="pt-BR" sz="1100" b="0" i="0" kern="1200">
                          <a:solidFill>
                            <a:schemeClr val="tx1"/>
                          </a:solidFill>
                          <a:effectLst/>
                          <a:latin typeface="+mn-lt"/>
                          <a:ea typeface="+mn-ea"/>
                          <a:cs typeface="+mn-cs"/>
                        </a:rPr>
                        <a:t>. Neste caso, o solicitante deve colocar à disposição do OCP todos os registros correspondentes a esta certificação. O OCP deve analisar a documentação pertinente, para assegurar que os requisitos descritos na Tabela 2 deste Regulamento foram atendidos.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just" defTabSz="685800" rtl="0" eaLnBrk="1" fontAlgn="base"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6.2.3.3.2 A apresentação de um certificado do SGQ do fabricante, dentro de sua validade, sendo este emitido por um OCS acreditado pelo Inmetro ou reconhecido pelo IAF, segundo a ISO 9001 ou ABNT NBR ISO 9001, e sendo esta certificação válida para a linha de produção do EPI objeto da certificação, pode eximir o solicitante, sob análise e responsabilidade do OCP, da </a:t>
                      </a:r>
                      <a:r>
                        <a:rPr lang="pt-BR" sz="1100" b="1" i="0" kern="1200">
                          <a:solidFill>
                            <a:schemeClr val="tx1"/>
                          </a:solidFill>
                          <a:effectLst/>
                          <a:highlight>
                            <a:srgbClr val="FFFF00"/>
                          </a:highlight>
                          <a:latin typeface="+mn-lt"/>
                          <a:ea typeface="+mn-ea"/>
                          <a:cs typeface="+mn-cs"/>
                        </a:rPr>
                        <a:t>auditoria inicial</a:t>
                      </a:r>
                      <a:r>
                        <a:rPr lang="pt-BR" sz="1100" b="0" i="0" kern="1200">
                          <a:solidFill>
                            <a:schemeClr val="tx1"/>
                          </a:solidFill>
                          <a:effectLst/>
                          <a:latin typeface="+mn-lt"/>
                          <a:ea typeface="+mn-ea"/>
                          <a:cs typeface="+mn-cs"/>
                        </a:rPr>
                        <a:t> prevista neste Regulamento, </a:t>
                      </a:r>
                      <a:r>
                        <a:rPr lang="pt-BR" sz="1100" b="0" i="0" kern="1200">
                          <a:solidFill>
                            <a:schemeClr val="tx1"/>
                          </a:solidFill>
                          <a:effectLst/>
                          <a:highlight>
                            <a:srgbClr val="FFFF00"/>
                          </a:highlight>
                          <a:latin typeface="+mn-lt"/>
                          <a:ea typeface="+mn-ea"/>
                          <a:cs typeface="+mn-cs"/>
                        </a:rPr>
                        <a:t>durante a avaliação inicial do SGQ</a:t>
                      </a:r>
                      <a:r>
                        <a:rPr lang="pt-BR" sz="1100" b="0" i="0" kern="1200">
                          <a:solidFill>
                            <a:schemeClr val="tx1"/>
                          </a:solidFill>
                          <a:effectLst/>
                          <a:latin typeface="+mn-lt"/>
                          <a:ea typeface="+mn-ea"/>
                          <a:cs typeface="+mn-cs"/>
                        </a:rPr>
                        <a:t>. Neste caso, o solicitante deve colocar à disposição do OCP todos os registros correspondentes a esta certificação. O OCP deve analisar a documentação pertinente, para assegurar que os requisitos descritos na Tabela 2 deste Regulamento foram atendidos.</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719780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pic>
        <p:nvPicPr>
          <p:cNvPr id="11" name="Imagem 10">
            <a:extLst>
              <a:ext uri="{FF2B5EF4-FFF2-40B4-BE49-F238E27FC236}">
                <a16:creationId xmlns:a16="http://schemas.microsoft.com/office/drawing/2014/main" id="{38453651-BFDE-39E6-C5C5-2DBB3888FC5F}"/>
              </a:ext>
            </a:extLst>
          </p:cNvPr>
          <p:cNvPicPr>
            <a:picLocks noChangeAspect="1"/>
          </p:cNvPicPr>
          <p:nvPr/>
        </p:nvPicPr>
        <p:blipFill>
          <a:blip r:embed="rId2"/>
          <a:stretch>
            <a:fillRect/>
          </a:stretch>
        </p:blipFill>
        <p:spPr>
          <a:xfrm>
            <a:off x="5794872" y="4458594"/>
            <a:ext cx="3349128" cy="684906"/>
          </a:xfrm>
          <a:prstGeom prst="rect">
            <a:avLst/>
          </a:prstGeom>
        </p:spPr>
      </p:pic>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14063579"/>
              </p:ext>
            </p:extLst>
          </p:nvPr>
        </p:nvGraphicFramePr>
        <p:xfrm>
          <a:off x="0" y="478028"/>
          <a:ext cx="9069571" cy="3830320"/>
        </p:xfrm>
        <a:graphic>
          <a:graphicData uri="http://schemas.openxmlformats.org/drawingml/2006/table">
            <a:tbl>
              <a:tblPr firstRow="1" bandRow="1">
                <a:tableStyleId>{3B4B98B0-60AC-42C2-AFA5-B58CD77FA1E5}</a:tableStyleId>
              </a:tblPr>
              <a:tblGrid>
                <a:gridCol w="1178672">
                  <a:extLst>
                    <a:ext uri="{9D8B030D-6E8A-4147-A177-3AD203B41FA5}">
                      <a16:colId xmlns:a16="http://schemas.microsoft.com/office/drawing/2014/main" val="2377162100"/>
                    </a:ext>
                  </a:extLst>
                </a:gridCol>
                <a:gridCol w="3982781">
                  <a:extLst>
                    <a:ext uri="{9D8B030D-6E8A-4147-A177-3AD203B41FA5}">
                      <a16:colId xmlns:a16="http://schemas.microsoft.com/office/drawing/2014/main" val="3776490174"/>
                    </a:ext>
                  </a:extLst>
                </a:gridCol>
                <a:gridCol w="3908118">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r>
                        <a:rPr lang="pt-BR" sz="1400" b="1"/>
                        <a:t>6.3.2.1 </a:t>
                      </a:r>
                    </a:p>
                    <a:p>
                      <a:r>
                        <a:rPr lang="pt-BR" sz="1400" b="1"/>
                        <a:t>(alteração)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6.3.2.1 A periodicidade para as </a:t>
                      </a:r>
                      <a:r>
                        <a:rPr lang="pt-BR" sz="1100" b="0" i="0" kern="1200">
                          <a:solidFill>
                            <a:schemeClr val="tx1"/>
                          </a:solidFill>
                          <a:effectLst/>
                          <a:highlight>
                            <a:srgbClr val="FFFF00"/>
                          </a:highlight>
                          <a:latin typeface="+mn-lt"/>
                          <a:ea typeface="+mn-ea"/>
                          <a:cs typeface="+mn-cs"/>
                        </a:rPr>
                        <a:t>auditorias</a:t>
                      </a:r>
                      <a:r>
                        <a:rPr lang="pt-BR" sz="1100" b="0" i="0" kern="1200">
                          <a:solidFill>
                            <a:schemeClr val="tx1"/>
                          </a:solidFill>
                          <a:effectLst/>
                          <a:latin typeface="+mn-lt"/>
                          <a:ea typeface="+mn-ea"/>
                          <a:cs typeface="+mn-cs"/>
                        </a:rPr>
                        <a:t> de manutenção do SGQ no processo produtivo da unidade fabril é estabelecida nos anexos deste Regulamento e deve contemplar, pelo menos, as seguintes etapas:</a:t>
                      </a:r>
                    </a:p>
                    <a:p>
                      <a:pPr algn="just"/>
                      <a:r>
                        <a:rPr lang="pt-BR" sz="1100" b="0" i="0" kern="1200">
                          <a:solidFill>
                            <a:schemeClr val="tx1"/>
                          </a:solidFill>
                          <a:effectLst/>
                          <a:latin typeface="+mn-lt"/>
                          <a:ea typeface="+mn-ea"/>
                          <a:cs typeface="+mn-cs"/>
                        </a:rPr>
                        <a:t>a) verificação dos originais da documentação prevista no subitem 6.2.1, em particular quanto a sua disponibilidade, organização e recuperação; e</a:t>
                      </a:r>
                    </a:p>
                    <a:p>
                      <a:pPr algn="just"/>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análise dos registros, em especial aqueles relacionados ao cumprimento dos requisitos constantes nas Tabelas 2 e 3 deste Regulamento.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6.3.2.1 A periodicidade para as </a:t>
                      </a:r>
                      <a:r>
                        <a:rPr lang="pt-BR" sz="1100" b="0" i="0" kern="1200">
                          <a:solidFill>
                            <a:schemeClr val="tx1"/>
                          </a:solidFill>
                          <a:effectLst/>
                          <a:highlight>
                            <a:srgbClr val="FFFF00"/>
                          </a:highlight>
                          <a:latin typeface="+mn-lt"/>
                          <a:ea typeface="+mn-ea"/>
                          <a:cs typeface="+mn-cs"/>
                        </a:rPr>
                        <a:t>avaliações</a:t>
                      </a:r>
                      <a:r>
                        <a:rPr lang="pt-BR" sz="1100" b="0" i="0" kern="1200">
                          <a:solidFill>
                            <a:schemeClr val="tx1"/>
                          </a:solidFill>
                          <a:effectLst/>
                          <a:latin typeface="+mn-lt"/>
                          <a:ea typeface="+mn-ea"/>
                          <a:cs typeface="+mn-cs"/>
                        </a:rPr>
                        <a:t> de manutenção do SGQ no processo produtivo da unidade fabril é estabelecida nos anexos deste Regulamento e deve contemplar, pelo menos, as seguintes etapas:</a:t>
                      </a:r>
                    </a:p>
                    <a:p>
                      <a:pPr algn="just"/>
                      <a:r>
                        <a:rPr lang="pt-BR" sz="1100" b="0" i="0" kern="1200">
                          <a:solidFill>
                            <a:schemeClr val="tx1"/>
                          </a:solidFill>
                          <a:effectLst/>
                          <a:latin typeface="+mn-lt"/>
                          <a:ea typeface="+mn-ea"/>
                          <a:cs typeface="+mn-cs"/>
                        </a:rPr>
                        <a:t>a) verificação dos originais da documentação prevista no subitem 6.2.1, em particular quanto a sua disponibilidade, organização e recuperação;</a:t>
                      </a:r>
                    </a:p>
                    <a:p>
                      <a:pPr algn="just"/>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análise dos registros, em especial aqueles relacionados ao cumprimento dos requisitos constantes nas Tabelas 2 e 3 deste Regulamento; </a:t>
                      </a:r>
                      <a:r>
                        <a:rPr lang="pt-BR" sz="1100" b="0" i="0" kern="1200">
                          <a:solidFill>
                            <a:schemeClr val="tx1"/>
                          </a:solidFill>
                          <a:effectLst/>
                          <a:highlight>
                            <a:srgbClr val="FFFF00"/>
                          </a:highlight>
                          <a:latin typeface="+mn-lt"/>
                          <a:ea typeface="+mn-ea"/>
                          <a:cs typeface="+mn-cs"/>
                        </a:rPr>
                        <a:t>e</a:t>
                      </a:r>
                    </a:p>
                    <a:p>
                      <a:pPr algn="just"/>
                      <a:r>
                        <a:rPr lang="pt-BR" sz="1100" b="0" i="0" kern="1200" err="1">
                          <a:solidFill>
                            <a:schemeClr val="tx1"/>
                          </a:solidFill>
                          <a:effectLst/>
                          <a:highlight>
                            <a:srgbClr val="FFFF00"/>
                          </a:highlight>
                          <a:latin typeface="+mn-lt"/>
                          <a:ea typeface="+mn-ea"/>
                          <a:cs typeface="+mn-cs"/>
                        </a:rPr>
                        <a:t>c</a:t>
                      </a:r>
                      <a:r>
                        <a:rPr lang="pt-BR" sz="1100" b="0" i="0" kern="1200">
                          <a:solidFill>
                            <a:schemeClr val="tx1"/>
                          </a:solidFill>
                          <a:effectLst/>
                          <a:highlight>
                            <a:srgbClr val="FFFF00"/>
                          </a:highlight>
                          <a:latin typeface="+mn-lt"/>
                          <a:ea typeface="+mn-ea"/>
                          <a:cs typeface="+mn-cs"/>
                        </a:rPr>
                        <a:t>) auditoria de manutenção do SGQ nas dependências da unidade fabril.</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r>
                        <a:rPr lang="pt-BR" sz="1400" b="1"/>
                        <a:t>6.3.2.1 </a:t>
                      </a:r>
                    </a:p>
                    <a:p>
                      <a:r>
                        <a:rPr lang="pt-BR" sz="1400" b="1"/>
                        <a:t>(inclusão)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a:endParaRPr lang="pt-BR"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highlight>
                            <a:srgbClr val="FFFF00"/>
                          </a:highlight>
                          <a:latin typeface="+mn-lt"/>
                          <a:ea typeface="+mn-ea"/>
                          <a:cs typeface="+mn-cs"/>
                        </a:rPr>
                        <a:t>6.3.2.1.1 Outras avaliações do SGQ podem ser realizadas, desde que ocorra deliberação do OCP, baseada em evidências que as justifiquem, ou por solicitação do MTE.</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r h="370840">
                <a:tc>
                  <a:txBody>
                    <a:bodyPr/>
                    <a:lstStyle/>
                    <a:p>
                      <a:r>
                        <a:rPr lang="pt-BR" sz="1400" b="1"/>
                        <a:t>Anexo C</a:t>
                      </a:r>
                    </a:p>
                    <a:p>
                      <a:r>
                        <a:rPr lang="pt-BR" sz="1400" b="1"/>
                        <a:t>Tabela 3</a:t>
                      </a:r>
                    </a:p>
                    <a:p>
                      <a:r>
                        <a:rPr lang="pt-BR" sz="1400" b="1"/>
                        <a:t>(correção)</a:t>
                      </a:r>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fontAlgn="base"/>
                      <a:r>
                        <a:rPr lang="pt-BR" sz="1100" b="0" i="0" kern="1200">
                          <a:solidFill>
                            <a:schemeClr val="tx1"/>
                          </a:solidFill>
                          <a:effectLst/>
                          <a:highlight>
                            <a:srgbClr val="FFFF00"/>
                          </a:highlight>
                          <a:latin typeface="+mn-lt"/>
                          <a:ea typeface="+mn-ea"/>
                          <a:cs typeface="+mn-cs"/>
                        </a:rPr>
                        <a:t>(*) 4.3.2 </a:t>
                      </a:r>
                      <a:r>
                        <a:rPr lang="pt-BR" sz="1100" b="0" i="0" kern="1200">
                          <a:solidFill>
                            <a:schemeClr val="tx1"/>
                          </a:solidFill>
                          <a:effectLst/>
                          <a:latin typeface="+mn-lt"/>
                          <a:ea typeface="+mn-ea"/>
                          <a:cs typeface="+mn-cs"/>
                        </a:rPr>
                        <a:t>Travamento depois do condicionamento, quando aplicável</a:t>
                      </a:r>
                    </a:p>
                    <a:p>
                      <a:pPr algn="just" fontAlgn="base"/>
                      <a:r>
                        <a:rPr lang="pt-BR" sz="1100" b="0" i="0" kern="1200">
                          <a:solidFill>
                            <a:schemeClr val="tx1"/>
                          </a:solidFill>
                          <a:effectLst/>
                          <a:highlight>
                            <a:srgbClr val="FFFF00"/>
                          </a:highlight>
                          <a:latin typeface="+mn-lt"/>
                          <a:ea typeface="+mn-ea"/>
                          <a:cs typeface="+mn-cs"/>
                        </a:rPr>
                        <a:t>(*) 4.3.3 </a:t>
                      </a:r>
                      <a:r>
                        <a:rPr lang="pt-BR" sz="1100" b="0" i="0" kern="1200">
                          <a:solidFill>
                            <a:schemeClr val="tx1"/>
                          </a:solidFill>
                          <a:effectLst/>
                          <a:latin typeface="+mn-lt"/>
                          <a:ea typeface="+mn-ea"/>
                          <a:cs typeface="+mn-cs"/>
                        </a:rPr>
                        <a:t>Travamento depois do condicionamento, quando aplicável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fontAlgn="base"/>
                      <a:r>
                        <a:rPr lang="pt-BR" sz="1100" b="0" i="0" kern="1200">
                          <a:solidFill>
                            <a:schemeClr val="tx1"/>
                          </a:solidFill>
                          <a:effectLst/>
                          <a:highlight>
                            <a:srgbClr val="FFFF00"/>
                          </a:highlight>
                          <a:latin typeface="+mn-lt"/>
                          <a:ea typeface="+mn-ea"/>
                          <a:cs typeface="+mn-cs"/>
                        </a:rPr>
                        <a:t>(*) 4.3.1 </a:t>
                      </a:r>
                      <a:r>
                        <a:rPr lang="pt-BR" sz="1100" b="0" i="0" kern="1200">
                          <a:solidFill>
                            <a:schemeClr val="tx1"/>
                          </a:solidFill>
                          <a:effectLst/>
                          <a:latin typeface="+mn-lt"/>
                          <a:ea typeface="+mn-ea"/>
                          <a:cs typeface="+mn-cs"/>
                        </a:rPr>
                        <a:t>Travamento depois do condicionamento, quando aplicável</a:t>
                      </a:r>
                    </a:p>
                    <a:p>
                      <a:pPr algn="just" fontAlgn="base"/>
                      <a:r>
                        <a:rPr lang="pt-BR" sz="1100" b="0" i="0" kern="1200">
                          <a:solidFill>
                            <a:schemeClr val="tx1"/>
                          </a:solidFill>
                          <a:effectLst/>
                          <a:highlight>
                            <a:srgbClr val="FFFF00"/>
                          </a:highlight>
                          <a:latin typeface="+mn-lt"/>
                          <a:ea typeface="+mn-ea"/>
                          <a:cs typeface="+mn-cs"/>
                        </a:rPr>
                        <a:t>(*) 4.3.2 </a:t>
                      </a:r>
                      <a:r>
                        <a:rPr lang="pt-BR" sz="1100" b="0" i="0" kern="1200">
                          <a:solidFill>
                            <a:schemeClr val="tx1"/>
                          </a:solidFill>
                          <a:effectLst/>
                          <a:latin typeface="+mn-lt"/>
                          <a:ea typeface="+mn-ea"/>
                          <a:cs typeface="+mn-cs"/>
                        </a:rPr>
                        <a:t>Travamento depois do condicionamento, quando aplicável</a:t>
                      </a:r>
                    </a:p>
                  </a:txBody>
                  <a:tcPr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56372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1">
            <a:extLst>
              <a:ext uri="{FF2B5EF4-FFF2-40B4-BE49-F238E27FC236}">
                <a16:creationId xmlns:a16="http://schemas.microsoft.com/office/drawing/2014/main" id="{C0A01F44-5064-7463-E455-E8DB8420587A}"/>
              </a:ext>
            </a:extLst>
          </p:cNvPr>
          <p:cNvSpPr txBox="1">
            <a:spLocks/>
          </p:cNvSpPr>
          <p:nvPr/>
        </p:nvSpPr>
        <p:spPr>
          <a:xfrm>
            <a:off x="0" y="0"/>
            <a:ext cx="6825803"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700" b="1">
                <a:solidFill>
                  <a:srgbClr val="FFC000"/>
                </a:solidFill>
                <a:latin typeface="Myriad Pro"/>
                <a:cs typeface="Myriad Pro"/>
              </a:rPr>
              <a:t>Anexo G – </a:t>
            </a:r>
            <a:r>
              <a:rPr lang="pt-BR" sz="1700" b="1">
                <a:solidFill>
                  <a:srgbClr val="FFC000"/>
                </a:solidFill>
                <a:latin typeface="Myriad Pro"/>
              </a:rPr>
              <a:t>Objetivo e documentos de referência</a:t>
            </a:r>
            <a:endParaRPr lang="en-US" sz="1700" b="1">
              <a:solidFill>
                <a:srgbClr val="FFC000"/>
              </a:solidFill>
              <a:latin typeface="Myriad Pro"/>
            </a:endParaRPr>
          </a:p>
        </p:txBody>
      </p:sp>
      <p:pic>
        <p:nvPicPr>
          <p:cNvPr id="8" name="Imagem 7">
            <a:extLst>
              <a:ext uri="{FF2B5EF4-FFF2-40B4-BE49-F238E27FC236}">
                <a16:creationId xmlns:a16="http://schemas.microsoft.com/office/drawing/2014/main" id="{25677F62-A17A-27BB-2573-41771057EC14}"/>
              </a:ext>
            </a:extLst>
          </p:cNvPr>
          <p:cNvPicPr>
            <a:picLocks noChangeAspect="1"/>
          </p:cNvPicPr>
          <p:nvPr/>
        </p:nvPicPr>
        <p:blipFill>
          <a:blip r:embed="rId3"/>
          <a:stretch>
            <a:fillRect/>
          </a:stretch>
        </p:blipFill>
        <p:spPr>
          <a:xfrm>
            <a:off x="5794872" y="4458594"/>
            <a:ext cx="3349128" cy="684906"/>
          </a:xfrm>
          <a:prstGeom prst="rect">
            <a:avLst/>
          </a:prstGeom>
        </p:spPr>
      </p:pic>
      <p:graphicFrame>
        <p:nvGraphicFramePr>
          <p:cNvPr id="9" name="Tabela 9">
            <a:extLst>
              <a:ext uri="{FF2B5EF4-FFF2-40B4-BE49-F238E27FC236}">
                <a16:creationId xmlns:a16="http://schemas.microsoft.com/office/drawing/2014/main" id="{2003D67C-7681-FABC-7F8D-99018A4A1333}"/>
              </a:ext>
            </a:extLst>
          </p:cNvPr>
          <p:cNvGraphicFramePr>
            <a:graphicFrameLocks noGrp="1"/>
          </p:cNvGraphicFramePr>
          <p:nvPr>
            <p:extLst>
              <p:ext uri="{D42A27DB-BD31-4B8C-83A1-F6EECF244321}">
                <p14:modId xmlns:p14="http://schemas.microsoft.com/office/powerpoint/2010/main" val="134061078"/>
              </p:ext>
            </p:extLst>
          </p:nvPr>
        </p:nvGraphicFramePr>
        <p:xfrm>
          <a:off x="512053" y="636037"/>
          <a:ext cx="7227066" cy="2494280"/>
        </p:xfrm>
        <a:graphic>
          <a:graphicData uri="http://schemas.openxmlformats.org/drawingml/2006/table">
            <a:tbl>
              <a:tblPr firstRow="1" bandRow="1">
                <a:tableStyleId>{3B4B98B0-60AC-42C2-AFA5-B58CD77FA1E5}</a:tableStyleId>
              </a:tblPr>
              <a:tblGrid>
                <a:gridCol w="1597445">
                  <a:extLst>
                    <a:ext uri="{9D8B030D-6E8A-4147-A177-3AD203B41FA5}">
                      <a16:colId xmlns:a16="http://schemas.microsoft.com/office/drawing/2014/main" val="2377162100"/>
                    </a:ext>
                  </a:extLst>
                </a:gridCol>
                <a:gridCol w="2613112">
                  <a:extLst>
                    <a:ext uri="{9D8B030D-6E8A-4147-A177-3AD203B41FA5}">
                      <a16:colId xmlns:a16="http://schemas.microsoft.com/office/drawing/2014/main" val="3776490174"/>
                    </a:ext>
                  </a:extLst>
                </a:gridCol>
                <a:gridCol w="3016509">
                  <a:extLst>
                    <a:ext uri="{9D8B030D-6E8A-4147-A177-3AD203B41FA5}">
                      <a16:colId xmlns:a16="http://schemas.microsoft.com/office/drawing/2014/main" val="3136122179"/>
                    </a:ext>
                  </a:extLst>
                </a:gridCol>
              </a:tblGrid>
              <a:tr h="370840">
                <a:tc>
                  <a:txBody>
                    <a:bodyPr/>
                    <a:lstStyle/>
                    <a:p>
                      <a:r>
                        <a:rPr lang="pt-BR" sz="1400" b="1"/>
                        <a:t>REGRAMENTO: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pt-BR" sz="1400" b="1" i="0">
                          <a:solidFill>
                            <a:srgbClr val="000000"/>
                          </a:solidFill>
                          <a:effectLst/>
                          <a:highlight>
                            <a:srgbClr val="FFFF00"/>
                          </a:highlight>
                          <a:latin typeface="Calibri"/>
                        </a:rPr>
                        <a:t>Art. 37-A, inciso II (Atual)</a:t>
                      </a:r>
                      <a:endParaRPr lang="pt-BR" sz="2000" b="0" i="0">
                        <a:solidFill>
                          <a:srgbClr val="000000"/>
                        </a:solidFill>
                        <a:effectLst/>
                        <a:highlight>
                          <a:srgbClr val="FFFF00"/>
                        </a:highligh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Anexo G do Anexo III-A (Sugerido)</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558955"/>
                  </a:ext>
                </a:extLst>
              </a:tr>
              <a:tr h="370840">
                <a:tc>
                  <a:txBody>
                    <a:bodyPr/>
                    <a:lstStyle/>
                    <a:p>
                      <a:r>
                        <a:rPr lang="pt-BR" sz="1400" b="1"/>
                        <a:t>EPI:</a:t>
                      </a:r>
                    </a:p>
                  </a:txBody>
                  <a:tcPr>
                    <a:lnR w="12700" cap="flat" cmpd="sng" algn="ctr">
                      <a:solidFill>
                        <a:schemeClr val="tx1"/>
                      </a:solidFill>
                      <a:prstDash val="solid"/>
                      <a:round/>
                      <a:headEnd type="none" w="med" len="med"/>
                      <a:tailEnd type="none" w="med" len="med"/>
                    </a:lnR>
                    <a:lnT w="12700" cmpd="sng">
                      <a:noFill/>
                    </a:lnT>
                  </a:tcPr>
                </a:tc>
                <a:tc>
                  <a:txBody>
                    <a:bodyPr/>
                    <a:lstStyle/>
                    <a:p>
                      <a:pPr algn="ctr"/>
                      <a:r>
                        <a:rPr lang="pt-BR" sz="1200" b="0" i="0">
                          <a:solidFill>
                            <a:srgbClr val="000000"/>
                          </a:solidFill>
                          <a:effectLst/>
                          <a:latin typeface="+mn-lt"/>
                        </a:rPr>
                        <a:t>Protetor auditivo</a:t>
                      </a:r>
                      <a:endParaRPr lang="pt-BR" sz="12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a:solidFill>
                            <a:srgbClr val="000000"/>
                          </a:solidFill>
                          <a:effectLst/>
                          <a:latin typeface="+mn-lt"/>
                        </a:rPr>
                        <a:t>Protetor auditivo</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646375317"/>
                  </a:ext>
                </a:extLst>
              </a:tr>
              <a:tr h="370840">
                <a:tc>
                  <a:txBody>
                    <a:bodyPr/>
                    <a:lstStyle/>
                    <a:p>
                      <a:r>
                        <a:rPr lang="pt-BR" sz="1400" b="1"/>
                        <a:t>MODALIDADE:</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Ensaio de tipo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Certificação da conformidade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0553694"/>
                  </a:ext>
                </a:extLst>
              </a:tr>
              <a:tr h="370840">
                <a:tc>
                  <a:txBody>
                    <a:bodyPr/>
                    <a:lstStyle/>
                    <a:p>
                      <a:r>
                        <a:rPr lang="pt-BR" sz="1400" b="1"/>
                        <a:t>NORMA TÉCNICA APLICÁVEL:</a:t>
                      </a:r>
                    </a:p>
                  </a:txBody>
                  <a:tcPr>
                    <a:lnR w="12700" cap="flat" cmpd="sng" algn="ctr">
                      <a:solidFill>
                        <a:schemeClr val="tx1"/>
                      </a:solidFill>
                      <a:prstDash val="solid"/>
                      <a:round/>
                      <a:headEnd type="none" w="med" len="med"/>
                      <a:tailEnd type="none" w="med" len="med"/>
                    </a:lnR>
                  </a:tcPr>
                </a:tc>
                <a:tc>
                  <a:txBody>
                    <a:bodyPr/>
                    <a:lstStyle/>
                    <a:p>
                      <a:pPr algn="ctr" fontAlgn="base"/>
                      <a:r>
                        <a:rPr lang="pt-BR" sz="1200" b="0" i="0" kern="1200">
                          <a:solidFill>
                            <a:srgbClr val="000000"/>
                          </a:solidFill>
                          <a:effectLst/>
                          <a:latin typeface="+mn-lt"/>
                          <a:ea typeface="+mn-ea"/>
                          <a:cs typeface="+mn-cs"/>
                        </a:rPr>
                        <a:t>ABNT NBR 16076</a:t>
                      </a:r>
                      <a:endParaRPr lang="pt-BR" sz="1200" b="0" i="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kern="1200">
                          <a:solidFill>
                            <a:srgbClr val="000000"/>
                          </a:solidFill>
                          <a:effectLst/>
                          <a:latin typeface="+mn-lt"/>
                          <a:ea typeface="+mn-ea"/>
                          <a:cs typeface="+mn-cs"/>
                        </a:rPr>
                        <a:t>ABNT NBR 16076</a:t>
                      </a:r>
                      <a:r>
                        <a:rPr lang="pt-BR" sz="1200" b="0" i="0">
                          <a:solidFill>
                            <a:srgbClr val="000000"/>
                          </a:solidFill>
                          <a:effectLst/>
                          <a:latin typeface="+mn-lt"/>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lang="pt-BR" sz="1200" b="0" i="0">
                          <a:solidFill>
                            <a:srgbClr val="000000"/>
                          </a:solidFill>
                          <a:effectLst/>
                          <a:latin typeface="+mn-lt"/>
                        </a:rPr>
                        <a:t>ABNT NBR 17072</a:t>
                      </a:r>
                    </a:p>
                    <a:p>
                      <a:pPr algn="ctr"/>
                      <a:endParaRPr lang="pt-BR" sz="1200" b="1">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859439"/>
                  </a:ext>
                </a:extLst>
              </a:tr>
              <a:tr h="370840">
                <a:tc>
                  <a:txBody>
                    <a:bodyPr/>
                    <a:lstStyle/>
                    <a:p>
                      <a:r>
                        <a:rPr lang="pt-BR" sz="1400" b="1"/>
                        <a:t>AGRUPAMENTO:</a:t>
                      </a:r>
                    </a:p>
                  </a:txBody>
                  <a:tcPr>
                    <a:lnR w="12700" cap="flat" cmpd="sng" algn="ctr">
                      <a:solidFill>
                        <a:schemeClr val="tx1"/>
                      </a:solidFill>
                      <a:prstDash val="solid"/>
                      <a:round/>
                      <a:headEnd type="none" w="med" len="med"/>
                      <a:tailEnd type="none" w="med" len="med"/>
                    </a:lnR>
                    <a:lnB>
                      <a:noFill/>
                    </a:lnB>
                  </a:tcPr>
                </a:tc>
                <a:tc>
                  <a:txBody>
                    <a:bodyPr/>
                    <a:lstStyle/>
                    <a:p>
                      <a:pPr algn="ctr"/>
                      <a:r>
                        <a:rPr lang="pt-BR" sz="1200" b="0" i="0" kern="1200">
                          <a:solidFill>
                            <a:schemeClr val="tx1"/>
                          </a:solidFill>
                          <a:effectLst/>
                          <a:latin typeface="+mn-lt"/>
                          <a:ea typeface="+mn-ea"/>
                          <a:cs typeface="+mn-cs"/>
                        </a:rPr>
                        <a:t>Modelo</a:t>
                      </a:r>
                      <a:endParaRPr lang="pt-BR"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pPr algn="ctr"/>
                      <a:r>
                        <a:rPr lang="pt-BR" sz="1200" b="0" i="0">
                          <a:solidFill>
                            <a:srgbClr val="000000"/>
                          </a:solidFill>
                          <a:effectLst/>
                          <a:latin typeface="+mn-lt"/>
                        </a:rPr>
                        <a:t>Modelo</a:t>
                      </a:r>
                      <a:endParaRPr lang="pt-BR" sz="1200" b="1">
                        <a:latin typeface="+mn-lt"/>
                      </a:endParaRPr>
                    </a:p>
                  </a:txBody>
                  <a:tcPr>
                    <a:lnL w="12700" cap="flat" cmpd="sng" algn="ctr">
                      <a:solidFill>
                        <a:schemeClr val="tx1"/>
                      </a:solidFill>
                      <a:prstDash val="solid"/>
                      <a:round/>
                      <a:headEnd type="none" w="med" len="med"/>
                      <a:tailEnd type="none" w="med" len="med"/>
                    </a:lnL>
                    <a:lnB>
                      <a:noFill/>
                    </a:lnB>
                  </a:tcPr>
                </a:tc>
                <a:extLst>
                  <a:ext uri="{0D108BD9-81ED-4DB2-BD59-A6C34878D82A}">
                    <a16:rowId xmlns:a16="http://schemas.microsoft.com/office/drawing/2014/main" val="1793865256"/>
                  </a:ext>
                </a:extLst>
              </a:tr>
              <a:tr h="370840">
                <a:tc>
                  <a:txBody>
                    <a:bodyPr/>
                    <a:lstStyle/>
                    <a:p>
                      <a:r>
                        <a:rPr lang="pt-BR" sz="1400" b="1"/>
                        <a:t>VIGÊNCIA:</a:t>
                      </a:r>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a:latin typeface="+mn-lt"/>
                        </a:rPr>
                        <a:t>Até 31 de dezembro de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pt-BR" sz="1200" b="0" i="0">
                          <a:solidFill>
                            <a:srgbClr val="000000"/>
                          </a:solidFill>
                          <a:effectLst/>
                          <a:latin typeface="+mn-lt"/>
                        </a:rPr>
                        <a:t>A partir de 1º de janeiro de 2025</a:t>
                      </a:r>
                      <a:endParaRPr lang="pt-BR" sz="1200" b="1">
                        <a:latin typeface="+mn-lt"/>
                      </a:endParaRPr>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008854"/>
                  </a:ext>
                </a:extLst>
              </a:tr>
            </a:tbl>
          </a:graphicData>
        </a:graphic>
      </p:graphicFrame>
    </p:spTree>
    <p:extLst>
      <p:ext uri="{BB962C8B-B14F-4D97-AF65-F5344CB8AC3E}">
        <p14:creationId xmlns:p14="http://schemas.microsoft.com/office/powerpoint/2010/main" val="240389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4255606233"/>
              </p:ext>
            </p:extLst>
          </p:nvPr>
        </p:nvGraphicFramePr>
        <p:xfrm>
          <a:off x="-1" y="398780"/>
          <a:ext cx="9144001" cy="4531360"/>
        </p:xfrm>
        <a:graphic>
          <a:graphicData uri="http://schemas.openxmlformats.org/drawingml/2006/table">
            <a:tbl>
              <a:tblPr firstRow="1" bandRow="1">
                <a:tableStyleId>{3B4B98B0-60AC-42C2-AFA5-B58CD77FA1E5}</a:tableStyleId>
              </a:tblPr>
              <a:tblGrid>
                <a:gridCol w="1275378">
                  <a:extLst>
                    <a:ext uri="{9D8B030D-6E8A-4147-A177-3AD203B41FA5}">
                      <a16:colId xmlns:a16="http://schemas.microsoft.com/office/drawing/2014/main" val="2377162100"/>
                    </a:ext>
                  </a:extLst>
                </a:gridCol>
                <a:gridCol w="3928433">
                  <a:extLst>
                    <a:ext uri="{9D8B030D-6E8A-4147-A177-3AD203B41FA5}">
                      <a16:colId xmlns:a16="http://schemas.microsoft.com/office/drawing/2014/main" val="3776490174"/>
                    </a:ext>
                  </a:extLst>
                </a:gridCol>
                <a:gridCol w="3940190">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r>
                        <a:rPr lang="pt-BR" sz="1400" b="1"/>
                        <a:t>Anexo </a:t>
                      </a:r>
                      <a:r>
                        <a:rPr lang="pt-BR" sz="1400" b="1" err="1"/>
                        <a:t>D</a:t>
                      </a:r>
                      <a:endParaRPr lang="pt-BR" sz="1400" b="1"/>
                    </a:p>
                    <a:p>
                      <a:r>
                        <a:rPr lang="pt-BR" sz="1400" b="1"/>
                        <a:t>(correção)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l"/>
                      <a:r>
                        <a:rPr lang="pt-BR" sz="1100" b="0" i="0" kern="1200">
                          <a:solidFill>
                            <a:schemeClr val="tx1"/>
                          </a:solidFill>
                          <a:effectLst/>
                          <a:latin typeface="+mn-lt"/>
                          <a:ea typeface="+mn-ea"/>
                          <a:cs typeface="+mn-cs"/>
                        </a:rPr>
                        <a:t>Figura </a:t>
                      </a:r>
                      <a:r>
                        <a:rPr lang="pt-BR" sz="1100" b="0" i="0" kern="1200">
                          <a:solidFill>
                            <a:schemeClr val="tx1"/>
                          </a:solidFill>
                          <a:effectLst/>
                          <a:highlight>
                            <a:srgbClr val="FFFF00"/>
                          </a:highlight>
                          <a:latin typeface="+mn-lt"/>
                          <a:ea typeface="+mn-ea"/>
                          <a:cs typeface="+mn-cs"/>
                        </a:rPr>
                        <a:t>A3.1</a:t>
                      </a:r>
                      <a:r>
                        <a:rPr lang="pt-BR" sz="1100" b="0" i="0" kern="1200">
                          <a:solidFill>
                            <a:schemeClr val="tx1"/>
                          </a:solidFill>
                          <a:effectLst/>
                          <a:latin typeface="+mn-lt"/>
                          <a:ea typeface="+mn-ea"/>
                          <a:cs typeface="+mn-cs"/>
                        </a:rPr>
                        <a:t>  - Corte da amostra de luva para ensaios microbiológicos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l"/>
                      <a:r>
                        <a:rPr lang="pt-BR" sz="1100" b="0" i="0" kern="1200">
                          <a:solidFill>
                            <a:schemeClr val="tx1"/>
                          </a:solidFill>
                          <a:effectLst/>
                          <a:latin typeface="+mn-lt"/>
                          <a:ea typeface="+mn-ea"/>
                          <a:cs typeface="+mn-cs"/>
                        </a:rPr>
                        <a:t>Figura </a:t>
                      </a:r>
                      <a:r>
                        <a:rPr lang="pt-BR" sz="1100" b="0" i="0" kern="1200">
                          <a:solidFill>
                            <a:schemeClr val="tx1"/>
                          </a:solidFill>
                          <a:effectLst/>
                          <a:highlight>
                            <a:srgbClr val="FFFF00"/>
                          </a:highlight>
                          <a:latin typeface="+mn-lt"/>
                          <a:ea typeface="+mn-ea"/>
                          <a:cs typeface="+mn-cs"/>
                        </a:rPr>
                        <a:t>A1.1</a:t>
                      </a:r>
                      <a:r>
                        <a:rPr lang="pt-BR" sz="1100" b="0" i="0" kern="1200">
                          <a:solidFill>
                            <a:schemeClr val="tx1"/>
                          </a:solidFill>
                          <a:effectLst/>
                          <a:latin typeface="+mn-lt"/>
                          <a:ea typeface="+mn-ea"/>
                          <a:cs typeface="+mn-cs"/>
                        </a:rPr>
                        <a:t>  - Corte da amostra de luva para ensaios microbiológicos</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r>
                        <a:rPr lang="pt-BR" sz="1400" b="1"/>
                        <a:t>Anexo E</a:t>
                      </a:r>
                    </a:p>
                    <a:p>
                      <a:r>
                        <a:rPr lang="pt-BR" sz="1400" b="1"/>
                        <a:t>(inclusão)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l"/>
                      <a:endParaRPr lang="pt-BR"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pt-BR" sz="1100" b="0" i="0" kern="1200">
                          <a:solidFill>
                            <a:schemeClr val="tx1"/>
                          </a:solidFill>
                          <a:effectLst/>
                          <a:highlight>
                            <a:srgbClr val="FFFF00"/>
                          </a:highlight>
                          <a:latin typeface="+mn-lt"/>
                          <a:ea typeface="+mn-ea"/>
                          <a:cs typeface="+mn-cs"/>
                        </a:rPr>
                        <a:t>5.3 Avaliação de Recertificação</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r h="0">
                <a:tc>
                  <a:txBody>
                    <a:bodyPr/>
                    <a:lstStyle/>
                    <a:p>
                      <a:r>
                        <a:rPr lang="pt-BR" sz="1400" b="1"/>
                        <a:t>Anexo </a:t>
                      </a:r>
                      <a:r>
                        <a:rPr lang="pt-BR" sz="1400" b="1" err="1"/>
                        <a:t>F</a:t>
                      </a:r>
                      <a:endParaRPr lang="pt-BR" sz="1400" b="1"/>
                    </a:p>
                    <a:p>
                      <a:r>
                        <a:rPr lang="pt-BR" sz="1400" b="1"/>
                        <a:t>(correção)</a:t>
                      </a:r>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l" fontAlgn="base"/>
                      <a:r>
                        <a:rPr lang="pt-BR" sz="1100" b="0" i="0" kern="1200">
                          <a:solidFill>
                            <a:schemeClr val="tx1"/>
                          </a:solidFill>
                          <a:effectLst/>
                          <a:latin typeface="+mn-lt"/>
                          <a:ea typeface="+mn-ea"/>
                          <a:cs typeface="+mn-cs"/>
                        </a:rPr>
                        <a:t>EN 14058 - temperaturas </a:t>
                      </a:r>
                      <a:r>
                        <a:rPr lang="pt-BR" sz="1100" b="0" i="0" kern="1200">
                          <a:solidFill>
                            <a:schemeClr val="tx1"/>
                          </a:solidFill>
                          <a:effectLst/>
                          <a:highlight>
                            <a:srgbClr val="FFFF00"/>
                          </a:highlight>
                          <a:latin typeface="+mn-lt"/>
                          <a:ea typeface="+mn-ea"/>
                          <a:cs typeface="+mn-cs"/>
                        </a:rPr>
                        <a:t>até 5</a:t>
                      </a:r>
                      <a:r>
                        <a:rPr lang="pt-BR" sz="1100" b="0" i="0" kern="1200">
                          <a:solidFill>
                            <a:schemeClr val="tx1"/>
                          </a:solidFill>
                          <a:effectLst/>
                          <a:latin typeface="+mn-lt"/>
                          <a:ea typeface="+mn-ea"/>
                          <a:cs typeface="+mn-cs"/>
                        </a:rPr>
                        <a:t> °C</a:t>
                      </a:r>
                    </a:p>
                    <a:p>
                      <a:pPr algn="l" fontAlgn="base"/>
                      <a:r>
                        <a:rPr lang="pt-BR" sz="1100" b="0" i="0" kern="1200">
                          <a:solidFill>
                            <a:schemeClr val="tx1"/>
                          </a:solidFill>
                          <a:effectLst/>
                          <a:latin typeface="+mn-lt"/>
                          <a:ea typeface="+mn-ea"/>
                          <a:cs typeface="+mn-cs"/>
                        </a:rPr>
                        <a:t>EN 342 - temperaturas </a:t>
                      </a:r>
                      <a:r>
                        <a:rPr lang="pt-BR" sz="1100" b="0" i="0" kern="1200">
                          <a:solidFill>
                            <a:schemeClr val="tx1"/>
                          </a:solidFill>
                          <a:effectLst/>
                          <a:highlight>
                            <a:srgbClr val="FFFF00"/>
                          </a:highlight>
                          <a:latin typeface="+mn-lt"/>
                          <a:ea typeface="+mn-ea"/>
                          <a:cs typeface="+mn-cs"/>
                        </a:rPr>
                        <a:t>inferiores a </a:t>
                      </a:r>
                      <a:r>
                        <a:rPr lang="pt-BR" sz="1100" b="0" i="0" kern="1200">
                          <a:solidFill>
                            <a:schemeClr val="tx1"/>
                          </a:solidFill>
                          <a:effectLst/>
                          <a:latin typeface="+mn-lt"/>
                          <a:ea typeface="+mn-ea"/>
                          <a:cs typeface="+mn-cs"/>
                        </a:rPr>
                        <a:t>-5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algn="l" defTabSz="685800" rtl="0" eaLnBrk="1" fontAlgn="base" latinLnBrk="0" hangingPunct="1"/>
                      <a:r>
                        <a:rPr lang="pt-BR" sz="1100" b="0" i="0" kern="1200">
                          <a:solidFill>
                            <a:schemeClr val="tx1"/>
                          </a:solidFill>
                          <a:effectLst/>
                          <a:latin typeface="+mn-lt"/>
                          <a:ea typeface="+mn-ea"/>
                          <a:cs typeface="+mn-cs"/>
                        </a:rPr>
                        <a:t>EN 14058 - temperaturas </a:t>
                      </a:r>
                      <a:r>
                        <a:rPr lang="pt-BR" sz="1100" b="0" i="0" kern="1200">
                          <a:solidFill>
                            <a:schemeClr val="tx1"/>
                          </a:solidFill>
                          <a:effectLst/>
                          <a:highlight>
                            <a:srgbClr val="FFFF00"/>
                          </a:highlight>
                          <a:latin typeface="+mn-lt"/>
                          <a:ea typeface="+mn-ea"/>
                          <a:cs typeface="+mn-cs"/>
                        </a:rPr>
                        <a:t>acima de -</a:t>
                      </a:r>
                      <a:r>
                        <a:rPr lang="pt-BR" sz="1100" b="0" i="0" kern="1200">
                          <a:solidFill>
                            <a:schemeClr val="tx1"/>
                          </a:solidFill>
                          <a:effectLst/>
                          <a:latin typeface="+mn-lt"/>
                          <a:ea typeface="+mn-ea"/>
                          <a:cs typeface="+mn-cs"/>
                        </a:rPr>
                        <a:t>5 °C</a:t>
                      </a:r>
                    </a:p>
                    <a:p>
                      <a:pPr marL="0" algn="l" defTabSz="685800" rtl="0" eaLnBrk="1" fontAlgn="base" latinLnBrk="0" hangingPunct="1"/>
                      <a:r>
                        <a:rPr lang="pt-BR" sz="1100" b="0" i="0" kern="1200">
                          <a:solidFill>
                            <a:schemeClr val="tx1"/>
                          </a:solidFill>
                          <a:effectLst/>
                          <a:latin typeface="+mn-lt"/>
                          <a:ea typeface="+mn-ea"/>
                          <a:cs typeface="+mn-cs"/>
                        </a:rPr>
                        <a:t>EN 342 - temperaturas </a:t>
                      </a:r>
                      <a:r>
                        <a:rPr lang="pt-BR" sz="1100" b="0" i="0" kern="1200">
                          <a:solidFill>
                            <a:schemeClr val="tx1"/>
                          </a:solidFill>
                          <a:effectLst/>
                          <a:highlight>
                            <a:srgbClr val="FFFF00"/>
                          </a:highlight>
                          <a:latin typeface="+mn-lt"/>
                          <a:ea typeface="+mn-ea"/>
                          <a:cs typeface="+mn-cs"/>
                        </a:rPr>
                        <a:t>iguais ou abaixo de</a:t>
                      </a:r>
                      <a:r>
                        <a:rPr lang="pt-BR" sz="1100" b="0" i="0" kern="1200">
                          <a:solidFill>
                            <a:schemeClr val="tx1"/>
                          </a:solidFill>
                          <a:effectLst/>
                          <a:latin typeface="+mn-lt"/>
                          <a:ea typeface="+mn-ea"/>
                          <a:cs typeface="+mn-cs"/>
                        </a:rPr>
                        <a:t> -5 °C </a:t>
                      </a:r>
                    </a:p>
                  </a:txBody>
                  <a:tcPr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4055369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400" b="1"/>
                        <a:t>Anexo </a:t>
                      </a:r>
                      <a:r>
                        <a:rPr lang="pt-BR" sz="1400" b="1" err="1"/>
                        <a:t>F</a:t>
                      </a:r>
                      <a:endParaRPr lang="pt-BR" sz="1400" b="1"/>
                    </a:p>
                    <a:p>
                      <a:r>
                        <a:rPr lang="pt-BR" sz="1400" b="1"/>
                        <a:t>Item 1.2.3</a:t>
                      </a:r>
                    </a:p>
                    <a:p>
                      <a:r>
                        <a:rPr lang="pt-BR" sz="1400" b="1"/>
                        <a:t>(atualização)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fontAlgn="base"/>
                      <a:r>
                        <a:rPr lang="pt-BR" sz="1100" b="0" i="0" kern="1200">
                          <a:solidFill>
                            <a:schemeClr val="tx1"/>
                          </a:solidFill>
                          <a:effectLst/>
                          <a:latin typeface="+mn-lt"/>
                          <a:ea typeface="+mn-ea"/>
                          <a:cs typeface="+mn-cs"/>
                        </a:rPr>
                        <a:t>1.2.3 Excluem-se dos presentes requisitos os coletes à prova de balas, cuja avaliação deve observar o disposto nas Normas Reguladoras do Processos de Avaliação de Produtos Controlados pelo Exército (EB20-N-04.003), aprovada pela Portaria </a:t>
                      </a:r>
                      <a:r>
                        <a:rPr lang="pt-BR" sz="1100" b="0" i="0" kern="1200" err="1">
                          <a:solidFill>
                            <a:schemeClr val="tx1"/>
                          </a:solidFill>
                          <a:effectLst/>
                          <a:latin typeface="+mn-lt"/>
                          <a:ea typeface="+mn-ea"/>
                          <a:cs typeface="+mn-cs"/>
                        </a:rPr>
                        <a:t>n°</a:t>
                      </a:r>
                      <a:r>
                        <a:rPr lang="pt-BR" sz="1100" b="0" i="0" kern="1200">
                          <a:solidFill>
                            <a:schemeClr val="tx1"/>
                          </a:solidFill>
                          <a:effectLst/>
                          <a:latin typeface="+mn-lt"/>
                          <a:ea typeface="+mn-ea"/>
                          <a:cs typeface="+mn-cs"/>
                        </a:rPr>
                        <a:t> 189 do Estado Maior do Exército, de 18 de agosto de 2020, e as meias de segurança, cuja avaliação é realizada na forma prevista na Portaria MTP nº 672, de 8 de novembro de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latin typeface="+mn-lt"/>
                          <a:ea typeface="+mn-ea"/>
                          <a:cs typeface="+mn-cs"/>
                        </a:rPr>
                        <a:t>1.2.3 Excluem-se dos presentes requisitos: </a:t>
                      </a:r>
                    </a:p>
                    <a:p>
                      <a:pPr algn="just"/>
                      <a:r>
                        <a:rPr lang="pt-BR" sz="1100" b="0" i="0" kern="1200" err="1">
                          <a:solidFill>
                            <a:schemeClr val="tx1"/>
                          </a:solidFill>
                          <a:effectLst/>
                          <a:latin typeface="+mn-lt"/>
                          <a:ea typeface="+mn-ea"/>
                          <a:cs typeface="+mn-cs"/>
                        </a:rPr>
                        <a:t>I</a:t>
                      </a:r>
                      <a:r>
                        <a:rPr lang="pt-BR" sz="1100" b="0" i="0" kern="1200">
                          <a:solidFill>
                            <a:schemeClr val="tx1"/>
                          </a:solidFill>
                          <a:effectLst/>
                          <a:latin typeface="+mn-lt"/>
                          <a:ea typeface="+mn-ea"/>
                          <a:cs typeface="+mn-cs"/>
                        </a:rPr>
                        <a:t> - coletes à prova de balas, cuja avaliação deve observar o disposto nas Normas Reguladoras do Processos de Avaliação de Produtos Controlados pelo Exército (EB20-N-04.003), aprovada pela Portaria </a:t>
                      </a:r>
                      <a:r>
                        <a:rPr lang="pt-BR" sz="1100" b="0" i="0" kern="1200" err="1">
                          <a:solidFill>
                            <a:schemeClr val="tx1"/>
                          </a:solidFill>
                          <a:effectLst/>
                          <a:latin typeface="+mn-lt"/>
                          <a:ea typeface="+mn-ea"/>
                          <a:cs typeface="+mn-cs"/>
                        </a:rPr>
                        <a:t>n°</a:t>
                      </a:r>
                      <a:r>
                        <a:rPr lang="pt-BR" sz="1100" b="0" i="0" kern="1200">
                          <a:solidFill>
                            <a:schemeClr val="tx1"/>
                          </a:solidFill>
                          <a:effectLst/>
                          <a:latin typeface="+mn-lt"/>
                          <a:ea typeface="+mn-ea"/>
                          <a:cs typeface="+mn-cs"/>
                        </a:rPr>
                        <a:t> 189 do Estado Maior do Exército, de 18 de agosto de 2020;</a:t>
                      </a:r>
                    </a:p>
                    <a:p>
                      <a:pPr algn="just"/>
                      <a:r>
                        <a:rPr lang="pt-BR" sz="1100" b="0" i="0" kern="1200">
                          <a:solidFill>
                            <a:schemeClr val="tx1"/>
                          </a:solidFill>
                          <a:effectLst/>
                          <a:latin typeface="+mn-lt"/>
                          <a:ea typeface="+mn-ea"/>
                          <a:cs typeface="+mn-cs"/>
                        </a:rPr>
                        <a:t>II - meias de segurança, cuja avaliação é realizada na forma prevista na Portaria MTP nº 672, de 8 de novembro de 2021;</a:t>
                      </a:r>
                      <a:br>
                        <a:rPr lang="pt-BR" sz="1100" b="0" i="0" kern="1200">
                          <a:solidFill>
                            <a:schemeClr val="tx1"/>
                          </a:solidFill>
                          <a:effectLst/>
                          <a:latin typeface="+mn-lt"/>
                          <a:ea typeface="+mn-ea"/>
                          <a:cs typeface="+mn-cs"/>
                        </a:rPr>
                      </a:br>
                      <a:r>
                        <a:rPr lang="pt-BR" sz="1100" b="0" i="0" kern="1200">
                          <a:solidFill>
                            <a:schemeClr val="tx1"/>
                          </a:solidFill>
                          <a:effectLst/>
                          <a:highlight>
                            <a:srgbClr val="FFFF00"/>
                          </a:highlight>
                          <a:latin typeface="+mn-lt"/>
                          <a:ea typeface="+mn-ea"/>
                          <a:cs typeface="+mn-cs"/>
                        </a:rPr>
                        <a:t>III - </a:t>
                      </a:r>
                      <a:r>
                        <a:rPr lang="pt-BR" sz="1100" b="1" i="0" kern="1200">
                          <a:solidFill>
                            <a:schemeClr val="tx1"/>
                          </a:solidFill>
                          <a:effectLst/>
                          <a:highlight>
                            <a:srgbClr val="FFFF00"/>
                          </a:highlight>
                          <a:latin typeface="+mn-lt"/>
                          <a:ea typeface="+mn-ea"/>
                          <a:cs typeface="+mn-cs"/>
                        </a:rPr>
                        <a:t>mangas isolantes de borracha</a:t>
                      </a:r>
                      <a:r>
                        <a:rPr lang="pt-BR" sz="1100" b="0" i="0" kern="1200">
                          <a:solidFill>
                            <a:schemeClr val="tx1"/>
                          </a:solidFill>
                          <a:effectLst/>
                          <a:highlight>
                            <a:srgbClr val="FFFF00"/>
                          </a:highlight>
                          <a:latin typeface="+mn-lt"/>
                          <a:ea typeface="+mn-ea"/>
                          <a:cs typeface="+mn-cs"/>
                        </a:rPr>
                        <a:t>, cuja avaliação é realizada na forma prevista no </a:t>
                      </a:r>
                      <a:r>
                        <a:rPr lang="pt-BR" sz="1100" b="1" i="0" kern="1200">
                          <a:solidFill>
                            <a:schemeClr val="tx1"/>
                          </a:solidFill>
                          <a:effectLst/>
                          <a:highlight>
                            <a:srgbClr val="FFFF00"/>
                          </a:highlight>
                          <a:latin typeface="+mn-lt"/>
                          <a:ea typeface="+mn-ea"/>
                          <a:cs typeface="+mn-cs"/>
                        </a:rPr>
                        <a:t>Anexo </a:t>
                      </a:r>
                      <a:r>
                        <a:rPr lang="pt-BR" sz="1100" b="1" i="0" kern="1200" err="1">
                          <a:solidFill>
                            <a:schemeClr val="tx1"/>
                          </a:solidFill>
                          <a:effectLst/>
                          <a:highlight>
                            <a:srgbClr val="FFFF00"/>
                          </a:highlight>
                          <a:latin typeface="+mn-lt"/>
                          <a:ea typeface="+mn-ea"/>
                          <a:cs typeface="+mn-cs"/>
                        </a:rPr>
                        <a:t>I</a:t>
                      </a:r>
                      <a:r>
                        <a:rPr lang="pt-BR" sz="1100" b="0" i="0" kern="1200">
                          <a:solidFill>
                            <a:schemeClr val="tx1"/>
                          </a:solidFill>
                          <a:effectLst/>
                          <a:highlight>
                            <a:srgbClr val="FFFF00"/>
                          </a:highlight>
                          <a:latin typeface="+mn-lt"/>
                          <a:ea typeface="+mn-ea"/>
                          <a:cs typeface="+mn-cs"/>
                        </a:rPr>
                        <a:t> do Anexo III-A da Portaria MTP nº 672, de 2021 ou substitutiva; e </a:t>
                      </a:r>
                    </a:p>
                    <a:p>
                      <a:pPr algn="just"/>
                      <a:r>
                        <a:rPr lang="pt-BR" sz="1100" b="0" i="0" kern="1200">
                          <a:solidFill>
                            <a:schemeClr val="tx1"/>
                          </a:solidFill>
                          <a:effectLst/>
                          <a:highlight>
                            <a:srgbClr val="FFFF00"/>
                          </a:highlight>
                          <a:latin typeface="+mn-lt"/>
                          <a:ea typeface="+mn-ea"/>
                          <a:cs typeface="+mn-cs"/>
                        </a:rPr>
                        <a:t>IV - </a:t>
                      </a:r>
                      <a:r>
                        <a:rPr lang="pt-BR" sz="1100" b="1" i="0" kern="1200">
                          <a:solidFill>
                            <a:schemeClr val="tx1"/>
                          </a:solidFill>
                          <a:effectLst/>
                          <a:highlight>
                            <a:srgbClr val="FFFF00"/>
                          </a:highlight>
                          <a:latin typeface="+mn-lt"/>
                          <a:ea typeface="+mn-ea"/>
                          <a:cs typeface="+mn-cs"/>
                        </a:rPr>
                        <a:t>vestimenta condutiva de segurança para proteção de todo o corpo para trabalho ao potencial</a:t>
                      </a:r>
                      <a:r>
                        <a:rPr lang="pt-BR" sz="1100" b="0" i="0" kern="1200">
                          <a:solidFill>
                            <a:schemeClr val="tx1"/>
                          </a:solidFill>
                          <a:effectLst/>
                          <a:highlight>
                            <a:srgbClr val="FFFF00"/>
                          </a:highlight>
                          <a:latin typeface="+mn-lt"/>
                          <a:ea typeface="+mn-ea"/>
                          <a:cs typeface="+mn-cs"/>
                        </a:rPr>
                        <a:t>, cuja avaliação é realizada na forma prevista no </a:t>
                      </a:r>
                      <a:r>
                        <a:rPr lang="pt-BR" sz="1100" b="1" i="0" kern="1200">
                          <a:solidFill>
                            <a:schemeClr val="tx1"/>
                          </a:solidFill>
                          <a:effectLst/>
                          <a:highlight>
                            <a:srgbClr val="FFFF00"/>
                          </a:highlight>
                          <a:latin typeface="+mn-lt"/>
                          <a:ea typeface="+mn-ea"/>
                          <a:cs typeface="+mn-cs"/>
                        </a:rPr>
                        <a:t>Anexo J</a:t>
                      </a:r>
                      <a:r>
                        <a:rPr lang="pt-BR" sz="1100" b="0" i="0" kern="1200">
                          <a:solidFill>
                            <a:schemeClr val="tx1"/>
                          </a:solidFill>
                          <a:effectLst/>
                          <a:highlight>
                            <a:srgbClr val="FFFF00"/>
                          </a:highlight>
                          <a:latin typeface="+mn-lt"/>
                          <a:ea typeface="+mn-ea"/>
                          <a:cs typeface="+mn-cs"/>
                        </a:rPr>
                        <a:t> do Anexo III-A da Portaria MTP nº 672, de 2021 ou substitutiva.</a:t>
                      </a:r>
                      <a:endParaRPr lang="pt-BR" sz="1100" b="0" i="0" u="none" kern="1200">
                        <a:solidFill>
                          <a:schemeClr val="tx1"/>
                        </a:solidFill>
                        <a:effectLst/>
                        <a:highlight>
                          <a:srgbClr val="FFFF00"/>
                        </a:highlight>
                        <a:latin typeface="+mn-lt"/>
                        <a:ea typeface="+mn-ea"/>
                        <a:cs typeface="+mn-cs"/>
                      </a:endParaRP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00508281"/>
                  </a:ext>
                </a:extLst>
              </a:tr>
            </a:tbl>
          </a:graphicData>
        </a:graphic>
      </p:graphicFrame>
    </p:spTree>
    <p:extLst>
      <p:ext uri="{BB962C8B-B14F-4D97-AF65-F5344CB8AC3E}">
        <p14:creationId xmlns:p14="http://schemas.microsoft.com/office/powerpoint/2010/main" val="951184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136822318"/>
              </p:ext>
            </p:extLst>
          </p:nvPr>
        </p:nvGraphicFramePr>
        <p:xfrm>
          <a:off x="1" y="927590"/>
          <a:ext cx="9144001" cy="2641600"/>
        </p:xfrm>
        <a:graphic>
          <a:graphicData uri="http://schemas.openxmlformats.org/drawingml/2006/table">
            <a:tbl>
              <a:tblPr firstRow="1" bandRow="1">
                <a:tableStyleId>{3B4B98B0-60AC-42C2-AFA5-B58CD77FA1E5}</a:tableStyleId>
              </a:tblPr>
              <a:tblGrid>
                <a:gridCol w="1275378">
                  <a:extLst>
                    <a:ext uri="{9D8B030D-6E8A-4147-A177-3AD203B41FA5}">
                      <a16:colId xmlns:a16="http://schemas.microsoft.com/office/drawing/2014/main" val="2377162100"/>
                    </a:ext>
                  </a:extLst>
                </a:gridCol>
                <a:gridCol w="3924584">
                  <a:extLst>
                    <a:ext uri="{9D8B030D-6E8A-4147-A177-3AD203B41FA5}">
                      <a16:colId xmlns:a16="http://schemas.microsoft.com/office/drawing/2014/main" val="3776490174"/>
                    </a:ext>
                  </a:extLst>
                </a:gridCol>
                <a:gridCol w="3944039">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r>
                        <a:rPr lang="pt-BR" sz="1400" b="1"/>
                        <a:t>Anexo </a:t>
                      </a:r>
                      <a:r>
                        <a:rPr lang="pt-BR" sz="1400" b="1" err="1"/>
                        <a:t>F</a:t>
                      </a:r>
                      <a:endParaRPr lang="pt-BR" sz="1400" b="1"/>
                    </a:p>
                    <a:p>
                      <a:r>
                        <a:rPr lang="pt-BR" sz="1350" b="1" i="0" kern="1200">
                          <a:solidFill>
                            <a:schemeClr val="tx1"/>
                          </a:solidFill>
                          <a:effectLst/>
                          <a:latin typeface="+mn-lt"/>
                          <a:ea typeface="+mn-ea"/>
                          <a:cs typeface="+mn-cs"/>
                        </a:rPr>
                        <a:t>Apêndice V, item 3.1.2.1, alínea </a:t>
                      </a:r>
                      <a:r>
                        <a:rPr lang="pt-BR" sz="1350" b="1" i="0" kern="1200" err="1">
                          <a:solidFill>
                            <a:schemeClr val="tx1"/>
                          </a:solidFill>
                          <a:effectLst/>
                          <a:latin typeface="+mn-lt"/>
                          <a:ea typeface="+mn-ea"/>
                          <a:cs typeface="+mn-cs"/>
                        </a:rPr>
                        <a:t>c</a:t>
                      </a:r>
                      <a:endParaRPr lang="pt-BR" sz="1350" b="1" i="0" kern="1200">
                        <a:solidFill>
                          <a:schemeClr val="tx1"/>
                        </a:solidFill>
                        <a:effectLst/>
                        <a:latin typeface="+mn-lt"/>
                        <a:ea typeface="+mn-ea"/>
                        <a:cs typeface="+mn-cs"/>
                      </a:endParaRPr>
                    </a:p>
                    <a:p>
                      <a:r>
                        <a:rPr lang="pt-BR" sz="1400" b="1"/>
                        <a:t>(correção)</a:t>
                      </a:r>
                    </a:p>
                  </a:txBody>
                  <a:tcP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fontAlgn="base"/>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para avaliação segundo a NFPA 1972, de acordo com a Tabela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marL="0" algn="just" defTabSz="685800" rtl="0" eaLnBrk="1" fontAlgn="base" latinLnBrk="0" hangingPunct="1"/>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para avaliação segundo a </a:t>
                      </a:r>
                      <a:r>
                        <a:rPr lang="pt-BR" sz="1100" b="0" i="0" kern="1200">
                          <a:solidFill>
                            <a:schemeClr val="tx1"/>
                          </a:solidFill>
                          <a:effectLst/>
                          <a:highlight>
                            <a:srgbClr val="FFFF00"/>
                          </a:highlight>
                          <a:latin typeface="+mn-lt"/>
                          <a:ea typeface="+mn-ea"/>
                          <a:cs typeface="+mn-cs"/>
                        </a:rPr>
                        <a:t>NFPA 1971</a:t>
                      </a:r>
                      <a:r>
                        <a:rPr lang="pt-BR" sz="1100" b="0" i="0" kern="1200">
                          <a:solidFill>
                            <a:schemeClr val="tx1"/>
                          </a:solidFill>
                          <a:effectLst/>
                          <a:latin typeface="+mn-lt"/>
                          <a:ea typeface="+mn-ea"/>
                          <a:cs typeface="+mn-cs"/>
                        </a:rPr>
                        <a:t>, de acordo com a Tabela 3.</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r>
                        <a:rPr lang="pt-BR" sz="1400" b="1"/>
                        <a:t>Anexo </a:t>
                      </a:r>
                      <a:r>
                        <a:rPr lang="pt-BR" sz="1400" b="1" err="1"/>
                        <a:t>F</a:t>
                      </a:r>
                      <a:endParaRPr lang="pt-BR" sz="1400" b="1"/>
                    </a:p>
                    <a:p>
                      <a:r>
                        <a:rPr lang="pt-BR" sz="1350" b="1" i="0" kern="1200">
                          <a:solidFill>
                            <a:schemeClr val="tx1"/>
                          </a:solidFill>
                          <a:effectLst/>
                          <a:latin typeface="+mn-lt"/>
                          <a:ea typeface="+mn-ea"/>
                          <a:cs typeface="+mn-cs"/>
                        </a:rPr>
                        <a:t>Apêndice XV, item 4.1.4.1, alínea </a:t>
                      </a:r>
                      <a:r>
                        <a:rPr lang="pt-BR" sz="1350" b="1" i="0" kern="1200" err="1">
                          <a:solidFill>
                            <a:schemeClr val="tx1"/>
                          </a:solidFill>
                          <a:effectLst/>
                          <a:latin typeface="+mn-lt"/>
                          <a:ea typeface="+mn-ea"/>
                          <a:cs typeface="+mn-cs"/>
                        </a:rPr>
                        <a:t>b</a:t>
                      </a:r>
                      <a:endParaRPr lang="pt-BR" sz="1350" b="1" i="0" kern="1200">
                        <a:solidFill>
                          <a:schemeClr val="tx1"/>
                        </a:solidFill>
                        <a:effectLst/>
                        <a:latin typeface="+mn-lt"/>
                        <a:ea typeface="+mn-ea"/>
                        <a:cs typeface="+mn-cs"/>
                      </a:endParaRPr>
                    </a:p>
                    <a:p>
                      <a:r>
                        <a:rPr lang="pt-BR" sz="1400" b="1"/>
                        <a:t>(alteração)</a:t>
                      </a:r>
                    </a:p>
                  </a:txBody>
                  <a:tcPr>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descrição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 de composição da vestimenta.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just" defTabSz="685800" rtl="0" eaLnBrk="1" latinLnBrk="0" hangingPunct="1"/>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descrição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 de composição da vestimenta, </a:t>
                      </a:r>
                      <a:r>
                        <a:rPr lang="pt-BR" sz="1100" b="0" i="0" kern="1200">
                          <a:solidFill>
                            <a:schemeClr val="tx1"/>
                          </a:solidFill>
                          <a:effectLst/>
                          <a:highlight>
                            <a:srgbClr val="FFFF00"/>
                          </a:highlight>
                          <a:latin typeface="+mn-lt"/>
                          <a:ea typeface="+mn-ea"/>
                          <a:cs typeface="+mn-cs"/>
                        </a:rPr>
                        <a:t>contendo: o tipo (tecido ou não tecido); a composição, a gramatura, a espessura e o nome do fabricante da matéria-prima; e, em caso de tecido plano, a estrutura do tecido e a densidade de fios na trama e no urdume.</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bl>
          </a:graphicData>
        </a:graphic>
      </p:graphicFrame>
      <p:pic>
        <p:nvPicPr>
          <p:cNvPr id="3" name="Imagem 2">
            <a:extLst>
              <a:ext uri="{FF2B5EF4-FFF2-40B4-BE49-F238E27FC236}">
                <a16:creationId xmlns:a16="http://schemas.microsoft.com/office/drawing/2014/main" id="{B3E04B26-5F97-6076-13C0-E576047D748B}"/>
              </a:ext>
            </a:extLst>
          </p:cNvPr>
          <p:cNvPicPr>
            <a:picLocks noChangeAspect="1"/>
          </p:cNvPicPr>
          <p:nvPr/>
        </p:nvPicPr>
        <p:blipFill>
          <a:blip r:embed="rId2"/>
          <a:stretch>
            <a:fillRect/>
          </a:stretch>
        </p:blipFill>
        <p:spPr>
          <a:xfrm>
            <a:off x="5794872" y="4458594"/>
            <a:ext cx="3349128" cy="684906"/>
          </a:xfrm>
          <a:prstGeom prst="rect">
            <a:avLst/>
          </a:prstGeom>
        </p:spPr>
      </p:pic>
    </p:spTree>
    <p:extLst>
      <p:ext uri="{BB962C8B-B14F-4D97-AF65-F5344CB8AC3E}">
        <p14:creationId xmlns:p14="http://schemas.microsoft.com/office/powerpoint/2010/main" val="19232851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444232487"/>
              </p:ext>
            </p:extLst>
          </p:nvPr>
        </p:nvGraphicFramePr>
        <p:xfrm>
          <a:off x="-1" y="474980"/>
          <a:ext cx="9144001" cy="4668520"/>
        </p:xfrm>
        <a:graphic>
          <a:graphicData uri="http://schemas.openxmlformats.org/drawingml/2006/table">
            <a:tbl>
              <a:tblPr firstRow="1" bandRow="1">
                <a:tableStyleId>{3B4B98B0-60AC-42C2-AFA5-B58CD77FA1E5}</a:tableStyleId>
              </a:tblPr>
              <a:tblGrid>
                <a:gridCol w="1275378">
                  <a:extLst>
                    <a:ext uri="{9D8B030D-6E8A-4147-A177-3AD203B41FA5}">
                      <a16:colId xmlns:a16="http://schemas.microsoft.com/office/drawing/2014/main" val="2377162100"/>
                    </a:ext>
                  </a:extLst>
                </a:gridCol>
                <a:gridCol w="3924584">
                  <a:extLst>
                    <a:ext uri="{9D8B030D-6E8A-4147-A177-3AD203B41FA5}">
                      <a16:colId xmlns:a16="http://schemas.microsoft.com/office/drawing/2014/main" val="3776490174"/>
                    </a:ext>
                  </a:extLst>
                </a:gridCol>
                <a:gridCol w="3944039">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r>
                        <a:rPr lang="pt-BR" sz="1400" b="1"/>
                        <a:t>Anexo </a:t>
                      </a:r>
                      <a:r>
                        <a:rPr lang="pt-BR" sz="1400" b="1" err="1"/>
                        <a:t>F</a:t>
                      </a:r>
                      <a:endParaRPr lang="pt-BR" sz="1400" b="1"/>
                    </a:p>
                    <a:p>
                      <a:r>
                        <a:rPr lang="pt-BR" sz="1400" b="1"/>
                        <a:t>Apêndice </a:t>
                      </a:r>
                      <a:r>
                        <a:rPr lang="pt-BR" sz="1400" b="1" err="1"/>
                        <a:t>I</a:t>
                      </a:r>
                      <a:r>
                        <a:rPr lang="pt-BR" sz="1400" b="1"/>
                        <a:t> </a:t>
                      </a:r>
                    </a:p>
                    <a:p>
                      <a:r>
                        <a:rPr lang="pt-BR" sz="1400" b="1"/>
                        <a:t>Item 4.1.1</a:t>
                      </a:r>
                    </a:p>
                    <a:p>
                      <a:r>
                        <a:rPr lang="pt-BR" sz="1400" b="1"/>
                        <a:t>(dividido)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4.1.1 O tecido de confecção de cada família de EPI tipo vestimenta para proteção contra agentes térmicos (calor e chamas) - arco elétrico configura-se como o componente mais crítico no processo de fabricação do EPI. Qualquer alteração deste componente crítico implica em um novo produto e por conseguinte em uma nova certificação.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4.1.1 O tecido de confecção de cada família de EPI tipo vestimenta para proteção contra agentes térmicos (calor e chamas) - arco elétrico configura-se como o componente mais crítico no processo de fabricação do EPI.</a:t>
                      </a:r>
                    </a:p>
                    <a:p>
                      <a:pPr algn="just"/>
                      <a:r>
                        <a:rPr lang="pt-BR" sz="1100" b="0" i="0" kern="1200">
                          <a:solidFill>
                            <a:schemeClr val="tx1"/>
                          </a:solidFill>
                          <a:effectLst/>
                          <a:highlight>
                            <a:srgbClr val="FFFF00"/>
                          </a:highlight>
                          <a:latin typeface="+mn-lt"/>
                          <a:ea typeface="+mn-ea"/>
                          <a:cs typeface="+mn-cs"/>
                        </a:rPr>
                        <a:t>4.1.1.1 </a:t>
                      </a:r>
                      <a:r>
                        <a:rPr lang="pt-BR" sz="1100" b="0" i="0" kern="1200">
                          <a:solidFill>
                            <a:schemeClr val="tx1"/>
                          </a:solidFill>
                          <a:effectLst/>
                          <a:latin typeface="+mn-lt"/>
                          <a:ea typeface="+mn-ea"/>
                          <a:cs typeface="+mn-cs"/>
                        </a:rPr>
                        <a:t>Qualquer alteração do tecido de confecção, </a:t>
                      </a:r>
                      <a:r>
                        <a:rPr lang="pt-BR" sz="1100" b="0" i="0" kern="1200">
                          <a:solidFill>
                            <a:schemeClr val="tx1"/>
                          </a:solidFill>
                          <a:effectLst/>
                          <a:highlight>
                            <a:srgbClr val="FFFF00"/>
                          </a:highlight>
                          <a:latin typeface="+mn-lt"/>
                          <a:ea typeface="+mn-ea"/>
                          <a:cs typeface="+mn-cs"/>
                        </a:rPr>
                        <a:t>inclusive mudança de fabricante,</a:t>
                      </a:r>
                      <a:r>
                        <a:rPr lang="pt-BR" sz="1100" b="0" i="0" kern="1200">
                          <a:solidFill>
                            <a:schemeClr val="tx1"/>
                          </a:solidFill>
                          <a:effectLst/>
                          <a:latin typeface="+mn-lt"/>
                          <a:ea typeface="+mn-ea"/>
                          <a:cs typeface="+mn-cs"/>
                        </a:rPr>
                        <a:t> implica em um novo produto e por conseguinte em uma nova certificação.</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pPr algn="just"/>
                      <a:r>
                        <a:rPr lang="pt-BR" sz="1400" b="1"/>
                        <a:t>Anexo </a:t>
                      </a:r>
                      <a:r>
                        <a:rPr lang="pt-BR" sz="1400" b="1" err="1"/>
                        <a:t>F</a:t>
                      </a:r>
                      <a:endParaRPr lang="pt-BR" sz="1400" b="1"/>
                    </a:p>
                    <a:p>
                      <a:pPr algn="just"/>
                      <a:r>
                        <a:rPr lang="pt-BR" sz="1400" b="1"/>
                        <a:t>Apêndice </a:t>
                      </a:r>
                      <a:r>
                        <a:rPr lang="pt-BR" sz="1400" b="1" err="1"/>
                        <a:t>I</a:t>
                      </a:r>
                      <a:r>
                        <a:rPr lang="pt-BR" sz="1400" b="1"/>
                        <a:t> </a:t>
                      </a:r>
                    </a:p>
                    <a:p>
                      <a:pPr algn="just"/>
                      <a:r>
                        <a:rPr lang="pt-BR" sz="1400" b="1"/>
                        <a:t>Item 4.1.2.1</a:t>
                      </a:r>
                    </a:p>
                    <a:p>
                      <a:pPr algn="just"/>
                      <a:r>
                        <a:rPr lang="pt-BR" sz="1400" b="1"/>
                        <a:t>(alteração)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highlight>
                            <a:srgbClr val="FFFF00"/>
                          </a:highlight>
                          <a:latin typeface="+mn-lt"/>
                          <a:ea typeface="+mn-ea"/>
                          <a:cs typeface="+mn-cs"/>
                        </a:rPr>
                        <a:t>4.1.2.1 Para fins da avaliação definida no item 4.1.2</a:t>
                      </a:r>
                      <a:r>
                        <a:rPr lang="pt-BR" sz="1100" b="0" i="0" kern="1200">
                          <a:solidFill>
                            <a:schemeClr val="tx1"/>
                          </a:solidFill>
                          <a:effectLst/>
                          <a:latin typeface="+mn-lt"/>
                          <a:ea typeface="+mn-ea"/>
                          <a:cs typeface="+mn-cs"/>
                        </a:rPr>
                        <a:t>, o fabricante ou importador pode apresentar certificados de conformidade ou relatórios de ensaio já emitidos em nome do fornecedor dos aviamentos e acessórios ou optar por realizar os ensaios desses componentes em seu nome, devendo, em ambos os casos, ser observados os requisitos específicos referenciados na ABNT NBR IEC 61482-2.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highlight>
                            <a:srgbClr val="FFFF00"/>
                          </a:highlight>
                          <a:latin typeface="+mn-lt"/>
                          <a:ea typeface="+mn-ea"/>
                          <a:cs typeface="+mn-cs"/>
                        </a:rPr>
                        <a:t>4.1.3 Para fins da avaliação da </a:t>
                      </a:r>
                      <a:r>
                        <a:rPr lang="pt-BR" sz="1100" b="1" i="0" kern="1200">
                          <a:solidFill>
                            <a:schemeClr val="tx1"/>
                          </a:solidFill>
                          <a:effectLst/>
                          <a:highlight>
                            <a:srgbClr val="FFFF00"/>
                          </a:highlight>
                          <a:latin typeface="+mn-lt"/>
                          <a:ea typeface="+mn-ea"/>
                          <a:cs typeface="+mn-cs"/>
                        </a:rPr>
                        <a:t>matéria-prima</a:t>
                      </a:r>
                      <a:r>
                        <a:rPr lang="pt-BR" sz="1100" b="0" i="0" kern="1200">
                          <a:solidFill>
                            <a:schemeClr val="tx1"/>
                          </a:solidFill>
                          <a:effectLst/>
                          <a:highlight>
                            <a:srgbClr val="FFFF00"/>
                          </a:highlight>
                          <a:latin typeface="+mn-lt"/>
                          <a:ea typeface="+mn-ea"/>
                          <a:cs typeface="+mn-cs"/>
                        </a:rPr>
                        <a:t>, </a:t>
                      </a:r>
                      <a:r>
                        <a:rPr lang="pt-BR" sz="1100" b="1" i="0" kern="1200">
                          <a:solidFill>
                            <a:schemeClr val="tx1"/>
                          </a:solidFill>
                          <a:effectLst/>
                          <a:highlight>
                            <a:srgbClr val="FFFF00"/>
                          </a:highlight>
                          <a:latin typeface="+mn-lt"/>
                          <a:ea typeface="+mn-ea"/>
                          <a:cs typeface="+mn-cs"/>
                        </a:rPr>
                        <a:t>aviamentos e acessórios</a:t>
                      </a:r>
                      <a:r>
                        <a:rPr lang="pt-BR" sz="1100" b="0" i="0" kern="1200">
                          <a:solidFill>
                            <a:schemeClr val="tx1"/>
                          </a:solidFill>
                          <a:effectLst/>
                          <a:highlight>
                            <a:srgbClr val="FFFF00"/>
                          </a:highlight>
                          <a:latin typeface="+mn-lt"/>
                          <a:ea typeface="+mn-ea"/>
                          <a:cs typeface="+mn-cs"/>
                        </a:rPr>
                        <a:t> do EPI tipo vestimenta para proteção contra agentes térmicos (calor e chamas) - arco elétrico</a:t>
                      </a:r>
                      <a:r>
                        <a:rPr lang="pt-BR" sz="1100" b="0" i="0" kern="1200">
                          <a:solidFill>
                            <a:schemeClr val="tx1"/>
                          </a:solidFill>
                          <a:effectLst/>
                          <a:latin typeface="+mn-lt"/>
                          <a:ea typeface="+mn-ea"/>
                          <a:cs typeface="+mn-cs"/>
                        </a:rPr>
                        <a:t>, o fabricante ou importador pode apresentar certificados de conformidade ou relatórios de ensaio já emitidos em nome do fornecedor ou optar por realizar os ensaios desses componentes em seu nome, devendo, em ambos os casos, ser observados os requisitos específicos referenciados na ABNT NBR IEC 61482-2.</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r h="0">
                <a:tc>
                  <a:txBody>
                    <a:bodyPr/>
                    <a:lstStyle/>
                    <a:p>
                      <a:pPr algn="just"/>
                      <a:r>
                        <a:rPr lang="pt-BR" sz="1400" b="1"/>
                        <a:t>Anexo </a:t>
                      </a:r>
                      <a:r>
                        <a:rPr lang="pt-BR" sz="1400" b="1" err="1"/>
                        <a:t>F</a:t>
                      </a:r>
                      <a:endParaRPr lang="pt-BR" sz="1400" b="1"/>
                    </a:p>
                    <a:p>
                      <a:pPr algn="just"/>
                      <a:r>
                        <a:rPr lang="pt-BR" sz="1400" b="1"/>
                        <a:t>Apêndice </a:t>
                      </a:r>
                      <a:r>
                        <a:rPr lang="pt-BR" sz="1400" b="1" err="1"/>
                        <a:t>I</a:t>
                      </a:r>
                      <a:r>
                        <a:rPr lang="pt-BR" sz="1400" b="1"/>
                        <a:t> </a:t>
                      </a:r>
                    </a:p>
                    <a:p>
                      <a:pPr algn="just"/>
                      <a:r>
                        <a:rPr lang="pt-BR" sz="1400" b="1"/>
                        <a:t>Item 4.2.1.1.2</a:t>
                      </a:r>
                    </a:p>
                    <a:p>
                      <a:pPr algn="just"/>
                      <a:r>
                        <a:rPr lang="pt-BR" sz="1400" b="1"/>
                        <a:t>(alteração)</a:t>
                      </a:r>
                    </a:p>
                    <a:p>
                      <a:pPr algn="just"/>
                      <a:endParaRPr lang="pt-BR" sz="1400" b="1"/>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fontAlgn="base"/>
                      <a:r>
                        <a:rPr lang="pt-BR" sz="1100" b="0" i="0" kern="1200">
                          <a:solidFill>
                            <a:schemeClr val="tx1"/>
                          </a:solidFill>
                          <a:effectLst/>
                          <a:latin typeface="+mn-lt"/>
                          <a:ea typeface="+mn-ea"/>
                          <a:cs typeface="+mn-cs"/>
                        </a:rPr>
                        <a:t>4.2.1.1.2 Caso os documentos referidos nas alíneas “</a:t>
                      </a:r>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a:t>
                      </a:r>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e “</a:t>
                      </a:r>
                      <a:r>
                        <a:rPr lang="pt-BR" sz="1100" b="0" i="0" kern="1200" err="1">
                          <a:solidFill>
                            <a:schemeClr val="tx1"/>
                          </a:solidFill>
                          <a:effectLst/>
                          <a:latin typeface="+mn-lt"/>
                          <a:ea typeface="+mn-ea"/>
                          <a:cs typeface="+mn-cs"/>
                        </a:rPr>
                        <a:t>d</a:t>
                      </a:r>
                      <a:r>
                        <a:rPr lang="pt-BR" sz="1100" b="0" i="0" kern="1200">
                          <a:solidFill>
                            <a:schemeClr val="tx1"/>
                          </a:solidFill>
                          <a:effectLst/>
                          <a:latin typeface="+mn-lt"/>
                          <a:ea typeface="+mn-ea"/>
                          <a:cs typeface="+mn-cs"/>
                        </a:rPr>
                        <a:t>” sejam anteriores ao início do processo de certificação, somente poderão ser aceitos, conforme avaliação do OCP, se emitidos:</a:t>
                      </a:r>
                    </a:p>
                    <a:p>
                      <a:pPr algn="just" fontAlgn="base"/>
                      <a:r>
                        <a:rPr lang="pt-BR" sz="1100" b="0" i="0" kern="1200">
                          <a:solidFill>
                            <a:schemeClr val="tx1"/>
                          </a:solidFill>
                          <a:effectLst/>
                          <a:latin typeface="+mn-lt"/>
                          <a:ea typeface="+mn-ea"/>
                          <a:cs typeface="+mn-cs"/>
                        </a:rPr>
                        <a:t>a) em até dois anos antes do período de certificação;</a:t>
                      </a:r>
                    </a:p>
                    <a:p>
                      <a:pPr algn="just" fontAlgn="base"/>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em nome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fabricante(</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a:t>
                      </a:r>
                    </a:p>
                    <a:p>
                      <a:pPr algn="just" fontAlgn="base"/>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por laboratório que atenda os critérios previstos no RGCEPI.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algn="just" defTabSz="685800" rtl="0" eaLnBrk="1" fontAlgn="base" latinLnBrk="0" hangingPunct="1"/>
                      <a:r>
                        <a:rPr lang="pt-BR" sz="1100" b="0" i="0" kern="1200">
                          <a:solidFill>
                            <a:schemeClr val="tx1"/>
                          </a:solidFill>
                          <a:effectLst/>
                          <a:latin typeface="+mn-lt"/>
                          <a:ea typeface="+mn-ea"/>
                          <a:cs typeface="+mn-cs"/>
                        </a:rPr>
                        <a:t>4.2.1.1.2 Caso os documentos referidos nas alíneas “</a:t>
                      </a:r>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a:t>
                      </a:r>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e “</a:t>
                      </a:r>
                      <a:r>
                        <a:rPr lang="pt-BR" sz="1100" b="0" i="0" kern="1200" err="1">
                          <a:solidFill>
                            <a:schemeClr val="tx1"/>
                          </a:solidFill>
                          <a:effectLst/>
                          <a:latin typeface="+mn-lt"/>
                          <a:ea typeface="+mn-ea"/>
                          <a:cs typeface="+mn-cs"/>
                        </a:rPr>
                        <a:t>d</a:t>
                      </a:r>
                      <a:r>
                        <a:rPr lang="pt-BR" sz="1100" b="0" i="0" kern="1200">
                          <a:solidFill>
                            <a:schemeClr val="tx1"/>
                          </a:solidFill>
                          <a:effectLst/>
                          <a:latin typeface="+mn-lt"/>
                          <a:ea typeface="+mn-ea"/>
                          <a:cs typeface="+mn-cs"/>
                        </a:rPr>
                        <a:t>” do subitem 4.2.1.1 sejam anteriores ao início do processo de certificação </a:t>
                      </a:r>
                      <a:r>
                        <a:rPr lang="pt-BR" sz="1100" b="0" i="0" kern="1200">
                          <a:solidFill>
                            <a:schemeClr val="tx1"/>
                          </a:solidFill>
                          <a:effectLst/>
                          <a:highlight>
                            <a:srgbClr val="FFFF00"/>
                          </a:highlight>
                          <a:latin typeface="+mn-lt"/>
                          <a:ea typeface="+mn-ea"/>
                          <a:cs typeface="+mn-cs"/>
                        </a:rPr>
                        <a:t>do EPI tipo vestimenta</a:t>
                      </a:r>
                      <a:r>
                        <a:rPr lang="pt-BR" sz="1100" b="0" i="0" kern="1200">
                          <a:solidFill>
                            <a:schemeClr val="tx1"/>
                          </a:solidFill>
                          <a:effectLst/>
                          <a:latin typeface="+mn-lt"/>
                          <a:ea typeface="+mn-ea"/>
                          <a:cs typeface="+mn-cs"/>
                        </a:rPr>
                        <a:t>, somente poderão ser aceitos, conforme avaliação do OCP, se:</a:t>
                      </a:r>
                    </a:p>
                    <a:p>
                      <a:pPr marL="0" algn="just" defTabSz="685800" rtl="0" eaLnBrk="1" fontAlgn="base" latinLnBrk="0" hangingPunct="1"/>
                      <a:r>
                        <a:rPr lang="pt-BR" sz="1100" b="0" i="0" kern="1200">
                          <a:solidFill>
                            <a:schemeClr val="tx1"/>
                          </a:solidFill>
                          <a:effectLst/>
                          <a:latin typeface="+mn-lt"/>
                          <a:ea typeface="+mn-ea"/>
                          <a:cs typeface="+mn-cs"/>
                        </a:rPr>
                        <a:t>a</a:t>
                      </a:r>
                      <a:r>
                        <a:rPr lang="pt-BR" sz="1100" b="0" i="0" kern="1200">
                          <a:solidFill>
                            <a:schemeClr val="tx1"/>
                          </a:solidFill>
                          <a:effectLst/>
                          <a:highlight>
                            <a:srgbClr val="FFFF00"/>
                          </a:highlight>
                          <a:latin typeface="+mn-lt"/>
                          <a:ea typeface="+mn-ea"/>
                          <a:cs typeface="+mn-cs"/>
                        </a:rPr>
                        <a:t>) os certificados de conformidade </a:t>
                      </a:r>
                      <a:r>
                        <a:rPr lang="pt-BR" sz="1100" b="1" i="0" kern="1200">
                          <a:solidFill>
                            <a:schemeClr val="tx1"/>
                          </a:solidFill>
                          <a:effectLst/>
                          <a:highlight>
                            <a:srgbClr val="FFFF00"/>
                          </a:highlight>
                          <a:latin typeface="+mn-lt"/>
                          <a:ea typeface="+mn-ea"/>
                          <a:cs typeface="+mn-cs"/>
                        </a:rPr>
                        <a:t>estiverem válidos</a:t>
                      </a:r>
                      <a:r>
                        <a:rPr lang="pt-BR" sz="1100" b="0" i="0" kern="1200">
                          <a:solidFill>
                            <a:schemeClr val="tx1"/>
                          </a:solidFill>
                          <a:effectLst/>
                          <a:highlight>
                            <a:srgbClr val="FFFF00"/>
                          </a:highlight>
                          <a:latin typeface="+mn-lt"/>
                          <a:ea typeface="+mn-ea"/>
                          <a:cs typeface="+mn-cs"/>
                        </a:rPr>
                        <a:t>;</a:t>
                      </a:r>
                    </a:p>
                    <a:p>
                      <a:pPr marL="0" algn="just" defTabSz="685800" rtl="0" eaLnBrk="1" fontAlgn="base" latinLnBrk="0" hangingPunct="1"/>
                      <a:r>
                        <a:rPr lang="pt-BR" sz="1100" b="0" i="0" kern="1200" err="1">
                          <a:solidFill>
                            <a:schemeClr val="tx1"/>
                          </a:solidFill>
                          <a:effectLst/>
                          <a:highlight>
                            <a:srgbClr val="FFFF00"/>
                          </a:highlight>
                          <a:latin typeface="+mn-lt"/>
                          <a:ea typeface="+mn-ea"/>
                          <a:cs typeface="+mn-cs"/>
                        </a:rPr>
                        <a:t>b</a:t>
                      </a:r>
                      <a:r>
                        <a:rPr lang="pt-BR" sz="1100" b="0" i="0" kern="1200">
                          <a:solidFill>
                            <a:schemeClr val="tx1"/>
                          </a:solidFill>
                          <a:effectLst/>
                          <a:highlight>
                            <a:srgbClr val="FFFF00"/>
                          </a:highlight>
                          <a:latin typeface="+mn-lt"/>
                          <a:ea typeface="+mn-ea"/>
                          <a:cs typeface="+mn-cs"/>
                        </a:rPr>
                        <a:t>) </a:t>
                      </a:r>
                      <a:r>
                        <a:rPr lang="pt-BR" sz="1100" b="1" i="0" kern="1200">
                          <a:solidFill>
                            <a:schemeClr val="tx1"/>
                          </a:solidFill>
                          <a:effectLst/>
                          <a:highlight>
                            <a:srgbClr val="FFFF00"/>
                          </a:highlight>
                          <a:latin typeface="+mn-lt"/>
                          <a:ea typeface="+mn-ea"/>
                          <a:cs typeface="+mn-cs"/>
                        </a:rPr>
                        <a:t>os relatórios de ensaio</a:t>
                      </a:r>
                      <a:r>
                        <a:rPr lang="pt-BR" sz="1100" b="0" i="0" kern="1200">
                          <a:solidFill>
                            <a:schemeClr val="tx1"/>
                          </a:solidFill>
                          <a:effectLst/>
                          <a:highlight>
                            <a:srgbClr val="FFFF00"/>
                          </a:highlight>
                          <a:latin typeface="+mn-lt"/>
                          <a:ea typeface="+mn-ea"/>
                          <a:cs typeface="+mn-cs"/>
                        </a:rPr>
                        <a:t> tiverem sido emitidos em até dois anos antes do processo de certificação; e</a:t>
                      </a:r>
                    </a:p>
                    <a:p>
                      <a:pPr marL="0" algn="just" defTabSz="685800" rtl="0" eaLnBrk="1" fontAlgn="base" latinLnBrk="0" hangingPunct="1"/>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os documentos estiverem em nome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fabricante(</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a:t>
                      </a:r>
                    </a:p>
                  </a:txBody>
                  <a:tcPr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4141230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1027538220"/>
              </p:ext>
            </p:extLst>
          </p:nvPr>
        </p:nvGraphicFramePr>
        <p:xfrm>
          <a:off x="0" y="635124"/>
          <a:ext cx="9048307" cy="4178984"/>
        </p:xfrm>
        <a:graphic>
          <a:graphicData uri="http://schemas.openxmlformats.org/drawingml/2006/table">
            <a:tbl>
              <a:tblPr firstRow="1" bandRow="1">
                <a:tableStyleId>{3B4B98B0-60AC-42C2-AFA5-B58CD77FA1E5}</a:tableStyleId>
              </a:tblPr>
              <a:tblGrid>
                <a:gridCol w="1262031">
                  <a:extLst>
                    <a:ext uri="{9D8B030D-6E8A-4147-A177-3AD203B41FA5}">
                      <a16:colId xmlns:a16="http://schemas.microsoft.com/office/drawing/2014/main" val="2377162100"/>
                    </a:ext>
                  </a:extLst>
                </a:gridCol>
                <a:gridCol w="3741792">
                  <a:extLst>
                    <a:ext uri="{9D8B030D-6E8A-4147-A177-3AD203B41FA5}">
                      <a16:colId xmlns:a16="http://schemas.microsoft.com/office/drawing/2014/main" val="3776490174"/>
                    </a:ext>
                  </a:extLst>
                </a:gridCol>
                <a:gridCol w="4044484">
                  <a:extLst>
                    <a:ext uri="{9D8B030D-6E8A-4147-A177-3AD203B41FA5}">
                      <a16:colId xmlns:a16="http://schemas.microsoft.com/office/drawing/2014/main" val="3136122179"/>
                    </a:ext>
                  </a:extLst>
                </a:gridCol>
              </a:tblGrid>
              <a:tr h="345729">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1253538">
                <a:tc>
                  <a:txBody>
                    <a:bodyPr/>
                    <a:lstStyle/>
                    <a:p>
                      <a:pPr algn="just"/>
                      <a:r>
                        <a:rPr lang="pt-BR" sz="1400" b="1"/>
                        <a:t>Anexo </a:t>
                      </a:r>
                      <a:r>
                        <a:rPr lang="pt-BR" sz="1400" b="1" err="1"/>
                        <a:t>F</a:t>
                      </a:r>
                      <a:endParaRPr lang="pt-BR" sz="1400" b="1"/>
                    </a:p>
                    <a:p>
                      <a:pPr algn="just"/>
                      <a:r>
                        <a:rPr lang="pt-BR" sz="1400" b="1"/>
                        <a:t>Apêndice II</a:t>
                      </a:r>
                    </a:p>
                    <a:p>
                      <a:pPr algn="just"/>
                      <a:r>
                        <a:rPr lang="pt-BR" sz="1400" b="1"/>
                        <a:t>Item 4.1.1</a:t>
                      </a:r>
                    </a:p>
                    <a:p>
                      <a:pPr algn="just"/>
                      <a:r>
                        <a:rPr lang="pt-BR" sz="1400" b="1"/>
                        <a:t>(dividido)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4.1.1 O tecido de confecção de cada família de EPI tipo vestimenta para proteção contra agentes térmicos (calor e chamas) - fogo repentino configura-se como o componente mais crítico no processo de fabricação do EPI. Qualquer alteração deste componente crítico implica em um novo produto e por conseguinte em uma nova certificação.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a:r>
                        <a:rPr lang="pt-BR" sz="1100" b="0" i="0" kern="1200">
                          <a:solidFill>
                            <a:schemeClr val="tx1"/>
                          </a:solidFill>
                          <a:effectLst/>
                          <a:latin typeface="+mn-lt"/>
                          <a:ea typeface="+mn-ea"/>
                          <a:cs typeface="+mn-cs"/>
                        </a:rPr>
                        <a:t>4.1.1 O tecido de confecção de cada família de EPI tipo vestimenta para proteção contra agentes térmicos (calor e chamas) - fogo repentino configura-se como o componente mais crítico no processo de fabricação do EPI</a:t>
                      </a:r>
                      <a:r>
                        <a:rPr lang="pt-BR" sz="1350" b="0" i="0" kern="1200">
                          <a:solidFill>
                            <a:schemeClr val="tx1"/>
                          </a:solidFill>
                          <a:effectLst/>
                          <a:latin typeface="+mn-lt"/>
                          <a:ea typeface="+mn-ea"/>
                          <a:cs typeface="+mn-cs"/>
                        </a:rPr>
                        <a:t>.</a:t>
                      </a:r>
                    </a:p>
                    <a:p>
                      <a:pPr algn="just"/>
                      <a:r>
                        <a:rPr lang="pt-BR" sz="1100" b="0" i="0" kern="1200">
                          <a:solidFill>
                            <a:schemeClr val="tx1"/>
                          </a:solidFill>
                          <a:effectLst/>
                          <a:highlight>
                            <a:srgbClr val="FFFF00"/>
                          </a:highlight>
                          <a:latin typeface="+mn-lt"/>
                          <a:ea typeface="+mn-ea"/>
                          <a:cs typeface="+mn-cs"/>
                        </a:rPr>
                        <a:t>4.1.1.1 </a:t>
                      </a:r>
                      <a:r>
                        <a:rPr lang="pt-BR" sz="1100" b="0" i="0" kern="1200">
                          <a:solidFill>
                            <a:schemeClr val="tx1"/>
                          </a:solidFill>
                          <a:effectLst/>
                          <a:latin typeface="+mn-lt"/>
                          <a:ea typeface="+mn-ea"/>
                          <a:cs typeface="+mn-cs"/>
                        </a:rPr>
                        <a:t>Qualquer alteração do tecido de confecção, </a:t>
                      </a:r>
                      <a:r>
                        <a:rPr lang="pt-BR" sz="1100" b="0" i="0" kern="1200">
                          <a:solidFill>
                            <a:schemeClr val="tx1"/>
                          </a:solidFill>
                          <a:effectLst/>
                          <a:highlight>
                            <a:srgbClr val="FFFF00"/>
                          </a:highlight>
                          <a:latin typeface="+mn-lt"/>
                          <a:ea typeface="+mn-ea"/>
                          <a:cs typeface="+mn-cs"/>
                        </a:rPr>
                        <a:t>inclusive mudança de fabricante,</a:t>
                      </a:r>
                      <a:r>
                        <a:rPr lang="pt-BR" sz="1100" b="0" i="0" kern="1200">
                          <a:solidFill>
                            <a:schemeClr val="tx1"/>
                          </a:solidFill>
                          <a:effectLst/>
                          <a:latin typeface="+mn-lt"/>
                          <a:ea typeface="+mn-ea"/>
                          <a:cs typeface="+mn-cs"/>
                        </a:rPr>
                        <a:t> implica em um novo produto e por conseguinte em uma nova certificação.</a:t>
                      </a:r>
                    </a:p>
                  </a:txBody>
                  <a:tcPr anchor="ct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1378158">
                <a:tc>
                  <a:txBody>
                    <a:bodyPr/>
                    <a:lstStyle/>
                    <a:p>
                      <a:pPr algn="just"/>
                      <a:r>
                        <a:rPr lang="pt-BR" sz="1400" b="1"/>
                        <a:t>Anexo </a:t>
                      </a:r>
                      <a:r>
                        <a:rPr lang="pt-BR" sz="1400" b="1" err="1"/>
                        <a:t>F</a:t>
                      </a:r>
                      <a:endParaRPr lang="pt-BR" sz="1400" b="1"/>
                    </a:p>
                    <a:p>
                      <a:pPr algn="just"/>
                      <a:r>
                        <a:rPr lang="pt-BR" sz="1400" b="1"/>
                        <a:t>Apêndice II</a:t>
                      </a:r>
                    </a:p>
                    <a:p>
                      <a:pPr algn="just"/>
                      <a:r>
                        <a:rPr lang="pt-BR" sz="1400" b="1"/>
                        <a:t>Item 4.1.2.1</a:t>
                      </a:r>
                    </a:p>
                    <a:p>
                      <a:pPr algn="just"/>
                      <a:r>
                        <a:rPr lang="pt-BR" sz="1400" b="1"/>
                        <a:t>(alteração)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highlight>
                            <a:srgbClr val="FFFF00"/>
                          </a:highlight>
                          <a:latin typeface="+mn-lt"/>
                          <a:ea typeface="+mn-ea"/>
                          <a:cs typeface="+mn-cs"/>
                        </a:rPr>
                        <a:t>4.1.2.1 Para fins da avaliação definida no item 4.1.2</a:t>
                      </a:r>
                      <a:r>
                        <a:rPr lang="pt-BR" sz="1100" b="0" i="0" kern="1200">
                          <a:solidFill>
                            <a:schemeClr val="tx1"/>
                          </a:solidFill>
                          <a:effectLst/>
                          <a:latin typeface="+mn-lt"/>
                          <a:ea typeface="+mn-ea"/>
                          <a:cs typeface="+mn-cs"/>
                        </a:rPr>
                        <a:t>, o fabricante ou importador pode apresentar certificados de conformidade ou relatórios de ensaio já emitidos em nome do fornecedor dos aviamentos e acessórios ou optar por realizar os ensaios desses componentes em seu nome, devendo, em ambos os casos, ser observados os requisitos específicos referenciados na ABNT NBR 16623.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highlight>
                            <a:srgbClr val="FFFF00"/>
                          </a:highlight>
                          <a:latin typeface="+mn-lt"/>
                          <a:ea typeface="+mn-ea"/>
                          <a:cs typeface="+mn-cs"/>
                        </a:rPr>
                        <a:t>4.1.3 Para fins da avaliação da </a:t>
                      </a:r>
                      <a:r>
                        <a:rPr lang="pt-BR" sz="1100" b="1" i="0" kern="1200">
                          <a:solidFill>
                            <a:schemeClr val="tx1"/>
                          </a:solidFill>
                          <a:effectLst/>
                          <a:highlight>
                            <a:srgbClr val="FFFF00"/>
                          </a:highlight>
                          <a:latin typeface="+mn-lt"/>
                          <a:ea typeface="+mn-ea"/>
                          <a:cs typeface="+mn-cs"/>
                        </a:rPr>
                        <a:t>matéria-prima, aviamentos e acessórios</a:t>
                      </a:r>
                      <a:r>
                        <a:rPr lang="pt-BR" sz="1100" b="0" i="0" kern="1200">
                          <a:solidFill>
                            <a:schemeClr val="tx1"/>
                          </a:solidFill>
                          <a:effectLst/>
                          <a:highlight>
                            <a:srgbClr val="FFFF00"/>
                          </a:highlight>
                          <a:latin typeface="+mn-lt"/>
                          <a:ea typeface="+mn-ea"/>
                          <a:cs typeface="+mn-cs"/>
                        </a:rPr>
                        <a:t> do EPI tipo vestimenta para proteção contra agentes térmicos (calor e chamas) - fogo repentino,</a:t>
                      </a:r>
                      <a:r>
                        <a:rPr lang="pt-BR" sz="1100" b="0" i="0" kern="1200">
                          <a:solidFill>
                            <a:schemeClr val="tx1"/>
                          </a:solidFill>
                          <a:effectLst/>
                          <a:latin typeface="+mn-lt"/>
                          <a:ea typeface="+mn-ea"/>
                          <a:cs typeface="+mn-cs"/>
                        </a:rPr>
                        <a:t> o fabricante ou importador pode apresentar certificados de conformidade ou relatórios de ensaio já emitidos em nome do fornecedor ou optar por realizar os ensaios desses componentes em seu nome, devendo, em ambos os casos, ser observados os requisitos específicos referenciados na ABNT NBR 16623.</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r h="1097675">
                <a:tc>
                  <a:txBody>
                    <a:bodyPr/>
                    <a:lstStyle/>
                    <a:p>
                      <a:r>
                        <a:rPr lang="pt-BR" sz="1400" b="1"/>
                        <a:t>Anexo </a:t>
                      </a:r>
                      <a:r>
                        <a:rPr lang="pt-BR" sz="1400" b="1" err="1"/>
                        <a:t>F</a:t>
                      </a:r>
                      <a:endParaRPr lang="pt-BR" sz="1400" b="1"/>
                    </a:p>
                    <a:p>
                      <a:r>
                        <a:rPr lang="pt-BR" sz="1400" b="1"/>
                        <a:t>Apêndice II </a:t>
                      </a:r>
                    </a:p>
                    <a:p>
                      <a:r>
                        <a:rPr lang="pt-BR" sz="1400" b="1"/>
                        <a:t>Item 4.1.3.1</a:t>
                      </a:r>
                    </a:p>
                    <a:p>
                      <a:r>
                        <a:rPr lang="pt-BR" sz="1400" b="1"/>
                        <a:t>(inclusão)</a:t>
                      </a:r>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ase"/>
                      <a:endParaRPr lang="pt-BR" sz="1100" b="0" i="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algn="just" defTabSz="685800" rtl="0" eaLnBrk="1" fontAlgn="base" latinLnBrk="0" hangingPunct="1"/>
                      <a:r>
                        <a:rPr lang="pt-BR" sz="1100" b="0" i="0" kern="1200">
                          <a:solidFill>
                            <a:schemeClr val="tx1"/>
                          </a:solidFill>
                          <a:effectLst/>
                          <a:highlight>
                            <a:srgbClr val="FFFF00"/>
                          </a:highlight>
                          <a:latin typeface="+mn-lt"/>
                          <a:ea typeface="+mn-ea"/>
                          <a:cs typeface="+mn-cs"/>
                        </a:rPr>
                        <a:t>4.1.3.1 A </a:t>
                      </a:r>
                      <a:r>
                        <a:rPr lang="pt-BR" sz="1100" b="1" i="0" kern="1200">
                          <a:solidFill>
                            <a:schemeClr val="tx1"/>
                          </a:solidFill>
                          <a:effectLst/>
                          <a:highlight>
                            <a:srgbClr val="FFFF00"/>
                          </a:highlight>
                          <a:latin typeface="+mn-lt"/>
                          <a:ea typeface="+mn-ea"/>
                          <a:cs typeface="+mn-cs"/>
                        </a:rPr>
                        <a:t>avaliação da matéria-prima deve abranger</a:t>
                      </a:r>
                      <a:r>
                        <a:rPr lang="pt-BR" sz="1100" b="0" i="0" kern="1200">
                          <a:solidFill>
                            <a:schemeClr val="tx1"/>
                          </a:solidFill>
                          <a:effectLst/>
                          <a:highlight>
                            <a:srgbClr val="FFFF00"/>
                          </a:highlight>
                          <a:latin typeface="+mn-lt"/>
                          <a:ea typeface="+mn-ea"/>
                          <a:cs typeface="+mn-cs"/>
                        </a:rPr>
                        <a:t>, além dos ensaios mecânicos, químicos e térmicos, o </a:t>
                      </a:r>
                      <a:r>
                        <a:rPr lang="pt-BR" sz="1100" b="1" i="0" kern="1200">
                          <a:solidFill>
                            <a:schemeClr val="tx1"/>
                          </a:solidFill>
                          <a:effectLst/>
                          <a:highlight>
                            <a:srgbClr val="FFFF00"/>
                          </a:highlight>
                          <a:latin typeface="+mn-lt"/>
                          <a:ea typeface="+mn-ea"/>
                          <a:cs typeface="+mn-cs"/>
                        </a:rPr>
                        <a:t>ensaio de manequim instrumentado </a:t>
                      </a:r>
                      <a:r>
                        <a:rPr lang="pt-BR" sz="1100" b="0" i="0" kern="1200">
                          <a:solidFill>
                            <a:schemeClr val="tx1"/>
                          </a:solidFill>
                          <a:effectLst/>
                          <a:highlight>
                            <a:srgbClr val="FFFF00"/>
                          </a:highlight>
                          <a:latin typeface="+mn-lt"/>
                          <a:ea typeface="+mn-ea"/>
                          <a:cs typeface="+mn-cs"/>
                        </a:rPr>
                        <a:t>para avaliação têxtil </a:t>
                      </a:r>
                      <a:r>
                        <a:rPr lang="pt-BR" sz="1100" b="1" i="0" kern="1200">
                          <a:solidFill>
                            <a:schemeClr val="tx1"/>
                          </a:solidFill>
                          <a:effectLst/>
                          <a:highlight>
                            <a:srgbClr val="FFFF00"/>
                          </a:highlight>
                          <a:latin typeface="+mn-lt"/>
                          <a:ea typeface="+mn-ea"/>
                          <a:cs typeface="+mn-cs"/>
                        </a:rPr>
                        <a:t>na vestimenta padrão </a:t>
                      </a:r>
                      <a:r>
                        <a:rPr lang="pt-BR" sz="1100" b="0" i="0" kern="1200">
                          <a:solidFill>
                            <a:schemeClr val="tx1"/>
                          </a:solidFill>
                          <a:effectLst/>
                          <a:highlight>
                            <a:srgbClr val="FFFF00"/>
                          </a:highlight>
                          <a:latin typeface="+mn-lt"/>
                          <a:ea typeface="+mn-ea"/>
                          <a:cs typeface="+mn-cs"/>
                        </a:rPr>
                        <a:t>definida no item 5.2.2 da ABNT NBR 16623.</a:t>
                      </a:r>
                    </a:p>
                  </a:txBody>
                  <a:tcPr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28163427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1">
            <a:extLst>
              <a:ext uri="{FF2B5EF4-FFF2-40B4-BE49-F238E27FC236}">
                <a16:creationId xmlns:a16="http://schemas.microsoft.com/office/drawing/2014/main" id="{CFCFFC3E-C9E4-AD1E-0D87-510B799F498F}"/>
              </a:ext>
            </a:extLst>
          </p:cNvPr>
          <p:cNvSpPr txBox="1">
            <a:spLocks/>
          </p:cNvSpPr>
          <p:nvPr/>
        </p:nvSpPr>
        <p:spPr>
          <a:xfrm>
            <a:off x="-53063" y="0"/>
            <a:ext cx="6455884" cy="327782"/>
          </a:xfrm>
          <a:prstGeom prst="rect">
            <a:avLst/>
          </a:prstGeom>
          <a:solidFill>
            <a:schemeClr val="accent6">
              <a:lumMod val="5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pt-BR" sz="1700" b="1" i="0" u="none" strike="noStrike" kern="1200" cap="none" spc="0" normalizeH="0" baseline="0" noProof="0">
                <a:ln>
                  <a:noFill/>
                </a:ln>
                <a:solidFill>
                  <a:srgbClr val="FFC000"/>
                </a:solidFill>
                <a:effectLst/>
                <a:uLnTx/>
                <a:uFillTx/>
                <a:latin typeface="Myriad Pro"/>
                <a:ea typeface="+mj-ea"/>
                <a:cs typeface="Myriad Pro"/>
                <a:sym typeface="Arial"/>
              </a:rPr>
              <a:t>Alterações – Anexo III-A - Parte geral e anexos</a:t>
            </a:r>
            <a:endParaRPr kumimoji="0" lang="en-US" sz="1700" b="1" i="0" u="none" strike="noStrike" kern="1200" cap="none" spc="0" normalizeH="0" baseline="0" noProof="0">
              <a:ln>
                <a:noFill/>
              </a:ln>
              <a:solidFill>
                <a:srgbClr val="FFC000"/>
              </a:solidFill>
              <a:effectLst/>
              <a:uLnTx/>
              <a:uFillTx/>
              <a:latin typeface="Myriad Pro"/>
              <a:ea typeface="+mj-ea"/>
              <a:cs typeface="+mj-cs"/>
              <a:sym typeface="Arial"/>
            </a:endParaRPr>
          </a:p>
        </p:txBody>
      </p:sp>
      <p:graphicFrame>
        <p:nvGraphicFramePr>
          <p:cNvPr id="2" name="Tabela 9">
            <a:extLst>
              <a:ext uri="{FF2B5EF4-FFF2-40B4-BE49-F238E27FC236}">
                <a16:creationId xmlns:a16="http://schemas.microsoft.com/office/drawing/2014/main" id="{5A652809-90B3-9055-BCC6-08DD47242B6C}"/>
              </a:ext>
            </a:extLst>
          </p:cNvPr>
          <p:cNvGraphicFramePr>
            <a:graphicFrameLocks noGrp="1"/>
          </p:cNvGraphicFramePr>
          <p:nvPr>
            <p:extLst>
              <p:ext uri="{D42A27DB-BD31-4B8C-83A1-F6EECF244321}">
                <p14:modId xmlns:p14="http://schemas.microsoft.com/office/powerpoint/2010/main" val="2254604594"/>
              </p:ext>
            </p:extLst>
          </p:nvPr>
        </p:nvGraphicFramePr>
        <p:xfrm>
          <a:off x="-1" y="653962"/>
          <a:ext cx="9144001" cy="3860800"/>
        </p:xfrm>
        <a:graphic>
          <a:graphicData uri="http://schemas.openxmlformats.org/drawingml/2006/table">
            <a:tbl>
              <a:tblPr firstRow="1" bandRow="1">
                <a:tableStyleId>{3B4B98B0-60AC-42C2-AFA5-B58CD77FA1E5}</a:tableStyleId>
              </a:tblPr>
              <a:tblGrid>
                <a:gridCol w="1275378">
                  <a:extLst>
                    <a:ext uri="{9D8B030D-6E8A-4147-A177-3AD203B41FA5}">
                      <a16:colId xmlns:a16="http://schemas.microsoft.com/office/drawing/2014/main" val="2377162100"/>
                    </a:ext>
                  </a:extLst>
                </a:gridCol>
                <a:gridCol w="3924584">
                  <a:extLst>
                    <a:ext uri="{9D8B030D-6E8A-4147-A177-3AD203B41FA5}">
                      <a16:colId xmlns:a16="http://schemas.microsoft.com/office/drawing/2014/main" val="3776490174"/>
                    </a:ext>
                  </a:extLst>
                </a:gridCol>
                <a:gridCol w="3944039">
                  <a:extLst>
                    <a:ext uri="{9D8B030D-6E8A-4147-A177-3AD203B41FA5}">
                      <a16:colId xmlns:a16="http://schemas.microsoft.com/office/drawing/2014/main" val="3136122179"/>
                    </a:ext>
                  </a:extLst>
                </a:gridCol>
              </a:tblGrid>
              <a:tr h="370840">
                <a:tc>
                  <a:txBody>
                    <a:bodyPr/>
                    <a:lstStyle/>
                    <a:p>
                      <a:pPr algn="ctr"/>
                      <a:r>
                        <a:rPr lang="pt-BR" sz="1400" b="1"/>
                        <a:t>DISPOSITIVO</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ATUAL</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400" b="1" i="0">
                          <a:solidFill>
                            <a:srgbClr val="000000"/>
                          </a:solidFill>
                          <a:effectLst/>
                          <a:highlight>
                            <a:srgbClr val="FFFF00"/>
                          </a:highlight>
                          <a:latin typeface="Calibri" panose="020F0502020204030204" pitchFamily="34" charset="0"/>
                        </a:rPr>
                        <a:t>REDAÇÃO EM CONSULTA</a:t>
                      </a:r>
                      <a:r>
                        <a:rPr lang="pt-BR" sz="1400" b="0" i="0">
                          <a:solidFill>
                            <a:srgbClr val="000000"/>
                          </a:solidFill>
                          <a:effectLst/>
                          <a:highlight>
                            <a:srgbClr val="FFFF00"/>
                          </a:highlight>
                          <a:latin typeface="Calibri" panose="020F0502020204030204" pitchFamily="34" charset="0"/>
                        </a:rPr>
                        <a:t>​​</a:t>
                      </a:r>
                      <a:endParaRPr lang="pt-BR" sz="2000" b="0" i="0">
                        <a:solidFill>
                          <a:srgbClr val="000000"/>
                        </a:solidFill>
                        <a:effectLst/>
                        <a:highlight>
                          <a:srgbClr val="FFFF00"/>
                        </a:highligh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58955"/>
                  </a:ext>
                </a:extLst>
              </a:tr>
              <a:tr h="370840">
                <a:tc>
                  <a:txBody>
                    <a:bodyPr/>
                    <a:lstStyle/>
                    <a:p>
                      <a:pPr algn="just"/>
                      <a:r>
                        <a:rPr lang="pt-BR" sz="1400" b="1"/>
                        <a:t>Anexo </a:t>
                      </a:r>
                      <a:r>
                        <a:rPr lang="pt-BR" sz="1400" b="1" err="1"/>
                        <a:t>F</a:t>
                      </a:r>
                      <a:endParaRPr lang="pt-BR" sz="1400" b="1"/>
                    </a:p>
                    <a:p>
                      <a:pPr algn="just"/>
                      <a:r>
                        <a:rPr lang="pt-BR" sz="1400" b="1"/>
                        <a:t>Apêndice II </a:t>
                      </a:r>
                    </a:p>
                    <a:p>
                      <a:pPr algn="just"/>
                      <a:r>
                        <a:rPr lang="pt-BR" sz="1400" b="1"/>
                        <a:t>Item 4.2.1.1.2</a:t>
                      </a:r>
                    </a:p>
                    <a:p>
                      <a:pPr algn="just"/>
                      <a:r>
                        <a:rPr lang="pt-BR" sz="1400" b="1"/>
                        <a:t>(alteração)</a:t>
                      </a:r>
                    </a:p>
                  </a:txBody>
                  <a:tcPr anchor="ctr">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algn="just" fontAlgn="base"/>
                      <a:r>
                        <a:rPr lang="pt-BR" sz="1100" b="0" i="0" kern="1200">
                          <a:solidFill>
                            <a:schemeClr val="tx1"/>
                          </a:solidFill>
                          <a:effectLst/>
                          <a:latin typeface="+mn-lt"/>
                          <a:ea typeface="+mn-ea"/>
                          <a:cs typeface="+mn-cs"/>
                        </a:rPr>
                        <a:t>4.2.1.1.2 Caso os documentos referidos nas alíneas “</a:t>
                      </a:r>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e “</a:t>
                      </a:r>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sejam anteriores ao início </a:t>
                      </a:r>
                      <a:r>
                        <a:rPr lang="pt-BR" sz="1100" b="0" i="0" kern="1200" err="1">
                          <a:solidFill>
                            <a:schemeClr val="tx1"/>
                          </a:solidFill>
                          <a:effectLst/>
                          <a:latin typeface="+mn-lt"/>
                          <a:ea typeface="+mn-ea"/>
                          <a:cs typeface="+mn-cs"/>
                        </a:rPr>
                        <a:t>doprocesso</a:t>
                      </a:r>
                      <a:r>
                        <a:rPr lang="pt-BR" sz="1100" b="0" i="0" kern="1200">
                          <a:solidFill>
                            <a:schemeClr val="tx1"/>
                          </a:solidFill>
                          <a:effectLst/>
                          <a:latin typeface="+mn-lt"/>
                          <a:ea typeface="+mn-ea"/>
                          <a:cs typeface="+mn-cs"/>
                        </a:rPr>
                        <a:t> de certificação, somente poderão ser aceitos, conforme avaliação do OCP, se emitidos:</a:t>
                      </a:r>
                    </a:p>
                    <a:p>
                      <a:pPr algn="just" fontAlgn="base"/>
                      <a:r>
                        <a:rPr lang="pt-BR" sz="1100" b="0" i="0" kern="1200">
                          <a:solidFill>
                            <a:schemeClr val="tx1"/>
                          </a:solidFill>
                          <a:effectLst/>
                          <a:latin typeface="+mn-lt"/>
                          <a:ea typeface="+mn-ea"/>
                          <a:cs typeface="+mn-cs"/>
                        </a:rPr>
                        <a:t>a) em até dois anos antes do período de certificação;</a:t>
                      </a:r>
                    </a:p>
                    <a:p>
                      <a:pPr marL="0" algn="just" defTabSz="685800" rtl="0" eaLnBrk="1" fontAlgn="base" latinLnBrk="0" hangingPunct="1"/>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em nome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fabricante(</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a:t>
                      </a:r>
                    </a:p>
                    <a:p>
                      <a:pPr marL="0" algn="just" defTabSz="685800" rtl="0" eaLnBrk="1" fontAlgn="base" latinLnBrk="0" hangingPunct="1"/>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por laboratório que atenda os critérios previstos no RGCEPI.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accent1">
                        <a:lumMod val="20000"/>
                        <a:lumOff val="80000"/>
                      </a:schemeClr>
                    </a:solidFill>
                  </a:tcPr>
                </a:tc>
                <a:tc>
                  <a:txBody>
                    <a:bodyPr/>
                    <a:lstStyle/>
                    <a:p>
                      <a:pPr marL="0" algn="just" defTabSz="685800" rtl="0" eaLnBrk="1" fontAlgn="base" latinLnBrk="0" hangingPunct="1"/>
                      <a:r>
                        <a:rPr lang="pt-BR" sz="1100" b="0" i="0" kern="1200">
                          <a:solidFill>
                            <a:schemeClr val="tx1"/>
                          </a:solidFill>
                          <a:effectLst/>
                          <a:latin typeface="+mn-lt"/>
                          <a:ea typeface="+mn-ea"/>
                          <a:cs typeface="+mn-cs"/>
                        </a:rPr>
                        <a:t>4.2.1.1.2 Caso os documentos referidos nas alíneas “</a:t>
                      </a:r>
                      <a:r>
                        <a:rPr lang="pt-BR" sz="1100" b="0" i="0" kern="1200" err="1">
                          <a:solidFill>
                            <a:schemeClr val="tx1"/>
                          </a:solidFill>
                          <a:effectLst/>
                          <a:latin typeface="+mn-lt"/>
                          <a:ea typeface="+mn-ea"/>
                          <a:cs typeface="+mn-cs"/>
                        </a:rPr>
                        <a:t>b</a:t>
                      </a:r>
                      <a:r>
                        <a:rPr lang="pt-BR" sz="1100" b="0" i="0" kern="1200">
                          <a:solidFill>
                            <a:schemeClr val="tx1"/>
                          </a:solidFill>
                          <a:effectLst/>
                          <a:latin typeface="+mn-lt"/>
                          <a:ea typeface="+mn-ea"/>
                          <a:cs typeface="+mn-cs"/>
                        </a:rPr>
                        <a:t>” e “</a:t>
                      </a:r>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do subitem 4.2.1.1 sejam anteriores ao início do processo de certificação </a:t>
                      </a:r>
                      <a:r>
                        <a:rPr lang="pt-BR" sz="1100" b="0" i="0" kern="1200">
                          <a:solidFill>
                            <a:schemeClr val="tx1"/>
                          </a:solidFill>
                          <a:effectLst/>
                          <a:highlight>
                            <a:srgbClr val="FFFF00"/>
                          </a:highlight>
                          <a:latin typeface="+mn-lt"/>
                          <a:ea typeface="+mn-ea"/>
                          <a:cs typeface="+mn-cs"/>
                        </a:rPr>
                        <a:t>do EPI tipo vestimenta</a:t>
                      </a:r>
                      <a:r>
                        <a:rPr lang="pt-BR" sz="1100" b="0" i="0" kern="1200">
                          <a:solidFill>
                            <a:schemeClr val="tx1"/>
                          </a:solidFill>
                          <a:effectLst/>
                          <a:latin typeface="+mn-lt"/>
                          <a:ea typeface="+mn-ea"/>
                          <a:cs typeface="+mn-cs"/>
                        </a:rPr>
                        <a:t>, somente poderão ser aceitos, conforme avaliação do OCP, se:</a:t>
                      </a:r>
                    </a:p>
                    <a:p>
                      <a:pPr marL="0" algn="just" defTabSz="685800" rtl="0" eaLnBrk="1" fontAlgn="base" latinLnBrk="0" hangingPunct="1"/>
                      <a:r>
                        <a:rPr lang="pt-BR" sz="1100" b="0" i="0" kern="1200">
                          <a:solidFill>
                            <a:schemeClr val="tx1"/>
                          </a:solidFill>
                          <a:effectLst/>
                          <a:highlight>
                            <a:srgbClr val="FFFF00"/>
                          </a:highlight>
                          <a:latin typeface="+mn-lt"/>
                          <a:ea typeface="+mn-ea"/>
                          <a:cs typeface="+mn-cs"/>
                        </a:rPr>
                        <a:t>a) os certificados de conformidade  </a:t>
                      </a:r>
                      <a:r>
                        <a:rPr lang="pt-BR" sz="1100" b="1" i="0" kern="1200">
                          <a:solidFill>
                            <a:schemeClr val="tx1"/>
                          </a:solidFill>
                          <a:effectLst/>
                          <a:highlight>
                            <a:srgbClr val="FFFF00"/>
                          </a:highlight>
                          <a:latin typeface="+mn-lt"/>
                          <a:ea typeface="+mn-ea"/>
                          <a:cs typeface="+mn-cs"/>
                        </a:rPr>
                        <a:t>estiverem válidos</a:t>
                      </a:r>
                      <a:r>
                        <a:rPr lang="pt-BR" sz="1100" b="0" i="0" kern="1200">
                          <a:solidFill>
                            <a:schemeClr val="tx1"/>
                          </a:solidFill>
                          <a:effectLst/>
                          <a:highlight>
                            <a:srgbClr val="FFFF00"/>
                          </a:highlight>
                          <a:latin typeface="+mn-lt"/>
                          <a:ea typeface="+mn-ea"/>
                          <a:cs typeface="+mn-cs"/>
                        </a:rPr>
                        <a:t>;</a:t>
                      </a:r>
                    </a:p>
                    <a:p>
                      <a:pPr marL="0" algn="just" defTabSz="685800" rtl="0" eaLnBrk="1" fontAlgn="base" latinLnBrk="0" hangingPunct="1"/>
                      <a:r>
                        <a:rPr lang="pt-BR" sz="1100" b="0" i="0" kern="1200" err="1">
                          <a:solidFill>
                            <a:schemeClr val="tx1"/>
                          </a:solidFill>
                          <a:effectLst/>
                          <a:highlight>
                            <a:srgbClr val="FFFF00"/>
                          </a:highlight>
                          <a:latin typeface="+mn-lt"/>
                          <a:ea typeface="+mn-ea"/>
                          <a:cs typeface="+mn-cs"/>
                        </a:rPr>
                        <a:t>b</a:t>
                      </a:r>
                      <a:r>
                        <a:rPr lang="pt-BR" sz="1100" b="0" i="0" kern="1200">
                          <a:solidFill>
                            <a:schemeClr val="tx1"/>
                          </a:solidFill>
                          <a:effectLst/>
                          <a:highlight>
                            <a:srgbClr val="FFFF00"/>
                          </a:highlight>
                          <a:latin typeface="+mn-lt"/>
                          <a:ea typeface="+mn-ea"/>
                          <a:cs typeface="+mn-cs"/>
                        </a:rPr>
                        <a:t>) </a:t>
                      </a:r>
                      <a:r>
                        <a:rPr lang="pt-BR" sz="1100" b="1" i="0" kern="1200">
                          <a:solidFill>
                            <a:schemeClr val="tx1"/>
                          </a:solidFill>
                          <a:effectLst/>
                          <a:highlight>
                            <a:srgbClr val="FFFF00"/>
                          </a:highlight>
                          <a:latin typeface="+mn-lt"/>
                          <a:ea typeface="+mn-ea"/>
                          <a:cs typeface="+mn-cs"/>
                        </a:rPr>
                        <a:t>os relatórios de ensaio</a:t>
                      </a:r>
                      <a:r>
                        <a:rPr lang="pt-BR" sz="1100" b="0" i="0" kern="1200">
                          <a:solidFill>
                            <a:schemeClr val="tx1"/>
                          </a:solidFill>
                          <a:effectLst/>
                          <a:highlight>
                            <a:srgbClr val="FFFF00"/>
                          </a:highlight>
                          <a:latin typeface="+mn-lt"/>
                          <a:ea typeface="+mn-ea"/>
                          <a:cs typeface="+mn-cs"/>
                        </a:rPr>
                        <a:t> tiverem sido emitidos em até dois anos antes do processo de certificação; e</a:t>
                      </a:r>
                    </a:p>
                    <a:p>
                      <a:pPr marL="0" algn="just" defTabSz="685800" rtl="0" eaLnBrk="1" fontAlgn="base" latinLnBrk="0" hangingPunct="1"/>
                      <a:r>
                        <a:rPr lang="pt-BR" sz="1100" b="0" i="0" kern="1200" err="1">
                          <a:solidFill>
                            <a:schemeClr val="tx1"/>
                          </a:solidFill>
                          <a:effectLst/>
                          <a:latin typeface="+mn-lt"/>
                          <a:ea typeface="+mn-ea"/>
                          <a:cs typeface="+mn-cs"/>
                        </a:rPr>
                        <a:t>c</a:t>
                      </a:r>
                      <a:r>
                        <a:rPr lang="pt-BR" sz="1100" b="0" i="0" kern="1200">
                          <a:solidFill>
                            <a:schemeClr val="tx1"/>
                          </a:solidFill>
                          <a:effectLst/>
                          <a:latin typeface="+mn-lt"/>
                          <a:ea typeface="+mn-ea"/>
                          <a:cs typeface="+mn-cs"/>
                        </a:rPr>
                        <a:t>) os documentos estiverem em nome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fabricante(</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do(</a:t>
                      </a:r>
                      <a:r>
                        <a:rPr lang="pt-BR" sz="1100" b="0" i="0" kern="1200" err="1">
                          <a:solidFill>
                            <a:schemeClr val="tx1"/>
                          </a:solidFill>
                          <a:effectLst/>
                          <a:latin typeface="+mn-lt"/>
                          <a:ea typeface="+mn-ea"/>
                          <a:cs typeface="+mn-cs"/>
                        </a:rPr>
                        <a:t>s</a:t>
                      </a:r>
                      <a:r>
                        <a:rPr lang="pt-BR" sz="1100" b="0" i="0" kern="1200">
                          <a:solidFill>
                            <a:schemeClr val="tx1"/>
                          </a:solidFill>
                          <a:effectLst/>
                          <a:latin typeface="+mn-lt"/>
                          <a:ea typeface="+mn-ea"/>
                          <a:cs typeface="+mn-cs"/>
                        </a:rPr>
                        <a:t>) material(ais).</a:t>
                      </a:r>
                    </a:p>
                  </a:txBody>
                  <a:tcP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1646375317"/>
                  </a:ext>
                </a:extLst>
              </a:tr>
              <a:tr h="370840">
                <a:tc>
                  <a:txBody>
                    <a:bodyPr/>
                    <a:lstStyle/>
                    <a:p>
                      <a:pPr algn="just"/>
                      <a:r>
                        <a:rPr lang="pt-BR" sz="1400" b="1"/>
                        <a:t>Anexo </a:t>
                      </a:r>
                      <a:r>
                        <a:rPr lang="pt-BR" sz="1400" b="1" err="1"/>
                        <a:t>F</a:t>
                      </a:r>
                      <a:endParaRPr lang="pt-BR" sz="1400" b="1"/>
                    </a:p>
                    <a:p>
                      <a:pPr algn="just"/>
                      <a:r>
                        <a:rPr lang="pt-BR" sz="1400" b="1"/>
                        <a:t>Apêndice II </a:t>
                      </a:r>
                    </a:p>
                    <a:p>
                      <a:pPr algn="just"/>
                      <a:r>
                        <a:rPr lang="pt-BR" sz="1400" b="1"/>
                        <a:t>Item 4.2.2.1.1</a:t>
                      </a:r>
                    </a:p>
                    <a:p>
                      <a:pPr algn="just"/>
                      <a:r>
                        <a:rPr lang="pt-BR" sz="1400" b="1"/>
                        <a:t>(alteração)</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just"/>
                      <a:r>
                        <a:rPr lang="pt-BR" sz="1100" b="0" i="0" kern="1200">
                          <a:solidFill>
                            <a:schemeClr val="tx1"/>
                          </a:solidFill>
                          <a:effectLst/>
                          <a:latin typeface="+mn-lt"/>
                          <a:ea typeface="+mn-ea"/>
                          <a:cs typeface="+mn-cs"/>
                        </a:rPr>
                        <a:t>4.2.2.1.1 A avaliação da vestimenta para proteção contra agentes térmicos (calor) - fogo repentino deve ser realizada conforme o item 5 da ABNT NBR 16623 para cada família de EPI solicitada pelo fabricante.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just" defTabSz="685800" rtl="0" eaLnBrk="1" latinLnBrk="0" hangingPunct="1"/>
                      <a:r>
                        <a:rPr lang="pt-BR" sz="1100" b="0" i="0" kern="1200">
                          <a:solidFill>
                            <a:schemeClr val="tx1"/>
                          </a:solidFill>
                          <a:effectLst/>
                          <a:latin typeface="+mn-lt"/>
                          <a:ea typeface="+mn-ea"/>
                          <a:cs typeface="+mn-cs"/>
                        </a:rPr>
                        <a:t>4.2.2.1.1 A </a:t>
                      </a:r>
                      <a:r>
                        <a:rPr lang="pt-BR" sz="1100" b="0" i="0" kern="1200">
                          <a:solidFill>
                            <a:schemeClr val="tx1"/>
                          </a:solidFill>
                          <a:effectLst/>
                          <a:highlight>
                            <a:srgbClr val="FFFF00"/>
                          </a:highlight>
                          <a:latin typeface="+mn-lt"/>
                          <a:ea typeface="+mn-ea"/>
                          <a:cs typeface="+mn-cs"/>
                        </a:rPr>
                        <a:t>comprovação</a:t>
                      </a:r>
                      <a:r>
                        <a:rPr lang="pt-BR" sz="1100" b="0" i="0" kern="1200">
                          <a:solidFill>
                            <a:schemeClr val="tx1"/>
                          </a:solidFill>
                          <a:effectLst/>
                          <a:latin typeface="+mn-lt"/>
                          <a:ea typeface="+mn-ea"/>
                          <a:cs typeface="+mn-cs"/>
                        </a:rPr>
                        <a:t> da proteção contra agentes térmicos (calor) - fogo repentino, para cada família de EPI solicitada pelo fabricante, deve ser realizada </a:t>
                      </a:r>
                      <a:r>
                        <a:rPr lang="pt-BR" sz="1100" b="0" i="0" kern="1200">
                          <a:solidFill>
                            <a:schemeClr val="tx1"/>
                          </a:solidFill>
                          <a:effectLst/>
                          <a:highlight>
                            <a:srgbClr val="FFFF00"/>
                          </a:highlight>
                          <a:latin typeface="+mn-lt"/>
                          <a:ea typeface="+mn-ea"/>
                          <a:cs typeface="+mn-cs"/>
                        </a:rPr>
                        <a:t>por meio do </a:t>
                      </a:r>
                      <a:r>
                        <a:rPr lang="pt-BR" sz="1100" b="1" i="0" kern="1200">
                          <a:solidFill>
                            <a:schemeClr val="tx1"/>
                          </a:solidFill>
                          <a:effectLst/>
                          <a:highlight>
                            <a:srgbClr val="FFFF00"/>
                          </a:highlight>
                          <a:latin typeface="+mn-lt"/>
                          <a:ea typeface="+mn-ea"/>
                          <a:cs typeface="+mn-cs"/>
                        </a:rPr>
                        <a:t>ensaio de manequim instrumentado no modelo final da vestimenta para comercialização</a:t>
                      </a:r>
                      <a:r>
                        <a:rPr lang="pt-BR" sz="1100" b="0" i="0" kern="1200">
                          <a:solidFill>
                            <a:schemeClr val="tx1"/>
                          </a:solidFill>
                          <a:effectLst/>
                          <a:highlight>
                            <a:srgbClr val="FFFF00"/>
                          </a:highlight>
                          <a:latin typeface="+mn-lt"/>
                          <a:ea typeface="+mn-ea"/>
                          <a:cs typeface="+mn-cs"/>
                        </a:rPr>
                        <a:t>,</a:t>
                      </a:r>
                      <a:r>
                        <a:rPr lang="pt-BR" sz="1100" b="0" i="0" kern="1200">
                          <a:solidFill>
                            <a:schemeClr val="tx1"/>
                          </a:solidFill>
                          <a:effectLst/>
                          <a:latin typeface="+mn-lt"/>
                          <a:ea typeface="+mn-ea"/>
                          <a:cs typeface="+mn-cs"/>
                        </a:rPr>
                        <a:t> conforme o item 5 da ABNT NBR 16623.</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709628514"/>
                  </a:ext>
                </a:extLst>
              </a:tr>
              <a:tr h="0">
                <a:tc>
                  <a:txBody>
                    <a:bodyPr/>
                    <a:lstStyle/>
                    <a:p>
                      <a:r>
                        <a:rPr lang="pt-BR" sz="1400" b="1"/>
                        <a:t>Anexo </a:t>
                      </a:r>
                      <a:r>
                        <a:rPr lang="pt-BR" sz="1400" b="1" err="1"/>
                        <a:t>F</a:t>
                      </a:r>
                      <a:endParaRPr lang="pt-BR" sz="1400" b="1"/>
                    </a:p>
                    <a:p>
                      <a:r>
                        <a:rPr lang="pt-BR" sz="1400" b="1"/>
                        <a:t>Apêndice II </a:t>
                      </a:r>
                    </a:p>
                    <a:p>
                      <a:r>
                        <a:rPr lang="pt-BR" sz="1400" b="1"/>
                        <a:t>Item 4.3.1.2</a:t>
                      </a:r>
                    </a:p>
                    <a:p>
                      <a:r>
                        <a:rPr lang="pt-BR" sz="1400" b="1"/>
                        <a:t>(alteração)</a:t>
                      </a:r>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fontAlgn="base"/>
                      <a:r>
                        <a:rPr lang="pt-BR" sz="1100" b="0" i="0" kern="1200">
                          <a:solidFill>
                            <a:schemeClr val="tx1"/>
                          </a:solidFill>
                          <a:effectLst/>
                          <a:latin typeface="+mn-lt"/>
                          <a:ea typeface="+mn-ea"/>
                          <a:cs typeface="+mn-cs"/>
                        </a:rPr>
                        <a:t>4.3.1.2 Na avaliação de manutenção, deve ser realizado o ensaio previsto no item 5 da ABNT NBR 16623 para cada família de EPI certificado.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algn="just" defTabSz="685800" rtl="0" eaLnBrk="1" fontAlgn="base" latinLnBrk="0" hangingPunct="1"/>
                      <a:r>
                        <a:rPr lang="pt-BR" sz="1100" b="0" i="0" kern="1200">
                          <a:solidFill>
                            <a:schemeClr val="tx1"/>
                          </a:solidFill>
                          <a:effectLst/>
                          <a:latin typeface="+mn-lt"/>
                          <a:ea typeface="+mn-ea"/>
                          <a:cs typeface="+mn-cs"/>
                        </a:rPr>
                        <a:t>4.3.1.2 Na </a:t>
                      </a:r>
                      <a:r>
                        <a:rPr lang="pt-BR" sz="1100" b="1" i="0" kern="1200">
                          <a:solidFill>
                            <a:schemeClr val="tx1"/>
                          </a:solidFill>
                          <a:effectLst/>
                          <a:latin typeface="+mn-lt"/>
                          <a:ea typeface="+mn-ea"/>
                          <a:cs typeface="+mn-cs"/>
                        </a:rPr>
                        <a:t>avaliação de manutenção</a:t>
                      </a:r>
                      <a:r>
                        <a:rPr lang="pt-BR" sz="1100" b="0" i="0" kern="1200">
                          <a:solidFill>
                            <a:schemeClr val="tx1"/>
                          </a:solidFill>
                          <a:effectLst/>
                          <a:latin typeface="+mn-lt"/>
                          <a:ea typeface="+mn-ea"/>
                          <a:cs typeface="+mn-cs"/>
                        </a:rPr>
                        <a:t>, deve ser realizado o ensaio </a:t>
                      </a:r>
                      <a:r>
                        <a:rPr lang="pt-BR" sz="1100" b="0" i="0" kern="1200">
                          <a:solidFill>
                            <a:schemeClr val="tx1"/>
                          </a:solidFill>
                          <a:effectLst/>
                          <a:highlight>
                            <a:srgbClr val="FFFF00"/>
                          </a:highlight>
                          <a:latin typeface="+mn-lt"/>
                          <a:ea typeface="+mn-ea"/>
                          <a:cs typeface="+mn-cs"/>
                        </a:rPr>
                        <a:t>de </a:t>
                      </a:r>
                      <a:r>
                        <a:rPr lang="pt-BR" sz="1100" b="1" i="0" kern="1200">
                          <a:solidFill>
                            <a:schemeClr val="tx1"/>
                          </a:solidFill>
                          <a:effectLst/>
                          <a:highlight>
                            <a:srgbClr val="FFFF00"/>
                          </a:highlight>
                          <a:latin typeface="+mn-lt"/>
                          <a:ea typeface="+mn-ea"/>
                          <a:cs typeface="+mn-cs"/>
                        </a:rPr>
                        <a:t>manequim instrumentado no modelo final da vestimenta para comercialização</a:t>
                      </a:r>
                      <a:r>
                        <a:rPr lang="pt-BR" sz="1100" b="0" i="0" kern="1200">
                          <a:solidFill>
                            <a:schemeClr val="tx1"/>
                          </a:solidFill>
                          <a:effectLst/>
                          <a:latin typeface="+mn-lt"/>
                          <a:ea typeface="+mn-ea"/>
                          <a:cs typeface="+mn-cs"/>
                        </a:rPr>
                        <a:t>, conforme o item 5 da ABNT NBR 16623, para cada família de EPI certificado.</a:t>
                      </a: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40553694"/>
                  </a:ext>
                </a:extLst>
              </a:tr>
            </a:tbl>
          </a:graphicData>
        </a:graphic>
      </p:graphicFrame>
    </p:spTree>
    <p:extLst>
      <p:ext uri="{BB962C8B-B14F-4D97-AF65-F5344CB8AC3E}">
        <p14:creationId xmlns:p14="http://schemas.microsoft.com/office/powerpoint/2010/main" val="3953688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9990A-73AB-42CC-E5A2-9ABD5A868C89}"/>
              </a:ext>
            </a:extLst>
          </p:cNvPr>
          <p:cNvSpPr>
            <a:spLocks noGrp="1"/>
          </p:cNvSpPr>
          <p:nvPr>
            <p:ph type="title"/>
          </p:nvPr>
        </p:nvSpPr>
        <p:spPr/>
        <p:txBody>
          <a:bodyPr/>
          <a:lstStyle/>
          <a:p>
            <a:pPr algn="ctr"/>
            <a:r>
              <a:rPr lang="pt-BR" sz="3200" b="1" cap="small">
                <a:solidFill>
                  <a:schemeClr val="accent5">
                    <a:lumMod val="50000"/>
                  </a:schemeClr>
                </a:solidFill>
                <a:latin typeface="+mn-lt"/>
                <a:ea typeface="+mn-ea"/>
                <a:cs typeface="+mn-cs"/>
                <a:sym typeface="Arial"/>
              </a:rPr>
              <a:t>Consulta Pública</a:t>
            </a:r>
          </a:p>
        </p:txBody>
      </p:sp>
      <p:sp>
        <p:nvSpPr>
          <p:cNvPr id="3" name="Espaço Reservado para Conteúdo 2">
            <a:extLst>
              <a:ext uri="{FF2B5EF4-FFF2-40B4-BE49-F238E27FC236}">
                <a16:creationId xmlns:a16="http://schemas.microsoft.com/office/drawing/2014/main" id="{4E567F2B-FD44-A7C0-731E-E98C0E8D44E6}"/>
              </a:ext>
            </a:extLst>
          </p:cNvPr>
          <p:cNvSpPr>
            <a:spLocks noGrp="1"/>
          </p:cNvSpPr>
          <p:nvPr>
            <p:ph idx="1"/>
          </p:nvPr>
        </p:nvSpPr>
        <p:spPr/>
        <p:txBody>
          <a:bodyPr vert="horz" lIns="91440" tIns="45720" rIns="91440" bIns="45720" rtlCol="0" anchor="t">
            <a:normAutofit/>
          </a:bodyPr>
          <a:lstStyle/>
          <a:p>
            <a:pPr marL="0" indent="0" algn="ctr">
              <a:buNone/>
            </a:pPr>
            <a:r>
              <a:rPr lang="pt-BR" b="1" dirty="0">
                <a:solidFill>
                  <a:srgbClr val="000000"/>
                </a:solidFill>
                <a:highlight>
                  <a:srgbClr val="FFFF00"/>
                </a:highlight>
                <a:cs typeface="Calibri"/>
              </a:rPr>
              <a:t>Publicação em breve!!!!</a:t>
            </a:r>
          </a:p>
          <a:p>
            <a:pPr marL="0" indent="0" algn="ctr">
              <a:buNone/>
            </a:pPr>
            <a:r>
              <a:rPr lang="pt-BR" u="sng" dirty="0">
                <a:cs typeface="Calibri"/>
              </a:rPr>
              <a:t>Será divulgada via </a:t>
            </a:r>
            <a:r>
              <a:rPr lang="pt-BR" u="sng" dirty="0">
                <a:cs typeface="Calibri"/>
                <a:hlinkClick r:id="rId2"/>
              </a:rPr>
              <a:t>epi.sit@economia.gov.br</a:t>
            </a:r>
          </a:p>
          <a:p>
            <a:pPr marL="0" indent="0" algn="ctr">
              <a:buNone/>
            </a:pPr>
            <a:endParaRPr lang="pt-BR" u="sng" dirty="0">
              <a:cs typeface="Calibri"/>
            </a:endParaRPr>
          </a:p>
          <a:p>
            <a:pPr marL="0" indent="0" algn="ctr">
              <a:buNone/>
            </a:pPr>
            <a:r>
              <a:rPr lang="pt-BR" dirty="0">
                <a:cs typeface="Calibri"/>
              </a:rPr>
              <a:t>Link para acesso: </a:t>
            </a:r>
            <a:endParaRPr lang="pt-BR" dirty="0">
              <a:ea typeface="+mn-lt"/>
              <a:cs typeface="+mn-lt"/>
            </a:endParaRPr>
          </a:p>
          <a:p>
            <a:pPr marL="0" indent="0">
              <a:buNone/>
            </a:pPr>
            <a:r>
              <a:rPr lang="pt-BR" dirty="0">
                <a:ea typeface="+mn-lt"/>
                <a:cs typeface="+mn-lt"/>
                <a:hlinkClick r:id="rId3"/>
              </a:rPr>
              <a:t>https://www.gov.br/participamaisbrasil/proposta-de-texto-tecnico-de-alteracao-da-portaria-mtp-n-672-de-8-de-novembro-de-2021-inclusao-de-novos-anexos-ao-anexo-iii-a-</a:t>
            </a:r>
            <a:endParaRPr lang="pt-BR" dirty="0">
              <a:ea typeface="+mn-lt"/>
              <a:cs typeface="+mn-lt"/>
            </a:endParaRPr>
          </a:p>
          <a:p>
            <a:pPr marL="0" indent="0">
              <a:buNone/>
            </a:pPr>
            <a:endParaRPr lang="pt-BR" dirty="0"/>
          </a:p>
        </p:txBody>
      </p:sp>
    </p:spTree>
    <p:extLst>
      <p:ext uri="{BB962C8B-B14F-4D97-AF65-F5344CB8AC3E}">
        <p14:creationId xmlns:p14="http://schemas.microsoft.com/office/powerpoint/2010/main" val="41304024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27" y="4097631"/>
            <a:ext cx="3269456" cy="95964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4">
            <a:extLst>
              <a:ext uri="{FF2B5EF4-FFF2-40B4-BE49-F238E27FC236}">
                <a16:creationId xmlns:a16="http://schemas.microsoft.com/office/drawing/2014/main" id="{C59A29B8-69D4-6EFE-CA03-F96E7F0B2F09}"/>
              </a:ext>
            </a:extLst>
          </p:cNvPr>
          <p:cNvSpPr txBox="1"/>
          <p:nvPr/>
        </p:nvSpPr>
        <p:spPr>
          <a:xfrm>
            <a:off x="1329960" y="1316980"/>
            <a:ext cx="6309360" cy="2310889"/>
          </a:xfrm>
          <a:prstGeom prst="rect">
            <a:avLst/>
          </a:prstGeom>
        </p:spPr>
        <p:txBody>
          <a:bodyPr vert="horz" wrap="square" lIns="0" tIns="17780" rIns="0" bIns="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defRPr/>
            </a:pPr>
            <a:r>
              <a:rPr lang="pt-BR" sz="3200" b="1" cap="small">
                <a:solidFill>
                  <a:schemeClr val="accent5">
                    <a:lumMod val="50000"/>
                  </a:schemeClr>
                </a:solidFill>
              </a:rPr>
              <a:t>OBRIGADA!</a:t>
            </a:r>
          </a:p>
          <a:p>
            <a:pPr algn="ctr" defTabSz="685800">
              <a:buClrTx/>
              <a:defRPr/>
            </a:pPr>
            <a:endParaRPr lang="pt-BR" sz="2000" b="1" cap="small">
              <a:solidFill>
                <a:schemeClr val="accent5">
                  <a:lumMod val="50000"/>
                </a:schemeClr>
              </a:solidFill>
            </a:endParaRPr>
          </a:p>
          <a:p>
            <a:pPr algn="ctr" defTabSz="685800">
              <a:buClrTx/>
              <a:defRPr/>
            </a:pPr>
            <a:r>
              <a:rPr lang="pt-BR" sz="2000" b="1" cap="small">
                <a:solidFill>
                  <a:schemeClr val="accent5">
                    <a:lumMod val="50000"/>
                  </a:schemeClr>
                </a:solidFill>
                <a:cs typeface="Calibri"/>
              </a:rPr>
              <a:t>Secretaria de Inspeção do Trabalho - SIT</a:t>
            </a:r>
          </a:p>
          <a:p>
            <a:pPr algn="ctr" defTabSz="685800">
              <a:buClrTx/>
              <a:defRPr/>
            </a:pPr>
            <a:endParaRPr lang="pt-BR" sz="1600" b="1" cap="small">
              <a:solidFill>
                <a:schemeClr val="accent5">
                  <a:lumMod val="50000"/>
                </a:schemeClr>
              </a:solidFill>
            </a:endParaRPr>
          </a:p>
          <a:p>
            <a:pPr algn="ctr" defTabSz="685800">
              <a:buClrTx/>
              <a:defRPr/>
            </a:pPr>
            <a:r>
              <a:rPr lang="pt-BR" b="1" cap="small">
                <a:solidFill>
                  <a:schemeClr val="accent5">
                    <a:lumMod val="50000"/>
                  </a:schemeClr>
                </a:solidFill>
              </a:rPr>
              <a:t>Coordenação-Geral de Normatização e Registros – CGNOR</a:t>
            </a:r>
            <a:endParaRPr lang="pt-BR" b="1" cap="small">
              <a:solidFill>
                <a:schemeClr val="accent5">
                  <a:lumMod val="50000"/>
                </a:schemeClr>
              </a:solidFill>
              <a:cs typeface="Calibri"/>
            </a:endParaRPr>
          </a:p>
          <a:p>
            <a:pPr algn="ctr" defTabSz="685800">
              <a:buClrTx/>
              <a:defRPr/>
            </a:pPr>
            <a:endParaRPr lang="pt-BR" sz="1600" b="1" cap="small">
              <a:solidFill>
                <a:schemeClr val="accent5">
                  <a:lumMod val="50000"/>
                </a:schemeClr>
              </a:solidFill>
              <a:cs typeface="Calibri"/>
              <a:hlinkClick r:id="rId4"/>
            </a:endParaRPr>
          </a:p>
          <a:p>
            <a:pPr algn="ctr" defTabSz="685800">
              <a:buClrTx/>
              <a:defRPr/>
            </a:pPr>
            <a:r>
              <a:rPr lang="pt-BR" sz="1600" b="1">
                <a:solidFill>
                  <a:schemeClr val="accent5">
                    <a:lumMod val="50000"/>
                  </a:schemeClr>
                </a:solidFill>
                <a:cs typeface="Calibri"/>
                <a:hlinkClick r:id="rId4"/>
              </a:rPr>
              <a:t>epi.sit@economia.gov.br</a:t>
            </a:r>
            <a:endParaRPr lang="pt-BR" sz="1600" b="1">
              <a:solidFill>
                <a:schemeClr val="accent5">
                  <a:lumMod val="50000"/>
                </a:schemeClr>
              </a:solidFill>
              <a:cs typeface="Calibri"/>
            </a:endParaRPr>
          </a:p>
          <a:p>
            <a:pPr marL="358775" defTabSz="685800">
              <a:buClrTx/>
              <a:defRPr/>
            </a:pPr>
            <a:endParaRPr lang="pt-BR" sz="1100" b="1">
              <a:solidFill>
                <a:schemeClr val="accent5">
                  <a:lumMod val="50000"/>
                </a:schemeClr>
              </a:solidFill>
              <a:cs typeface="Calibri"/>
            </a:endParaRPr>
          </a:p>
        </p:txBody>
      </p:sp>
      <p:sp>
        <p:nvSpPr>
          <p:cNvPr id="2" name="CaixaDeTexto 1">
            <a:extLst>
              <a:ext uri="{FF2B5EF4-FFF2-40B4-BE49-F238E27FC236}">
                <a16:creationId xmlns:a16="http://schemas.microsoft.com/office/drawing/2014/main" id="{E4381124-EA0F-BB92-19DB-7F9FF339F5C7}"/>
              </a:ext>
            </a:extLst>
          </p:cNvPr>
          <p:cNvSpPr txBox="1"/>
          <p:nvPr/>
        </p:nvSpPr>
        <p:spPr>
          <a:xfrm>
            <a:off x="3236258" y="4401610"/>
            <a:ext cx="1221487" cy="461665"/>
          </a:xfrm>
          <a:prstGeom prst="rect">
            <a:avLst/>
          </a:prstGeom>
          <a:solidFill>
            <a:schemeClr val="bg1">
              <a:lumMod val="95000"/>
            </a:schemeClr>
          </a:solidFill>
        </p:spPr>
        <p:txBody>
          <a:bodyPr wrap="square" rtlCol="0">
            <a:spAutoFit/>
          </a:bodyPr>
          <a:lstStyle/>
          <a:p>
            <a:r>
              <a:rPr lang="pt-BR" sz="800" b="1">
                <a:latin typeface="Montserrat" pitchFamily="2" charset="0"/>
              </a:rPr>
              <a:t>MINISTÉRIO DO TRABALHO E EMPREGO</a:t>
            </a:r>
          </a:p>
        </p:txBody>
      </p:sp>
    </p:spTree>
    <p:extLst>
      <p:ext uri="{BB962C8B-B14F-4D97-AF65-F5344CB8AC3E}">
        <p14:creationId xmlns:p14="http://schemas.microsoft.com/office/powerpoint/2010/main" val="172432655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5ccea6-f439-45d2-8a67-084fff39d5af">
      <Terms xmlns="http://schemas.microsoft.com/office/infopath/2007/PartnerControls"/>
    </lcf76f155ced4ddcb4097134ff3c332f>
    <TaxCatchAll xmlns="281b2e13-9732-4ad5-a529-797c44b895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FC57993AC12234FA4C585F979463C88" ma:contentTypeVersion="13" ma:contentTypeDescription="Crie um novo documento." ma:contentTypeScope="" ma:versionID="67ac67fbbe5f67880bf0445fbd4d1731">
  <xsd:schema xmlns:xsd="http://www.w3.org/2001/XMLSchema" xmlns:xs="http://www.w3.org/2001/XMLSchema" xmlns:p="http://schemas.microsoft.com/office/2006/metadata/properties" xmlns:ns2="b65ccea6-f439-45d2-8a67-084fff39d5af" xmlns:ns3="281b2e13-9732-4ad5-a529-797c44b8956d" targetNamespace="http://schemas.microsoft.com/office/2006/metadata/properties" ma:root="true" ma:fieldsID="14c45cd5c2eb305c775f58f07d845d02" ns2:_="" ns3:_="">
    <xsd:import namespace="b65ccea6-f439-45d2-8a67-084fff39d5af"/>
    <xsd:import namespace="281b2e13-9732-4ad5-a529-797c44b895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ccea6-f439-45d2-8a67-084fff39d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b2e13-9732-4ad5-a529-797c44b895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27f4650-7bde-423d-adb9-047a4d770eb7}" ma:internalName="TaxCatchAll" ma:showField="CatchAllData" ma:web="281b2e13-9732-4ad5-a529-797c44b8956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447031-29FC-4E89-A0B3-963AC1379573}">
  <ds:schemaRefs>
    <ds:schemaRef ds:uri="http://schemas.microsoft.com/sharepoint/v3/contenttype/forms"/>
  </ds:schemaRefs>
</ds:datastoreItem>
</file>

<file path=customXml/itemProps2.xml><?xml version="1.0" encoding="utf-8"?>
<ds:datastoreItem xmlns:ds="http://schemas.openxmlformats.org/officeDocument/2006/customXml" ds:itemID="{758E03BD-F16D-4C18-933A-98B1C7000E92}">
  <ds:schemaRefs>
    <ds:schemaRef ds:uri="281b2e13-9732-4ad5-a529-797c44b8956d"/>
    <ds:schemaRef ds:uri="b65ccea6-f439-45d2-8a67-084fff39d5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8E666B-ECF6-4B70-83C7-35A6B2F01116}">
  <ds:schemaRefs>
    <ds:schemaRef ds:uri="281b2e13-9732-4ad5-a529-797c44b8956d"/>
    <ds:schemaRef ds:uri="b65ccea6-f439-45d2-8a67-084fff39d5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10400</Words>
  <Application>Microsoft Office PowerPoint</Application>
  <PresentationFormat>Apresentação na tela (16:9)</PresentationFormat>
  <Paragraphs>1355</Paragraphs>
  <Slides>96</Slides>
  <Notes>28</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96</vt:i4>
      </vt:variant>
    </vt:vector>
  </HeadingPairs>
  <TitlesOfParts>
    <vt:vector size="109" baseType="lpstr">
      <vt:lpstr>Arial</vt:lpstr>
      <vt:lpstr>Calibri</vt:lpstr>
      <vt:lpstr>Calibri Light</vt:lpstr>
      <vt:lpstr>Montserrat</vt:lpstr>
      <vt:lpstr>Montserrat Bold</vt:lpstr>
      <vt:lpstr>Montserrat ExtraBold</vt:lpstr>
      <vt:lpstr>Montserrat Light</vt:lpstr>
      <vt:lpstr>Myriad Pro</vt:lpstr>
      <vt:lpstr>Poppins</vt:lpstr>
      <vt:lpstr>Segoe UI</vt:lpstr>
      <vt:lpstr>Times New Roman</vt:lpstr>
      <vt:lpstr>Wingdings</vt:lpstr>
      <vt:lpstr>Tema do Office</vt:lpstr>
      <vt:lpstr>Apresentação do PowerPoint</vt:lpstr>
      <vt:lpstr>Pauta de reunião</vt:lpstr>
      <vt:lpstr>Apresentação do PowerPoint</vt:lpstr>
      <vt:lpstr>13/11/2023 - Manhã</vt:lpstr>
      <vt:lpstr>Anexo III-A - REGULAMENTO GERAL PARA CERTIFICAÇÃO DE EQUIPAMENTO DE PROTEÇÃO INDIVIDUAL (RGCEPI)</vt:lpstr>
      <vt:lpstr>Apresentação do PowerPoint</vt:lpstr>
      <vt:lpstr>Anexo III-A - REGULAMENTO GERAL PARA CERTIFICAÇÃO DE EQUIPAMENTO DE PROTEÇÃO INDIVIDUAL (RGCEPI)</vt:lpstr>
      <vt:lpstr>Apresentação do PowerPoint</vt:lpstr>
      <vt:lpstr>Apresentação do PowerPoint</vt:lpstr>
      <vt:lpstr>Protetor auditivo</vt:lpstr>
      <vt:lpstr>Apresentação do PowerPoint</vt:lpstr>
      <vt:lpstr>Apresentação do PowerPoint</vt:lpstr>
      <vt:lpstr>Apresentação do PowerPoint</vt:lpstr>
      <vt:lpstr>Amostragem</vt:lpstr>
      <vt:lpstr>Apresentação do PowerPoint</vt:lpstr>
      <vt:lpstr>Apresentação do PowerPoint</vt:lpstr>
      <vt:lpstr>Anexo III-A - REGULAMENTO GERAL PARA CERTIFICAÇÃO DE EQUIPAMENTO DE PROTEÇÃO INDIVIDUAL (RGCEPI)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Anexo I – Mangas isolantes de borracha</vt:lpstr>
      <vt:lpstr>Anexo I – Mangas isolantes de borracha</vt:lpstr>
      <vt:lpstr>Anexo I – Mangas isolantes de borracha</vt:lpstr>
      <vt:lpstr>Anexo I – Mangas isolantes de borracha</vt:lpstr>
      <vt:lpstr>Anexo I – Mangas isolantes de borracha</vt:lpstr>
      <vt:lpstr>Anexo I – Mangas isolantes de borracha</vt:lpstr>
      <vt:lpstr>Anexo I – Mangas isolantes de borracha</vt:lpstr>
      <vt:lpstr>Anexo I – Mangas isolantes de borracha</vt:lpstr>
      <vt:lpstr>Anexo I – Mangas isolantes de borracha</vt:lpstr>
      <vt:lpstr>Apresentação do PowerPoint</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Apresentação do PowerPoint</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Apresentação do PowerPoint</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Anexo J – Vestimenta condutiva de segurança para proteção de todo o corpo para trabalho ao potencial </vt:lpstr>
      <vt:lpstr>Apresentação do PowerPoint</vt:lpstr>
      <vt:lpstr>Apresentação do PowerPoint</vt:lpstr>
      <vt:lpstr>Anexo III-A - REGULAMENTO GERAL PARA CERTIFICAÇÃO DE EQUIPAMENTO DE PROTEÇÃO INDIVIDUAL (RGCEPI)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Anexo III-A - REGULAMENTO GERAL PARA CERTIFICAÇÃO DE EQUIPAMENTO DE PROTEÇÃO INDIVIDUAL (RGCEPI)</vt:lpstr>
      <vt:lpstr>Apresentação do PowerPoint</vt:lpstr>
      <vt:lpstr>Apresentação do PowerPoint</vt:lpstr>
      <vt:lpstr>Apresentação do PowerPoint</vt:lpstr>
      <vt:lpstr>Apresentação do PowerPoint</vt:lpstr>
      <vt:lpstr>Memorial Descritivo</vt:lpstr>
      <vt:lpstr>Ensaios iniciais</vt:lpstr>
      <vt:lpstr>Amostragem</vt:lpstr>
      <vt:lpstr>Apresentação do PowerPoint</vt:lpstr>
      <vt:lpstr> </vt:lpstr>
      <vt:lpstr>13/11/2023 - Tarde</vt:lpstr>
      <vt:lpstr>13/11/2023 - Tarde</vt:lpstr>
      <vt:lpstr>Apresentação do PowerPoint</vt:lpstr>
      <vt:lpstr>Apresentação do PowerPoint</vt:lpstr>
      <vt:lpstr>Apresentação do PowerPoint</vt:lpstr>
      <vt:lpstr>Apresentação do PowerPoint</vt:lpstr>
      <vt:lpstr>13/11/2023 - Tarde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Consulta Pública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Sabrina Fernandes Maciel Favero</dc:creator>
  <cp:lastModifiedBy>Anamelia Taglianetti</cp:lastModifiedBy>
  <cp:revision>4</cp:revision>
  <cp:lastPrinted>2023-05-08T19:35:22Z</cp:lastPrinted>
  <dcterms:modified xsi:type="dcterms:W3CDTF">2023-11-16T19:56:25Z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0x0101003FC57993AC12234FA4C585F979463C88</vt:lpwstr>
  </property>
  <property fmtid="{D5CDD505-2E9C-101B-9397-08002B2CF9AE}" pid="3" name="MediaServiceImageTags">
    <vt:lpwstr/>
  </property>
</Properties>
</file>