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18"/>
  </p:notesMasterIdLst>
  <p:handoutMasterIdLst>
    <p:handoutMasterId r:id="rId19"/>
  </p:handoutMasterIdLst>
  <p:sldIdLst>
    <p:sldId id="259" r:id="rId5"/>
    <p:sldId id="257" r:id="rId6"/>
    <p:sldId id="260" r:id="rId7"/>
    <p:sldId id="1228" r:id="rId8"/>
    <p:sldId id="1220" r:id="rId9"/>
    <p:sldId id="1221" r:id="rId10"/>
    <p:sldId id="1222" r:id="rId11"/>
    <p:sldId id="1223" r:id="rId12"/>
    <p:sldId id="1224" r:id="rId13"/>
    <p:sldId id="1229" r:id="rId14"/>
    <p:sldId id="1225" r:id="rId15"/>
    <p:sldId id="1226" r:id="rId16"/>
    <p:sldId id="258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FE1906-5483-5183-AAB7-C1438BA9FDE4}" name="Douglas Fiório Dias" initials="DF" userId="S::douglas.dias@susep.gov.br::e568291a-684d-4dd8-9bbe-c415ced0a0ab" providerId="AD"/>
  <p188:author id="{C26CFE17-2F3E-DC78-4709-869A7C633296}" name="Diogo Silva de Carvalho" initials="Dd" userId="S::diogo.carvalho@susep.gov.br::0a581a72-504f-4723-ba8b-4282c9db8c2f" providerId="AD"/>
  <p188:author id="{4379845E-29F7-CE0A-DC27-9F8693631C5A}" name="Cristiano Machado Cesário" initials="CC" userId="S::cristiano.cesario@susep.gov.br::e3245e5f-b267-4fd0-9243-e0b4ff8aaa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8033"/>
    <a:srgbClr val="528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4" dt="2026-08-28T15:10:45.018"/>
    <p1510:client id="{F3D7FF71-750B-4315-A744-379EF8590BE8}" v="20" dt="2026-08-28T13:40:12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gner Luis Carvalhosa de Mello" userId="S::wagner.mello@susep.gov.br::2801eb9e-5730-44ad-94df-c8137523a97a" providerId="AD" clId="Web-{00000000-0000-0000-0000-000000000000}"/>
    <pc:docChg chg="modSld">
      <pc:chgData name="Wagner Luis Carvalhosa de Mello" userId="S::wagner.mello@susep.gov.br::2801eb9e-5730-44ad-94df-c8137523a97a" providerId="AD" clId="Web-{00000000-0000-0000-0000-000000000000}" dt="2026-08-28T15:10:45.018" v="3"/>
      <pc:docMkLst>
        <pc:docMk/>
      </pc:docMkLst>
      <pc:sldChg chg="modSp">
        <pc:chgData name="Wagner Luis Carvalhosa de Mello" userId="S::wagner.mello@susep.gov.br::2801eb9e-5730-44ad-94df-c8137523a97a" providerId="AD" clId="Web-{00000000-0000-0000-0000-000000000000}" dt="2026-08-28T15:10:45.018" v="3"/>
        <pc:sldMkLst>
          <pc:docMk/>
          <pc:sldMk cId="2296457109" sldId="1225"/>
        </pc:sldMkLst>
        <pc:graphicFrameChg chg="mod modGraphic">
          <ac:chgData name="Wagner Luis Carvalhosa de Mello" userId="S::wagner.mello@susep.gov.br::2801eb9e-5730-44ad-94df-c8137523a97a" providerId="AD" clId="Web-{00000000-0000-0000-0000-000000000000}" dt="2026-08-28T15:10:45.018" v="3"/>
          <ac:graphicFrameMkLst>
            <pc:docMk/>
            <pc:sldMk cId="2296457109" sldId="1225"/>
            <ac:graphicFrameMk id="14" creationId="{B5C78956-2830-C751-6CCB-06FACFDE8AE4}"/>
          </ac:graphicFrameMkLst>
        </pc:graphicFrameChg>
      </pc:sldChg>
    </pc:docChg>
  </pc:docChgLst>
  <pc:docChgLst>
    <pc:chgData name="Diogo Silva de Carvalho" userId="0a581a72-504f-4723-ba8b-4282c9db8c2f" providerId="ADAL" clId="{3DAFE6C0-B3A6-412D-B1B0-04B5E3079123}"/>
    <pc:docChg chg="undo custSel addSld delSld modSld">
      <pc:chgData name="Diogo Silva de Carvalho" userId="0a581a72-504f-4723-ba8b-4282c9db8c2f" providerId="ADAL" clId="{3DAFE6C0-B3A6-412D-B1B0-04B5E3079123}" dt="2026-08-27T13:32:56.219" v="2643" actId="20577"/>
      <pc:docMkLst>
        <pc:docMk/>
      </pc:docMkLst>
      <pc:sldChg chg="modSp mod">
        <pc:chgData name="Diogo Silva de Carvalho" userId="0a581a72-504f-4723-ba8b-4282c9db8c2f" providerId="ADAL" clId="{3DAFE6C0-B3A6-412D-B1B0-04B5E3079123}" dt="2026-08-27T12:58:42.707" v="1681" actId="20577"/>
        <pc:sldMkLst>
          <pc:docMk/>
          <pc:sldMk cId="1242846813" sldId="257"/>
        </pc:sldMkLst>
        <pc:spChg chg="mod">
          <ac:chgData name="Diogo Silva de Carvalho" userId="0a581a72-504f-4723-ba8b-4282c9db8c2f" providerId="ADAL" clId="{3DAFE6C0-B3A6-412D-B1B0-04B5E3079123}" dt="2026-08-27T12:58:42.707" v="1681" actId="20577"/>
          <ac:spMkLst>
            <pc:docMk/>
            <pc:sldMk cId="1242846813" sldId="257"/>
            <ac:spMk id="4" creationId="{53370175-D501-DBBA-5914-F561CDE61B89}"/>
          </ac:spMkLst>
        </pc:spChg>
      </pc:sldChg>
      <pc:sldChg chg="delSp modSp mod">
        <pc:chgData name="Diogo Silva de Carvalho" userId="0a581a72-504f-4723-ba8b-4282c9db8c2f" providerId="ADAL" clId="{3DAFE6C0-B3A6-412D-B1B0-04B5E3079123}" dt="2026-08-27T12:41:50.814" v="1601" actId="20577"/>
        <pc:sldMkLst>
          <pc:docMk/>
          <pc:sldMk cId="3502966119" sldId="259"/>
        </pc:sldMkLst>
        <pc:spChg chg="mod">
          <ac:chgData name="Diogo Silva de Carvalho" userId="0a581a72-504f-4723-ba8b-4282c9db8c2f" providerId="ADAL" clId="{3DAFE6C0-B3A6-412D-B1B0-04B5E3079123}" dt="2026-08-27T12:41:50.814" v="1601" actId="20577"/>
          <ac:spMkLst>
            <pc:docMk/>
            <pc:sldMk cId="3502966119" sldId="259"/>
            <ac:spMk id="6" creationId="{4D5A2845-88B3-1232-8544-4C8BFEAB7C9F}"/>
          </ac:spMkLst>
        </pc:spChg>
      </pc:sldChg>
      <pc:sldChg chg="modSp mod modCm">
        <pc:chgData name="Diogo Silva de Carvalho" userId="0a581a72-504f-4723-ba8b-4282c9db8c2f" providerId="ADAL" clId="{3DAFE6C0-B3A6-412D-B1B0-04B5E3079123}" dt="2026-08-27T13:03:07.515" v="1691" actId="313"/>
        <pc:sldMkLst>
          <pc:docMk/>
          <pc:sldMk cId="3212401695" sldId="260"/>
        </pc:sldMkLst>
        <pc:spChg chg="mod">
          <ac:chgData name="Diogo Silva de Carvalho" userId="0a581a72-504f-4723-ba8b-4282c9db8c2f" providerId="ADAL" clId="{3DAFE6C0-B3A6-412D-B1B0-04B5E3079123}" dt="2026-08-25T12:56:16.714" v="243" actId="20577"/>
          <ac:spMkLst>
            <pc:docMk/>
            <pc:sldMk cId="3212401695" sldId="260"/>
            <ac:spMk id="4" creationId="{EF870DDF-A3E5-D566-F8B6-DE827BC22918}"/>
          </ac:spMkLst>
        </pc:spChg>
        <pc:spChg chg="mod">
          <ac:chgData name="Diogo Silva de Carvalho" userId="0a581a72-504f-4723-ba8b-4282c9db8c2f" providerId="ADAL" clId="{3DAFE6C0-B3A6-412D-B1B0-04B5E3079123}" dt="2026-08-27T13:03:07.515" v="1691" actId="313"/>
          <ac:spMkLst>
            <pc:docMk/>
            <pc:sldMk cId="3212401695" sldId="260"/>
            <ac:spMk id="5" creationId="{F0B7B59A-8549-A80A-AC84-DBA301C0F59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iogo Silva de Carvalho" userId="0a581a72-504f-4723-ba8b-4282c9db8c2f" providerId="ADAL" clId="{3DAFE6C0-B3A6-412D-B1B0-04B5E3079123}" dt="2026-08-27T13:03:07.515" v="1691" actId="313"/>
              <pc2:cmMkLst xmlns:pc2="http://schemas.microsoft.com/office/powerpoint/2019/9/main/command">
                <pc:docMk/>
                <pc:sldMk cId="3212401695" sldId="260"/>
                <pc2:cmMk id="{4CF97113-CB22-4C9A-8797-65FC06303B27}"/>
              </pc2:cmMkLst>
            </pc226:cmChg>
          </p:ext>
        </pc:extLst>
      </pc:sldChg>
      <pc:sldChg chg="addSp modSp add mod">
        <pc:chgData name="Diogo Silva de Carvalho" userId="0a581a72-504f-4723-ba8b-4282c9db8c2f" providerId="ADAL" clId="{3DAFE6C0-B3A6-412D-B1B0-04B5E3079123}" dt="2026-08-25T13:25:49.266" v="773" actId="20577"/>
        <pc:sldMkLst>
          <pc:docMk/>
          <pc:sldMk cId="480689317" sldId="1220"/>
        </pc:sldMkLst>
        <pc:spChg chg="mod">
          <ac:chgData name="Diogo Silva de Carvalho" userId="0a581a72-504f-4723-ba8b-4282c9db8c2f" providerId="ADAL" clId="{3DAFE6C0-B3A6-412D-B1B0-04B5E3079123}" dt="2026-08-25T13:25:49.266" v="773" actId="20577"/>
          <ac:spMkLst>
            <pc:docMk/>
            <pc:sldMk cId="480689317" sldId="1220"/>
            <ac:spMk id="4" creationId="{37ECDF2F-F179-3980-34F5-F84819242443}"/>
          </ac:spMkLst>
        </pc:spChg>
        <pc:spChg chg="mod">
          <ac:chgData name="Diogo Silva de Carvalho" userId="0a581a72-504f-4723-ba8b-4282c9db8c2f" providerId="ADAL" clId="{3DAFE6C0-B3A6-412D-B1B0-04B5E3079123}" dt="2026-08-25T13:11:22.180" v="478" actId="6549"/>
          <ac:spMkLst>
            <pc:docMk/>
            <pc:sldMk cId="480689317" sldId="1220"/>
            <ac:spMk id="5" creationId="{3AC6782C-7FC9-81E5-ADB8-0CE7E66315A1}"/>
          </ac:spMkLst>
        </pc:spChg>
        <pc:spChg chg="add mod">
          <ac:chgData name="Diogo Silva de Carvalho" userId="0a581a72-504f-4723-ba8b-4282c9db8c2f" providerId="ADAL" clId="{3DAFE6C0-B3A6-412D-B1B0-04B5E3079123}" dt="2026-08-25T13:11:25.487" v="481" actId="6549"/>
          <ac:spMkLst>
            <pc:docMk/>
            <pc:sldMk cId="480689317" sldId="1220"/>
            <ac:spMk id="15" creationId="{E5991ABA-8516-3864-BA33-E9D91F49982C}"/>
          </ac:spMkLst>
        </pc:spChg>
        <pc:spChg chg="add mod">
          <ac:chgData name="Diogo Silva de Carvalho" userId="0a581a72-504f-4723-ba8b-4282c9db8c2f" providerId="ADAL" clId="{3DAFE6C0-B3A6-412D-B1B0-04B5E3079123}" dt="2026-08-25T13:11:29.192" v="485" actId="6549"/>
          <ac:spMkLst>
            <pc:docMk/>
            <pc:sldMk cId="480689317" sldId="1220"/>
            <ac:spMk id="19" creationId="{BDD397D8-D553-A9B8-1620-35AE1ABE74E4}"/>
          </ac:spMkLst>
        </pc:spChg>
        <pc:spChg chg="add mod">
          <ac:chgData name="Diogo Silva de Carvalho" userId="0a581a72-504f-4723-ba8b-4282c9db8c2f" providerId="ADAL" clId="{3DAFE6C0-B3A6-412D-B1B0-04B5E3079123}" dt="2026-08-25T13:11:37.001" v="494" actId="6549"/>
          <ac:spMkLst>
            <pc:docMk/>
            <pc:sldMk cId="480689317" sldId="1220"/>
            <ac:spMk id="21" creationId="{2C44AB3F-9F4F-F79E-84D6-9FDC4091A85F}"/>
          </ac:spMkLst>
        </pc:spChg>
        <pc:graphicFrameChg chg="add mod modGraphic">
          <ac:chgData name="Diogo Silva de Carvalho" userId="0a581a72-504f-4723-ba8b-4282c9db8c2f" providerId="ADAL" clId="{3DAFE6C0-B3A6-412D-B1B0-04B5E3079123}" dt="2026-08-25T13:16:34.743" v="589" actId="14100"/>
          <ac:graphicFrameMkLst>
            <pc:docMk/>
            <pc:sldMk cId="480689317" sldId="1220"/>
            <ac:graphicFrameMk id="14" creationId="{3F22384A-F834-DA8A-1303-1534EC0BC342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6:38.940" v="590" actId="14100"/>
          <ac:graphicFrameMkLst>
            <pc:docMk/>
            <pc:sldMk cId="480689317" sldId="1220"/>
            <ac:graphicFrameMk id="16" creationId="{6A439007-10F1-52B2-684E-65D5AE5C3356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7:03.095" v="596" actId="1076"/>
          <ac:graphicFrameMkLst>
            <pc:docMk/>
            <pc:sldMk cId="480689317" sldId="1220"/>
            <ac:graphicFrameMk id="20" creationId="{7E68C745-D373-E602-3876-7EF7B48C8E85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7:08.661" v="597" actId="14100"/>
          <ac:graphicFrameMkLst>
            <pc:docMk/>
            <pc:sldMk cId="480689317" sldId="1220"/>
            <ac:graphicFrameMk id="22" creationId="{6FDDB42E-34DD-6BA5-317F-C6349E2A292D}"/>
          </ac:graphicFrameMkLst>
        </pc:graphicFrameChg>
        <pc:cxnChg chg="add mod">
          <ac:chgData name="Diogo Silva de Carvalho" userId="0a581a72-504f-4723-ba8b-4282c9db8c2f" providerId="ADAL" clId="{3DAFE6C0-B3A6-412D-B1B0-04B5E3079123}" dt="2026-08-25T13:04:36.412" v="367" actId="1076"/>
          <ac:cxnSpMkLst>
            <pc:docMk/>
            <pc:sldMk cId="480689317" sldId="1220"/>
            <ac:cxnSpMk id="18" creationId="{C6FF7B3F-BEEE-4A6F-7790-0FB93C938504}"/>
          </ac:cxnSpMkLst>
        </pc:cxnChg>
      </pc:sldChg>
      <pc:sldChg chg="addSp delSp modSp add mod">
        <pc:chgData name="Diogo Silva de Carvalho" userId="0a581a72-504f-4723-ba8b-4282c9db8c2f" providerId="ADAL" clId="{3DAFE6C0-B3A6-412D-B1B0-04B5E3079123}" dt="2026-08-25T13:25:53.363" v="775"/>
        <pc:sldMkLst>
          <pc:docMk/>
          <pc:sldMk cId="2428512253" sldId="1221"/>
        </pc:sldMkLst>
        <pc:spChg chg="mod">
          <ac:chgData name="Diogo Silva de Carvalho" userId="0a581a72-504f-4723-ba8b-4282c9db8c2f" providerId="ADAL" clId="{3DAFE6C0-B3A6-412D-B1B0-04B5E3079123}" dt="2026-08-25T13:25:53.363" v="775"/>
          <ac:spMkLst>
            <pc:docMk/>
            <pc:sldMk cId="2428512253" sldId="1221"/>
            <ac:spMk id="4" creationId="{EADD8E56-D370-8520-392F-92B2476B7D98}"/>
          </ac:spMkLst>
        </pc:spChg>
        <pc:spChg chg="mod">
          <ac:chgData name="Diogo Silva de Carvalho" userId="0a581a72-504f-4723-ba8b-4282c9db8c2f" providerId="ADAL" clId="{3DAFE6C0-B3A6-412D-B1B0-04B5E3079123}" dt="2026-08-25T13:11:17.839" v="475" actId="20577"/>
          <ac:spMkLst>
            <pc:docMk/>
            <pc:sldMk cId="2428512253" sldId="1221"/>
            <ac:spMk id="5" creationId="{D5A8D44A-9B9E-A37C-CEFD-412E4C5F15B3}"/>
          </ac:spMkLst>
        </pc:spChg>
        <pc:spChg chg="mod">
          <ac:chgData name="Diogo Silva de Carvalho" userId="0a581a72-504f-4723-ba8b-4282c9db8c2f" providerId="ADAL" clId="{3DAFE6C0-B3A6-412D-B1B0-04B5E3079123}" dt="2026-08-25T13:14:41.947" v="555" actId="6549"/>
          <ac:spMkLst>
            <pc:docMk/>
            <pc:sldMk cId="2428512253" sldId="1221"/>
            <ac:spMk id="15" creationId="{3D849C29-6F36-9A1B-E3C3-721641DD4D62}"/>
          </ac:spMkLst>
        </pc:spChg>
        <pc:spChg chg="mod">
          <ac:chgData name="Diogo Silva de Carvalho" userId="0a581a72-504f-4723-ba8b-4282c9db8c2f" providerId="ADAL" clId="{3DAFE6C0-B3A6-412D-B1B0-04B5E3079123}" dt="2026-08-25T13:13:22.243" v="524" actId="113"/>
          <ac:spMkLst>
            <pc:docMk/>
            <pc:sldMk cId="2428512253" sldId="1221"/>
            <ac:spMk id="19" creationId="{0457ADD3-5BAF-23B3-FB18-457CE062E0D0}"/>
          </ac:spMkLst>
        </pc:spChg>
        <pc:spChg chg="mod">
          <ac:chgData name="Diogo Silva de Carvalho" userId="0a581a72-504f-4723-ba8b-4282c9db8c2f" providerId="ADAL" clId="{3DAFE6C0-B3A6-412D-B1B0-04B5E3079123}" dt="2026-08-25T13:14:38.871" v="553" actId="6549"/>
          <ac:spMkLst>
            <pc:docMk/>
            <pc:sldMk cId="2428512253" sldId="1221"/>
            <ac:spMk id="21" creationId="{439EDC62-F37E-CECF-64DA-053E31999D26}"/>
          </ac:spMkLst>
        </pc:spChg>
        <pc:graphicFrameChg chg="add mod modGraphic">
          <ac:chgData name="Diogo Silva de Carvalho" userId="0a581a72-504f-4723-ba8b-4282c9db8c2f" providerId="ADAL" clId="{3DAFE6C0-B3A6-412D-B1B0-04B5E3079123}" dt="2026-08-25T13:17:15.239" v="598" actId="14100"/>
          <ac:graphicFrameMkLst>
            <pc:docMk/>
            <pc:sldMk cId="2428512253" sldId="1221"/>
            <ac:graphicFrameMk id="9" creationId="{546F8F79-8EB1-E84D-D27C-2D5302B394A9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7:17.602" v="599" actId="14100"/>
          <ac:graphicFrameMkLst>
            <pc:docMk/>
            <pc:sldMk cId="2428512253" sldId="1221"/>
            <ac:graphicFrameMk id="11" creationId="{D60F29C2-6D57-8C8C-210B-8ABC0CBBFDE7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7:20.730" v="600" actId="14100"/>
          <ac:graphicFrameMkLst>
            <pc:docMk/>
            <pc:sldMk cId="2428512253" sldId="1221"/>
            <ac:graphicFrameMk id="12" creationId="{E3C262E4-BD02-FFDF-663B-237BB5502CAB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7:23.462" v="601" actId="14100"/>
          <ac:graphicFrameMkLst>
            <pc:docMk/>
            <pc:sldMk cId="2428512253" sldId="1221"/>
            <ac:graphicFrameMk id="13" creationId="{64D05CF6-25F7-BC9D-15CE-16AA79742FCD}"/>
          </ac:graphicFrameMkLst>
        </pc:graphicFrameChg>
      </pc:sldChg>
      <pc:sldChg chg="addSp delSp modSp add mod">
        <pc:chgData name="Diogo Silva de Carvalho" userId="0a581a72-504f-4723-ba8b-4282c9db8c2f" providerId="ADAL" clId="{3DAFE6C0-B3A6-412D-B1B0-04B5E3079123}" dt="2026-08-25T13:43:49.294" v="1507" actId="113"/>
        <pc:sldMkLst>
          <pc:docMk/>
          <pc:sldMk cId="3760515293" sldId="1222"/>
        </pc:sldMkLst>
        <pc:spChg chg="mod">
          <ac:chgData name="Diogo Silva de Carvalho" userId="0a581a72-504f-4723-ba8b-4282c9db8c2f" providerId="ADAL" clId="{3DAFE6C0-B3A6-412D-B1B0-04B5E3079123}" dt="2026-08-25T13:25:56.166" v="777"/>
          <ac:spMkLst>
            <pc:docMk/>
            <pc:sldMk cId="3760515293" sldId="1222"/>
            <ac:spMk id="4" creationId="{390DACA7-FA69-4CD3-ABBF-D527736A870E}"/>
          </ac:spMkLst>
        </pc:spChg>
        <pc:spChg chg="mod">
          <ac:chgData name="Diogo Silva de Carvalho" userId="0a581a72-504f-4723-ba8b-4282c9db8c2f" providerId="ADAL" clId="{3DAFE6C0-B3A6-412D-B1B0-04B5E3079123}" dt="2026-08-25T13:16:08.211" v="584" actId="6549"/>
          <ac:spMkLst>
            <pc:docMk/>
            <pc:sldMk cId="3760515293" sldId="1222"/>
            <ac:spMk id="5" creationId="{E7A241CC-DD71-35FA-73C4-5C918A6B6AA9}"/>
          </ac:spMkLst>
        </pc:spChg>
        <pc:spChg chg="mod">
          <ac:chgData name="Diogo Silva de Carvalho" userId="0a581a72-504f-4723-ba8b-4282c9db8c2f" providerId="ADAL" clId="{3DAFE6C0-B3A6-412D-B1B0-04B5E3079123}" dt="2026-08-25T13:18:54.859" v="624" actId="113"/>
          <ac:spMkLst>
            <pc:docMk/>
            <pc:sldMk cId="3760515293" sldId="1222"/>
            <ac:spMk id="15" creationId="{1854FB7B-22F7-A422-DA81-F868EC52ABB6}"/>
          </ac:spMkLst>
        </pc:spChg>
        <pc:spChg chg="mod">
          <ac:chgData name="Diogo Silva de Carvalho" userId="0a581a72-504f-4723-ba8b-4282c9db8c2f" providerId="ADAL" clId="{3DAFE6C0-B3A6-412D-B1B0-04B5E3079123}" dt="2026-08-25T13:20:08.067" v="639"/>
          <ac:spMkLst>
            <pc:docMk/>
            <pc:sldMk cId="3760515293" sldId="1222"/>
            <ac:spMk id="19" creationId="{9FE86041-B95D-6622-CD95-71C64BFEEC1C}"/>
          </ac:spMkLst>
        </pc:spChg>
        <pc:spChg chg="mod">
          <ac:chgData name="Diogo Silva de Carvalho" userId="0a581a72-504f-4723-ba8b-4282c9db8c2f" providerId="ADAL" clId="{3DAFE6C0-B3A6-412D-B1B0-04B5E3079123}" dt="2026-08-25T13:43:49.294" v="1507" actId="113"/>
          <ac:spMkLst>
            <pc:docMk/>
            <pc:sldMk cId="3760515293" sldId="1222"/>
            <ac:spMk id="21" creationId="{505DE984-31C8-8053-E797-6739F464D556}"/>
          </ac:spMkLst>
        </pc:spChg>
        <pc:graphicFrameChg chg="add mod modGraphic">
          <ac:chgData name="Diogo Silva de Carvalho" userId="0a581a72-504f-4723-ba8b-4282c9db8c2f" providerId="ADAL" clId="{3DAFE6C0-B3A6-412D-B1B0-04B5E3079123}" dt="2026-08-25T13:18:36.713" v="622" actId="122"/>
          <ac:graphicFrameMkLst>
            <pc:docMk/>
            <pc:sldMk cId="3760515293" sldId="1222"/>
            <ac:graphicFrameMk id="14" creationId="{3C3686C9-6128-D209-B040-D7998C870C52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19:33.863" v="636" actId="122"/>
          <ac:graphicFrameMkLst>
            <pc:docMk/>
            <pc:sldMk cId="3760515293" sldId="1222"/>
            <ac:graphicFrameMk id="16" creationId="{99371948-DF72-464E-A9EF-0D1AF0CA86E5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20:51.818" v="652" actId="122"/>
          <ac:graphicFrameMkLst>
            <pc:docMk/>
            <pc:sldMk cId="3760515293" sldId="1222"/>
            <ac:graphicFrameMk id="17" creationId="{EC9AC522-5E10-DDFE-9111-16D83578D1C2}"/>
          </ac:graphicFrameMkLst>
        </pc:graphicFrameChg>
      </pc:sldChg>
      <pc:sldChg chg="addSp delSp modSp add mod">
        <pc:chgData name="Diogo Silva de Carvalho" userId="0a581a72-504f-4723-ba8b-4282c9db8c2f" providerId="ADAL" clId="{3DAFE6C0-B3A6-412D-B1B0-04B5E3079123}" dt="2026-08-25T13:43:40.628" v="1502" actId="113"/>
        <pc:sldMkLst>
          <pc:docMk/>
          <pc:sldMk cId="4164935350" sldId="1223"/>
        </pc:sldMkLst>
        <pc:spChg chg="mod">
          <ac:chgData name="Diogo Silva de Carvalho" userId="0a581a72-504f-4723-ba8b-4282c9db8c2f" providerId="ADAL" clId="{3DAFE6C0-B3A6-412D-B1B0-04B5E3079123}" dt="2026-08-25T13:25:59.254" v="779"/>
          <ac:spMkLst>
            <pc:docMk/>
            <pc:sldMk cId="4164935350" sldId="1223"/>
            <ac:spMk id="4" creationId="{9EDD1412-08A4-5C81-3CCF-2C563F49EFA7}"/>
          </ac:spMkLst>
        </pc:spChg>
        <pc:spChg chg="mod">
          <ac:chgData name="Diogo Silva de Carvalho" userId="0a581a72-504f-4723-ba8b-4282c9db8c2f" providerId="ADAL" clId="{3DAFE6C0-B3A6-412D-B1B0-04B5E3079123}" dt="2026-08-25T13:22:31.954" v="674" actId="20577"/>
          <ac:spMkLst>
            <pc:docMk/>
            <pc:sldMk cId="4164935350" sldId="1223"/>
            <ac:spMk id="5" creationId="{079AB824-B7C6-85C6-3E69-EEBD569ABBF7}"/>
          </ac:spMkLst>
        </pc:spChg>
        <pc:spChg chg="mod">
          <ac:chgData name="Diogo Silva de Carvalho" userId="0a581a72-504f-4723-ba8b-4282c9db8c2f" providerId="ADAL" clId="{3DAFE6C0-B3A6-412D-B1B0-04B5E3079123}" dt="2026-08-25T13:23:39.791" v="692" actId="20577"/>
          <ac:spMkLst>
            <pc:docMk/>
            <pc:sldMk cId="4164935350" sldId="1223"/>
            <ac:spMk id="15" creationId="{E652FFC5-7199-6D70-B7F2-1E716B4DF225}"/>
          </ac:spMkLst>
        </pc:spChg>
        <pc:spChg chg="mod">
          <ac:chgData name="Diogo Silva de Carvalho" userId="0a581a72-504f-4723-ba8b-4282c9db8c2f" providerId="ADAL" clId="{3DAFE6C0-B3A6-412D-B1B0-04B5E3079123}" dt="2026-08-25T13:43:40.628" v="1502" actId="113"/>
          <ac:spMkLst>
            <pc:docMk/>
            <pc:sldMk cId="4164935350" sldId="1223"/>
            <ac:spMk id="21" creationId="{D6667E19-6365-5548-C9B6-CC26C2A7447D}"/>
          </ac:spMkLst>
        </pc:spChg>
        <pc:graphicFrameChg chg="add mod modGraphic">
          <ac:chgData name="Diogo Silva de Carvalho" userId="0a581a72-504f-4723-ba8b-4282c9db8c2f" providerId="ADAL" clId="{3DAFE6C0-B3A6-412D-B1B0-04B5E3079123}" dt="2026-08-25T13:24:44.634" v="705" actId="2161"/>
          <ac:graphicFrameMkLst>
            <pc:docMk/>
            <pc:sldMk cId="4164935350" sldId="1223"/>
            <ac:graphicFrameMk id="9" creationId="{58204EF9-B93A-FEB5-468E-979F79F9BB85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24:18.503" v="703" actId="122"/>
          <ac:graphicFrameMkLst>
            <pc:docMk/>
            <pc:sldMk cId="4164935350" sldId="1223"/>
            <ac:graphicFrameMk id="11" creationId="{3F135C84-43AA-28BC-E3BE-C9D11681621B}"/>
          </ac:graphicFrameMkLst>
        </pc:graphicFrameChg>
      </pc:sldChg>
      <pc:sldChg chg="addSp delSp modSp add mod">
        <pc:chgData name="Diogo Silva de Carvalho" userId="0a581a72-504f-4723-ba8b-4282c9db8c2f" providerId="ADAL" clId="{3DAFE6C0-B3A6-412D-B1B0-04B5E3079123}" dt="2026-08-27T12:48:51.320" v="1635" actId="20577"/>
        <pc:sldMkLst>
          <pc:docMk/>
          <pc:sldMk cId="1540633943" sldId="1224"/>
        </pc:sldMkLst>
        <pc:spChg chg="mod">
          <ac:chgData name="Diogo Silva de Carvalho" userId="0a581a72-504f-4723-ba8b-4282c9db8c2f" providerId="ADAL" clId="{3DAFE6C0-B3A6-412D-B1B0-04B5E3079123}" dt="2026-08-25T13:30:25.248" v="866" actId="20577"/>
          <ac:spMkLst>
            <pc:docMk/>
            <pc:sldMk cId="1540633943" sldId="1224"/>
            <ac:spMk id="4" creationId="{E55F013C-A5DD-9908-BBAB-DA5D099282BB}"/>
          </ac:spMkLst>
        </pc:spChg>
        <pc:spChg chg="mod">
          <ac:chgData name="Diogo Silva de Carvalho" userId="0a581a72-504f-4723-ba8b-4282c9db8c2f" providerId="ADAL" clId="{3DAFE6C0-B3A6-412D-B1B0-04B5E3079123}" dt="2026-08-27T12:48:51.320" v="1635" actId="20577"/>
          <ac:spMkLst>
            <pc:docMk/>
            <pc:sldMk cId="1540633943" sldId="1224"/>
            <ac:spMk id="5" creationId="{CCF5C6A7-4FA0-4008-161B-E5931A49CC34}"/>
          </ac:spMkLst>
        </pc:spChg>
        <pc:spChg chg="add mod ord">
          <ac:chgData name="Diogo Silva de Carvalho" userId="0a581a72-504f-4723-ba8b-4282c9db8c2f" providerId="ADAL" clId="{3DAFE6C0-B3A6-412D-B1B0-04B5E3079123}" dt="2026-08-25T13:50:33.497" v="1576" actId="167"/>
          <ac:spMkLst>
            <pc:docMk/>
            <pc:sldMk cId="1540633943" sldId="1224"/>
            <ac:spMk id="12" creationId="{41DBFF57-5F1A-818A-2395-7E4CC01939FB}"/>
          </ac:spMkLst>
        </pc:spChg>
        <pc:spChg chg="mod">
          <ac:chgData name="Diogo Silva de Carvalho" userId="0a581a72-504f-4723-ba8b-4282c9db8c2f" providerId="ADAL" clId="{3DAFE6C0-B3A6-412D-B1B0-04B5E3079123}" dt="2026-08-27T12:48:33.356" v="1634" actId="20577"/>
          <ac:spMkLst>
            <pc:docMk/>
            <pc:sldMk cId="1540633943" sldId="1224"/>
            <ac:spMk id="21" creationId="{E85C2744-5FC9-6B31-9BD5-A5518B7E0318}"/>
          </ac:spMkLst>
        </pc:spChg>
        <pc:graphicFrameChg chg="mod modGraphic">
          <ac:chgData name="Diogo Silva de Carvalho" userId="0a581a72-504f-4723-ba8b-4282c9db8c2f" providerId="ADAL" clId="{3DAFE6C0-B3A6-412D-B1B0-04B5E3079123}" dt="2026-08-25T13:50:37.125" v="1577" actId="207"/>
          <ac:graphicFrameMkLst>
            <pc:docMk/>
            <pc:sldMk cId="1540633943" sldId="1224"/>
            <ac:graphicFrameMk id="9" creationId="{2BE41F13-3306-7EEE-0068-3DBA7C00D483}"/>
          </ac:graphicFrameMkLst>
        </pc:graphicFrameChg>
        <pc:graphicFrameChg chg="add mod">
          <ac:chgData name="Diogo Silva de Carvalho" userId="0a581a72-504f-4723-ba8b-4282c9db8c2f" providerId="ADAL" clId="{3DAFE6C0-B3A6-412D-B1B0-04B5E3079123}" dt="2026-08-25T13:40:10.068" v="1302" actId="1076"/>
          <ac:graphicFrameMkLst>
            <pc:docMk/>
            <pc:sldMk cId="1540633943" sldId="1224"/>
            <ac:graphicFrameMk id="13" creationId="{4CD030B8-600B-6A9E-016F-9A5587C4032E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5T13:50:08.119" v="1574" actId="207"/>
          <ac:graphicFrameMkLst>
            <pc:docMk/>
            <pc:sldMk cId="1540633943" sldId="1224"/>
            <ac:graphicFrameMk id="14" creationId="{1875F6F8-0AD4-5D81-D9B0-1474DF408B0A}"/>
          </ac:graphicFrameMkLst>
        </pc:graphicFrameChg>
      </pc:sldChg>
      <pc:sldChg chg="addSp delSp modSp add mod">
        <pc:chgData name="Diogo Silva de Carvalho" userId="0a581a72-504f-4723-ba8b-4282c9db8c2f" providerId="ADAL" clId="{3DAFE6C0-B3A6-412D-B1B0-04B5E3079123}" dt="2026-08-27T13:26:08.514" v="2568" actId="1076"/>
        <pc:sldMkLst>
          <pc:docMk/>
          <pc:sldMk cId="2296457109" sldId="1225"/>
        </pc:sldMkLst>
        <pc:spChg chg="mod">
          <ac:chgData name="Diogo Silva de Carvalho" userId="0a581a72-504f-4723-ba8b-4282c9db8c2f" providerId="ADAL" clId="{3DAFE6C0-B3A6-412D-B1B0-04B5E3079123}" dt="2026-08-27T12:59:48.939" v="1687"/>
          <ac:spMkLst>
            <pc:docMk/>
            <pc:sldMk cId="2296457109" sldId="1225"/>
            <ac:spMk id="4" creationId="{6DD73C51-B9CB-F30E-A628-324D0D909721}"/>
          </ac:spMkLst>
        </pc:spChg>
        <pc:spChg chg="del mod">
          <ac:chgData name="Diogo Silva de Carvalho" userId="0a581a72-504f-4723-ba8b-4282c9db8c2f" providerId="ADAL" clId="{3DAFE6C0-B3A6-412D-B1B0-04B5E3079123}" dt="2026-08-27T13:12:25.614" v="2138" actId="478"/>
          <ac:spMkLst>
            <pc:docMk/>
            <pc:sldMk cId="2296457109" sldId="1225"/>
            <ac:spMk id="5" creationId="{6B12D67C-1B37-63DE-10D3-E9D5E5C4D1A9}"/>
          </ac:spMkLst>
        </pc:spChg>
        <pc:spChg chg="mod">
          <ac:chgData name="Diogo Silva de Carvalho" userId="0a581a72-504f-4723-ba8b-4282c9db8c2f" providerId="ADAL" clId="{3DAFE6C0-B3A6-412D-B1B0-04B5E3079123}" dt="2026-08-27T13:25:13.456" v="2439" actId="14100"/>
          <ac:spMkLst>
            <pc:docMk/>
            <pc:sldMk cId="2296457109" sldId="1225"/>
            <ac:spMk id="12" creationId="{48F24AFB-A305-7A14-933B-BE599C5D48E0}"/>
          </ac:spMkLst>
        </pc:spChg>
        <pc:spChg chg="add mod">
          <ac:chgData name="Diogo Silva de Carvalho" userId="0a581a72-504f-4723-ba8b-4282c9db8c2f" providerId="ADAL" clId="{3DAFE6C0-B3A6-412D-B1B0-04B5E3079123}" dt="2026-08-27T13:25:18.546" v="2469" actId="1035"/>
          <ac:spMkLst>
            <pc:docMk/>
            <pc:sldMk cId="2296457109" sldId="1225"/>
            <ac:spMk id="15" creationId="{B1586DBD-863E-32DF-383D-668C0449AEF9}"/>
          </ac:spMkLst>
        </pc:spChg>
        <pc:spChg chg="add mod">
          <ac:chgData name="Diogo Silva de Carvalho" userId="0a581a72-504f-4723-ba8b-4282c9db8c2f" providerId="ADAL" clId="{3DAFE6C0-B3A6-412D-B1B0-04B5E3079123}" dt="2026-08-27T13:26:00.709" v="2567" actId="14100"/>
          <ac:spMkLst>
            <pc:docMk/>
            <pc:sldMk cId="2296457109" sldId="1225"/>
            <ac:spMk id="16" creationId="{B3D51BEA-2BCC-90D1-75FB-068B91DDF3DA}"/>
          </ac:spMkLst>
        </pc:spChg>
        <pc:spChg chg="del mod">
          <ac:chgData name="Diogo Silva de Carvalho" userId="0a581a72-504f-4723-ba8b-4282c9db8c2f" providerId="ADAL" clId="{3DAFE6C0-B3A6-412D-B1B0-04B5E3079123}" dt="2026-08-27T13:25:06.426" v="2437" actId="478"/>
          <ac:spMkLst>
            <pc:docMk/>
            <pc:sldMk cId="2296457109" sldId="1225"/>
            <ac:spMk id="21" creationId="{9BED8758-7475-EC0F-9940-D74160BF4EC0}"/>
          </ac:spMkLst>
        </pc:spChg>
        <pc:graphicFrameChg chg="del mod">
          <ac:chgData name="Diogo Silva de Carvalho" userId="0a581a72-504f-4723-ba8b-4282c9db8c2f" providerId="ADAL" clId="{3DAFE6C0-B3A6-412D-B1B0-04B5E3079123}" dt="2026-08-27T13:13:53.032" v="2154" actId="478"/>
          <ac:graphicFrameMkLst>
            <pc:docMk/>
            <pc:sldMk cId="2296457109" sldId="1225"/>
            <ac:graphicFrameMk id="9" creationId="{F97E8F9C-CF5D-85AB-6082-5EE1AAE3CC5B}"/>
          </ac:graphicFrameMkLst>
        </pc:graphicFrameChg>
        <pc:graphicFrameChg chg="del mod">
          <ac:chgData name="Diogo Silva de Carvalho" userId="0a581a72-504f-4723-ba8b-4282c9db8c2f" providerId="ADAL" clId="{3DAFE6C0-B3A6-412D-B1B0-04B5E3079123}" dt="2026-08-27T13:13:50.829" v="2152" actId="478"/>
          <ac:graphicFrameMkLst>
            <pc:docMk/>
            <pc:sldMk cId="2296457109" sldId="1225"/>
            <ac:graphicFrameMk id="13" creationId="{8267A5FF-2923-F874-0EBD-0F13D6733E06}"/>
          </ac:graphicFrameMkLst>
        </pc:graphicFrameChg>
        <pc:graphicFrameChg chg="mod modGraphic">
          <ac:chgData name="Diogo Silva de Carvalho" userId="0a581a72-504f-4723-ba8b-4282c9db8c2f" providerId="ADAL" clId="{3DAFE6C0-B3A6-412D-B1B0-04B5E3079123}" dt="2026-08-27T13:25:22.730" v="2503" actId="1035"/>
          <ac:graphicFrameMkLst>
            <pc:docMk/>
            <pc:sldMk cId="2296457109" sldId="1225"/>
            <ac:graphicFrameMk id="14" creationId="{B5C78956-2830-C751-6CCB-06FACFDE8AE4}"/>
          </ac:graphicFrameMkLst>
        </pc:graphicFrameChg>
        <pc:graphicFrameChg chg="add mod">
          <ac:chgData name="Diogo Silva de Carvalho" userId="0a581a72-504f-4723-ba8b-4282c9db8c2f" providerId="ADAL" clId="{3DAFE6C0-B3A6-412D-B1B0-04B5E3079123}" dt="2026-08-27T13:26:08.514" v="2568" actId="1076"/>
          <ac:graphicFrameMkLst>
            <pc:docMk/>
            <pc:sldMk cId="2296457109" sldId="1225"/>
            <ac:graphicFrameMk id="17" creationId="{2841AE66-54C8-6D81-6C0D-D8B0469F8E2A}"/>
          </ac:graphicFrameMkLst>
        </pc:graphicFrameChg>
        <pc:cxnChg chg="del mod">
          <ac:chgData name="Diogo Silva de Carvalho" userId="0a581a72-504f-4723-ba8b-4282c9db8c2f" providerId="ADAL" clId="{3DAFE6C0-B3A6-412D-B1B0-04B5E3079123}" dt="2026-08-27T13:25:08.232" v="2438" actId="478"/>
          <ac:cxnSpMkLst>
            <pc:docMk/>
            <pc:sldMk cId="2296457109" sldId="1225"/>
            <ac:cxnSpMk id="18" creationId="{B87ECC3C-51FA-30D1-3B69-CF59B3826017}"/>
          </ac:cxnSpMkLst>
        </pc:cxnChg>
      </pc:sldChg>
      <pc:sldChg chg="addSp delSp modSp add mod">
        <pc:chgData name="Diogo Silva de Carvalho" userId="0a581a72-504f-4723-ba8b-4282c9db8c2f" providerId="ADAL" clId="{3DAFE6C0-B3A6-412D-B1B0-04B5E3079123}" dt="2026-08-27T13:31:53.130" v="2628" actId="1036"/>
        <pc:sldMkLst>
          <pc:docMk/>
          <pc:sldMk cId="1313568049" sldId="1226"/>
        </pc:sldMkLst>
        <pc:spChg chg="add mod">
          <ac:chgData name="Diogo Silva de Carvalho" userId="0a581a72-504f-4723-ba8b-4282c9db8c2f" providerId="ADAL" clId="{3DAFE6C0-B3A6-412D-B1B0-04B5E3079123}" dt="2026-08-27T13:27:19.335" v="2614" actId="1035"/>
          <ac:spMkLst>
            <pc:docMk/>
            <pc:sldMk cId="1313568049" sldId="1226"/>
            <ac:spMk id="5" creationId="{11AE535A-7E91-E4C9-4257-58EBD068B810}"/>
          </ac:spMkLst>
        </pc:spChg>
        <pc:spChg chg="add del mod">
          <ac:chgData name="Diogo Silva de Carvalho" userId="0a581a72-504f-4723-ba8b-4282c9db8c2f" providerId="ADAL" clId="{3DAFE6C0-B3A6-412D-B1B0-04B5E3079123}" dt="2026-08-27T13:19:37" v="2273" actId="478"/>
          <ac:spMkLst>
            <pc:docMk/>
            <pc:sldMk cId="1313568049" sldId="1226"/>
            <ac:spMk id="12" creationId="{547EBF86-E42D-B054-3CEA-7A31DE1ED22F}"/>
          </ac:spMkLst>
        </pc:spChg>
        <pc:spChg chg="del">
          <ac:chgData name="Diogo Silva de Carvalho" userId="0a581a72-504f-4723-ba8b-4282c9db8c2f" providerId="ADAL" clId="{3DAFE6C0-B3A6-412D-B1B0-04B5E3079123}" dt="2026-08-27T13:20:40.871" v="2343" actId="478"/>
          <ac:spMkLst>
            <pc:docMk/>
            <pc:sldMk cId="1313568049" sldId="1226"/>
            <ac:spMk id="15" creationId="{753AE235-6354-48BD-0387-22E5F7DEF619}"/>
          </ac:spMkLst>
        </pc:spChg>
        <pc:spChg chg="add mod">
          <ac:chgData name="Diogo Silva de Carvalho" userId="0a581a72-504f-4723-ba8b-4282c9db8c2f" providerId="ADAL" clId="{3DAFE6C0-B3A6-412D-B1B0-04B5E3079123}" dt="2026-08-27T13:27:19.335" v="2614" actId="1035"/>
          <ac:spMkLst>
            <pc:docMk/>
            <pc:sldMk cId="1313568049" sldId="1226"/>
            <ac:spMk id="17" creationId="{E99816AD-22A9-9CC3-D87C-E60C866AD8F0}"/>
          </ac:spMkLst>
        </pc:spChg>
        <pc:spChg chg="add mod">
          <ac:chgData name="Diogo Silva de Carvalho" userId="0a581a72-504f-4723-ba8b-4282c9db8c2f" providerId="ADAL" clId="{3DAFE6C0-B3A6-412D-B1B0-04B5E3079123}" dt="2026-08-27T13:31:53.130" v="2628" actId="1036"/>
          <ac:spMkLst>
            <pc:docMk/>
            <pc:sldMk cId="1313568049" sldId="1226"/>
            <ac:spMk id="19" creationId="{9E902E77-FBF5-1139-1DCE-AF304C4CF6E0}"/>
          </ac:spMkLst>
        </pc:spChg>
        <pc:spChg chg="add del mod">
          <ac:chgData name="Diogo Silva de Carvalho" userId="0a581a72-504f-4723-ba8b-4282c9db8c2f" providerId="ADAL" clId="{3DAFE6C0-B3A6-412D-B1B0-04B5E3079123}" dt="2026-08-27T13:27:11.114" v="2570" actId="478"/>
          <ac:spMkLst>
            <pc:docMk/>
            <pc:sldMk cId="1313568049" sldId="1226"/>
            <ac:spMk id="21" creationId="{2C72BBB5-9F8A-C4CE-5787-A04B0355E8E7}"/>
          </ac:spMkLst>
        </pc:spChg>
        <pc:graphicFrameChg chg="del mod modGraphic">
          <ac:chgData name="Diogo Silva de Carvalho" userId="0a581a72-504f-4723-ba8b-4282c9db8c2f" providerId="ADAL" clId="{3DAFE6C0-B3A6-412D-B1B0-04B5E3079123}" dt="2026-08-27T13:27:12.144" v="2571" actId="478"/>
          <ac:graphicFrameMkLst>
            <pc:docMk/>
            <pc:sldMk cId="1313568049" sldId="1226"/>
            <ac:graphicFrameMk id="14" creationId="{352CF1C1-3871-1C25-9A90-18B8A375D09C}"/>
          </ac:graphicFrameMkLst>
        </pc:graphicFrameChg>
        <pc:graphicFrameChg chg="add mod modGraphic">
          <ac:chgData name="Diogo Silva de Carvalho" userId="0a581a72-504f-4723-ba8b-4282c9db8c2f" providerId="ADAL" clId="{3DAFE6C0-B3A6-412D-B1B0-04B5E3079123}" dt="2026-08-27T13:27:19.335" v="2614" actId="1035"/>
          <ac:graphicFrameMkLst>
            <pc:docMk/>
            <pc:sldMk cId="1313568049" sldId="1226"/>
            <ac:graphicFrameMk id="16" creationId="{D58F8F34-7079-CF8A-24DE-C78D05055FA1}"/>
          </ac:graphicFrameMkLst>
        </pc:graphicFrameChg>
        <pc:cxnChg chg="add del mod">
          <ac:chgData name="Diogo Silva de Carvalho" userId="0a581a72-504f-4723-ba8b-4282c9db8c2f" providerId="ADAL" clId="{3DAFE6C0-B3A6-412D-B1B0-04B5E3079123}" dt="2026-08-27T13:27:09.841" v="2569" actId="478"/>
          <ac:cxnSpMkLst>
            <pc:docMk/>
            <pc:sldMk cId="1313568049" sldId="1226"/>
            <ac:cxnSpMk id="9" creationId="{9703EF5F-F46B-0C3C-6746-A4038E7CC692}"/>
          </ac:cxnSpMkLst>
        </pc:cxnChg>
        <pc:cxnChg chg="add del">
          <ac:chgData name="Diogo Silva de Carvalho" userId="0a581a72-504f-4723-ba8b-4282c9db8c2f" providerId="ADAL" clId="{3DAFE6C0-B3A6-412D-B1B0-04B5E3079123}" dt="2026-08-27T13:19:37.783" v="2274" actId="478"/>
          <ac:cxnSpMkLst>
            <pc:docMk/>
            <pc:sldMk cId="1313568049" sldId="1226"/>
            <ac:cxnSpMk id="18" creationId="{2B101C32-2761-37CD-5E3C-CAF50D874817}"/>
          </ac:cxnSpMkLst>
        </pc:cxnChg>
      </pc:sldChg>
      <pc:sldChg chg="delSp modSp add mod">
        <pc:chgData name="Diogo Silva de Carvalho" userId="0a581a72-504f-4723-ba8b-4282c9db8c2f" providerId="ADAL" clId="{3DAFE6C0-B3A6-412D-B1B0-04B5E3079123}" dt="2026-08-27T13:32:56.219" v="2643" actId="20577"/>
        <pc:sldMkLst>
          <pc:docMk/>
          <pc:sldMk cId="3454955533" sldId="1227"/>
        </pc:sldMkLst>
        <pc:spChg chg="mod">
          <ac:chgData name="Diogo Silva de Carvalho" userId="0a581a72-504f-4723-ba8b-4282c9db8c2f" providerId="ADAL" clId="{3DAFE6C0-B3A6-412D-B1B0-04B5E3079123}" dt="2026-08-27T13:32:17.646" v="2635" actId="20577"/>
          <ac:spMkLst>
            <pc:docMk/>
            <pc:sldMk cId="3454955533" sldId="1227"/>
            <ac:spMk id="5" creationId="{69F412DD-81D4-1187-9872-27B6148C0406}"/>
          </ac:spMkLst>
        </pc:spChg>
        <pc:spChg chg="del">
          <ac:chgData name="Diogo Silva de Carvalho" userId="0a581a72-504f-4723-ba8b-4282c9db8c2f" providerId="ADAL" clId="{3DAFE6C0-B3A6-412D-B1B0-04B5E3079123}" dt="2026-08-27T13:32:20.539" v="2636" actId="478"/>
          <ac:spMkLst>
            <pc:docMk/>
            <pc:sldMk cId="3454955533" sldId="1227"/>
            <ac:spMk id="17" creationId="{1785D159-E542-02C6-2DCE-2CF4AA03EED0}"/>
          </ac:spMkLst>
        </pc:spChg>
        <pc:spChg chg="mod">
          <ac:chgData name="Diogo Silva de Carvalho" userId="0a581a72-504f-4723-ba8b-4282c9db8c2f" providerId="ADAL" clId="{3DAFE6C0-B3A6-412D-B1B0-04B5E3079123}" dt="2026-08-27T13:32:56.219" v="2643" actId="20577"/>
          <ac:spMkLst>
            <pc:docMk/>
            <pc:sldMk cId="3454955533" sldId="1227"/>
            <ac:spMk id="19" creationId="{1ACA7E1E-E36E-2666-826D-DF17D5288278}"/>
          </ac:spMkLst>
        </pc:spChg>
        <pc:graphicFrameChg chg="del">
          <ac:chgData name="Diogo Silva de Carvalho" userId="0a581a72-504f-4723-ba8b-4282c9db8c2f" providerId="ADAL" clId="{3DAFE6C0-B3A6-412D-B1B0-04B5E3079123}" dt="2026-08-27T13:32:21.774" v="2637" actId="478"/>
          <ac:graphicFrameMkLst>
            <pc:docMk/>
            <pc:sldMk cId="3454955533" sldId="1227"/>
            <ac:graphicFrameMk id="16" creationId="{3208CC32-60C1-661C-A60D-4F659EFCC830}"/>
          </ac:graphicFrameMkLst>
        </pc:graphicFrameChg>
      </pc:sldChg>
      <pc:sldChg chg="add del">
        <pc:chgData name="Diogo Silva de Carvalho" userId="0a581a72-504f-4723-ba8b-4282c9db8c2f" providerId="ADAL" clId="{3DAFE6C0-B3A6-412D-B1B0-04B5E3079123}" dt="2026-08-27T13:31:59.324" v="2629" actId="2696"/>
        <pc:sldMkLst>
          <pc:docMk/>
          <pc:sldMk cId="4289217314" sldId="1227"/>
        </pc:sldMkLst>
      </pc:sldChg>
    </pc:docChg>
  </pc:docChgLst>
  <pc:docChgLst>
    <pc:chgData name="Douglas Fiório Dias" userId="e568291a-684d-4dd8-9bbe-c415ced0a0ab" providerId="ADAL" clId="{E153B5CA-1524-4CBF-9621-5FF60F769765}"/>
    <pc:docChg chg="undo custSel addSld delSld modSld sldOrd">
      <pc:chgData name="Douglas Fiório Dias" userId="e568291a-684d-4dd8-9bbe-c415ced0a0ab" providerId="ADAL" clId="{E153B5CA-1524-4CBF-9621-5FF60F769765}" dt="2026-08-28T13:40:12.790" v="1142"/>
      <pc:docMkLst>
        <pc:docMk/>
      </pc:docMkLst>
      <pc:sldChg chg="modSp mod">
        <pc:chgData name="Douglas Fiório Dias" userId="e568291a-684d-4dd8-9bbe-c415ced0a0ab" providerId="ADAL" clId="{E153B5CA-1524-4CBF-9621-5FF60F769765}" dt="2026-08-27T17:37:10.952" v="49" actId="20577"/>
        <pc:sldMkLst>
          <pc:docMk/>
          <pc:sldMk cId="1242846813" sldId="257"/>
        </pc:sldMkLst>
        <pc:spChg chg="mod">
          <ac:chgData name="Douglas Fiório Dias" userId="e568291a-684d-4dd8-9bbe-c415ced0a0ab" providerId="ADAL" clId="{E153B5CA-1524-4CBF-9621-5FF60F769765}" dt="2026-08-27T17:37:10.952" v="49" actId="20577"/>
          <ac:spMkLst>
            <pc:docMk/>
            <pc:sldMk cId="1242846813" sldId="257"/>
            <ac:spMk id="4" creationId="{53370175-D501-DBBA-5914-F561CDE61B89}"/>
          </ac:spMkLst>
        </pc:spChg>
      </pc:sldChg>
      <pc:sldChg chg="modSp mod">
        <pc:chgData name="Douglas Fiório Dias" userId="e568291a-684d-4dd8-9bbe-c415ced0a0ab" providerId="ADAL" clId="{E153B5CA-1524-4CBF-9621-5FF60F769765}" dt="2026-08-27T17:31:58.826" v="37" actId="14100"/>
        <pc:sldMkLst>
          <pc:docMk/>
          <pc:sldMk cId="3502966119" sldId="259"/>
        </pc:sldMkLst>
        <pc:spChg chg="mod">
          <ac:chgData name="Douglas Fiório Dias" userId="e568291a-684d-4dd8-9bbe-c415ced0a0ab" providerId="ADAL" clId="{E153B5CA-1524-4CBF-9621-5FF60F769765}" dt="2026-08-27T17:31:58.826" v="37" actId="14100"/>
          <ac:spMkLst>
            <pc:docMk/>
            <pc:sldMk cId="3502966119" sldId="259"/>
            <ac:spMk id="6" creationId="{4D5A2845-88B3-1232-8544-4C8BFEAB7C9F}"/>
          </ac:spMkLst>
        </pc:spChg>
      </pc:sldChg>
      <pc:sldChg chg="modSp mod">
        <pc:chgData name="Douglas Fiório Dias" userId="e568291a-684d-4dd8-9bbe-c415ced0a0ab" providerId="ADAL" clId="{E153B5CA-1524-4CBF-9621-5FF60F769765}" dt="2026-08-27T17:47:22.218" v="163" actId="1036"/>
        <pc:sldMkLst>
          <pc:docMk/>
          <pc:sldMk cId="3212401695" sldId="260"/>
        </pc:sldMkLst>
        <pc:spChg chg="mod">
          <ac:chgData name="Douglas Fiório Dias" userId="e568291a-684d-4dd8-9bbe-c415ced0a0ab" providerId="ADAL" clId="{E153B5CA-1524-4CBF-9621-5FF60F769765}" dt="2026-08-27T17:47:22.218" v="163" actId="1036"/>
          <ac:spMkLst>
            <pc:docMk/>
            <pc:sldMk cId="3212401695" sldId="260"/>
            <ac:spMk id="5" creationId="{F0B7B59A-8549-A80A-AC84-DBA301C0F591}"/>
          </ac:spMkLst>
        </pc:spChg>
      </pc:sldChg>
      <pc:sldChg chg="modSp mod">
        <pc:chgData name="Douglas Fiório Dias" userId="e568291a-684d-4dd8-9bbe-c415ced0a0ab" providerId="ADAL" clId="{E153B5CA-1524-4CBF-9621-5FF60F769765}" dt="2026-08-28T13:37:43.608" v="1136" actId="6549"/>
        <pc:sldMkLst>
          <pc:docMk/>
          <pc:sldMk cId="480689317" sldId="1220"/>
        </pc:sldMkLst>
        <pc:spChg chg="mod">
          <ac:chgData name="Douglas Fiório Dias" userId="e568291a-684d-4dd8-9bbe-c415ced0a0ab" providerId="ADAL" clId="{E153B5CA-1524-4CBF-9621-5FF60F769765}" dt="2026-08-28T13:37:28.570" v="1134" actId="14100"/>
          <ac:spMkLst>
            <pc:docMk/>
            <pc:sldMk cId="480689317" sldId="1220"/>
            <ac:spMk id="19" creationId="{BDD397D8-D553-A9B8-1620-35AE1ABE74E4}"/>
          </ac:spMkLst>
        </pc:spChg>
        <pc:graphicFrameChg chg="modGraphic">
          <ac:chgData name="Douglas Fiório Dias" userId="e568291a-684d-4dd8-9bbe-c415ced0a0ab" providerId="ADAL" clId="{E153B5CA-1524-4CBF-9621-5FF60F769765}" dt="2026-08-28T13:37:43.608" v="1136" actId="6549"/>
          <ac:graphicFrameMkLst>
            <pc:docMk/>
            <pc:sldMk cId="480689317" sldId="1220"/>
            <ac:graphicFrameMk id="20" creationId="{7E68C745-D373-E602-3876-7EF7B48C8E85}"/>
          </ac:graphicFrameMkLst>
        </pc:graphicFrameChg>
      </pc:sldChg>
      <pc:sldChg chg="modSp mod">
        <pc:chgData name="Douglas Fiório Dias" userId="e568291a-684d-4dd8-9bbe-c415ced0a0ab" providerId="ADAL" clId="{E153B5CA-1524-4CBF-9621-5FF60F769765}" dt="2026-08-27T17:51:17.376" v="165" actId="113"/>
        <pc:sldMkLst>
          <pc:docMk/>
          <pc:sldMk cId="1540633943" sldId="1224"/>
        </pc:sldMkLst>
        <pc:spChg chg="mod">
          <ac:chgData name="Douglas Fiório Dias" userId="e568291a-684d-4dd8-9bbe-c415ced0a0ab" providerId="ADAL" clId="{E153B5CA-1524-4CBF-9621-5FF60F769765}" dt="2026-08-27T17:51:17.376" v="165" actId="113"/>
          <ac:spMkLst>
            <pc:docMk/>
            <pc:sldMk cId="1540633943" sldId="1224"/>
            <ac:spMk id="21" creationId="{E85C2744-5FC9-6B31-9BD5-A5518B7E0318}"/>
          </ac:spMkLst>
        </pc:spChg>
      </pc:sldChg>
      <pc:sldChg chg="modSp mod modAnim">
        <pc:chgData name="Douglas Fiório Dias" userId="e568291a-684d-4dd8-9bbe-c415ced0a0ab" providerId="ADAL" clId="{E153B5CA-1524-4CBF-9621-5FF60F769765}" dt="2026-08-28T13:39:58.510" v="1140"/>
        <pc:sldMkLst>
          <pc:docMk/>
          <pc:sldMk cId="2296457109" sldId="1225"/>
        </pc:sldMkLst>
        <pc:spChg chg="mod">
          <ac:chgData name="Douglas Fiório Dias" userId="e568291a-684d-4dd8-9bbe-c415ced0a0ab" providerId="ADAL" clId="{E153B5CA-1524-4CBF-9621-5FF60F769765}" dt="2026-08-27T18:43:15.210" v="1080" actId="12"/>
          <ac:spMkLst>
            <pc:docMk/>
            <pc:sldMk cId="2296457109" sldId="1225"/>
            <ac:spMk id="12" creationId="{48F24AFB-A305-7A14-933B-BE599C5D48E0}"/>
          </ac:spMkLst>
        </pc:spChg>
        <pc:spChg chg="mod">
          <ac:chgData name="Douglas Fiório Dias" userId="e568291a-684d-4dd8-9bbe-c415ced0a0ab" providerId="ADAL" clId="{E153B5CA-1524-4CBF-9621-5FF60F769765}" dt="2026-08-27T18:44:25.442" v="1088" actId="1076"/>
          <ac:spMkLst>
            <pc:docMk/>
            <pc:sldMk cId="2296457109" sldId="1225"/>
            <ac:spMk id="15" creationId="{B1586DBD-863E-32DF-383D-668C0449AEF9}"/>
          </ac:spMkLst>
        </pc:spChg>
        <pc:spChg chg="mod">
          <ac:chgData name="Douglas Fiório Dias" userId="e568291a-684d-4dd8-9bbe-c415ced0a0ab" providerId="ADAL" clId="{E153B5CA-1524-4CBF-9621-5FF60F769765}" dt="2026-08-27T18:43:03.620" v="1078" actId="1076"/>
          <ac:spMkLst>
            <pc:docMk/>
            <pc:sldMk cId="2296457109" sldId="1225"/>
            <ac:spMk id="16" creationId="{B3D51BEA-2BCC-90D1-75FB-068B91DDF3DA}"/>
          </ac:spMkLst>
        </pc:spChg>
        <pc:graphicFrameChg chg="mod">
          <ac:chgData name="Douglas Fiório Dias" userId="e568291a-684d-4dd8-9bbe-c415ced0a0ab" providerId="ADAL" clId="{E153B5CA-1524-4CBF-9621-5FF60F769765}" dt="2026-08-27T18:44:34.087" v="1089" actId="1076"/>
          <ac:graphicFrameMkLst>
            <pc:docMk/>
            <pc:sldMk cId="2296457109" sldId="1225"/>
            <ac:graphicFrameMk id="14" creationId="{B5C78956-2830-C751-6CCB-06FACFDE8AE4}"/>
          </ac:graphicFrameMkLst>
        </pc:graphicFrameChg>
        <pc:graphicFrameChg chg="mod">
          <ac:chgData name="Douglas Fiório Dias" userId="e568291a-684d-4dd8-9bbe-c415ced0a0ab" providerId="ADAL" clId="{E153B5CA-1524-4CBF-9621-5FF60F769765}" dt="2026-08-27T18:36:21.242" v="883" actId="1036"/>
          <ac:graphicFrameMkLst>
            <pc:docMk/>
            <pc:sldMk cId="2296457109" sldId="1225"/>
            <ac:graphicFrameMk id="17" creationId="{2841AE66-54C8-6D81-6C0D-D8B0469F8E2A}"/>
          </ac:graphicFrameMkLst>
        </pc:graphicFrameChg>
      </pc:sldChg>
      <pc:sldChg chg="delSp modSp mod modAnim">
        <pc:chgData name="Douglas Fiório Dias" userId="e568291a-684d-4dd8-9bbe-c415ced0a0ab" providerId="ADAL" clId="{E153B5CA-1524-4CBF-9621-5FF60F769765}" dt="2026-08-28T13:40:12.790" v="1142"/>
        <pc:sldMkLst>
          <pc:docMk/>
          <pc:sldMk cId="1313568049" sldId="1226"/>
        </pc:sldMkLst>
        <pc:spChg chg="mod">
          <ac:chgData name="Douglas Fiório Dias" userId="e568291a-684d-4dd8-9bbe-c415ced0a0ab" providerId="ADAL" clId="{E153B5CA-1524-4CBF-9621-5FF60F769765}" dt="2026-08-27T18:43:26.474" v="1083" actId="255"/>
          <ac:spMkLst>
            <pc:docMk/>
            <pc:sldMk cId="1313568049" sldId="1226"/>
            <ac:spMk id="5" creationId="{11AE535A-7E91-E4C9-4257-58EBD068B810}"/>
          </ac:spMkLst>
        </pc:spChg>
        <pc:spChg chg="mod">
          <ac:chgData name="Douglas Fiório Dias" userId="e568291a-684d-4dd8-9bbe-c415ced0a0ab" providerId="ADAL" clId="{E153B5CA-1524-4CBF-9621-5FF60F769765}" dt="2026-08-27T18:43:37.782" v="1085" actId="1076"/>
          <ac:spMkLst>
            <pc:docMk/>
            <pc:sldMk cId="1313568049" sldId="1226"/>
            <ac:spMk id="17" creationId="{E99816AD-22A9-9CC3-D87C-E60C866AD8F0}"/>
          </ac:spMkLst>
        </pc:spChg>
        <pc:spChg chg="del mod">
          <ac:chgData name="Douglas Fiório Dias" userId="e568291a-684d-4dd8-9bbe-c415ced0a0ab" providerId="ADAL" clId="{E153B5CA-1524-4CBF-9621-5FF60F769765}" dt="2026-08-27T17:57:46.780" v="168" actId="478"/>
          <ac:spMkLst>
            <pc:docMk/>
            <pc:sldMk cId="1313568049" sldId="1226"/>
            <ac:spMk id="19" creationId="{9E902E77-FBF5-1139-1DCE-AF304C4CF6E0}"/>
          </ac:spMkLst>
        </pc:spChg>
        <pc:graphicFrameChg chg="mod">
          <ac:chgData name="Douglas Fiório Dias" userId="e568291a-684d-4dd8-9bbe-c415ced0a0ab" providerId="ADAL" clId="{E153B5CA-1524-4CBF-9621-5FF60F769765}" dt="2026-08-27T18:44:15.878" v="1087" actId="1076"/>
          <ac:graphicFrameMkLst>
            <pc:docMk/>
            <pc:sldMk cId="1313568049" sldId="1226"/>
            <ac:graphicFrameMk id="16" creationId="{D58F8F34-7079-CF8A-24DE-C78D05055FA1}"/>
          </ac:graphicFrameMkLst>
        </pc:graphicFrameChg>
      </pc:sldChg>
      <pc:sldChg chg="del">
        <pc:chgData name="Douglas Fiório Dias" userId="e568291a-684d-4dd8-9bbe-c415ced0a0ab" providerId="ADAL" clId="{E153B5CA-1524-4CBF-9621-5FF60F769765}" dt="2026-08-27T17:57:52.971" v="169" actId="47"/>
        <pc:sldMkLst>
          <pc:docMk/>
          <pc:sldMk cId="3454955533" sldId="1227"/>
        </pc:sldMkLst>
      </pc:sldChg>
      <pc:sldChg chg="modSp add mod">
        <pc:chgData name="Douglas Fiório Dias" userId="e568291a-684d-4dd8-9bbe-c415ced0a0ab" providerId="ADAL" clId="{E153B5CA-1524-4CBF-9621-5FF60F769765}" dt="2026-08-27T17:44:35.590" v="130" actId="6549"/>
        <pc:sldMkLst>
          <pc:docMk/>
          <pc:sldMk cId="1015967166" sldId="1228"/>
        </pc:sldMkLst>
        <pc:spChg chg="mod">
          <ac:chgData name="Douglas Fiório Dias" userId="e568291a-684d-4dd8-9bbe-c415ced0a0ab" providerId="ADAL" clId="{E153B5CA-1524-4CBF-9621-5FF60F769765}" dt="2026-08-27T17:44:35.590" v="130" actId="6549"/>
          <ac:spMkLst>
            <pc:docMk/>
            <pc:sldMk cId="1015967166" sldId="1228"/>
            <ac:spMk id="5" creationId="{56EB11C5-4A48-0D9F-75AD-91AA36E09D80}"/>
          </ac:spMkLst>
        </pc:spChg>
      </pc:sldChg>
      <pc:sldChg chg="delSp modSp add mod ord">
        <pc:chgData name="Douglas Fiório Dias" userId="e568291a-684d-4dd8-9bbe-c415ced0a0ab" providerId="ADAL" clId="{E153B5CA-1524-4CBF-9621-5FF60F769765}" dt="2026-08-27T18:11:55.088" v="711" actId="255"/>
        <pc:sldMkLst>
          <pc:docMk/>
          <pc:sldMk cId="474749641" sldId="1229"/>
        </pc:sldMkLst>
        <pc:spChg chg="ord">
          <ac:chgData name="Douglas Fiório Dias" userId="e568291a-684d-4dd8-9bbe-c415ced0a0ab" providerId="ADAL" clId="{E153B5CA-1524-4CBF-9621-5FF60F769765}" dt="2026-08-27T18:07:08.023" v="601" actId="167"/>
          <ac:spMkLst>
            <pc:docMk/>
            <pc:sldMk cId="474749641" sldId="1229"/>
            <ac:spMk id="2" creationId="{6B7380FB-4146-92CA-3287-B3AB6317DAA6}"/>
          </ac:spMkLst>
        </pc:spChg>
        <pc:spChg chg="mod">
          <ac:chgData name="Douglas Fiório Dias" userId="e568291a-684d-4dd8-9bbe-c415ced0a0ab" providerId="ADAL" clId="{E153B5CA-1524-4CBF-9621-5FF60F769765}" dt="2026-08-27T18:11:55.088" v="711" actId="255"/>
          <ac:spMkLst>
            <pc:docMk/>
            <pc:sldMk cId="474749641" sldId="1229"/>
            <ac:spMk id="12" creationId="{72BC031B-0843-5E25-512C-D9577D927A72}"/>
          </ac:spMkLst>
        </pc:spChg>
        <pc:spChg chg="del">
          <ac:chgData name="Douglas Fiório Dias" userId="e568291a-684d-4dd8-9bbe-c415ced0a0ab" providerId="ADAL" clId="{E153B5CA-1524-4CBF-9621-5FF60F769765}" dt="2026-08-27T18:00:28.316" v="348" actId="478"/>
          <ac:spMkLst>
            <pc:docMk/>
            <pc:sldMk cId="474749641" sldId="1229"/>
            <ac:spMk id="15" creationId="{CFAF77EB-21A1-6DE0-9967-E87248A04099}"/>
          </ac:spMkLst>
        </pc:spChg>
        <pc:spChg chg="del">
          <ac:chgData name="Douglas Fiório Dias" userId="e568291a-684d-4dd8-9bbe-c415ced0a0ab" providerId="ADAL" clId="{E153B5CA-1524-4CBF-9621-5FF60F769765}" dt="2026-08-27T18:00:32.291" v="350" actId="478"/>
          <ac:spMkLst>
            <pc:docMk/>
            <pc:sldMk cId="474749641" sldId="1229"/>
            <ac:spMk id="16" creationId="{17DF5182-CA76-16CC-2A05-4D655545823D}"/>
          </ac:spMkLst>
        </pc:spChg>
        <pc:graphicFrameChg chg="del">
          <ac:chgData name="Douglas Fiório Dias" userId="e568291a-684d-4dd8-9bbe-c415ced0a0ab" providerId="ADAL" clId="{E153B5CA-1524-4CBF-9621-5FF60F769765}" dt="2026-08-27T18:00:30.709" v="349" actId="478"/>
          <ac:graphicFrameMkLst>
            <pc:docMk/>
            <pc:sldMk cId="474749641" sldId="1229"/>
            <ac:graphicFrameMk id="14" creationId="{6B3EC55F-E523-85B6-B4DC-558410EAA932}"/>
          </ac:graphicFrameMkLst>
        </pc:graphicFrameChg>
        <pc:graphicFrameChg chg="del">
          <ac:chgData name="Douglas Fiório Dias" userId="e568291a-684d-4dd8-9bbe-c415ced0a0ab" providerId="ADAL" clId="{E153B5CA-1524-4CBF-9621-5FF60F769765}" dt="2026-08-27T18:00:36.837" v="351" actId="478"/>
          <ac:graphicFrameMkLst>
            <pc:docMk/>
            <pc:sldMk cId="474749641" sldId="1229"/>
            <ac:graphicFrameMk id="17" creationId="{0BF82236-EC89-D38B-149C-C2B6B4B82DD8}"/>
          </ac:graphicFrameMkLst>
        </pc:graphicFrameChg>
        <pc:picChg chg="ord">
          <ac:chgData name="Douglas Fiório Dias" userId="e568291a-684d-4dd8-9bbe-c415ced0a0ab" providerId="ADAL" clId="{E153B5CA-1524-4CBF-9621-5FF60F769765}" dt="2026-08-27T18:07:18.130" v="603" actId="167"/>
          <ac:picMkLst>
            <pc:docMk/>
            <pc:sldMk cId="474749641" sldId="1229"/>
            <ac:picMk id="7" creationId="{3475EED3-E4CB-AA2E-80E0-D856F0934BA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E81EF3B-A667-CA15-131D-5E22AF6A6D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28997C6-BC5F-6D3C-727D-C2E2B28302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46D09-FD0D-4165-8662-3C392ABDEB95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3BF4A55-304F-2D86-6F8F-F675B33153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700FB47-7CA2-7087-EB0A-41F29A24C5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82E92-F909-4793-962B-F6DE0BDF674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787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2A66E-D9D2-1246-A7A3-2D183432436B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559CA-CC5D-B44D-BCD4-B9A06B7F21A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815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A746D-6A42-C446-B134-728840B2C96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78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5FCF0-2222-0F5F-B601-52DF1D819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6565EAD-3D8C-FA28-23F2-9F54BCD9A7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20E78F8-84AB-7327-0D76-200A09CF5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5FF8BF-19CF-D3E8-59AD-8C77A0D45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002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C420C-201C-60C0-8D06-BD9D301F3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0565890-BFE3-19E7-41A7-9CB40A6A4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D07412-8477-973E-AAAA-06C89F76F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E3D5A4-4D40-3B6D-D8D7-DB41BE9F6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88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3834A-3E00-F05A-53BB-59A9D31D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EA5013A-C864-155E-D278-3E6233C7C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DEE807-F949-CA55-4F4B-730359D6E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627B57-7C5C-19A1-EF49-DD1587FFAD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41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A746D-6A42-C446-B134-728840B2C962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7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Temas a presentar: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/>
              <a:t>Contexto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err="1"/>
              <a:t>Regulación</a:t>
            </a:r>
            <a:endParaRPr lang="pt-B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err="1"/>
              <a:t>Interoperabilidad</a:t>
            </a:r>
            <a:endParaRPr lang="pt-B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err="1"/>
              <a:t>Cronología</a:t>
            </a:r>
            <a:r>
              <a:rPr lang="pt-BR"/>
              <a:t> (Registro)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/>
              <a:t>Estado </a:t>
            </a:r>
            <a:r>
              <a:rPr lang="pt-BR" err="1"/>
              <a:t>actual</a:t>
            </a:r>
            <a:endParaRPr lang="pt-B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/>
              <a:t>Casos de uso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/>
              <a:t>Desafios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err="1"/>
              <a:t>Visión</a:t>
            </a:r>
            <a:r>
              <a:rPr lang="pt-BR"/>
              <a:t> de futuro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655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3496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F2382-B424-4371-B627-287CB681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76403C5-546F-437A-17B1-DCA976642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8E92902-F9DD-3DB7-D417-B35542CDD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25C91C-772B-3731-D4A9-D9FAD4989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36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2A41D-DD49-44AA-B649-E2E2FE1DA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EED7B6D-2917-A2AA-E76A-F85AC4A83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7110E08-B359-82EA-1FF1-CF0085224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89A4F2-8D2E-EAF4-B940-F2E499866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967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95115-D98A-B8B1-360C-C541B8856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551D388-CE20-ABB3-4922-CF9784630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F83334A-19E5-DFF3-172B-67A23A46D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BBAFA3-FC7B-BFD7-AEE8-513CDD48C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1298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29866-6A0B-BE94-AAEE-006FB7E30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BC6A86-6F8C-5EEA-6E64-20B584F6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30213C3-3933-1D9B-7072-C28FA2FDD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314103-9F21-AB66-E9CB-CFA725630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507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F35C6-61DE-1C11-153D-769D6CE1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9EFDBDC-A0DD-21D8-694E-62F4844C5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6E207B3-DA46-73E5-4E1C-AD1F790D9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21BAC2-4A46-E92C-5CC0-A0320F573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050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C83C3-39DA-0669-9413-C3ADC164D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C928544-7B82-C3BE-729E-3FC23BC71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7A431F8-74E4-2A8D-C2A8-592320087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A6B544-38C4-8EF2-1C05-BB3480E62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559CA-CC5D-B44D-BCD4-B9A06B7F21A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879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1413-881B-4539-B8DB-B15951AA9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F2F83-DC4C-D7DF-05EF-10FE331CD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9A3563-F640-A368-ED20-19DAA92E4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B14D-EA1F-41B5-9CB9-74D2AD803D3E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B8EF06-106E-FF66-1376-8FEB10485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B37B9E-4AAD-0AC4-9A8B-EF865C2EF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0546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A579-919A-891D-0992-5C17EE695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1D81997-5DD6-7813-221C-09C3D4EA2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017853-A734-C4B5-B155-B7B0C9670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A8466-93BE-4417-AF25-8BE836436C6F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E6035B-67A0-74A7-B56D-3DDD482C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42FC29-F5D1-E3AB-5D87-DEC860AF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966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047B7-ABD1-B035-165E-12BB5CB19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EC565AA-9AE0-9FDB-66CB-65A6E62A1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E76836-92A1-7C51-1342-CB6B7D20C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3BA4F-F9EA-4F27-8385-7632786C12E8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CCD459-C607-EF44-CDB7-C3281D541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B25EA-B599-C1B8-D897-7F058BD2C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0760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D3104-E917-40B8-B4EB-B8D8CADC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3386BE-C3B7-0BC4-E5A7-F73C7EA70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3BE3AF-902E-9F19-C2C5-7228A8FB0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D4188-A787-41D5-8A31-BA6C14AD77FC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F04336-7799-37B4-1E8B-2C0FE7CDA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AA404F-7E96-AA4A-5549-28EFD42CD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0014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634E-CAEE-AB26-D606-D32EAE641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93CF4F-E8CB-F6D0-15E7-53DB65D77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A44DAA-AC7D-74D3-9ED6-B22DABD75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6BA5-5C18-47B9-AA39-32B2C46EFE92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DD0357-6FA1-636F-5FAB-FC787B92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C4DFED-F770-C883-1B01-A56B88C20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9514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F4D-CD74-4875-A1B6-99CA9DD8D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86D62E-AD61-6DB1-9DCF-211DA8805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3D1072-0156-50C5-F209-18FD99087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A3D955-132F-01A2-C2B8-9659379F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1C195-D975-40D3-B430-3574035AC36D}" type="datetime1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6F7F07-15D0-E391-2E5D-8BFD0412D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42A080-099E-A578-904F-F130B970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5665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53CBA1-A174-CC2A-6B26-C87B44276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3F7C7C-D7D2-95F9-4417-E37D1FCB8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B6AAC7-25D9-B055-FA69-66428D764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DA93D0A-FC97-F2FD-5AA1-027AFA4FB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B46C26F-35FB-7B4C-D33B-859D35DE8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2F81411-1AF3-B391-9620-39693FD27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E96CA-1637-4C79-B4E8-FA09E84D92E6}" type="datetime1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211EB4-585C-EC05-D24F-C56310B0D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38304C4-84DE-05B1-FC52-452D6665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50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739867-8717-D532-B6F1-9641F1C5E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344B2FF-614D-8520-6344-C0985518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D779-70AF-46F9-B1DB-8997A2FCF5AF}" type="datetime1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A84340-C823-A242-254C-B038CF3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FCD596-45BC-F392-36F4-ADFD6A307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8759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B725601-5F8F-9507-A9B6-9383282CF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1382D-8DD6-410D-A141-378DB2F8DB7F}" type="datetime1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D0069A4-436A-F71C-9D11-3763F70F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BA501C-6F89-40FE-99B1-71F89528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750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5C917-A275-360D-B03F-7B462BA6F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AD19B5-82B5-CEF8-7E18-91B604D64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174F9FE-CB0E-628A-D639-82E7A17DA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747B1C-9E54-C74B-ED82-165121D0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29BB-B6E8-4732-AE76-77469EF06BD5}" type="datetime1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9C5E56-5D95-3039-A6DC-7C4343E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8F1A08-0B60-10F0-0203-D0EA44C15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769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8E1C55-ACAF-2CE2-DC18-89962C87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2122FA-445D-BB04-BDD2-743CBADC25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672BC8-6295-AB30-DEE1-519B3BE07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AC1C1E-1E98-3CCC-D2DA-BF1E47105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8BA4B-0EC8-4F90-A5E6-4CD297D57332}" type="datetime1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5B814C6-7B90-695E-9C0D-089F3D47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421D93-14B2-A01A-628B-6B5D90F4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8905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B32FA57-1759-7C0C-A02C-0176AE45B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CFD834-3B3C-A610-80EC-ADFF07599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8FA1F7-B382-CB5E-CEFB-269564903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58D28-9B36-45AB-BF7F-CD5E8916B69E}" type="datetime1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318A7F-ED9A-62E8-1B67-815B783F3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BA9866-CA55-0224-3C95-F80AFDFB6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FA-103E-E84E-A425-BCAFB8224A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92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riângulo 46">
            <a:extLst>
              <a:ext uri="{FF2B5EF4-FFF2-40B4-BE49-F238E27FC236}">
                <a16:creationId xmlns:a16="http://schemas.microsoft.com/office/drawing/2014/main" id="{318889FB-A539-8A8C-91A0-9E6338E23001}"/>
              </a:ext>
            </a:extLst>
          </p:cNvPr>
          <p:cNvSpPr/>
          <p:nvPr/>
        </p:nvSpPr>
        <p:spPr>
          <a:xfrm rot="10800000" flipV="1">
            <a:off x="854438" y="329784"/>
            <a:ext cx="10947816" cy="6339416"/>
          </a:xfrm>
          <a:prstGeom prst="triangle">
            <a:avLst>
              <a:gd name="adj" fmla="val 8404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5A2845-88B3-1232-8544-4C8BFEAB7C9F}"/>
              </a:ext>
            </a:extLst>
          </p:cNvPr>
          <p:cNvSpPr txBox="1"/>
          <p:nvPr/>
        </p:nvSpPr>
        <p:spPr>
          <a:xfrm>
            <a:off x="1038979" y="620558"/>
            <a:ext cx="9231293" cy="6021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4000" b="1" noProof="0">
                <a:solidFill>
                  <a:srgbClr val="038033"/>
                </a:solidFill>
                <a:latin typeface="DIN Alternate" panose="020B0500000000000000" pitchFamily="34" charset="77"/>
              </a:rPr>
              <a:t>SRO</a:t>
            </a:r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 – Dados de Prêmio, Periodicidade e Cancelamento de Apólices</a:t>
            </a:r>
          </a:p>
          <a:p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  <a:p>
            <a:r>
              <a:rPr lang="pt-BR" sz="2800" b="1">
                <a:solidFill>
                  <a:srgbClr val="038033"/>
                </a:solidFill>
                <a:latin typeface="DIN Alternate" panose="020B0500000000000000" pitchFamily="34" charset="77"/>
              </a:rPr>
              <a:t>COSRO – Coordenação de Supervisão do SRO</a:t>
            </a:r>
          </a:p>
          <a:p>
            <a:r>
              <a:rPr lang="pt-BR" sz="2800" b="1" noProof="0">
                <a:solidFill>
                  <a:srgbClr val="038033"/>
                </a:solidFill>
                <a:latin typeface="DIN Alternate" panose="020B0500000000000000" pitchFamily="34" charset="77"/>
              </a:rPr>
              <a:t>CGINF – Coordenação</a:t>
            </a:r>
            <a:r>
              <a:rPr lang="pt-BR" sz="2800" b="1">
                <a:solidFill>
                  <a:srgbClr val="038033"/>
                </a:solidFill>
                <a:latin typeface="DIN Alternate" panose="020B0500000000000000" pitchFamily="34" charset="77"/>
              </a:rPr>
              <a:t>-Geral de Infraestrutura de Mercado</a:t>
            </a:r>
            <a:endParaRPr lang="pt-BR" sz="28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  <a:p>
            <a:pPr>
              <a:lnSpc>
                <a:spcPct val="200000"/>
              </a:lnSpc>
            </a:pPr>
            <a:endParaRPr lang="pt-BR" sz="2800" noProof="0">
              <a:solidFill>
                <a:srgbClr val="038033"/>
              </a:solidFill>
              <a:latin typeface="DIN Alternate"/>
            </a:endParaRPr>
          </a:p>
          <a:p>
            <a:pPr>
              <a:lnSpc>
                <a:spcPct val="200000"/>
              </a:lnSpc>
            </a:pPr>
            <a:endParaRPr lang="pt-BR" sz="2800" noProof="0">
              <a:solidFill>
                <a:srgbClr val="038033"/>
              </a:solidFill>
              <a:latin typeface="DIN Alternate" panose="020B0500000000000000" pitchFamily="34" charset="77"/>
            </a:endParaRPr>
          </a:p>
          <a:p>
            <a:pPr>
              <a:lnSpc>
                <a:spcPct val="200000"/>
              </a:lnSpc>
            </a:pPr>
            <a:endParaRPr lang="pt-BR" sz="2800" noProof="0">
              <a:solidFill>
                <a:srgbClr val="038033"/>
              </a:solidFill>
              <a:latin typeface="DIN Alternate" panose="020B0500000000000000" pitchFamily="34" charset="77"/>
            </a:endParaRPr>
          </a:p>
          <a:p>
            <a:pPr>
              <a:lnSpc>
                <a:spcPct val="200000"/>
              </a:lnSpc>
            </a:pPr>
            <a:r>
              <a:rPr lang="pt-BR" sz="2400" noProof="0">
                <a:solidFill>
                  <a:srgbClr val="038033"/>
                </a:solidFill>
                <a:latin typeface="DIN Alternate"/>
              </a:rPr>
              <a:t>Agosto/2026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EA80FCF-A107-D811-8E53-9FAA91830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2821" y="5096655"/>
            <a:ext cx="5829433" cy="157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661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E4ED-4BB1-1D57-09BD-8E3D30A4B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1">
            <a:extLst>
              <a:ext uri="{FF2B5EF4-FFF2-40B4-BE49-F238E27FC236}">
                <a16:creationId xmlns:a16="http://schemas.microsoft.com/office/drawing/2014/main" id="{6B7380FB-4146-92CA-3287-B3AB6317DAA6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2BC031B-0843-5E25-512C-D9577D927A72}"/>
              </a:ext>
            </a:extLst>
          </p:cNvPr>
          <p:cNvSpPr txBox="1"/>
          <p:nvPr/>
        </p:nvSpPr>
        <p:spPr>
          <a:xfrm>
            <a:off x="589789" y="1380300"/>
            <a:ext cx="1089022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/>
              <a:t>Foram identificados endossos de cancelamento com </a:t>
            </a:r>
            <a:r>
              <a:rPr lang="pt-BR" sz="2400" b="1"/>
              <a:t>preenchimento inconsistente dos campos de datas de emissão e vigência</a:t>
            </a:r>
            <a:r>
              <a:rPr lang="pt-BR" sz="2400"/>
              <a:t>.</a:t>
            </a:r>
          </a:p>
          <a:p>
            <a:endParaRPr lang="pt-BR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/>
              <a:t>Impacto: O preenchimento incorreto pode fazer com que apólices já canceladas permaneçam identificadas como vigentes nas extrações, consultas e serviços que utilizam os dados do SRO.</a:t>
            </a:r>
          </a:p>
          <a:p>
            <a:endParaRPr lang="pt-BR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/>
              <a:t>O registro do endosso deve refletir corretamente a data do cancelamento e seus efeitos sobre a vigência da apólice.</a:t>
            </a:r>
          </a:p>
          <a:p>
            <a:endParaRPr lang="pt-BR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/>
              <a:t>A seguir, vamos apresentar exemplos de situações verificadas nos registros e a orientação de preenchimento que deve ser seguida para o correto envio desses endossos.</a:t>
            </a:r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0890FC87-73B6-167E-3A6F-0797911A6C7F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475EED3-E4CB-AA2E-80E0-D856F0934B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39E7F27-A289-81B2-D3B5-8B1FECD884A4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Cancelamento - Datas de Emissão e Vigência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0015172-E0CF-EB1B-6A83-D0F3E65B06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D854A77-584D-04B9-BBD3-3B788A88EE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383B6F-0C3C-4570-268C-7964ACD3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7496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C14EA-A45F-E638-D68E-B7213C2D9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48F24AFB-A305-7A14-933B-BE599C5D48E0}"/>
              </a:ext>
            </a:extLst>
          </p:cNvPr>
          <p:cNvSpPr txBox="1"/>
          <p:nvPr/>
        </p:nvSpPr>
        <p:spPr>
          <a:xfrm>
            <a:off x="589789" y="1337769"/>
            <a:ext cx="108902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Exemplo 1 de inconsistência: Endosso de cancelamento sem antecipação da data de término de vigência de documento</a:t>
            </a:r>
            <a:endParaRPr lang="pt-BR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/>
              <a:t>Endossos de cancelamento sem a atualização da data de término de vigência do documento podem fazer com que documentos já cancelados permaneçam identificados como vigentes nas consultas e serviços do SRO.</a:t>
            </a:r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5485561B-9D37-B3BD-AE1E-949352E5292B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BD8B2DF6-A0C7-883E-05B3-0217D90302E8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33A3E43-BAD8-7295-4B30-020830FD5A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D73C51-B9CB-F30E-A628-324D0D909721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Cancelamento - Datas de Emissão e Vigência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E7F803-3A80-CEC0-3EAD-00E97946DB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EED40C8-D61A-30DE-D69F-2BD8D981FD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40ABFA-2553-1B89-5F32-F7E62FE1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11</a:t>
            </a:fld>
            <a:endParaRPr lang="pt-BR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B5C78956-2830-C751-6CCB-06FACFDE8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408978"/>
              </p:ext>
            </p:extLst>
          </p:nvPr>
        </p:nvGraphicFramePr>
        <p:xfrm>
          <a:off x="589789" y="3703731"/>
          <a:ext cx="10890222" cy="84886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04771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2203704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3660107924"/>
                    </a:ext>
                  </a:extLst>
                </a:gridCol>
                <a:gridCol w="2866363">
                  <a:extLst>
                    <a:ext uri="{9D8B030D-6E8A-4147-A177-3AD203B41FA5}">
                      <a16:colId xmlns:a16="http://schemas.microsoft.com/office/drawing/2014/main" val="4236677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</a:rPr>
                        <a:t>Leiaute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Início 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Término 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Início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Termino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1 -Documento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01/01/2026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01/01/2027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2 -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01/01/2026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31/03/2026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31/03/2026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31/03/2026 ou 01/01/2027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7025623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586DBD-863E-32DF-383D-668C0449AEF9}"/>
              </a:ext>
            </a:extLst>
          </p:cNvPr>
          <p:cNvSpPr txBox="1"/>
          <p:nvPr/>
        </p:nvSpPr>
        <p:spPr>
          <a:xfrm>
            <a:off x="244549" y="2939257"/>
            <a:ext cx="11773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Formas corretas de preenchimento: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/>
              <a:t>Cancelamento de apólice emitido em 15/03/2026 com concessão de vigência proporcional ao prêmio pago:</a:t>
            </a:r>
            <a:endParaRPr lang="pt-BR" sz="200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3D51BEA-2BCC-90D1-75FB-068B91DDF3DA}"/>
              </a:ext>
            </a:extLst>
          </p:cNvPr>
          <p:cNvSpPr txBox="1"/>
          <p:nvPr/>
        </p:nvSpPr>
        <p:spPr>
          <a:xfrm>
            <a:off x="244549" y="4708252"/>
            <a:ext cx="10890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/>
              <a:t>Cancelamento de apólice emitido em 15/03/2026 com efeito imediato:</a:t>
            </a:r>
            <a:endParaRPr lang="pt-BR" sz="2000"/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2841AE66-54C8-6D81-6C0D-D8B0469F8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803427"/>
              </p:ext>
            </p:extLst>
          </p:nvPr>
        </p:nvGraphicFramePr>
        <p:xfrm>
          <a:off x="589789" y="5108362"/>
          <a:ext cx="10890222" cy="84886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04771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2203704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3660107924"/>
                    </a:ext>
                  </a:extLst>
                </a:gridCol>
                <a:gridCol w="2866363">
                  <a:extLst>
                    <a:ext uri="{9D8B030D-6E8A-4147-A177-3AD203B41FA5}">
                      <a16:colId xmlns:a16="http://schemas.microsoft.com/office/drawing/2014/main" val="4236677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</a:rPr>
                        <a:t>Leiaute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Início 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Término 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Início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Termino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1 -Documento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01/01/2026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01/01/2027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2 -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01/01/2026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15/03/2026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15/03/2026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15/03/2026 ou 01/01/2027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7025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4571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8508B-01FE-CBE3-09DF-10C923D84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E79A2ACE-755D-ADEF-4579-8426677C2A12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67D1F6D1-7E65-344B-7D1E-7B80BE45E1C0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8CB8F9D-2801-C16D-FD50-786EC35EC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70B3F08-31FA-6A16-6103-B1FD08DCE1F2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Cancelamento - Datas de Emissão e Vigência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6803C1-0CEC-62ED-CD82-AC66C688CB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FC9B738-8502-97AF-A087-139EE8A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6C23BD-0157-0427-A9C7-3EB75047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12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1AE535A-7E91-E4C9-4257-58EBD068B810}"/>
              </a:ext>
            </a:extLst>
          </p:cNvPr>
          <p:cNvSpPr txBox="1"/>
          <p:nvPr/>
        </p:nvSpPr>
        <p:spPr>
          <a:xfrm>
            <a:off x="589789" y="1347642"/>
            <a:ext cx="10890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Exemplo 2 de Inconsistência: Data de emissão do endosso menor que a data de emissão do documento cancelado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/>
              <a:t>A data de emissão do endosso deve corresponder à sua efetiva emissão e, em regra, ser posterior à emissão do documento ao qual está vinculado.</a:t>
            </a: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D58F8F34-7079-CF8A-24DE-C78D05055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097350"/>
              </p:ext>
            </p:extLst>
          </p:nvPr>
        </p:nvGraphicFramePr>
        <p:xfrm>
          <a:off x="2898561" y="3721373"/>
          <a:ext cx="6272677" cy="84886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649220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2356617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2266840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kern="100">
                          <a:effectLst/>
                          <a:latin typeface="+mn-lt"/>
                        </a:rPr>
                        <a:t>Leiaute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Emissão 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Emissão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1 -Documento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01/01/2026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2 - Alteração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600" b="1" kern="10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15/03/2026</a:t>
                      </a:r>
                      <a:endParaRPr lang="pt-BR" sz="16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7025623"/>
                  </a:ext>
                </a:extLst>
              </a:tr>
            </a:tbl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E99816AD-22A9-9CC3-D87C-E60C866AD8F0}"/>
              </a:ext>
            </a:extLst>
          </p:cNvPr>
          <p:cNvSpPr txBox="1"/>
          <p:nvPr/>
        </p:nvSpPr>
        <p:spPr>
          <a:xfrm>
            <a:off x="589789" y="3004208"/>
            <a:ext cx="10890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Forma correta de preenchimento: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/>
              <a:t>Apólice emitida em 01/01/2026, com endosso de cancelamento emitido em 15/03/2026:</a:t>
            </a: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13135680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riângulo 49">
            <a:extLst>
              <a:ext uri="{FF2B5EF4-FFF2-40B4-BE49-F238E27FC236}">
                <a16:creationId xmlns:a16="http://schemas.microsoft.com/office/drawing/2014/main" id="{B4253356-234A-03FF-6644-432783CD8BCA}"/>
              </a:ext>
            </a:extLst>
          </p:cNvPr>
          <p:cNvSpPr/>
          <p:nvPr/>
        </p:nvSpPr>
        <p:spPr>
          <a:xfrm rot="10800000" flipV="1">
            <a:off x="134909" y="1109272"/>
            <a:ext cx="12057089" cy="5643797"/>
          </a:xfrm>
          <a:prstGeom prst="triangle">
            <a:avLst>
              <a:gd name="adj" fmla="val 17532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B7E46F4-CB17-D421-681A-431A17534C84}"/>
              </a:ext>
            </a:extLst>
          </p:cNvPr>
          <p:cNvSpPr txBox="1"/>
          <p:nvPr/>
        </p:nvSpPr>
        <p:spPr>
          <a:xfrm>
            <a:off x="1011198" y="1109271"/>
            <a:ext cx="42662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b="1" spc="300" noProof="0">
                <a:solidFill>
                  <a:srgbClr val="038033"/>
                </a:solidFill>
                <a:latin typeface="DIN Alternate" panose="020B0500000000000000" pitchFamily="34" charset="77"/>
              </a:rPr>
              <a:t>OBRIGADO!</a:t>
            </a:r>
            <a:endParaRPr lang="pt-BR" sz="5400" noProof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75715AE-D7BE-19FF-5FD2-331AE56FEFEE}"/>
              </a:ext>
            </a:extLst>
          </p:cNvPr>
          <p:cNvSpPr txBox="1"/>
          <p:nvPr/>
        </p:nvSpPr>
        <p:spPr>
          <a:xfrm>
            <a:off x="1469123" y="6200838"/>
            <a:ext cx="30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spc="150" noProof="0">
                <a:solidFill>
                  <a:srgbClr val="038033"/>
                </a:solidFill>
                <a:ea typeface="Silom" pitchFamily="2" charset="-34"/>
                <a:cs typeface="Silom" pitchFamily="2" charset="-34"/>
              </a:rPr>
              <a:t>youtube.com/</a:t>
            </a:r>
            <a:r>
              <a:rPr lang="pt-BR" b="1" spc="150" noProof="0" err="1">
                <a:solidFill>
                  <a:srgbClr val="038033"/>
                </a:solidFill>
                <a:ea typeface="Silom" pitchFamily="2" charset="-34"/>
                <a:cs typeface="Silom" pitchFamily="2" charset="-34"/>
              </a:rPr>
              <a:t>suseptv</a:t>
            </a:r>
            <a:endParaRPr lang="pt-BR" b="1" spc="150" noProof="0">
              <a:solidFill>
                <a:srgbClr val="038033"/>
              </a:solidFill>
              <a:ea typeface="Silom" pitchFamily="2" charset="-34"/>
              <a:cs typeface="Silom" pitchFamily="2" charset="-34"/>
            </a:endParaRPr>
          </a:p>
        </p:txBody>
      </p:sp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1689AC5-E684-4E98-376F-125B4DC35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123" y="6172704"/>
            <a:ext cx="518762" cy="518762"/>
          </a:xfrm>
          <a:prstGeom prst="rect">
            <a:avLst/>
          </a:prstGeom>
        </p:spPr>
      </p:pic>
      <p:pic>
        <p:nvPicPr>
          <p:cNvPr id="2058" name="Picture 10" descr="Microsoft Apps">
            <a:extLst>
              <a:ext uri="{FF2B5EF4-FFF2-40B4-BE49-F238E27FC236}">
                <a16:creationId xmlns:a16="http://schemas.microsoft.com/office/drawing/2014/main" id="{AF8318A2-CDAD-58B7-051D-2442F88F2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073" y="6200838"/>
            <a:ext cx="369335" cy="36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C163B50-93AE-03BD-DE4D-D1B062EEFD96}"/>
              </a:ext>
            </a:extLst>
          </p:cNvPr>
          <p:cNvSpPr txBox="1"/>
          <p:nvPr/>
        </p:nvSpPr>
        <p:spPr>
          <a:xfrm>
            <a:off x="4747366" y="6200838"/>
            <a:ext cx="2265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spc="150" noProof="0">
                <a:solidFill>
                  <a:srgbClr val="038033"/>
                </a:solidFill>
                <a:ea typeface="Silom" pitchFamily="2" charset="-34"/>
                <a:cs typeface="Silom" pitchFamily="2" charset="-34"/>
              </a:rPr>
              <a:t>@susepgovbr</a:t>
            </a:r>
          </a:p>
        </p:txBody>
      </p:sp>
      <p:pic>
        <p:nvPicPr>
          <p:cNvPr id="13" name="Imagem 1">
            <a:extLst>
              <a:ext uri="{FF2B5EF4-FFF2-40B4-BE49-F238E27FC236}">
                <a16:creationId xmlns:a16="http://schemas.microsoft.com/office/drawing/2014/main" id="{82A3F6F0-B973-58A3-72B1-6FCD3EE40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572" y="6260519"/>
            <a:ext cx="295633" cy="29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3F9338F-62C6-A121-2B46-7390EBEF8393}"/>
              </a:ext>
            </a:extLst>
          </p:cNvPr>
          <p:cNvSpPr txBox="1"/>
          <p:nvPr/>
        </p:nvSpPr>
        <p:spPr>
          <a:xfrm>
            <a:off x="7674594" y="6200838"/>
            <a:ext cx="2116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spc="150" noProof="0" err="1">
                <a:solidFill>
                  <a:srgbClr val="038033"/>
                </a:solidFill>
                <a:ea typeface="Silom" pitchFamily="2" charset="-34"/>
                <a:cs typeface="Silom" pitchFamily="2" charset="-34"/>
              </a:rPr>
              <a:t>susep</a:t>
            </a:r>
            <a:endParaRPr lang="pt-BR" b="1" noProof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8174071-86D8-BC6E-7B36-3BA302182AD0}"/>
              </a:ext>
            </a:extLst>
          </p:cNvPr>
          <p:cNvSpPr txBox="1"/>
          <p:nvPr/>
        </p:nvSpPr>
        <p:spPr>
          <a:xfrm>
            <a:off x="8812124" y="6200838"/>
            <a:ext cx="2590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spc="150" noProof="0">
                <a:solidFill>
                  <a:srgbClr val="038033"/>
                </a:solidFill>
                <a:ea typeface="Silom" pitchFamily="2" charset="-34"/>
                <a:cs typeface="Silom" pitchFamily="2" charset="-34"/>
              </a:rPr>
              <a:t>www.gov.br/susep</a:t>
            </a:r>
            <a:endParaRPr lang="pt-BR" b="1" noProof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1260C12-456B-B5A1-EBE4-CD8AD93894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8804735" y="5100942"/>
            <a:ext cx="2459981" cy="1159577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AEA355-E22F-BCDE-DFDF-9A8B7DAD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8072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>
            <a:extLst>
              <a:ext uri="{FF2B5EF4-FFF2-40B4-BE49-F238E27FC236}">
                <a16:creationId xmlns:a16="http://schemas.microsoft.com/office/drawing/2014/main" id="{C1CE6544-25FC-D5B6-61F0-F557CBA04EC5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114667" y="128611"/>
            <a:ext cx="11962666" cy="1060400"/>
          </a:xfrm>
          <a:prstGeom prst="parallelogram">
            <a:avLst>
              <a:gd name="adj" fmla="val 92854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3" name="Triângulo 2">
            <a:extLst>
              <a:ext uri="{FF2B5EF4-FFF2-40B4-BE49-F238E27FC236}">
                <a16:creationId xmlns:a16="http://schemas.microsoft.com/office/drawing/2014/main" id="{76A442BD-D01E-8D91-DBD7-A1EAEAAB73B8}"/>
              </a:ext>
            </a:extLst>
          </p:cNvPr>
          <p:cNvSpPr/>
          <p:nvPr/>
        </p:nvSpPr>
        <p:spPr>
          <a:xfrm>
            <a:off x="4180193" y="5274902"/>
            <a:ext cx="7899817" cy="1459679"/>
          </a:xfrm>
          <a:prstGeom prst="triangle">
            <a:avLst>
              <a:gd name="adj" fmla="val 94213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7E318A6-9738-4DF8-3F0B-9EDE01461C19}"/>
              </a:ext>
            </a:extLst>
          </p:cNvPr>
          <p:cNvSpPr txBox="1"/>
          <p:nvPr/>
        </p:nvSpPr>
        <p:spPr>
          <a:xfrm>
            <a:off x="1670348" y="304868"/>
            <a:ext cx="4775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noProof="0">
                <a:solidFill>
                  <a:srgbClr val="038033"/>
                </a:solidFill>
                <a:latin typeface="DIN Alternate" panose="020B0500000000000000" pitchFamily="34" charset="77"/>
              </a:rPr>
              <a:t>AGENDA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1D1AA6-101F-CA6E-AAF9-475AB293B4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23DAE79-E1EC-F1D1-BBC8-D739D8DC92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>
            <a:off x="0" y="2371961"/>
            <a:ext cx="1565417" cy="448603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E0974D7-0DC2-5B4E-6799-280EC5224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3370175-D501-DBBA-5914-F561CDE61B89}"/>
              </a:ext>
            </a:extLst>
          </p:cNvPr>
          <p:cNvSpPr txBox="1">
            <a:spLocks/>
          </p:cNvSpPr>
          <p:nvPr/>
        </p:nvSpPr>
        <p:spPr>
          <a:xfrm>
            <a:off x="1187450" y="1189012"/>
            <a:ext cx="8223160" cy="52340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noProof="0"/>
              <a:t>Regras Gerais - Periodicidade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noProof="0"/>
              <a:t>Periodicidade x Parcelamento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/>
              <a:t>Exemplos Periodicidade</a:t>
            </a:r>
            <a:endParaRPr lang="pt-BR" sz="2400" noProof="0"/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/>
              <a:t>Alteração/Endosso em formato de retrato/snapshot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noProof="0"/>
              <a:t>Cancelamento de apólices - Datas de Emissão e Vigência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34F183E-EB12-C24F-ADEA-ED141FFF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8468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76A442BD-D01E-8D91-DBD7-A1EAEAAB73B8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C1CE6544-25FC-D5B6-61F0-F557CBA04EC5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1D1AA6-101F-CA6E-AAF9-475AB293B4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F870DDF-A3E5-D566-F8B6-DE827BC22918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noProof="0">
                <a:solidFill>
                  <a:srgbClr val="038033"/>
                </a:solidFill>
                <a:latin typeface="DIN Alternate" panose="020B0500000000000000" pitchFamily="34" charset="77"/>
              </a:rPr>
              <a:t>Regras Gerais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FA4E8D4-10E1-7428-8639-CAF0C40BC7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B9D2609-61A5-21A2-6718-30457E9062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0B7B59A-8549-A80A-AC84-DBA301C0F591}"/>
              </a:ext>
            </a:extLst>
          </p:cNvPr>
          <p:cNvSpPr txBox="1"/>
          <p:nvPr/>
        </p:nvSpPr>
        <p:spPr>
          <a:xfrm>
            <a:off x="1187450" y="1197660"/>
            <a:ext cx="1025004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b="1"/>
              <a:t>Periodicidade do Prêmio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b="1"/>
              <a:t>Pagamentos periódicos de valor fixo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Não é necessário enviar um novo registro a cada período de pagamento.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O SRO calcula o prêmio correspondente ao período a partir do </a:t>
            </a:r>
            <a:r>
              <a:rPr lang="pt-BR" sz="2000" b="1"/>
              <a:t>valor informado e da periodicidade registrada.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Um novo “retrato” do documento, por meio do leiaute de Alteração, deve ser enviado quando houver </a:t>
            </a:r>
            <a:r>
              <a:rPr lang="pt-BR" sz="2000" b="1"/>
              <a:t>mudança no valor do prêmio ou nas condições da operação</a:t>
            </a:r>
            <a:r>
              <a:rPr lang="pt-BR" sz="2000"/>
              <a:t>.</a:t>
            </a:r>
          </a:p>
          <a:p>
            <a:pPr lvl="1"/>
            <a:endParaRPr lang="pt-BR" sz="20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b="1"/>
              <a:t>Pagamentos periódicos de valor variável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Quando o prêmio periódico variar ao longo da vigência, deve ser enviado um </a:t>
            </a:r>
            <a:r>
              <a:rPr lang="pt-BR" sz="2000" b="1"/>
              <a:t>novo retrato do documento a cada alteração do valor</a:t>
            </a:r>
            <a:r>
              <a:rPr lang="pt-BR" sz="200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Exemplo: seguro habitacional cujo prêmio varia mensalmente em função do saldo devedor.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20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000" b="1"/>
              <a:t>Domínio “99 – Outros”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/>
              <a:t>A utilização da opção </a:t>
            </a:r>
            <a:r>
              <a:rPr lang="pt-BR" sz="2000" b="1"/>
              <a:t>“99 – Outros”</a:t>
            </a:r>
            <a:r>
              <a:rPr lang="pt-BR" sz="2000"/>
              <a:t> exige o preenchimento do campo de descrição correspondente, com a indicação da regra de periodicidade adotada.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CF3DC9-3994-A957-4FCC-98947795E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24016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1F590-FCAB-CC35-8117-2EBDFDF0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0340B4B0-5945-B008-A45D-E95249A2AC4B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6FC6DD2E-5803-097B-2759-0070C281AD27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ADAECE9-54E6-7987-9F9F-4BC28EFB6E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22BEE1-DF1A-E290-580E-9D6E4CC6094A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noProof="0">
                <a:solidFill>
                  <a:srgbClr val="038033"/>
                </a:solidFill>
                <a:latin typeface="DIN Alternate" panose="020B0500000000000000" pitchFamily="34" charset="77"/>
              </a:rPr>
              <a:t>Regras Gerais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10CE1E9-EFF5-D36C-CBF9-055A528FD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3A33B2B-DE12-D09B-9E7A-D077421D3A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6EB11C5-4A48-0D9F-75AD-91AA36E09D80}"/>
              </a:ext>
            </a:extLst>
          </p:cNvPr>
          <p:cNvSpPr txBox="1"/>
          <p:nvPr/>
        </p:nvSpPr>
        <p:spPr>
          <a:xfrm>
            <a:off x="1187450" y="1495374"/>
            <a:ext cx="102500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/>
              <a:t>Periodicidade </a:t>
            </a:r>
            <a:r>
              <a:rPr lang="pt-BR" sz="3200"/>
              <a:t>≠</a:t>
            </a:r>
            <a:r>
              <a:rPr lang="pt-BR" sz="3200" b="1"/>
              <a:t> Parcelamento</a:t>
            </a:r>
            <a:endParaRPr lang="pt-BR" sz="24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/>
              <a:t>Periodicidade do prêmio não se confunde com parcelamento do prêmio.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/>
              <a:t>O simples fracionamento de um </a:t>
            </a:r>
            <a:r>
              <a:rPr lang="pt-BR" sz="2400" b="1"/>
              <a:t>prêmio único</a:t>
            </a:r>
            <a:r>
              <a:rPr lang="pt-BR" sz="2400"/>
              <a:t> em várias parcelas </a:t>
            </a:r>
            <a:r>
              <a:rPr lang="pt-BR" sz="2400" b="1"/>
              <a:t>não caracteriza pagamento periódico</a:t>
            </a:r>
            <a:r>
              <a:rPr lang="pt-BR" sz="24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/>
              <a:t>Se o prêmio é definido para toda a vigência e apenas o seu pagamento é parcelado, deve ser informado o domínio </a:t>
            </a:r>
            <a:r>
              <a:rPr lang="pt-BR" sz="2400" b="1"/>
              <a:t>“8 – Pagamento Único”</a:t>
            </a:r>
            <a:r>
              <a:rPr lang="pt-BR" sz="24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/>
              <a:t>Exemplo:</a:t>
            </a:r>
            <a:r>
              <a:rPr lang="pt-BR" sz="2400"/>
              <a:t> seguro Auto com prêmio anual de R$ 1.200, pago em 12 parcelas de R$ 100 → </a:t>
            </a:r>
            <a:r>
              <a:rPr lang="pt-BR" sz="2400" b="1"/>
              <a:t>Pagamento Único</a:t>
            </a:r>
            <a:r>
              <a:rPr lang="pt-BR" sz="2400"/>
              <a:t>, e não periodicidade mensal.</a:t>
            </a:r>
            <a:endParaRPr lang="pt-BR" sz="280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B04405-5C23-B62B-2762-D75FDC37F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9671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BDB7C-5573-1939-DF3A-7441E9E3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F0DF7CE2-B263-ACFD-07C5-CE0B5B6EC526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0271E48F-3E11-822F-3F63-593CFE4253A7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C87D7C5-0F6D-8BAD-0061-92EB21B6A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7ECDF2F-F179-3980-34F5-F84819242443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Exemplos Periodicidade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4B3DB05-47D3-C9C1-8E97-46B80924E3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FD0CCC0-200E-29CA-62CE-27616BE349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AC6782C-7FC9-81E5-ADB8-0CE7E66315A1}"/>
              </a:ext>
            </a:extLst>
          </p:cNvPr>
          <p:cNvSpPr txBox="1"/>
          <p:nvPr/>
        </p:nvSpPr>
        <p:spPr>
          <a:xfrm>
            <a:off x="757682" y="1495374"/>
            <a:ext cx="4692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1 – Mensal</a:t>
            </a:r>
          </a:p>
          <a:p>
            <a:endParaRPr lang="pt-BR"/>
          </a:p>
          <a:p>
            <a:r>
              <a:rPr lang="pt-BR"/>
              <a:t>Seguro de Vida Individual com prêmio mensal</a:t>
            </a:r>
            <a:endParaRPr lang="pt-BR" sz="2000" noProof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CCA2A7-FA46-7F74-22E3-96E75958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5</a:t>
            </a:fld>
            <a:endParaRPr lang="pt-BR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3F22384A-F834-DA8A-1303-1534EC0BC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375515"/>
              </p:ext>
            </p:extLst>
          </p:nvPr>
        </p:nvGraphicFramePr>
        <p:xfrm>
          <a:off x="757681" y="2505252"/>
          <a:ext cx="4390389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15351">
                  <a:extLst>
                    <a:ext uri="{9D8B030D-6E8A-4147-A177-3AD203B41FA5}">
                      <a16:colId xmlns:a16="http://schemas.microsoft.com/office/drawing/2014/main" val="43134109"/>
                    </a:ext>
                  </a:extLst>
                </a:gridCol>
                <a:gridCol w="991452">
                  <a:extLst>
                    <a:ext uri="{9D8B030D-6E8A-4147-A177-3AD203B41FA5}">
                      <a16:colId xmlns:a16="http://schemas.microsoft.com/office/drawing/2014/main" val="37278786"/>
                    </a:ext>
                  </a:extLst>
                </a:gridCol>
                <a:gridCol w="1483586">
                  <a:extLst>
                    <a:ext uri="{9D8B030D-6E8A-4147-A177-3AD203B41FA5}">
                      <a16:colId xmlns:a16="http://schemas.microsoft.com/office/drawing/2014/main" val="6902009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8790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9182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 Acidental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8359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 total por acidente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15210043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991ABA-8516-3864-BA33-E9D91F49982C}"/>
              </a:ext>
            </a:extLst>
          </p:cNvPr>
          <p:cNvSpPr txBox="1"/>
          <p:nvPr/>
        </p:nvSpPr>
        <p:spPr>
          <a:xfrm>
            <a:off x="757681" y="3993331"/>
            <a:ext cx="50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Seguro Prestamista com cobrança mensal em folha</a:t>
            </a:r>
            <a:endParaRPr lang="pt-BR" sz="2000" noProof="0"/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6A439007-10F1-52B2-684E-65D5AE5C3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999607"/>
              </p:ext>
            </p:extLst>
          </p:nvPr>
        </p:nvGraphicFramePr>
        <p:xfrm>
          <a:off x="757681" y="4422703"/>
          <a:ext cx="4390389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49297">
                  <a:extLst>
                    <a:ext uri="{9D8B030D-6E8A-4147-A177-3AD203B41FA5}">
                      <a16:colId xmlns:a16="http://schemas.microsoft.com/office/drawing/2014/main" val="2945442911"/>
                    </a:ext>
                  </a:extLst>
                </a:gridCol>
                <a:gridCol w="977629">
                  <a:extLst>
                    <a:ext uri="{9D8B030D-6E8A-4147-A177-3AD203B41FA5}">
                      <a16:colId xmlns:a16="http://schemas.microsoft.com/office/drawing/2014/main" val="576720026"/>
                    </a:ext>
                  </a:extLst>
                </a:gridCol>
                <a:gridCol w="1463463">
                  <a:extLst>
                    <a:ext uri="{9D8B030D-6E8A-4147-A177-3AD203B41FA5}">
                      <a16:colId xmlns:a16="http://schemas.microsoft.com/office/drawing/2014/main" val="8112162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8145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3899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 parcial por acidente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25,00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926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Perda de Renda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15,00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75661167"/>
                  </a:ext>
                </a:extLst>
              </a:tr>
            </a:tbl>
          </a:graphicData>
        </a:graphic>
      </p:graphicFrame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C6FF7B3F-BEEE-4A6F-7790-0FB93C938504}"/>
              </a:ext>
            </a:extLst>
          </p:cNvPr>
          <p:cNvCxnSpPr/>
          <p:nvPr/>
        </p:nvCxnSpPr>
        <p:spPr>
          <a:xfrm>
            <a:off x="5971032" y="1508614"/>
            <a:ext cx="0" cy="49694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DD397D8-D553-A9B8-1620-35AE1ABE74E4}"/>
              </a:ext>
            </a:extLst>
          </p:cNvPr>
          <p:cNvSpPr txBox="1"/>
          <p:nvPr/>
        </p:nvSpPr>
        <p:spPr>
          <a:xfrm>
            <a:off x="6220969" y="1495373"/>
            <a:ext cx="50170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2 – Bimestral</a:t>
            </a:r>
          </a:p>
          <a:p>
            <a:endParaRPr lang="pt-BR"/>
          </a:p>
          <a:p>
            <a:r>
              <a:rPr lang="pt-BR"/>
              <a:t>Seguro de vida coletivo com prêmio devido a cada dois meses</a:t>
            </a:r>
            <a:endParaRPr lang="pt-BR" sz="2000" noProof="0"/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7E68C745-D373-E602-3876-7EF7B48C8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31979"/>
              </p:ext>
            </p:extLst>
          </p:nvPr>
        </p:nvGraphicFramePr>
        <p:xfrm>
          <a:off x="6215146" y="2726479"/>
          <a:ext cx="4390389" cy="6555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53373">
                  <a:extLst>
                    <a:ext uri="{9D8B030D-6E8A-4147-A177-3AD203B41FA5}">
                      <a16:colId xmlns:a16="http://schemas.microsoft.com/office/drawing/2014/main" val="2500384461"/>
                    </a:ext>
                  </a:extLst>
                </a:gridCol>
                <a:gridCol w="973553">
                  <a:extLst>
                    <a:ext uri="{9D8B030D-6E8A-4147-A177-3AD203B41FA5}">
                      <a16:colId xmlns:a16="http://schemas.microsoft.com/office/drawing/2014/main" val="1788536339"/>
                    </a:ext>
                  </a:extLst>
                </a:gridCol>
                <a:gridCol w="1463463">
                  <a:extLst>
                    <a:ext uri="{9D8B030D-6E8A-4147-A177-3AD203B41FA5}">
                      <a16:colId xmlns:a16="http://schemas.microsoft.com/office/drawing/2014/main" val="6855150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3652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86100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7001302"/>
                  </a:ext>
                </a:extLst>
              </a:tr>
            </a:tbl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id="{2C44AB3F-9F4F-F79E-84D6-9FDC4091A85F}"/>
              </a:ext>
            </a:extLst>
          </p:cNvPr>
          <p:cNvSpPr txBox="1"/>
          <p:nvPr/>
        </p:nvSpPr>
        <p:spPr>
          <a:xfrm>
            <a:off x="6220968" y="3701712"/>
            <a:ext cx="5318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3 – Trimestral</a:t>
            </a:r>
          </a:p>
          <a:p>
            <a:endParaRPr lang="pt-BR"/>
          </a:p>
          <a:p>
            <a:r>
              <a:rPr lang="pt-BR"/>
              <a:t>Seguro de Equipamentos com pagamento trimestral</a:t>
            </a:r>
            <a:endParaRPr lang="pt-BR" sz="2000" noProof="0"/>
          </a:p>
        </p:txBody>
      </p:sp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FDDB42E-34DD-6BA5-317F-C6349E2A2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661490"/>
              </p:ext>
            </p:extLst>
          </p:nvPr>
        </p:nvGraphicFramePr>
        <p:xfrm>
          <a:off x="6220968" y="4707115"/>
          <a:ext cx="4384566" cy="6555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17319">
                  <a:extLst>
                    <a:ext uri="{9D8B030D-6E8A-4147-A177-3AD203B41FA5}">
                      <a16:colId xmlns:a16="http://schemas.microsoft.com/office/drawing/2014/main" val="2667518974"/>
                    </a:ext>
                  </a:extLst>
                </a:gridCol>
                <a:gridCol w="1005725">
                  <a:extLst>
                    <a:ext uri="{9D8B030D-6E8A-4147-A177-3AD203B41FA5}">
                      <a16:colId xmlns:a16="http://schemas.microsoft.com/office/drawing/2014/main" val="4173528365"/>
                    </a:ext>
                  </a:extLst>
                </a:gridCol>
                <a:gridCol w="1461522">
                  <a:extLst>
                    <a:ext uri="{9D8B030D-6E8A-4147-A177-3AD203B41FA5}">
                      <a16:colId xmlns:a16="http://schemas.microsoft.com/office/drawing/2014/main" val="2938177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9158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Danos de causa externa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50894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Roubo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02495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6893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5A051-2582-01BD-80C6-A961DE38D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81876B23-81BB-C22C-956E-CA2CBE6C2A81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777878D5-595B-633A-7654-542B88FC3F5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652C4C0-8A34-110C-B409-BAE928517A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ADD8E56-D370-8520-392F-92B2476B7D98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Exemplos Periodicidade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BD84C99-3E49-3145-B95B-9E4569B4D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E9CCEF-7C20-F896-CCB9-615DFFD84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5A8D44A-9B9E-A37C-CEFD-412E4C5F15B3}"/>
              </a:ext>
            </a:extLst>
          </p:cNvPr>
          <p:cNvSpPr txBox="1"/>
          <p:nvPr/>
        </p:nvSpPr>
        <p:spPr>
          <a:xfrm>
            <a:off x="757681" y="1495373"/>
            <a:ext cx="4692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4 – Quadrimestral</a:t>
            </a:r>
          </a:p>
          <a:p>
            <a:endParaRPr lang="pt-BR"/>
          </a:p>
          <a:p>
            <a:r>
              <a:rPr lang="pt-BR"/>
              <a:t>Seguro Rural com cobrança a cada quatro meses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6D3BEF-8CDD-A8D1-A44C-86036945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6</a:t>
            </a:fld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D849C29-6F36-9A1B-E3C3-721641DD4D62}"/>
              </a:ext>
            </a:extLst>
          </p:cNvPr>
          <p:cNvSpPr txBox="1"/>
          <p:nvPr/>
        </p:nvSpPr>
        <p:spPr>
          <a:xfrm>
            <a:off x="757681" y="3993331"/>
            <a:ext cx="50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Seguro de Máquinas Agrícolas</a:t>
            </a:r>
            <a:endParaRPr lang="pt-BR" sz="2000" noProof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C62B4FD2-2090-6026-658F-23BDC62CA0E9}"/>
              </a:ext>
            </a:extLst>
          </p:cNvPr>
          <p:cNvCxnSpPr/>
          <p:nvPr/>
        </p:nvCxnSpPr>
        <p:spPr>
          <a:xfrm>
            <a:off x="5971032" y="1508614"/>
            <a:ext cx="0" cy="49694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457ADD3-5BAF-23B3-FB18-457CE062E0D0}"/>
              </a:ext>
            </a:extLst>
          </p:cNvPr>
          <p:cNvSpPr txBox="1"/>
          <p:nvPr/>
        </p:nvSpPr>
        <p:spPr>
          <a:xfrm>
            <a:off x="6220969" y="1495373"/>
            <a:ext cx="501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5 – Semestral</a:t>
            </a:r>
          </a:p>
          <a:p>
            <a:endParaRPr lang="pt-BR"/>
          </a:p>
          <a:p>
            <a:r>
              <a:rPr lang="pt-BR"/>
              <a:t>Seguro de Acidentes Pessoais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39EDC62-F37E-CECF-64DA-053E31999D26}"/>
              </a:ext>
            </a:extLst>
          </p:cNvPr>
          <p:cNvSpPr txBox="1"/>
          <p:nvPr/>
        </p:nvSpPr>
        <p:spPr>
          <a:xfrm>
            <a:off x="6220968" y="3701712"/>
            <a:ext cx="531875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6 – Anual</a:t>
            </a:r>
          </a:p>
          <a:p>
            <a:endParaRPr lang="pt-BR"/>
          </a:p>
          <a:p>
            <a:r>
              <a:rPr lang="pt-BR"/>
              <a:t>Seguro de Vida Vitalício com repactuação anual do prêmio</a:t>
            </a:r>
            <a:endParaRPr lang="pt-BR" sz="2000" noProof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46F8F79-8EB1-E84D-D27C-2D5302B39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863985"/>
              </p:ext>
            </p:extLst>
          </p:nvPr>
        </p:nvGraphicFramePr>
        <p:xfrm>
          <a:off x="757680" y="2478832"/>
          <a:ext cx="4326381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78658">
                  <a:extLst>
                    <a:ext uri="{9D8B030D-6E8A-4147-A177-3AD203B41FA5}">
                      <a16:colId xmlns:a16="http://schemas.microsoft.com/office/drawing/2014/main" val="1644368498"/>
                    </a:ext>
                  </a:extLst>
                </a:gridCol>
                <a:gridCol w="1005596">
                  <a:extLst>
                    <a:ext uri="{9D8B030D-6E8A-4147-A177-3AD203B41FA5}">
                      <a16:colId xmlns:a16="http://schemas.microsoft.com/office/drawing/2014/main" val="3219913332"/>
                    </a:ext>
                  </a:extLst>
                </a:gridCol>
                <a:gridCol w="1442127">
                  <a:extLst>
                    <a:ext uri="{9D8B030D-6E8A-4147-A177-3AD203B41FA5}">
                      <a16:colId xmlns:a16="http://schemas.microsoft.com/office/drawing/2014/main" val="28755764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4000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Compreensiva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44861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Granizo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250,00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0910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Geada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150,00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15360544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D60F29C2-6D57-8C8C-210B-8ABC0CBBFD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3884"/>
              </p:ext>
            </p:extLst>
          </p:nvPr>
        </p:nvGraphicFramePr>
        <p:xfrm>
          <a:off x="757681" y="4422065"/>
          <a:ext cx="4326380" cy="86582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12574">
                  <a:extLst>
                    <a:ext uri="{9D8B030D-6E8A-4147-A177-3AD203B41FA5}">
                      <a16:colId xmlns:a16="http://schemas.microsoft.com/office/drawing/2014/main" val="345070092"/>
                    </a:ext>
                  </a:extLst>
                </a:gridCol>
                <a:gridCol w="1071679">
                  <a:extLst>
                    <a:ext uri="{9D8B030D-6E8A-4147-A177-3AD203B41FA5}">
                      <a16:colId xmlns:a16="http://schemas.microsoft.com/office/drawing/2014/main" val="1558228774"/>
                    </a:ext>
                  </a:extLst>
                </a:gridCol>
                <a:gridCol w="1442127">
                  <a:extLst>
                    <a:ext uri="{9D8B030D-6E8A-4147-A177-3AD203B41FA5}">
                      <a16:colId xmlns:a16="http://schemas.microsoft.com/office/drawing/2014/main" val="6538505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7769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Compreensiva para a modalidade penhor rural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700,00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46307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Responsabilidade Civil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4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3608412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3C262E4-BD02-FFDF-663B-237BB5502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5975"/>
              </p:ext>
            </p:extLst>
          </p:nvPr>
        </p:nvGraphicFramePr>
        <p:xfrm>
          <a:off x="6220967" y="2517919"/>
          <a:ext cx="4175755" cy="10843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19983">
                  <a:extLst>
                    <a:ext uri="{9D8B030D-6E8A-4147-A177-3AD203B41FA5}">
                      <a16:colId xmlns:a16="http://schemas.microsoft.com/office/drawing/2014/main" val="699004018"/>
                    </a:ext>
                  </a:extLst>
                </a:gridCol>
                <a:gridCol w="963854">
                  <a:extLst>
                    <a:ext uri="{9D8B030D-6E8A-4147-A177-3AD203B41FA5}">
                      <a16:colId xmlns:a16="http://schemas.microsoft.com/office/drawing/2014/main" val="2890597067"/>
                    </a:ext>
                  </a:extLst>
                </a:gridCol>
                <a:gridCol w="1391918">
                  <a:extLst>
                    <a:ext uri="{9D8B030D-6E8A-4147-A177-3AD203B41FA5}">
                      <a16:colId xmlns:a16="http://schemas.microsoft.com/office/drawing/2014/main" val="28209658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90649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 Acidental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180,00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34405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 parcial por acidente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30214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Funeral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40933986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64D05CF6-25F7-BC9D-15CE-16AA79742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099005"/>
              </p:ext>
            </p:extLst>
          </p:nvPr>
        </p:nvGraphicFramePr>
        <p:xfrm>
          <a:off x="6220967" y="4907547"/>
          <a:ext cx="4175754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45496">
                  <a:extLst>
                    <a:ext uri="{9D8B030D-6E8A-4147-A177-3AD203B41FA5}">
                      <a16:colId xmlns:a16="http://schemas.microsoft.com/office/drawing/2014/main" val="162347573"/>
                    </a:ext>
                  </a:extLst>
                </a:gridCol>
                <a:gridCol w="938340">
                  <a:extLst>
                    <a:ext uri="{9D8B030D-6E8A-4147-A177-3AD203B41FA5}">
                      <a16:colId xmlns:a16="http://schemas.microsoft.com/office/drawing/2014/main" val="1453028136"/>
                    </a:ext>
                  </a:extLst>
                </a:gridCol>
                <a:gridCol w="1391918">
                  <a:extLst>
                    <a:ext uri="{9D8B030D-6E8A-4147-A177-3AD203B41FA5}">
                      <a16:colId xmlns:a16="http://schemas.microsoft.com/office/drawing/2014/main" val="40029742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6808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1.200,00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6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557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Incapacidade temporária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6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6028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Doenças Graves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6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09126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5122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6DE5E-E852-D722-50F6-6537E25EE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ECC537D4-A355-64EB-9DAC-0EE3AF7A5B88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FFB97AF0-F469-5A99-5B51-CF5F4974242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865B4CA-3CFB-0A71-ECAB-83198000C9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90DACA7-FA69-4CD3-ABBF-D527736A870E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Exemplos Periodicidade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500A702-66B2-86C4-8F20-62B5DE9EB5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13D1952-8138-6654-7C37-6E69C62BD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7A241CC-DD71-35FA-73C4-5C918A6B6AA9}"/>
              </a:ext>
            </a:extLst>
          </p:cNvPr>
          <p:cNvSpPr txBox="1"/>
          <p:nvPr/>
        </p:nvSpPr>
        <p:spPr>
          <a:xfrm>
            <a:off x="757681" y="1495373"/>
            <a:ext cx="469214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8 – Pagamento Único</a:t>
            </a:r>
          </a:p>
          <a:p>
            <a:endParaRPr lang="pt-BR"/>
          </a:p>
          <a:p>
            <a:r>
              <a:rPr lang="pt-BR"/>
              <a:t>Apólice de automóvel com vigência anual e prêmio parcelado em 10 vezes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6DB101-E973-4DF2-F36A-26F89B32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7</a:t>
            </a:fld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854FB7B-22F7-A422-DA81-F868EC52ABB6}"/>
              </a:ext>
            </a:extLst>
          </p:cNvPr>
          <p:cNvSpPr txBox="1"/>
          <p:nvPr/>
        </p:nvSpPr>
        <p:spPr>
          <a:xfrm>
            <a:off x="757681" y="3993331"/>
            <a:ext cx="5031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Seguro Viagem com prêmio pago em 6 parcelas no cartão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4588EB4-3BE7-C562-3985-48E6C9C9B86A}"/>
              </a:ext>
            </a:extLst>
          </p:cNvPr>
          <p:cNvCxnSpPr/>
          <p:nvPr/>
        </p:nvCxnSpPr>
        <p:spPr>
          <a:xfrm>
            <a:off x="5971032" y="1508614"/>
            <a:ext cx="0" cy="49694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FE86041-B95D-6622-CD95-71C64BFEEC1C}"/>
              </a:ext>
            </a:extLst>
          </p:cNvPr>
          <p:cNvSpPr txBox="1"/>
          <p:nvPr/>
        </p:nvSpPr>
        <p:spPr>
          <a:xfrm>
            <a:off x="6220969" y="1495373"/>
            <a:ext cx="50170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8 – Pagamento Único</a:t>
            </a:r>
          </a:p>
          <a:p>
            <a:endParaRPr lang="pt-BR"/>
          </a:p>
          <a:p>
            <a:r>
              <a:rPr lang="pt-BR"/>
              <a:t>Seguro Residencial anual contratado com parcelamento em 12 vezes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05DE984-31C8-8053-E797-6739F464D556}"/>
              </a:ext>
            </a:extLst>
          </p:cNvPr>
          <p:cNvSpPr txBox="1"/>
          <p:nvPr/>
        </p:nvSpPr>
        <p:spPr>
          <a:xfrm>
            <a:off x="6220968" y="4255793"/>
            <a:ext cx="5318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Observação:</a:t>
            </a:r>
            <a:r>
              <a:rPr lang="pt-BR"/>
              <a:t> em todos esses exemplos, apesar de existir parcelamento financeiro, há apenas um prêmio referente à vigência do contrato. Portanto a periodicidade correta é “</a:t>
            </a:r>
            <a:r>
              <a:rPr lang="pt-BR" b="1"/>
              <a:t>8 - Pagamento Único</a:t>
            </a:r>
            <a:r>
              <a:rPr lang="pt-BR"/>
              <a:t>”.</a:t>
            </a: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3C3686C9-6128-D209-B040-D7998C870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82278"/>
              </p:ext>
            </p:extLst>
          </p:nvPr>
        </p:nvGraphicFramePr>
        <p:xfrm>
          <a:off x="757679" y="2733002"/>
          <a:ext cx="5103625" cy="10843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448561">
                  <a:extLst>
                    <a:ext uri="{9D8B030D-6E8A-4147-A177-3AD203B41FA5}">
                      <a16:colId xmlns:a16="http://schemas.microsoft.com/office/drawing/2014/main" val="1615074062"/>
                    </a:ext>
                  </a:extLst>
                </a:gridCol>
                <a:gridCol w="713232">
                  <a:extLst>
                    <a:ext uri="{9D8B030D-6E8A-4147-A177-3AD203B41FA5}">
                      <a16:colId xmlns:a16="http://schemas.microsoft.com/office/drawing/2014/main" val="2641973361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601530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87724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Casco - Compreensiva (Colisão, Incêndio, Roubo e Furto)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1.000,00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6660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Acidente Pessoais de Passageiros (APP) - Condutor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700,00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3613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Responsabilidade Civil Facultativa de Veículos (RCFV)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300,00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5499944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99371948-DF72-464E-A9EF-0D1AF0CA8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90868"/>
              </p:ext>
            </p:extLst>
          </p:nvPr>
        </p:nvGraphicFramePr>
        <p:xfrm>
          <a:off x="757679" y="4617503"/>
          <a:ext cx="5103624" cy="86582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448561">
                  <a:extLst>
                    <a:ext uri="{9D8B030D-6E8A-4147-A177-3AD203B41FA5}">
                      <a16:colId xmlns:a16="http://schemas.microsoft.com/office/drawing/2014/main" val="1229355204"/>
                    </a:ext>
                  </a:extLst>
                </a:gridCol>
                <a:gridCol w="713232">
                  <a:extLst>
                    <a:ext uri="{9D8B030D-6E8A-4147-A177-3AD203B41FA5}">
                      <a16:colId xmlns:a16="http://schemas.microsoft.com/office/drawing/2014/main" val="3756766564"/>
                    </a:ext>
                  </a:extLst>
                </a:gridCol>
                <a:gridCol w="941831">
                  <a:extLst>
                    <a:ext uri="{9D8B030D-6E8A-4147-A177-3AD203B41FA5}">
                      <a16:colId xmlns:a16="http://schemas.microsoft.com/office/drawing/2014/main" val="30425095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03254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Despesas médicas, hospitalares e odontológicas (Exterior)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5061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Cancelamento de Viagem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75419624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C9AC522-5E10-DDFE-9111-16D83578D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99865"/>
              </p:ext>
            </p:extLst>
          </p:nvPr>
        </p:nvGraphicFramePr>
        <p:xfrm>
          <a:off x="6220968" y="2726479"/>
          <a:ext cx="5657085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63696">
                  <a:extLst>
                    <a:ext uri="{9D8B030D-6E8A-4147-A177-3AD203B41FA5}">
                      <a16:colId xmlns:a16="http://schemas.microsoft.com/office/drawing/2014/main" val="789498077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2345158969"/>
                    </a:ext>
                  </a:extLst>
                </a:gridCol>
                <a:gridCol w="950973">
                  <a:extLst>
                    <a:ext uri="{9D8B030D-6E8A-4147-A177-3AD203B41FA5}">
                      <a16:colId xmlns:a16="http://schemas.microsoft.com/office/drawing/2014/main" val="27045693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666078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Imóvel Básica (Incêndio, Queda de Raio e Explosão)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600,00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0674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Roubo e subtração de Bens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250,00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30610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Danos Elétricos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150,00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215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5152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15217-CA83-8226-0D13-76E3367CF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elogramo 2">
            <a:extLst>
              <a:ext uri="{FF2B5EF4-FFF2-40B4-BE49-F238E27FC236}">
                <a16:creationId xmlns:a16="http://schemas.microsoft.com/office/drawing/2014/main" id="{42A503DA-11FA-F601-8ADF-998070596B40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E02A03FC-2ABC-71A7-0078-93E8105E1719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4DDF2F4-A5A8-EFD4-4FC4-A584AF59E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EDD1412-08A4-5C81-3CCF-2C563F49EFA7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Exemplos Periodicidade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2D794C5-2A15-2149-0750-2C62F4CC08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676E5ED-D103-BA6B-D1A0-F7927E900C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79AB824-B7C6-85C6-3E69-EEBD569ABBF7}"/>
              </a:ext>
            </a:extLst>
          </p:cNvPr>
          <p:cNvSpPr txBox="1"/>
          <p:nvPr/>
        </p:nvSpPr>
        <p:spPr>
          <a:xfrm>
            <a:off x="757681" y="1495373"/>
            <a:ext cx="469214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/>
              <a:t>99 – Outros</a:t>
            </a:r>
          </a:p>
          <a:p>
            <a:endParaRPr lang="pt-BR"/>
          </a:p>
          <a:p>
            <a:r>
              <a:rPr lang="pt-BR"/>
              <a:t>Seguro de Vida com cobrança quinzenal</a:t>
            </a:r>
          </a:p>
          <a:p>
            <a:r>
              <a:rPr lang="pt-BR" b="1"/>
              <a:t>- Descrição da Periodicidade:</a:t>
            </a:r>
            <a:r>
              <a:rPr lang="pt-BR"/>
              <a:t> Quinzenal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DE6E62-E003-B0C7-8006-2D720E0C1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8</a:t>
            </a:fld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652FFC5-7199-6D70-B7F2-1E716B4DF225}"/>
              </a:ext>
            </a:extLst>
          </p:cNvPr>
          <p:cNvSpPr txBox="1"/>
          <p:nvPr/>
        </p:nvSpPr>
        <p:spPr>
          <a:xfrm>
            <a:off x="757681" y="3993331"/>
            <a:ext cx="5031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Seguro Prestamista com cobrança semanal</a:t>
            </a:r>
          </a:p>
          <a:p>
            <a:r>
              <a:rPr lang="pt-BR" b="1"/>
              <a:t>- Descrição da Periodicidade:</a:t>
            </a:r>
            <a:r>
              <a:rPr lang="pt-BR"/>
              <a:t> Semanal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822BB5F2-840C-9502-8260-FFDDB97FEB20}"/>
              </a:ext>
            </a:extLst>
          </p:cNvPr>
          <p:cNvCxnSpPr/>
          <p:nvPr/>
        </p:nvCxnSpPr>
        <p:spPr>
          <a:xfrm>
            <a:off x="5971032" y="1508614"/>
            <a:ext cx="0" cy="49694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6667E19-6365-5548-C9B6-CC26C2A7447D}"/>
              </a:ext>
            </a:extLst>
          </p:cNvPr>
          <p:cNvSpPr txBox="1"/>
          <p:nvPr/>
        </p:nvSpPr>
        <p:spPr>
          <a:xfrm>
            <a:off x="6096000" y="3208416"/>
            <a:ext cx="5318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Observação:</a:t>
            </a:r>
            <a:r>
              <a:rPr lang="pt-BR"/>
              <a:t> sempre que for utilizado o domínio “</a:t>
            </a:r>
            <a:r>
              <a:rPr lang="pt-BR" b="1"/>
              <a:t>99 – Outros</a:t>
            </a:r>
            <a:r>
              <a:rPr lang="pt-BR"/>
              <a:t>”, o campo </a:t>
            </a:r>
            <a:r>
              <a:rPr lang="pt-BR" b="1"/>
              <a:t>Descrição da Periodicidade</a:t>
            </a:r>
            <a:r>
              <a:rPr lang="pt-BR"/>
              <a:t> deve ser preenchido obrigatoriamente, informando de forma clara qual a periodicidade pagamento aplicada no documento/alteração. 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8204EF9-B93A-FEB5-468E-979F79F9B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772469"/>
              </p:ext>
            </p:extLst>
          </p:nvPr>
        </p:nvGraphicFramePr>
        <p:xfrm>
          <a:off x="757679" y="2773488"/>
          <a:ext cx="5103621" cy="6555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101089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969260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 total e parcial por acidente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3353886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3F135C84-43AA-28BC-E3BE-C9D116816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51413"/>
              </p:ext>
            </p:extLst>
          </p:nvPr>
        </p:nvGraphicFramePr>
        <p:xfrm>
          <a:off x="757679" y="4655330"/>
          <a:ext cx="5103621" cy="8740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119377">
                  <a:extLst>
                    <a:ext uri="{9D8B030D-6E8A-4147-A177-3AD203B41FA5}">
                      <a16:colId xmlns:a16="http://schemas.microsoft.com/office/drawing/2014/main" val="1289896890"/>
                    </a:ext>
                  </a:extLst>
                </a:gridCol>
                <a:gridCol w="969264">
                  <a:extLst>
                    <a:ext uri="{9D8B030D-6E8A-4147-A177-3AD203B41FA5}">
                      <a16:colId xmlns:a16="http://schemas.microsoft.com/office/drawing/2014/main" val="1037006925"/>
                    </a:ext>
                  </a:extLst>
                </a:gridCol>
                <a:gridCol w="1014980">
                  <a:extLst>
                    <a:ext uri="{9D8B030D-6E8A-4147-A177-3AD203B41FA5}">
                      <a16:colId xmlns:a16="http://schemas.microsoft.com/office/drawing/2014/main" val="17407779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30591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Morte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15,00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3696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Invalidez total por acidente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5,00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2067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Desemprego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10,00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99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55793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9353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55C44-2DFF-53D7-5576-04908084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41DBFF57-5F1A-818A-2395-7E4CC01939FB}"/>
              </a:ext>
            </a:extLst>
          </p:cNvPr>
          <p:cNvSpPr txBox="1"/>
          <p:nvPr/>
        </p:nvSpPr>
        <p:spPr>
          <a:xfrm>
            <a:off x="6096000" y="1422832"/>
            <a:ext cx="53840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Trecho das informações enviadas no bloco “Cobertura de Seguro”:</a:t>
            </a:r>
          </a:p>
          <a:p>
            <a:endParaRPr lang="pt-BR" b="1"/>
          </a:p>
          <a:p>
            <a:r>
              <a:rPr lang="pt-BR" b="1"/>
              <a:t>Documento/Apólice</a:t>
            </a:r>
          </a:p>
          <a:p>
            <a:endParaRPr lang="pt-BR" b="1"/>
          </a:p>
          <a:p>
            <a:endParaRPr lang="pt-BR" b="1"/>
          </a:p>
          <a:p>
            <a:endParaRPr lang="pt-BR" b="1"/>
          </a:p>
          <a:p>
            <a:endParaRPr lang="pt-BR" b="1"/>
          </a:p>
          <a:p>
            <a:r>
              <a:rPr lang="pt-BR" b="1"/>
              <a:t>Alteração/Endosso – </a:t>
            </a:r>
            <a:r>
              <a:rPr lang="pt-BR" b="1">
                <a:solidFill>
                  <a:schemeClr val="accent1"/>
                </a:solidFill>
              </a:rPr>
              <a:t>Correto</a:t>
            </a:r>
          </a:p>
          <a:p>
            <a:endParaRPr lang="pt-BR" b="1">
              <a:solidFill>
                <a:srgbClr val="038033"/>
              </a:solidFill>
            </a:endParaRPr>
          </a:p>
          <a:p>
            <a:endParaRPr lang="pt-BR" b="1">
              <a:solidFill>
                <a:srgbClr val="038033"/>
              </a:solidFill>
            </a:endParaRPr>
          </a:p>
          <a:p>
            <a:endParaRPr lang="pt-BR" b="1">
              <a:solidFill>
                <a:srgbClr val="038033"/>
              </a:solidFill>
            </a:endParaRPr>
          </a:p>
          <a:p>
            <a:endParaRPr lang="pt-BR" b="1">
              <a:solidFill>
                <a:srgbClr val="038033"/>
              </a:solidFill>
            </a:endParaRPr>
          </a:p>
          <a:p>
            <a:r>
              <a:rPr lang="pt-BR" b="1"/>
              <a:t>Alteração/Endosso - </a:t>
            </a:r>
            <a:r>
              <a:rPr lang="pt-BR" b="1">
                <a:solidFill>
                  <a:srgbClr val="C00000"/>
                </a:solidFill>
              </a:rPr>
              <a:t>Incorreto</a:t>
            </a:r>
          </a:p>
          <a:p>
            <a:endParaRPr lang="pt-BR" b="1">
              <a:solidFill>
                <a:srgbClr val="038033"/>
              </a:solidFill>
            </a:endParaRPr>
          </a:p>
          <a:p>
            <a:r>
              <a:rPr lang="pt-BR"/>
              <a:t> </a:t>
            </a:r>
          </a:p>
        </p:txBody>
      </p:sp>
      <p:sp>
        <p:nvSpPr>
          <p:cNvPr id="3" name="Paralelogramo 2">
            <a:extLst>
              <a:ext uri="{FF2B5EF4-FFF2-40B4-BE49-F238E27FC236}">
                <a16:creationId xmlns:a16="http://schemas.microsoft.com/office/drawing/2014/main" id="{EF3C0239-3307-F875-F921-30865422F043}"/>
              </a:ext>
            </a:extLst>
          </p:cNvPr>
          <p:cNvSpPr/>
          <p:nvPr/>
        </p:nvSpPr>
        <p:spPr>
          <a:xfrm flipV="1">
            <a:off x="114667" y="123419"/>
            <a:ext cx="11962666" cy="1060400"/>
          </a:xfrm>
          <a:prstGeom prst="parallelogram">
            <a:avLst>
              <a:gd name="adj" fmla="val 85466"/>
            </a:avLst>
          </a:prstGeom>
          <a:gradFill flip="none" rotWithShape="1">
            <a:gsLst>
              <a:gs pos="0">
                <a:srgbClr val="D3D58C">
                  <a:tint val="66000"/>
                  <a:satMod val="160000"/>
                </a:srgbClr>
              </a:gs>
              <a:gs pos="50000">
                <a:srgbClr val="D3D58C">
                  <a:tint val="44500"/>
                  <a:satMod val="160000"/>
                </a:srgbClr>
              </a:gs>
              <a:gs pos="100000">
                <a:srgbClr val="D3D58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" name="Triângulo 1">
            <a:extLst>
              <a:ext uri="{FF2B5EF4-FFF2-40B4-BE49-F238E27FC236}">
                <a16:creationId xmlns:a16="http://schemas.microsoft.com/office/drawing/2014/main" id="{4AE92688-C05F-F631-3AFD-4787210FE05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4345618" y="5458056"/>
            <a:ext cx="7703878" cy="1276524"/>
          </a:xfrm>
          <a:prstGeom prst="triangle">
            <a:avLst>
              <a:gd name="adj" fmla="val 4281"/>
            </a:avLst>
          </a:prstGeom>
          <a:gradFill flip="none" rotWithShape="1">
            <a:gsLst>
              <a:gs pos="0">
                <a:srgbClr val="C8D49F">
                  <a:tint val="66000"/>
                  <a:satMod val="160000"/>
                </a:srgbClr>
              </a:gs>
              <a:gs pos="50000">
                <a:srgbClr val="C8D49F">
                  <a:tint val="44500"/>
                  <a:satMod val="160000"/>
                </a:srgbClr>
              </a:gs>
              <a:gs pos="100000">
                <a:srgbClr val="C8D49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424DC2D-16B0-C372-2335-23595DC82A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r="42772"/>
          <a:stretch/>
        </p:blipFill>
        <p:spPr>
          <a:xfrm>
            <a:off x="9645412" y="5756223"/>
            <a:ext cx="2075535" cy="9783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55F013C-A5DD-9908-BBAB-DA5D099282BB}"/>
              </a:ext>
            </a:extLst>
          </p:cNvPr>
          <p:cNvSpPr txBox="1"/>
          <p:nvPr/>
        </p:nvSpPr>
        <p:spPr>
          <a:xfrm>
            <a:off x="1565417" y="362432"/>
            <a:ext cx="9672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>
                <a:solidFill>
                  <a:srgbClr val="038033"/>
                </a:solidFill>
                <a:latin typeface="DIN Alternate" panose="020B0500000000000000" pitchFamily="34" charset="77"/>
              </a:rPr>
              <a:t>Alteração como Retrato</a:t>
            </a:r>
            <a:endParaRPr lang="pt-BR" sz="4000" b="1" noProof="0">
              <a:solidFill>
                <a:srgbClr val="038033"/>
              </a:solidFill>
              <a:latin typeface="DIN Alternate" panose="020B0500000000000000" pitchFamily="34" charset="77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73E21C-021C-CA5B-C934-8D10619C86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  <a:alphaModFix amt="20000"/>
          </a:blip>
          <a:srcRect l="14129" t="11103" r="80208" b="28740"/>
          <a:stretch/>
        </p:blipFill>
        <p:spPr>
          <a:xfrm rot="16200000">
            <a:off x="940547" y="4454702"/>
            <a:ext cx="1249740" cy="3581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E24C974-9640-6DCC-C1A8-32914DD464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>
                  <a:alpha val="98824"/>
                </a:srgbClr>
              </a:clrFrom>
              <a:clrTo>
                <a:srgbClr val="FEFEFE">
                  <a:alpha val="0"/>
                </a:srgbClr>
              </a:clrTo>
            </a:clrChange>
          </a:blip>
          <a:srcRect l="5074" t="16589" r="79755" b="16795"/>
          <a:stretch/>
        </p:blipFill>
        <p:spPr>
          <a:xfrm>
            <a:off x="1187450" y="434974"/>
            <a:ext cx="377967" cy="4476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CF5C6A7-4FA0-4008-161B-E5931A49CC34}"/>
              </a:ext>
            </a:extLst>
          </p:cNvPr>
          <p:cNvSpPr txBox="1"/>
          <p:nvPr/>
        </p:nvSpPr>
        <p:spPr>
          <a:xfrm>
            <a:off x="587014" y="3753217"/>
            <a:ext cx="53840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Exemplo:</a:t>
            </a:r>
          </a:p>
          <a:p>
            <a:endParaRPr lang="pt-BR"/>
          </a:p>
          <a:p>
            <a:r>
              <a:rPr lang="pt-BR"/>
              <a:t>Seguro Garantia com periodicidade “</a:t>
            </a:r>
            <a:r>
              <a:rPr lang="pt-BR" b="1"/>
              <a:t>8 – Pagamento Único”</a:t>
            </a:r>
          </a:p>
          <a:p>
            <a:endParaRPr lang="pt-BR" b="1"/>
          </a:p>
          <a:p>
            <a:r>
              <a:rPr lang="pt-BR" b="1">
                <a:solidFill>
                  <a:srgbClr val="038033"/>
                </a:solidFill>
              </a:rPr>
              <a:t>Documento/Apólice </a:t>
            </a:r>
            <a:r>
              <a:rPr lang="pt-BR"/>
              <a:t>emitida em 10/01/2026 com prêmio de </a:t>
            </a:r>
            <a:r>
              <a:rPr lang="pt-BR" b="1">
                <a:solidFill>
                  <a:srgbClr val="038033"/>
                </a:solidFill>
              </a:rPr>
              <a:t>R$20.000,00 </a:t>
            </a:r>
            <a:r>
              <a:rPr lang="pt-BR"/>
              <a:t>e </a:t>
            </a:r>
            <a:r>
              <a:rPr lang="pt-BR" b="1">
                <a:solidFill>
                  <a:schemeClr val="accent2"/>
                </a:solidFill>
              </a:rPr>
              <a:t>Alteração/Endosso </a:t>
            </a:r>
            <a:r>
              <a:rPr lang="pt-BR"/>
              <a:t>emitido em 20/03/2026 com cobrança adicional de prêmio de </a:t>
            </a:r>
            <a:r>
              <a:rPr lang="pt-BR" b="1">
                <a:solidFill>
                  <a:schemeClr val="accent2"/>
                </a:solidFill>
              </a:rPr>
              <a:t>R$5.000,00</a:t>
            </a:r>
          </a:p>
          <a:p>
            <a:r>
              <a:rPr lang="pt-BR"/>
              <a:t> 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B43027-8D84-12D4-8036-233B3AEA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FA-103E-E84E-A425-BCAFB8224AC3}" type="slidenum">
              <a:rPr lang="pt-BR" smtClean="0"/>
              <a:t>9</a:t>
            </a:fld>
            <a:endParaRPr lang="pt-BR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CADCB9C0-29CD-257A-B56B-851389A62371}"/>
              </a:ext>
            </a:extLst>
          </p:cNvPr>
          <p:cNvCxnSpPr/>
          <p:nvPr/>
        </p:nvCxnSpPr>
        <p:spPr>
          <a:xfrm>
            <a:off x="5971032" y="1508614"/>
            <a:ext cx="0" cy="49694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85C2744-5FC9-6B31-9BD5-A5518B7E0318}"/>
              </a:ext>
            </a:extLst>
          </p:cNvPr>
          <p:cNvSpPr txBox="1"/>
          <p:nvPr/>
        </p:nvSpPr>
        <p:spPr>
          <a:xfrm>
            <a:off x="589789" y="1422832"/>
            <a:ext cx="531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O envio das informações de prêmio ao SRO das alterações/endossos deve ser em formato de retrato, ou seja, a visão completa do documento após a alteração.</a:t>
            </a:r>
          </a:p>
          <a:p>
            <a:endParaRPr lang="pt-BR"/>
          </a:p>
          <a:p>
            <a:r>
              <a:rPr lang="pt-BR"/>
              <a:t>Em casos de </a:t>
            </a:r>
            <a:r>
              <a:rPr lang="pt-BR" b="1"/>
              <a:t>Pagamento Único</a:t>
            </a:r>
            <a:r>
              <a:rPr lang="pt-BR"/>
              <a:t>, o prêmio informado na alteração deve </a:t>
            </a:r>
            <a:r>
              <a:rPr lang="pt-BR" b="1"/>
              <a:t>ser o novo prêmio total </a:t>
            </a:r>
            <a:r>
              <a:rPr lang="pt-BR"/>
              <a:t>daquele contrato e não o prêmio da alteração em si.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BE41F13-3306-7EEE-0068-3DBA7C00D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08536"/>
              </p:ext>
            </p:extLst>
          </p:nvPr>
        </p:nvGraphicFramePr>
        <p:xfrm>
          <a:off x="6095998" y="4024924"/>
          <a:ext cx="5103621" cy="4370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101089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969260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Seguro Garantia do Licitante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kern="100">
                          <a:solidFill>
                            <a:schemeClr val="accent1"/>
                          </a:solidFill>
                          <a:effectLst/>
                        </a:rPr>
                        <a:t>25.000,00</a:t>
                      </a:r>
                      <a:endParaRPr lang="pt-BR" sz="1200" b="1" kern="100">
                        <a:solidFill>
                          <a:schemeClr val="accent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4CD030B8-600B-6A9E-016F-9A5587C40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293770"/>
              </p:ext>
            </p:extLst>
          </p:nvPr>
        </p:nvGraphicFramePr>
        <p:xfrm>
          <a:off x="6095999" y="2723878"/>
          <a:ext cx="5103621" cy="4370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101089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969260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Seguro Garantia do Licitante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20.000,00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1875F6F8-0AD4-5D81-D9B0-1474DF408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582985"/>
              </p:ext>
            </p:extLst>
          </p:nvPr>
        </p:nvGraphicFramePr>
        <p:xfrm>
          <a:off x="6095997" y="5367696"/>
          <a:ext cx="5103621" cy="4370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101089">
                  <a:extLst>
                    <a:ext uri="{9D8B030D-6E8A-4147-A177-3AD203B41FA5}">
                      <a16:colId xmlns:a16="http://schemas.microsoft.com/office/drawing/2014/main" val="2506736843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1847642880"/>
                    </a:ext>
                  </a:extLst>
                </a:gridCol>
                <a:gridCol w="969260">
                  <a:extLst>
                    <a:ext uri="{9D8B030D-6E8A-4147-A177-3AD203B41FA5}">
                      <a16:colId xmlns:a16="http://schemas.microsoft.com/office/drawing/2014/main" val="251614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Cobertura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Prêmio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Periodicidade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0355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Seguro Garantia do Licitante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b="1" kern="100">
                          <a:solidFill>
                            <a:srgbClr val="C00000"/>
                          </a:solidFill>
                          <a:effectLst/>
                        </a:rPr>
                        <a:t>5.000,00</a:t>
                      </a:r>
                      <a:endParaRPr lang="pt-BR" sz="1200" b="1" kern="100"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1151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6339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presentação Mercosul SGT4 Espanhol_.2109202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b152d2-dda9-45e7-b16f-b083f2da58f3">
      <Terms xmlns="http://schemas.microsoft.com/office/infopath/2007/PartnerControls"/>
    </lcf76f155ced4ddcb4097134ff3c332f>
    <TaxCatchAll xmlns="19b633a9-395d-4595-8ae5-f7a6fdf0cee7" xsi:nil="true"/>
    <SharedWithUsers xmlns="19b633a9-395d-4595-8ae5-f7a6fdf0cee7">
      <UserInfo>
        <DisplayName>Jessica Anne de Almeida Bastos</DisplayName>
        <AccountId>139</AccountId>
        <AccountType/>
      </UserInfo>
      <UserInfo>
        <DisplayName>Hugo Saisse Mentzingen da Silva</DisplayName>
        <AccountId>12</AccountId>
        <AccountType/>
      </UserInfo>
      <UserInfo>
        <DisplayName>Leandro Martins das Neves</DisplayName>
        <AccountId>182</AccountId>
        <AccountType/>
      </UserInfo>
      <UserInfo>
        <DisplayName>Airton Renato de Almeida Filho</DisplayName>
        <AccountId>229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39EF08CECE9E46B645262475530DAA" ma:contentTypeVersion="14" ma:contentTypeDescription="Create a new document." ma:contentTypeScope="" ma:versionID="6b37e63011025efec5e48f811d64d9a8">
  <xsd:schema xmlns:xsd="http://www.w3.org/2001/XMLSchema" xmlns:xs="http://www.w3.org/2001/XMLSchema" xmlns:p="http://schemas.microsoft.com/office/2006/metadata/properties" xmlns:ns2="51b152d2-dda9-45e7-b16f-b083f2da58f3" xmlns:ns3="19b633a9-395d-4595-8ae5-f7a6fdf0cee7" targetNamespace="http://schemas.microsoft.com/office/2006/metadata/properties" ma:root="true" ma:fieldsID="26dc833993db0d89d84e315fdd844b6d" ns2:_="" ns3:_="">
    <xsd:import namespace="51b152d2-dda9-45e7-b16f-b083f2da58f3"/>
    <xsd:import namespace="19b633a9-395d-4595-8ae5-f7a6fdf0ce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152d2-dda9-45e7-b16f-b083f2da5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c7739b1-2639-4c32-9808-747e26aa39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633a9-395d-4595-8ae5-f7a6fdf0ce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Coluna Global de Taxonomia" ma:hidden="true" ma:list="{6ffac0f2-6142-4e85-b469-1baeb16b1229}" ma:internalName="TaxCatchAll" ma:showField="CatchAllData" ma:web="19b633a9-395d-4595-8ae5-f7a6fdf0ce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EA373B-D8C7-42E7-9F4D-596B07D169EF}">
  <ds:schemaRefs>
    <ds:schemaRef ds:uri="19b633a9-395d-4595-8ae5-f7a6fdf0cee7"/>
    <ds:schemaRef ds:uri="51b152d2-dda9-45e7-b16f-b083f2da58f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4EB6F6B-F982-450D-99EE-E6271B8EE83F}">
  <ds:schemaRefs>
    <ds:schemaRef ds:uri="19b633a9-395d-4595-8ae5-f7a6fdf0cee7"/>
    <ds:schemaRef ds:uri="51b152d2-dda9-45e7-b16f-b083f2da58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A6FE370-3367-43CF-B31D-2EBD700C8E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Mercosul SGT4 Espanhol_.21092025</Template>
  <Application>Microsoft Office PowerPoint</Application>
  <PresentationFormat>Widescreen</PresentationFormat>
  <Slides>13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Apresentação Mercosul SGT4 Espanhol_.21092025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Flavio Vasconcelos Andrade</dc:creator>
  <cp:revision>1</cp:revision>
  <dcterms:created xsi:type="dcterms:W3CDTF">2022-10-25T14:38:49Z</dcterms:created>
  <dcterms:modified xsi:type="dcterms:W3CDTF">2026-08-28T15:11:04Z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0x0101009239EF08CECE9E46B645262475530DAA</vt:lpwstr>
  </property>
  <property fmtid="{D5CDD505-2E9C-101B-9397-08002B2CF9AE}" pid="3" name="MediaServiceImageTags">
    <vt:lpwstr/>
  </property>
</Properties>
</file>