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7A27-69B4-4657-BEB9-964A56D34DF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74E8-6416-447B-9117-0C07B0B7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97A27-69B4-4657-BEB9-964A56D34DF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4E8-6416-447B-9117-0C07B0B7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3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9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2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7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6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8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4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5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Sthephany Souza Costa</dc:creator>
  <cp:lastModifiedBy>Sthephany Souza Costa</cp:lastModifiedBy>
  <cp:revision>1</cp:revision>
  <dcterms:created xsi:type="dcterms:W3CDTF">2019-06-25T12:30:02Z</dcterms:created>
  <dcterms:modified xsi:type="dcterms:W3CDTF">2019-06-25T12:30:02Z</dcterms:modified>
</cp:coreProperties>
</file>