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  <p:sldMasterId id="2147483701" r:id="rId3"/>
    <p:sldMasterId id="2147483716" r:id="rId4"/>
  </p:sldMasterIdLst>
  <p:notesMasterIdLst>
    <p:notesMasterId r:id="rId13"/>
  </p:notesMasterIdLst>
  <p:sldIdLst>
    <p:sldId id="354" r:id="rId5"/>
    <p:sldId id="364" r:id="rId6"/>
    <p:sldId id="370" r:id="rId7"/>
    <p:sldId id="367" r:id="rId8"/>
    <p:sldId id="368" r:id="rId9"/>
    <p:sldId id="371" r:id="rId10"/>
    <p:sldId id="369" r:id="rId11"/>
    <p:sldId id="352" r:id="rId12"/>
  </p:sldIdLst>
  <p:sldSz cx="12192000" cy="6858000"/>
  <p:notesSz cx="6797675" cy="9982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B57CBB-C4B5-432D-BCB5-F3139C7DB062}" v="113" dt="2024-10-09T10:52:04.2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milia Ramos" userId="74a7235e7c179cdd" providerId="LiveId" clId="{FAB57CBB-C4B5-432D-BCB5-F3139C7DB062}"/>
    <pc:docChg chg="undo custSel addSld delSld modSld sldOrd">
      <pc:chgData name="Familia Ramos" userId="74a7235e7c179cdd" providerId="LiveId" clId="{FAB57CBB-C4B5-432D-BCB5-F3139C7DB062}" dt="2024-10-09T11:02:50.434" v="1551" actId="20577"/>
      <pc:docMkLst>
        <pc:docMk/>
      </pc:docMkLst>
      <pc:sldChg chg="del">
        <pc:chgData name="Familia Ramos" userId="74a7235e7c179cdd" providerId="LiveId" clId="{FAB57CBB-C4B5-432D-BCB5-F3139C7DB062}" dt="2024-10-08T12:20:42.578" v="0" actId="47"/>
        <pc:sldMkLst>
          <pc:docMk/>
          <pc:sldMk cId="0" sldId="256"/>
        </pc:sldMkLst>
      </pc:sldChg>
      <pc:sldChg chg="del">
        <pc:chgData name="Familia Ramos" userId="74a7235e7c179cdd" providerId="LiveId" clId="{FAB57CBB-C4B5-432D-BCB5-F3139C7DB062}" dt="2024-10-08T12:20:42.578" v="0" actId="47"/>
        <pc:sldMkLst>
          <pc:docMk/>
          <pc:sldMk cId="0" sldId="257"/>
        </pc:sldMkLst>
      </pc:sldChg>
      <pc:sldChg chg="del">
        <pc:chgData name="Familia Ramos" userId="74a7235e7c179cdd" providerId="LiveId" clId="{FAB57CBB-C4B5-432D-BCB5-F3139C7DB062}" dt="2024-10-08T12:20:42.578" v="0" actId="47"/>
        <pc:sldMkLst>
          <pc:docMk/>
          <pc:sldMk cId="0" sldId="258"/>
        </pc:sldMkLst>
      </pc:sldChg>
      <pc:sldChg chg="del">
        <pc:chgData name="Familia Ramos" userId="74a7235e7c179cdd" providerId="LiveId" clId="{FAB57CBB-C4B5-432D-BCB5-F3139C7DB062}" dt="2024-10-08T12:20:42.578" v="0" actId="47"/>
        <pc:sldMkLst>
          <pc:docMk/>
          <pc:sldMk cId="0" sldId="259"/>
        </pc:sldMkLst>
      </pc:sldChg>
      <pc:sldChg chg="del">
        <pc:chgData name="Familia Ramos" userId="74a7235e7c179cdd" providerId="LiveId" clId="{FAB57CBB-C4B5-432D-BCB5-F3139C7DB062}" dt="2024-10-08T12:22:29.673" v="46" actId="47"/>
        <pc:sldMkLst>
          <pc:docMk/>
          <pc:sldMk cId="4044869773" sldId="345"/>
        </pc:sldMkLst>
      </pc:sldChg>
      <pc:sldChg chg="modSp mod">
        <pc:chgData name="Familia Ramos" userId="74a7235e7c179cdd" providerId="LiveId" clId="{FAB57CBB-C4B5-432D-BCB5-F3139C7DB062}" dt="2024-10-09T10:50:27.679" v="1462" actId="255"/>
        <pc:sldMkLst>
          <pc:docMk/>
          <pc:sldMk cId="1890969715" sldId="352"/>
        </pc:sldMkLst>
        <pc:spChg chg="mod">
          <ac:chgData name="Familia Ramos" userId="74a7235e7c179cdd" providerId="LiveId" clId="{FAB57CBB-C4B5-432D-BCB5-F3139C7DB062}" dt="2024-10-09T10:50:27.679" v="1462" actId="255"/>
          <ac:spMkLst>
            <pc:docMk/>
            <pc:sldMk cId="1890969715" sldId="352"/>
            <ac:spMk id="6" creationId="{00000000-0000-0000-0000-000000000000}"/>
          </ac:spMkLst>
        </pc:spChg>
      </pc:sldChg>
      <pc:sldChg chg="modSp mod">
        <pc:chgData name="Familia Ramos" userId="74a7235e7c179cdd" providerId="LiveId" clId="{FAB57CBB-C4B5-432D-BCB5-F3139C7DB062}" dt="2024-10-08T12:21:06.460" v="45" actId="20577"/>
        <pc:sldMkLst>
          <pc:docMk/>
          <pc:sldMk cId="3679716518" sldId="354"/>
        </pc:sldMkLst>
        <pc:spChg chg="mod">
          <ac:chgData name="Familia Ramos" userId="74a7235e7c179cdd" providerId="LiveId" clId="{FAB57CBB-C4B5-432D-BCB5-F3139C7DB062}" dt="2024-10-08T12:21:06.460" v="45" actId="20577"/>
          <ac:spMkLst>
            <pc:docMk/>
            <pc:sldMk cId="3679716518" sldId="354"/>
            <ac:spMk id="2" creationId="{1312FD37-F026-7F75-A7D4-0CECB512D9DF}"/>
          </ac:spMkLst>
        </pc:spChg>
      </pc:sldChg>
      <pc:sldChg chg="del">
        <pc:chgData name="Familia Ramos" userId="74a7235e7c179cdd" providerId="LiveId" clId="{FAB57CBB-C4B5-432D-BCB5-F3139C7DB062}" dt="2024-10-08T12:22:29.673" v="46" actId="47"/>
        <pc:sldMkLst>
          <pc:docMk/>
          <pc:sldMk cId="1209277819" sldId="355"/>
        </pc:sldMkLst>
      </pc:sldChg>
      <pc:sldChg chg="del">
        <pc:chgData name="Familia Ramos" userId="74a7235e7c179cdd" providerId="LiveId" clId="{FAB57CBB-C4B5-432D-BCB5-F3139C7DB062}" dt="2024-10-08T12:22:29.673" v="46" actId="47"/>
        <pc:sldMkLst>
          <pc:docMk/>
          <pc:sldMk cId="366069584" sldId="356"/>
        </pc:sldMkLst>
      </pc:sldChg>
      <pc:sldChg chg="del">
        <pc:chgData name="Familia Ramos" userId="74a7235e7c179cdd" providerId="LiveId" clId="{FAB57CBB-C4B5-432D-BCB5-F3139C7DB062}" dt="2024-10-08T12:22:29.673" v="46" actId="47"/>
        <pc:sldMkLst>
          <pc:docMk/>
          <pc:sldMk cId="760198032" sldId="357"/>
        </pc:sldMkLst>
      </pc:sldChg>
      <pc:sldChg chg="del">
        <pc:chgData name="Familia Ramos" userId="74a7235e7c179cdd" providerId="LiveId" clId="{FAB57CBB-C4B5-432D-BCB5-F3139C7DB062}" dt="2024-10-08T12:22:29.673" v="46" actId="47"/>
        <pc:sldMkLst>
          <pc:docMk/>
          <pc:sldMk cId="1906703524" sldId="358"/>
        </pc:sldMkLst>
      </pc:sldChg>
      <pc:sldChg chg="del">
        <pc:chgData name="Familia Ramos" userId="74a7235e7c179cdd" providerId="LiveId" clId="{FAB57CBB-C4B5-432D-BCB5-F3139C7DB062}" dt="2024-10-08T12:22:29.673" v="46" actId="47"/>
        <pc:sldMkLst>
          <pc:docMk/>
          <pc:sldMk cId="3160610501" sldId="359"/>
        </pc:sldMkLst>
      </pc:sldChg>
      <pc:sldChg chg="del">
        <pc:chgData name="Familia Ramos" userId="74a7235e7c179cdd" providerId="LiveId" clId="{FAB57CBB-C4B5-432D-BCB5-F3139C7DB062}" dt="2024-10-08T12:22:29.673" v="46" actId="47"/>
        <pc:sldMkLst>
          <pc:docMk/>
          <pc:sldMk cId="1224440249" sldId="360"/>
        </pc:sldMkLst>
      </pc:sldChg>
      <pc:sldChg chg="add del">
        <pc:chgData name="Familia Ramos" userId="74a7235e7c179cdd" providerId="LiveId" clId="{FAB57CBB-C4B5-432D-BCB5-F3139C7DB062}" dt="2024-10-08T13:02:28.910" v="683" actId="47"/>
        <pc:sldMkLst>
          <pc:docMk/>
          <pc:sldMk cId="1233414258" sldId="361"/>
        </pc:sldMkLst>
      </pc:sldChg>
      <pc:sldChg chg="del">
        <pc:chgData name="Familia Ramos" userId="74a7235e7c179cdd" providerId="LiveId" clId="{FAB57CBB-C4B5-432D-BCB5-F3139C7DB062}" dt="2024-10-08T12:48:17.876" v="535" actId="47"/>
        <pc:sldMkLst>
          <pc:docMk/>
          <pc:sldMk cId="901322429" sldId="362"/>
        </pc:sldMkLst>
      </pc:sldChg>
      <pc:sldChg chg="del">
        <pc:chgData name="Familia Ramos" userId="74a7235e7c179cdd" providerId="LiveId" clId="{FAB57CBB-C4B5-432D-BCB5-F3139C7DB062}" dt="2024-10-08T12:48:15.355" v="534" actId="47"/>
        <pc:sldMkLst>
          <pc:docMk/>
          <pc:sldMk cId="3778181052" sldId="363"/>
        </pc:sldMkLst>
      </pc:sldChg>
      <pc:sldChg chg="modSp mod ord">
        <pc:chgData name="Familia Ramos" userId="74a7235e7c179cdd" providerId="LiveId" clId="{FAB57CBB-C4B5-432D-BCB5-F3139C7DB062}" dt="2024-10-09T10:57:43.376" v="1493" actId="2710"/>
        <pc:sldMkLst>
          <pc:docMk/>
          <pc:sldMk cId="4287469250" sldId="364"/>
        </pc:sldMkLst>
        <pc:spChg chg="mod">
          <ac:chgData name="Familia Ramos" userId="74a7235e7c179cdd" providerId="LiveId" clId="{FAB57CBB-C4B5-432D-BCB5-F3139C7DB062}" dt="2024-10-09T10:57:43.376" v="1493" actId="2710"/>
          <ac:spMkLst>
            <pc:docMk/>
            <pc:sldMk cId="4287469250" sldId="364"/>
            <ac:spMk id="10" creationId="{906AE8D4-5E9A-78D9-9695-E57ED8BF1B23}"/>
          </ac:spMkLst>
        </pc:spChg>
        <pc:spChg chg="mod">
          <ac:chgData name="Familia Ramos" userId="74a7235e7c179cdd" providerId="LiveId" clId="{FAB57CBB-C4B5-432D-BCB5-F3139C7DB062}" dt="2024-10-08T12:39:20.824" v="342" actId="255"/>
          <ac:spMkLst>
            <pc:docMk/>
            <pc:sldMk cId="4287469250" sldId="364"/>
            <ac:spMk id="28" creationId="{00000000-0000-0000-0000-000000000000}"/>
          </ac:spMkLst>
        </pc:spChg>
        <pc:picChg chg="mod">
          <ac:chgData name="Familia Ramos" userId="74a7235e7c179cdd" providerId="LiveId" clId="{FAB57CBB-C4B5-432D-BCB5-F3139C7DB062}" dt="2024-10-08T13:21:43.199" v="1002" actId="14100"/>
          <ac:picMkLst>
            <pc:docMk/>
            <pc:sldMk cId="4287469250" sldId="364"/>
            <ac:picMk id="13" creationId="{35B33581-0C76-4E0C-3AF2-AD7C7BFCC9A2}"/>
          </ac:picMkLst>
        </pc:picChg>
      </pc:sldChg>
      <pc:sldChg chg="del">
        <pc:chgData name="Familia Ramos" userId="74a7235e7c179cdd" providerId="LiveId" clId="{FAB57CBB-C4B5-432D-BCB5-F3139C7DB062}" dt="2024-10-08T12:48:12.393" v="533" actId="47"/>
        <pc:sldMkLst>
          <pc:docMk/>
          <pc:sldMk cId="3315468283" sldId="365"/>
        </pc:sldMkLst>
      </pc:sldChg>
      <pc:sldChg chg="add del">
        <pc:chgData name="Familia Ramos" userId="74a7235e7c179cdd" providerId="LiveId" clId="{FAB57CBB-C4B5-432D-BCB5-F3139C7DB062}" dt="2024-10-08T13:23:45.277" v="1021" actId="47"/>
        <pc:sldMkLst>
          <pc:docMk/>
          <pc:sldMk cId="3198345248" sldId="366"/>
        </pc:sldMkLst>
      </pc:sldChg>
      <pc:sldChg chg="addSp delSp modSp add mod">
        <pc:chgData name="Familia Ramos" userId="74a7235e7c179cdd" providerId="LiveId" clId="{FAB57CBB-C4B5-432D-BCB5-F3139C7DB062}" dt="2024-10-09T10:48:35.479" v="1460" actId="113"/>
        <pc:sldMkLst>
          <pc:docMk/>
          <pc:sldMk cId="4132414330" sldId="367"/>
        </pc:sldMkLst>
        <pc:spChg chg="add mod">
          <ac:chgData name="Familia Ramos" userId="74a7235e7c179cdd" providerId="LiveId" clId="{FAB57CBB-C4B5-432D-BCB5-F3139C7DB062}" dt="2024-10-08T12:30:38.693" v="191" actId="14100"/>
          <ac:spMkLst>
            <pc:docMk/>
            <pc:sldMk cId="4132414330" sldId="367"/>
            <ac:spMk id="4" creationId="{72E06BBF-EA28-531D-2ADA-2A2DB6A09ECB}"/>
          </ac:spMkLst>
        </pc:spChg>
        <pc:spChg chg="del">
          <ac:chgData name="Familia Ramos" userId="74a7235e7c179cdd" providerId="LiveId" clId="{FAB57CBB-C4B5-432D-BCB5-F3139C7DB062}" dt="2024-10-08T12:25:59.935" v="122" actId="478"/>
          <ac:spMkLst>
            <pc:docMk/>
            <pc:sldMk cId="4132414330" sldId="367"/>
            <ac:spMk id="10" creationId="{906AE8D4-5E9A-78D9-9695-E57ED8BF1B23}"/>
          </ac:spMkLst>
        </pc:spChg>
        <pc:spChg chg="mod">
          <ac:chgData name="Familia Ramos" userId="74a7235e7c179cdd" providerId="LiveId" clId="{FAB57CBB-C4B5-432D-BCB5-F3139C7DB062}" dt="2024-10-08T12:39:10.533" v="341" actId="255"/>
          <ac:spMkLst>
            <pc:docMk/>
            <pc:sldMk cId="4132414330" sldId="367"/>
            <ac:spMk id="28" creationId="{00000000-0000-0000-0000-000000000000}"/>
          </ac:spMkLst>
        </pc:spChg>
        <pc:graphicFrameChg chg="add mod modGraphic">
          <ac:chgData name="Familia Ramos" userId="74a7235e7c179cdd" providerId="LiveId" clId="{FAB57CBB-C4B5-432D-BCB5-F3139C7DB062}" dt="2024-10-09T10:48:35.479" v="1460" actId="113"/>
          <ac:graphicFrameMkLst>
            <pc:docMk/>
            <pc:sldMk cId="4132414330" sldId="367"/>
            <ac:graphicFrameMk id="3" creationId="{B8DABE9E-4AF6-7C4A-090C-A88C5F62D75C}"/>
          </ac:graphicFrameMkLst>
        </pc:graphicFrameChg>
        <pc:picChg chg="add mod">
          <ac:chgData name="Familia Ramos" userId="74a7235e7c179cdd" providerId="LiveId" clId="{FAB57CBB-C4B5-432D-BCB5-F3139C7DB062}" dt="2024-10-08T13:21:03.062" v="983" actId="1038"/>
          <ac:picMkLst>
            <pc:docMk/>
            <pc:sldMk cId="4132414330" sldId="367"/>
            <ac:picMk id="5" creationId="{5BA715C1-4237-DDA8-20F3-9B0B3334741D}"/>
          </ac:picMkLst>
        </pc:picChg>
        <pc:picChg chg="add mod">
          <ac:chgData name="Familia Ramos" userId="74a7235e7c179cdd" providerId="LiveId" clId="{FAB57CBB-C4B5-432D-BCB5-F3139C7DB062}" dt="2024-10-08T13:20:30.880" v="978" actId="1036"/>
          <ac:picMkLst>
            <pc:docMk/>
            <pc:sldMk cId="4132414330" sldId="367"/>
            <ac:picMk id="6" creationId="{162DB4B7-00CE-8492-5407-B10732711B64}"/>
          </ac:picMkLst>
        </pc:picChg>
        <pc:picChg chg="add mod">
          <ac:chgData name="Familia Ramos" userId="74a7235e7c179cdd" providerId="LiveId" clId="{FAB57CBB-C4B5-432D-BCB5-F3139C7DB062}" dt="2024-10-08T13:20:17.230" v="969" actId="1036"/>
          <ac:picMkLst>
            <pc:docMk/>
            <pc:sldMk cId="4132414330" sldId="367"/>
            <ac:picMk id="7" creationId="{4BA5E5BD-9E89-63EA-C492-6FFDE9D20DCA}"/>
          </ac:picMkLst>
        </pc:picChg>
        <pc:picChg chg="del">
          <ac:chgData name="Familia Ramos" userId="74a7235e7c179cdd" providerId="LiveId" clId="{FAB57CBB-C4B5-432D-BCB5-F3139C7DB062}" dt="2024-10-08T12:25:53.767" v="121" actId="478"/>
          <ac:picMkLst>
            <pc:docMk/>
            <pc:sldMk cId="4132414330" sldId="367"/>
            <ac:picMk id="13" creationId="{35B33581-0C76-4E0C-3AF2-AD7C7BFCC9A2}"/>
          </ac:picMkLst>
        </pc:picChg>
      </pc:sldChg>
      <pc:sldChg chg="addSp delSp modSp add mod">
        <pc:chgData name="Familia Ramos" userId="74a7235e7c179cdd" providerId="LiveId" clId="{FAB57CBB-C4B5-432D-BCB5-F3139C7DB062}" dt="2024-10-09T10:45:29.770" v="1299" actId="1035"/>
        <pc:sldMkLst>
          <pc:docMk/>
          <pc:sldMk cId="895121087" sldId="368"/>
        </pc:sldMkLst>
        <pc:spChg chg="del">
          <ac:chgData name="Familia Ramos" userId="74a7235e7c179cdd" providerId="LiveId" clId="{FAB57CBB-C4B5-432D-BCB5-F3139C7DB062}" dt="2024-10-08T12:32:52.579" v="198" actId="478"/>
          <ac:spMkLst>
            <pc:docMk/>
            <pc:sldMk cId="895121087" sldId="368"/>
            <ac:spMk id="4" creationId="{72E06BBF-EA28-531D-2ADA-2A2DB6A09ECB}"/>
          </ac:spMkLst>
        </pc:spChg>
        <pc:spChg chg="add mod">
          <ac:chgData name="Familia Ramos" userId="74a7235e7c179cdd" providerId="LiveId" clId="{FAB57CBB-C4B5-432D-BCB5-F3139C7DB062}" dt="2024-10-09T10:45:29.770" v="1299" actId="1035"/>
          <ac:spMkLst>
            <pc:docMk/>
            <pc:sldMk cId="895121087" sldId="368"/>
            <ac:spMk id="14" creationId="{EDC14387-9AD0-581F-9474-24F78649D879}"/>
          </ac:spMkLst>
        </pc:spChg>
        <pc:spChg chg="mod">
          <ac:chgData name="Familia Ramos" userId="74a7235e7c179cdd" providerId="LiveId" clId="{FAB57CBB-C4B5-432D-BCB5-F3139C7DB062}" dt="2024-10-08T13:11:01.168" v="827" actId="20577"/>
          <ac:spMkLst>
            <pc:docMk/>
            <pc:sldMk cId="895121087" sldId="368"/>
            <ac:spMk id="28" creationId="{00000000-0000-0000-0000-000000000000}"/>
          </ac:spMkLst>
        </pc:spChg>
        <pc:graphicFrameChg chg="del">
          <ac:chgData name="Familia Ramos" userId="74a7235e7c179cdd" providerId="LiveId" clId="{FAB57CBB-C4B5-432D-BCB5-F3139C7DB062}" dt="2024-10-08T12:32:47.189" v="197" actId="478"/>
          <ac:graphicFrameMkLst>
            <pc:docMk/>
            <pc:sldMk cId="895121087" sldId="368"/>
            <ac:graphicFrameMk id="3" creationId="{B8DABE9E-4AF6-7C4A-090C-A88C5F62D75C}"/>
          </ac:graphicFrameMkLst>
        </pc:graphicFrameChg>
        <pc:picChg chg="del mod">
          <ac:chgData name="Familia Ramos" userId="74a7235e7c179cdd" providerId="LiveId" clId="{FAB57CBB-C4B5-432D-BCB5-F3139C7DB062}" dt="2024-10-08T13:13:36.397" v="884" actId="478"/>
          <ac:picMkLst>
            <pc:docMk/>
            <pc:sldMk cId="895121087" sldId="368"/>
            <ac:picMk id="2" creationId="{00000000-0000-0000-0000-000000000000}"/>
          </ac:picMkLst>
        </pc:picChg>
        <pc:picChg chg="add del mod">
          <ac:chgData name="Familia Ramos" userId="74a7235e7c179cdd" providerId="LiveId" clId="{FAB57CBB-C4B5-432D-BCB5-F3139C7DB062}" dt="2024-10-08T13:12:14.590" v="875" actId="478"/>
          <ac:picMkLst>
            <pc:docMk/>
            <pc:sldMk cId="895121087" sldId="368"/>
            <ac:picMk id="5" creationId="{44AEFE97-E809-3FD5-9D95-E2C081AEE8AA}"/>
          </ac:picMkLst>
        </pc:picChg>
        <pc:picChg chg="add del mod">
          <ac:chgData name="Familia Ramos" userId="74a7235e7c179cdd" providerId="LiveId" clId="{FAB57CBB-C4B5-432D-BCB5-F3139C7DB062}" dt="2024-10-08T13:12:18.840" v="877" actId="478"/>
          <ac:picMkLst>
            <pc:docMk/>
            <pc:sldMk cId="895121087" sldId="368"/>
            <ac:picMk id="6" creationId="{680E94E2-92C8-1462-6F3B-BB3F65B4FA14}"/>
          </ac:picMkLst>
        </pc:picChg>
        <pc:picChg chg="add del mod">
          <ac:chgData name="Familia Ramos" userId="74a7235e7c179cdd" providerId="LiveId" clId="{FAB57CBB-C4B5-432D-BCB5-F3139C7DB062}" dt="2024-10-08T13:12:16.580" v="876" actId="478"/>
          <ac:picMkLst>
            <pc:docMk/>
            <pc:sldMk cId="895121087" sldId="368"/>
            <ac:picMk id="7" creationId="{8BBDC788-872F-FA69-75DD-660E51B33B80}"/>
          </ac:picMkLst>
        </pc:picChg>
        <pc:picChg chg="add mod">
          <ac:chgData name="Familia Ramos" userId="74a7235e7c179cdd" providerId="LiveId" clId="{FAB57CBB-C4B5-432D-BCB5-F3139C7DB062}" dt="2024-10-08T12:34:11.155" v="209"/>
          <ac:picMkLst>
            <pc:docMk/>
            <pc:sldMk cId="895121087" sldId="368"/>
            <ac:picMk id="8" creationId="{2D82B490-A38D-68E8-9F90-F9F9DC0E3756}"/>
          </ac:picMkLst>
        </pc:picChg>
        <pc:picChg chg="add mod">
          <ac:chgData name="Familia Ramos" userId="74a7235e7c179cdd" providerId="LiveId" clId="{FAB57CBB-C4B5-432D-BCB5-F3139C7DB062}" dt="2024-10-08T12:34:11.155" v="209"/>
          <ac:picMkLst>
            <pc:docMk/>
            <pc:sldMk cId="895121087" sldId="368"/>
            <ac:picMk id="10" creationId="{EBB08977-628C-BB94-8B14-6EE3D3DCAA75}"/>
          </ac:picMkLst>
        </pc:picChg>
        <pc:picChg chg="add mod">
          <ac:chgData name="Familia Ramos" userId="74a7235e7c179cdd" providerId="LiveId" clId="{FAB57CBB-C4B5-432D-BCB5-F3139C7DB062}" dt="2024-10-08T12:34:11.155" v="209"/>
          <ac:picMkLst>
            <pc:docMk/>
            <pc:sldMk cId="895121087" sldId="368"/>
            <ac:picMk id="13" creationId="{E3552F84-2D76-CE88-53F0-11D4A9D55BC3}"/>
          </ac:picMkLst>
        </pc:picChg>
        <pc:picChg chg="add mod">
          <ac:chgData name="Familia Ramos" userId="74a7235e7c179cdd" providerId="LiveId" clId="{FAB57CBB-C4B5-432D-BCB5-F3139C7DB062}" dt="2024-10-08T12:38:22.091" v="340"/>
          <ac:picMkLst>
            <pc:docMk/>
            <pc:sldMk cId="895121087" sldId="368"/>
            <ac:picMk id="15" creationId="{E94F33C4-8A74-5A40-3BC1-3A2884D9D636}"/>
          </ac:picMkLst>
        </pc:picChg>
        <pc:picChg chg="add mod">
          <ac:chgData name="Familia Ramos" userId="74a7235e7c179cdd" providerId="LiveId" clId="{FAB57CBB-C4B5-432D-BCB5-F3139C7DB062}" dt="2024-10-08T13:15:16.408" v="895" actId="1035"/>
          <ac:picMkLst>
            <pc:docMk/>
            <pc:sldMk cId="895121087" sldId="368"/>
            <ac:picMk id="16" creationId="{8C26D5EB-671D-7269-53F4-DD25EEE785B8}"/>
          </ac:picMkLst>
        </pc:picChg>
        <pc:picChg chg="add mod">
          <ac:chgData name="Familia Ramos" userId="74a7235e7c179cdd" providerId="LiveId" clId="{FAB57CBB-C4B5-432D-BCB5-F3139C7DB062}" dt="2024-10-08T13:15:20.220" v="898" actId="1035"/>
          <ac:picMkLst>
            <pc:docMk/>
            <pc:sldMk cId="895121087" sldId="368"/>
            <ac:picMk id="17" creationId="{FD7BA240-2E44-D4E3-9685-4F0EAFB7744A}"/>
          </ac:picMkLst>
        </pc:picChg>
        <pc:picChg chg="add mod">
          <ac:chgData name="Familia Ramos" userId="74a7235e7c179cdd" providerId="LiveId" clId="{FAB57CBB-C4B5-432D-BCB5-F3139C7DB062}" dt="2024-10-08T13:14:51.527" v="887" actId="14100"/>
          <ac:picMkLst>
            <pc:docMk/>
            <pc:sldMk cId="895121087" sldId="368"/>
            <ac:picMk id="18" creationId="{961AFDAA-D8D5-EAA1-70F6-DEBC30605DD6}"/>
          </ac:picMkLst>
        </pc:picChg>
      </pc:sldChg>
      <pc:sldChg chg="addSp delSp modSp add mod">
        <pc:chgData name="Familia Ramos" userId="74a7235e7c179cdd" providerId="LiveId" clId="{FAB57CBB-C4B5-432D-BCB5-F3139C7DB062}" dt="2024-10-09T10:55:21.746" v="1489" actId="2710"/>
        <pc:sldMkLst>
          <pc:docMk/>
          <pc:sldMk cId="194171918" sldId="369"/>
        </pc:sldMkLst>
        <pc:spChg chg="mod">
          <ac:chgData name="Familia Ramos" userId="74a7235e7c179cdd" providerId="LiveId" clId="{FAB57CBB-C4B5-432D-BCB5-F3139C7DB062}" dt="2024-10-09T10:55:21.746" v="1489" actId="2710"/>
          <ac:spMkLst>
            <pc:docMk/>
            <pc:sldMk cId="194171918" sldId="369"/>
            <ac:spMk id="14" creationId="{EDC14387-9AD0-581F-9474-24F78649D879}"/>
          </ac:spMkLst>
        </pc:spChg>
        <pc:spChg chg="mod">
          <ac:chgData name="Familia Ramos" userId="74a7235e7c179cdd" providerId="LiveId" clId="{FAB57CBB-C4B5-432D-BCB5-F3139C7DB062}" dt="2024-10-08T12:59:56.650" v="660" actId="20577"/>
          <ac:spMkLst>
            <pc:docMk/>
            <pc:sldMk cId="194171918" sldId="369"/>
            <ac:spMk id="28" creationId="{00000000-0000-0000-0000-000000000000}"/>
          </ac:spMkLst>
        </pc:spChg>
        <pc:picChg chg="del">
          <ac:chgData name="Familia Ramos" userId="74a7235e7c179cdd" providerId="LiveId" clId="{FAB57CBB-C4B5-432D-BCB5-F3139C7DB062}" dt="2024-10-08T12:45:46.668" v="495" actId="478"/>
          <ac:picMkLst>
            <pc:docMk/>
            <pc:sldMk cId="194171918" sldId="369"/>
            <ac:picMk id="2" creationId="{00000000-0000-0000-0000-000000000000}"/>
          </ac:picMkLst>
        </pc:picChg>
        <pc:picChg chg="add mod">
          <ac:chgData name="Familia Ramos" userId="74a7235e7c179cdd" providerId="LiveId" clId="{FAB57CBB-C4B5-432D-BCB5-F3139C7DB062}" dt="2024-10-08T12:47:11.509" v="520" actId="1035"/>
          <ac:picMkLst>
            <pc:docMk/>
            <pc:sldMk cId="194171918" sldId="369"/>
            <ac:picMk id="3" creationId="{2BB5E62F-433F-D500-FEFD-7AF23CAF2753}"/>
          </ac:picMkLst>
        </pc:picChg>
        <pc:picChg chg="add mod">
          <ac:chgData name="Familia Ramos" userId="74a7235e7c179cdd" providerId="LiveId" clId="{FAB57CBB-C4B5-432D-BCB5-F3139C7DB062}" dt="2024-10-08T12:47:11.509" v="520" actId="1035"/>
          <ac:picMkLst>
            <pc:docMk/>
            <pc:sldMk cId="194171918" sldId="369"/>
            <ac:picMk id="4" creationId="{6A741C69-F934-2A62-892C-3292CC9635A5}"/>
          </ac:picMkLst>
        </pc:picChg>
        <pc:picChg chg="del">
          <ac:chgData name="Familia Ramos" userId="74a7235e7c179cdd" providerId="LiveId" clId="{FAB57CBB-C4B5-432D-BCB5-F3139C7DB062}" dt="2024-10-08T12:45:39.170" v="492" actId="478"/>
          <ac:picMkLst>
            <pc:docMk/>
            <pc:sldMk cId="194171918" sldId="369"/>
            <ac:picMk id="5" creationId="{44AEFE97-E809-3FD5-9D95-E2C081AEE8AA}"/>
          </ac:picMkLst>
        </pc:picChg>
        <pc:picChg chg="del">
          <ac:chgData name="Familia Ramos" userId="74a7235e7c179cdd" providerId="LiveId" clId="{FAB57CBB-C4B5-432D-BCB5-F3139C7DB062}" dt="2024-10-08T12:45:42.837" v="494" actId="478"/>
          <ac:picMkLst>
            <pc:docMk/>
            <pc:sldMk cId="194171918" sldId="369"/>
            <ac:picMk id="6" creationId="{680E94E2-92C8-1462-6F3B-BB3F65B4FA14}"/>
          </ac:picMkLst>
        </pc:picChg>
        <pc:picChg chg="del">
          <ac:chgData name="Familia Ramos" userId="74a7235e7c179cdd" providerId="LiveId" clId="{FAB57CBB-C4B5-432D-BCB5-F3139C7DB062}" dt="2024-10-08T12:45:40.973" v="493" actId="478"/>
          <ac:picMkLst>
            <pc:docMk/>
            <pc:sldMk cId="194171918" sldId="369"/>
            <ac:picMk id="7" creationId="{8BBDC788-872F-FA69-75DD-660E51B33B80}"/>
          </ac:picMkLst>
        </pc:picChg>
        <pc:picChg chg="add mod">
          <ac:chgData name="Familia Ramos" userId="74a7235e7c179cdd" providerId="LiveId" clId="{FAB57CBB-C4B5-432D-BCB5-F3139C7DB062}" dt="2024-10-08T12:47:11.509" v="520" actId="1035"/>
          <ac:picMkLst>
            <pc:docMk/>
            <pc:sldMk cId="194171918" sldId="369"/>
            <ac:picMk id="8" creationId="{F6A3D90D-D3BB-8556-EF28-4FC2A2CD2472}"/>
          </ac:picMkLst>
        </pc:picChg>
      </pc:sldChg>
      <pc:sldChg chg="delSp modSp add mod">
        <pc:chgData name="Familia Ramos" userId="74a7235e7c179cdd" providerId="LiveId" clId="{FAB57CBB-C4B5-432D-BCB5-F3139C7DB062}" dt="2024-10-09T11:02:50.434" v="1551" actId="20577"/>
        <pc:sldMkLst>
          <pc:docMk/>
          <pc:sldMk cId="1613654930" sldId="370"/>
        </pc:sldMkLst>
        <pc:spChg chg="mod">
          <ac:chgData name="Familia Ramos" userId="74a7235e7c179cdd" providerId="LiveId" clId="{FAB57CBB-C4B5-432D-BCB5-F3139C7DB062}" dt="2024-10-09T11:02:50.434" v="1551" actId="20577"/>
          <ac:spMkLst>
            <pc:docMk/>
            <pc:sldMk cId="1613654930" sldId="370"/>
            <ac:spMk id="10" creationId="{906AE8D4-5E9A-78D9-9695-E57ED8BF1B23}"/>
          </ac:spMkLst>
        </pc:spChg>
        <pc:spChg chg="mod">
          <ac:chgData name="Familia Ramos" userId="74a7235e7c179cdd" providerId="LiveId" clId="{FAB57CBB-C4B5-432D-BCB5-F3139C7DB062}" dt="2024-10-09T10:47:27.805" v="1436" actId="20577"/>
          <ac:spMkLst>
            <pc:docMk/>
            <pc:sldMk cId="1613654930" sldId="370"/>
            <ac:spMk id="28" creationId="{00000000-0000-0000-0000-000000000000}"/>
          </ac:spMkLst>
        </pc:spChg>
        <pc:picChg chg="del">
          <ac:chgData name="Familia Ramos" userId="74a7235e7c179cdd" providerId="LiveId" clId="{FAB57CBB-C4B5-432D-BCB5-F3139C7DB062}" dt="2024-10-08T12:54:47.209" v="634" actId="478"/>
          <ac:picMkLst>
            <pc:docMk/>
            <pc:sldMk cId="1613654930" sldId="370"/>
            <ac:picMk id="13" creationId="{35B33581-0C76-4E0C-3AF2-AD7C7BFCC9A2}"/>
          </ac:picMkLst>
        </pc:picChg>
      </pc:sldChg>
      <pc:sldChg chg="modSp add mod">
        <pc:chgData name="Familia Ramos" userId="74a7235e7c179cdd" providerId="LiveId" clId="{FAB57CBB-C4B5-432D-BCB5-F3139C7DB062}" dt="2024-10-09T10:55:07.939" v="1488" actId="2710"/>
        <pc:sldMkLst>
          <pc:docMk/>
          <pc:sldMk cId="1269438419" sldId="371"/>
        </pc:sldMkLst>
        <pc:spChg chg="mod">
          <ac:chgData name="Familia Ramos" userId="74a7235e7c179cdd" providerId="LiveId" clId="{FAB57CBB-C4B5-432D-BCB5-F3139C7DB062}" dt="2024-10-09T10:55:07.939" v="1488" actId="2710"/>
          <ac:spMkLst>
            <pc:docMk/>
            <pc:sldMk cId="1269438419" sldId="371"/>
            <ac:spMk id="14" creationId="{EDC14387-9AD0-581F-9474-24F78649D879}"/>
          </ac:spMkLst>
        </pc:spChg>
      </pc:sldChg>
      <pc:sldChg chg="addSp delSp modSp add del mod modAnim">
        <pc:chgData name="Familia Ramos" userId="74a7235e7c179cdd" providerId="LiveId" clId="{FAB57CBB-C4B5-432D-BCB5-F3139C7DB062}" dt="2024-10-08T14:01:58.918" v="1169" actId="47"/>
        <pc:sldMkLst>
          <pc:docMk/>
          <pc:sldMk cId="1245163409" sldId="372"/>
        </pc:sldMkLst>
        <pc:spChg chg="del">
          <ac:chgData name="Familia Ramos" userId="74a7235e7c179cdd" providerId="LiveId" clId="{FAB57CBB-C4B5-432D-BCB5-F3139C7DB062}" dt="2024-10-08T13:24:14.240" v="1023" actId="478"/>
          <ac:spMkLst>
            <pc:docMk/>
            <pc:sldMk cId="1245163409" sldId="372"/>
            <ac:spMk id="14" creationId="{EDC14387-9AD0-581F-9474-24F78649D879}"/>
          </ac:spMkLst>
        </pc:spChg>
        <pc:spChg chg="mod">
          <ac:chgData name="Familia Ramos" userId="74a7235e7c179cdd" providerId="LiveId" clId="{FAB57CBB-C4B5-432D-BCB5-F3139C7DB062}" dt="2024-10-08T13:30:59.673" v="1168" actId="20577"/>
          <ac:spMkLst>
            <pc:docMk/>
            <pc:sldMk cId="1245163409" sldId="372"/>
            <ac:spMk id="28" creationId="{00000000-0000-0000-0000-000000000000}"/>
          </ac:spMkLst>
        </pc:spChg>
        <pc:picChg chg="del">
          <ac:chgData name="Familia Ramos" userId="74a7235e7c179cdd" providerId="LiveId" clId="{FAB57CBB-C4B5-432D-BCB5-F3139C7DB062}" dt="2024-10-08T13:24:34.372" v="1041" actId="478"/>
          <ac:picMkLst>
            <pc:docMk/>
            <pc:sldMk cId="1245163409" sldId="372"/>
            <ac:picMk id="3" creationId="{2BB5E62F-433F-D500-FEFD-7AF23CAF2753}"/>
          </ac:picMkLst>
        </pc:picChg>
        <pc:picChg chg="del">
          <ac:chgData name="Familia Ramos" userId="74a7235e7c179cdd" providerId="LiveId" clId="{FAB57CBB-C4B5-432D-BCB5-F3139C7DB062}" dt="2024-10-08T13:24:32.098" v="1040" actId="478"/>
          <ac:picMkLst>
            <pc:docMk/>
            <pc:sldMk cId="1245163409" sldId="372"/>
            <ac:picMk id="4" creationId="{6A741C69-F934-2A62-892C-3292CC9635A5}"/>
          </ac:picMkLst>
        </pc:picChg>
        <pc:picChg chg="add mod">
          <ac:chgData name="Familia Ramos" userId="74a7235e7c179cdd" providerId="LiveId" clId="{FAB57CBB-C4B5-432D-BCB5-F3139C7DB062}" dt="2024-10-08T13:26:51.044" v="1042" actId="931"/>
          <ac:picMkLst>
            <pc:docMk/>
            <pc:sldMk cId="1245163409" sldId="372"/>
            <ac:picMk id="5" creationId="{2D8E88D9-2E54-F54C-753F-832974D06F36}"/>
          </ac:picMkLst>
        </pc:picChg>
        <pc:picChg chg="del">
          <ac:chgData name="Familia Ramos" userId="74a7235e7c179cdd" providerId="LiveId" clId="{FAB57CBB-C4B5-432D-BCB5-F3139C7DB062}" dt="2024-10-08T13:24:30.085" v="1039" actId="478"/>
          <ac:picMkLst>
            <pc:docMk/>
            <pc:sldMk cId="1245163409" sldId="372"/>
            <ac:picMk id="8" creationId="{F6A3D90D-D3BB-8556-EF28-4FC2A2CD2472}"/>
          </ac:picMkLst>
        </pc:picChg>
      </pc:sldChg>
      <pc:sldChg chg="add del">
        <pc:chgData name="Familia Ramos" userId="74a7235e7c179cdd" providerId="LiveId" clId="{FAB57CBB-C4B5-432D-BCB5-F3139C7DB062}" dt="2024-10-08T13:17:30.924" v="910" actId="47"/>
        <pc:sldMkLst>
          <pc:docMk/>
          <pc:sldMk cId="2133036347" sldId="372"/>
        </pc:sldMkLst>
      </pc:sldChg>
      <pc:sldMasterChg chg="delSldLayout">
        <pc:chgData name="Familia Ramos" userId="74a7235e7c179cdd" providerId="LiveId" clId="{FAB57CBB-C4B5-432D-BCB5-F3139C7DB062}" dt="2024-10-08T12:20:42.578" v="0" actId="47"/>
        <pc:sldMasterMkLst>
          <pc:docMk/>
          <pc:sldMasterMk cId="181265707" sldId="2147483716"/>
        </pc:sldMasterMkLst>
        <pc:sldLayoutChg chg="del">
          <pc:chgData name="Familia Ramos" userId="74a7235e7c179cdd" providerId="LiveId" clId="{FAB57CBB-C4B5-432D-BCB5-F3139C7DB062}" dt="2024-10-08T12:20:42.578" v="0" actId="47"/>
          <pc:sldLayoutMkLst>
            <pc:docMk/>
            <pc:sldMasterMk cId="181265707" sldId="2147483716"/>
            <pc:sldLayoutMk cId="2410110383" sldId="2147483728"/>
          </pc:sldLayoutMkLst>
        </pc:sldLayoutChg>
        <pc:sldLayoutChg chg="del">
          <pc:chgData name="Familia Ramos" userId="74a7235e7c179cdd" providerId="LiveId" clId="{FAB57CBB-C4B5-432D-BCB5-F3139C7DB062}" dt="2024-10-08T12:20:42.578" v="0" actId="47"/>
          <pc:sldLayoutMkLst>
            <pc:docMk/>
            <pc:sldMasterMk cId="181265707" sldId="2147483716"/>
            <pc:sldLayoutMk cId="1126774444" sldId="214748372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171FD-A0CF-4F61-A2F5-6993E3080C51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1247775"/>
            <a:ext cx="59880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803934"/>
            <a:ext cx="5438140" cy="39304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ED16C-D1B4-492F-80B6-BB30351172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33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404813" y="1247775"/>
            <a:ext cx="5988050" cy="3368675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AD5A6-9EF1-4523-B7B1-580A09061695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6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1FC1-8248-41BC-9DEF-C0C01FF72DEF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8D5-F88F-42BC-BF2A-20FC17DE6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881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1FC1-8248-41BC-9DEF-C0C01FF72DEF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8D5-F88F-42BC-BF2A-20FC17DE6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951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1FC1-8248-41BC-9DEF-C0C01FF72DEF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8D5-F88F-42BC-BF2A-20FC17DE6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753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2C9B-9FD8-4EF6-B1EC-AFBE78647144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D55E-D0E7-40F0-93AE-6C757836B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184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2C9B-9FD8-4EF6-B1EC-AFBE78647144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D55E-D0E7-40F0-93AE-6C757836B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7952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2C9B-9FD8-4EF6-B1EC-AFBE78647144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D55E-D0E7-40F0-93AE-6C757836B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625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2C9B-9FD8-4EF6-B1EC-AFBE78647144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D55E-D0E7-40F0-93AE-6C757836B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980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2C9B-9FD8-4EF6-B1EC-AFBE78647144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D55E-D0E7-40F0-93AE-6C757836B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638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2C9B-9FD8-4EF6-B1EC-AFBE78647144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D55E-D0E7-40F0-93AE-6C757836B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436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2C9B-9FD8-4EF6-B1EC-AFBE78647144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D55E-D0E7-40F0-93AE-6C757836B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058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2C9B-9FD8-4EF6-B1EC-AFBE78647144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D55E-D0E7-40F0-93AE-6C757836B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81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1FC1-8248-41BC-9DEF-C0C01FF72DEF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8D5-F88F-42BC-BF2A-20FC17DE6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465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2C9B-9FD8-4EF6-B1EC-AFBE78647144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D55E-D0E7-40F0-93AE-6C757836B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541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2C9B-9FD8-4EF6-B1EC-AFBE78647144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D55E-D0E7-40F0-93AE-6C757836B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791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2C9B-9FD8-4EF6-B1EC-AFBE78647144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D55E-D0E7-40F0-93AE-6C757836B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902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F4EE-9049-4D8E-A46E-39B165D3E8AD}" type="datetimeFigureOut">
              <a:rPr lang="pt-BR" smtClean="0"/>
              <a:pPr/>
              <a:t>09/10/2024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6C4B-BBB9-4EA8-8BA3-CAB5FD077960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082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F4EE-9049-4D8E-A46E-39B165D3E8AD}" type="datetimeFigureOut">
              <a:rPr lang="pt-BR" smtClean="0"/>
              <a:pPr/>
              <a:t>09/10/2024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6C4B-BBB9-4EA8-8BA3-CAB5FD0779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652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F4EE-9049-4D8E-A46E-39B165D3E8AD}" type="datetimeFigureOut">
              <a:rPr lang="pt-BR" smtClean="0"/>
              <a:pPr/>
              <a:t>09/10/2024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6C4B-BBB9-4EA8-8BA3-CAB5FD077960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787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F4EE-9049-4D8E-A46E-39B165D3E8AD}" type="datetimeFigureOut">
              <a:rPr lang="pt-BR" smtClean="0"/>
              <a:pPr/>
              <a:t>09/10/2024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6C4B-BBB9-4EA8-8BA3-CAB5FD0779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4623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F4EE-9049-4D8E-A46E-39B165D3E8AD}" type="datetimeFigureOut">
              <a:rPr lang="pt-BR" smtClean="0"/>
              <a:pPr/>
              <a:t>09/10/2024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6C4B-BBB9-4EA8-8BA3-CAB5FD0779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810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F4EE-9049-4D8E-A46E-39B165D3E8AD}" type="datetimeFigureOut">
              <a:rPr lang="pt-BR" smtClean="0"/>
              <a:pPr/>
              <a:t>09/10/2024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6C4B-BBB9-4EA8-8BA3-CAB5FD0779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506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F4EE-9049-4D8E-A46E-39B165D3E8AD}" type="datetimeFigureOut">
              <a:rPr lang="pt-BR" smtClean="0"/>
              <a:pPr/>
              <a:t>09/10/2024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6C4B-BBB9-4EA8-8BA3-CAB5FD0779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504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5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1FC1-8248-41BC-9DEF-C0C01FF72DEF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8D5-F88F-42BC-BF2A-20FC17DE6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293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5" y="6459791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5FD5F4EE-9049-4D8E-A46E-39B165D3E8AD}" type="datetimeFigureOut">
              <a:rPr lang="pt-BR" smtClean="0"/>
              <a:pPr/>
              <a:t>09/10/2024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91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4A6C4B-BBB9-4EA8-8BA3-CAB5FD077960}" type="slidenum">
              <a:rPr lang="pt-BR" smtClean="0">
                <a:solidFill>
                  <a:srgbClr val="455F51"/>
                </a:solidFill>
              </a:rPr>
              <a:pPr/>
              <a:t>‹nº›</a:t>
            </a:fld>
            <a:endParaRPr lang="pt-BR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80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0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F4EE-9049-4D8E-A46E-39B165D3E8AD}" type="datetimeFigureOut">
              <a:rPr lang="pt-BR" smtClean="0"/>
              <a:pPr/>
              <a:t>09/10/2024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6C4B-BBB9-4EA8-8BA3-CAB5FD0779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317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F4EE-9049-4D8E-A46E-39B165D3E8AD}" type="datetimeFigureOut">
              <a:rPr lang="pt-BR" smtClean="0"/>
              <a:pPr/>
              <a:t>09/10/2024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6C4B-BBB9-4EA8-8BA3-CAB5FD0779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7211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0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2302"/>
            <a:ext cx="2628900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5F4EE-9049-4D8E-A46E-39B165D3E8AD}" type="datetimeFigureOut">
              <a:rPr lang="pt-BR" smtClean="0"/>
              <a:pPr/>
              <a:t>09/10/2024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A6C4B-BBB9-4EA8-8BA3-CAB5FD0779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01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 style B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356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43D3A195-ACA3-469D-8298-84FEC72B2B47}"/>
              </a:ext>
            </a:extLst>
          </p:cNvPr>
          <p:cNvGrpSpPr/>
          <p:nvPr/>
        </p:nvGrpSpPr>
        <p:grpSpPr>
          <a:xfrm>
            <a:off x="0" y="3"/>
            <a:ext cx="12192000" cy="657225"/>
            <a:chOff x="0" y="0"/>
            <a:chExt cx="12192000" cy="657225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C71DCEF-7657-490E-849C-8E3FFCEADDCE}"/>
                </a:ext>
              </a:extLst>
            </p:cNvPr>
            <p:cNvSpPr/>
            <p:nvPr/>
          </p:nvSpPr>
          <p:spPr>
            <a:xfrm>
              <a:off x="0" y="0"/>
              <a:ext cx="12192000" cy="657225"/>
            </a:xfrm>
            <a:prstGeom prst="rect">
              <a:avLst/>
            </a:prstGeom>
            <a:solidFill>
              <a:srgbClr val="438B7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F3DF8A5F-8CC9-4E2E-879D-3D1AA0CFA0AE}"/>
                </a:ext>
              </a:extLst>
            </p:cNvPr>
            <p:cNvSpPr txBox="1"/>
            <p:nvPr/>
          </p:nvSpPr>
          <p:spPr>
            <a:xfrm>
              <a:off x="658812" y="159335"/>
              <a:ext cx="111032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spc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CBA // CENTRO DE BIOTECNOLOGIA DA AMAZÔNIA</a:t>
              </a:r>
              <a:endParaRPr lang="pt-BR" sz="1051" spc="60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Gráfico 9">
            <a:extLst>
              <a:ext uri="{FF2B5EF4-FFF2-40B4-BE49-F238E27FC236}">
                <a16:creationId xmlns:a16="http://schemas.microsoft.com/office/drawing/2014/main" id="{978B0E1A-3266-459D-9944-8E121838D8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8473" y="75148"/>
            <a:ext cx="668339" cy="506928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21949110-CE61-44F5-A8EE-F381C0743196}"/>
              </a:ext>
            </a:extLst>
          </p:cNvPr>
          <p:cNvGrpSpPr/>
          <p:nvPr userDrawn="1"/>
        </p:nvGrpSpPr>
        <p:grpSpPr>
          <a:xfrm>
            <a:off x="0" y="6"/>
            <a:ext cx="12192000" cy="657225"/>
            <a:chOff x="0" y="0"/>
            <a:chExt cx="12192000" cy="65722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5D6EB715-664D-4D2D-A7EF-29C219AAB4FA}"/>
                </a:ext>
              </a:extLst>
            </p:cNvPr>
            <p:cNvSpPr/>
            <p:nvPr/>
          </p:nvSpPr>
          <p:spPr>
            <a:xfrm>
              <a:off x="0" y="0"/>
              <a:ext cx="12192000" cy="657225"/>
            </a:xfrm>
            <a:prstGeom prst="rect">
              <a:avLst/>
            </a:prstGeom>
            <a:solidFill>
              <a:srgbClr val="438B7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CBB6871D-CEA3-4E10-A493-5FB94D94C2EE}"/>
                </a:ext>
              </a:extLst>
            </p:cNvPr>
            <p:cNvSpPr txBox="1"/>
            <p:nvPr/>
          </p:nvSpPr>
          <p:spPr>
            <a:xfrm>
              <a:off x="658812" y="159335"/>
              <a:ext cx="111032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spc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ATUAÇÃO DO CBA</a:t>
              </a:r>
              <a:endParaRPr lang="pt-BR" sz="1051" spc="60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Gráfico 12">
            <a:extLst>
              <a:ext uri="{FF2B5EF4-FFF2-40B4-BE49-F238E27FC236}">
                <a16:creationId xmlns:a16="http://schemas.microsoft.com/office/drawing/2014/main" id="{0F113487-8F71-4EC6-96F3-48F06381E2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8473" y="75148"/>
            <a:ext cx="668339" cy="50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14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RGANIZAÇÃO DOS EIX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E7C16DE8-21C2-4D54-80F4-462860FD8738}"/>
              </a:ext>
            </a:extLst>
          </p:cNvPr>
          <p:cNvGrpSpPr/>
          <p:nvPr/>
        </p:nvGrpSpPr>
        <p:grpSpPr>
          <a:xfrm>
            <a:off x="0" y="6"/>
            <a:ext cx="12192000" cy="657225"/>
            <a:chOff x="0" y="0"/>
            <a:chExt cx="12192000" cy="657225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BB644C02-7ADC-476C-AAA8-E05D6A9C889B}"/>
                </a:ext>
              </a:extLst>
            </p:cNvPr>
            <p:cNvSpPr/>
            <p:nvPr/>
          </p:nvSpPr>
          <p:spPr>
            <a:xfrm>
              <a:off x="0" y="0"/>
              <a:ext cx="12192000" cy="657225"/>
            </a:xfrm>
            <a:prstGeom prst="rect">
              <a:avLst/>
            </a:prstGeom>
            <a:solidFill>
              <a:srgbClr val="438B7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4DE33060-D7EB-4019-8E44-3B68FD8EEB7D}"/>
                </a:ext>
              </a:extLst>
            </p:cNvPr>
            <p:cNvSpPr txBox="1"/>
            <p:nvPr/>
          </p:nvSpPr>
          <p:spPr>
            <a:xfrm>
              <a:off x="658812" y="159335"/>
              <a:ext cx="111032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spc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ORGANIZAÇÃO DOS EIXOS</a:t>
              </a:r>
              <a:endParaRPr lang="pt-BR" sz="1051" spc="60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Gráfico 4">
            <a:extLst>
              <a:ext uri="{FF2B5EF4-FFF2-40B4-BE49-F238E27FC236}">
                <a16:creationId xmlns:a16="http://schemas.microsoft.com/office/drawing/2014/main" id="{5C2ED67C-32FC-46B2-8D48-53BA5CC70D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8473" y="75148"/>
            <a:ext cx="668339" cy="506928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A0DCE3D7-0A15-42C6-9F8A-FBE839EB5528}"/>
              </a:ext>
            </a:extLst>
          </p:cNvPr>
          <p:cNvGrpSpPr/>
          <p:nvPr userDrawn="1"/>
        </p:nvGrpSpPr>
        <p:grpSpPr>
          <a:xfrm>
            <a:off x="0" y="6"/>
            <a:ext cx="12192000" cy="657225"/>
            <a:chOff x="0" y="0"/>
            <a:chExt cx="12192000" cy="657225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D3655697-E769-44E7-A8FA-67C4F88CCC0B}"/>
                </a:ext>
              </a:extLst>
            </p:cNvPr>
            <p:cNvSpPr/>
            <p:nvPr/>
          </p:nvSpPr>
          <p:spPr>
            <a:xfrm>
              <a:off x="0" y="0"/>
              <a:ext cx="12192000" cy="657225"/>
            </a:xfrm>
            <a:prstGeom prst="rect">
              <a:avLst/>
            </a:prstGeom>
            <a:solidFill>
              <a:srgbClr val="438B78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0" dirty="0">
                <a:solidFill>
                  <a:prstClr val="white"/>
                </a:solidFill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0A62B178-0CC8-45D5-B6CF-1EC1BD3B3F95}"/>
                </a:ext>
              </a:extLst>
            </p:cNvPr>
            <p:cNvSpPr txBox="1"/>
            <p:nvPr/>
          </p:nvSpPr>
          <p:spPr>
            <a:xfrm>
              <a:off x="658812" y="159335"/>
              <a:ext cx="111032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spc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ORGANIZAÇÃO DAS FASES</a:t>
              </a:r>
              <a:endParaRPr lang="pt-BR" sz="1051" spc="60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Gráfico 8">
            <a:extLst>
              <a:ext uri="{FF2B5EF4-FFF2-40B4-BE49-F238E27FC236}">
                <a16:creationId xmlns:a16="http://schemas.microsoft.com/office/drawing/2014/main" id="{1E40DAB1-F26C-425A-A17E-A6B525D4E7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8473" y="75148"/>
            <a:ext cx="668339" cy="50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207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9405-C11D-4072-96A1-1D88CEE9B06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09/10/2024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450C-D868-407C-B1A2-7065A710F419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84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9405-C11D-4072-96A1-1D88CEE9B06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09/10/2024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450C-D868-407C-B1A2-7065A710F419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954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9405-C11D-4072-96A1-1D88CEE9B06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09/10/2024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450C-D868-407C-B1A2-7065A710F419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23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1FC1-8248-41BC-9DEF-C0C01FF72DEF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8D5-F88F-42BC-BF2A-20FC17DE6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352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9405-C11D-4072-96A1-1D88CEE9B06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09/10/2024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450C-D868-407C-B1A2-7065A710F419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4911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9405-C11D-4072-96A1-1D88CEE9B06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09/10/2024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450C-D868-407C-B1A2-7065A710F419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88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9405-C11D-4072-96A1-1D88CEE9B06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09/10/2024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450C-D868-407C-B1A2-7065A710F419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898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9405-C11D-4072-96A1-1D88CEE9B06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09/10/2024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450C-D868-407C-B1A2-7065A710F419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379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9405-C11D-4072-96A1-1D88CEE9B06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09/10/2024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450C-D868-407C-B1A2-7065A710F419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990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9405-C11D-4072-96A1-1D88CEE9B06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09/10/2024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450C-D868-407C-B1A2-7065A710F419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465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9405-C11D-4072-96A1-1D88CEE9B06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09/10/2024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450C-D868-407C-B1A2-7065A710F419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644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9405-C11D-4072-96A1-1D88CEE9B06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09/10/2024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450C-D868-407C-B1A2-7065A710F419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82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1FC1-8248-41BC-9DEF-C0C01FF72DEF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8D5-F88F-42BC-BF2A-20FC17DE6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1FC1-8248-41BC-9DEF-C0C01FF72DEF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8D5-F88F-42BC-BF2A-20FC17DE6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59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1FC1-8248-41BC-9DEF-C0C01FF72DEF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8D5-F88F-42BC-BF2A-20FC17DE6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752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1FC1-8248-41BC-9DEF-C0C01FF72DEF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8D5-F88F-42BC-BF2A-20FC17DE6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06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4" indent="0">
              <a:buNone/>
              <a:defRPr sz="1000"/>
            </a:lvl4pPr>
            <a:lvl5pPr marL="1828618" indent="0">
              <a:buNone/>
              <a:defRPr sz="1000"/>
            </a:lvl5pPr>
            <a:lvl6pPr marL="2285774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5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1FC1-8248-41BC-9DEF-C0C01FF72DEF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8D5-F88F-42BC-BF2A-20FC17DE6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81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1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C1FC1-8248-41BC-9DEF-C0C01FF72DEF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4C8D5-F88F-42BC-BF2A-20FC17DE6A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06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1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92C9B-9FD8-4EF6-B1EC-AFBE78647144}" type="datetimeFigureOut">
              <a:rPr lang="pt-BR" smtClean="0"/>
              <a:t>09/10/2024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5D55E-D0E7-40F0-93AE-6C757836B7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71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0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5" y="6459791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FD5F4EE-9049-4D8E-A46E-39B165D3E8AD}" type="datetimeFigureOut">
              <a:rPr lang="pt-BR" smtClean="0"/>
              <a:pPr/>
              <a:t>09/10/2024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59791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2" y="6459791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fld id="{484A6C4B-BBB9-4EA8-8BA3-CAB5FD077960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34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txStyles>
    <p:titleStyle>
      <a:lvl1pPr algn="l" defTabSz="914354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6" indent="-91436" algn="l" defTabSz="914354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29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00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71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42" indent="-182870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B9405-C11D-4072-96A1-1D88CEE9B06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09/10/2024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4450C-D868-407C-B1A2-7065A710F419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312FD37-F026-7F75-A7D4-0CECB512D9DF}"/>
              </a:ext>
            </a:extLst>
          </p:cNvPr>
          <p:cNvSpPr/>
          <p:nvPr/>
        </p:nvSpPr>
        <p:spPr>
          <a:xfrm>
            <a:off x="2582427" y="2334469"/>
            <a:ext cx="7305152" cy="13733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  <a:cs typeface="Calibri" panose="020F0502020204030204"/>
              </a:rPr>
              <a:t>DISTRITO AGROPECUÁRIO DA </a:t>
            </a:r>
          </a:p>
          <a:p>
            <a:pPr algn="ctr"/>
            <a:r>
              <a:rPr lang="pt-BR" sz="3600" b="1" dirty="0">
                <a:solidFill>
                  <a:schemeClr val="tx1"/>
                </a:solidFill>
                <a:cs typeface="Calibri" panose="020F0502020204030204"/>
              </a:rPr>
              <a:t>SUFRAMA (DAS)</a:t>
            </a:r>
          </a:p>
        </p:txBody>
      </p:sp>
    </p:spTree>
    <p:extLst>
      <p:ext uri="{BB962C8B-B14F-4D97-AF65-F5344CB8AC3E}">
        <p14:creationId xmlns:p14="http://schemas.microsoft.com/office/powerpoint/2010/main" val="367971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" y="15345"/>
            <a:ext cx="948917" cy="100483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11" y="6342680"/>
            <a:ext cx="3440805" cy="57346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E45AD04-39EA-4202-ADDB-8BB9D5234B9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11" y="1220623"/>
            <a:ext cx="620733" cy="55319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42D5CA0-5909-4990-8790-EEBD624BA53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11" y="3656227"/>
            <a:ext cx="620733" cy="553198"/>
          </a:xfrm>
          <a:prstGeom prst="rect">
            <a:avLst/>
          </a:prstGeom>
        </p:spPr>
      </p:pic>
      <p:sp>
        <p:nvSpPr>
          <p:cNvPr id="28" name="Retângulo 27"/>
          <p:cNvSpPr/>
          <p:nvPr/>
        </p:nvSpPr>
        <p:spPr>
          <a:xfrm>
            <a:off x="1414231" y="256150"/>
            <a:ext cx="8835588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Características Gerais: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06AE8D4-5E9A-78D9-9695-E57ED8BF1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299" y="458436"/>
            <a:ext cx="5982989" cy="666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pt-BR" altLang="pt-BR" sz="3200" b="0" dirty="0">
                <a:solidFill>
                  <a:schemeClr val="tx1"/>
                </a:solidFill>
                <a:latin typeface="+mn-lt"/>
              </a:rPr>
              <a:t>Doação Lei Estadual nº </a:t>
            </a:r>
            <a:r>
              <a:rPr lang="pt-BR" sz="3200" b="0" dirty="0">
                <a:solidFill>
                  <a:schemeClr val="tx1"/>
                </a:solidFill>
                <a:latin typeface="Ariel "/>
              </a:rPr>
              <a:t>578/1969;</a:t>
            </a:r>
            <a:endParaRPr lang="pt-BR" altLang="pt-BR" sz="3200" b="0" dirty="0">
              <a:solidFill>
                <a:schemeClr val="tx1"/>
              </a:solidFill>
              <a:latin typeface="+mn-lt"/>
            </a:endParaRPr>
          </a:p>
          <a:p>
            <a:pPr marL="457200" indent="-457200"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pt-BR" altLang="pt-BR" sz="3200" b="0" dirty="0">
                <a:solidFill>
                  <a:schemeClr val="tx1"/>
                </a:solidFill>
                <a:latin typeface="+mn-lt"/>
              </a:rPr>
              <a:t>Área 589.334 hectares;</a:t>
            </a:r>
          </a:p>
          <a:p>
            <a:pPr marL="457200" indent="-457200"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pt-BR" altLang="pt-BR" sz="3200" b="0" dirty="0">
                <a:solidFill>
                  <a:schemeClr val="tx1"/>
                </a:solidFill>
                <a:latin typeface="+mn-lt"/>
              </a:rPr>
              <a:t>656,6 km estradas vicinais;</a:t>
            </a:r>
          </a:p>
          <a:p>
            <a:pPr marL="457200" indent="-457200"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pt-BR" altLang="pt-BR" sz="3200" b="0" dirty="0">
                <a:solidFill>
                  <a:schemeClr val="tx1"/>
                </a:solidFill>
                <a:latin typeface="+mn-lt"/>
              </a:rPr>
              <a:t>Abrange Municípios de Manaus e Rio Preto da Eva;</a:t>
            </a:r>
          </a:p>
          <a:p>
            <a:pPr marL="457200" indent="-457200"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pt-BR" altLang="pt-BR" sz="3200" b="0" dirty="0">
                <a:solidFill>
                  <a:schemeClr val="tx1"/>
                </a:solidFill>
                <a:latin typeface="+mn-lt"/>
              </a:rPr>
              <a:t>Representa 52% da área da Zona Franca de Manaus.</a:t>
            </a:r>
          </a:p>
          <a:p>
            <a:pPr marL="457200" indent="-457200" eaLnBrk="1" hangingPunct="1">
              <a:lnSpc>
                <a:spcPct val="150000"/>
              </a:lnSpc>
              <a:buSzPct val="100000"/>
              <a:buFont typeface="Wingdings" panose="05000000000000000000" pitchFamily="2" charset="2"/>
              <a:buChar char="ü"/>
            </a:pPr>
            <a:endParaRPr lang="pt-BR" altLang="pt-BR" sz="32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Imagem 4">
            <a:extLst>
              <a:ext uri="{FF2B5EF4-FFF2-40B4-BE49-F238E27FC236}">
                <a16:creationId xmlns:a16="http://schemas.microsoft.com/office/drawing/2014/main" id="{35B33581-0C76-4E0C-3AF2-AD7C7BFCC9A2}"/>
              </a:ext>
            </a:extLst>
          </p:cNvPr>
          <p:cNvPicPr/>
          <p:nvPr/>
        </p:nvPicPr>
        <p:blipFill>
          <a:blip r:embed="rId5"/>
          <a:srcRect t="10151" b="10627"/>
          <a:stretch/>
        </p:blipFill>
        <p:spPr>
          <a:xfrm>
            <a:off x="506711" y="1549226"/>
            <a:ext cx="4992389" cy="369587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746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" y="15345"/>
            <a:ext cx="948917" cy="100483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11" y="6342680"/>
            <a:ext cx="3440805" cy="57346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E45AD04-39EA-4202-ADDB-8BB9D5234B9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11" y="1220623"/>
            <a:ext cx="620733" cy="55319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42D5CA0-5909-4990-8790-EEBD624BA53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11" y="3656227"/>
            <a:ext cx="620733" cy="553198"/>
          </a:xfrm>
          <a:prstGeom prst="rect">
            <a:avLst/>
          </a:prstGeom>
        </p:spPr>
      </p:pic>
      <p:sp>
        <p:nvSpPr>
          <p:cNvPr id="28" name="Retângulo 27"/>
          <p:cNvSpPr/>
          <p:nvPr/>
        </p:nvSpPr>
        <p:spPr>
          <a:xfrm>
            <a:off x="1414231" y="256150"/>
            <a:ext cx="8835588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Base legal: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06AE8D4-5E9A-78D9-9695-E57ED8BF1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961851"/>
            <a:ext cx="10769600" cy="518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indent="0" algn="just">
              <a:lnSpc>
                <a:spcPct val="150000"/>
              </a:lnSpc>
              <a:buSzPct val="100000"/>
            </a:pPr>
            <a:r>
              <a:rPr lang="pt-BR" sz="3200" b="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+mn-lt"/>
                <a:ea typeface="Calibri"/>
              </a:rPr>
              <a:t>A</a:t>
            </a:r>
            <a:r>
              <a:rPr lang="pt-BR" sz="3200" b="0" strike="noStrike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+mn-lt"/>
                <a:ea typeface="Calibri"/>
              </a:rPr>
              <a:t>rt. 1º do Decreto-Lei </a:t>
            </a:r>
            <a:r>
              <a:rPr lang="pt-BR" sz="3200" b="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+mn-lt"/>
                <a:ea typeface="Calibri"/>
              </a:rPr>
              <a:t>n</a:t>
            </a:r>
            <a:r>
              <a:rPr lang="pt-BR" sz="3200" b="0" strike="noStrike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+mn-lt"/>
                <a:ea typeface="Calibri"/>
              </a:rPr>
              <a:t>.º 288, de 28 de fevereiro de 1967 prevê a criação de um centro agropecuário na Zona Franca de Manaus, além do industrial e comercial.</a:t>
            </a:r>
          </a:p>
          <a:p>
            <a:pPr marL="0" indent="0" algn="just" eaLnBrk="1" hangingPunct="1">
              <a:lnSpc>
                <a:spcPct val="150000"/>
              </a:lnSpc>
              <a:buSzPct val="100000"/>
            </a:pPr>
            <a:r>
              <a:rPr lang="pt-BR" altLang="pt-BR" sz="3200" dirty="0">
                <a:solidFill>
                  <a:schemeClr val="tx1"/>
                </a:solidFill>
                <a:latin typeface="+mn-lt"/>
              </a:rPr>
              <a:t>Mecanismo de incentivo:</a:t>
            </a:r>
          </a:p>
          <a:p>
            <a:pPr marL="0" indent="0" algn="just" eaLnBrk="1" hangingPunct="1">
              <a:lnSpc>
                <a:spcPct val="150000"/>
              </a:lnSpc>
              <a:buSzPct val="100000"/>
            </a:pPr>
            <a:r>
              <a:rPr lang="pt-BR" altLang="pt-BR" sz="3200" b="0" dirty="0">
                <a:solidFill>
                  <a:schemeClr val="tx1"/>
                </a:solidFill>
                <a:latin typeface="+mn-lt"/>
              </a:rPr>
              <a:t>Cessão onerosa mediante processo licitatório e apresentação de projeto técnico-econômico, a partir de autorização do CAS, conforme Art. 29  </a:t>
            </a:r>
            <a:r>
              <a:rPr lang="pt-BR" altLang="pt-BR" sz="3200" b="0">
                <a:solidFill>
                  <a:schemeClr val="tx1"/>
                </a:solidFill>
                <a:latin typeface="+mn-lt"/>
              </a:rPr>
              <a:t>e regramento </a:t>
            </a:r>
            <a:r>
              <a:rPr lang="pt-BR" altLang="pt-BR" sz="3200" b="0" dirty="0">
                <a:solidFill>
                  <a:schemeClr val="tx1"/>
                </a:solidFill>
                <a:latin typeface="+mn-lt"/>
              </a:rPr>
              <a:t>da Resolução nº 71/2019.</a:t>
            </a:r>
          </a:p>
        </p:txBody>
      </p:sp>
    </p:spTree>
    <p:extLst>
      <p:ext uri="{BB962C8B-B14F-4D97-AF65-F5344CB8AC3E}">
        <p14:creationId xmlns:p14="http://schemas.microsoft.com/office/powerpoint/2010/main" val="161365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" y="15345"/>
            <a:ext cx="948917" cy="100483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11" y="6342680"/>
            <a:ext cx="3440805" cy="57346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E45AD04-39EA-4202-ADDB-8BB9D5234B9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11" y="1220623"/>
            <a:ext cx="620733" cy="55319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42D5CA0-5909-4990-8790-EEBD624BA53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11" y="3656227"/>
            <a:ext cx="620733" cy="553198"/>
          </a:xfrm>
          <a:prstGeom prst="rect">
            <a:avLst/>
          </a:prstGeom>
        </p:spPr>
      </p:pic>
      <p:sp>
        <p:nvSpPr>
          <p:cNvPr id="28" name="Retângulo 27"/>
          <p:cNvSpPr/>
          <p:nvPr/>
        </p:nvSpPr>
        <p:spPr>
          <a:xfrm>
            <a:off x="1414231" y="256150"/>
            <a:ext cx="8835588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Situação Atual de Terras: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8DABE9E-4AF6-7C4A-090C-A88C5F62D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017764"/>
              </p:ext>
            </p:extLst>
          </p:nvPr>
        </p:nvGraphicFramePr>
        <p:xfrm>
          <a:off x="363742" y="1402080"/>
          <a:ext cx="7332458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4558">
                  <a:extLst>
                    <a:ext uri="{9D8B030D-6E8A-4147-A177-3AD203B41FA5}">
                      <a16:colId xmlns:a16="http://schemas.microsoft.com/office/drawing/2014/main" val="498550536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411345237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613585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800" b="0" dirty="0">
                          <a:latin typeface="Ariel "/>
                        </a:rPr>
                        <a:t>Situação: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b="0" dirty="0">
                          <a:latin typeface="Ariel "/>
                        </a:rPr>
                        <a:t>Área (ha):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b="0" dirty="0" err="1">
                          <a:latin typeface="Ariel "/>
                        </a:rPr>
                        <a:t>Perc</a:t>
                      </a:r>
                      <a:r>
                        <a:rPr lang="pt-BR" sz="2800" b="0" dirty="0">
                          <a:latin typeface="Ariel "/>
                        </a:rPr>
                        <a:t>. (%):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195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b="0" dirty="0">
                          <a:latin typeface="Ariel "/>
                        </a:rPr>
                        <a:t>Áreas Livres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0" dirty="0">
                          <a:latin typeface="Ariel "/>
                        </a:rPr>
                        <a:t>215.223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0" dirty="0">
                          <a:latin typeface="Ariel "/>
                        </a:rPr>
                        <a:t>36,5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701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dirty="0">
                          <a:latin typeface="Ariel "/>
                        </a:rPr>
                        <a:t>Institucionais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0" dirty="0">
                          <a:latin typeface="Ariel "/>
                        </a:rPr>
                        <a:t>55.691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0" dirty="0">
                          <a:latin typeface="Ariel "/>
                        </a:rPr>
                        <a:t>9,5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21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b="0" dirty="0">
                          <a:latin typeface="Ariel "/>
                        </a:rPr>
                        <a:t>Preservação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0" dirty="0">
                          <a:latin typeface="Ariel "/>
                        </a:rPr>
                        <a:t>30.815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0" dirty="0">
                          <a:latin typeface="Ariel "/>
                        </a:rPr>
                        <a:t>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720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b="0" dirty="0">
                          <a:latin typeface="Ariel "/>
                        </a:rPr>
                        <a:t>Já destinadas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0" dirty="0">
                          <a:latin typeface="Ariel "/>
                        </a:rPr>
                        <a:t>226.583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0" dirty="0">
                          <a:latin typeface="Ariel "/>
                        </a:rPr>
                        <a:t>39,5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228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dirty="0">
                          <a:latin typeface="Ariel "/>
                        </a:rPr>
                        <a:t>Em processo destinação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0" dirty="0">
                          <a:latin typeface="Ariel "/>
                        </a:rPr>
                        <a:t>54.808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0" dirty="0">
                          <a:latin typeface="Ariel "/>
                        </a:rPr>
                        <a:t>9,3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182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sz="2800" b="0" dirty="0">
                          <a:latin typeface="Ariel "/>
                        </a:rPr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800" b="0" dirty="0">
                        <a:latin typeface="Ariel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0" dirty="0">
                          <a:latin typeface="Ariel 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361307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72E06BBF-EA28-531D-2ADA-2A2DB6A09ECB}"/>
              </a:ext>
            </a:extLst>
          </p:cNvPr>
          <p:cNvSpPr txBox="1"/>
          <p:nvPr/>
        </p:nvSpPr>
        <p:spPr>
          <a:xfrm>
            <a:off x="566942" y="5216290"/>
            <a:ext cx="5681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Adaptado de Relatório Final CGPAG (1825774)</a:t>
            </a:r>
          </a:p>
        </p:txBody>
      </p:sp>
      <p:pic>
        <p:nvPicPr>
          <p:cNvPr id="5" name="Picture 14" descr="Visualização da imagem">
            <a:extLst>
              <a:ext uri="{FF2B5EF4-FFF2-40B4-BE49-F238E27FC236}">
                <a16:creationId xmlns:a16="http://schemas.microsoft.com/office/drawing/2014/main" id="{5BA715C1-4237-DDA8-20F3-9B0B33347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2"/>
          <a:stretch/>
        </p:blipFill>
        <p:spPr bwMode="auto">
          <a:xfrm>
            <a:off x="8761548" y="2006268"/>
            <a:ext cx="3440805" cy="225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Visualização da imagem">
            <a:extLst>
              <a:ext uri="{FF2B5EF4-FFF2-40B4-BE49-F238E27FC236}">
                <a16:creationId xmlns:a16="http://schemas.microsoft.com/office/drawing/2014/main" id="{162DB4B7-00CE-8492-5407-B10732711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267" y="-218983"/>
            <a:ext cx="3440805" cy="218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Visualização da imagem">
            <a:extLst>
              <a:ext uri="{FF2B5EF4-FFF2-40B4-BE49-F238E27FC236}">
                <a16:creationId xmlns:a16="http://schemas.microsoft.com/office/drawing/2014/main" id="{4BA5E5BD-9E89-63EA-C492-6FFDE9D20D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8" b="7907"/>
          <a:stretch/>
        </p:blipFill>
        <p:spPr bwMode="auto">
          <a:xfrm>
            <a:off x="8744411" y="4305082"/>
            <a:ext cx="3485494" cy="201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414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" y="15345"/>
            <a:ext cx="948917" cy="100483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E45AD04-39EA-4202-ADDB-8BB9D5234B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11" y="1220623"/>
            <a:ext cx="620733" cy="55319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42D5CA0-5909-4990-8790-EEBD624BA53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11" y="3656227"/>
            <a:ext cx="620733" cy="553198"/>
          </a:xfrm>
          <a:prstGeom prst="rect">
            <a:avLst/>
          </a:prstGeom>
        </p:spPr>
      </p:pic>
      <p:sp>
        <p:nvSpPr>
          <p:cNvPr id="28" name="Retângulo 27"/>
          <p:cNvSpPr/>
          <p:nvPr/>
        </p:nvSpPr>
        <p:spPr>
          <a:xfrm>
            <a:off x="1414231" y="256150"/>
            <a:ext cx="8835588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Produção agrícola: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DC14387-9AD0-581F-9474-24F78649D879}"/>
              </a:ext>
            </a:extLst>
          </p:cNvPr>
          <p:cNvSpPr txBox="1"/>
          <p:nvPr/>
        </p:nvSpPr>
        <p:spPr>
          <a:xfrm>
            <a:off x="623455" y="917763"/>
            <a:ext cx="7495309" cy="731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200" dirty="0"/>
              <a:t>Olericultura convencional e hidropônica;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200" dirty="0"/>
              <a:t>Fruticultura;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200" dirty="0"/>
              <a:t>Pecuária (ovinos, caprinos, bovinos e aves);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200" dirty="0"/>
              <a:t>Piscicultura;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200" dirty="0"/>
              <a:t>Grama;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200" dirty="0"/>
              <a:t>Agricultura familiar.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32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3200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94F33C4-8A74-5A40-3BC1-3A2884D9D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11" y="6342680"/>
            <a:ext cx="3440805" cy="573467"/>
          </a:xfrm>
          <a:prstGeom prst="rect">
            <a:avLst/>
          </a:prstGeom>
        </p:spPr>
      </p:pic>
      <p:pic>
        <p:nvPicPr>
          <p:cNvPr id="16" name="Imagem 2">
            <a:extLst>
              <a:ext uri="{FF2B5EF4-FFF2-40B4-BE49-F238E27FC236}">
                <a16:creationId xmlns:a16="http://schemas.microsoft.com/office/drawing/2014/main" id="{8C26D5EB-671D-7269-53F4-DD25EEE785B8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8509000" y="-76200"/>
            <a:ext cx="3683000" cy="2301070"/>
          </a:xfrm>
          <a:prstGeom prst="rect">
            <a:avLst/>
          </a:prstGeom>
          <a:ln>
            <a:noFill/>
          </a:ln>
        </p:spPr>
      </p:pic>
      <p:pic>
        <p:nvPicPr>
          <p:cNvPr id="17" name="Imagem 2">
            <a:extLst>
              <a:ext uri="{FF2B5EF4-FFF2-40B4-BE49-F238E27FC236}">
                <a16:creationId xmlns:a16="http://schemas.microsoft.com/office/drawing/2014/main" id="{FD7BA240-2E44-D4E3-9685-4F0EAFB7744A}"/>
              </a:ext>
            </a:extLst>
          </p:cNvPr>
          <p:cNvPicPr/>
          <p:nvPr/>
        </p:nvPicPr>
        <p:blipFill>
          <a:blip r:embed="rId6"/>
          <a:srcRect t="8826"/>
          <a:stretch/>
        </p:blipFill>
        <p:spPr>
          <a:xfrm>
            <a:off x="8509000" y="2262970"/>
            <a:ext cx="3683000" cy="2255860"/>
          </a:xfrm>
          <a:prstGeom prst="rect">
            <a:avLst/>
          </a:prstGeom>
          <a:ln>
            <a:noFill/>
          </a:ln>
        </p:spPr>
      </p:pic>
      <p:pic>
        <p:nvPicPr>
          <p:cNvPr id="18" name="Imagem 3">
            <a:extLst>
              <a:ext uri="{FF2B5EF4-FFF2-40B4-BE49-F238E27FC236}">
                <a16:creationId xmlns:a16="http://schemas.microsoft.com/office/drawing/2014/main" id="{961AFDAA-D8D5-EAA1-70F6-DEBC30605DD6}"/>
              </a:ext>
            </a:extLst>
          </p:cNvPr>
          <p:cNvPicPr/>
          <p:nvPr/>
        </p:nvPicPr>
        <p:blipFill>
          <a:blip r:embed="rId7"/>
          <a:srcRect t="25465"/>
          <a:stretch/>
        </p:blipFill>
        <p:spPr>
          <a:xfrm>
            <a:off x="8509000" y="4556930"/>
            <a:ext cx="3683000" cy="18113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12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" y="15345"/>
            <a:ext cx="948917" cy="100483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11" y="5898180"/>
            <a:ext cx="3440805" cy="57346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E45AD04-39EA-4202-ADDB-8BB9D5234B9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11" y="1220623"/>
            <a:ext cx="620733" cy="55319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42D5CA0-5909-4990-8790-EEBD624BA53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11" y="3656227"/>
            <a:ext cx="620733" cy="553198"/>
          </a:xfrm>
          <a:prstGeom prst="rect">
            <a:avLst/>
          </a:prstGeom>
        </p:spPr>
      </p:pic>
      <p:sp>
        <p:nvSpPr>
          <p:cNvPr id="28" name="Retângulo 27"/>
          <p:cNvSpPr/>
          <p:nvPr/>
        </p:nvSpPr>
        <p:spPr>
          <a:xfrm>
            <a:off x="1414231" y="256150"/>
            <a:ext cx="8835588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Desafios atuais:</a:t>
            </a:r>
          </a:p>
        </p:txBody>
      </p:sp>
      <p:pic>
        <p:nvPicPr>
          <p:cNvPr id="5" name="Imagem 4" descr="Uma imagem contendo ao ar livre, velho, trem, terra&#10;&#10;Descrição gerada automaticamente">
            <a:extLst>
              <a:ext uri="{FF2B5EF4-FFF2-40B4-BE49-F238E27FC236}">
                <a16:creationId xmlns:a16="http://schemas.microsoft.com/office/drawing/2014/main" id="{44AEFE97-E809-3FD5-9D95-E2C081AEE8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7" b="12405"/>
          <a:stretch/>
        </p:blipFill>
        <p:spPr>
          <a:xfrm>
            <a:off x="8570926" y="-40142"/>
            <a:ext cx="3621074" cy="2172590"/>
          </a:xfrm>
          <a:prstGeom prst="rect">
            <a:avLst/>
          </a:prstGeom>
        </p:spPr>
      </p:pic>
      <p:pic>
        <p:nvPicPr>
          <p:cNvPr id="6" name="Imagem 5" descr="Trem na estrada de terra&#10;&#10;Descrição gerada automaticamente">
            <a:extLst>
              <a:ext uri="{FF2B5EF4-FFF2-40B4-BE49-F238E27FC236}">
                <a16:creationId xmlns:a16="http://schemas.microsoft.com/office/drawing/2014/main" id="{680E94E2-92C8-1462-6F3B-BB3F65B4FA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1"/>
          <a:stretch/>
        </p:blipFill>
        <p:spPr>
          <a:xfrm>
            <a:off x="8570928" y="4379186"/>
            <a:ext cx="3621072" cy="2011139"/>
          </a:xfrm>
          <a:prstGeom prst="rect">
            <a:avLst/>
          </a:prstGeom>
        </p:spPr>
      </p:pic>
      <p:pic>
        <p:nvPicPr>
          <p:cNvPr id="7" name="Imagem 6" descr="Trilha de terra no meio da floresta&#10;&#10;Descrição gerada automaticamente com confiança média">
            <a:extLst>
              <a:ext uri="{FF2B5EF4-FFF2-40B4-BE49-F238E27FC236}">
                <a16:creationId xmlns:a16="http://schemas.microsoft.com/office/drawing/2014/main" id="{8BBDC788-872F-FA69-75DD-660E51B33B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71"/>
          <a:stretch/>
        </p:blipFill>
        <p:spPr>
          <a:xfrm>
            <a:off x="8570926" y="2175168"/>
            <a:ext cx="3621074" cy="217259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EDC14387-9AD0-581F-9474-24F78649D879}"/>
              </a:ext>
            </a:extLst>
          </p:cNvPr>
          <p:cNvSpPr txBox="1"/>
          <p:nvPr/>
        </p:nvSpPr>
        <p:spPr>
          <a:xfrm>
            <a:off x="566942" y="1177826"/>
            <a:ext cx="749530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/>
              <a:t>Desafio 1:</a:t>
            </a:r>
          </a:p>
          <a:p>
            <a:pPr>
              <a:lnSpc>
                <a:spcPct val="150000"/>
              </a:lnSpc>
            </a:pPr>
            <a:r>
              <a:rPr lang="pt-BR" sz="3200" dirty="0"/>
              <a:t>Gestão de invasões, turbações e esbulhos.</a:t>
            </a:r>
          </a:p>
          <a:p>
            <a:pPr>
              <a:lnSpc>
                <a:spcPct val="150000"/>
              </a:lnSpc>
            </a:pPr>
            <a:r>
              <a:rPr lang="pt-BR" sz="3200" b="1" dirty="0"/>
              <a:t>Ações: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dirty="0"/>
              <a:t>Reintegração de posse </a:t>
            </a:r>
          </a:p>
          <a:p>
            <a:r>
              <a:rPr lang="pt-BR" sz="2800" dirty="0"/>
              <a:t>(Processo 52710.010665/2021-51);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dirty="0"/>
              <a:t>Vigilância patrimonial</a:t>
            </a:r>
          </a:p>
          <a:p>
            <a:r>
              <a:rPr lang="pt-BR" sz="2800" dirty="0"/>
              <a:t>(Processo 52710.003013/2011-99).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3200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94F33C4-8A74-5A40-3BC1-3A2884D9D6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11" y="6342680"/>
            <a:ext cx="3440805" cy="57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38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" y="15345"/>
            <a:ext cx="948917" cy="100483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E45AD04-39EA-4202-ADDB-8BB9D5234B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11" y="1220623"/>
            <a:ext cx="620733" cy="55319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42D5CA0-5909-4990-8790-EEBD624BA53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11" y="3656227"/>
            <a:ext cx="620733" cy="553198"/>
          </a:xfrm>
          <a:prstGeom prst="rect">
            <a:avLst/>
          </a:prstGeom>
        </p:spPr>
      </p:pic>
      <p:sp>
        <p:nvSpPr>
          <p:cNvPr id="28" name="Retângulo 27"/>
          <p:cNvSpPr/>
          <p:nvPr/>
        </p:nvSpPr>
        <p:spPr>
          <a:xfrm>
            <a:off x="1414231" y="256150"/>
            <a:ext cx="8835588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Desafios atuais: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DC14387-9AD0-581F-9474-24F78649D879}"/>
              </a:ext>
            </a:extLst>
          </p:cNvPr>
          <p:cNvSpPr txBox="1"/>
          <p:nvPr/>
        </p:nvSpPr>
        <p:spPr>
          <a:xfrm>
            <a:off x="566942" y="1020176"/>
            <a:ext cx="749530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/>
              <a:t>Desafio 2:</a:t>
            </a:r>
          </a:p>
          <a:p>
            <a:pPr>
              <a:lnSpc>
                <a:spcPct val="150000"/>
              </a:lnSpc>
            </a:pPr>
            <a:r>
              <a:rPr lang="pt-BR" sz="3200" dirty="0"/>
              <a:t>Alteração do regramento de regularização fundiária para as características do DAS.</a:t>
            </a:r>
          </a:p>
          <a:p>
            <a:pPr>
              <a:lnSpc>
                <a:spcPct val="150000"/>
              </a:lnSpc>
            </a:pPr>
            <a:r>
              <a:rPr lang="pt-BR" sz="3200" b="1" dirty="0"/>
              <a:t>Ações: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dirty="0"/>
              <a:t>Revisão Resolução nº 71/2019</a:t>
            </a:r>
          </a:p>
          <a:p>
            <a:r>
              <a:rPr lang="pt-BR" sz="2800" dirty="0"/>
              <a:t>(Processo 52710.001633/2015-17);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200" dirty="0"/>
              <a:t>Alteração legislativa com apoio MDIC</a:t>
            </a:r>
          </a:p>
          <a:p>
            <a:r>
              <a:rPr lang="pt-BR" sz="2800" dirty="0"/>
              <a:t>(Processo 52710.004524/2024-42).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3200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94F33C4-8A74-5A40-3BC1-3A2884D9D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11" y="6342680"/>
            <a:ext cx="3440805" cy="573467"/>
          </a:xfrm>
          <a:prstGeom prst="rect">
            <a:avLst/>
          </a:prstGeom>
        </p:spPr>
      </p:pic>
      <p:pic>
        <p:nvPicPr>
          <p:cNvPr id="3" name="Imagem 8">
            <a:extLst>
              <a:ext uri="{FF2B5EF4-FFF2-40B4-BE49-F238E27FC236}">
                <a16:creationId xmlns:a16="http://schemas.microsoft.com/office/drawing/2014/main" id="{2BB5E62F-433F-D500-FEFD-7AF23CAF2753}"/>
              </a:ext>
            </a:extLst>
          </p:cNvPr>
          <p:cNvPicPr/>
          <p:nvPr/>
        </p:nvPicPr>
        <p:blipFill rotWithShape="1">
          <a:blip r:embed="rId5"/>
          <a:srcRect l="26268" t="8989" b="27135"/>
          <a:stretch/>
        </p:blipFill>
        <p:spPr>
          <a:xfrm>
            <a:off x="8592349" y="4490685"/>
            <a:ext cx="3599651" cy="1870364"/>
          </a:xfrm>
          <a:prstGeom prst="rect">
            <a:avLst/>
          </a:prstGeom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A741C69-F934-2A62-892C-3292CC9635A5}"/>
              </a:ext>
            </a:extLst>
          </p:cNvPr>
          <p:cNvPicPr/>
          <p:nvPr/>
        </p:nvPicPr>
        <p:blipFill rotWithShape="1">
          <a:blip r:embed="rId6"/>
          <a:srcRect l="12087" t="18483" r="9569" b="13659"/>
          <a:stretch/>
        </p:blipFill>
        <p:spPr>
          <a:xfrm>
            <a:off x="8562109" y="2313218"/>
            <a:ext cx="3629891" cy="2133600"/>
          </a:xfrm>
          <a:prstGeom prst="rect">
            <a:avLst/>
          </a:prstGeom>
          <a:ln>
            <a:noFill/>
          </a:ln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F6A3D90D-D3BB-8556-EF28-4FC2A2CD2472}"/>
              </a:ext>
            </a:extLst>
          </p:cNvPr>
          <p:cNvPicPr/>
          <p:nvPr/>
        </p:nvPicPr>
        <p:blipFill rotWithShape="1">
          <a:blip r:embed="rId7"/>
          <a:srcRect l="22101" t="29724" r="11973" b="8175"/>
          <a:stretch/>
        </p:blipFill>
        <p:spPr>
          <a:xfrm>
            <a:off x="8592349" y="-152400"/>
            <a:ext cx="3599651" cy="242058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171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tângulo 1"/>
            <p:cNvSpPr/>
            <p:nvPr/>
          </p:nvSpPr>
          <p:spPr>
            <a:xfrm>
              <a:off x="5123935" y="5750010"/>
              <a:ext cx="6679307" cy="5354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356" y="5629697"/>
            <a:ext cx="4579711" cy="76328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543300" y="1008105"/>
            <a:ext cx="8436667" cy="124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Obrigado !!!</a:t>
            </a:r>
          </a:p>
          <a:p>
            <a:pPr algn="r"/>
            <a:endParaRPr lang="pt-BR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pt-B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Superintendência Adjunta de Projetos</a:t>
            </a:r>
          </a:p>
          <a:p>
            <a:pPr algn="r"/>
            <a:endParaRPr lang="pt-BR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9697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|0.1|0.2|1|0.5|0.7|1.3|1.3|0.6|1"/>
</p:tagLst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14011</TotalTime>
  <Words>263</Words>
  <Application>Microsoft Office PowerPoint</Application>
  <PresentationFormat>Widescreen</PresentationFormat>
  <Paragraphs>62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8</vt:i4>
      </vt:variant>
    </vt:vector>
  </HeadingPairs>
  <TitlesOfParts>
    <vt:vector size="18" baseType="lpstr">
      <vt:lpstr>Arial</vt:lpstr>
      <vt:lpstr>Arial Narrow</vt:lpstr>
      <vt:lpstr>Ariel </vt:lpstr>
      <vt:lpstr>Calibri</vt:lpstr>
      <vt:lpstr>Calibri Light</vt:lpstr>
      <vt:lpstr>Wingdings</vt:lpstr>
      <vt:lpstr>1_Tema do Office</vt:lpstr>
      <vt:lpstr>Personalizar design</vt:lpstr>
      <vt:lpstr>Retrospectiva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Dave Mcliam Alves da Silva</dc:creator>
  <cp:lastModifiedBy>Familia Ramos</cp:lastModifiedBy>
  <cp:revision>1297</cp:revision>
  <cp:lastPrinted>2020-08-28T16:56:49Z</cp:lastPrinted>
  <dcterms:created xsi:type="dcterms:W3CDTF">2018-03-07T19:27:09Z</dcterms:created>
  <dcterms:modified xsi:type="dcterms:W3CDTF">2024-10-09T11:02:56Z</dcterms:modified>
</cp:coreProperties>
</file>