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9"/>
  </p:notesMasterIdLst>
  <p:sldIdLst>
    <p:sldId id="453" r:id="rId2"/>
    <p:sldId id="467" r:id="rId3"/>
    <p:sldId id="474" r:id="rId4"/>
    <p:sldId id="476" r:id="rId5"/>
    <p:sldId id="475" r:id="rId6"/>
    <p:sldId id="471" r:id="rId7"/>
    <p:sldId id="473" r:id="rId8"/>
  </p:sldIdLst>
  <p:sldSz cx="24384000" cy="13716000"/>
  <p:notesSz cx="6858000" cy="9144000"/>
  <p:embeddedFontLst>
    <p:embeddedFont>
      <p:font typeface="Arial Black" panose="020B0A04020102020204" pitchFamily="34" charset="0"/>
      <p:bold r:id="rId10"/>
    </p:embeddedFont>
    <p:embeddedFont>
      <p:font typeface="Helvetica Neue" panose="020B0604020202020204" charset="0"/>
      <p:regular r:id="rId11"/>
      <p:bold r:id="rId12"/>
      <p:boldItalic r:id="rId13"/>
    </p:embeddedFont>
    <p:embeddedFont>
      <p:font typeface="Montserrat Bold" panose="00000800000000000000" pitchFamily="2" charset="0"/>
      <p:bold r:id="rId14"/>
    </p:embeddedFont>
    <p:embeddedFont>
      <p:font typeface="Raleway" pitchFamily="2" charset="0"/>
      <p:regular r:id="rId15"/>
      <p:bold r:id="rId16"/>
      <p:italic r:id="rId17"/>
      <p:boldItalic r:id="rId18"/>
    </p:embeddedFont>
    <p:embeddedFont>
      <p:font typeface="Raleway Black" pitchFamily="2" charset="0"/>
      <p:bold r:id="rId19"/>
      <p:boldItalic r:id="rId20"/>
    </p:embeddedFont>
    <p:embeddedFont>
      <p:font typeface="Raleway ExtraBold" pitchFamily="2" charset="0"/>
      <p:bold r:id="rId21"/>
      <p:boldItalic r:id="rId22"/>
    </p:embeddedFont>
    <p:embeddedFont>
      <p:font typeface="Raleway Medium" pitchFamily="2" charset="0"/>
      <p:regular r:id="rId23"/>
      <p:italic r:id="rId24"/>
    </p:embeddedFont>
    <p:embeddedFont>
      <p:font typeface="Signika" panose="020B0604020202020204" charset="0"/>
      <p:regular r:id="rId25"/>
      <p:bold r:id="rId26"/>
    </p:embeddedFont>
  </p:embeddedFontLst>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457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914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1371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18288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22860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2743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3200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3657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15:guide id="1" orient="horz" pos="4320">
          <p15:clr>
            <a:srgbClr val="A4A3A4"/>
          </p15:clr>
        </p15:guide>
        <p15:guide id="2" pos="76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66"/>
    <a:srgbClr val="FFFFFF"/>
    <a:srgbClr val="99FFCC"/>
    <a:srgbClr val="009035"/>
    <a:srgbClr val="008000"/>
    <a:srgbClr val="4CA44C"/>
    <a:srgbClr val="FEF7DA"/>
    <a:srgbClr val="CDC4EE"/>
    <a:srgbClr val="13131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5940675A-B579-460E-94D1-54222C63F5DA}" styleName="Nenhum Estilo, Grade de Tabe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678" autoAdjust="0"/>
    <p:restoredTop sz="94971" autoAdjust="0"/>
  </p:normalViewPr>
  <p:slideViewPr>
    <p:cSldViewPr snapToGrid="0" snapToObjects="1">
      <p:cViewPr varScale="1">
        <p:scale>
          <a:sx n="32" d="100"/>
          <a:sy n="32" d="100"/>
        </p:scale>
        <p:origin x="786" y="84"/>
      </p:cViewPr>
      <p:guideLst>
        <p:guide orient="horz" pos="4320"/>
        <p:guide pos="7680"/>
      </p:guideLst>
    </p:cSldViewPr>
  </p:slideViewPr>
  <p:outlineViewPr>
    <p:cViewPr>
      <p:scale>
        <a:sx n="33" d="100"/>
        <a:sy n="33" d="100"/>
      </p:scale>
      <p:origin x="0" y="0"/>
    </p:cViewPr>
  </p:outlineViewPr>
  <p:notesTextViewPr>
    <p:cViewPr>
      <p:scale>
        <a:sx n="1" d="1"/>
        <a:sy n="1" d="1"/>
      </p:scale>
      <p:origin x="0" y="0"/>
    </p:cViewPr>
  </p:notesTextViewPr>
  <p:sorterViewPr>
    <p:cViewPr>
      <p:scale>
        <a:sx n="57" d="100"/>
        <a:sy n="57"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font" Target="fonts/font9.fntdata"/><Relationship Id="rId26" Type="http://schemas.openxmlformats.org/officeDocument/2006/relationships/font" Target="fonts/font17.fntdata"/><Relationship Id="rId3" Type="http://schemas.openxmlformats.org/officeDocument/2006/relationships/slide" Target="slides/slide2.xml"/><Relationship Id="rId21" Type="http://schemas.openxmlformats.org/officeDocument/2006/relationships/font" Target="fonts/font12.fntdata"/><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font" Target="fonts/font8.fntdata"/><Relationship Id="rId25" Type="http://schemas.openxmlformats.org/officeDocument/2006/relationships/font" Target="fonts/font16.fntdata"/><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font" Target="fonts/font11.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24" Type="http://schemas.openxmlformats.org/officeDocument/2006/relationships/font" Target="fonts/font15.fntdata"/><Relationship Id="rId5" Type="http://schemas.openxmlformats.org/officeDocument/2006/relationships/slide" Target="slides/slide4.xml"/><Relationship Id="rId15" Type="http://schemas.openxmlformats.org/officeDocument/2006/relationships/font" Target="fonts/font6.fntdata"/><Relationship Id="rId23" Type="http://schemas.openxmlformats.org/officeDocument/2006/relationships/font" Target="fonts/font14.fntdata"/><Relationship Id="rId28" Type="http://schemas.openxmlformats.org/officeDocument/2006/relationships/viewProps" Target="viewProps.xml"/><Relationship Id="rId10" Type="http://schemas.openxmlformats.org/officeDocument/2006/relationships/font" Target="fonts/font1.fntdata"/><Relationship Id="rId19"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5.fntdata"/><Relationship Id="rId22" Type="http://schemas.openxmlformats.org/officeDocument/2006/relationships/font" Target="fonts/font13.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4" name="Shape 44"/>
          <p:cNvSpPr>
            <a:spLocks noGrp="1" noRot="1" noChangeAspect="1"/>
          </p:cNvSpPr>
          <p:nvPr>
            <p:ph type="sldImg"/>
          </p:nvPr>
        </p:nvSpPr>
        <p:spPr>
          <a:xfrm>
            <a:off x="1143000" y="685800"/>
            <a:ext cx="4572000" cy="3429000"/>
          </a:xfrm>
          <a:prstGeom prst="rect">
            <a:avLst/>
          </a:prstGeom>
        </p:spPr>
        <p:txBody>
          <a:bodyPr/>
          <a:lstStyle/>
          <a:p>
            <a:endParaRPr dirty="0"/>
          </a:p>
        </p:txBody>
      </p:sp>
      <p:sp>
        <p:nvSpPr>
          <p:cNvPr id="45" name="Shape 45"/>
          <p:cNvSpPr>
            <a:spLocks noGrp="1"/>
          </p:cNvSpPr>
          <p:nvPr>
            <p:ph type="body" sz="quarter" idx="1"/>
          </p:nvPr>
        </p:nvSpPr>
        <p:spPr>
          <a:xfrm>
            <a:off x="914400" y="4343400"/>
            <a:ext cx="5029200" cy="4114800"/>
          </a:xfrm>
          <a:prstGeom prst="rect">
            <a:avLst/>
          </a:prstGeom>
        </p:spPr>
        <p:txBody>
          <a:bodyPr/>
          <a:lstStyle/>
          <a:p>
            <a:endParaRPr dirty="0"/>
          </a:p>
        </p:txBody>
      </p:sp>
    </p:spTree>
  </p:cSld>
  <p:clrMap bg1="lt1" tx1="dk1" bg2="lt2" tx2="dk2" accent1="accent1" accent2="accent2" accent3="accent3" accent4="accent4" accent5="accent5" accent6="accent6" hlink="hlink" folHlink="folHlink"/>
  <p:notesStyle>
    <a:lvl1pPr defTabSz="457200" latinLnBrk="0">
      <a:lnSpc>
        <a:spcPct val="117999"/>
      </a:lnSpc>
      <a:defRPr sz="2200" b="0" i="0">
        <a:latin typeface="Arial" panose="020B0604020202020204" pitchFamily="34" charset="0"/>
        <a:ea typeface="Helvetica Neue"/>
        <a:cs typeface="Arial" panose="020B0604020202020204" pitchFamily="34" charset="0"/>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Assinatura esquerda">
    <p:spTree>
      <p:nvGrpSpPr>
        <p:cNvPr id="1" name=""/>
        <p:cNvGrpSpPr/>
        <p:nvPr/>
      </p:nvGrpSpPr>
      <p:grpSpPr>
        <a:xfrm>
          <a:off x="0" y="0"/>
          <a:ext cx="0" cy="0"/>
          <a:chOff x="0" y="0"/>
          <a:chExt cx="0" cy="0"/>
        </a:xfrm>
      </p:grpSpPr>
      <p:sp>
        <p:nvSpPr>
          <p:cNvPr id="11" name="Circle"/>
          <p:cNvSpPr/>
          <p:nvPr/>
        </p:nvSpPr>
        <p:spPr>
          <a:xfrm>
            <a:off x="22441117" y="11878733"/>
            <a:ext cx="571501" cy="571501"/>
          </a:xfrm>
          <a:prstGeom prst="ellipse">
            <a:avLst/>
          </a:prstGeom>
          <a:solidFill>
            <a:srgbClr val="009035"/>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b="1" i="0" dirty="0">
              <a:latin typeface="Arial Black" panose="020B0604020202020204" pitchFamily="34" charset="0"/>
              <a:cs typeface="Arial Black" panose="020B0604020202020204" pitchFamily="34" charset="0"/>
            </a:endParaRPr>
          </a:p>
        </p:txBody>
      </p:sp>
      <p:sp>
        <p:nvSpPr>
          <p:cNvPr id="12" name="Slide Number"/>
          <p:cNvSpPr txBox="1">
            <a:spLocks noGrp="1"/>
          </p:cNvSpPr>
          <p:nvPr>
            <p:ph type="sldNum" sz="quarter" idx="2"/>
          </p:nvPr>
        </p:nvSpPr>
        <p:spPr>
          <a:xfrm>
            <a:off x="22445350" y="12014991"/>
            <a:ext cx="571501" cy="298984"/>
          </a:xfrm>
          <a:prstGeom prst="rect">
            <a:avLst/>
          </a:prstGeom>
        </p:spPr>
        <p:txBody>
          <a:bodyPr wrap="square"/>
          <a:lstStyle>
            <a:lvl1pPr>
              <a:defRPr sz="1600" b="1">
                <a:solidFill>
                  <a:srgbClr val="F0F0F0"/>
                </a:solidFill>
                <a:latin typeface="Signika" panose="02010003020600000004" pitchFamily="2" charset="0"/>
                <a:ea typeface="Signika" panose="02010003020600000004" pitchFamily="2" charset="0"/>
                <a:cs typeface="Arial"/>
                <a:sym typeface="Arial"/>
              </a:defRPr>
            </a:lvl1pPr>
          </a:lstStyle>
          <a:p>
            <a:fld id="{86CB4B4D-7CA3-9044-876B-883B54F8677D}" type="slidenum">
              <a:rPr lang="pt-BR" smtClean="0"/>
              <a:pPr/>
              <a:t>‹nº›</a:t>
            </a:fld>
            <a:endParaRPr lang="pt-BR" dirty="0"/>
          </a:p>
        </p:txBody>
      </p:sp>
      <p:sp>
        <p:nvSpPr>
          <p:cNvPr id="14" name="Graphic 172"/>
          <p:cNvSpPr/>
          <p:nvPr/>
        </p:nvSpPr>
        <p:spPr>
          <a:xfrm>
            <a:off x="22510300" y="1327027"/>
            <a:ext cx="433135" cy="284245"/>
          </a:xfrm>
          <a:custGeom>
            <a:avLst/>
            <a:gdLst/>
            <a:ahLst/>
            <a:cxnLst>
              <a:cxn ang="0">
                <a:pos x="wd2" y="hd2"/>
              </a:cxn>
              <a:cxn ang="5400000">
                <a:pos x="wd2" y="hd2"/>
              </a:cxn>
              <a:cxn ang="10800000">
                <a:pos x="wd2" y="hd2"/>
              </a:cxn>
              <a:cxn ang="16200000">
                <a:pos x="wd2" y="hd2"/>
              </a:cxn>
            </a:cxnLst>
            <a:rect l="0" t="0" r="r" b="b"/>
            <a:pathLst>
              <a:path w="21600" h="21600" extrusionOk="0">
                <a:moveTo>
                  <a:pt x="20588" y="12343"/>
                </a:moveTo>
                <a:lnTo>
                  <a:pt x="1013" y="12343"/>
                </a:lnTo>
                <a:cubicBezTo>
                  <a:pt x="453" y="12343"/>
                  <a:pt x="0" y="11652"/>
                  <a:pt x="0" y="10800"/>
                </a:cubicBezTo>
                <a:cubicBezTo>
                  <a:pt x="0" y="9948"/>
                  <a:pt x="453" y="9257"/>
                  <a:pt x="1013" y="9257"/>
                </a:cubicBezTo>
                <a:lnTo>
                  <a:pt x="20588" y="9257"/>
                </a:lnTo>
                <a:cubicBezTo>
                  <a:pt x="21147" y="9257"/>
                  <a:pt x="21600" y="9948"/>
                  <a:pt x="21600" y="10800"/>
                </a:cubicBezTo>
                <a:cubicBezTo>
                  <a:pt x="21600" y="11652"/>
                  <a:pt x="21147" y="12343"/>
                  <a:pt x="20588" y="12343"/>
                </a:cubicBezTo>
                <a:close/>
                <a:moveTo>
                  <a:pt x="21600" y="1543"/>
                </a:moveTo>
                <a:cubicBezTo>
                  <a:pt x="21600" y="691"/>
                  <a:pt x="21147" y="0"/>
                  <a:pt x="20588" y="0"/>
                </a:cubicBezTo>
                <a:lnTo>
                  <a:pt x="1013" y="0"/>
                </a:lnTo>
                <a:cubicBezTo>
                  <a:pt x="453" y="0"/>
                  <a:pt x="0" y="691"/>
                  <a:pt x="0" y="1543"/>
                </a:cubicBezTo>
                <a:cubicBezTo>
                  <a:pt x="0" y="2395"/>
                  <a:pt x="453" y="3086"/>
                  <a:pt x="1013" y="3086"/>
                </a:cubicBezTo>
                <a:lnTo>
                  <a:pt x="20588" y="3086"/>
                </a:lnTo>
                <a:cubicBezTo>
                  <a:pt x="21147" y="3086"/>
                  <a:pt x="21600" y="2395"/>
                  <a:pt x="21600" y="1543"/>
                </a:cubicBezTo>
                <a:close/>
                <a:moveTo>
                  <a:pt x="21600" y="20057"/>
                </a:moveTo>
                <a:cubicBezTo>
                  <a:pt x="21600" y="19205"/>
                  <a:pt x="21147" y="18514"/>
                  <a:pt x="20588" y="18514"/>
                </a:cubicBezTo>
                <a:lnTo>
                  <a:pt x="1013" y="18514"/>
                </a:lnTo>
                <a:cubicBezTo>
                  <a:pt x="453" y="18514"/>
                  <a:pt x="0" y="19205"/>
                  <a:pt x="0" y="20057"/>
                </a:cubicBezTo>
                <a:cubicBezTo>
                  <a:pt x="0" y="20909"/>
                  <a:pt x="453" y="21600"/>
                  <a:pt x="1013" y="21600"/>
                </a:cubicBezTo>
                <a:lnTo>
                  <a:pt x="20588" y="21600"/>
                </a:lnTo>
                <a:cubicBezTo>
                  <a:pt x="21147" y="21600"/>
                  <a:pt x="21600" y="20909"/>
                  <a:pt x="21600" y="20057"/>
                </a:cubicBezTo>
                <a:close/>
              </a:path>
            </a:pathLst>
          </a:custGeom>
          <a:solidFill>
            <a:schemeClr val="accent5"/>
          </a:solidFill>
          <a:ln w="12700">
            <a:miter lim="400000"/>
          </a:ln>
        </p:spPr>
        <p:txBody>
          <a:bodyPr lIns="45719" rIns="45719" anchor="ctr"/>
          <a:lstStyle/>
          <a:p>
            <a:pPr>
              <a:defRPr sz="3200" b="0">
                <a:solidFill>
                  <a:srgbClr val="FFFFFF"/>
                </a:solidFill>
                <a:latin typeface="+mn-lt"/>
                <a:ea typeface="+mn-ea"/>
                <a:cs typeface="+mn-cs"/>
                <a:sym typeface="Helvetica Neue Medium"/>
              </a:defRPr>
            </a:pPr>
            <a:endParaRPr b="1" i="0" dirty="0">
              <a:latin typeface="Arial Black" panose="020B0604020202020204" pitchFamily="34" charset="0"/>
              <a:cs typeface="Arial Black" panose="020B0604020202020204" pitchFamily="34" charset="0"/>
            </a:endParaRPr>
          </a:p>
        </p:txBody>
      </p:sp>
      <p:pic>
        <p:nvPicPr>
          <p:cNvPr id="4" name="Imagem 3">
            <a:extLst>
              <a:ext uri="{FF2B5EF4-FFF2-40B4-BE49-F238E27FC236}">
                <a16:creationId xmlns:a16="http://schemas.microsoft.com/office/drawing/2014/main" id="{C2E2572B-5F04-7A67-33F8-31F80CF5ABA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6389" y="364084"/>
            <a:ext cx="2295698" cy="1115053"/>
          </a:xfrm>
          <a:prstGeom prst="rect">
            <a:avLst/>
          </a:prstGeom>
        </p:spPr>
      </p:pic>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Assinatura direita">
    <p:spTree>
      <p:nvGrpSpPr>
        <p:cNvPr id="1" name=""/>
        <p:cNvGrpSpPr/>
        <p:nvPr/>
      </p:nvGrpSpPr>
      <p:grpSpPr>
        <a:xfrm>
          <a:off x="0" y="0"/>
          <a:ext cx="0" cy="0"/>
          <a:chOff x="0" y="0"/>
          <a:chExt cx="0" cy="0"/>
        </a:xfrm>
      </p:grpSpPr>
      <p:sp>
        <p:nvSpPr>
          <p:cNvPr id="11" name="Circle"/>
          <p:cNvSpPr/>
          <p:nvPr userDrawn="1"/>
        </p:nvSpPr>
        <p:spPr>
          <a:xfrm>
            <a:off x="22441117" y="11878733"/>
            <a:ext cx="571501" cy="571501"/>
          </a:xfrm>
          <a:prstGeom prst="ellipse">
            <a:avLst/>
          </a:prstGeom>
          <a:solidFill>
            <a:srgbClr val="009035"/>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b="1" i="0" dirty="0">
              <a:latin typeface="Arial Black" panose="020B0604020202020204" pitchFamily="34" charset="0"/>
              <a:cs typeface="Arial Black" panose="020B0604020202020204" pitchFamily="34" charset="0"/>
            </a:endParaRPr>
          </a:p>
        </p:txBody>
      </p:sp>
      <p:sp>
        <p:nvSpPr>
          <p:cNvPr id="12" name="Slide Number"/>
          <p:cNvSpPr txBox="1">
            <a:spLocks noGrp="1"/>
          </p:cNvSpPr>
          <p:nvPr>
            <p:ph type="sldNum" sz="quarter" idx="2"/>
          </p:nvPr>
        </p:nvSpPr>
        <p:spPr>
          <a:xfrm>
            <a:off x="22445350" y="12014991"/>
            <a:ext cx="571501" cy="298984"/>
          </a:xfrm>
          <a:prstGeom prst="rect">
            <a:avLst/>
          </a:prstGeom>
        </p:spPr>
        <p:txBody>
          <a:bodyPr wrap="square"/>
          <a:lstStyle>
            <a:lvl1pPr>
              <a:defRPr sz="1600" b="1">
                <a:solidFill>
                  <a:srgbClr val="F0F0F0"/>
                </a:solidFill>
                <a:latin typeface="Signika" panose="02010003020600000004" pitchFamily="2" charset="0"/>
                <a:ea typeface="Signika" panose="02010003020600000004" pitchFamily="2" charset="0"/>
                <a:cs typeface="Arial"/>
                <a:sym typeface="Arial"/>
              </a:defRPr>
            </a:lvl1pPr>
          </a:lstStyle>
          <a:p>
            <a:fld id="{86CB4B4D-7CA3-9044-876B-883B54F8677D}" type="slidenum">
              <a:rPr lang="pt-BR" smtClean="0"/>
              <a:pPr/>
              <a:t>‹nº›</a:t>
            </a:fld>
            <a:endParaRPr lang="pt-BR" dirty="0"/>
          </a:p>
        </p:txBody>
      </p:sp>
      <p:sp>
        <p:nvSpPr>
          <p:cNvPr id="14" name="Graphic 172"/>
          <p:cNvSpPr/>
          <p:nvPr/>
        </p:nvSpPr>
        <p:spPr>
          <a:xfrm>
            <a:off x="1092238" y="1184904"/>
            <a:ext cx="433135" cy="284245"/>
          </a:xfrm>
          <a:custGeom>
            <a:avLst/>
            <a:gdLst/>
            <a:ahLst/>
            <a:cxnLst>
              <a:cxn ang="0">
                <a:pos x="wd2" y="hd2"/>
              </a:cxn>
              <a:cxn ang="5400000">
                <a:pos x="wd2" y="hd2"/>
              </a:cxn>
              <a:cxn ang="10800000">
                <a:pos x="wd2" y="hd2"/>
              </a:cxn>
              <a:cxn ang="16200000">
                <a:pos x="wd2" y="hd2"/>
              </a:cxn>
            </a:cxnLst>
            <a:rect l="0" t="0" r="r" b="b"/>
            <a:pathLst>
              <a:path w="21600" h="21600" extrusionOk="0">
                <a:moveTo>
                  <a:pt x="20588" y="12343"/>
                </a:moveTo>
                <a:lnTo>
                  <a:pt x="1013" y="12343"/>
                </a:lnTo>
                <a:cubicBezTo>
                  <a:pt x="453" y="12343"/>
                  <a:pt x="0" y="11652"/>
                  <a:pt x="0" y="10800"/>
                </a:cubicBezTo>
                <a:cubicBezTo>
                  <a:pt x="0" y="9948"/>
                  <a:pt x="453" y="9257"/>
                  <a:pt x="1013" y="9257"/>
                </a:cubicBezTo>
                <a:lnTo>
                  <a:pt x="20588" y="9257"/>
                </a:lnTo>
                <a:cubicBezTo>
                  <a:pt x="21147" y="9257"/>
                  <a:pt x="21600" y="9948"/>
                  <a:pt x="21600" y="10800"/>
                </a:cubicBezTo>
                <a:cubicBezTo>
                  <a:pt x="21600" y="11652"/>
                  <a:pt x="21147" y="12343"/>
                  <a:pt x="20588" y="12343"/>
                </a:cubicBezTo>
                <a:close/>
                <a:moveTo>
                  <a:pt x="21600" y="1543"/>
                </a:moveTo>
                <a:cubicBezTo>
                  <a:pt x="21600" y="691"/>
                  <a:pt x="21147" y="0"/>
                  <a:pt x="20588" y="0"/>
                </a:cubicBezTo>
                <a:lnTo>
                  <a:pt x="1013" y="0"/>
                </a:lnTo>
                <a:cubicBezTo>
                  <a:pt x="453" y="0"/>
                  <a:pt x="0" y="691"/>
                  <a:pt x="0" y="1543"/>
                </a:cubicBezTo>
                <a:cubicBezTo>
                  <a:pt x="0" y="2395"/>
                  <a:pt x="453" y="3086"/>
                  <a:pt x="1013" y="3086"/>
                </a:cubicBezTo>
                <a:lnTo>
                  <a:pt x="20588" y="3086"/>
                </a:lnTo>
                <a:cubicBezTo>
                  <a:pt x="21147" y="3086"/>
                  <a:pt x="21600" y="2395"/>
                  <a:pt x="21600" y="1543"/>
                </a:cubicBezTo>
                <a:close/>
                <a:moveTo>
                  <a:pt x="21600" y="20057"/>
                </a:moveTo>
                <a:cubicBezTo>
                  <a:pt x="21600" y="19205"/>
                  <a:pt x="21147" y="18514"/>
                  <a:pt x="20588" y="18514"/>
                </a:cubicBezTo>
                <a:lnTo>
                  <a:pt x="1013" y="18514"/>
                </a:lnTo>
                <a:cubicBezTo>
                  <a:pt x="453" y="18514"/>
                  <a:pt x="0" y="19205"/>
                  <a:pt x="0" y="20057"/>
                </a:cubicBezTo>
                <a:cubicBezTo>
                  <a:pt x="0" y="20909"/>
                  <a:pt x="453" y="21600"/>
                  <a:pt x="1013" y="21600"/>
                </a:cubicBezTo>
                <a:lnTo>
                  <a:pt x="20588" y="21600"/>
                </a:lnTo>
                <a:cubicBezTo>
                  <a:pt x="21147" y="21600"/>
                  <a:pt x="21600" y="20909"/>
                  <a:pt x="21600" y="20057"/>
                </a:cubicBezTo>
                <a:close/>
              </a:path>
            </a:pathLst>
          </a:custGeom>
          <a:solidFill>
            <a:schemeClr val="accent5"/>
          </a:solidFill>
          <a:ln w="12700">
            <a:miter lim="400000"/>
          </a:ln>
        </p:spPr>
        <p:txBody>
          <a:bodyPr lIns="45719" rIns="45719" anchor="ctr"/>
          <a:lstStyle/>
          <a:p>
            <a:pPr>
              <a:defRPr sz="3200" b="0">
                <a:solidFill>
                  <a:srgbClr val="FFFFFF"/>
                </a:solidFill>
                <a:latin typeface="+mn-lt"/>
                <a:ea typeface="+mn-ea"/>
                <a:cs typeface="+mn-cs"/>
                <a:sym typeface="Helvetica Neue Medium"/>
              </a:defRPr>
            </a:pPr>
            <a:endParaRPr b="1" i="0" dirty="0">
              <a:latin typeface="Arial Black" panose="020B0604020202020204" pitchFamily="34" charset="0"/>
              <a:cs typeface="Arial Black" panose="020B0604020202020204" pitchFamily="34" charset="0"/>
            </a:endParaRPr>
          </a:p>
        </p:txBody>
      </p:sp>
      <p:pic>
        <p:nvPicPr>
          <p:cNvPr id="3" name="Imagem 2">
            <a:extLst>
              <a:ext uri="{FF2B5EF4-FFF2-40B4-BE49-F238E27FC236}">
                <a16:creationId xmlns:a16="http://schemas.microsoft.com/office/drawing/2014/main" id="{C75848E6-8B3E-527C-21BF-AD1B865231F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297501" y="627377"/>
            <a:ext cx="2295698" cy="1115053"/>
          </a:xfrm>
          <a:prstGeom prst="rect">
            <a:avLst/>
          </a:prstGeom>
        </p:spPr>
      </p:pic>
    </p:spTree>
    <p:extLst>
      <p:ext uri="{BB962C8B-B14F-4D97-AF65-F5344CB8AC3E}">
        <p14:creationId xmlns:p14="http://schemas.microsoft.com/office/powerpoint/2010/main" val="3707213518"/>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Assinatura direita sem página">
    <p:spTree>
      <p:nvGrpSpPr>
        <p:cNvPr id="1" name=""/>
        <p:cNvGrpSpPr/>
        <p:nvPr/>
      </p:nvGrpSpPr>
      <p:grpSpPr>
        <a:xfrm>
          <a:off x="0" y="0"/>
          <a:ext cx="0" cy="0"/>
          <a:chOff x="0" y="0"/>
          <a:chExt cx="0" cy="0"/>
        </a:xfrm>
      </p:grpSpPr>
      <p:sp>
        <p:nvSpPr>
          <p:cNvPr id="14" name="Graphic 172"/>
          <p:cNvSpPr/>
          <p:nvPr userDrawn="1"/>
        </p:nvSpPr>
        <p:spPr>
          <a:xfrm>
            <a:off x="1092238" y="1184904"/>
            <a:ext cx="433135" cy="284245"/>
          </a:xfrm>
          <a:custGeom>
            <a:avLst/>
            <a:gdLst/>
            <a:ahLst/>
            <a:cxnLst>
              <a:cxn ang="0">
                <a:pos x="wd2" y="hd2"/>
              </a:cxn>
              <a:cxn ang="5400000">
                <a:pos x="wd2" y="hd2"/>
              </a:cxn>
              <a:cxn ang="10800000">
                <a:pos x="wd2" y="hd2"/>
              </a:cxn>
              <a:cxn ang="16200000">
                <a:pos x="wd2" y="hd2"/>
              </a:cxn>
            </a:cxnLst>
            <a:rect l="0" t="0" r="r" b="b"/>
            <a:pathLst>
              <a:path w="21600" h="21600" extrusionOk="0">
                <a:moveTo>
                  <a:pt x="20588" y="12343"/>
                </a:moveTo>
                <a:lnTo>
                  <a:pt x="1013" y="12343"/>
                </a:lnTo>
                <a:cubicBezTo>
                  <a:pt x="453" y="12343"/>
                  <a:pt x="0" y="11652"/>
                  <a:pt x="0" y="10800"/>
                </a:cubicBezTo>
                <a:cubicBezTo>
                  <a:pt x="0" y="9948"/>
                  <a:pt x="453" y="9257"/>
                  <a:pt x="1013" y="9257"/>
                </a:cubicBezTo>
                <a:lnTo>
                  <a:pt x="20588" y="9257"/>
                </a:lnTo>
                <a:cubicBezTo>
                  <a:pt x="21147" y="9257"/>
                  <a:pt x="21600" y="9948"/>
                  <a:pt x="21600" y="10800"/>
                </a:cubicBezTo>
                <a:cubicBezTo>
                  <a:pt x="21600" y="11652"/>
                  <a:pt x="21147" y="12343"/>
                  <a:pt x="20588" y="12343"/>
                </a:cubicBezTo>
                <a:close/>
                <a:moveTo>
                  <a:pt x="21600" y="1543"/>
                </a:moveTo>
                <a:cubicBezTo>
                  <a:pt x="21600" y="691"/>
                  <a:pt x="21147" y="0"/>
                  <a:pt x="20588" y="0"/>
                </a:cubicBezTo>
                <a:lnTo>
                  <a:pt x="1013" y="0"/>
                </a:lnTo>
                <a:cubicBezTo>
                  <a:pt x="453" y="0"/>
                  <a:pt x="0" y="691"/>
                  <a:pt x="0" y="1543"/>
                </a:cubicBezTo>
                <a:cubicBezTo>
                  <a:pt x="0" y="2395"/>
                  <a:pt x="453" y="3086"/>
                  <a:pt x="1013" y="3086"/>
                </a:cubicBezTo>
                <a:lnTo>
                  <a:pt x="20588" y="3086"/>
                </a:lnTo>
                <a:cubicBezTo>
                  <a:pt x="21147" y="3086"/>
                  <a:pt x="21600" y="2395"/>
                  <a:pt x="21600" y="1543"/>
                </a:cubicBezTo>
                <a:close/>
                <a:moveTo>
                  <a:pt x="21600" y="20057"/>
                </a:moveTo>
                <a:cubicBezTo>
                  <a:pt x="21600" y="19205"/>
                  <a:pt x="21147" y="18514"/>
                  <a:pt x="20588" y="18514"/>
                </a:cubicBezTo>
                <a:lnTo>
                  <a:pt x="1013" y="18514"/>
                </a:lnTo>
                <a:cubicBezTo>
                  <a:pt x="453" y="18514"/>
                  <a:pt x="0" y="19205"/>
                  <a:pt x="0" y="20057"/>
                </a:cubicBezTo>
                <a:cubicBezTo>
                  <a:pt x="0" y="20909"/>
                  <a:pt x="453" y="21600"/>
                  <a:pt x="1013" y="21600"/>
                </a:cubicBezTo>
                <a:lnTo>
                  <a:pt x="20588" y="21600"/>
                </a:lnTo>
                <a:cubicBezTo>
                  <a:pt x="21147" y="21600"/>
                  <a:pt x="21600" y="20909"/>
                  <a:pt x="21600" y="20057"/>
                </a:cubicBezTo>
                <a:close/>
              </a:path>
            </a:pathLst>
          </a:custGeom>
          <a:solidFill>
            <a:schemeClr val="accent5"/>
          </a:solidFill>
          <a:ln w="12700">
            <a:miter lim="400000"/>
          </a:ln>
        </p:spPr>
        <p:txBody>
          <a:bodyPr lIns="45719" rIns="45719" anchor="ctr"/>
          <a:lstStyle/>
          <a:p>
            <a:pPr>
              <a:defRPr sz="3200" b="0">
                <a:solidFill>
                  <a:srgbClr val="FFFFFF"/>
                </a:solidFill>
                <a:latin typeface="+mn-lt"/>
                <a:ea typeface="+mn-ea"/>
                <a:cs typeface="+mn-cs"/>
                <a:sym typeface="Helvetica Neue Medium"/>
              </a:defRPr>
            </a:pPr>
            <a:endParaRPr b="1" i="0" dirty="0">
              <a:latin typeface="+mj-lt"/>
              <a:cs typeface="Arial Black" panose="020B0604020202020204" pitchFamily="34" charset="0"/>
            </a:endParaRPr>
          </a:p>
        </p:txBody>
      </p:sp>
      <p:pic>
        <p:nvPicPr>
          <p:cNvPr id="5" name="Imagem 4">
            <a:extLst>
              <a:ext uri="{FF2B5EF4-FFF2-40B4-BE49-F238E27FC236}">
                <a16:creationId xmlns:a16="http://schemas.microsoft.com/office/drawing/2014/main" id="{1135C15C-DEDB-B115-A87B-90E720D9452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297501" y="627377"/>
            <a:ext cx="2295698" cy="1115053"/>
          </a:xfrm>
          <a:prstGeom prst="rect">
            <a:avLst/>
          </a:prstGeom>
        </p:spPr>
      </p:pic>
    </p:spTree>
    <p:extLst>
      <p:ext uri="{BB962C8B-B14F-4D97-AF65-F5344CB8AC3E}">
        <p14:creationId xmlns:p14="http://schemas.microsoft.com/office/powerpoint/2010/main" val="2611779345"/>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mp; Subtitle">
    <p:spTree>
      <p:nvGrpSpPr>
        <p:cNvPr id="1" name=""/>
        <p:cNvGrpSpPr/>
        <p:nvPr/>
      </p:nvGrpSpPr>
      <p:grpSpPr>
        <a:xfrm>
          <a:off x="0" y="0"/>
          <a:ext cx="0" cy="0"/>
          <a:chOff x="0" y="0"/>
          <a:chExt cx="0" cy="0"/>
        </a:xfrm>
      </p:grpSpPr>
      <p:sp>
        <p:nvSpPr>
          <p:cNvPr id="8" name="Picture Placeholder 5">
            <a:extLst>
              <a:ext uri="{FF2B5EF4-FFF2-40B4-BE49-F238E27FC236}">
                <a16:creationId xmlns:a16="http://schemas.microsoft.com/office/drawing/2014/main" id="{779D4465-6545-5D4F-801A-EC064030158A}"/>
              </a:ext>
            </a:extLst>
          </p:cNvPr>
          <p:cNvSpPr>
            <a:spLocks noGrp="1"/>
          </p:cNvSpPr>
          <p:nvPr>
            <p:ph type="pic" sz="quarter" idx="14"/>
          </p:nvPr>
        </p:nvSpPr>
        <p:spPr>
          <a:xfrm>
            <a:off x="12764278" y="686065"/>
            <a:ext cx="10639145" cy="11214542"/>
          </a:xfrm>
          <a:prstGeom prst="roundRect">
            <a:avLst>
              <a:gd name="adj" fmla="val 2636"/>
            </a:avLst>
          </a:prstGeom>
        </p:spPr>
      </p:sp>
    </p:spTree>
    <p:extLst>
      <p:ext uri="{BB962C8B-B14F-4D97-AF65-F5344CB8AC3E}">
        <p14:creationId xmlns:p14="http://schemas.microsoft.com/office/powerpoint/2010/main" val="197704675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ssinatura + 8 fotos">
    <p:spTree>
      <p:nvGrpSpPr>
        <p:cNvPr id="1" name=""/>
        <p:cNvGrpSpPr/>
        <p:nvPr/>
      </p:nvGrpSpPr>
      <p:grpSpPr>
        <a:xfrm>
          <a:off x="0" y="0"/>
          <a:ext cx="0" cy="0"/>
          <a:chOff x="0" y="0"/>
          <a:chExt cx="0" cy="0"/>
        </a:xfrm>
      </p:grpSpPr>
      <p:sp>
        <p:nvSpPr>
          <p:cNvPr id="14" name="Graphic 172"/>
          <p:cNvSpPr/>
          <p:nvPr/>
        </p:nvSpPr>
        <p:spPr>
          <a:xfrm>
            <a:off x="22510300" y="1327027"/>
            <a:ext cx="433135" cy="284245"/>
          </a:xfrm>
          <a:custGeom>
            <a:avLst/>
            <a:gdLst/>
            <a:ahLst/>
            <a:cxnLst>
              <a:cxn ang="0">
                <a:pos x="wd2" y="hd2"/>
              </a:cxn>
              <a:cxn ang="5400000">
                <a:pos x="wd2" y="hd2"/>
              </a:cxn>
              <a:cxn ang="10800000">
                <a:pos x="wd2" y="hd2"/>
              </a:cxn>
              <a:cxn ang="16200000">
                <a:pos x="wd2" y="hd2"/>
              </a:cxn>
            </a:cxnLst>
            <a:rect l="0" t="0" r="r" b="b"/>
            <a:pathLst>
              <a:path w="21600" h="21600" extrusionOk="0">
                <a:moveTo>
                  <a:pt x="20588" y="12343"/>
                </a:moveTo>
                <a:lnTo>
                  <a:pt x="1013" y="12343"/>
                </a:lnTo>
                <a:cubicBezTo>
                  <a:pt x="453" y="12343"/>
                  <a:pt x="0" y="11652"/>
                  <a:pt x="0" y="10800"/>
                </a:cubicBezTo>
                <a:cubicBezTo>
                  <a:pt x="0" y="9948"/>
                  <a:pt x="453" y="9257"/>
                  <a:pt x="1013" y="9257"/>
                </a:cubicBezTo>
                <a:lnTo>
                  <a:pt x="20588" y="9257"/>
                </a:lnTo>
                <a:cubicBezTo>
                  <a:pt x="21147" y="9257"/>
                  <a:pt x="21600" y="9948"/>
                  <a:pt x="21600" y="10800"/>
                </a:cubicBezTo>
                <a:cubicBezTo>
                  <a:pt x="21600" y="11652"/>
                  <a:pt x="21147" y="12343"/>
                  <a:pt x="20588" y="12343"/>
                </a:cubicBezTo>
                <a:close/>
                <a:moveTo>
                  <a:pt x="21600" y="1543"/>
                </a:moveTo>
                <a:cubicBezTo>
                  <a:pt x="21600" y="691"/>
                  <a:pt x="21147" y="0"/>
                  <a:pt x="20588" y="0"/>
                </a:cubicBezTo>
                <a:lnTo>
                  <a:pt x="1013" y="0"/>
                </a:lnTo>
                <a:cubicBezTo>
                  <a:pt x="453" y="0"/>
                  <a:pt x="0" y="691"/>
                  <a:pt x="0" y="1543"/>
                </a:cubicBezTo>
                <a:cubicBezTo>
                  <a:pt x="0" y="2395"/>
                  <a:pt x="453" y="3086"/>
                  <a:pt x="1013" y="3086"/>
                </a:cubicBezTo>
                <a:lnTo>
                  <a:pt x="20588" y="3086"/>
                </a:lnTo>
                <a:cubicBezTo>
                  <a:pt x="21147" y="3086"/>
                  <a:pt x="21600" y="2395"/>
                  <a:pt x="21600" y="1543"/>
                </a:cubicBezTo>
                <a:close/>
                <a:moveTo>
                  <a:pt x="21600" y="20057"/>
                </a:moveTo>
                <a:cubicBezTo>
                  <a:pt x="21600" y="19205"/>
                  <a:pt x="21147" y="18514"/>
                  <a:pt x="20588" y="18514"/>
                </a:cubicBezTo>
                <a:lnTo>
                  <a:pt x="1013" y="18514"/>
                </a:lnTo>
                <a:cubicBezTo>
                  <a:pt x="453" y="18514"/>
                  <a:pt x="0" y="19205"/>
                  <a:pt x="0" y="20057"/>
                </a:cubicBezTo>
                <a:cubicBezTo>
                  <a:pt x="0" y="20909"/>
                  <a:pt x="453" y="21600"/>
                  <a:pt x="1013" y="21600"/>
                </a:cubicBezTo>
                <a:lnTo>
                  <a:pt x="20588" y="21600"/>
                </a:lnTo>
                <a:cubicBezTo>
                  <a:pt x="21147" y="21600"/>
                  <a:pt x="21600" y="20909"/>
                  <a:pt x="21600" y="20057"/>
                </a:cubicBezTo>
                <a:close/>
              </a:path>
            </a:pathLst>
          </a:custGeom>
          <a:solidFill>
            <a:schemeClr val="accent5"/>
          </a:solidFill>
          <a:ln w="12700">
            <a:miter lim="400000"/>
          </a:ln>
        </p:spPr>
        <p:txBody>
          <a:bodyPr lIns="45719" rIns="45719" anchor="ctr"/>
          <a:lstStyle/>
          <a:p>
            <a:pPr>
              <a:defRPr sz="3200" b="0">
                <a:solidFill>
                  <a:srgbClr val="FFFFFF"/>
                </a:solidFill>
                <a:latin typeface="+mn-lt"/>
                <a:ea typeface="+mn-ea"/>
                <a:cs typeface="+mn-cs"/>
                <a:sym typeface="Helvetica Neue Medium"/>
              </a:defRPr>
            </a:pPr>
            <a:endParaRPr b="1" i="0" dirty="0">
              <a:latin typeface="Arial Black" panose="020B0604020202020204" pitchFamily="34" charset="0"/>
              <a:cs typeface="Arial Black" panose="020B0604020202020204" pitchFamily="34" charset="0"/>
            </a:endParaRPr>
          </a:p>
        </p:txBody>
      </p:sp>
      <p:sp>
        <p:nvSpPr>
          <p:cNvPr id="3" name="Picture Placeholder 2">
            <a:extLst>
              <a:ext uri="{FF2B5EF4-FFF2-40B4-BE49-F238E27FC236}">
                <a16:creationId xmlns:a16="http://schemas.microsoft.com/office/drawing/2014/main" id="{645D3E87-3C0B-F341-A27B-E2D273F59996}"/>
              </a:ext>
            </a:extLst>
          </p:cNvPr>
          <p:cNvSpPr>
            <a:spLocks noGrp="1"/>
          </p:cNvSpPr>
          <p:nvPr>
            <p:ph type="pic" sz="quarter" idx="10"/>
          </p:nvPr>
        </p:nvSpPr>
        <p:spPr>
          <a:xfrm>
            <a:off x="4412414" y="3867576"/>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mj-lt"/>
                <a:cs typeface="Arial" panose="020B0604020202020204" pitchFamily="34" charset="0"/>
              </a:defRPr>
            </a:lvl1pPr>
          </a:lstStyle>
          <a:p>
            <a:endParaRPr lang="x-none" dirty="0"/>
          </a:p>
        </p:txBody>
      </p:sp>
      <p:sp>
        <p:nvSpPr>
          <p:cNvPr id="8" name="Picture Placeholder 2">
            <a:extLst>
              <a:ext uri="{FF2B5EF4-FFF2-40B4-BE49-F238E27FC236}">
                <a16:creationId xmlns:a16="http://schemas.microsoft.com/office/drawing/2014/main" id="{5E391CB4-F622-EE43-B7C0-C3795A8A817F}"/>
              </a:ext>
            </a:extLst>
          </p:cNvPr>
          <p:cNvSpPr>
            <a:spLocks noGrp="1"/>
          </p:cNvSpPr>
          <p:nvPr>
            <p:ph type="pic" sz="quarter" idx="11"/>
          </p:nvPr>
        </p:nvSpPr>
        <p:spPr>
          <a:xfrm>
            <a:off x="7735451" y="3867576"/>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mj-lt"/>
                <a:cs typeface="Arial" panose="020B0604020202020204" pitchFamily="34" charset="0"/>
              </a:defRPr>
            </a:lvl1pPr>
          </a:lstStyle>
          <a:p>
            <a:endParaRPr lang="x-none" dirty="0"/>
          </a:p>
        </p:txBody>
      </p:sp>
      <p:sp>
        <p:nvSpPr>
          <p:cNvPr id="9" name="Picture Placeholder 2">
            <a:extLst>
              <a:ext uri="{FF2B5EF4-FFF2-40B4-BE49-F238E27FC236}">
                <a16:creationId xmlns:a16="http://schemas.microsoft.com/office/drawing/2014/main" id="{8DCDBF16-3682-A242-9C9E-476989CD5EA2}"/>
              </a:ext>
            </a:extLst>
          </p:cNvPr>
          <p:cNvSpPr>
            <a:spLocks noGrp="1"/>
          </p:cNvSpPr>
          <p:nvPr>
            <p:ph type="pic" sz="quarter" idx="12"/>
          </p:nvPr>
        </p:nvSpPr>
        <p:spPr>
          <a:xfrm>
            <a:off x="11058488" y="3867576"/>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mj-lt"/>
                <a:cs typeface="Arial" panose="020B0604020202020204" pitchFamily="34" charset="0"/>
              </a:defRPr>
            </a:lvl1pPr>
          </a:lstStyle>
          <a:p>
            <a:endParaRPr lang="x-none" dirty="0"/>
          </a:p>
        </p:txBody>
      </p:sp>
      <p:sp>
        <p:nvSpPr>
          <p:cNvPr id="10" name="Picture Placeholder 2">
            <a:extLst>
              <a:ext uri="{FF2B5EF4-FFF2-40B4-BE49-F238E27FC236}">
                <a16:creationId xmlns:a16="http://schemas.microsoft.com/office/drawing/2014/main" id="{3456F4FF-644F-E34F-AC43-D48D8A05DF1E}"/>
              </a:ext>
            </a:extLst>
          </p:cNvPr>
          <p:cNvSpPr>
            <a:spLocks noGrp="1"/>
          </p:cNvSpPr>
          <p:nvPr>
            <p:ph type="pic" sz="quarter" idx="13"/>
          </p:nvPr>
        </p:nvSpPr>
        <p:spPr>
          <a:xfrm>
            <a:off x="14381525" y="3867576"/>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mj-lt"/>
                <a:cs typeface="Arial" panose="020B0604020202020204" pitchFamily="34" charset="0"/>
              </a:defRPr>
            </a:lvl1pPr>
          </a:lstStyle>
          <a:p>
            <a:endParaRPr lang="x-none" dirty="0"/>
          </a:p>
        </p:txBody>
      </p:sp>
      <p:sp>
        <p:nvSpPr>
          <p:cNvPr id="15" name="Picture Placeholder 2">
            <a:extLst>
              <a:ext uri="{FF2B5EF4-FFF2-40B4-BE49-F238E27FC236}">
                <a16:creationId xmlns:a16="http://schemas.microsoft.com/office/drawing/2014/main" id="{6E67A86B-D2D7-4448-8557-A3A39BC9F7FD}"/>
              </a:ext>
            </a:extLst>
          </p:cNvPr>
          <p:cNvSpPr>
            <a:spLocks noGrp="1"/>
          </p:cNvSpPr>
          <p:nvPr>
            <p:ph type="pic" sz="quarter" idx="14"/>
          </p:nvPr>
        </p:nvSpPr>
        <p:spPr>
          <a:xfrm>
            <a:off x="17704563" y="3867576"/>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mj-lt"/>
                <a:cs typeface="Arial" panose="020B0604020202020204" pitchFamily="34" charset="0"/>
              </a:defRPr>
            </a:lvl1pPr>
          </a:lstStyle>
          <a:p>
            <a:endParaRPr lang="x-none" dirty="0"/>
          </a:p>
        </p:txBody>
      </p:sp>
      <p:sp>
        <p:nvSpPr>
          <p:cNvPr id="16" name="Picture Placeholder 2">
            <a:extLst>
              <a:ext uri="{FF2B5EF4-FFF2-40B4-BE49-F238E27FC236}">
                <a16:creationId xmlns:a16="http://schemas.microsoft.com/office/drawing/2014/main" id="{13B8D20F-D046-D946-99FE-1E81A88B9B31}"/>
              </a:ext>
            </a:extLst>
          </p:cNvPr>
          <p:cNvSpPr>
            <a:spLocks noGrp="1"/>
          </p:cNvSpPr>
          <p:nvPr>
            <p:ph type="pic" sz="quarter" idx="15"/>
          </p:nvPr>
        </p:nvSpPr>
        <p:spPr>
          <a:xfrm>
            <a:off x="4412414" y="7104552"/>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mj-lt"/>
                <a:cs typeface="Arial" panose="020B0604020202020204" pitchFamily="34" charset="0"/>
              </a:defRPr>
            </a:lvl1pPr>
          </a:lstStyle>
          <a:p>
            <a:endParaRPr lang="x-none" dirty="0"/>
          </a:p>
        </p:txBody>
      </p:sp>
      <p:sp>
        <p:nvSpPr>
          <p:cNvPr id="17" name="Picture Placeholder 2">
            <a:extLst>
              <a:ext uri="{FF2B5EF4-FFF2-40B4-BE49-F238E27FC236}">
                <a16:creationId xmlns:a16="http://schemas.microsoft.com/office/drawing/2014/main" id="{7C0CB0D5-2B46-DD4D-8C04-40F9D2008D42}"/>
              </a:ext>
            </a:extLst>
          </p:cNvPr>
          <p:cNvSpPr>
            <a:spLocks noGrp="1"/>
          </p:cNvSpPr>
          <p:nvPr>
            <p:ph type="pic" sz="quarter" idx="16"/>
          </p:nvPr>
        </p:nvSpPr>
        <p:spPr>
          <a:xfrm>
            <a:off x="7735451" y="7104552"/>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mj-lt"/>
                <a:cs typeface="Arial" panose="020B0604020202020204" pitchFamily="34" charset="0"/>
              </a:defRPr>
            </a:lvl1pPr>
          </a:lstStyle>
          <a:p>
            <a:endParaRPr lang="x-none" dirty="0"/>
          </a:p>
        </p:txBody>
      </p:sp>
      <p:sp>
        <p:nvSpPr>
          <p:cNvPr id="18" name="Picture Placeholder 2">
            <a:extLst>
              <a:ext uri="{FF2B5EF4-FFF2-40B4-BE49-F238E27FC236}">
                <a16:creationId xmlns:a16="http://schemas.microsoft.com/office/drawing/2014/main" id="{15A5B861-B62C-8042-958E-38453E093450}"/>
              </a:ext>
            </a:extLst>
          </p:cNvPr>
          <p:cNvSpPr>
            <a:spLocks noGrp="1"/>
          </p:cNvSpPr>
          <p:nvPr>
            <p:ph type="pic" sz="quarter" idx="17"/>
          </p:nvPr>
        </p:nvSpPr>
        <p:spPr>
          <a:xfrm>
            <a:off x="11058488" y="7104552"/>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mj-lt"/>
                <a:cs typeface="Arial" panose="020B0604020202020204" pitchFamily="34" charset="0"/>
              </a:defRPr>
            </a:lvl1pPr>
          </a:lstStyle>
          <a:p>
            <a:endParaRPr lang="x-none" dirty="0"/>
          </a:p>
        </p:txBody>
      </p:sp>
      <p:sp>
        <p:nvSpPr>
          <p:cNvPr id="19" name="Picture Placeholder 2">
            <a:extLst>
              <a:ext uri="{FF2B5EF4-FFF2-40B4-BE49-F238E27FC236}">
                <a16:creationId xmlns:a16="http://schemas.microsoft.com/office/drawing/2014/main" id="{4E68379E-C006-DE43-A791-6269DC771BBC}"/>
              </a:ext>
            </a:extLst>
          </p:cNvPr>
          <p:cNvSpPr>
            <a:spLocks noGrp="1"/>
          </p:cNvSpPr>
          <p:nvPr>
            <p:ph type="pic" sz="quarter" idx="18"/>
          </p:nvPr>
        </p:nvSpPr>
        <p:spPr>
          <a:xfrm>
            <a:off x="14381525" y="7104552"/>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mj-lt"/>
                <a:cs typeface="Arial" panose="020B0604020202020204" pitchFamily="34" charset="0"/>
              </a:defRPr>
            </a:lvl1pPr>
          </a:lstStyle>
          <a:p>
            <a:endParaRPr lang="x-none" dirty="0"/>
          </a:p>
        </p:txBody>
      </p:sp>
      <p:sp>
        <p:nvSpPr>
          <p:cNvPr id="20" name="Picture Placeholder 2">
            <a:extLst>
              <a:ext uri="{FF2B5EF4-FFF2-40B4-BE49-F238E27FC236}">
                <a16:creationId xmlns:a16="http://schemas.microsoft.com/office/drawing/2014/main" id="{D2AFC5A0-9BEF-D44B-9C18-CB175E90F418}"/>
              </a:ext>
            </a:extLst>
          </p:cNvPr>
          <p:cNvSpPr>
            <a:spLocks noGrp="1"/>
          </p:cNvSpPr>
          <p:nvPr>
            <p:ph type="pic" sz="quarter" idx="19"/>
          </p:nvPr>
        </p:nvSpPr>
        <p:spPr>
          <a:xfrm>
            <a:off x="17704563" y="7104552"/>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mj-lt"/>
                <a:cs typeface="Arial" panose="020B0604020202020204" pitchFamily="34" charset="0"/>
              </a:defRPr>
            </a:lvl1pPr>
          </a:lstStyle>
          <a:p>
            <a:endParaRPr lang="x-none" dirty="0"/>
          </a:p>
        </p:txBody>
      </p:sp>
      <p:sp>
        <p:nvSpPr>
          <p:cNvPr id="26" name="Circle"/>
          <p:cNvSpPr/>
          <p:nvPr userDrawn="1"/>
        </p:nvSpPr>
        <p:spPr>
          <a:xfrm>
            <a:off x="22441117" y="11878733"/>
            <a:ext cx="571501" cy="571501"/>
          </a:xfrm>
          <a:prstGeom prst="ellipse">
            <a:avLst/>
          </a:prstGeom>
          <a:solidFill>
            <a:srgbClr val="009035"/>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b="1" i="0" dirty="0">
              <a:latin typeface="+mj-lt"/>
              <a:cs typeface="Arial Black" panose="020B0604020202020204" pitchFamily="34" charset="0"/>
            </a:endParaRPr>
          </a:p>
        </p:txBody>
      </p:sp>
      <p:sp>
        <p:nvSpPr>
          <p:cNvPr id="27" name="Slide Number"/>
          <p:cNvSpPr txBox="1">
            <a:spLocks noGrp="1"/>
          </p:cNvSpPr>
          <p:nvPr>
            <p:ph type="sldNum" sz="quarter" idx="2"/>
          </p:nvPr>
        </p:nvSpPr>
        <p:spPr>
          <a:xfrm>
            <a:off x="22445350" y="12014991"/>
            <a:ext cx="571501" cy="298984"/>
          </a:xfrm>
          <a:prstGeom prst="rect">
            <a:avLst/>
          </a:prstGeom>
        </p:spPr>
        <p:txBody>
          <a:bodyPr wrap="square"/>
          <a:lstStyle>
            <a:lvl1pPr>
              <a:defRPr sz="1600" b="1">
                <a:solidFill>
                  <a:srgbClr val="F0F0F0"/>
                </a:solidFill>
                <a:latin typeface="Signika" panose="02010003020600000004" pitchFamily="2" charset="0"/>
                <a:ea typeface="Signika" panose="02010003020600000004" pitchFamily="2" charset="0"/>
                <a:cs typeface="Arial"/>
                <a:sym typeface="Arial"/>
              </a:defRPr>
            </a:lvl1pPr>
          </a:lstStyle>
          <a:p>
            <a:fld id="{79AFDD24-0FFB-49E9-AE2F-ACE67F3C5AAB}" type="slidenum">
              <a:rPr lang="pt-BR" smtClean="0"/>
              <a:pPr/>
              <a:t>‹nº›</a:t>
            </a:fld>
            <a:endParaRPr lang="pt-BR" dirty="0"/>
          </a:p>
        </p:txBody>
      </p:sp>
    </p:spTree>
    <p:extLst>
      <p:ext uri="{BB962C8B-B14F-4D97-AF65-F5344CB8AC3E}">
        <p14:creationId xmlns:p14="http://schemas.microsoft.com/office/powerpoint/2010/main" val="1021012141"/>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mp; Subtitle (without header) + Photos">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FBAE1344-71FB-214A-985A-C79AE33BAD38}"/>
              </a:ext>
            </a:extLst>
          </p:cNvPr>
          <p:cNvSpPr>
            <a:spLocks noGrp="1"/>
          </p:cNvSpPr>
          <p:nvPr>
            <p:ph type="pic" sz="quarter" idx="10"/>
          </p:nvPr>
        </p:nvSpPr>
        <p:spPr>
          <a:xfrm>
            <a:off x="4412414" y="3867576"/>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mj-lt"/>
                <a:cs typeface="Arial" panose="020B0604020202020204" pitchFamily="34" charset="0"/>
              </a:defRPr>
            </a:lvl1pPr>
          </a:lstStyle>
          <a:p>
            <a:endParaRPr lang="x-none" dirty="0"/>
          </a:p>
        </p:txBody>
      </p:sp>
      <p:sp>
        <p:nvSpPr>
          <p:cNvPr id="5" name="Picture Placeholder 2">
            <a:extLst>
              <a:ext uri="{FF2B5EF4-FFF2-40B4-BE49-F238E27FC236}">
                <a16:creationId xmlns:a16="http://schemas.microsoft.com/office/drawing/2014/main" id="{3FAF2F12-F6A2-F94B-94A1-8FC535902C7B}"/>
              </a:ext>
            </a:extLst>
          </p:cNvPr>
          <p:cNvSpPr>
            <a:spLocks noGrp="1"/>
          </p:cNvSpPr>
          <p:nvPr>
            <p:ph type="pic" sz="quarter" idx="11"/>
          </p:nvPr>
        </p:nvSpPr>
        <p:spPr>
          <a:xfrm>
            <a:off x="7735451" y="3867576"/>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mj-lt"/>
                <a:cs typeface="Arial" panose="020B0604020202020204" pitchFamily="34" charset="0"/>
              </a:defRPr>
            </a:lvl1pPr>
          </a:lstStyle>
          <a:p>
            <a:endParaRPr lang="x-none" dirty="0"/>
          </a:p>
        </p:txBody>
      </p:sp>
      <p:sp>
        <p:nvSpPr>
          <p:cNvPr id="6" name="Picture Placeholder 2">
            <a:extLst>
              <a:ext uri="{FF2B5EF4-FFF2-40B4-BE49-F238E27FC236}">
                <a16:creationId xmlns:a16="http://schemas.microsoft.com/office/drawing/2014/main" id="{D2D72B2A-0AFA-E744-A788-3DBAB2334098}"/>
              </a:ext>
            </a:extLst>
          </p:cNvPr>
          <p:cNvSpPr>
            <a:spLocks noGrp="1"/>
          </p:cNvSpPr>
          <p:nvPr>
            <p:ph type="pic" sz="quarter" idx="12"/>
          </p:nvPr>
        </p:nvSpPr>
        <p:spPr>
          <a:xfrm>
            <a:off x="11058488" y="3867576"/>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mj-lt"/>
                <a:cs typeface="Arial" panose="020B0604020202020204" pitchFamily="34" charset="0"/>
              </a:defRPr>
            </a:lvl1pPr>
          </a:lstStyle>
          <a:p>
            <a:endParaRPr lang="x-none" dirty="0"/>
          </a:p>
        </p:txBody>
      </p:sp>
      <p:sp>
        <p:nvSpPr>
          <p:cNvPr id="7" name="Picture Placeholder 2">
            <a:extLst>
              <a:ext uri="{FF2B5EF4-FFF2-40B4-BE49-F238E27FC236}">
                <a16:creationId xmlns:a16="http://schemas.microsoft.com/office/drawing/2014/main" id="{C86CE5F9-F76C-5447-854F-C41CDBCF8B4D}"/>
              </a:ext>
            </a:extLst>
          </p:cNvPr>
          <p:cNvSpPr>
            <a:spLocks noGrp="1"/>
          </p:cNvSpPr>
          <p:nvPr>
            <p:ph type="pic" sz="quarter" idx="13"/>
          </p:nvPr>
        </p:nvSpPr>
        <p:spPr>
          <a:xfrm>
            <a:off x="14381525" y="3867576"/>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mj-lt"/>
                <a:cs typeface="Arial" panose="020B0604020202020204" pitchFamily="34" charset="0"/>
              </a:defRPr>
            </a:lvl1pPr>
          </a:lstStyle>
          <a:p>
            <a:endParaRPr lang="x-none" dirty="0"/>
          </a:p>
        </p:txBody>
      </p:sp>
      <p:sp>
        <p:nvSpPr>
          <p:cNvPr id="8" name="Picture Placeholder 2">
            <a:extLst>
              <a:ext uri="{FF2B5EF4-FFF2-40B4-BE49-F238E27FC236}">
                <a16:creationId xmlns:a16="http://schemas.microsoft.com/office/drawing/2014/main" id="{AD67D36D-1FCA-3A46-9B4A-5D1828C6D688}"/>
              </a:ext>
            </a:extLst>
          </p:cNvPr>
          <p:cNvSpPr>
            <a:spLocks noGrp="1"/>
          </p:cNvSpPr>
          <p:nvPr>
            <p:ph type="pic" sz="quarter" idx="14"/>
          </p:nvPr>
        </p:nvSpPr>
        <p:spPr>
          <a:xfrm>
            <a:off x="17704563" y="3867576"/>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mj-lt"/>
                <a:cs typeface="Arial" panose="020B0604020202020204" pitchFamily="34" charset="0"/>
              </a:defRPr>
            </a:lvl1pPr>
          </a:lstStyle>
          <a:p>
            <a:endParaRPr lang="x-none" dirty="0"/>
          </a:p>
        </p:txBody>
      </p:sp>
      <p:sp>
        <p:nvSpPr>
          <p:cNvPr id="9" name="Picture Placeholder 2">
            <a:extLst>
              <a:ext uri="{FF2B5EF4-FFF2-40B4-BE49-F238E27FC236}">
                <a16:creationId xmlns:a16="http://schemas.microsoft.com/office/drawing/2014/main" id="{486BE658-6D24-CA4C-AB3D-5A54CB356B30}"/>
              </a:ext>
            </a:extLst>
          </p:cNvPr>
          <p:cNvSpPr>
            <a:spLocks noGrp="1"/>
          </p:cNvSpPr>
          <p:nvPr>
            <p:ph type="pic" sz="quarter" idx="15"/>
          </p:nvPr>
        </p:nvSpPr>
        <p:spPr>
          <a:xfrm>
            <a:off x="4412414" y="7104552"/>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mj-lt"/>
                <a:cs typeface="Arial" panose="020B0604020202020204" pitchFamily="34" charset="0"/>
              </a:defRPr>
            </a:lvl1pPr>
          </a:lstStyle>
          <a:p>
            <a:endParaRPr lang="x-none" dirty="0"/>
          </a:p>
        </p:txBody>
      </p:sp>
      <p:sp>
        <p:nvSpPr>
          <p:cNvPr id="10" name="Picture Placeholder 2">
            <a:extLst>
              <a:ext uri="{FF2B5EF4-FFF2-40B4-BE49-F238E27FC236}">
                <a16:creationId xmlns:a16="http://schemas.microsoft.com/office/drawing/2014/main" id="{FFF242D3-B6C6-414A-84B9-697A2301F818}"/>
              </a:ext>
            </a:extLst>
          </p:cNvPr>
          <p:cNvSpPr>
            <a:spLocks noGrp="1"/>
          </p:cNvSpPr>
          <p:nvPr>
            <p:ph type="pic" sz="quarter" idx="16"/>
          </p:nvPr>
        </p:nvSpPr>
        <p:spPr>
          <a:xfrm>
            <a:off x="7735451" y="7104552"/>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mj-lt"/>
                <a:cs typeface="Arial" panose="020B0604020202020204" pitchFamily="34" charset="0"/>
              </a:defRPr>
            </a:lvl1pPr>
          </a:lstStyle>
          <a:p>
            <a:endParaRPr lang="x-none" dirty="0"/>
          </a:p>
        </p:txBody>
      </p:sp>
      <p:sp>
        <p:nvSpPr>
          <p:cNvPr id="11" name="Picture Placeholder 2">
            <a:extLst>
              <a:ext uri="{FF2B5EF4-FFF2-40B4-BE49-F238E27FC236}">
                <a16:creationId xmlns:a16="http://schemas.microsoft.com/office/drawing/2014/main" id="{D050F28B-8BAE-5B4C-B35C-E30F344D5141}"/>
              </a:ext>
            </a:extLst>
          </p:cNvPr>
          <p:cNvSpPr>
            <a:spLocks noGrp="1"/>
          </p:cNvSpPr>
          <p:nvPr>
            <p:ph type="pic" sz="quarter" idx="17"/>
          </p:nvPr>
        </p:nvSpPr>
        <p:spPr>
          <a:xfrm>
            <a:off x="11058488" y="7104552"/>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mj-lt"/>
                <a:cs typeface="Arial" panose="020B0604020202020204" pitchFamily="34" charset="0"/>
              </a:defRPr>
            </a:lvl1pPr>
          </a:lstStyle>
          <a:p>
            <a:endParaRPr lang="x-none" dirty="0"/>
          </a:p>
        </p:txBody>
      </p:sp>
      <p:sp>
        <p:nvSpPr>
          <p:cNvPr id="12" name="Picture Placeholder 2">
            <a:extLst>
              <a:ext uri="{FF2B5EF4-FFF2-40B4-BE49-F238E27FC236}">
                <a16:creationId xmlns:a16="http://schemas.microsoft.com/office/drawing/2014/main" id="{642DCAE9-9E18-4B47-A5A0-FB78038F0822}"/>
              </a:ext>
            </a:extLst>
          </p:cNvPr>
          <p:cNvSpPr>
            <a:spLocks noGrp="1"/>
          </p:cNvSpPr>
          <p:nvPr>
            <p:ph type="pic" sz="quarter" idx="18"/>
          </p:nvPr>
        </p:nvSpPr>
        <p:spPr>
          <a:xfrm>
            <a:off x="14381525" y="7104552"/>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mj-lt"/>
                <a:cs typeface="Arial" panose="020B0604020202020204" pitchFamily="34" charset="0"/>
              </a:defRPr>
            </a:lvl1pPr>
          </a:lstStyle>
          <a:p>
            <a:endParaRPr lang="x-none" dirty="0"/>
          </a:p>
        </p:txBody>
      </p:sp>
      <p:sp>
        <p:nvSpPr>
          <p:cNvPr id="13" name="Picture Placeholder 2">
            <a:extLst>
              <a:ext uri="{FF2B5EF4-FFF2-40B4-BE49-F238E27FC236}">
                <a16:creationId xmlns:a16="http://schemas.microsoft.com/office/drawing/2014/main" id="{F32F03F1-C50A-864C-B428-79231A186CED}"/>
              </a:ext>
            </a:extLst>
          </p:cNvPr>
          <p:cNvSpPr>
            <a:spLocks noGrp="1"/>
          </p:cNvSpPr>
          <p:nvPr>
            <p:ph type="pic" sz="quarter" idx="19"/>
          </p:nvPr>
        </p:nvSpPr>
        <p:spPr>
          <a:xfrm>
            <a:off x="17704563" y="7104552"/>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mj-lt"/>
                <a:cs typeface="Arial" panose="020B0604020202020204" pitchFamily="34" charset="0"/>
              </a:defRPr>
            </a:lvl1pPr>
          </a:lstStyle>
          <a:p>
            <a:endParaRPr lang="x-none" dirty="0"/>
          </a:p>
        </p:txBody>
      </p:sp>
      <p:sp>
        <p:nvSpPr>
          <p:cNvPr id="16" name="Circle"/>
          <p:cNvSpPr/>
          <p:nvPr userDrawn="1"/>
        </p:nvSpPr>
        <p:spPr>
          <a:xfrm>
            <a:off x="22441117" y="11878733"/>
            <a:ext cx="571501" cy="571501"/>
          </a:xfrm>
          <a:prstGeom prst="ellipse">
            <a:avLst/>
          </a:prstGeom>
          <a:solidFill>
            <a:srgbClr val="009035"/>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b="1" i="0" dirty="0">
              <a:latin typeface="+mj-lt"/>
              <a:cs typeface="Arial Black" panose="020B0604020202020204" pitchFamily="34" charset="0"/>
            </a:endParaRPr>
          </a:p>
        </p:txBody>
      </p:sp>
      <p:sp>
        <p:nvSpPr>
          <p:cNvPr id="17" name="Slide Number"/>
          <p:cNvSpPr txBox="1">
            <a:spLocks noGrp="1"/>
          </p:cNvSpPr>
          <p:nvPr>
            <p:ph type="sldNum" sz="quarter" idx="2"/>
          </p:nvPr>
        </p:nvSpPr>
        <p:spPr>
          <a:xfrm>
            <a:off x="22445350" y="12014991"/>
            <a:ext cx="571501" cy="298984"/>
          </a:xfrm>
          <a:prstGeom prst="rect">
            <a:avLst/>
          </a:prstGeom>
        </p:spPr>
        <p:txBody>
          <a:bodyPr wrap="square"/>
          <a:lstStyle>
            <a:lvl1pPr>
              <a:defRPr sz="1600" b="1">
                <a:solidFill>
                  <a:srgbClr val="F0F0F0"/>
                </a:solidFill>
                <a:latin typeface="Signika" panose="02010003020600000004" pitchFamily="2" charset="0"/>
                <a:ea typeface="Signika" panose="02010003020600000004" pitchFamily="2" charset="0"/>
                <a:cs typeface="Arial"/>
                <a:sym typeface="Arial"/>
              </a:defRPr>
            </a:lvl1pPr>
          </a:lstStyle>
          <a:p>
            <a:fld id="{86CB4B4D-7CA3-9044-876B-883B54F8677D}" type="slidenum">
              <a:rPr lang="pt-BR" smtClean="0"/>
              <a:pPr/>
              <a:t>‹nº›</a:t>
            </a:fld>
            <a:endParaRPr lang="pt-BR" dirty="0"/>
          </a:p>
        </p:txBody>
      </p:sp>
      <p:pic>
        <p:nvPicPr>
          <p:cNvPr id="3" name="Imagem 2">
            <a:extLst>
              <a:ext uri="{FF2B5EF4-FFF2-40B4-BE49-F238E27FC236}">
                <a16:creationId xmlns:a16="http://schemas.microsoft.com/office/drawing/2014/main" id="{08136A6A-F691-188D-B23D-5DA9DB9D221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297501" y="627377"/>
            <a:ext cx="2295698" cy="1115053"/>
          </a:xfrm>
          <a:prstGeom prst="rect">
            <a:avLst/>
          </a:prstGeom>
        </p:spPr>
      </p:pic>
    </p:spTree>
    <p:extLst>
      <p:ext uri="{BB962C8B-B14F-4D97-AF65-F5344CB8AC3E}">
        <p14:creationId xmlns:p14="http://schemas.microsoft.com/office/powerpoint/2010/main" val="742843292"/>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 Photos">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01F935C2-BB49-7F44-AA76-95F670099320}"/>
              </a:ext>
            </a:extLst>
          </p:cNvPr>
          <p:cNvSpPr>
            <a:spLocks noGrp="1"/>
          </p:cNvSpPr>
          <p:nvPr>
            <p:ph type="pic" sz="quarter" idx="10"/>
          </p:nvPr>
        </p:nvSpPr>
        <p:spPr>
          <a:xfrm>
            <a:off x="4412414" y="3867576"/>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mj-lt"/>
                <a:cs typeface="Arial" panose="020B0604020202020204" pitchFamily="34" charset="0"/>
              </a:defRPr>
            </a:lvl1pPr>
          </a:lstStyle>
          <a:p>
            <a:endParaRPr lang="x-none" dirty="0"/>
          </a:p>
        </p:txBody>
      </p:sp>
      <p:sp>
        <p:nvSpPr>
          <p:cNvPr id="3" name="Picture Placeholder 2">
            <a:extLst>
              <a:ext uri="{FF2B5EF4-FFF2-40B4-BE49-F238E27FC236}">
                <a16:creationId xmlns:a16="http://schemas.microsoft.com/office/drawing/2014/main" id="{58871FA9-522E-EF46-8ED1-22380FB4075C}"/>
              </a:ext>
            </a:extLst>
          </p:cNvPr>
          <p:cNvSpPr>
            <a:spLocks noGrp="1"/>
          </p:cNvSpPr>
          <p:nvPr>
            <p:ph type="pic" sz="quarter" idx="11"/>
          </p:nvPr>
        </p:nvSpPr>
        <p:spPr>
          <a:xfrm>
            <a:off x="7735451" y="3867576"/>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mj-lt"/>
                <a:cs typeface="Arial" panose="020B0604020202020204" pitchFamily="34" charset="0"/>
              </a:defRPr>
            </a:lvl1pPr>
          </a:lstStyle>
          <a:p>
            <a:endParaRPr lang="x-none" dirty="0"/>
          </a:p>
        </p:txBody>
      </p:sp>
      <p:sp>
        <p:nvSpPr>
          <p:cNvPr id="4" name="Picture Placeholder 2">
            <a:extLst>
              <a:ext uri="{FF2B5EF4-FFF2-40B4-BE49-F238E27FC236}">
                <a16:creationId xmlns:a16="http://schemas.microsoft.com/office/drawing/2014/main" id="{A1CE6A93-8415-B84C-9636-40D989C3225E}"/>
              </a:ext>
            </a:extLst>
          </p:cNvPr>
          <p:cNvSpPr>
            <a:spLocks noGrp="1"/>
          </p:cNvSpPr>
          <p:nvPr>
            <p:ph type="pic" sz="quarter" idx="12"/>
          </p:nvPr>
        </p:nvSpPr>
        <p:spPr>
          <a:xfrm>
            <a:off x="11058488" y="3867576"/>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mj-lt"/>
                <a:cs typeface="Arial" panose="020B0604020202020204" pitchFamily="34" charset="0"/>
              </a:defRPr>
            </a:lvl1pPr>
          </a:lstStyle>
          <a:p>
            <a:endParaRPr lang="x-none" dirty="0"/>
          </a:p>
        </p:txBody>
      </p:sp>
      <p:sp>
        <p:nvSpPr>
          <p:cNvPr id="5" name="Picture Placeholder 2">
            <a:extLst>
              <a:ext uri="{FF2B5EF4-FFF2-40B4-BE49-F238E27FC236}">
                <a16:creationId xmlns:a16="http://schemas.microsoft.com/office/drawing/2014/main" id="{24F4412B-9D40-1740-8196-208EDFDE6A40}"/>
              </a:ext>
            </a:extLst>
          </p:cNvPr>
          <p:cNvSpPr>
            <a:spLocks noGrp="1"/>
          </p:cNvSpPr>
          <p:nvPr>
            <p:ph type="pic" sz="quarter" idx="13"/>
          </p:nvPr>
        </p:nvSpPr>
        <p:spPr>
          <a:xfrm>
            <a:off x="14381525" y="3867576"/>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mj-lt"/>
                <a:cs typeface="Arial" panose="020B0604020202020204" pitchFamily="34" charset="0"/>
              </a:defRPr>
            </a:lvl1pPr>
          </a:lstStyle>
          <a:p>
            <a:endParaRPr lang="x-none" dirty="0"/>
          </a:p>
        </p:txBody>
      </p:sp>
      <p:sp>
        <p:nvSpPr>
          <p:cNvPr id="6" name="Picture Placeholder 2">
            <a:extLst>
              <a:ext uri="{FF2B5EF4-FFF2-40B4-BE49-F238E27FC236}">
                <a16:creationId xmlns:a16="http://schemas.microsoft.com/office/drawing/2014/main" id="{DF52A887-0B61-FB40-A002-18D9DB1567FD}"/>
              </a:ext>
            </a:extLst>
          </p:cNvPr>
          <p:cNvSpPr>
            <a:spLocks noGrp="1"/>
          </p:cNvSpPr>
          <p:nvPr>
            <p:ph type="pic" sz="quarter" idx="14"/>
          </p:nvPr>
        </p:nvSpPr>
        <p:spPr>
          <a:xfrm>
            <a:off x="17704563" y="3867576"/>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mj-lt"/>
                <a:cs typeface="Arial" panose="020B0604020202020204" pitchFamily="34" charset="0"/>
              </a:defRPr>
            </a:lvl1pPr>
          </a:lstStyle>
          <a:p>
            <a:endParaRPr lang="x-none" dirty="0"/>
          </a:p>
        </p:txBody>
      </p:sp>
      <p:sp>
        <p:nvSpPr>
          <p:cNvPr id="7" name="Picture Placeholder 2">
            <a:extLst>
              <a:ext uri="{FF2B5EF4-FFF2-40B4-BE49-F238E27FC236}">
                <a16:creationId xmlns:a16="http://schemas.microsoft.com/office/drawing/2014/main" id="{9D153C23-CF0C-C44B-9801-00A206002652}"/>
              </a:ext>
            </a:extLst>
          </p:cNvPr>
          <p:cNvSpPr>
            <a:spLocks noGrp="1"/>
          </p:cNvSpPr>
          <p:nvPr>
            <p:ph type="pic" sz="quarter" idx="15"/>
          </p:nvPr>
        </p:nvSpPr>
        <p:spPr>
          <a:xfrm>
            <a:off x="4412414" y="7104552"/>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mj-lt"/>
                <a:cs typeface="Arial" panose="020B0604020202020204" pitchFamily="34" charset="0"/>
              </a:defRPr>
            </a:lvl1pPr>
          </a:lstStyle>
          <a:p>
            <a:endParaRPr lang="x-none" dirty="0"/>
          </a:p>
        </p:txBody>
      </p:sp>
      <p:sp>
        <p:nvSpPr>
          <p:cNvPr id="8" name="Picture Placeholder 2">
            <a:extLst>
              <a:ext uri="{FF2B5EF4-FFF2-40B4-BE49-F238E27FC236}">
                <a16:creationId xmlns:a16="http://schemas.microsoft.com/office/drawing/2014/main" id="{BA9D09E7-4FBA-1C4C-8814-B5E33FE5F03F}"/>
              </a:ext>
            </a:extLst>
          </p:cNvPr>
          <p:cNvSpPr>
            <a:spLocks noGrp="1"/>
          </p:cNvSpPr>
          <p:nvPr>
            <p:ph type="pic" sz="quarter" idx="16"/>
          </p:nvPr>
        </p:nvSpPr>
        <p:spPr>
          <a:xfrm>
            <a:off x="7735451" y="7104552"/>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mj-lt"/>
                <a:cs typeface="Arial" panose="020B0604020202020204" pitchFamily="34" charset="0"/>
              </a:defRPr>
            </a:lvl1pPr>
          </a:lstStyle>
          <a:p>
            <a:endParaRPr lang="x-none" dirty="0"/>
          </a:p>
        </p:txBody>
      </p:sp>
      <p:sp>
        <p:nvSpPr>
          <p:cNvPr id="9" name="Picture Placeholder 2">
            <a:extLst>
              <a:ext uri="{FF2B5EF4-FFF2-40B4-BE49-F238E27FC236}">
                <a16:creationId xmlns:a16="http://schemas.microsoft.com/office/drawing/2014/main" id="{9E774562-BACD-F54F-9D9D-7B802146C18E}"/>
              </a:ext>
            </a:extLst>
          </p:cNvPr>
          <p:cNvSpPr>
            <a:spLocks noGrp="1"/>
          </p:cNvSpPr>
          <p:nvPr>
            <p:ph type="pic" sz="quarter" idx="17"/>
          </p:nvPr>
        </p:nvSpPr>
        <p:spPr>
          <a:xfrm>
            <a:off x="11058488" y="7104552"/>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mj-lt"/>
                <a:cs typeface="Arial" panose="020B0604020202020204" pitchFamily="34" charset="0"/>
              </a:defRPr>
            </a:lvl1pPr>
          </a:lstStyle>
          <a:p>
            <a:endParaRPr lang="x-none" dirty="0"/>
          </a:p>
        </p:txBody>
      </p:sp>
      <p:sp>
        <p:nvSpPr>
          <p:cNvPr id="10" name="Picture Placeholder 2">
            <a:extLst>
              <a:ext uri="{FF2B5EF4-FFF2-40B4-BE49-F238E27FC236}">
                <a16:creationId xmlns:a16="http://schemas.microsoft.com/office/drawing/2014/main" id="{3A962AB2-20FD-7B4B-A867-E694B5CA857B}"/>
              </a:ext>
            </a:extLst>
          </p:cNvPr>
          <p:cNvSpPr>
            <a:spLocks noGrp="1"/>
          </p:cNvSpPr>
          <p:nvPr>
            <p:ph type="pic" sz="quarter" idx="18"/>
          </p:nvPr>
        </p:nvSpPr>
        <p:spPr>
          <a:xfrm>
            <a:off x="14381525" y="7104552"/>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mj-lt"/>
                <a:cs typeface="Arial" panose="020B0604020202020204" pitchFamily="34" charset="0"/>
              </a:defRPr>
            </a:lvl1pPr>
          </a:lstStyle>
          <a:p>
            <a:endParaRPr lang="x-none" dirty="0"/>
          </a:p>
        </p:txBody>
      </p:sp>
      <p:sp>
        <p:nvSpPr>
          <p:cNvPr id="11" name="Picture Placeholder 2">
            <a:extLst>
              <a:ext uri="{FF2B5EF4-FFF2-40B4-BE49-F238E27FC236}">
                <a16:creationId xmlns:a16="http://schemas.microsoft.com/office/drawing/2014/main" id="{BC6BEB8C-9FDC-BC4E-B300-7609F4B058E0}"/>
              </a:ext>
            </a:extLst>
          </p:cNvPr>
          <p:cNvSpPr>
            <a:spLocks noGrp="1"/>
          </p:cNvSpPr>
          <p:nvPr>
            <p:ph type="pic" sz="quarter" idx="19"/>
          </p:nvPr>
        </p:nvSpPr>
        <p:spPr>
          <a:xfrm>
            <a:off x="17704563" y="7104552"/>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mj-lt"/>
                <a:cs typeface="Arial" panose="020B0604020202020204" pitchFamily="34" charset="0"/>
              </a:defRPr>
            </a:lvl1pPr>
          </a:lstStyle>
          <a:p>
            <a:endParaRPr lang="x-none" dirty="0"/>
          </a:p>
        </p:txBody>
      </p:sp>
      <p:pic>
        <p:nvPicPr>
          <p:cNvPr id="14" name="Imagem 13">
            <a:extLst>
              <a:ext uri="{FF2B5EF4-FFF2-40B4-BE49-F238E27FC236}">
                <a16:creationId xmlns:a16="http://schemas.microsoft.com/office/drawing/2014/main" id="{B1971598-7768-EC38-B213-91318A37208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6389" y="364084"/>
            <a:ext cx="2295698" cy="1115053"/>
          </a:xfrm>
          <a:prstGeom prst="rect">
            <a:avLst/>
          </a:prstGeom>
        </p:spPr>
      </p:pic>
    </p:spTree>
    <p:extLst>
      <p:ext uri="{BB962C8B-B14F-4D97-AF65-F5344CB8AC3E}">
        <p14:creationId xmlns:p14="http://schemas.microsoft.com/office/powerpoint/2010/main" val="1584453497"/>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amp; Subtitle + Photos">
    <p:spTree>
      <p:nvGrpSpPr>
        <p:cNvPr id="1" name=""/>
        <p:cNvGrpSpPr/>
        <p:nvPr/>
      </p:nvGrpSpPr>
      <p:grpSpPr>
        <a:xfrm>
          <a:off x="0" y="0"/>
          <a:ext cx="0" cy="0"/>
          <a:chOff x="0" y="0"/>
          <a:chExt cx="0" cy="0"/>
        </a:xfrm>
      </p:grpSpPr>
      <p:sp>
        <p:nvSpPr>
          <p:cNvPr id="14" name="Graphic 172"/>
          <p:cNvSpPr/>
          <p:nvPr/>
        </p:nvSpPr>
        <p:spPr>
          <a:xfrm>
            <a:off x="22510300" y="1327027"/>
            <a:ext cx="433135" cy="284245"/>
          </a:xfrm>
          <a:custGeom>
            <a:avLst/>
            <a:gdLst/>
            <a:ahLst/>
            <a:cxnLst>
              <a:cxn ang="0">
                <a:pos x="wd2" y="hd2"/>
              </a:cxn>
              <a:cxn ang="5400000">
                <a:pos x="wd2" y="hd2"/>
              </a:cxn>
              <a:cxn ang="10800000">
                <a:pos x="wd2" y="hd2"/>
              </a:cxn>
              <a:cxn ang="16200000">
                <a:pos x="wd2" y="hd2"/>
              </a:cxn>
            </a:cxnLst>
            <a:rect l="0" t="0" r="r" b="b"/>
            <a:pathLst>
              <a:path w="21600" h="21600" extrusionOk="0">
                <a:moveTo>
                  <a:pt x="20588" y="12343"/>
                </a:moveTo>
                <a:lnTo>
                  <a:pt x="1013" y="12343"/>
                </a:lnTo>
                <a:cubicBezTo>
                  <a:pt x="453" y="12343"/>
                  <a:pt x="0" y="11652"/>
                  <a:pt x="0" y="10800"/>
                </a:cubicBezTo>
                <a:cubicBezTo>
                  <a:pt x="0" y="9948"/>
                  <a:pt x="453" y="9257"/>
                  <a:pt x="1013" y="9257"/>
                </a:cubicBezTo>
                <a:lnTo>
                  <a:pt x="20588" y="9257"/>
                </a:lnTo>
                <a:cubicBezTo>
                  <a:pt x="21147" y="9257"/>
                  <a:pt x="21600" y="9948"/>
                  <a:pt x="21600" y="10800"/>
                </a:cubicBezTo>
                <a:cubicBezTo>
                  <a:pt x="21600" y="11652"/>
                  <a:pt x="21147" y="12343"/>
                  <a:pt x="20588" y="12343"/>
                </a:cubicBezTo>
                <a:close/>
                <a:moveTo>
                  <a:pt x="21600" y="1543"/>
                </a:moveTo>
                <a:cubicBezTo>
                  <a:pt x="21600" y="691"/>
                  <a:pt x="21147" y="0"/>
                  <a:pt x="20588" y="0"/>
                </a:cubicBezTo>
                <a:lnTo>
                  <a:pt x="1013" y="0"/>
                </a:lnTo>
                <a:cubicBezTo>
                  <a:pt x="453" y="0"/>
                  <a:pt x="0" y="691"/>
                  <a:pt x="0" y="1543"/>
                </a:cubicBezTo>
                <a:cubicBezTo>
                  <a:pt x="0" y="2395"/>
                  <a:pt x="453" y="3086"/>
                  <a:pt x="1013" y="3086"/>
                </a:cubicBezTo>
                <a:lnTo>
                  <a:pt x="20588" y="3086"/>
                </a:lnTo>
                <a:cubicBezTo>
                  <a:pt x="21147" y="3086"/>
                  <a:pt x="21600" y="2395"/>
                  <a:pt x="21600" y="1543"/>
                </a:cubicBezTo>
                <a:close/>
                <a:moveTo>
                  <a:pt x="21600" y="20057"/>
                </a:moveTo>
                <a:cubicBezTo>
                  <a:pt x="21600" y="19205"/>
                  <a:pt x="21147" y="18514"/>
                  <a:pt x="20588" y="18514"/>
                </a:cubicBezTo>
                <a:lnTo>
                  <a:pt x="1013" y="18514"/>
                </a:lnTo>
                <a:cubicBezTo>
                  <a:pt x="453" y="18514"/>
                  <a:pt x="0" y="19205"/>
                  <a:pt x="0" y="20057"/>
                </a:cubicBezTo>
                <a:cubicBezTo>
                  <a:pt x="0" y="20909"/>
                  <a:pt x="453" y="21600"/>
                  <a:pt x="1013" y="21600"/>
                </a:cubicBezTo>
                <a:lnTo>
                  <a:pt x="20588" y="21600"/>
                </a:lnTo>
                <a:cubicBezTo>
                  <a:pt x="21147" y="21600"/>
                  <a:pt x="21600" y="20909"/>
                  <a:pt x="21600" y="20057"/>
                </a:cubicBezTo>
                <a:close/>
              </a:path>
            </a:pathLst>
          </a:custGeom>
          <a:solidFill>
            <a:schemeClr val="accent5"/>
          </a:solidFill>
          <a:ln w="12700">
            <a:miter lim="400000"/>
          </a:ln>
        </p:spPr>
        <p:txBody>
          <a:bodyPr lIns="45719" rIns="45719" anchor="ctr"/>
          <a:lstStyle/>
          <a:p>
            <a:pPr>
              <a:defRPr sz="3200" b="0">
                <a:solidFill>
                  <a:srgbClr val="FFFFFF"/>
                </a:solidFill>
                <a:latin typeface="+mn-lt"/>
                <a:ea typeface="+mn-ea"/>
                <a:cs typeface="+mn-cs"/>
                <a:sym typeface="Helvetica Neue Medium"/>
              </a:defRPr>
            </a:pPr>
            <a:endParaRPr b="1" i="0" dirty="0">
              <a:latin typeface="Arial Black" panose="020B0604020202020204" pitchFamily="34" charset="0"/>
              <a:cs typeface="Arial Black" panose="020B0604020202020204" pitchFamily="34" charset="0"/>
            </a:endParaRPr>
          </a:p>
        </p:txBody>
      </p:sp>
      <p:sp>
        <p:nvSpPr>
          <p:cNvPr id="3" name="Picture Placeholder 2">
            <a:extLst>
              <a:ext uri="{FF2B5EF4-FFF2-40B4-BE49-F238E27FC236}">
                <a16:creationId xmlns:a16="http://schemas.microsoft.com/office/drawing/2014/main" id="{645D3E87-3C0B-F341-A27B-E2D273F59996}"/>
              </a:ext>
            </a:extLst>
          </p:cNvPr>
          <p:cNvSpPr>
            <a:spLocks noGrp="1"/>
          </p:cNvSpPr>
          <p:nvPr>
            <p:ph type="pic" sz="quarter" idx="10"/>
          </p:nvPr>
        </p:nvSpPr>
        <p:spPr>
          <a:xfrm>
            <a:off x="4412414" y="3867576"/>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Arial" panose="020B0604020202020204" pitchFamily="34" charset="0"/>
                <a:cs typeface="Arial" panose="020B0604020202020204" pitchFamily="34" charset="0"/>
              </a:defRPr>
            </a:lvl1pPr>
          </a:lstStyle>
          <a:p>
            <a:endParaRPr lang="x-none" dirty="0"/>
          </a:p>
        </p:txBody>
      </p:sp>
      <p:sp>
        <p:nvSpPr>
          <p:cNvPr id="8" name="Picture Placeholder 2">
            <a:extLst>
              <a:ext uri="{FF2B5EF4-FFF2-40B4-BE49-F238E27FC236}">
                <a16:creationId xmlns:a16="http://schemas.microsoft.com/office/drawing/2014/main" id="{5E391CB4-F622-EE43-B7C0-C3795A8A817F}"/>
              </a:ext>
            </a:extLst>
          </p:cNvPr>
          <p:cNvSpPr>
            <a:spLocks noGrp="1"/>
          </p:cNvSpPr>
          <p:nvPr>
            <p:ph type="pic" sz="quarter" idx="11"/>
          </p:nvPr>
        </p:nvSpPr>
        <p:spPr>
          <a:xfrm>
            <a:off x="7735451" y="3867576"/>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Arial" panose="020B0604020202020204" pitchFamily="34" charset="0"/>
                <a:cs typeface="Arial" panose="020B0604020202020204" pitchFamily="34" charset="0"/>
              </a:defRPr>
            </a:lvl1pPr>
          </a:lstStyle>
          <a:p>
            <a:endParaRPr lang="x-none" dirty="0"/>
          </a:p>
        </p:txBody>
      </p:sp>
      <p:sp>
        <p:nvSpPr>
          <p:cNvPr id="9" name="Picture Placeholder 2">
            <a:extLst>
              <a:ext uri="{FF2B5EF4-FFF2-40B4-BE49-F238E27FC236}">
                <a16:creationId xmlns:a16="http://schemas.microsoft.com/office/drawing/2014/main" id="{8DCDBF16-3682-A242-9C9E-476989CD5EA2}"/>
              </a:ext>
            </a:extLst>
          </p:cNvPr>
          <p:cNvSpPr>
            <a:spLocks noGrp="1"/>
          </p:cNvSpPr>
          <p:nvPr>
            <p:ph type="pic" sz="quarter" idx="12"/>
          </p:nvPr>
        </p:nvSpPr>
        <p:spPr>
          <a:xfrm>
            <a:off x="11058488" y="3867576"/>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Arial" panose="020B0604020202020204" pitchFamily="34" charset="0"/>
                <a:cs typeface="Arial" panose="020B0604020202020204" pitchFamily="34" charset="0"/>
              </a:defRPr>
            </a:lvl1pPr>
          </a:lstStyle>
          <a:p>
            <a:endParaRPr lang="x-none" dirty="0"/>
          </a:p>
        </p:txBody>
      </p:sp>
      <p:sp>
        <p:nvSpPr>
          <p:cNvPr id="10" name="Picture Placeholder 2">
            <a:extLst>
              <a:ext uri="{FF2B5EF4-FFF2-40B4-BE49-F238E27FC236}">
                <a16:creationId xmlns:a16="http://schemas.microsoft.com/office/drawing/2014/main" id="{3456F4FF-644F-E34F-AC43-D48D8A05DF1E}"/>
              </a:ext>
            </a:extLst>
          </p:cNvPr>
          <p:cNvSpPr>
            <a:spLocks noGrp="1"/>
          </p:cNvSpPr>
          <p:nvPr>
            <p:ph type="pic" sz="quarter" idx="13"/>
          </p:nvPr>
        </p:nvSpPr>
        <p:spPr>
          <a:xfrm>
            <a:off x="14381525" y="3867576"/>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Arial" panose="020B0604020202020204" pitchFamily="34" charset="0"/>
                <a:cs typeface="Arial" panose="020B0604020202020204" pitchFamily="34" charset="0"/>
              </a:defRPr>
            </a:lvl1pPr>
          </a:lstStyle>
          <a:p>
            <a:endParaRPr lang="x-none" dirty="0"/>
          </a:p>
        </p:txBody>
      </p:sp>
      <p:sp>
        <p:nvSpPr>
          <p:cNvPr id="15" name="Picture Placeholder 2">
            <a:extLst>
              <a:ext uri="{FF2B5EF4-FFF2-40B4-BE49-F238E27FC236}">
                <a16:creationId xmlns:a16="http://schemas.microsoft.com/office/drawing/2014/main" id="{6E67A86B-D2D7-4448-8557-A3A39BC9F7FD}"/>
              </a:ext>
            </a:extLst>
          </p:cNvPr>
          <p:cNvSpPr>
            <a:spLocks noGrp="1"/>
          </p:cNvSpPr>
          <p:nvPr>
            <p:ph type="pic" sz="quarter" idx="14"/>
          </p:nvPr>
        </p:nvSpPr>
        <p:spPr>
          <a:xfrm>
            <a:off x="17704563" y="3867576"/>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Arial" panose="020B0604020202020204" pitchFamily="34" charset="0"/>
                <a:cs typeface="Arial" panose="020B0604020202020204" pitchFamily="34" charset="0"/>
              </a:defRPr>
            </a:lvl1pPr>
          </a:lstStyle>
          <a:p>
            <a:endParaRPr lang="x-none" dirty="0"/>
          </a:p>
        </p:txBody>
      </p:sp>
      <p:sp>
        <p:nvSpPr>
          <p:cNvPr id="16" name="Picture Placeholder 2">
            <a:extLst>
              <a:ext uri="{FF2B5EF4-FFF2-40B4-BE49-F238E27FC236}">
                <a16:creationId xmlns:a16="http://schemas.microsoft.com/office/drawing/2014/main" id="{13B8D20F-D046-D946-99FE-1E81A88B9B31}"/>
              </a:ext>
            </a:extLst>
          </p:cNvPr>
          <p:cNvSpPr>
            <a:spLocks noGrp="1"/>
          </p:cNvSpPr>
          <p:nvPr>
            <p:ph type="pic" sz="quarter" idx="15"/>
          </p:nvPr>
        </p:nvSpPr>
        <p:spPr>
          <a:xfrm>
            <a:off x="4412414" y="7104552"/>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Arial" panose="020B0604020202020204" pitchFamily="34" charset="0"/>
                <a:cs typeface="Arial" panose="020B0604020202020204" pitchFamily="34" charset="0"/>
              </a:defRPr>
            </a:lvl1pPr>
          </a:lstStyle>
          <a:p>
            <a:endParaRPr lang="x-none" dirty="0"/>
          </a:p>
        </p:txBody>
      </p:sp>
      <p:sp>
        <p:nvSpPr>
          <p:cNvPr id="17" name="Picture Placeholder 2">
            <a:extLst>
              <a:ext uri="{FF2B5EF4-FFF2-40B4-BE49-F238E27FC236}">
                <a16:creationId xmlns:a16="http://schemas.microsoft.com/office/drawing/2014/main" id="{7C0CB0D5-2B46-DD4D-8C04-40F9D2008D42}"/>
              </a:ext>
            </a:extLst>
          </p:cNvPr>
          <p:cNvSpPr>
            <a:spLocks noGrp="1"/>
          </p:cNvSpPr>
          <p:nvPr>
            <p:ph type="pic" sz="quarter" idx="16"/>
          </p:nvPr>
        </p:nvSpPr>
        <p:spPr>
          <a:xfrm>
            <a:off x="7735451" y="7104552"/>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Arial" panose="020B0604020202020204" pitchFamily="34" charset="0"/>
                <a:cs typeface="Arial" panose="020B0604020202020204" pitchFamily="34" charset="0"/>
              </a:defRPr>
            </a:lvl1pPr>
          </a:lstStyle>
          <a:p>
            <a:endParaRPr lang="x-none" dirty="0"/>
          </a:p>
        </p:txBody>
      </p:sp>
      <p:sp>
        <p:nvSpPr>
          <p:cNvPr id="18" name="Picture Placeholder 2">
            <a:extLst>
              <a:ext uri="{FF2B5EF4-FFF2-40B4-BE49-F238E27FC236}">
                <a16:creationId xmlns:a16="http://schemas.microsoft.com/office/drawing/2014/main" id="{15A5B861-B62C-8042-958E-38453E093450}"/>
              </a:ext>
            </a:extLst>
          </p:cNvPr>
          <p:cNvSpPr>
            <a:spLocks noGrp="1"/>
          </p:cNvSpPr>
          <p:nvPr>
            <p:ph type="pic" sz="quarter" idx="17"/>
          </p:nvPr>
        </p:nvSpPr>
        <p:spPr>
          <a:xfrm>
            <a:off x="11058488" y="7104552"/>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Arial" panose="020B0604020202020204" pitchFamily="34" charset="0"/>
                <a:cs typeface="Arial" panose="020B0604020202020204" pitchFamily="34" charset="0"/>
              </a:defRPr>
            </a:lvl1pPr>
          </a:lstStyle>
          <a:p>
            <a:endParaRPr lang="x-none" dirty="0"/>
          </a:p>
        </p:txBody>
      </p:sp>
      <p:sp>
        <p:nvSpPr>
          <p:cNvPr id="19" name="Picture Placeholder 2">
            <a:extLst>
              <a:ext uri="{FF2B5EF4-FFF2-40B4-BE49-F238E27FC236}">
                <a16:creationId xmlns:a16="http://schemas.microsoft.com/office/drawing/2014/main" id="{4E68379E-C006-DE43-A791-6269DC771BBC}"/>
              </a:ext>
            </a:extLst>
          </p:cNvPr>
          <p:cNvSpPr>
            <a:spLocks noGrp="1"/>
          </p:cNvSpPr>
          <p:nvPr>
            <p:ph type="pic" sz="quarter" idx="18"/>
          </p:nvPr>
        </p:nvSpPr>
        <p:spPr>
          <a:xfrm>
            <a:off x="14381525" y="7104552"/>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Arial" panose="020B0604020202020204" pitchFamily="34" charset="0"/>
                <a:cs typeface="Arial" panose="020B0604020202020204" pitchFamily="34" charset="0"/>
              </a:defRPr>
            </a:lvl1pPr>
          </a:lstStyle>
          <a:p>
            <a:endParaRPr lang="x-none" dirty="0"/>
          </a:p>
        </p:txBody>
      </p:sp>
      <p:sp>
        <p:nvSpPr>
          <p:cNvPr id="20" name="Picture Placeholder 2">
            <a:extLst>
              <a:ext uri="{FF2B5EF4-FFF2-40B4-BE49-F238E27FC236}">
                <a16:creationId xmlns:a16="http://schemas.microsoft.com/office/drawing/2014/main" id="{D2AFC5A0-9BEF-D44B-9C18-CB175E90F418}"/>
              </a:ext>
            </a:extLst>
          </p:cNvPr>
          <p:cNvSpPr>
            <a:spLocks noGrp="1"/>
          </p:cNvSpPr>
          <p:nvPr>
            <p:ph type="pic" sz="quarter" idx="19"/>
          </p:nvPr>
        </p:nvSpPr>
        <p:spPr>
          <a:xfrm>
            <a:off x="17704563" y="7104552"/>
            <a:ext cx="2403475" cy="2401888"/>
          </a:xfrm>
          <a:prstGeom prst="rect">
            <a:avLst/>
          </a:prstGeom>
          <a:solidFill>
            <a:schemeClr val="bg2">
              <a:lumMod val="90000"/>
            </a:schemeClr>
          </a:solidFill>
        </p:spPr>
        <p:txBody>
          <a:bodyPr anchor="ctr"/>
          <a:lstStyle>
            <a:lvl1pPr marL="0" indent="0" algn="ctr">
              <a:buNone/>
              <a:defRPr sz="2000" b="0" i="0">
                <a:solidFill>
                  <a:schemeClr val="tx1"/>
                </a:solidFill>
                <a:latin typeface="Arial" panose="020B0604020202020204" pitchFamily="34" charset="0"/>
                <a:cs typeface="Arial" panose="020B0604020202020204" pitchFamily="34" charset="0"/>
              </a:defRPr>
            </a:lvl1pPr>
          </a:lstStyle>
          <a:p>
            <a:endParaRPr lang="x-none" dirty="0"/>
          </a:p>
        </p:txBody>
      </p:sp>
      <p:sp>
        <p:nvSpPr>
          <p:cNvPr id="26" name="Circle"/>
          <p:cNvSpPr/>
          <p:nvPr userDrawn="1"/>
        </p:nvSpPr>
        <p:spPr>
          <a:xfrm>
            <a:off x="22441117" y="11878733"/>
            <a:ext cx="571501" cy="571501"/>
          </a:xfrm>
          <a:prstGeom prst="ellipse">
            <a:avLst/>
          </a:prstGeom>
          <a:solidFill>
            <a:srgbClr val="009035"/>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b="1" i="0" dirty="0">
              <a:latin typeface="Arial Black" panose="020B0604020202020204" pitchFamily="34" charset="0"/>
              <a:cs typeface="Arial Black" panose="020B0604020202020204" pitchFamily="34" charset="0"/>
            </a:endParaRPr>
          </a:p>
        </p:txBody>
      </p:sp>
      <p:sp>
        <p:nvSpPr>
          <p:cNvPr id="27" name="Slide Number"/>
          <p:cNvSpPr txBox="1">
            <a:spLocks noGrp="1"/>
          </p:cNvSpPr>
          <p:nvPr>
            <p:ph type="sldNum" sz="quarter" idx="2"/>
          </p:nvPr>
        </p:nvSpPr>
        <p:spPr>
          <a:xfrm>
            <a:off x="22445350" y="12014991"/>
            <a:ext cx="571501" cy="298984"/>
          </a:xfrm>
          <a:prstGeom prst="rect">
            <a:avLst/>
          </a:prstGeom>
        </p:spPr>
        <p:txBody>
          <a:bodyPr wrap="square"/>
          <a:lstStyle>
            <a:lvl1pPr>
              <a:defRPr sz="1600" b="1">
                <a:solidFill>
                  <a:srgbClr val="F0F0F0"/>
                </a:solidFill>
                <a:latin typeface="Signika" panose="02010003020600000004" pitchFamily="2" charset="0"/>
                <a:ea typeface="Signika" panose="02010003020600000004" pitchFamily="2" charset="0"/>
                <a:cs typeface="Arial"/>
                <a:sym typeface="Arial"/>
              </a:defRPr>
            </a:lvl1pPr>
          </a:lstStyle>
          <a:p>
            <a:fld id="{86CB4B4D-7CA3-9044-876B-883B54F8677D}" type="slidenum">
              <a:rPr lang="pt-BR" smtClean="0"/>
              <a:pPr/>
              <a:t>‹nº›</a:t>
            </a:fld>
            <a:endParaRPr lang="pt-BR" dirty="0"/>
          </a:p>
        </p:txBody>
      </p:sp>
    </p:spTree>
    <p:extLst>
      <p:ext uri="{BB962C8B-B14F-4D97-AF65-F5344CB8AC3E}">
        <p14:creationId xmlns:p14="http://schemas.microsoft.com/office/powerpoint/2010/main" val="2942284046"/>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1">
                <a:lumMod val="95000"/>
              </a:schemeClr>
            </a:gs>
            <a:gs pos="47000">
              <a:schemeClr val="bg1">
                <a:lumMod val="95000"/>
              </a:schemeClr>
            </a:gs>
            <a:gs pos="100000">
              <a:schemeClr val="accent3">
                <a:lumMod val="20000"/>
                <a:lumOff val="80000"/>
              </a:schemeClr>
            </a:gs>
          </a:gsLst>
          <a:lin ang="5400000" scaled="1"/>
          <a:tileRect/>
        </a:gra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82" r:id="rId2"/>
    <p:sldLayoutId id="2147483683" r:id="rId3"/>
    <p:sldLayoutId id="2147483681" r:id="rId4"/>
    <p:sldLayoutId id="2147483653" r:id="rId5"/>
    <p:sldLayoutId id="2147483654" r:id="rId6"/>
    <p:sldLayoutId id="2147483652" r:id="rId7"/>
    <p:sldLayoutId id="2147483655" r:id="rId8"/>
    <p:sldLayoutId id="2147483684" r:id="rId9"/>
  </p:sldLayoutIdLst>
  <p:transition spd="med"/>
  <p:txStyles>
    <p:title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p:titleStyle>
    <p:bodyStyle>
      <a:lvl1pPr marL="635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Helvetica Neue"/>
          <a:ea typeface="Helvetica Neue"/>
          <a:cs typeface="Helvetica Neue"/>
          <a:sym typeface="Helvetica Neue"/>
        </a:defRPr>
      </a:lvl1pPr>
      <a:lvl2pPr marL="1270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Helvetica Neue"/>
          <a:ea typeface="Helvetica Neue"/>
          <a:cs typeface="Helvetica Neue"/>
          <a:sym typeface="Helvetica Neue"/>
        </a:defRPr>
      </a:lvl2pPr>
      <a:lvl3pPr marL="1905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Helvetica Neue"/>
          <a:ea typeface="Helvetica Neue"/>
          <a:cs typeface="Helvetica Neue"/>
          <a:sym typeface="Helvetica Neue"/>
        </a:defRPr>
      </a:lvl3pPr>
      <a:lvl4pPr marL="2540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Helvetica Neue"/>
          <a:ea typeface="Helvetica Neue"/>
          <a:cs typeface="Helvetica Neue"/>
          <a:sym typeface="Helvetica Neue"/>
        </a:defRPr>
      </a:lvl4pPr>
      <a:lvl5pPr marL="3175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Helvetica Neue"/>
          <a:ea typeface="Helvetica Neue"/>
          <a:cs typeface="Helvetica Neue"/>
          <a:sym typeface="Helvetica Neue"/>
        </a:defRPr>
      </a:lvl5pPr>
      <a:lvl6pPr marL="3810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Helvetica Neue"/>
          <a:ea typeface="Helvetica Neue"/>
          <a:cs typeface="Helvetica Neue"/>
          <a:sym typeface="Helvetica Neue"/>
        </a:defRPr>
      </a:lvl6pPr>
      <a:lvl7pPr marL="4445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Helvetica Neue"/>
          <a:ea typeface="Helvetica Neue"/>
          <a:cs typeface="Helvetica Neue"/>
          <a:sym typeface="Helvetica Neue"/>
        </a:defRPr>
      </a:lvl7pPr>
      <a:lvl8pPr marL="5080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Helvetica Neue"/>
          <a:ea typeface="Helvetica Neue"/>
          <a:cs typeface="Helvetica Neue"/>
          <a:sym typeface="Helvetica Neue"/>
        </a:defRPr>
      </a:lvl8pPr>
      <a:lvl9pPr marL="5715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Helvetica Neue"/>
          <a:ea typeface="Helvetica Neue"/>
          <a:cs typeface="Helvetica Neue"/>
          <a:sym typeface="Helvetica Neue"/>
        </a:defRPr>
      </a:lvl9pPr>
    </p:bodyStyle>
    <p:otherStyle>
      <a:lvl1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1pPr>
      <a:lvl2pPr marL="0" marR="0" indent="4572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2pPr>
      <a:lvl3pPr marL="0" marR="0" indent="9144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3pPr>
      <a:lvl4pPr marL="0" marR="0" indent="13716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4pPr>
      <a:lvl5pPr marL="0" marR="0" indent="18288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5pPr>
      <a:lvl6pPr marL="0" marR="0" indent="22860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6pPr>
      <a:lvl7pPr marL="0" marR="0" indent="27432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7pPr>
      <a:lvl8pPr marL="0" marR="0" indent="32004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8pPr>
      <a:lvl9pPr marL="0" marR="0" indent="36576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69" name="Rectangle"/>
          <p:cNvSpPr/>
          <p:nvPr/>
        </p:nvSpPr>
        <p:spPr>
          <a:xfrm>
            <a:off x="-8467" y="-8467"/>
            <a:ext cx="24400935" cy="8244932"/>
          </a:xfrm>
          <a:prstGeom prst="rect">
            <a:avLst/>
          </a:prstGeom>
          <a:solidFill>
            <a:srgbClr val="009035"/>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dirty="0">
              <a:latin typeface="Arial Black" panose="020B0604020202020204" pitchFamily="34" charset="0"/>
              <a:cs typeface="Arial Black" panose="020B0604020202020204" pitchFamily="34" charset="0"/>
            </a:endParaRPr>
          </a:p>
        </p:txBody>
      </p:sp>
      <p:sp>
        <p:nvSpPr>
          <p:cNvPr id="5572" name="Contact us"/>
          <p:cNvSpPr txBox="1"/>
          <p:nvPr/>
        </p:nvSpPr>
        <p:spPr>
          <a:xfrm>
            <a:off x="1583176" y="2173634"/>
            <a:ext cx="20415178" cy="502701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t">
            <a:spAutoFit/>
          </a:bodyPr>
          <a:lstStyle>
            <a:lvl1pPr algn="l">
              <a:defRPr sz="8000" b="0">
                <a:solidFill>
                  <a:srgbClr val="242423"/>
                </a:solidFill>
                <a:latin typeface="Montserrat Bold"/>
                <a:ea typeface="Montserrat Bold"/>
                <a:cs typeface="Montserrat Bold"/>
                <a:sym typeface="Montserrat Bold"/>
              </a:defRPr>
            </a:lvl1pPr>
          </a:lstStyle>
          <a:p>
            <a:r>
              <a:rPr lang="pt-BR" dirty="0">
                <a:solidFill>
                  <a:schemeClr val="bg1"/>
                </a:solidFill>
                <a:latin typeface="Raleway Black"/>
              </a:rPr>
              <a:t>Reunião do Comitê Técnico da 30ª reunião do </a:t>
            </a:r>
            <a:r>
              <a:rPr lang="pt-BR" dirty="0" err="1">
                <a:solidFill>
                  <a:schemeClr val="bg1"/>
                </a:solidFill>
                <a:latin typeface="Raleway Black"/>
              </a:rPr>
              <a:t>Condel</a:t>
            </a:r>
            <a:r>
              <a:rPr lang="pt-BR">
                <a:solidFill>
                  <a:schemeClr val="bg1"/>
                </a:solidFill>
                <a:latin typeface="Raleway Black"/>
              </a:rPr>
              <a:t>/Sudene</a:t>
            </a:r>
            <a:endParaRPr lang="pt-BR" dirty="0">
              <a:solidFill>
                <a:schemeClr val="bg1"/>
              </a:solidFill>
            </a:endParaRPr>
          </a:p>
          <a:p>
            <a:r>
              <a:rPr lang="pt-BR" dirty="0">
                <a:solidFill>
                  <a:schemeClr val="bg1"/>
                </a:solidFill>
                <a:latin typeface="Raleway Black" panose="020B0A03030101060003" pitchFamily="34" charset="0"/>
              </a:rPr>
              <a:t> </a:t>
            </a:r>
          </a:p>
          <a:p>
            <a:r>
              <a:rPr lang="pt-BR" dirty="0">
                <a:solidFill>
                  <a:schemeClr val="bg1"/>
                </a:solidFill>
                <a:latin typeface="Raleway Black" panose="020B0A03030101060003" pitchFamily="34" charset="0"/>
              </a:rPr>
              <a:t> </a:t>
            </a:r>
            <a:endParaRPr dirty="0">
              <a:solidFill>
                <a:schemeClr val="bg1"/>
              </a:solidFill>
              <a:latin typeface="Raleway Black" panose="020B0A03030101060003" pitchFamily="34" charset="0"/>
            </a:endParaRPr>
          </a:p>
        </p:txBody>
      </p:sp>
      <p:sp>
        <p:nvSpPr>
          <p:cNvPr id="24" name="Lorem ipsum dolor sit amet, consectetur adipiscing elit, sed do eiusmod tempor incididunt ut labore et dolore magna aliqua. Arcu dictum varius duis at consectetur lorem donec. Volutpat maecenas volutpat blandit aliquam. Egestas quis ipsum suspendisse ult"/>
          <p:cNvSpPr txBox="1"/>
          <p:nvPr/>
        </p:nvSpPr>
        <p:spPr>
          <a:xfrm>
            <a:off x="1583177" y="6619437"/>
            <a:ext cx="9903383" cy="10997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t">
            <a:spAutoFit/>
          </a:bodyPr>
          <a:lstStyle/>
          <a:p>
            <a:pPr algn="l" defTabSz="457200">
              <a:lnSpc>
                <a:spcPct val="120000"/>
              </a:lnSpc>
              <a:defRPr sz="2200" b="0">
                <a:solidFill>
                  <a:srgbClr val="7F8189"/>
                </a:solidFill>
                <a:latin typeface="Arial"/>
                <a:ea typeface="Arial"/>
                <a:cs typeface="Arial"/>
                <a:sym typeface="Arial"/>
              </a:defRPr>
            </a:pPr>
            <a:r>
              <a:rPr lang="pt-BR" sz="5400" dirty="0">
                <a:solidFill>
                  <a:schemeClr val="bg1"/>
                </a:solidFill>
                <a:latin typeface="Raleway ExtraBold"/>
              </a:rPr>
              <a:t>Recife, 02/05/2023</a:t>
            </a:r>
            <a:endParaRPr sz="5400" dirty="0">
              <a:solidFill>
                <a:schemeClr val="bg1"/>
              </a:solidFill>
              <a:latin typeface="Raleway ExtraBold"/>
            </a:endParaRPr>
          </a:p>
        </p:txBody>
      </p:sp>
    </p:spTree>
    <p:extLst>
      <p:ext uri="{BB962C8B-B14F-4D97-AF65-F5344CB8AC3E}">
        <p14:creationId xmlns:p14="http://schemas.microsoft.com/office/powerpoint/2010/main" val="1578873566"/>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5569"/>
                                        </p:tgtEl>
                                        <p:attrNameLst>
                                          <p:attrName>style.visibility</p:attrName>
                                        </p:attrNameLst>
                                      </p:cBhvr>
                                      <p:to>
                                        <p:strVal val="visible"/>
                                      </p:to>
                                    </p:set>
                                    <p:anim calcmode="lin" valueType="num">
                                      <p:cBhvr additive="base">
                                        <p:cTn id="7" dur="500" fill="hold"/>
                                        <p:tgtEl>
                                          <p:spTgt spid="5569"/>
                                        </p:tgtEl>
                                        <p:attrNameLst>
                                          <p:attrName>ppt_x</p:attrName>
                                        </p:attrNameLst>
                                      </p:cBhvr>
                                      <p:tavLst>
                                        <p:tav tm="0">
                                          <p:val>
                                            <p:strVal val="#ppt_x"/>
                                          </p:val>
                                        </p:tav>
                                        <p:tav tm="100000">
                                          <p:val>
                                            <p:strVal val="#ppt_x"/>
                                          </p:val>
                                        </p:tav>
                                      </p:tavLst>
                                    </p:anim>
                                    <p:anim calcmode="lin" valueType="num">
                                      <p:cBhvr additive="base">
                                        <p:cTn id="8" dur="500" fill="hold"/>
                                        <p:tgtEl>
                                          <p:spTgt spid="5569"/>
                                        </p:tgtEl>
                                        <p:attrNameLst>
                                          <p:attrName>ppt_y</p:attrName>
                                        </p:attrNameLst>
                                      </p:cBhvr>
                                      <p:tavLst>
                                        <p:tav tm="0">
                                          <p:val>
                                            <p:strVal val="0-#ppt_h/2"/>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5572"/>
                                        </p:tgtEl>
                                        <p:attrNameLst>
                                          <p:attrName>style.visibility</p:attrName>
                                        </p:attrNameLst>
                                      </p:cBhvr>
                                      <p:to>
                                        <p:strVal val="visible"/>
                                      </p:to>
                                    </p:set>
                                    <p:anim calcmode="lin" valueType="num">
                                      <p:cBhvr additive="base">
                                        <p:cTn id="11" dur="500" fill="hold"/>
                                        <p:tgtEl>
                                          <p:spTgt spid="5572"/>
                                        </p:tgtEl>
                                        <p:attrNameLst>
                                          <p:attrName>ppt_x</p:attrName>
                                        </p:attrNameLst>
                                      </p:cBhvr>
                                      <p:tavLst>
                                        <p:tav tm="0">
                                          <p:val>
                                            <p:strVal val="0-#ppt_w/2"/>
                                          </p:val>
                                        </p:tav>
                                        <p:tav tm="100000">
                                          <p:val>
                                            <p:strVal val="#ppt_x"/>
                                          </p:val>
                                        </p:tav>
                                      </p:tavLst>
                                    </p:anim>
                                    <p:anim calcmode="lin" valueType="num">
                                      <p:cBhvr additive="base">
                                        <p:cTn id="12" dur="500" fill="hold"/>
                                        <p:tgtEl>
                                          <p:spTgt spid="5572"/>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500" fill="hold"/>
                                        <p:tgtEl>
                                          <p:spTgt spid="24"/>
                                        </p:tgtEl>
                                        <p:attrNameLst>
                                          <p:attrName>ppt_x</p:attrName>
                                        </p:attrNameLst>
                                      </p:cBhvr>
                                      <p:tavLst>
                                        <p:tav tm="0">
                                          <p:val>
                                            <p:strVal val="#ppt_x"/>
                                          </p:val>
                                        </p:tav>
                                        <p:tav tm="100000">
                                          <p:val>
                                            <p:strVal val="#ppt_x"/>
                                          </p:val>
                                        </p:tav>
                                      </p:tavLst>
                                    </p:anim>
                                    <p:anim calcmode="lin" valueType="num">
                                      <p:cBhvr additive="base">
                                        <p:cTn id="1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69" grpId="0" animBg="1"/>
      <p:bldP spid="5572" grpId="0" animBg="1"/>
      <p:bldP spid="2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2</a:t>
            </a:fld>
            <a:endParaRPr/>
          </a:p>
        </p:txBody>
      </p:sp>
      <p:grpSp>
        <p:nvGrpSpPr>
          <p:cNvPr id="2" name="Group 1">
            <a:extLst>
              <a:ext uri="{FF2B5EF4-FFF2-40B4-BE49-F238E27FC236}">
                <a16:creationId xmlns:a16="http://schemas.microsoft.com/office/drawing/2014/main" id="{2B1DA528-BD59-834D-9CCF-F5B306669956}"/>
              </a:ext>
            </a:extLst>
          </p:cNvPr>
          <p:cNvGrpSpPr/>
          <p:nvPr/>
        </p:nvGrpSpPr>
        <p:grpSpPr>
          <a:xfrm>
            <a:off x="2827865" y="3428488"/>
            <a:ext cx="13526378" cy="1861260"/>
            <a:chOff x="2827866" y="3428488"/>
            <a:chExt cx="8184691" cy="1861260"/>
          </a:xfrm>
        </p:grpSpPr>
        <p:sp>
          <p:nvSpPr>
            <p:cNvPr id="58" name="Placeholder Demo Text"/>
            <p:cNvSpPr txBox="1"/>
            <p:nvPr/>
          </p:nvSpPr>
          <p:spPr>
            <a:xfrm>
              <a:off x="2827866" y="3956050"/>
              <a:ext cx="5954602" cy="13336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t">
              <a:spAutoFit/>
            </a:bodyPr>
            <a:lstStyle>
              <a:lvl1pPr algn="l">
                <a:defRPr sz="8000" b="0">
                  <a:solidFill>
                    <a:srgbClr val="242423"/>
                  </a:solidFill>
                  <a:latin typeface="Montserrat Bold"/>
                  <a:ea typeface="Montserrat Bold"/>
                  <a:cs typeface="Montserrat Bold"/>
                  <a:sym typeface="Montserrat Bold"/>
                </a:defRPr>
              </a:lvl1pPr>
            </a:lstStyle>
            <a:p>
              <a:r>
                <a:rPr lang="pt-BR" dirty="0">
                  <a:solidFill>
                    <a:schemeClr val="tx1"/>
                  </a:solidFill>
                  <a:latin typeface="Raleway Black"/>
                </a:rPr>
                <a:t>Informações gerais</a:t>
              </a:r>
              <a:endParaRPr lang="pt-BR" dirty="0">
                <a:solidFill>
                  <a:schemeClr val="tx1"/>
                </a:solidFill>
              </a:endParaRPr>
            </a:p>
          </p:txBody>
        </p:sp>
        <p:grpSp>
          <p:nvGrpSpPr>
            <p:cNvPr id="62" name="Group"/>
            <p:cNvGrpSpPr/>
            <p:nvPr/>
          </p:nvGrpSpPr>
          <p:grpSpPr>
            <a:xfrm>
              <a:off x="2921000" y="3428488"/>
              <a:ext cx="8091557" cy="339452"/>
              <a:chOff x="0" y="-38910"/>
              <a:chExt cx="8091555" cy="339450"/>
            </a:xfrm>
          </p:grpSpPr>
          <p:sp>
            <p:nvSpPr>
              <p:cNvPr id="60" name="Rectangle"/>
              <p:cNvSpPr/>
              <p:nvPr/>
            </p:nvSpPr>
            <p:spPr>
              <a:xfrm>
                <a:off x="0" y="144271"/>
                <a:ext cx="3322710" cy="143977"/>
              </a:xfrm>
              <a:prstGeom prst="rect">
                <a:avLst/>
              </a:pr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dirty="0">
                  <a:latin typeface="Arial Black" panose="020B0604020202020204" pitchFamily="34" charset="0"/>
                  <a:cs typeface="Arial Black" panose="020B0604020202020204" pitchFamily="34" charset="0"/>
                </a:endParaRPr>
              </a:p>
            </p:txBody>
          </p:sp>
          <p:sp>
            <p:nvSpPr>
              <p:cNvPr id="61" name="Subtitle Text"/>
              <p:cNvSpPr/>
              <p:nvPr/>
            </p:nvSpPr>
            <p:spPr>
              <a:xfrm>
                <a:off x="51716" y="-38910"/>
                <a:ext cx="8039839" cy="33945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spAutoFit/>
              </a:bodyPr>
              <a:lstStyle>
                <a:lvl1pPr algn="l" defTabSz="457200">
                  <a:lnSpc>
                    <a:spcPct val="120000"/>
                  </a:lnSpc>
                  <a:defRPr sz="1400" cap="all" spc="1120">
                    <a:solidFill>
                      <a:srgbClr val="242423"/>
                    </a:solidFill>
                    <a:latin typeface="Arial"/>
                    <a:ea typeface="Arial"/>
                    <a:cs typeface="Arial"/>
                    <a:sym typeface="Arial"/>
                  </a:defRPr>
                </a:lvl1pPr>
              </a:lstStyle>
              <a:p>
                <a:r>
                  <a:rPr lang="pt-BR" dirty="0">
                    <a:solidFill>
                      <a:schemeClr val="tx1"/>
                    </a:solidFill>
                    <a:latin typeface="Raleway"/>
                  </a:rPr>
                  <a:t>resumo</a:t>
                </a:r>
                <a:endParaRPr lang="pt-BR" dirty="0">
                  <a:solidFill>
                    <a:schemeClr val="tx1"/>
                  </a:solidFill>
                </a:endParaRPr>
              </a:p>
            </p:txBody>
          </p:sp>
        </p:grpSp>
      </p:grpSp>
      <p:sp>
        <p:nvSpPr>
          <p:cNvPr id="3" name="Lorem ipsum dolor sit amet, consectetur adipiscing elit, sed do eiusmod tempor incididunt ut labore et dolore magna aliqua. Arcu dictum varius duis at consectetur lorem donec. Volutpat maecenas volutpat blandit aliquam. Egestas quis ipsum suspendisse ult">
            <a:extLst>
              <a:ext uri="{FF2B5EF4-FFF2-40B4-BE49-F238E27FC236}">
                <a16:creationId xmlns:a16="http://schemas.microsoft.com/office/drawing/2014/main" id="{76F7EE00-EF50-15E8-4145-3B816D8B16CC}"/>
              </a:ext>
            </a:extLst>
          </p:cNvPr>
          <p:cNvSpPr txBox="1"/>
          <p:nvPr/>
        </p:nvSpPr>
        <p:spPr>
          <a:xfrm>
            <a:off x="2879582" y="5639213"/>
            <a:ext cx="20543126" cy="53651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t">
            <a:spAutoFit/>
          </a:bodyPr>
          <a:lstStyle/>
          <a:p>
            <a:pPr marL="742950" indent="-742950" algn="l" defTabSz="457200">
              <a:lnSpc>
                <a:spcPct val="120000"/>
              </a:lnSpc>
              <a:buAutoNum type="arabicPeriod"/>
              <a:defRPr sz="2200" b="0">
                <a:solidFill>
                  <a:srgbClr val="7F8189"/>
                </a:solidFill>
                <a:latin typeface="Arial"/>
                <a:ea typeface="Arial"/>
                <a:cs typeface="Arial"/>
                <a:sym typeface="Arial"/>
              </a:defRPr>
            </a:pPr>
            <a:r>
              <a:rPr lang="pt-BR" sz="3600" dirty="0">
                <a:solidFill>
                  <a:schemeClr val="tx1"/>
                </a:solidFill>
                <a:latin typeface="Raleway Medium"/>
              </a:rPr>
              <a:t>Reunião será gravada</a:t>
            </a:r>
          </a:p>
          <a:p>
            <a:pPr marL="742950" indent="-742950" algn="l" defTabSz="457200">
              <a:lnSpc>
                <a:spcPct val="120000"/>
              </a:lnSpc>
              <a:buAutoNum type="arabicPeriod"/>
              <a:defRPr sz="2200" b="0">
                <a:solidFill>
                  <a:srgbClr val="7F8189"/>
                </a:solidFill>
                <a:latin typeface="Arial"/>
                <a:ea typeface="Arial"/>
                <a:cs typeface="Arial"/>
                <a:sym typeface="Arial"/>
              </a:defRPr>
            </a:pPr>
            <a:r>
              <a:rPr lang="pt-BR" sz="3600" dirty="0">
                <a:solidFill>
                  <a:schemeClr val="tx1"/>
                </a:solidFill>
                <a:latin typeface="Raleway Medium"/>
              </a:rPr>
              <a:t>Em caso de problemas técnicos, contactar suporte através do telefone (81) 2102-2213</a:t>
            </a:r>
          </a:p>
          <a:p>
            <a:pPr marL="742950" indent="-742950" algn="l" defTabSz="457200">
              <a:lnSpc>
                <a:spcPct val="120000"/>
              </a:lnSpc>
              <a:buAutoNum type="arabicPeriod"/>
              <a:defRPr sz="2200" b="0">
                <a:solidFill>
                  <a:srgbClr val="7F8189"/>
                </a:solidFill>
                <a:latin typeface="Arial"/>
                <a:ea typeface="Arial"/>
                <a:cs typeface="Arial"/>
                <a:sym typeface="Arial"/>
              </a:defRPr>
            </a:pPr>
            <a:r>
              <a:rPr lang="pt-BR" sz="3600" dirty="0">
                <a:solidFill>
                  <a:schemeClr val="tx1"/>
                </a:solidFill>
                <a:latin typeface="Raleway Medium"/>
              </a:rPr>
              <a:t>Durante a reunião, antes de falar, favor solicitar no “Chat” a palavra</a:t>
            </a:r>
          </a:p>
          <a:p>
            <a:pPr marL="742950" indent="-742950" algn="l" defTabSz="457200">
              <a:lnSpc>
                <a:spcPct val="120000"/>
              </a:lnSpc>
              <a:buAutoNum type="arabicPeriod"/>
              <a:defRPr sz="2200" b="0">
                <a:solidFill>
                  <a:srgbClr val="7F8189"/>
                </a:solidFill>
                <a:latin typeface="Arial"/>
                <a:ea typeface="Arial"/>
                <a:cs typeface="Arial"/>
                <a:sym typeface="Arial"/>
              </a:defRPr>
            </a:pPr>
            <a:r>
              <a:rPr lang="pt-BR" sz="3600" dirty="0">
                <a:solidFill>
                  <a:schemeClr val="tx1"/>
                </a:solidFill>
                <a:latin typeface="Raleway Medium"/>
              </a:rPr>
              <a:t>A reunião será conduzida obedecendo a ordem da Pauta, havendo primeiro uma exposição técnica de cada item para posterior discussão entre os participantes</a:t>
            </a:r>
          </a:p>
          <a:p>
            <a:pPr marL="742950" indent="-742950" algn="l" defTabSz="457200">
              <a:lnSpc>
                <a:spcPct val="120000"/>
              </a:lnSpc>
              <a:buAutoNum type="arabicPeriod"/>
              <a:defRPr sz="2200" b="0">
                <a:solidFill>
                  <a:srgbClr val="7F8189"/>
                </a:solidFill>
                <a:latin typeface="Arial"/>
                <a:ea typeface="Arial"/>
                <a:cs typeface="Arial"/>
                <a:sym typeface="Arial"/>
              </a:defRPr>
            </a:pPr>
            <a:r>
              <a:rPr lang="pt-BR" sz="3600" dirty="0">
                <a:solidFill>
                  <a:schemeClr val="tx1"/>
                </a:solidFill>
                <a:latin typeface="Raleway Medium"/>
              </a:rPr>
              <a:t>Antes de cada participante se manifestar, favor informar o seu nome e a instituição a qual representa</a:t>
            </a:r>
          </a:p>
          <a:p>
            <a:pPr marL="742950" indent="-742950" algn="l" defTabSz="457200">
              <a:lnSpc>
                <a:spcPct val="120000"/>
              </a:lnSpc>
              <a:buAutoNum type="arabicPeriod"/>
              <a:defRPr sz="2200" b="0">
                <a:solidFill>
                  <a:srgbClr val="7F8189"/>
                </a:solidFill>
                <a:latin typeface="Arial"/>
                <a:ea typeface="Arial"/>
                <a:cs typeface="Arial"/>
                <a:sym typeface="Arial"/>
              </a:defRPr>
            </a:pPr>
            <a:r>
              <a:rPr lang="pt-BR" sz="3600" dirty="0">
                <a:solidFill>
                  <a:schemeClr val="tx1"/>
                </a:solidFill>
                <a:latin typeface="Raleway Medium"/>
              </a:rPr>
              <a:t>Manter microfone na função “mudo”</a:t>
            </a:r>
          </a:p>
        </p:txBody>
      </p:sp>
    </p:spTree>
    <p:extLst>
      <p:ext uri="{BB962C8B-B14F-4D97-AF65-F5344CB8AC3E}">
        <p14:creationId xmlns:p14="http://schemas.microsoft.com/office/powerpoint/2010/main" val="3488663017"/>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3</a:t>
            </a:fld>
            <a:endParaRPr/>
          </a:p>
        </p:txBody>
      </p:sp>
      <p:sp>
        <p:nvSpPr>
          <p:cNvPr id="59" name="Lorem ipsum dolor sit amet, consectetur adipiscing elit, sed do eiusmod tempor incididunt ut labore et dolore magna aliqua. Arcu dictum varius duis at consectetur lorem donec. Volutpat maecenas volutpat blandit aliquam. Egestas quis ipsum suspendisse ult"/>
          <p:cNvSpPr txBox="1"/>
          <p:nvPr/>
        </p:nvSpPr>
        <p:spPr>
          <a:xfrm>
            <a:off x="2879582" y="5639213"/>
            <a:ext cx="20543126" cy="53651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t">
            <a:spAutoFit/>
          </a:bodyPr>
          <a:lstStyle/>
          <a:p>
            <a:pPr algn="l" defTabSz="457200">
              <a:lnSpc>
                <a:spcPct val="120000"/>
              </a:lnSpc>
              <a:defRPr sz="2200" b="0">
                <a:solidFill>
                  <a:srgbClr val="7F8189"/>
                </a:solidFill>
                <a:latin typeface="Arial"/>
                <a:ea typeface="Arial"/>
                <a:cs typeface="Arial"/>
                <a:sym typeface="Arial"/>
              </a:defRPr>
            </a:pPr>
            <a:r>
              <a:rPr lang="pt-BR" sz="3600" u="sng" dirty="0">
                <a:solidFill>
                  <a:schemeClr val="tx1"/>
                </a:solidFill>
                <a:latin typeface="Raleway Medium"/>
              </a:rPr>
              <a:t>Assuntos de Ordem Geral</a:t>
            </a:r>
          </a:p>
          <a:p>
            <a:pPr marL="742950" indent="-742950" algn="l" defTabSz="457200">
              <a:lnSpc>
                <a:spcPct val="120000"/>
              </a:lnSpc>
              <a:buAutoNum type="arabicPeriod"/>
              <a:defRPr sz="2200" b="0">
                <a:solidFill>
                  <a:srgbClr val="7F8189"/>
                </a:solidFill>
                <a:latin typeface="Arial"/>
                <a:ea typeface="Arial"/>
                <a:cs typeface="Arial"/>
                <a:sym typeface="Arial"/>
              </a:defRPr>
            </a:pPr>
            <a:r>
              <a:rPr lang="pt-BR" sz="3600">
                <a:solidFill>
                  <a:schemeClr val="tx1"/>
                </a:solidFill>
                <a:latin typeface="Raleway Medium"/>
              </a:rPr>
              <a:t>Renovação </a:t>
            </a:r>
            <a:r>
              <a:rPr lang="pt-BR" sz="3600" dirty="0">
                <a:solidFill>
                  <a:schemeClr val="tx1"/>
                </a:solidFill>
                <a:latin typeface="Raleway Medium"/>
              </a:rPr>
              <a:t>dos Incentivos Fiscais; e</a:t>
            </a:r>
          </a:p>
          <a:p>
            <a:pPr marL="742950" indent="-742950" algn="l" defTabSz="457200">
              <a:lnSpc>
                <a:spcPct val="120000"/>
              </a:lnSpc>
              <a:buAutoNum type="arabicPeriod"/>
              <a:defRPr sz="2200" b="0">
                <a:solidFill>
                  <a:srgbClr val="7F8189"/>
                </a:solidFill>
                <a:latin typeface="Arial"/>
                <a:ea typeface="Arial"/>
                <a:cs typeface="Arial"/>
                <a:sym typeface="Arial"/>
              </a:defRPr>
            </a:pPr>
            <a:r>
              <a:rPr lang="pt-BR" sz="3600" dirty="0">
                <a:solidFill>
                  <a:schemeClr val="tx1"/>
                </a:solidFill>
                <a:latin typeface="Raleway Medium"/>
              </a:rPr>
              <a:t>Atualização do Plano Regional de Desenvolvimento do Nordeste – PRDNE.</a:t>
            </a:r>
          </a:p>
          <a:p>
            <a:pPr algn="l" defTabSz="457200">
              <a:lnSpc>
                <a:spcPct val="120000"/>
              </a:lnSpc>
              <a:defRPr sz="2200" b="0">
                <a:solidFill>
                  <a:srgbClr val="7F8189"/>
                </a:solidFill>
                <a:latin typeface="Arial"/>
                <a:ea typeface="Arial"/>
                <a:cs typeface="Arial"/>
                <a:sym typeface="Arial"/>
              </a:defRPr>
            </a:pPr>
            <a:endParaRPr lang="pt-BR" sz="3600" dirty="0">
              <a:solidFill>
                <a:schemeClr val="tx1"/>
              </a:solidFill>
              <a:latin typeface="Raleway Medium"/>
            </a:endParaRPr>
          </a:p>
          <a:p>
            <a:pPr algn="l" defTabSz="457200">
              <a:lnSpc>
                <a:spcPct val="120000"/>
              </a:lnSpc>
              <a:defRPr sz="2200" b="0">
                <a:solidFill>
                  <a:srgbClr val="7F8189"/>
                </a:solidFill>
                <a:latin typeface="Arial"/>
                <a:ea typeface="Arial"/>
                <a:cs typeface="Arial"/>
                <a:sym typeface="Arial"/>
              </a:defRPr>
            </a:pPr>
            <a:r>
              <a:rPr lang="pt-BR" sz="3600" u="sng" dirty="0">
                <a:solidFill>
                  <a:schemeClr val="tx1"/>
                </a:solidFill>
                <a:latin typeface="Raleway Medium"/>
              </a:rPr>
              <a:t>Assuntos de Pauta (Ordem do dia)</a:t>
            </a:r>
          </a:p>
          <a:p>
            <a:pPr marL="742950" indent="-742950" algn="l" defTabSz="457200">
              <a:lnSpc>
                <a:spcPct val="120000"/>
              </a:lnSpc>
              <a:buFont typeface="+mj-lt"/>
              <a:buAutoNum type="arabicPeriod"/>
              <a:defRPr sz="2200" b="0">
                <a:solidFill>
                  <a:srgbClr val="7F8189"/>
                </a:solidFill>
                <a:latin typeface="Arial"/>
                <a:ea typeface="Arial"/>
                <a:cs typeface="Arial"/>
                <a:sym typeface="Arial"/>
              </a:defRPr>
            </a:pPr>
            <a:r>
              <a:rPr lang="pt-BR" sz="3600" dirty="0">
                <a:solidFill>
                  <a:schemeClr val="tx1"/>
                </a:solidFill>
                <a:latin typeface="Raleway Medium"/>
              </a:rPr>
              <a:t>Proposta de alteração do Regimento Interno do </a:t>
            </a:r>
            <a:r>
              <a:rPr lang="pt-BR" sz="3600" dirty="0" err="1">
                <a:solidFill>
                  <a:schemeClr val="tx1"/>
                </a:solidFill>
                <a:latin typeface="Raleway Medium"/>
              </a:rPr>
              <a:t>Condel</a:t>
            </a:r>
            <a:r>
              <a:rPr lang="pt-BR" sz="3600" dirty="0">
                <a:solidFill>
                  <a:schemeClr val="tx1"/>
                </a:solidFill>
                <a:latin typeface="Raleway Medium"/>
              </a:rPr>
              <a:t>/Sudene; e</a:t>
            </a:r>
          </a:p>
          <a:p>
            <a:pPr marL="742950" indent="-742950" algn="l" defTabSz="457200">
              <a:lnSpc>
                <a:spcPct val="120000"/>
              </a:lnSpc>
              <a:buFont typeface="+mj-lt"/>
              <a:buAutoNum type="arabicPeriod"/>
              <a:defRPr sz="2200" b="0">
                <a:solidFill>
                  <a:srgbClr val="7F8189"/>
                </a:solidFill>
                <a:latin typeface="Arial"/>
                <a:ea typeface="Arial"/>
                <a:cs typeface="Arial"/>
                <a:sym typeface="Arial"/>
              </a:defRPr>
            </a:pPr>
            <a:r>
              <a:rPr lang="pt-BR" sz="3600" dirty="0">
                <a:solidFill>
                  <a:schemeClr val="tx1"/>
                </a:solidFill>
                <a:latin typeface="Raleway Medium"/>
              </a:rPr>
              <a:t>Proposta de alteração das diretrizes e prioridades do FNE para o exercício de 2023.</a:t>
            </a:r>
          </a:p>
          <a:p>
            <a:pPr marL="742950" indent="-742950" algn="l" defTabSz="457200">
              <a:lnSpc>
                <a:spcPct val="120000"/>
              </a:lnSpc>
              <a:buFont typeface="+mj-lt"/>
              <a:buAutoNum type="arabicPeriod"/>
              <a:defRPr sz="2200" b="0">
                <a:solidFill>
                  <a:srgbClr val="7F8189"/>
                </a:solidFill>
                <a:latin typeface="Arial"/>
                <a:ea typeface="Arial"/>
                <a:cs typeface="Arial"/>
                <a:sym typeface="Arial"/>
              </a:defRPr>
            </a:pPr>
            <a:endParaRPr lang="pt-BR" sz="3600" dirty="0">
              <a:solidFill>
                <a:schemeClr val="tx1"/>
              </a:solidFill>
              <a:latin typeface="Raleway Medium"/>
            </a:endParaRPr>
          </a:p>
        </p:txBody>
      </p:sp>
      <p:grpSp>
        <p:nvGrpSpPr>
          <p:cNvPr id="2" name="Group 1">
            <a:extLst>
              <a:ext uri="{FF2B5EF4-FFF2-40B4-BE49-F238E27FC236}">
                <a16:creationId xmlns:a16="http://schemas.microsoft.com/office/drawing/2014/main" id="{2B1DA528-BD59-834D-9CCF-F5B306669956}"/>
              </a:ext>
            </a:extLst>
          </p:cNvPr>
          <p:cNvGrpSpPr/>
          <p:nvPr/>
        </p:nvGrpSpPr>
        <p:grpSpPr>
          <a:xfrm>
            <a:off x="2827865" y="3428488"/>
            <a:ext cx="13526378" cy="1861260"/>
            <a:chOff x="2827866" y="3428488"/>
            <a:chExt cx="8184691" cy="1861260"/>
          </a:xfrm>
        </p:grpSpPr>
        <p:sp>
          <p:nvSpPr>
            <p:cNvPr id="58" name="Placeholder Demo Text"/>
            <p:cNvSpPr txBox="1"/>
            <p:nvPr/>
          </p:nvSpPr>
          <p:spPr>
            <a:xfrm>
              <a:off x="2827866" y="3956050"/>
              <a:ext cx="1850689" cy="13336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t">
              <a:spAutoFit/>
            </a:bodyPr>
            <a:lstStyle>
              <a:lvl1pPr algn="l">
                <a:defRPr sz="8000" b="0">
                  <a:solidFill>
                    <a:srgbClr val="242423"/>
                  </a:solidFill>
                  <a:latin typeface="Montserrat Bold"/>
                  <a:ea typeface="Montserrat Bold"/>
                  <a:cs typeface="Montserrat Bold"/>
                  <a:sym typeface="Montserrat Bold"/>
                </a:defRPr>
              </a:lvl1pPr>
            </a:lstStyle>
            <a:p>
              <a:r>
                <a:rPr lang="pt-BR" dirty="0">
                  <a:solidFill>
                    <a:schemeClr val="tx1"/>
                  </a:solidFill>
                  <a:latin typeface="Raleway Black"/>
                </a:rPr>
                <a:t>Pauta</a:t>
              </a:r>
              <a:endParaRPr lang="pt-BR" dirty="0">
                <a:solidFill>
                  <a:schemeClr val="tx1"/>
                </a:solidFill>
              </a:endParaRPr>
            </a:p>
          </p:txBody>
        </p:sp>
        <p:grpSp>
          <p:nvGrpSpPr>
            <p:cNvPr id="62" name="Group"/>
            <p:cNvGrpSpPr/>
            <p:nvPr/>
          </p:nvGrpSpPr>
          <p:grpSpPr>
            <a:xfrm>
              <a:off x="2921000" y="3428488"/>
              <a:ext cx="8091557" cy="339452"/>
              <a:chOff x="0" y="-38910"/>
              <a:chExt cx="8091555" cy="339450"/>
            </a:xfrm>
          </p:grpSpPr>
          <p:sp>
            <p:nvSpPr>
              <p:cNvPr id="60" name="Rectangle"/>
              <p:cNvSpPr/>
              <p:nvPr/>
            </p:nvSpPr>
            <p:spPr>
              <a:xfrm>
                <a:off x="0" y="144271"/>
                <a:ext cx="3322710" cy="143977"/>
              </a:xfrm>
              <a:prstGeom prst="rect">
                <a:avLst/>
              </a:pr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dirty="0">
                  <a:latin typeface="Arial Black" panose="020B0604020202020204" pitchFamily="34" charset="0"/>
                  <a:cs typeface="Arial Black" panose="020B0604020202020204" pitchFamily="34" charset="0"/>
                </a:endParaRPr>
              </a:p>
            </p:txBody>
          </p:sp>
          <p:sp>
            <p:nvSpPr>
              <p:cNvPr id="61" name="Subtitle Text"/>
              <p:cNvSpPr/>
              <p:nvPr/>
            </p:nvSpPr>
            <p:spPr>
              <a:xfrm>
                <a:off x="51716" y="-38910"/>
                <a:ext cx="8039839" cy="33945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lvl1pPr algn="l" defTabSz="457200">
                  <a:lnSpc>
                    <a:spcPct val="120000"/>
                  </a:lnSpc>
                  <a:defRPr sz="1400" cap="all" spc="1120">
                    <a:solidFill>
                      <a:srgbClr val="242423"/>
                    </a:solidFill>
                    <a:latin typeface="Arial"/>
                    <a:ea typeface="Arial"/>
                    <a:cs typeface="Arial"/>
                    <a:sym typeface="Arial"/>
                  </a:defRPr>
                </a:lvl1pPr>
              </a:lstStyle>
              <a:p>
                <a:r>
                  <a:rPr lang="pt-BR" dirty="0">
                    <a:solidFill>
                      <a:schemeClr val="tx1"/>
                    </a:solidFill>
                    <a:latin typeface="Raleway"/>
                  </a:rPr>
                  <a:t>resumo</a:t>
                </a:r>
                <a:endParaRPr lang="pt-BR" dirty="0">
                  <a:solidFill>
                    <a:schemeClr val="tx1"/>
                  </a:solidFill>
                </a:endParaRPr>
              </a:p>
            </p:txBody>
          </p:sp>
        </p:grpSp>
      </p:grpSp>
    </p:spTree>
    <p:extLst>
      <p:ext uri="{BB962C8B-B14F-4D97-AF65-F5344CB8AC3E}">
        <p14:creationId xmlns:p14="http://schemas.microsoft.com/office/powerpoint/2010/main" val="854502757"/>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9"/>
                                        </p:tgtEl>
                                        <p:attrNameLst>
                                          <p:attrName>style.visibility</p:attrName>
                                        </p:attrNameLst>
                                      </p:cBhvr>
                                      <p:to>
                                        <p:strVal val="visible"/>
                                      </p:to>
                                    </p:set>
                                    <p:anim calcmode="lin" valueType="num">
                                      <p:cBhvr additive="base">
                                        <p:cTn id="11" dur="500" fill="hold"/>
                                        <p:tgtEl>
                                          <p:spTgt spid="59"/>
                                        </p:tgtEl>
                                        <p:attrNameLst>
                                          <p:attrName>ppt_x</p:attrName>
                                        </p:attrNameLst>
                                      </p:cBhvr>
                                      <p:tavLst>
                                        <p:tav tm="0">
                                          <p:val>
                                            <p:strVal val="#ppt_x"/>
                                          </p:val>
                                        </p:tav>
                                        <p:tav tm="100000">
                                          <p:val>
                                            <p:strVal val="#ppt_x"/>
                                          </p:val>
                                        </p:tav>
                                      </p:tavLst>
                                    </p:anim>
                                    <p:anim calcmode="lin" valueType="num">
                                      <p:cBhvr additive="base">
                                        <p:cTn id="12" dur="500" fill="hold"/>
                                        <p:tgtEl>
                                          <p:spTgt spid="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69" name="Rectangle"/>
          <p:cNvSpPr/>
          <p:nvPr/>
        </p:nvSpPr>
        <p:spPr>
          <a:xfrm>
            <a:off x="-8467" y="-8467"/>
            <a:ext cx="24400935" cy="8244932"/>
          </a:xfrm>
          <a:prstGeom prst="rect">
            <a:avLst/>
          </a:prstGeom>
          <a:solidFill>
            <a:srgbClr val="009035"/>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dirty="0">
              <a:latin typeface="Arial Black" panose="020B0604020202020204" pitchFamily="34" charset="0"/>
              <a:cs typeface="Arial Black" panose="020B0604020202020204" pitchFamily="34" charset="0"/>
            </a:endParaRPr>
          </a:p>
        </p:txBody>
      </p:sp>
      <p:sp>
        <p:nvSpPr>
          <p:cNvPr id="5572" name="Contact us"/>
          <p:cNvSpPr txBox="1"/>
          <p:nvPr/>
        </p:nvSpPr>
        <p:spPr>
          <a:xfrm>
            <a:off x="1583176" y="2173634"/>
            <a:ext cx="20415178" cy="625812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t">
            <a:spAutoFit/>
          </a:bodyPr>
          <a:lstStyle>
            <a:lvl1pPr algn="l">
              <a:defRPr sz="8000" b="0">
                <a:solidFill>
                  <a:srgbClr val="242423"/>
                </a:solidFill>
                <a:latin typeface="Montserrat Bold"/>
                <a:ea typeface="Montserrat Bold"/>
                <a:cs typeface="Montserrat Bold"/>
                <a:sym typeface="Montserrat Bold"/>
              </a:defRPr>
            </a:lvl1pPr>
          </a:lstStyle>
          <a:p>
            <a:r>
              <a:rPr lang="pt-BR" dirty="0">
                <a:solidFill>
                  <a:schemeClr val="bg1"/>
                </a:solidFill>
                <a:latin typeface="Raleway Black"/>
              </a:rPr>
              <a:t>Principais aspectos da proposta de alteração  do Regimento Interno do </a:t>
            </a:r>
            <a:r>
              <a:rPr lang="pt-BR" dirty="0" err="1">
                <a:solidFill>
                  <a:schemeClr val="bg1"/>
                </a:solidFill>
                <a:latin typeface="Raleway Black"/>
              </a:rPr>
              <a:t>Condel</a:t>
            </a:r>
            <a:r>
              <a:rPr lang="pt-BR">
                <a:solidFill>
                  <a:schemeClr val="bg1"/>
                </a:solidFill>
                <a:latin typeface="Raleway Black"/>
              </a:rPr>
              <a:t>/Sudene</a:t>
            </a:r>
            <a:endParaRPr lang="pt-BR" dirty="0">
              <a:solidFill>
                <a:schemeClr val="bg1"/>
              </a:solidFill>
            </a:endParaRPr>
          </a:p>
          <a:p>
            <a:r>
              <a:rPr lang="pt-BR" dirty="0">
                <a:solidFill>
                  <a:schemeClr val="bg1"/>
                </a:solidFill>
                <a:latin typeface="Raleway Black" panose="020B0A03030101060003" pitchFamily="34" charset="0"/>
              </a:rPr>
              <a:t> </a:t>
            </a:r>
          </a:p>
          <a:p>
            <a:r>
              <a:rPr lang="pt-BR" dirty="0">
                <a:solidFill>
                  <a:schemeClr val="bg1"/>
                </a:solidFill>
                <a:latin typeface="Raleway Black" panose="020B0A03030101060003" pitchFamily="34" charset="0"/>
              </a:rPr>
              <a:t> </a:t>
            </a:r>
            <a:endParaRPr dirty="0">
              <a:solidFill>
                <a:schemeClr val="bg1"/>
              </a:solidFill>
              <a:latin typeface="Raleway Black" panose="020B0A03030101060003" pitchFamily="34" charset="0"/>
            </a:endParaRPr>
          </a:p>
        </p:txBody>
      </p:sp>
      <p:sp>
        <p:nvSpPr>
          <p:cNvPr id="24" name="Lorem ipsum dolor sit amet, consectetur adipiscing elit, sed do eiusmod tempor incididunt ut labore et dolore magna aliqua. Arcu dictum varius duis at consectetur lorem donec. Volutpat maecenas volutpat blandit aliquam. Egestas quis ipsum suspendisse ult"/>
          <p:cNvSpPr txBox="1"/>
          <p:nvPr/>
        </p:nvSpPr>
        <p:spPr>
          <a:xfrm>
            <a:off x="1583177" y="6619437"/>
            <a:ext cx="9903383" cy="10997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t">
            <a:spAutoFit/>
          </a:bodyPr>
          <a:lstStyle/>
          <a:p>
            <a:pPr algn="l" defTabSz="457200">
              <a:lnSpc>
                <a:spcPct val="120000"/>
              </a:lnSpc>
              <a:defRPr sz="2200" b="0">
                <a:solidFill>
                  <a:srgbClr val="7F8189"/>
                </a:solidFill>
                <a:latin typeface="Arial"/>
                <a:ea typeface="Arial"/>
                <a:cs typeface="Arial"/>
                <a:sym typeface="Arial"/>
              </a:defRPr>
            </a:pPr>
            <a:r>
              <a:rPr lang="pt-BR" sz="5400" dirty="0">
                <a:solidFill>
                  <a:schemeClr val="bg1"/>
                </a:solidFill>
                <a:latin typeface="Raleway ExtraBold"/>
              </a:rPr>
              <a:t>Recife, 02/05/2023</a:t>
            </a:r>
            <a:endParaRPr sz="5400" dirty="0">
              <a:solidFill>
                <a:schemeClr val="bg1"/>
              </a:solidFill>
              <a:latin typeface="Raleway ExtraBold"/>
            </a:endParaRPr>
          </a:p>
        </p:txBody>
      </p:sp>
    </p:spTree>
    <p:extLst>
      <p:ext uri="{BB962C8B-B14F-4D97-AF65-F5344CB8AC3E}">
        <p14:creationId xmlns:p14="http://schemas.microsoft.com/office/powerpoint/2010/main" val="1385531463"/>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5569"/>
                                        </p:tgtEl>
                                        <p:attrNameLst>
                                          <p:attrName>style.visibility</p:attrName>
                                        </p:attrNameLst>
                                      </p:cBhvr>
                                      <p:to>
                                        <p:strVal val="visible"/>
                                      </p:to>
                                    </p:set>
                                    <p:anim calcmode="lin" valueType="num">
                                      <p:cBhvr additive="base">
                                        <p:cTn id="7" dur="500" fill="hold"/>
                                        <p:tgtEl>
                                          <p:spTgt spid="5569"/>
                                        </p:tgtEl>
                                        <p:attrNameLst>
                                          <p:attrName>ppt_x</p:attrName>
                                        </p:attrNameLst>
                                      </p:cBhvr>
                                      <p:tavLst>
                                        <p:tav tm="0">
                                          <p:val>
                                            <p:strVal val="#ppt_x"/>
                                          </p:val>
                                        </p:tav>
                                        <p:tav tm="100000">
                                          <p:val>
                                            <p:strVal val="#ppt_x"/>
                                          </p:val>
                                        </p:tav>
                                      </p:tavLst>
                                    </p:anim>
                                    <p:anim calcmode="lin" valueType="num">
                                      <p:cBhvr additive="base">
                                        <p:cTn id="8" dur="500" fill="hold"/>
                                        <p:tgtEl>
                                          <p:spTgt spid="5569"/>
                                        </p:tgtEl>
                                        <p:attrNameLst>
                                          <p:attrName>ppt_y</p:attrName>
                                        </p:attrNameLst>
                                      </p:cBhvr>
                                      <p:tavLst>
                                        <p:tav tm="0">
                                          <p:val>
                                            <p:strVal val="0-#ppt_h/2"/>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5572"/>
                                        </p:tgtEl>
                                        <p:attrNameLst>
                                          <p:attrName>style.visibility</p:attrName>
                                        </p:attrNameLst>
                                      </p:cBhvr>
                                      <p:to>
                                        <p:strVal val="visible"/>
                                      </p:to>
                                    </p:set>
                                    <p:anim calcmode="lin" valueType="num">
                                      <p:cBhvr additive="base">
                                        <p:cTn id="11" dur="500" fill="hold"/>
                                        <p:tgtEl>
                                          <p:spTgt spid="5572"/>
                                        </p:tgtEl>
                                        <p:attrNameLst>
                                          <p:attrName>ppt_x</p:attrName>
                                        </p:attrNameLst>
                                      </p:cBhvr>
                                      <p:tavLst>
                                        <p:tav tm="0">
                                          <p:val>
                                            <p:strVal val="0-#ppt_w/2"/>
                                          </p:val>
                                        </p:tav>
                                        <p:tav tm="100000">
                                          <p:val>
                                            <p:strVal val="#ppt_x"/>
                                          </p:val>
                                        </p:tav>
                                      </p:tavLst>
                                    </p:anim>
                                    <p:anim calcmode="lin" valueType="num">
                                      <p:cBhvr additive="base">
                                        <p:cTn id="12" dur="500" fill="hold"/>
                                        <p:tgtEl>
                                          <p:spTgt spid="5572"/>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500" fill="hold"/>
                                        <p:tgtEl>
                                          <p:spTgt spid="24"/>
                                        </p:tgtEl>
                                        <p:attrNameLst>
                                          <p:attrName>ppt_x</p:attrName>
                                        </p:attrNameLst>
                                      </p:cBhvr>
                                      <p:tavLst>
                                        <p:tav tm="0">
                                          <p:val>
                                            <p:strVal val="#ppt_x"/>
                                          </p:val>
                                        </p:tav>
                                        <p:tav tm="100000">
                                          <p:val>
                                            <p:strVal val="#ppt_x"/>
                                          </p:val>
                                        </p:tav>
                                      </p:tavLst>
                                    </p:anim>
                                    <p:anim calcmode="lin" valueType="num">
                                      <p:cBhvr additive="base">
                                        <p:cTn id="1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69" grpId="0" animBg="1"/>
      <p:bldP spid="5572" grpId="0" animBg="1"/>
      <p:bldP spid="2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5</a:t>
            </a:fld>
            <a:endParaRPr/>
          </a:p>
        </p:txBody>
      </p:sp>
      <p:sp>
        <p:nvSpPr>
          <p:cNvPr id="59" name="Lorem ipsum dolor sit amet, consectetur adipiscing elit, sed do eiusmod tempor incididunt ut labore et dolore magna aliqua. Arcu dictum varius duis at consectetur lorem donec. Volutpat maecenas volutpat blandit aliquam. Egestas quis ipsum suspendisse ult"/>
          <p:cNvSpPr txBox="1"/>
          <p:nvPr/>
        </p:nvSpPr>
        <p:spPr>
          <a:xfrm>
            <a:off x="2879582" y="5639213"/>
            <a:ext cx="20543126" cy="47561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t">
            <a:spAutoFit/>
          </a:bodyPr>
          <a:lstStyle/>
          <a:p>
            <a:pPr marL="742950" indent="-742950" algn="l" defTabSz="457200">
              <a:lnSpc>
                <a:spcPct val="120000"/>
              </a:lnSpc>
              <a:buAutoNum type="arabicPeriod"/>
              <a:defRPr sz="2200" b="0">
                <a:solidFill>
                  <a:srgbClr val="7F8189"/>
                </a:solidFill>
                <a:latin typeface="Arial"/>
                <a:ea typeface="Arial"/>
                <a:cs typeface="Arial"/>
                <a:sym typeface="Arial"/>
              </a:defRPr>
            </a:pPr>
            <a:r>
              <a:rPr lang="pt-BR" sz="3600" dirty="0">
                <a:solidFill>
                  <a:schemeClr val="tx1"/>
                </a:solidFill>
                <a:latin typeface="Raleway Medium"/>
              </a:rPr>
              <a:t>Inclusão do Ministério do Planejamento e Orçamento (MPO);</a:t>
            </a:r>
          </a:p>
          <a:p>
            <a:pPr marL="742950" indent="-742950" algn="l" defTabSz="457200">
              <a:lnSpc>
                <a:spcPct val="120000"/>
              </a:lnSpc>
              <a:buAutoNum type="arabicPeriod"/>
              <a:defRPr sz="2200" b="0">
                <a:solidFill>
                  <a:srgbClr val="7F8189"/>
                </a:solidFill>
                <a:latin typeface="Arial"/>
                <a:ea typeface="Arial"/>
                <a:cs typeface="Arial"/>
                <a:sym typeface="Arial"/>
              </a:defRPr>
            </a:pPr>
            <a:r>
              <a:rPr lang="pt-BR" sz="3600" dirty="0">
                <a:solidFill>
                  <a:schemeClr val="tx1"/>
                </a:solidFill>
                <a:latin typeface="Raleway Medium"/>
              </a:rPr>
              <a:t>Inclusão do Ministério da Gestão e da Inovação em Serviços Públicos (MGI);</a:t>
            </a:r>
          </a:p>
          <a:p>
            <a:pPr marL="742950" indent="-742950" algn="l" defTabSz="457200">
              <a:lnSpc>
                <a:spcPct val="120000"/>
              </a:lnSpc>
              <a:buAutoNum type="arabicPeriod"/>
              <a:defRPr sz="2200" b="0">
                <a:solidFill>
                  <a:srgbClr val="7F8189"/>
                </a:solidFill>
                <a:latin typeface="Arial"/>
                <a:ea typeface="Arial"/>
                <a:cs typeface="Arial"/>
                <a:sym typeface="Arial"/>
              </a:defRPr>
            </a:pPr>
            <a:r>
              <a:rPr lang="pt-BR" sz="3600" dirty="0">
                <a:solidFill>
                  <a:schemeClr val="tx1"/>
                </a:solidFill>
                <a:latin typeface="Raleway Medium"/>
              </a:rPr>
              <a:t>Atualização do novo nome do MIDR;</a:t>
            </a:r>
          </a:p>
          <a:p>
            <a:pPr marL="742950" indent="-742950" algn="l" defTabSz="457200">
              <a:lnSpc>
                <a:spcPct val="120000"/>
              </a:lnSpc>
              <a:buFontTx/>
              <a:buAutoNum type="arabicPeriod"/>
              <a:defRPr sz="2200" b="0">
                <a:solidFill>
                  <a:srgbClr val="7F8189"/>
                </a:solidFill>
                <a:latin typeface="Arial"/>
                <a:ea typeface="Arial"/>
                <a:cs typeface="Arial"/>
                <a:sym typeface="Arial"/>
              </a:defRPr>
            </a:pPr>
            <a:r>
              <a:rPr lang="pt-BR" sz="3600" dirty="0">
                <a:solidFill>
                  <a:schemeClr val="tx1"/>
                </a:solidFill>
                <a:latin typeface="Raleway Medium"/>
              </a:rPr>
              <a:t>Atualização dos Regimentos dos Colegiados vinculados ao </a:t>
            </a:r>
            <a:r>
              <a:rPr lang="pt-BR" sz="3600" dirty="0" err="1">
                <a:solidFill>
                  <a:schemeClr val="tx1"/>
                </a:solidFill>
                <a:latin typeface="Raleway Medium"/>
              </a:rPr>
              <a:t>Condel</a:t>
            </a:r>
            <a:r>
              <a:rPr lang="pt-BR" sz="3600" dirty="0">
                <a:solidFill>
                  <a:schemeClr val="tx1"/>
                </a:solidFill>
                <a:latin typeface="Raleway Medium"/>
              </a:rPr>
              <a:t>;</a:t>
            </a:r>
          </a:p>
          <a:p>
            <a:pPr marL="742950" indent="-742950" algn="l" defTabSz="457200">
              <a:lnSpc>
                <a:spcPct val="120000"/>
              </a:lnSpc>
              <a:buAutoNum type="arabicPeriod"/>
              <a:defRPr sz="2200" b="0">
                <a:solidFill>
                  <a:srgbClr val="7F8189"/>
                </a:solidFill>
                <a:latin typeface="Arial"/>
                <a:ea typeface="Arial"/>
                <a:cs typeface="Arial"/>
                <a:sym typeface="Arial"/>
              </a:defRPr>
            </a:pPr>
            <a:r>
              <a:rPr lang="pt-BR" sz="3600" dirty="0">
                <a:solidFill>
                  <a:schemeClr val="tx1"/>
                </a:solidFill>
                <a:latin typeface="Raleway Medium"/>
              </a:rPr>
              <a:t>Alterar processo de aprovação das Atas de reuniões (</a:t>
            </a:r>
            <a:r>
              <a:rPr lang="pt-BR" sz="3600" i="1" u="sng" dirty="0">
                <a:solidFill>
                  <a:srgbClr val="FF0000"/>
                </a:solidFill>
                <a:latin typeface="Raleway Medium"/>
              </a:rPr>
              <a:t>nova proposta:</a:t>
            </a:r>
            <a:r>
              <a:rPr lang="pt-BR" sz="3600" i="1" dirty="0">
                <a:solidFill>
                  <a:srgbClr val="FF0000"/>
                </a:solidFill>
                <a:latin typeface="Raleway Medium"/>
              </a:rPr>
              <a:t> ata será enviada para os presentes na reunião em questão, com prazo de 30 dias para manifestação. Não havendo discordância e/ou alterações, encaminhar à assinatura do Presidente do </a:t>
            </a:r>
            <a:r>
              <a:rPr lang="pt-BR" sz="3600" i="1" dirty="0" err="1">
                <a:solidFill>
                  <a:srgbClr val="FF0000"/>
                </a:solidFill>
                <a:latin typeface="Raleway Medium"/>
              </a:rPr>
              <a:t>Condel</a:t>
            </a:r>
            <a:r>
              <a:rPr lang="pt-BR" sz="3600" dirty="0">
                <a:solidFill>
                  <a:schemeClr val="tx1"/>
                </a:solidFill>
                <a:latin typeface="Raleway Medium"/>
              </a:rPr>
              <a:t>);</a:t>
            </a:r>
          </a:p>
        </p:txBody>
      </p:sp>
      <p:grpSp>
        <p:nvGrpSpPr>
          <p:cNvPr id="2" name="Group 1">
            <a:extLst>
              <a:ext uri="{FF2B5EF4-FFF2-40B4-BE49-F238E27FC236}">
                <a16:creationId xmlns:a16="http://schemas.microsoft.com/office/drawing/2014/main" id="{2B1DA528-BD59-834D-9CCF-F5B306669956}"/>
              </a:ext>
            </a:extLst>
          </p:cNvPr>
          <p:cNvGrpSpPr/>
          <p:nvPr/>
        </p:nvGrpSpPr>
        <p:grpSpPr>
          <a:xfrm>
            <a:off x="2827865" y="3428488"/>
            <a:ext cx="13526378" cy="1861260"/>
            <a:chOff x="2827866" y="3428488"/>
            <a:chExt cx="8184691" cy="1861260"/>
          </a:xfrm>
        </p:grpSpPr>
        <p:sp>
          <p:nvSpPr>
            <p:cNvPr id="58" name="Placeholder Demo Text"/>
            <p:cNvSpPr txBox="1"/>
            <p:nvPr/>
          </p:nvSpPr>
          <p:spPr>
            <a:xfrm>
              <a:off x="2827866" y="3956050"/>
              <a:ext cx="6396905" cy="13336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t">
              <a:spAutoFit/>
            </a:bodyPr>
            <a:lstStyle>
              <a:lvl1pPr algn="l">
                <a:defRPr sz="8000" b="0">
                  <a:solidFill>
                    <a:srgbClr val="242423"/>
                  </a:solidFill>
                  <a:latin typeface="Montserrat Bold"/>
                  <a:ea typeface="Montserrat Bold"/>
                  <a:cs typeface="Montserrat Bold"/>
                  <a:sym typeface="Montserrat Bold"/>
                </a:defRPr>
              </a:lvl1pPr>
            </a:lstStyle>
            <a:p>
              <a:r>
                <a:rPr lang="pt-BR" dirty="0">
                  <a:solidFill>
                    <a:schemeClr val="tx1"/>
                  </a:solidFill>
                  <a:latin typeface="Raleway Black"/>
                </a:rPr>
                <a:t>Principais mudanças</a:t>
              </a:r>
              <a:endParaRPr lang="pt-BR" dirty="0">
                <a:solidFill>
                  <a:schemeClr val="tx1"/>
                </a:solidFill>
              </a:endParaRPr>
            </a:p>
          </p:txBody>
        </p:sp>
        <p:grpSp>
          <p:nvGrpSpPr>
            <p:cNvPr id="62" name="Group"/>
            <p:cNvGrpSpPr/>
            <p:nvPr/>
          </p:nvGrpSpPr>
          <p:grpSpPr>
            <a:xfrm>
              <a:off x="2921000" y="3428488"/>
              <a:ext cx="8091557" cy="339452"/>
              <a:chOff x="0" y="-38910"/>
              <a:chExt cx="8091555" cy="339450"/>
            </a:xfrm>
          </p:grpSpPr>
          <p:sp>
            <p:nvSpPr>
              <p:cNvPr id="60" name="Rectangle"/>
              <p:cNvSpPr/>
              <p:nvPr/>
            </p:nvSpPr>
            <p:spPr>
              <a:xfrm>
                <a:off x="0" y="144271"/>
                <a:ext cx="3322710" cy="143977"/>
              </a:xfrm>
              <a:prstGeom prst="rect">
                <a:avLst/>
              </a:pr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dirty="0">
                  <a:latin typeface="Arial Black" panose="020B0604020202020204" pitchFamily="34" charset="0"/>
                  <a:cs typeface="Arial Black" panose="020B0604020202020204" pitchFamily="34" charset="0"/>
                </a:endParaRPr>
              </a:p>
            </p:txBody>
          </p:sp>
          <p:sp>
            <p:nvSpPr>
              <p:cNvPr id="61" name="Subtitle Text"/>
              <p:cNvSpPr/>
              <p:nvPr/>
            </p:nvSpPr>
            <p:spPr>
              <a:xfrm>
                <a:off x="51716" y="-38910"/>
                <a:ext cx="8039839" cy="33945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spAutoFit/>
              </a:bodyPr>
              <a:lstStyle>
                <a:lvl1pPr algn="l" defTabSz="457200">
                  <a:lnSpc>
                    <a:spcPct val="120000"/>
                  </a:lnSpc>
                  <a:defRPr sz="1400" cap="all" spc="1120">
                    <a:solidFill>
                      <a:srgbClr val="242423"/>
                    </a:solidFill>
                    <a:latin typeface="Arial"/>
                    <a:ea typeface="Arial"/>
                    <a:cs typeface="Arial"/>
                    <a:sym typeface="Arial"/>
                  </a:defRPr>
                </a:lvl1pPr>
              </a:lstStyle>
              <a:p>
                <a:r>
                  <a:rPr lang="pt-BR" dirty="0">
                    <a:solidFill>
                      <a:schemeClr val="tx1"/>
                    </a:solidFill>
                    <a:latin typeface="Raleway"/>
                  </a:rPr>
                  <a:t>resumo</a:t>
                </a:r>
                <a:endParaRPr lang="pt-BR" dirty="0">
                  <a:solidFill>
                    <a:schemeClr val="tx1"/>
                  </a:solidFill>
                </a:endParaRPr>
              </a:p>
            </p:txBody>
          </p:sp>
        </p:grpSp>
      </p:grpSp>
    </p:spTree>
    <p:extLst>
      <p:ext uri="{BB962C8B-B14F-4D97-AF65-F5344CB8AC3E}">
        <p14:creationId xmlns:p14="http://schemas.microsoft.com/office/powerpoint/2010/main" val="1896171479"/>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9"/>
                                        </p:tgtEl>
                                        <p:attrNameLst>
                                          <p:attrName>style.visibility</p:attrName>
                                        </p:attrNameLst>
                                      </p:cBhvr>
                                      <p:to>
                                        <p:strVal val="visible"/>
                                      </p:to>
                                    </p:set>
                                    <p:anim calcmode="lin" valueType="num">
                                      <p:cBhvr additive="base">
                                        <p:cTn id="11" dur="500" fill="hold"/>
                                        <p:tgtEl>
                                          <p:spTgt spid="59"/>
                                        </p:tgtEl>
                                        <p:attrNameLst>
                                          <p:attrName>ppt_x</p:attrName>
                                        </p:attrNameLst>
                                      </p:cBhvr>
                                      <p:tavLst>
                                        <p:tav tm="0">
                                          <p:val>
                                            <p:strVal val="#ppt_x"/>
                                          </p:val>
                                        </p:tav>
                                        <p:tav tm="100000">
                                          <p:val>
                                            <p:strVal val="#ppt_x"/>
                                          </p:val>
                                        </p:tav>
                                      </p:tavLst>
                                    </p:anim>
                                    <p:anim calcmode="lin" valueType="num">
                                      <p:cBhvr additive="base">
                                        <p:cTn id="12" dur="500" fill="hold"/>
                                        <p:tgtEl>
                                          <p:spTgt spid="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6</a:t>
            </a:fld>
            <a:endParaRPr/>
          </a:p>
        </p:txBody>
      </p:sp>
      <p:grpSp>
        <p:nvGrpSpPr>
          <p:cNvPr id="2" name="Group 1">
            <a:extLst>
              <a:ext uri="{FF2B5EF4-FFF2-40B4-BE49-F238E27FC236}">
                <a16:creationId xmlns:a16="http://schemas.microsoft.com/office/drawing/2014/main" id="{2B1DA528-BD59-834D-9CCF-F5B306669956}"/>
              </a:ext>
            </a:extLst>
          </p:cNvPr>
          <p:cNvGrpSpPr/>
          <p:nvPr/>
        </p:nvGrpSpPr>
        <p:grpSpPr>
          <a:xfrm>
            <a:off x="2827865" y="1828767"/>
            <a:ext cx="18203701" cy="1861260"/>
            <a:chOff x="2827866" y="3428488"/>
            <a:chExt cx="11014900" cy="1861260"/>
          </a:xfrm>
        </p:grpSpPr>
        <p:sp>
          <p:nvSpPr>
            <p:cNvPr id="58" name="Placeholder Demo Text"/>
            <p:cNvSpPr txBox="1"/>
            <p:nvPr/>
          </p:nvSpPr>
          <p:spPr>
            <a:xfrm>
              <a:off x="2827866" y="3956050"/>
              <a:ext cx="11014900" cy="13336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t">
              <a:spAutoFit/>
            </a:bodyPr>
            <a:lstStyle>
              <a:lvl1pPr algn="l">
                <a:defRPr sz="8000" b="0">
                  <a:solidFill>
                    <a:srgbClr val="242423"/>
                  </a:solidFill>
                  <a:latin typeface="Montserrat Bold"/>
                  <a:ea typeface="Montserrat Bold"/>
                  <a:cs typeface="Montserrat Bold"/>
                  <a:sym typeface="Montserrat Bold"/>
                </a:defRPr>
              </a:lvl1pPr>
            </a:lstStyle>
            <a:p>
              <a:r>
                <a:rPr lang="pt-BR" dirty="0">
                  <a:solidFill>
                    <a:schemeClr val="tx1"/>
                  </a:solidFill>
                  <a:latin typeface="Raleway Black"/>
                </a:rPr>
                <a:t>Composição em vigor até dez/2022</a:t>
              </a:r>
              <a:endParaRPr lang="pt-BR" dirty="0">
                <a:solidFill>
                  <a:schemeClr val="tx1"/>
                </a:solidFill>
              </a:endParaRPr>
            </a:p>
          </p:txBody>
        </p:sp>
        <p:grpSp>
          <p:nvGrpSpPr>
            <p:cNvPr id="3" name="Group"/>
            <p:cNvGrpSpPr/>
            <p:nvPr/>
          </p:nvGrpSpPr>
          <p:grpSpPr>
            <a:xfrm>
              <a:off x="2921000" y="3428488"/>
              <a:ext cx="8091557" cy="339452"/>
              <a:chOff x="0" y="-38910"/>
              <a:chExt cx="8091555" cy="339450"/>
            </a:xfrm>
          </p:grpSpPr>
          <p:sp>
            <p:nvSpPr>
              <p:cNvPr id="60" name="Rectangle"/>
              <p:cNvSpPr/>
              <p:nvPr/>
            </p:nvSpPr>
            <p:spPr>
              <a:xfrm>
                <a:off x="0" y="144271"/>
                <a:ext cx="3322710" cy="143977"/>
              </a:xfrm>
              <a:prstGeom prst="rect">
                <a:avLst/>
              </a:pr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dirty="0">
                  <a:latin typeface="Arial Black" panose="020B0604020202020204" pitchFamily="34" charset="0"/>
                  <a:cs typeface="Arial Black" panose="020B0604020202020204" pitchFamily="34" charset="0"/>
                </a:endParaRPr>
              </a:p>
            </p:txBody>
          </p:sp>
          <p:sp>
            <p:nvSpPr>
              <p:cNvPr id="61" name="Subtitle Text"/>
              <p:cNvSpPr/>
              <p:nvPr/>
            </p:nvSpPr>
            <p:spPr>
              <a:xfrm>
                <a:off x="51716" y="-38910"/>
                <a:ext cx="8039839" cy="33945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lvl1pPr algn="l" defTabSz="457200">
                  <a:lnSpc>
                    <a:spcPct val="120000"/>
                  </a:lnSpc>
                  <a:defRPr sz="1400" cap="all" spc="1120">
                    <a:solidFill>
                      <a:srgbClr val="242423"/>
                    </a:solidFill>
                    <a:latin typeface="Arial"/>
                    <a:ea typeface="Arial"/>
                    <a:cs typeface="Arial"/>
                    <a:sym typeface="Arial"/>
                  </a:defRPr>
                </a:lvl1pPr>
              </a:lstStyle>
              <a:p>
                <a:r>
                  <a:rPr lang="pt-BR" dirty="0">
                    <a:solidFill>
                      <a:schemeClr val="tx1"/>
                    </a:solidFill>
                    <a:latin typeface="Raleway"/>
                  </a:rPr>
                  <a:t>COMPOSIÇÃO CONDEL</a:t>
                </a:r>
                <a:endParaRPr lang="pt-BR" dirty="0">
                  <a:solidFill>
                    <a:schemeClr val="tx1"/>
                  </a:solidFill>
                </a:endParaRPr>
              </a:p>
            </p:txBody>
          </p:sp>
        </p:grpSp>
      </p:grpSp>
      <p:sp>
        <p:nvSpPr>
          <p:cNvPr id="4" name="Retângulo 3">
            <a:extLst>
              <a:ext uri="{FF2B5EF4-FFF2-40B4-BE49-F238E27FC236}">
                <a16:creationId xmlns:a16="http://schemas.microsoft.com/office/drawing/2014/main" id="{872E9695-A042-60E4-EF88-4F0E1755FDF4}"/>
              </a:ext>
            </a:extLst>
          </p:cNvPr>
          <p:cNvSpPr/>
          <p:nvPr/>
        </p:nvSpPr>
        <p:spPr>
          <a:xfrm>
            <a:off x="2469697" y="4704351"/>
            <a:ext cx="4320000" cy="720000"/>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pt-BR" sz="2000" dirty="0"/>
              <a:t>Ministro do Desenvolvimento Regional (</a:t>
            </a:r>
            <a:r>
              <a:rPr lang="pt-BR" sz="2000" dirty="0">
                <a:solidFill>
                  <a:schemeClr val="bg1"/>
                </a:solidFill>
              </a:rPr>
              <a:t>Presidente</a:t>
            </a:r>
            <a:r>
              <a:rPr lang="pt-BR" sz="2000" dirty="0"/>
              <a:t>)</a:t>
            </a:r>
          </a:p>
        </p:txBody>
      </p:sp>
      <p:sp>
        <p:nvSpPr>
          <p:cNvPr id="5" name="Retângulo 4">
            <a:extLst>
              <a:ext uri="{FF2B5EF4-FFF2-40B4-BE49-F238E27FC236}">
                <a16:creationId xmlns:a16="http://schemas.microsoft.com/office/drawing/2014/main" id="{A565BAE1-4A5A-911A-124A-81856BD46D60}"/>
              </a:ext>
            </a:extLst>
          </p:cNvPr>
          <p:cNvSpPr/>
          <p:nvPr/>
        </p:nvSpPr>
        <p:spPr>
          <a:xfrm>
            <a:off x="2469697" y="5610938"/>
            <a:ext cx="4320000" cy="720000"/>
          </a:xfrm>
          <a:prstGeom prst="rect">
            <a:avLst/>
          </a:prstGeom>
          <a:solidFill>
            <a:srgbClr val="008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pt-BR" sz="2000" dirty="0"/>
              <a:t>Superintendente da SUDENE</a:t>
            </a:r>
          </a:p>
          <a:p>
            <a:pPr algn="ctr"/>
            <a:r>
              <a:rPr lang="pt-BR" sz="2000" dirty="0"/>
              <a:t>(</a:t>
            </a:r>
            <a:r>
              <a:rPr lang="pt-BR" sz="2000" dirty="0">
                <a:solidFill>
                  <a:schemeClr val="bg1"/>
                </a:solidFill>
              </a:rPr>
              <a:t>Secretário executivo</a:t>
            </a:r>
            <a:r>
              <a:rPr lang="pt-BR" sz="2000" dirty="0"/>
              <a:t>)</a:t>
            </a:r>
          </a:p>
        </p:txBody>
      </p:sp>
      <p:sp>
        <p:nvSpPr>
          <p:cNvPr id="6" name="Retângulo 5">
            <a:extLst>
              <a:ext uri="{FF2B5EF4-FFF2-40B4-BE49-F238E27FC236}">
                <a16:creationId xmlns:a16="http://schemas.microsoft.com/office/drawing/2014/main" id="{923E2370-6EF0-6FE1-0A63-27F6A1638878}"/>
              </a:ext>
            </a:extLst>
          </p:cNvPr>
          <p:cNvSpPr/>
          <p:nvPr/>
        </p:nvSpPr>
        <p:spPr>
          <a:xfrm>
            <a:off x="2469697" y="6517525"/>
            <a:ext cx="4320000" cy="720000"/>
          </a:xfrm>
          <a:prstGeom prst="rect">
            <a:avLst/>
          </a:prstGeom>
          <a:solidFill>
            <a:srgbClr val="4CA44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pt-BR" sz="2000" dirty="0"/>
              <a:t>Ministro da Economia</a:t>
            </a:r>
          </a:p>
        </p:txBody>
      </p:sp>
      <p:sp>
        <p:nvSpPr>
          <p:cNvPr id="7" name="Retângulo 6">
            <a:extLst>
              <a:ext uri="{FF2B5EF4-FFF2-40B4-BE49-F238E27FC236}">
                <a16:creationId xmlns:a16="http://schemas.microsoft.com/office/drawing/2014/main" id="{9B6EBE00-5AA1-6FCB-F590-2F3F896DED4E}"/>
              </a:ext>
            </a:extLst>
          </p:cNvPr>
          <p:cNvSpPr/>
          <p:nvPr/>
        </p:nvSpPr>
        <p:spPr>
          <a:xfrm>
            <a:off x="2469697" y="7424112"/>
            <a:ext cx="4320000" cy="720000"/>
          </a:xfrm>
          <a:prstGeom prst="rect">
            <a:avLst/>
          </a:prstGeom>
          <a:solidFill>
            <a:srgbClr val="4CA44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pt-BR" sz="2000" dirty="0"/>
              <a:t>Governadores dos 11 estados</a:t>
            </a:r>
          </a:p>
        </p:txBody>
      </p:sp>
      <p:sp>
        <p:nvSpPr>
          <p:cNvPr id="8" name="Retângulo 7">
            <a:extLst>
              <a:ext uri="{FF2B5EF4-FFF2-40B4-BE49-F238E27FC236}">
                <a16:creationId xmlns:a16="http://schemas.microsoft.com/office/drawing/2014/main" id="{9CF0575C-2EDE-063E-5E8B-B08203870B3E}"/>
              </a:ext>
            </a:extLst>
          </p:cNvPr>
          <p:cNvSpPr/>
          <p:nvPr/>
        </p:nvSpPr>
        <p:spPr>
          <a:xfrm>
            <a:off x="7608879" y="4666985"/>
            <a:ext cx="4320000" cy="900000"/>
          </a:xfrm>
          <a:prstGeom prst="rect">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pt-BR" sz="2000" dirty="0"/>
              <a:t>Associação Brasileira de Municípios </a:t>
            </a:r>
          </a:p>
          <a:p>
            <a:pPr algn="ctr"/>
            <a:r>
              <a:rPr lang="pt-BR" sz="2000" dirty="0"/>
              <a:t>(ABM)</a:t>
            </a:r>
          </a:p>
        </p:txBody>
      </p:sp>
      <p:sp>
        <p:nvSpPr>
          <p:cNvPr id="9" name="Retângulo 8">
            <a:extLst>
              <a:ext uri="{FF2B5EF4-FFF2-40B4-BE49-F238E27FC236}">
                <a16:creationId xmlns:a16="http://schemas.microsoft.com/office/drawing/2014/main" id="{6783D875-FF42-3D92-3BC7-C7427C07793E}"/>
              </a:ext>
            </a:extLst>
          </p:cNvPr>
          <p:cNvSpPr/>
          <p:nvPr/>
        </p:nvSpPr>
        <p:spPr>
          <a:xfrm>
            <a:off x="7608879" y="5777796"/>
            <a:ext cx="4320000" cy="900000"/>
          </a:xfrm>
          <a:prstGeom prst="rect">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pt-BR" sz="2000" dirty="0"/>
              <a:t>Confederação Nacional de Municípios </a:t>
            </a:r>
          </a:p>
          <a:p>
            <a:pPr algn="ctr"/>
            <a:r>
              <a:rPr lang="pt-BR" sz="2000" dirty="0"/>
              <a:t>(CNM)</a:t>
            </a:r>
          </a:p>
        </p:txBody>
      </p:sp>
      <p:sp>
        <p:nvSpPr>
          <p:cNvPr id="10" name="Retângulo 9">
            <a:extLst>
              <a:ext uri="{FF2B5EF4-FFF2-40B4-BE49-F238E27FC236}">
                <a16:creationId xmlns:a16="http://schemas.microsoft.com/office/drawing/2014/main" id="{C63D205B-9DA4-A285-BF8F-937A7A4EE8A8}"/>
              </a:ext>
            </a:extLst>
          </p:cNvPr>
          <p:cNvSpPr/>
          <p:nvPr/>
        </p:nvSpPr>
        <p:spPr>
          <a:xfrm>
            <a:off x="7608879" y="6888606"/>
            <a:ext cx="4320000" cy="900000"/>
          </a:xfrm>
          <a:prstGeom prst="rect">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pt-BR" sz="2000" dirty="0"/>
              <a:t>Frente Nacional de Prefeitos </a:t>
            </a:r>
          </a:p>
          <a:p>
            <a:pPr algn="ctr"/>
            <a:r>
              <a:rPr lang="pt-BR" sz="2000" dirty="0"/>
              <a:t>(FNP)</a:t>
            </a:r>
          </a:p>
        </p:txBody>
      </p:sp>
      <p:sp>
        <p:nvSpPr>
          <p:cNvPr id="11" name="Retângulo 10">
            <a:extLst>
              <a:ext uri="{FF2B5EF4-FFF2-40B4-BE49-F238E27FC236}">
                <a16:creationId xmlns:a16="http://schemas.microsoft.com/office/drawing/2014/main" id="{AAE12437-7425-81F3-6C44-468B692D1AE4}"/>
              </a:ext>
            </a:extLst>
          </p:cNvPr>
          <p:cNvSpPr/>
          <p:nvPr/>
        </p:nvSpPr>
        <p:spPr>
          <a:xfrm>
            <a:off x="7608879" y="7999416"/>
            <a:ext cx="4320000" cy="900000"/>
          </a:xfrm>
          <a:prstGeom prst="rect">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pt-BR" sz="2000" dirty="0"/>
              <a:t>Confederação da Agricultura e Pecuária do Brasil </a:t>
            </a:r>
          </a:p>
          <a:p>
            <a:pPr algn="ctr"/>
            <a:r>
              <a:rPr lang="pt-BR" sz="2000" dirty="0"/>
              <a:t>(CNA)</a:t>
            </a:r>
          </a:p>
        </p:txBody>
      </p:sp>
      <p:sp>
        <p:nvSpPr>
          <p:cNvPr id="12" name="Retângulo 11">
            <a:extLst>
              <a:ext uri="{FF2B5EF4-FFF2-40B4-BE49-F238E27FC236}">
                <a16:creationId xmlns:a16="http://schemas.microsoft.com/office/drawing/2014/main" id="{43384949-2B65-48EE-745D-C0895065FF6A}"/>
              </a:ext>
            </a:extLst>
          </p:cNvPr>
          <p:cNvSpPr/>
          <p:nvPr/>
        </p:nvSpPr>
        <p:spPr>
          <a:xfrm>
            <a:off x="7608879" y="9110227"/>
            <a:ext cx="4320000" cy="900000"/>
          </a:xfrm>
          <a:prstGeom prst="rect">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pt-BR" sz="2000" dirty="0"/>
              <a:t>Confederação Nacional do Comércio </a:t>
            </a:r>
          </a:p>
          <a:p>
            <a:pPr algn="ctr"/>
            <a:r>
              <a:rPr lang="pt-BR" sz="2000" dirty="0"/>
              <a:t>(CNC)</a:t>
            </a:r>
          </a:p>
        </p:txBody>
      </p:sp>
      <p:sp>
        <p:nvSpPr>
          <p:cNvPr id="13" name="Retângulo 12">
            <a:extLst>
              <a:ext uri="{FF2B5EF4-FFF2-40B4-BE49-F238E27FC236}">
                <a16:creationId xmlns:a16="http://schemas.microsoft.com/office/drawing/2014/main" id="{3DD5F60F-5F5C-F87D-3541-EE71D71E7604}"/>
              </a:ext>
            </a:extLst>
          </p:cNvPr>
          <p:cNvSpPr/>
          <p:nvPr/>
        </p:nvSpPr>
        <p:spPr>
          <a:xfrm>
            <a:off x="12417505" y="4666985"/>
            <a:ext cx="4320000" cy="900000"/>
          </a:xfrm>
          <a:prstGeom prst="rect">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pt-BR" sz="2000" dirty="0"/>
              <a:t>Confederação Nacional da Indústria </a:t>
            </a:r>
          </a:p>
          <a:p>
            <a:pPr algn="ctr"/>
            <a:r>
              <a:rPr lang="pt-BR" sz="2000" dirty="0"/>
              <a:t>(CNI)</a:t>
            </a:r>
          </a:p>
        </p:txBody>
      </p:sp>
      <p:sp>
        <p:nvSpPr>
          <p:cNvPr id="14" name="Retângulo 13">
            <a:extLst>
              <a:ext uri="{FF2B5EF4-FFF2-40B4-BE49-F238E27FC236}">
                <a16:creationId xmlns:a16="http://schemas.microsoft.com/office/drawing/2014/main" id="{FCF39B56-27D6-5806-BBED-F33A21D8E9DC}"/>
              </a:ext>
            </a:extLst>
          </p:cNvPr>
          <p:cNvSpPr/>
          <p:nvPr/>
        </p:nvSpPr>
        <p:spPr>
          <a:xfrm>
            <a:off x="12417505" y="5779500"/>
            <a:ext cx="4320000" cy="900000"/>
          </a:xfrm>
          <a:prstGeom prst="rect">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pt-BR" sz="2000" dirty="0"/>
              <a:t>Confederação Nacional dos Trabalhadores no Comércio (CNTC)</a:t>
            </a:r>
          </a:p>
        </p:txBody>
      </p:sp>
      <p:sp>
        <p:nvSpPr>
          <p:cNvPr id="15" name="Retângulo 14">
            <a:extLst>
              <a:ext uri="{FF2B5EF4-FFF2-40B4-BE49-F238E27FC236}">
                <a16:creationId xmlns:a16="http://schemas.microsoft.com/office/drawing/2014/main" id="{A9635162-C62C-F5D4-B756-5DB998EA6BC0}"/>
              </a:ext>
            </a:extLst>
          </p:cNvPr>
          <p:cNvSpPr/>
          <p:nvPr/>
        </p:nvSpPr>
        <p:spPr>
          <a:xfrm>
            <a:off x="12417505" y="6892015"/>
            <a:ext cx="4320000" cy="900000"/>
          </a:xfrm>
          <a:prstGeom prst="rect">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pt-BR" sz="2000" dirty="0"/>
              <a:t>Confederação Nacional dos Trabalhadores na Indústria </a:t>
            </a:r>
          </a:p>
          <a:p>
            <a:pPr algn="ctr"/>
            <a:r>
              <a:rPr lang="pt-BR" sz="2000" dirty="0"/>
              <a:t>(CNTI)</a:t>
            </a:r>
          </a:p>
        </p:txBody>
      </p:sp>
      <p:sp>
        <p:nvSpPr>
          <p:cNvPr id="16" name="Retângulo 15">
            <a:extLst>
              <a:ext uri="{FF2B5EF4-FFF2-40B4-BE49-F238E27FC236}">
                <a16:creationId xmlns:a16="http://schemas.microsoft.com/office/drawing/2014/main" id="{8037CED2-A671-2AC1-AEF5-7180D581E434}"/>
              </a:ext>
            </a:extLst>
          </p:cNvPr>
          <p:cNvSpPr/>
          <p:nvPr/>
        </p:nvSpPr>
        <p:spPr>
          <a:xfrm>
            <a:off x="12417505" y="8004530"/>
            <a:ext cx="4320000" cy="900000"/>
          </a:xfrm>
          <a:prstGeom prst="rect">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pt-BR" sz="2000" dirty="0"/>
              <a:t>Confederação Nacional dos Trabalhadores na Agricultura (CONTAG)</a:t>
            </a:r>
          </a:p>
        </p:txBody>
      </p:sp>
      <p:sp>
        <p:nvSpPr>
          <p:cNvPr id="17" name="Retângulo 16">
            <a:extLst>
              <a:ext uri="{FF2B5EF4-FFF2-40B4-BE49-F238E27FC236}">
                <a16:creationId xmlns:a16="http://schemas.microsoft.com/office/drawing/2014/main" id="{ABDEA566-4156-629F-C045-857CF55ACB2E}"/>
              </a:ext>
            </a:extLst>
          </p:cNvPr>
          <p:cNvSpPr/>
          <p:nvPr/>
        </p:nvSpPr>
        <p:spPr>
          <a:xfrm>
            <a:off x="2469697" y="8330698"/>
            <a:ext cx="4320000" cy="720000"/>
          </a:xfrm>
          <a:prstGeom prst="rect">
            <a:avLst/>
          </a:prstGeom>
          <a:solidFill>
            <a:srgbClr val="4CA44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pt-BR" sz="2000" dirty="0"/>
              <a:t>Presidente do Banco do Nordeste</a:t>
            </a:r>
          </a:p>
        </p:txBody>
      </p:sp>
      <p:sp>
        <p:nvSpPr>
          <p:cNvPr id="18" name="Retângulo 17">
            <a:extLst>
              <a:ext uri="{FF2B5EF4-FFF2-40B4-BE49-F238E27FC236}">
                <a16:creationId xmlns:a16="http://schemas.microsoft.com/office/drawing/2014/main" id="{CD3DC87C-F32C-9055-37A1-F443287BF6C8}"/>
              </a:ext>
            </a:extLst>
          </p:cNvPr>
          <p:cNvSpPr/>
          <p:nvPr/>
        </p:nvSpPr>
        <p:spPr>
          <a:xfrm>
            <a:off x="7278323" y="4201362"/>
            <a:ext cx="9884262" cy="6208464"/>
          </a:xfrm>
          <a:prstGeom prst="rect">
            <a:avLst/>
          </a:prstGeom>
          <a:noFill/>
          <a:ln w="38100">
            <a:solidFill>
              <a:schemeClr val="accent2"/>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pt-BR">
              <a:ln>
                <a:solidFill>
                  <a:schemeClr val="tx1"/>
                </a:solidFill>
                <a:prstDash val="lgDash"/>
              </a:ln>
            </a:endParaRPr>
          </a:p>
        </p:txBody>
      </p:sp>
      <p:sp>
        <p:nvSpPr>
          <p:cNvPr id="19" name="Retângulo 18">
            <a:extLst>
              <a:ext uri="{FF2B5EF4-FFF2-40B4-BE49-F238E27FC236}">
                <a16:creationId xmlns:a16="http://schemas.microsoft.com/office/drawing/2014/main" id="{A57E4B16-489A-7B9F-C282-BD158C395C10}"/>
              </a:ext>
            </a:extLst>
          </p:cNvPr>
          <p:cNvSpPr/>
          <p:nvPr/>
        </p:nvSpPr>
        <p:spPr>
          <a:xfrm>
            <a:off x="9703306" y="10638221"/>
            <a:ext cx="4320000" cy="900000"/>
          </a:xfrm>
          <a:prstGeom prst="rect">
            <a:avLst/>
          </a:prstGeom>
          <a:solidFill>
            <a:srgbClr val="FFC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pt-BR" sz="2000" dirty="0"/>
              <a:t>Mandato de 1 ano </a:t>
            </a:r>
          </a:p>
          <a:p>
            <a:pPr algn="ctr"/>
            <a:r>
              <a:rPr lang="pt-BR" sz="2000" dirty="0"/>
              <a:t>(9 conselheiros – “Classistas” )</a:t>
            </a:r>
          </a:p>
        </p:txBody>
      </p:sp>
      <p:sp>
        <p:nvSpPr>
          <p:cNvPr id="21" name="Retângulo 20">
            <a:extLst>
              <a:ext uri="{FF2B5EF4-FFF2-40B4-BE49-F238E27FC236}">
                <a16:creationId xmlns:a16="http://schemas.microsoft.com/office/drawing/2014/main" id="{3124F2DE-B013-E2D8-BCFD-53F7345F16F4}"/>
              </a:ext>
            </a:extLst>
          </p:cNvPr>
          <p:cNvSpPr/>
          <p:nvPr/>
        </p:nvSpPr>
        <p:spPr>
          <a:xfrm>
            <a:off x="2268416" y="4378570"/>
            <a:ext cx="4678376" cy="4990249"/>
          </a:xfrm>
          <a:prstGeom prst="rect">
            <a:avLst/>
          </a:prstGeom>
          <a:noFill/>
          <a:ln w="38100">
            <a:solidFill>
              <a:srgbClr val="008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pt-BR">
              <a:ln>
                <a:solidFill>
                  <a:schemeClr val="tx1"/>
                </a:solidFill>
                <a:prstDash val="lgDash"/>
              </a:ln>
            </a:endParaRPr>
          </a:p>
        </p:txBody>
      </p:sp>
      <p:sp>
        <p:nvSpPr>
          <p:cNvPr id="22" name="Retângulo 21">
            <a:extLst>
              <a:ext uri="{FF2B5EF4-FFF2-40B4-BE49-F238E27FC236}">
                <a16:creationId xmlns:a16="http://schemas.microsoft.com/office/drawing/2014/main" id="{FF8B7538-519A-AF25-E3C3-83D112510995}"/>
              </a:ext>
            </a:extLst>
          </p:cNvPr>
          <p:cNvSpPr/>
          <p:nvPr/>
        </p:nvSpPr>
        <p:spPr>
          <a:xfrm>
            <a:off x="2469697" y="9689826"/>
            <a:ext cx="4320000" cy="720000"/>
          </a:xfrm>
          <a:prstGeom prst="rect">
            <a:avLst/>
          </a:prstGeom>
          <a:solidFill>
            <a:srgbClr val="009035"/>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pt-BR" sz="2000" dirty="0"/>
              <a:t>Permanentes </a:t>
            </a:r>
          </a:p>
          <a:p>
            <a:pPr algn="ctr"/>
            <a:r>
              <a:rPr lang="pt-BR" sz="2000" dirty="0"/>
              <a:t>(15 conselheiros)</a:t>
            </a:r>
          </a:p>
        </p:txBody>
      </p:sp>
      <p:sp>
        <p:nvSpPr>
          <p:cNvPr id="24" name="Retângulo 23">
            <a:extLst>
              <a:ext uri="{FF2B5EF4-FFF2-40B4-BE49-F238E27FC236}">
                <a16:creationId xmlns:a16="http://schemas.microsoft.com/office/drawing/2014/main" id="{5C82A47C-356C-2DFE-3995-9963453E0D3F}"/>
              </a:ext>
            </a:extLst>
          </p:cNvPr>
          <p:cNvSpPr/>
          <p:nvPr/>
        </p:nvSpPr>
        <p:spPr>
          <a:xfrm>
            <a:off x="2268416" y="11704052"/>
            <a:ext cx="16019583" cy="720000"/>
          </a:xfrm>
          <a:prstGeom prst="rect">
            <a:avLst/>
          </a:prstGeom>
          <a:solidFill>
            <a:srgbClr val="92D05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pt-BR" sz="2000" b="1" dirty="0">
                <a:solidFill>
                  <a:schemeClr val="tx1">
                    <a:lumMod val="75000"/>
                    <a:lumOff val="25000"/>
                  </a:schemeClr>
                </a:solidFill>
              </a:rPr>
              <a:t>Observação1</a:t>
            </a:r>
            <a:r>
              <a:rPr lang="pt-BR" sz="2000" dirty="0">
                <a:solidFill>
                  <a:schemeClr val="tx1">
                    <a:lumMod val="75000"/>
                    <a:lumOff val="25000"/>
                  </a:schemeClr>
                </a:solidFill>
              </a:rPr>
              <a:t>: Possibilidade de convocação de até 6 Ministros de Estado, os quais integrarão o Conselho com direito a voto.</a:t>
            </a:r>
          </a:p>
        </p:txBody>
      </p:sp>
      <p:sp>
        <p:nvSpPr>
          <p:cNvPr id="25" name="Retângulo 24">
            <a:extLst>
              <a:ext uri="{FF2B5EF4-FFF2-40B4-BE49-F238E27FC236}">
                <a16:creationId xmlns:a16="http://schemas.microsoft.com/office/drawing/2014/main" id="{11087687-8445-E219-B2FD-95A0E9C0154C}"/>
              </a:ext>
            </a:extLst>
          </p:cNvPr>
          <p:cNvSpPr/>
          <p:nvPr/>
        </p:nvSpPr>
        <p:spPr>
          <a:xfrm>
            <a:off x="2277775" y="12684797"/>
            <a:ext cx="16020000" cy="720000"/>
          </a:xfrm>
          <a:prstGeom prst="rect">
            <a:avLst/>
          </a:prstGeom>
          <a:solidFill>
            <a:schemeClr val="accent2"/>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pt-BR" sz="2000" b="1" dirty="0">
                <a:solidFill>
                  <a:schemeClr val="tx1">
                    <a:lumMod val="75000"/>
                    <a:lumOff val="25000"/>
                  </a:schemeClr>
                </a:solidFill>
              </a:rPr>
              <a:t>Observação2</a:t>
            </a:r>
            <a:r>
              <a:rPr lang="pt-BR" sz="2000" dirty="0">
                <a:solidFill>
                  <a:schemeClr val="tx1">
                    <a:lumMod val="75000"/>
                    <a:lumOff val="25000"/>
                  </a:schemeClr>
                </a:solidFill>
              </a:rPr>
              <a:t>: Quórum mínimo das reuniões é de 13 membros (maioria absoluta)</a:t>
            </a:r>
          </a:p>
        </p:txBody>
      </p:sp>
    </p:spTree>
    <p:extLst>
      <p:ext uri="{BB962C8B-B14F-4D97-AF65-F5344CB8AC3E}">
        <p14:creationId xmlns:p14="http://schemas.microsoft.com/office/powerpoint/2010/main" val="2568856558"/>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7</a:t>
            </a:fld>
            <a:endParaRPr/>
          </a:p>
        </p:txBody>
      </p:sp>
      <p:grpSp>
        <p:nvGrpSpPr>
          <p:cNvPr id="2" name="Group 1">
            <a:extLst>
              <a:ext uri="{FF2B5EF4-FFF2-40B4-BE49-F238E27FC236}">
                <a16:creationId xmlns:a16="http://schemas.microsoft.com/office/drawing/2014/main" id="{2B1DA528-BD59-834D-9CCF-F5B306669956}"/>
              </a:ext>
            </a:extLst>
          </p:cNvPr>
          <p:cNvGrpSpPr/>
          <p:nvPr/>
        </p:nvGrpSpPr>
        <p:grpSpPr>
          <a:xfrm>
            <a:off x="2827865" y="1477073"/>
            <a:ext cx="15491421" cy="1861260"/>
            <a:chOff x="2827866" y="3428488"/>
            <a:chExt cx="9373723" cy="1861260"/>
          </a:xfrm>
        </p:grpSpPr>
        <p:sp>
          <p:nvSpPr>
            <p:cNvPr id="58" name="Placeholder Demo Text"/>
            <p:cNvSpPr txBox="1"/>
            <p:nvPr/>
          </p:nvSpPr>
          <p:spPr>
            <a:xfrm>
              <a:off x="2827866" y="3956050"/>
              <a:ext cx="9373723" cy="13336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t">
              <a:spAutoFit/>
            </a:bodyPr>
            <a:lstStyle>
              <a:lvl1pPr algn="l">
                <a:defRPr sz="8000" b="0">
                  <a:solidFill>
                    <a:srgbClr val="242423"/>
                  </a:solidFill>
                  <a:latin typeface="Montserrat Bold"/>
                  <a:ea typeface="Montserrat Bold"/>
                  <a:cs typeface="Montserrat Bold"/>
                  <a:sym typeface="Montserrat Bold"/>
                </a:defRPr>
              </a:lvl1pPr>
            </a:lstStyle>
            <a:p>
              <a:r>
                <a:rPr lang="pt-BR" dirty="0">
                  <a:solidFill>
                    <a:schemeClr val="tx1"/>
                  </a:solidFill>
                  <a:latin typeface="Raleway Black"/>
                </a:rPr>
                <a:t>Composição em vigor em 2023</a:t>
              </a:r>
              <a:endParaRPr lang="pt-BR" dirty="0">
                <a:solidFill>
                  <a:schemeClr val="tx1"/>
                </a:solidFill>
              </a:endParaRPr>
            </a:p>
          </p:txBody>
        </p:sp>
        <p:grpSp>
          <p:nvGrpSpPr>
            <p:cNvPr id="3" name="Group"/>
            <p:cNvGrpSpPr/>
            <p:nvPr/>
          </p:nvGrpSpPr>
          <p:grpSpPr>
            <a:xfrm>
              <a:off x="2921000" y="3428488"/>
              <a:ext cx="8091557" cy="339452"/>
              <a:chOff x="0" y="-38910"/>
              <a:chExt cx="8091555" cy="339450"/>
            </a:xfrm>
          </p:grpSpPr>
          <p:sp>
            <p:nvSpPr>
              <p:cNvPr id="60" name="Rectangle"/>
              <p:cNvSpPr/>
              <p:nvPr/>
            </p:nvSpPr>
            <p:spPr>
              <a:xfrm>
                <a:off x="0" y="144271"/>
                <a:ext cx="3322710" cy="143977"/>
              </a:xfrm>
              <a:prstGeom prst="rect">
                <a:avLst/>
              </a:prstGeom>
              <a:solidFill>
                <a:schemeClr val="accent1"/>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dirty="0">
                  <a:latin typeface="Arial Black" panose="020B0604020202020204" pitchFamily="34" charset="0"/>
                  <a:cs typeface="Arial Black" panose="020B0604020202020204" pitchFamily="34" charset="0"/>
                </a:endParaRPr>
              </a:p>
            </p:txBody>
          </p:sp>
          <p:sp>
            <p:nvSpPr>
              <p:cNvPr id="61" name="Subtitle Text"/>
              <p:cNvSpPr/>
              <p:nvPr/>
            </p:nvSpPr>
            <p:spPr>
              <a:xfrm>
                <a:off x="51716" y="-38910"/>
                <a:ext cx="8039839" cy="33945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spAutoFit/>
              </a:bodyPr>
              <a:lstStyle>
                <a:lvl1pPr algn="l" defTabSz="457200">
                  <a:lnSpc>
                    <a:spcPct val="120000"/>
                  </a:lnSpc>
                  <a:defRPr sz="1400" cap="all" spc="1120">
                    <a:solidFill>
                      <a:srgbClr val="242423"/>
                    </a:solidFill>
                    <a:latin typeface="Arial"/>
                    <a:ea typeface="Arial"/>
                    <a:cs typeface="Arial"/>
                    <a:sym typeface="Arial"/>
                  </a:defRPr>
                </a:lvl1pPr>
              </a:lstStyle>
              <a:p>
                <a:r>
                  <a:rPr lang="pt-BR" dirty="0">
                    <a:solidFill>
                      <a:schemeClr val="tx1"/>
                    </a:solidFill>
                    <a:latin typeface="Raleway"/>
                  </a:rPr>
                  <a:t>COMPOSIÇÃO CONDEL</a:t>
                </a:r>
                <a:endParaRPr lang="pt-BR" dirty="0">
                  <a:solidFill>
                    <a:schemeClr val="tx1"/>
                  </a:solidFill>
                </a:endParaRPr>
              </a:p>
            </p:txBody>
          </p:sp>
        </p:grpSp>
      </p:grpSp>
      <p:sp>
        <p:nvSpPr>
          <p:cNvPr id="4" name="Retângulo 3">
            <a:extLst>
              <a:ext uri="{FF2B5EF4-FFF2-40B4-BE49-F238E27FC236}">
                <a16:creationId xmlns:a16="http://schemas.microsoft.com/office/drawing/2014/main" id="{872E9695-A042-60E4-EF88-4F0E1755FDF4}"/>
              </a:ext>
            </a:extLst>
          </p:cNvPr>
          <p:cNvSpPr/>
          <p:nvPr/>
        </p:nvSpPr>
        <p:spPr>
          <a:xfrm>
            <a:off x="2469697" y="3684445"/>
            <a:ext cx="4320000" cy="720000"/>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pt-BR" sz="2000" dirty="0"/>
              <a:t>Ministro da Integração (</a:t>
            </a:r>
            <a:r>
              <a:rPr lang="pt-BR" sz="2000" dirty="0">
                <a:solidFill>
                  <a:schemeClr val="bg1"/>
                </a:solidFill>
              </a:rPr>
              <a:t>Presidente</a:t>
            </a:r>
            <a:r>
              <a:rPr lang="pt-BR" sz="2000" dirty="0"/>
              <a:t>)</a:t>
            </a:r>
          </a:p>
        </p:txBody>
      </p:sp>
      <p:sp>
        <p:nvSpPr>
          <p:cNvPr id="5" name="Retângulo 4">
            <a:extLst>
              <a:ext uri="{FF2B5EF4-FFF2-40B4-BE49-F238E27FC236}">
                <a16:creationId xmlns:a16="http://schemas.microsoft.com/office/drawing/2014/main" id="{A565BAE1-4A5A-911A-124A-81856BD46D60}"/>
              </a:ext>
            </a:extLst>
          </p:cNvPr>
          <p:cNvSpPr/>
          <p:nvPr/>
        </p:nvSpPr>
        <p:spPr>
          <a:xfrm>
            <a:off x="2469697" y="4766878"/>
            <a:ext cx="4320000" cy="720000"/>
          </a:xfrm>
          <a:prstGeom prst="rect">
            <a:avLst/>
          </a:prstGeom>
          <a:solidFill>
            <a:srgbClr val="008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pt-BR" sz="2000" dirty="0"/>
              <a:t>Superintendente da SUDENE</a:t>
            </a:r>
          </a:p>
          <a:p>
            <a:pPr algn="ctr"/>
            <a:r>
              <a:rPr lang="pt-BR" sz="2000" dirty="0"/>
              <a:t>(</a:t>
            </a:r>
            <a:r>
              <a:rPr lang="pt-BR" sz="2000" dirty="0">
                <a:solidFill>
                  <a:schemeClr val="bg1"/>
                </a:solidFill>
              </a:rPr>
              <a:t>Secretário executivo</a:t>
            </a:r>
            <a:r>
              <a:rPr lang="pt-BR" sz="2000" dirty="0"/>
              <a:t>)</a:t>
            </a:r>
          </a:p>
        </p:txBody>
      </p:sp>
      <p:sp>
        <p:nvSpPr>
          <p:cNvPr id="6" name="Retângulo 5">
            <a:extLst>
              <a:ext uri="{FF2B5EF4-FFF2-40B4-BE49-F238E27FC236}">
                <a16:creationId xmlns:a16="http://schemas.microsoft.com/office/drawing/2014/main" id="{923E2370-6EF0-6FE1-0A63-27F6A1638878}"/>
              </a:ext>
            </a:extLst>
          </p:cNvPr>
          <p:cNvSpPr/>
          <p:nvPr/>
        </p:nvSpPr>
        <p:spPr>
          <a:xfrm>
            <a:off x="2469697" y="5761390"/>
            <a:ext cx="4320000" cy="720000"/>
          </a:xfrm>
          <a:prstGeom prst="rect">
            <a:avLst/>
          </a:prstGeom>
          <a:solidFill>
            <a:srgbClr val="00B0F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pt-BR" sz="2000" dirty="0"/>
              <a:t>Ministro da Fazenda</a:t>
            </a:r>
          </a:p>
        </p:txBody>
      </p:sp>
      <p:sp>
        <p:nvSpPr>
          <p:cNvPr id="7" name="Retângulo 6">
            <a:extLst>
              <a:ext uri="{FF2B5EF4-FFF2-40B4-BE49-F238E27FC236}">
                <a16:creationId xmlns:a16="http://schemas.microsoft.com/office/drawing/2014/main" id="{9B6EBE00-5AA1-6FCB-F590-2F3F896DED4E}"/>
              </a:ext>
            </a:extLst>
          </p:cNvPr>
          <p:cNvSpPr/>
          <p:nvPr/>
        </p:nvSpPr>
        <p:spPr>
          <a:xfrm>
            <a:off x="2469697" y="8426437"/>
            <a:ext cx="4320000" cy="720000"/>
          </a:xfrm>
          <a:prstGeom prst="rect">
            <a:avLst/>
          </a:prstGeom>
          <a:solidFill>
            <a:srgbClr val="4CA44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pt-BR" sz="2000" dirty="0"/>
              <a:t>Governadores dos 11 estados</a:t>
            </a:r>
          </a:p>
        </p:txBody>
      </p:sp>
      <p:sp>
        <p:nvSpPr>
          <p:cNvPr id="8" name="Retângulo 7">
            <a:extLst>
              <a:ext uri="{FF2B5EF4-FFF2-40B4-BE49-F238E27FC236}">
                <a16:creationId xmlns:a16="http://schemas.microsoft.com/office/drawing/2014/main" id="{9CF0575C-2EDE-063E-5E8B-B08203870B3E}"/>
              </a:ext>
            </a:extLst>
          </p:cNvPr>
          <p:cNvSpPr/>
          <p:nvPr/>
        </p:nvSpPr>
        <p:spPr>
          <a:xfrm>
            <a:off x="7608879" y="3717418"/>
            <a:ext cx="4320000" cy="900000"/>
          </a:xfrm>
          <a:prstGeom prst="rect">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pt-BR" sz="2000" dirty="0"/>
              <a:t>Associação Brasileira de Municípios </a:t>
            </a:r>
          </a:p>
          <a:p>
            <a:pPr algn="ctr"/>
            <a:r>
              <a:rPr lang="pt-BR" sz="2000" dirty="0"/>
              <a:t>(ABM)</a:t>
            </a:r>
          </a:p>
        </p:txBody>
      </p:sp>
      <p:sp>
        <p:nvSpPr>
          <p:cNvPr id="9" name="Retângulo 8">
            <a:extLst>
              <a:ext uri="{FF2B5EF4-FFF2-40B4-BE49-F238E27FC236}">
                <a16:creationId xmlns:a16="http://schemas.microsoft.com/office/drawing/2014/main" id="{6783D875-FF42-3D92-3BC7-C7427C07793E}"/>
              </a:ext>
            </a:extLst>
          </p:cNvPr>
          <p:cNvSpPr/>
          <p:nvPr/>
        </p:nvSpPr>
        <p:spPr>
          <a:xfrm>
            <a:off x="7608879" y="4828229"/>
            <a:ext cx="4320000" cy="900000"/>
          </a:xfrm>
          <a:prstGeom prst="rect">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pt-BR" sz="2000" dirty="0"/>
              <a:t>Confederação Nacional de Municípios </a:t>
            </a:r>
          </a:p>
          <a:p>
            <a:pPr algn="ctr"/>
            <a:r>
              <a:rPr lang="pt-BR" sz="2000" dirty="0"/>
              <a:t>(CNM)</a:t>
            </a:r>
          </a:p>
        </p:txBody>
      </p:sp>
      <p:sp>
        <p:nvSpPr>
          <p:cNvPr id="10" name="Retângulo 9">
            <a:extLst>
              <a:ext uri="{FF2B5EF4-FFF2-40B4-BE49-F238E27FC236}">
                <a16:creationId xmlns:a16="http://schemas.microsoft.com/office/drawing/2014/main" id="{C63D205B-9DA4-A285-BF8F-937A7A4EE8A8}"/>
              </a:ext>
            </a:extLst>
          </p:cNvPr>
          <p:cNvSpPr/>
          <p:nvPr/>
        </p:nvSpPr>
        <p:spPr>
          <a:xfrm>
            <a:off x="7608879" y="5939039"/>
            <a:ext cx="4320000" cy="900000"/>
          </a:xfrm>
          <a:prstGeom prst="rect">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pt-BR" sz="2000" dirty="0"/>
              <a:t>Frente Nacional de Prefeitos </a:t>
            </a:r>
          </a:p>
          <a:p>
            <a:pPr algn="ctr"/>
            <a:r>
              <a:rPr lang="pt-BR" sz="2000" dirty="0"/>
              <a:t>(FNP)</a:t>
            </a:r>
          </a:p>
        </p:txBody>
      </p:sp>
      <p:sp>
        <p:nvSpPr>
          <p:cNvPr id="11" name="Retângulo 10">
            <a:extLst>
              <a:ext uri="{FF2B5EF4-FFF2-40B4-BE49-F238E27FC236}">
                <a16:creationId xmlns:a16="http://schemas.microsoft.com/office/drawing/2014/main" id="{AAE12437-7425-81F3-6C44-468B692D1AE4}"/>
              </a:ext>
            </a:extLst>
          </p:cNvPr>
          <p:cNvSpPr/>
          <p:nvPr/>
        </p:nvSpPr>
        <p:spPr>
          <a:xfrm>
            <a:off x="7608879" y="7049849"/>
            <a:ext cx="4320000" cy="900000"/>
          </a:xfrm>
          <a:prstGeom prst="rect">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pt-BR" sz="2000" dirty="0"/>
              <a:t>Confederação da Agricultura e Pecuária do Brasil </a:t>
            </a:r>
          </a:p>
          <a:p>
            <a:pPr algn="ctr"/>
            <a:r>
              <a:rPr lang="pt-BR" sz="2000" dirty="0"/>
              <a:t>(CNA)</a:t>
            </a:r>
          </a:p>
        </p:txBody>
      </p:sp>
      <p:sp>
        <p:nvSpPr>
          <p:cNvPr id="12" name="Retângulo 11">
            <a:extLst>
              <a:ext uri="{FF2B5EF4-FFF2-40B4-BE49-F238E27FC236}">
                <a16:creationId xmlns:a16="http://schemas.microsoft.com/office/drawing/2014/main" id="{43384949-2B65-48EE-745D-C0895065FF6A}"/>
              </a:ext>
            </a:extLst>
          </p:cNvPr>
          <p:cNvSpPr/>
          <p:nvPr/>
        </p:nvSpPr>
        <p:spPr>
          <a:xfrm>
            <a:off x="7608879" y="8160660"/>
            <a:ext cx="4320000" cy="900000"/>
          </a:xfrm>
          <a:prstGeom prst="rect">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pt-BR" sz="2000" dirty="0"/>
              <a:t>Confederação Nacional do Comércio </a:t>
            </a:r>
          </a:p>
          <a:p>
            <a:pPr algn="ctr"/>
            <a:r>
              <a:rPr lang="pt-BR" sz="2000" dirty="0"/>
              <a:t>(CNC)</a:t>
            </a:r>
          </a:p>
        </p:txBody>
      </p:sp>
      <p:sp>
        <p:nvSpPr>
          <p:cNvPr id="13" name="Retângulo 12">
            <a:extLst>
              <a:ext uri="{FF2B5EF4-FFF2-40B4-BE49-F238E27FC236}">
                <a16:creationId xmlns:a16="http://schemas.microsoft.com/office/drawing/2014/main" id="{3DD5F60F-5F5C-F87D-3541-EE71D71E7604}"/>
              </a:ext>
            </a:extLst>
          </p:cNvPr>
          <p:cNvSpPr/>
          <p:nvPr/>
        </p:nvSpPr>
        <p:spPr>
          <a:xfrm>
            <a:off x="12417505" y="3717418"/>
            <a:ext cx="4320000" cy="900000"/>
          </a:xfrm>
          <a:prstGeom prst="rect">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pt-BR" sz="2000" dirty="0"/>
              <a:t>Confederação Nacional da Indústria </a:t>
            </a:r>
          </a:p>
          <a:p>
            <a:pPr algn="ctr"/>
            <a:r>
              <a:rPr lang="pt-BR" sz="2000" dirty="0"/>
              <a:t>(CNI)</a:t>
            </a:r>
          </a:p>
        </p:txBody>
      </p:sp>
      <p:sp>
        <p:nvSpPr>
          <p:cNvPr id="14" name="Retângulo 13">
            <a:extLst>
              <a:ext uri="{FF2B5EF4-FFF2-40B4-BE49-F238E27FC236}">
                <a16:creationId xmlns:a16="http://schemas.microsoft.com/office/drawing/2014/main" id="{FCF39B56-27D6-5806-BBED-F33A21D8E9DC}"/>
              </a:ext>
            </a:extLst>
          </p:cNvPr>
          <p:cNvSpPr/>
          <p:nvPr/>
        </p:nvSpPr>
        <p:spPr>
          <a:xfrm>
            <a:off x="12417505" y="4829933"/>
            <a:ext cx="4320000" cy="900000"/>
          </a:xfrm>
          <a:prstGeom prst="rect">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pt-BR" sz="2000" dirty="0"/>
              <a:t>Confederação Nacional dos Trabalhadores no Comércio (CNTC)</a:t>
            </a:r>
          </a:p>
        </p:txBody>
      </p:sp>
      <p:sp>
        <p:nvSpPr>
          <p:cNvPr id="15" name="Retângulo 14">
            <a:extLst>
              <a:ext uri="{FF2B5EF4-FFF2-40B4-BE49-F238E27FC236}">
                <a16:creationId xmlns:a16="http://schemas.microsoft.com/office/drawing/2014/main" id="{A9635162-C62C-F5D4-B756-5DB998EA6BC0}"/>
              </a:ext>
            </a:extLst>
          </p:cNvPr>
          <p:cNvSpPr/>
          <p:nvPr/>
        </p:nvSpPr>
        <p:spPr>
          <a:xfrm>
            <a:off x="12417505" y="5942448"/>
            <a:ext cx="4320000" cy="900000"/>
          </a:xfrm>
          <a:prstGeom prst="rect">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pt-BR" sz="2000" dirty="0"/>
              <a:t>Confederação Nacional dos Trabalhadores na Indústria </a:t>
            </a:r>
          </a:p>
          <a:p>
            <a:pPr algn="ctr"/>
            <a:r>
              <a:rPr lang="pt-BR" sz="2000" dirty="0"/>
              <a:t>(CNTI)</a:t>
            </a:r>
          </a:p>
        </p:txBody>
      </p:sp>
      <p:sp>
        <p:nvSpPr>
          <p:cNvPr id="16" name="Retângulo 15">
            <a:extLst>
              <a:ext uri="{FF2B5EF4-FFF2-40B4-BE49-F238E27FC236}">
                <a16:creationId xmlns:a16="http://schemas.microsoft.com/office/drawing/2014/main" id="{8037CED2-A671-2AC1-AEF5-7180D581E434}"/>
              </a:ext>
            </a:extLst>
          </p:cNvPr>
          <p:cNvSpPr/>
          <p:nvPr/>
        </p:nvSpPr>
        <p:spPr>
          <a:xfrm>
            <a:off x="12417505" y="7054963"/>
            <a:ext cx="4320000" cy="900000"/>
          </a:xfrm>
          <a:prstGeom prst="rect">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pt-BR" sz="2000" dirty="0"/>
              <a:t>Confederação Nacional dos Trabalhadores na Agricultura (CONTAG)</a:t>
            </a:r>
          </a:p>
        </p:txBody>
      </p:sp>
      <p:sp>
        <p:nvSpPr>
          <p:cNvPr id="17" name="Retângulo 16">
            <a:extLst>
              <a:ext uri="{FF2B5EF4-FFF2-40B4-BE49-F238E27FC236}">
                <a16:creationId xmlns:a16="http://schemas.microsoft.com/office/drawing/2014/main" id="{ABDEA566-4156-629F-C045-857CF55ACB2E}"/>
              </a:ext>
            </a:extLst>
          </p:cNvPr>
          <p:cNvSpPr/>
          <p:nvPr/>
        </p:nvSpPr>
        <p:spPr>
          <a:xfrm>
            <a:off x="2469697" y="9262695"/>
            <a:ext cx="4320000" cy="720000"/>
          </a:xfrm>
          <a:prstGeom prst="rect">
            <a:avLst/>
          </a:prstGeom>
          <a:solidFill>
            <a:srgbClr val="4CA44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pt-BR" sz="2000" dirty="0"/>
              <a:t>Presidente do Banco do Nordeste</a:t>
            </a:r>
          </a:p>
        </p:txBody>
      </p:sp>
      <p:sp>
        <p:nvSpPr>
          <p:cNvPr id="18" name="Retângulo 17">
            <a:extLst>
              <a:ext uri="{FF2B5EF4-FFF2-40B4-BE49-F238E27FC236}">
                <a16:creationId xmlns:a16="http://schemas.microsoft.com/office/drawing/2014/main" id="{CD3DC87C-F32C-9055-37A1-F443287BF6C8}"/>
              </a:ext>
            </a:extLst>
          </p:cNvPr>
          <p:cNvSpPr/>
          <p:nvPr/>
        </p:nvSpPr>
        <p:spPr>
          <a:xfrm>
            <a:off x="7278323" y="3445227"/>
            <a:ext cx="9884262" cy="6208464"/>
          </a:xfrm>
          <a:prstGeom prst="rect">
            <a:avLst/>
          </a:prstGeom>
          <a:noFill/>
          <a:ln w="38100">
            <a:solidFill>
              <a:schemeClr val="accent2"/>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pt-BR">
              <a:ln>
                <a:solidFill>
                  <a:schemeClr val="tx1"/>
                </a:solidFill>
                <a:prstDash val="lgDash"/>
              </a:ln>
            </a:endParaRPr>
          </a:p>
        </p:txBody>
      </p:sp>
      <p:sp>
        <p:nvSpPr>
          <p:cNvPr id="19" name="Retângulo 18">
            <a:extLst>
              <a:ext uri="{FF2B5EF4-FFF2-40B4-BE49-F238E27FC236}">
                <a16:creationId xmlns:a16="http://schemas.microsoft.com/office/drawing/2014/main" id="{A57E4B16-489A-7B9F-C282-BD158C395C10}"/>
              </a:ext>
            </a:extLst>
          </p:cNvPr>
          <p:cNvSpPr/>
          <p:nvPr/>
        </p:nvSpPr>
        <p:spPr>
          <a:xfrm>
            <a:off x="9703306" y="9882086"/>
            <a:ext cx="4320000" cy="900000"/>
          </a:xfrm>
          <a:prstGeom prst="rect">
            <a:avLst/>
          </a:prstGeom>
          <a:solidFill>
            <a:srgbClr val="FFC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pt-BR" sz="2000" dirty="0"/>
              <a:t>Mandato de 1 ano </a:t>
            </a:r>
          </a:p>
          <a:p>
            <a:pPr algn="ctr"/>
            <a:r>
              <a:rPr lang="pt-BR" sz="2000" dirty="0"/>
              <a:t>(9 conselheiros – “Classistas” )</a:t>
            </a:r>
          </a:p>
        </p:txBody>
      </p:sp>
      <p:sp>
        <p:nvSpPr>
          <p:cNvPr id="21" name="Retângulo 20">
            <a:extLst>
              <a:ext uri="{FF2B5EF4-FFF2-40B4-BE49-F238E27FC236}">
                <a16:creationId xmlns:a16="http://schemas.microsoft.com/office/drawing/2014/main" id="{3124F2DE-B013-E2D8-BCFD-53F7345F16F4}"/>
              </a:ext>
            </a:extLst>
          </p:cNvPr>
          <p:cNvSpPr/>
          <p:nvPr/>
        </p:nvSpPr>
        <p:spPr>
          <a:xfrm>
            <a:off x="2268416" y="3445228"/>
            <a:ext cx="4678376" cy="6724724"/>
          </a:xfrm>
          <a:prstGeom prst="rect">
            <a:avLst/>
          </a:prstGeom>
          <a:noFill/>
          <a:ln w="38100">
            <a:solidFill>
              <a:srgbClr val="008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pt-BR">
              <a:ln>
                <a:solidFill>
                  <a:schemeClr val="tx1"/>
                </a:solidFill>
                <a:prstDash val="lgDash"/>
              </a:ln>
            </a:endParaRPr>
          </a:p>
        </p:txBody>
      </p:sp>
      <p:sp>
        <p:nvSpPr>
          <p:cNvPr id="22" name="Retângulo 21">
            <a:extLst>
              <a:ext uri="{FF2B5EF4-FFF2-40B4-BE49-F238E27FC236}">
                <a16:creationId xmlns:a16="http://schemas.microsoft.com/office/drawing/2014/main" id="{FF8B7538-519A-AF25-E3C3-83D112510995}"/>
              </a:ext>
            </a:extLst>
          </p:cNvPr>
          <p:cNvSpPr/>
          <p:nvPr/>
        </p:nvSpPr>
        <p:spPr>
          <a:xfrm>
            <a:off x="2469697" y="10393220"/>
            <a:ext cx="4320000" cy="720000"/>
          </a:xfrm>
          <a:prstGeom prst="rect">
            <a:avLst/>
          </a:prstGeom>
          <a:solidFill>
            <a:srgbClr val="009035"/>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pt-BR" sz="2000" dirty="0"/>
              <a:t>Permanentes </a:t>
            </a:r>
          </a:p>
          <a:p>
            <a:pPr algn="ctr"/>
            <a:r>
              <a:rPr lang="pt-BR" sz="2000" dirty="0"/>
              <a:t>(17 conselheiros)</a:t>
            </a:r>
          </a:p>
        </p:txBody>
      </p:sp>
      <p:sp>
        <p:nvSpPr>
          <p:cNvPr id="24" name="Retângulo 23">
            <a:extLst>
              <a:ext uri="{FF2B5EF4-FFF2-40B4-BE49-F238E27FC236}">
                <a16:creationId xmlns:a16="http://schemas.microsoft.com/office/drawing/2014/main" id="{5C82A47C-356C-2DFE-3995-9963453E0D3F}"/>
              </a:ext>
            </a:extLst>
          </p:cNvPr>
          <p:cNvSpPr/>
          <p:nvPr/>
        </p:nvSpPr>
        <p:spPr>
          <a:xfrm>
            <a:off x="2268416" y="11704052"/>
            <a:ext cx="16019583" cy="720000"/>
          </a:xfrm>
          <a:prstGeom prst="rect">
            <a:avLst/>
          </a:prstGeom>
          <a:solidFill>
            <a:srgbClr val="92D05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pt-BR" sz="2000" b="1" dirty="0">
                <a:solidFill>
                  <a:schemeClr val="tx1">
                    <a:lumMod val="75000"/>
                    <a:lumOff val="25000"/>
                  </a:schemeClr>
                </a:solidFill>
              </a:rPr>
              <a:t>Observação1</a:t>
            </a:r>
            <a:r>
              <a:rPr lang="pt-BR" sz="2000" dirty="0">
                <a:solidFill>
                  <a:schemeClr val="tx1">
                    <a:lumMod val="75000"/>
                    <a:lumOff val="25000"/>
                  </a:schemeClr>
                </a:solidFill>
              </a:rPr>
              <a:t>: Possibilidade de convocação de até 6 Ministros de Estado, os quais integrarão o Conselho com direito a voto.</a:t>
            </a:r>
          </a:p>
        </p:txBody>
      </p:sp>
      <p:sp>
        <p:nvSpPr>
          <p:cNvPr id="25" name="Retângulo 24">
            <a:extLst>
              <a:ext uri="{FF2B5EF4-FFF2-40B4-BE49-F238E27FC236}">
                <a16:creationId xmlns:a16="http://schemas.microsoft.com/office/drawing/2014/main" id="{11087687-8445-E219-B2FD-95A0E9C0154C}"/>
              </a:ext>
            </a:extLst>
          </p:cNvPr>
          <p:cNvSpPr/>
          <p:nvPr/>
        </p:nvSpPr>
        <p:spPr>
          <a:xfrm>
            <a:off x="2277775" y="12684797"/>
            <a:ext cx="16020000" cy="720000"/>
          </a:xfrm>
          <a:prstGeom prst="rect">
            <a:avLst/>
          </a:prstGeom>
          <a:solidFill>
            <a:schemeClr val="accent2"/>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pt-BR" sz="2000" b="1" dirty="0">
                <a:solidFill>
                  <a:schemeClr val="tx1">
                    <a:lumMod val="75000"/>
                    <a:lumOff val="25000"/>
                  </a:schemeClr>
                </a:solidFill>
              </a:rPr>
              <a:t>Observação2</a:t>
            </a:r>
            <a:r>
              <a:rPr lang="pt-BR" sz="2000" dirty="0">
                <a:solidFill>
                  <a:schemeClr val="tx1">
                    <a:lumMod val="75000"/>
                    <a:lumOff val="25000"/>
                  </a:schemeClr>
                </a:solidFill>
              </a:rPr>
              <a:t>: Quórum mínimo das reuniões é de 14 membros (maioria absoluta)</a:t>
            </a:r>
          </a:p>
        </p:txBody>
      </p:sp>
      <p:sp>
        <p:nvSpPr>
          <p:cNvPr id="20" name="Retângulo 19">
            <a:extLst>
              <a:ext uri="{FF2B5EF4-FFF2-40B4-BE49-F238E27FC236}">
                <a16:creationId xmlns:a16="http://schemas.microsoft.com/office/drawing/2014/main" id="{4EEDDA09-8BDC-08C7-3CE0-64FE01809FCA}"/>
              </a:ext>
            </a:extLst>
          </p:cNvPr>
          <p:cNvSpPr/>
          <p:nvPr/>
        </p:nvSpPr>
        <p:spPr>
          <a:xfrm>
            <a:off x="2469697" y="6639264"/>
            <a:ext cx="4320000" cy="720000"/>
          </a:xfrm>
          <a:prstGeom prst="rect">
            <a:avLst/>
          </a:prstGeom>
          <a:solidFill>
            <a:srgbClr val="00B0F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pt-BR" sz="2000" dirty="0"/>
              <a:t>Ministro do Planejamento</a:t>
            </a:r>
          </a:p>
        </p:txBody>
      </p:sp>
      <p:sp>
        <p:nvSpPr>
          <p:cNvPr id="23" name="Retângulo 22">
            <a:extLst>
              <a:ext uri="{FF2B5EF4-FFF2-40B4-BE49-F238E27FC236}">
                <a16:creationId xmlns:a16="http://schemas.microsoft.com/office/drawing/2014/main" id="{05B47FF6-267A-F335-2B1B-08D3F8481396}"/>
              </a:ext>
            </a:extLst>
          </p:cNvPr>
          <p:cNvSpPr/>
          <p:nvPr/>
        </p:nvSpPr>
        <p:spPr>
          <a:xfrm>
            <a:off x="2447604" y="7518990"/>
            <a:ext cx="4320000" cy="720000"/>
          </a:xfrm>
          <a:prstGeom prst="rect">
            <a:avLst/>
          </a:prstGeom>
          <a:solidFill>
            <a:srgbClr val="00B0F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pt-BR" sz="2000" dirty="0"/>
              <a:t>Ministro da Gestão Pública</a:t>
            </a:r>
          </a:p>
        </p:txBody>
      </p:sp>
    </p:spTree>
    <p:extLst>
      <p:ext uri="{BB962C8B-B14F-4D97-AF65-F5344CB8AC3E}">
        <p14:creationId xmlns:p14="http://schemas.microsoft.com/office/powerpoint/2010/main" val="3993006655"/>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White">
  <a:themeElements>
    <a:clrScheme name="Trend 2021 by Hislide - yellow and grey">
      <a:dk1>
        <a:srgbClr val="232422"/>
      </a:dk1>
      <a:lt1>
        <a:srgbClr val="FFFFFF"/>
      </a:lt1>
      <a:dk2>
        <a:srgbClr val="7E8089"/>
      </a:dk2>
      <a:lt2>
        <a:srgbClr val="EFF0EF"/>
      </a:lt2>
      <a:accent1>
        <a:srgbClr val="F2DC4B"/>
      </a:accent1>
      <a:accent2>
        <a:srgbClr val="F2DC4B"/>
      </a:accent2>
      <a:accent3>
        <a:srgbClr val="F2DC4B"/>
      </a:accent3>
      <a:accent4>
        <a:srgbClr val="F6E787"/>
      </a:accent4>
      <a:accent5>
        <a:srgbClr val="93969C"/>
      </a:accent5>
      <a:accent6>
        <a:srgbClr val="B3B6BA"/>
      </a:accent6>
      <a:hlink>
        <a:srgbClr val="7E8089"/>
      </a:hlink>
      <a:folHlink>
        <a:srgbClr val="93969C"/>
      </a:folHlink>
    </a:clrScheme>
    <a:fontScheme name="Personalizada 1">
      <a:majorFont>
        <a:latin typeface="Raleway"/>
        <a:ea typeface="Helvetica Neue Medium"/>
        <a:cs typeface="Helvetica Neue Medium"/>
      </a:majorFont>
      <a:minorFont>
        <a:latin typeface="Raleway"/>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FDD66"/>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FDD66"/>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3724</TotalTime>
  <Words>597</Words>
  <Application>Microsoft Office PowerPoint</Application>
  <PresentationFormat>Personalizar</PresentationFormat>
  <Paragraphs>99</Paragraphs>
  <Slides>7</Slides>
  <Notes>0</Notes>
  <HiddenSlides>0</HiddenSlides>
  <MMClips>0</MMClips>
  <ScaleCrop>false</ScaleCrop>
  <HeadingPairs>
    <vt:vector size="4" baseType="variant">
      <vt:variant>
        <vt:lpstr>Tema</vt:lpstr>
      </vt:variant>
      <vt:variant>
        <vt:i4>1</vt:i4>
      </vt:variant>
      <vt:variant>
        <vt:lpstr>Títulos de slides</vt:lpstr>
      </vt:variant>
      <vt:variant>
        <vt:i4>7</vt:i4>
      </vt:variant>
    </vt:vector>
  </HeadingPairs>
  <TitlesOfParts>
    <vt:vector size="8" baseType="lpstr">
      <vt:lpstr>White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Agnelo Câmara de Mesquita Júnior</dc:creator>
  <cp:lastModifiedBy>Camila Leandro</cp:lastModifiedBy>
  <cp:revision>732</cp:revision>
  <dcterms:modified xsi:type="dcterms:W3CDTF">2023-05-02T14:34:01Z</dcterms:modified>
</cp:coreProperties>
</file>