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453" r:id="rId2"/>
    <p:sldId id="467" r:id="rId3"/>
    <p:sldId id="474" r:id="rId4"/>
    <p:sldId id="476" r:id="rId5"/>
    <p:sldId id="475" r:id="rId6"/>
    <p:sldId id="471" r:id="rId7"/>
    <p:sldId id="473" r:id="rId8"/>
  </p:sldIdLst>
  <p:sldSz cx="24384000" cy="13716000"/>
  <p:notesSz cx="6858000" cy="9144000"/>
  <p:embeddedFontLst>
    <p:embeddedFont>
      <p:font typeface="Arial Black" panose="020B0A04020102020204" pitchFamily="34" charset="0"/>
      <p:bold r:id="rId10"/>
    </p:embeddedFont>
    <p:embeddedFont>
      <p:font typeface="Helvetica Neue" panose="020B0604020202020204" charset="0"/>
      <p:regular r:id="rId11"/>
      <p:bold r:id="rId12"/>
      <p:boldItalic r:id="rId13"/>
    </p:embeddedFont>
    <p:embeddedFont>
      <p:font typeface="Montserrat Bold" panose="00000800000000000000" pitchFamily="2" charset="0"/>
      <p:bold r:id="rId14"/>
    </p:embeddedFont>
    <p:embeddedFont>
      <p:font typeface="Raleway" pitchFamily="2" charset="0"/>
      <p:regular r:id="rId15"/>
      <p:bold r:id="rId16"/>
      <p:italic r:id="rId17"/>
      <p:boldItalic r:id="rId18"/>
    </p:embeddedFont>
    <p:embeddedFont>
      <p:font typeface="Raleway Black" pitchFamily="2" charset="0"/>
      <p:bold r:id="rId19"/>
      <p:boldItalic r:id="rId20"/>
    </p:embeddedFont>
    <p:embeddedFont>
      <p:font typeface="Raleway ExtraBold" pitchFamily="2" charset="0"/>
      <p:bold r:id="rId21"/>
      <p:boldItalic r:id="rId22"/>
    </p:embeddedFont>
    <p:embeddedFont>
      <p:font typeface="Raleway Medium" pitchFamily="2" charset="0"/>
      <p:regular r:id="rId23"/>
      <p:italic r:id="rId24"/>
    </p:embeddedFont>
    <p:embeddedFont>
      <p:font typeface="Signika" panose="020B0604020202020204" charset="0"/>
      <p:regular r:id="rId25"/>
      <p:bold r:id="rId26"/>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FFFFF"/>
    <a:srgbClr val="99FFCC"/>
    <a:srgbClr val="009035"/>
    <a:srgbClr val="008000"/>
    <a:srgbClr val="4CA44C"/>
    <a:srgbClr val="FEF7DA"/>
    <a:srgbClr val="CDC4EE"/>
    <a:srgbClr val="131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8" autoAdjust="0"/>
    <p:restoredTop sz="94971" autoAdjust="0"/>
  </p:normalViewPr>
  <p:slideViewPr>
    <p:cSldViewPr snapToGrid="0" snapToObjects="1">
      <p:cViewPr varScale="1">
        <p:scale>
          <a:sx n="32" d="100"/>
          <a:sy n="32" d="100"/>
        </p:scale>
        <p:origin x="786" y="84"/>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rial" panose="020B0604020202020204" pitchFamily="34" charset="0"/>
        <a:ea typeface="Helvetica Neue"/>
        <a:cs typeface="Arial" panose="020B0604020202020204" pitchFamily="34" charset="0"/>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Assinatura esquerda">
    <p:spTree>
      <p:nvGrpSpPr>
        <p:cNvPr id="1" name=""/>
        <p:cNvGrpSpPr/>
        <p:nvPr/>
      </p:nvGrpSpPr>
      <p:grpSpPr>
        <a:xfrm>
          <a:off x="0" y="0"/>
          <a:ext cx="0" cy="0"/>
          <a:chOff x="0" y="0"/>
          <a:chExt cx="0" cy="0"/>
        </a:xfrm>
      </p:grpSpPr>
      <p:sp>
        <p:nvSpPr>
          <p:cNvPr id="11" name="Circle"/>
          <p:cNvSpPr/>
          <p:nvPr/>
        </p:nvSpPr>
        <p:spPr>
          <a:xfrm>
            <a:off x="22441117" y="11878733"/>
            <a:ext cx="571501" cy="571501"/>
          </a:xfrm>
          <a:prstGeom prst="ellipse">
            <a:avLst/>
          </a:prstGeom>
          <a:solidFill>
            <a:srgbClr val="00903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sp>
        <p:nvSpPr>
          <p:cNvPr id="12" name="Slide Number"/>
          <p:cNvSpPr txBox="1">
            <a:spLocks noGrp="1"/>
          </p:cNvSpPr>
          <p:nvPr>
            <p:ph type="sldNum" sz="quarter" idx="2"/>
          </p:nvPr>
        </p:nvSpPr>
        <p:spPr>
          <a:xfrm>
            <a:off x="22445350" y="12014991"/>
            <a:ext cx="571501" cy="298984"/>
          </a:xfrm>
          <a:prstGeom prst="rect">
            <a:avLst/>
          </a:prstGeom>
        </p:spPr>
        <p:txBody>
          <a:bodyPr wrap="square"/>
          <a:lstStyle>
            <a:lvl1pPr>
              <a:defRPr sz="1600" b="1">
                <a:solidFill>
                  <a:srgbClr val="F0F0F0"/>
                </a:solidFill>
                <a:latin typeface="Signika" panose="02010003020600000004" pitchFamily="2" charset="0"/>
                <a:ea typeface="Signika" panose="02010003020600000004" pitchFamily="2" charset="0"/>
                <a:cs typeface="Arial"/>
                <a:sym typeface="Arial"/>
              </a:defRPr>
            </a:lvl1pPr>
          </a:lstStyle>
          <a:p>
            <a:fld id="{86CB4B4D-7CA3-9044-876B-883B54F8677D}" type="slidenum">
              <a:rPr lang="pt-BR" smtClean="0"/>
              <a:pPr/>
              <a:t>‹nº›</a:t>
            </a:fld>
            <a:endParaRPr lang="pt-BR" dirty="0"/>
          </a:p>
        </p:txBody>
      </p:sp>
      <p:sp>
        <p:nvSpPr>
          <p:cNvPr id="14"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accent5"/>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pic>
        <p:nvPicPr>
          <p:cNvPr id="4" name="Imagem 3">
            <a:extLst>
              <a:ext uri="{FF2B5EF4-FFF2-40B4-BE49-F238E27FC236}">
                <a16:creationId xmlns:a16="http://schemas.microsoft.com/office/drawing/2014/main" id="{C2E2572B-5F04-7A67-33F8-31F80CF5AB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6389" y="364084"/>
            <a:ext cx="2295698" cy="1115053"/>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ssinatura direita">
    <p:spTree>
      <p:nvGrpSpPr>
        <p:cNvPr id="1" name=""/>
        <p:cNvGrpSpPr/>
        <p:nvPr/>
      </p:nvGrpSpPr>
      <p:grpSpPr>
        <a:xfrm>
          <a:off x="0" y="0"/>
          <a:ext cx="0" cy="0"/>
          <a:chOff x="0" y="0"/>
          <a:chExt cx="0" cy="0"/>
        </a:xfrm>
      </p:grpSpPr>
      <p:sp>
        <p:nvSpPr>
          <p:cNvPr id="11" name="Circle"/>
          <p:cNvSpPr/>
          <p:nvPr userDrawn="1"/>
        </p:nvSpPr>
        <p:spPr>
          <a:xfrm>
            <a:off x="22441117" y="11878733"/>
            <a:ext cx="571501" cy="571501"/>
          </a:xfrm>
          <a:prstGeom prst="ellipse">
            <a:avLst/>
          </a:prstGeom>
          <a:solidFill>
            <a:srgbClr val="00903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sp>
        <p:nvSpPr>
          <p:cNvPr id="12" name="Slide Number"/>
          <p:cNvSpPr txBox="1">
            <a:spLocks noGrp="1"/>
          </p:cNvSpPr>
          <p:nvPr>
            <p:ph type="sldNum" sz="quarter" idx="2"/>
          </p:nvPr>
        </p:nvSpPr>
        <p:spPr>
          <a:xfrm>
            <a:off x="22445350" y="12014991"/>
            <a:ext cx="571501" cy="298984"/>
          </a:xfrm>
          <a:prstGeom prst="rect">
            <a:avLst/>
          </a:prstGeom>
        </p:spPr>
        <p:txBody>
          <a:bodyPr wrap="square"/>
          <a:lstStyle>
            <a:lvl1pPr>
              <a:defRPr sz="1600" b="1">
                <a:solidFill>
                  <a:srgbClr val="F0F0F0"/>
                </a:solidFill>
                <a:latin typeface="Signika" panose="02010003020600000004" pitchFamily="2" charset="0"/>
                <a:ea typeface="Signika" panose="02010003020600000004" pitchFamily="2" charset="0"/>
                <a:cs typeface="Arial"/>
                <a:sym typeface="Arial"/>
              </a:defRPr>
            </a:lvl1pPr>
          </a:lstStyle>
          <a:p>
            <a:fld id="{86CB4B4D-7CA3-9044-876B-883B54F8677D}" type="slidenum">
              <a:rPr lang="pt-BR" smtClean="0"/>
              <a:pPr/>
              <a:t>‹nº›</a:t>
            </a:fld>
            <a:endParaRPr lang="pt-BR" dirty="0"/>
          </a:p>
        </p:txBody>
      </p:sp>
      <p:sp>
        <p:nvSpPr>
          <p:cNvPr id="14" name="Graphic 172"/>
          <p:cNvSpPr/>
          <p:nvPr/>
        </p:nvSpPr>
        <p:spPr>
          <a:xfrm>
            <a:off x="1092238" y="1184904"/>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accent5"/>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pic>
        <p:nvPicPr>
          <p:cNvPr id="3" name="Imagem 2">
            <a:extLst>
              <a:ext uri="{FF2B5EF4-FFF2-40B4-BE49-F238E27FC236}">
                <a16:creationId xmlns:a16="http://schemas.microsoft.com/office/drawing/2014/main" id="{C75848E6-8B3E-527C-21BF-AD1B865231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97501" y="627377"/>
            <a:ext cx="2295698" cy="1115053"/>
          </a:xfrm>
          <a:prstGeom prst="rect">
            <a:avLst/>
          </a:prstGeom>
        </p:spPr>
      </p:pic>
    </p:spTree>
    <p:extLst>
      <p:ext uri="{BB962C8B-B14F-4D97-AF65-F5344CB8AC3E}">
        <p14:creationId xmlns:p14="http://schemas.microsoft.com/office/powerpoint/2010/main" val="37072135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ssinatura direita sem página">
    <p:spTree>
      <p:nvGrpSpPr>
        <p:cNvPr id="1" name=""/>
        <p:cNvGrpSpPr/>
        <p:nvPr/>
      </p:nvGrpSpPr>
      <p:grpSpPr>
        <a:xfrm>
          <a:off x="0" y="0"/>
          <a:ext cx="0" cy="0"/>
          <a:chOff x="0" y="0"/>
          <a:chExt cx="0" cy="0"/>
        </a:xfrm>
      </p:grpSpPr>
      <p:sp>
        <p:nvSpPr>
          <p:cNvPr id="14" name="Graphic 172"/>
          <p:cNvSpPr/>
          <p:nvPr userDrawn="1"/>
        </p:nvSpPr>
        <p:spPr>
          <a:xfrm>
            <a:off x="1092238" y="1184904"/>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accent5"/>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b="1" i="0" dirty="0">
              <a:latin typeface="+mj-lt"/>
              <a:cs typeface="Arial Black" panose="020B0604020202020204" pitchFamily="34" charset="0"/>
            </a:endParaRPr>
          </a:p>
        </p:txBody>
      </p:sp>
      <p:pic>
        <p:nvPicPr>
          <p:cNvPr id="5" name="Imagem 4">
            <a:extLst>
              <a:ext uri="{FF2B5EF4-FFF2-40B4-BE49-F238E27FC236}">
                <a16:creationId xmlns:a16="http://schemas.microsoft.com/office/drawing/2014/main" id="{1135C15C-DEDB-B115-A87B-90E720D945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97501" y="627377"/>
            <a:ext cx="2295698" cy="1115053"/>
          </a:xfrm>
          <a:prstGeom prst="rect">
            <a:avLst/>
          </a:prstGeom>
        </p:spPr>
      </p:pic>
    </p:spTree>
    <p:extLst>
      <p:ext uri="{BB962C8B-B14F-4D97-AF65-F5344CB8AC3E}">
        <p14:creationId xmlns:p14="http://schemas.microsoft.com/office/powerpoint/2010/main" val="261177934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779D4465-6545-5D4F-801A-EC064030158A}"/>
              </a:ext>
            </a:extLst>
          </p:cNvPr>
          <p:cNvSpPr>
            <a:spLocks noGrp="1"/>
          </p:cNvSpPr>
          <p:nvPr>
            <p:ph type="pic" sz="quarter" idx="14"/>
          </p:nvPr>
        </p:nvSpPr>
        <p:spPr>
          <a:xfrm>
            <a:off x="12764278" y="686065"/>
            <a:ext cx="10639145" cy="11214542"/>
          </a:xfrm>
          <a:prstGeom prst="roundRect">
            <a:avLst>
              <a:gd name="adj" fmla="val 2636"/>
            </a:avLst>
          </a:prstGeom>
        </p:spPr>
      </p:sp>
    </p:spTree>
    <p:extLst>
      <p:ext uri="{BB962C8B-B14F-4D97-AF65-F5344CB8AC3E}">
        <p14:creationId xmlns:p14="http://schemas.microsoft.com/office/powerpoint/2010/main" val="19770467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ssinatura + 8 fotos">
    <p:spTree>
      <p:nvGrpSpPr>
        <p:cNvPr id="1" name=""/>
        <p:cNvGrpSpPr/>
        <p:nvPr/>
      </p:nvGrpSpPr>
      <p:grpSpPr>
        <a:xfrm>
          <a:off x="0" y="0"/>
          <a:ext cx="0" cy="0"/>
          <a:chOff x="0" y="0"/>
          <a:chExt cx="0" cy="0"/>
        </a:xfrm>
      </p:grpSpPr>
      <p:sp>
        <p:nvSpPr>
          <p:cNvPr id="14"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accent5"/>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sp>
        <p:nvSpPr>
          <p:cNvPr id="3" name="Picture Placeholder 2">
            <a:extLst>
              <a:ext uri="{FF2B5EF4-FFF2-40B4-BE49-F238E27FC236}">
                <a16:creationId xmlns:a16="http://schemas.microsoft.com/office/drawing/2014/main" id="{645D3E87-3C0B-F341-A27B-E2D273F59996}"/>
              </a:ext>
            </a:extLst>
          </p:cNvPr>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8" name="Picture Placeholder 2">
            <a:extLst>
              <a:ext uri="{FF2B5EF4-FFF2-40B4-BE49-F238E27FC236}">
                <a16:creationId xmlns:a16="http://schemas.microsoft.com/office/drawing/2014/main" id="{5E391CB4-F622-EE43-B7C0-C3795A8A817F}"/>
              </a:ext>
            </a:extLst>
          </p:cNvPr>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9" name="Picture Placeholder 2">
            <a:extLst>
              <a:ext uri="{FF2B5EF4-FFF2-40B4-BE49-F238E27FC236}">
                <a16:creationId xmlns:a16="http://schemas.microsoft.com/office/drawing/2014/main" id="{8DCDBF16-3682-A242-9C9E-476989CD5EA2}"/>
              </a:ext>
            </a:extLst>
          </p:cNvPr>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0" name="Picture Placeholder 2">
            <a:extLst>
              <a:ext uri="{FF2B5EF4-FFF2-40B4-BE49-F238E27FC236}">
                <a16:creationId xmlns:a16="http://schemas.microsoft.com/office/drawing/2014/main" id="{3456F4FF-644F-E34F-AC43-D48D8A05DF1E}"/>
              </a:ext>
            </a:extLst>
          </p:cNvPr>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5" name="Picture Placeholder 2">
            <a:extLst>
              <a:ext uri="{FF2B5EF4-FFF2-40B4-BE49-F238E27FC236}">
                <a16:creationId xmlns:a16="http://schemas.microsoft.com/office/drawing/2014/main" id="{6E67A86B-D2D7-4448-8557-A3A39BC9F7FD}"/>
              </a:ext>
            </a:extLst>
          </p:cNvPr>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6" name="Picture Placeholder 2">
            <a:extLst>
              <a:ext uri="{FF2B5EF4-FFF2-40B4-BE49-F238E27FC236}">
                <a16:creationId xmlns:a16="http://schemas.microsoft.com/office/drawing/2014/main" id="{13B8D20F-D046-D946-99FE-1E81A88B9B31}"/>
              </a:ext>
            </a:extLst>
          </p:cNvPr>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7" name="Picture Placeholder 2">
            <a:extLst>
              <a:ext uri="{FF2B5EF4-FFF2-40B4-BE49-F238E27FC236}">
                <a16:creationId xmlns:a16="http://schemas.microsoft.com/office/drawing/2014/main" id="{7C0CB0D5-2B46-DD4D-8C04-40F9D2008D42}"/>
              </a:ext>
            </a:extLst>
          </p:cNvPr>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8" name="Picture Placeholder 2">
            <a:extLst>
              <a:ext uri="{FF2B5EF4-FFF2-40B4-BE49-F238E27FC236}">
                <a16:creationId xmlns:a16="http://schemas.microsoft.com/office/drawing/2014/main" id="{15A5B861-B62C-8042-958E-38453E093450}"/>
              </a:ext>
            </a:extLst>
          </p:cNvPr>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9" name="Picture Placeholder 2">
            <a:extLst>
              <a:ext uri="{FF2B5EF4-FFF2-40B4-BE49-F238E27FC236}">
                <a16:creationId xmlns:a16="http://schemas.microsoft.com/office/drawing/2014/main" id="{4E68379E-C006-DE43-A791-6269DC771BBC}"/>
              </a:ext>
            </a:extLst>
          </p:cNvPr>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20" name="Picture Placeholder 2">
            <a:extLst>
              <a:ext uri="{FF2B5EF4-FFF2-40B4-BE49-F238E27FC236}">
                <a16:creationId xmlns:a16="http://schemas.microsoft.com/office/drawing/2014/main" id="{D2AFC5A0-9BEF-D44B-9C18-CB175E90F418}"/>
              </a:ext>
            </a:extLst>
          </p:cNvPr>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26" name="Circle"/>
          <p:cNvSpPr/>
          <p:nvPr userDrawn="1"/>
        </p:nvSpPr>
        <p:spPr>
          <a:xfrm>
            <a:off x="22441117" y="11878733"/>
            <a:ext cx="571501" cy="571501"/>
          </a:xfrm>
          <a:prstGeom prst="ellipse">
            <a:avLst/>
          </a:prstGeom>
          <a:solidFill>
            <a:srgbClr val="00903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i="0" dirty="0">
              <a:latin typeface="+mj-lt"/>
              <a:cs typeface="Arial Black" panose="020B0604020202020204" pitchFamily="34" charset="0"/>
            </a:endParaRPr>
          </a:p>
        </p:txBody>
      </p:sp>
      <p:sp>
        <p:nvSpPr>
          <p:cNvPr id="27" name="Slide Number"/>
          <p:cNvSpPr txBox="1">
            <a:spLocks noGrp="1"/>
          </p:cNvSpPr>
          <p:nvPr>
            <p:ph type="sldNum" sz="quarter" idx="2"/>
          </p:nvPr>
        </p:nvSpPr>
        <p:spPr>
          <a:xfrm>
            <a:off x="22445350" y="12014991"/>
            <a:ext cx="571501" cy="298984"/>
          </a:xfrm>
          <a:prstGeom prst="rect">
            <a:avLst/>
          </a:prstGeom>
        </p:spPr>
        <p:txBody>
          <a:bodyPr wrap="square"/>
          <a:lstStyle>
            <a:lvl1pPr>
              <a:defRPr sz="1600" b="1">
                <a:solidFill>
                  <a:srgbClr val="F0F0F0"/>
                </a:solidFill>
                <a:latin typeface="Signika" panose="02010003020600000004" pitchFamily="2" charset="0"/>
                <a:ea typeface="Signika" panose="02010003020600000004" pitchFamily="2" charset="0"/>
                <a:cs typeface="Arial"/>
                <a:sym typeface="Arial"/>
              </a:defRPr>
            </a:lvl1pPr>
          </a:lstStyle>
          <a:p>
            <a:fld id="{79AFDD24-0FFB-49E9-AE2F-ACE67F3C5AAB}" type="slidenum">
              <a:rPr lang="pt-BR" smtClean="0"/>
              <a:pPr/>
              <a:t>‹nº›</a:t>
            </a:fld>
            <a:endParaRPr lang="pt-BR" dirty="0"/>
          </a:p>
        </p:txBody>
      </p:sp>
    </p:spTree>
    <p:extLst>
      <p:ext uri="{BB962C8B-B14F-4D97-AF65-F5344CB8AC3E}">
        <p14:creationId xmlns:p14="http://schemas.microsoft.com/office/powerpoint/2010/main" val="102101214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Subtitle (without header) + Photo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FBAE1344-71FB-214A-985A-C79AE33BAD38}"/>
              </a:ext>
            </a:extLst>
          </p:cNvPr>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5" name="Picture Placeholder 2">
            <a:extLst>
              <a:ext uri="{FF2B5EF4-FFF2-40B4-BE49-F238E27FC236}">
                <a16:creationId xmlns:a16="http://schemas.microsoft.com/office/drawing/2014/main" id="{3FAF2F12-F6A2-F94B-94A1-8FC535902C7B}"/>
              </a:ext>
            </a:extLst>
          </p:cNvPr>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6" name="Picture Placeholder 2">
            <a:extLst>
              <a:ext uri="{FF2B5EF4-FFF2-40B4-BE49-F238E27FC236}">
                <a16:creationId xmlns:a16="http://schemas.microsoft.com/office/drawing/2014/main" id="{D2D72B2A-0AFA-E744-A788-3DBAB2334098}"/>
              </a:ext>
            </a:extLst>
          </p:cNvPr>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7" name="Picture Placeholder 2">
            <a:extLst>
              <a:ext uri="{FF2B5EF4-FFF2-40B4-BE49-F238E27FC236}">
                <a16:creationId xmlns:a16="http://schemas.microsoft.com/office/drawing/2014/main" id="{C86CE5F9-F76C-5447-854F-C41CDBCF8B4D}"/>
              </a:ext>
            </a:extLst>
          </p:cNvPr>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8" name="Picture Placeholder 2">
            <a:extLst>
              <a:ext uri="{FF2B5EF4-FFF2-40B4-BE49-F238E27FC236}">
                <a16:creationId xmlns:a16="http://schemas.microsoft.com/office/drawing/2014/main" id="{AD67D36D-1FCA-3A46-9B4A-5D1828C6D688}"/>
              </a:ext>
            </a:extLst>
          </p:cNvPr>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9" name="Picture Placeholder 2">
            <a:extLst>
              <a:ext uri="{FF2B5EF4-FFF2-40B4-BE49-F238E27FC236}">
                <a16:creationId xmlns:a16="http://schemas.microsoft.com/office/drawing/2014/main" id="{486BE658-6D24-CA4C-AB3D-5A54CB356B30}"/>
              </a:ext>
            </a:extLst>
          </p:cNvPr>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0" name="Picture Placeholder 2">
            <a:extLst>
              <a:ext uri="{FF2B5EF4-FFF2-40B4-BE49-F238E27FC236}">
                <a16:creationId xmlns:a16="http://schemas.microsoft.com/office/drawing/2014/main" id="{FFF242D3-B6C6-414A-84B9-697A2301F818}"/>
              </a:ext>
            </a:extLst>
          </p:cNvPr>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1" name="Picture Placeholder 2">
            <a:extLst>
              <a:ext uri="{FF2B5EF4-FFF2-40B4-BE49-F238E27FC236}">
                <a16:creationId xmlns:a16="http://schemas.microsoft.com/office/drawing/2014/main" id="{D050F28B-8BAE-5B4C-B35C-E30F344D5141}"/>
              </a:ext>
            </a:extLst>
          </p:cNvPr>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2" name="Picture Placeholder 2">
            <a:extLst>
              <a:ext uri="{FF2B5EF4-FFF2-40B4-BE49-F238E27FC236}">
                <a16:creationId xmlns:a16="http://schemas.microsoft.com/office/drawing/2014/main" id="{642DCAE9-9E18-4B47-A5A0-FB78038F0822}"/>
              </a:ext>
            </a:extLst>
          </p:cNvPr>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3" name="Picture Placeholder 2">
            <a:extLst>
              <a:ext uri="{FF2B5EF4-FFF2-40B4-BE49-F238E27FC236}">
                <a16:creationId xmlns:a16="http://schemas.microsoft.com/office/drawing/2014/main" id="{F32F03F1-C50A-864C-B428-79231A186CED}"/>
              </a:ext>
            </a:extLst>
          </p:cNvPr>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6" name="Circle"/>
          <p:cNvSpPr/>
          <p:nvPr userDrawn="1"/>
        </p:nvSpPr>
        <p:spPr>
          <a:xfrm>
            <a:off x="22441117" y="11878733"/>
            <a:ext cx="571501" cy="571501"/>
          </a:xfrm>
          <a:prstGeom prst="ellipse">
            <a:avLst/>
          </a:prstGeom>
          <a:solidFill>
            <a:srgbClr val="00903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i="0" dirty="0">
              <a:latin typeface="+mj-lt"/>
              <a:cs typeface="Arial Black" panose="020B0604020202020204" pitchFamily="34" charset="0"/>
            </a:endParaRPr>
          </a:p>
        </p:txBody>
      </p:sp>
      <p:sp>
        <p:nvSpPr>
          <p:cNvPr id="17" name="Slide Number"/>
          <p:cNvSpPr txBox="1">
            <a:spLocks noGrp="1"/>
          </p:cNvSpPr>
          <p:nvPr>
            <p:ph type="sldNum" sz="quarter" idx="2"/>
          </p:nvPr>
        </p:nvSpPr>
        <p:spPr>
          <a:xfrm>
            <a:off x="22445350" y="12014991"/>
            <a:ext cx="571501" cy="298984"/>
          </a:xfrm>
          <a:prstGeom prst="rect">
            <a:avLst/>
          </a:prstGeom>
        </p:spPr>
        <p:txBody>
          <a:bodyPr wrap="square"/>
          <a:lstStyle>
            <a:lvl1pPr>
              <a:defRPr sz="1600" b="1">
                <a:solidFill>
                  <a:srgbClr val="F0F0F0"/>
                </a:solidFill>
                <a:latin typeface="Signika" panose="02010003020600000004" pitchFamily="2" charset="0"/>
                <a:ea typeface="Signika" panose="02010003020600000004" pitchFamily="2" charset="0"/>
                <a:cs typeface="Arial"/>
                <a:sym typeface="Arial"/>
              </a:defRPr>
            </a:lvl1pPr>
          </a:lstStyle>
          <a:p>
            <a:fld id="{86CB4B4D-7CA3-9044-876B-883B54F8677D}" type="slidenum">
              <a:rPr lang="pt-BR" smtClean="0"/>
              <a:pPr/>
              <a:t>‹nº›</a:t>
            </a:fld>
            <a:endParaRPr lang="pt-BR" dirty="0"/>
          </a:p>
        </p:txBody>
      </p:sp>
      <p:pic>
        <p:nvPicPr>
          <p:cNvPr id="3" name="Imagem 2">
            <a:extLst>
              <a:ext uri="{FF2B5EF4-FFF2-40B4-BE49-F238E27FC236}">
                <a16:creationId xmlns:a16="http://schemas.microsoft.com/office/drawing/2014/main" id="{08136A6A-F691-188D-B23D-5DA9DB9D22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97501" y="627377"/>
            <a:ext cx="2295698" cy="1115053"/>
          </a:xfrm>
          <a:prstGeom prst="rect">
            <a:avLst/>
          </a:prstGeom>
        </p:spPr>
      </p:pic>
    </p:spTree>
    <p:extLst>
      <p:ext uri="{BB962C8B-B14F-4D97-AF65-F5344CB8AC3E}">
        <p14:creationId xmlns:p14="http://schemas.microsoft.com/office/powerpoint/2010/main" val="7428432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Photos">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1F935C2-BB49-7F44-AA76-95F670099320}"/>
              </a:ext>
            </a:extLst>
          </p:cNvPr>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3" name="Picture Placeholder 2">
            <a:extLst>
              <a:ext uri="{FF2B5EF4-FFF2-40B4-BE49-F238E27FC236}">
                <a16:creationId xmlns:a16="http://schemas.microsoft.com/office/drawing/2014/main" id="{58871FA9-522E-EF46-8ED1-22380FB4075C}"/>
              </a:ext>
            </a:extLst>
          </p:cNvPr>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4" name="Picture Placeholder 2">
            <a:extLst>
              <a:ext uri="{FF2B5EF4-FFF2-40B4-BE49-F238E27FC236}">
                <a16:creationId xmlns:a16="http://schemas.microsoft.com/office/drawing/2014/main" id="{A1CE6A93-8415-B84C-9636-40D989C3225E}"/>
              </a:ext>
            </a:extLst>
          </p:cNvPr>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5" name="Picture Placeholder 2">
            <a:extLst>
              <a:ext uri="{FF2B5EF4-FFF2-40B4-BE49-F238E27FC236}">
                <a16:creationId xmlns:a16="http://schemas.microsoft.com/office/drawing/2014/main" id="{24F4412B-9D40-1740-8196-208EDFDE6A40}"/>
              </a:ext>
            </a:extLst>
          </p:cNvPr>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6" name="Picture Placeholder 2">
            <a:extLst>
              <a:ext uri="{FF2B5EF4-FFF2-40B4-BE49-F238E27FC236}">
                <a16:creationId xmlns:a16="http://schemas.microsoft.com/office/drawing/2014/main" id="{DF52A887-0B61-FB40-A002-18D9DB1567FD}"/>
              </a:ext>
            </a:extLst>
          </p:cNvPr>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7" name="Picture Placeholder 2">
            <a:extLst>
              <a:ext uri="{FF2B5EF4-FFF2-40B4-BE49-F238E27FC236}">
                <a16:creationId xmlns:a16="http://schemas.microsoft.com/office/drawing/2014/main" id="{9D153C23-CF0C-C44B-9801-00A206002652}"/>
              </a:ext>
            </a:extLst>
          </p:cNvPr>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8" name="Picture Placeholder 2">
            <a:extLst>
              <a:ext uri="{FF2B5EF4-FFF2-40B4-BE49-F238E27FC236}">
                <a16:creationId xmlns:a16="http://schemas.microsoft.com/office/drawing/2014/main" id="{BA9D09E7-4FBA-1C4C-8814-B5E33FE5F03F}"/>
              </a:ext>
            </a:extLst>
          </p:cNvPr>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9" name="Picture Placeholder 2">
            <a:extLst>
              <a:ext uri="{FF2B5EF4-FFF2-40B4-BE49-F238E27FC236}">
                <a16:creationId xmlns:a16="http://schemas.microsoft.com/office/drawing/2014/main" id="{9E774562-BACD-F54F-9D9D-7B802146C18E}"/>
              </a:ext>
            </a:extLst>
          </p:cNvPr>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0" name="Picture Placeholder 2">
            <a:extLst>
              <a:ext uri="{FF2B5EF4-FFF2-40B4-BE49-F238E27FC236}">
                <a16:creationId xmlns:a16="http://schemas.microsoft.com/office/drawing/2014/main" id="{3A962AB2-20FD-7B4B-A867-E694B5CA857B}"/>
              </a:ext>
            </a:extLst>
          </p:cNvPr>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sp>
        <p:nvSpPr>
          <p:cNvPr id="11" name="Picture Placeholder 2">
            <a:extLst>
              <a:ext uri="{FF2B5EF4-FFF2-40B4-BE49-F238E27FC236}">
                <a16:creationId xmlns:a16="http://schemas.microsoft.com/office/drawing/2014/main" id="{BC6BEB8C-9FDC-BC4E-B300-7609F4B058E0}"/>
              </a:ext>
            </a:extLst>
          </p:cNvPr>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mj-lt"/>
                <a:cs typeface="Arial" panose="020B0604020202020204" pitchFamily="34" charset="0"/>
              </a:defRPr>
            </a:lvl1pPr>
          </a:lstStyle>
          <a:p>
            <a:endParaRPr lang="x-none" dirty="0"/>
          </a:p>
        </p:txBody>
      </p:sp>
      <p:pic>
        <p:nvPicPr>
          <p:cNvPr id="14" name="Imagem 13">
            <a:extLst>
              <a:ext uri="{FF2B5EF4-FFF2-40B4-BE49-F238E27FC236}">
                <a16:creationId xmlns:a16="http://schemas.microsoft.com/office/drawing/2014/main" id="{B1971598-7768-EC38-B213-91318A3720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6389" y="364084"/>
            <a:ext cx="2295698" cy="1115053"/>
          </a:xfrm>
          <a:prstGeom prst="rect">
            <a:avLst/>
          </a:prstGeom>
        </p:spPr>
      </p:pic>
    </p:spTree>
    <p:extLst>
      <p:ext uri="{BB962C8B-B14F-4D97-AF65-F5344CB8AC3E}">
        <p14:creationId xmlns:p14="http://schemas.microsoft.com/office/powerpoint/2010/main" val="15844534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Subtitle + Photos">
    <p:spTree>
      <p:nvGrpSpPr>
        <p:cNvPr id="1" name=""/>
        <p:cNvGrpSpPr/>
        <p:nvPr/>
      </p:nvGrpSpPr>
      <p:grpSpPr>
        <a:xfrm>
          <a:off x="0" y="0"/>
          <a:ext cx="0" cy="0"/>
          <a:chOff x="0" y="0"/>
          <a:chExt cx="0" cy="0"/>
        </a:xfrm>
      </p:grpSpPr>
      <p:sp>
        <p:nvSpPr>
          <p:cNvPr id="14"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accent5"/>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sp>
        <p:nvSpPr>
          <p:cNvPr id="3" name="Picture Placeholder 2">
            <a:extLst>
              <a:ext uri="{FF2B5EF4-FFF2-40B4-BE49-F238E27FC236}">
                <a16:creationId xmlns:a16="http://schemas.microsoft.com/office/drawing/2014/main" id="{645D3E87-3C0B-F341-A27B-E2D273F59996}"/>
              </a:ext>
            </a:extLst>
          </p:cNvPr>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x-none" dirty="0"/>
          </a:p>
        </p:txBody>
      </p:sp>
      <p:sp>
        <p:nvSpPr>
          <p:cNvPr id="8" name="Picture Placeholder 2">
            <a:extLst>
              <a:ext uri="{FF2B5EF4-FFF2-40B4-BE49-F238E27FC236}">
                <a16:creationId xmlns:a16="http://schemas.microsoft.com/office/drawing/2014/main" id="{5E391CB4-F622-EE43-B7C0-C3795A8A817F}"/>
              </a:ext>
            </a:extLst>
          </p:cNvPr>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x-none" dirty="0"/>
          </a:p>
        </p:txBody>
      </p:sp>
      <p:sp>
        <p:nvSpPr>
          <p:cNvPr id="9" name="Picture Placeholder 2">
            <a:extLst>
              <a:ext uri="{FF2B5EF4-FFF2-40B4-BE49-F238E27FC236}">
                <a16:creationId xmlns:a16="http://schemas.microsoft.com/office/drawing/2014/main" id="{8DCDBF16-3682-A242-9C9E-476989CD5EA2}"/>
              </a:ext>
            </a:extLst>
          </p:cNvPr>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x-none" dirty="0"/>
          </a:p>
        </p:txBody>
      </p:sp>
      <p:sp>
        <p:nvSpPr>
          <p:cNvPr id="10" name="Picture Placeholder 2">
            <a:extLst>
              <a:ext uri="{FF2B5EF4-FFF2-40B4-BE49-F238E27FC236}">
                <a16:creationId xmlns:a16="http://schemas.microsoft.com/office/drawing/2014/main" id="{3456F4FF-644F-E34F-AC43-D48D8A05DF1E}"/>
              </a:ext>
            </a:extLst>
          </p:cNvPr>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x-none" dirty="0"/>
          </a:p>
        </p:txBody>
      </p:sp>
      <p:sp>
        <p:nvSpPr>
          <p:cNvPr id="15" name="Picture Placeholder 2">
            <a:extLst>
              <a:ext uri="{FF2B5EF4-FFF2-40B4-BE49-F238E27FC236}">
                <a16:creationId xmlns:a16="http://schemas.microsoft.com/office/drawing/2014/main" id="{6E67A86B-D2D7-4448-8557-A3A39BC9F7FD}"/>
              </a:ext>
            </a:extLst>
          </p:cNvPr>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x-none" dirty="0"/>
          </a:p>
        </p:txBody>
      </p:sp>
      <p:sp>
        <p:nvSpPr>
          <p:cNvPr id="16" name="Picture Placeholder 2">
            <a:extLst>
              <a:ext uri="{FF2B5EF4-FFF2-40B4-BE49-F238E27FC236}">
                <a16:creationId xmlns:a16="http://schemas.microsoft.com/office/drawing/2014/main" id="{13B8D20F-D046-D946-99FE-1E81A88B9B31}"/>
              </a:ext>
            </a:extLst>
          </p:cNvPr>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x-none" dirty="0"/>
          </a:p>
        </p:txBody>
      </p:sp>
      <p:sp>
        <p:nvSpPr>
          <p:cNvPr id="17" name="Picture Placeholder 2">
            <a:extLst>
              <a:ext uri="{FF2B5EF4-FFF2-40B4-BE49-F238E27FC236}">
                <a16:creationId xmlns:a16="http://schemas.microsoft.com/office/drawing/2014/main" id="{7C0CB0D5-2B46-DD4D-8C04-40F9D2008D42}"/>
              </a:ext>
            </a:extLst>
          </p:cNvPr>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x-none" dirty="0"/>
          </a:p>
        </p:txBody>
      </p:sp>
      <p:sp>
        <p:nvSpPr>
          <p:cNvPr id="18" name="Picture Placeholder 2">
            <a:extLst>
              <a:ext uri="{FF2B5EF4-FFF2-40B4-BE49-F238E27FC236}">
                <a16:creationId xmlns:a16="http://schemas.microsoft.com/office/drawing/2014/main" id="{15A5B861-B62C-8042-958E-38453E093450}"/>
              </a:ext>
            </a:extLst>
          </p:cNvPr>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x-none" dirty="0"/>
          </a:p>
        </p:txBody>
      </p:sp>
      <p:sp>
        <p:nvSpPr>
          <p:cNvPr id="19" name="Picture Placeholder 2">
            <a:extLst>
              <a:ext uri="{FF2B5EF4-FFF2-40B4-BE49-F238E27FC236}">
                <a16:creationId xmlns:a16="http://schemas.microsoft.com/office/drawing/2014/main" id="{4E68379E-C006-DE43-A791-6269DC771BBC}"/>
              </a:ext>
            </a:extLst>
          </p:cNvPr>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x-none" dirty="0"/>
          </a:p>
        </p:txBody>
      </p:sp>
      <p:sp>
        <p:nvSpPr>
          <p:cNvPr id="20" name="Picture Placeholder 2">
            <a:extLst>
              <a:ext uri="{FF2B5EF4-FFF2-40B4-BE49-F238E27FC236}">
                <a16:creationId xmlns:a16="http://schemas.microsoft.com/office/drawing/2014/main" id="{D2AFC5A0-9BEF-D44B-9C18-CB175E90F418}"/>
              </a:ext>
            </a:extLst>
          </p:cNvPr>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x-none" dirty="0"/>
          </a:p>
        </p:txBody>
      </p:sp>
      <p:sp>
        <p:nvSpPr>
          <p:cNvPr id="26" name="Circle"/>
          <p:cNvSpPr/>
          <p:nvPr userDrawn="1"/>
        </p:nvSpPr>
        <p:spPr>
          <a:xfrm>
            <a:off x="22441117" y="11878733"/>
            <a:ext cx="571501" cy="571501"/>
          </a:xfrm>
          <a:prstGeom prst="ellipse">
            <a:avLst/>
          </a:prstGeom>
          <a:solidFill>
            <a:srgbClr val="00903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sp>
        <p:nvSpPr>
          <p:cNvPr id="27" name="Slide Number"/>
          <p:cNvSpPr txBox="1">
            <a:spLocks noGrp="1"/>
          </p:cNvSpPr>
          <p:nvPr>
            <p:ph type="sldNum" sz="quarter" idx="2"/>
          </p:nvPr>
        </p:nvSpPr>
        <p:spPr>
          <a:xfrm>
            <a:off x="22445350" y="12014991"/>
            <a:ext cx="571501" cy="298984"/>
          </a:xfrm>
          <a:prstGeom prst="rect">
            <a:avLst/>
          </a:prstGeom>
        </p:spPr>
        <p:txBody>
          <a:bodyPr wrap="square"/>
          <a:lstStyle>
            <a:lvl1pPr>
              <a:defRPr sz="1600" b="1">
                <a:solidFill>
                  <a:srgbClr val="F0F0F0"/>
                </a:solidFill>
                <a:latin typeface="Signika" panose="02010003020600000004" pitchFamily="2" charset="0"/>
                <a:ea typeface="Signika" panose="02010003020600000004" pitchFamily="2" charset="0"/>
                <a:cs typeface="Arial"/>
                <a:sym typeface="Arial"/>
              </a:defRPr>
            </a:lvl1pPr>
          </a:lstStyle>
          <a:p>
            <a:fld id="{86CB4B4D-7CA3-9044-876B-883B54F8677D}" type="slidenum">
              <a:rPr lang="pt-BR" smtClean="0"/>
              <a:pPr/>
              <a:t>‹nº›</a:t>
            </a:fld>
            <a:endParaRPr lang="pt-BR" dirty="0"/>
          </a:p>
        </p:txBody>
      </p:sp>
    </p:spTree>
    <p:extLst>
      <p:ext uri="{BB962C8B-B14F-4D97-AF65-F5344CB8AC3E}">
        <p14:creationId xmlns:p14="http://schemas.microsoft.com/office/powerpoint/2010/main" val="294228404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47000">
              <a:schemeClr val="bg1">
                <a:lumMod val="95000"/>
              </a:schemeClr>
            </a:gs>
            <a:gs pos="100000">
              <a:schemeClr val="accent3">
                <a:lumMod val="20000"/>
                <a:lumOff val="80000"/>
              </a:schemeClr>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82" r:id="rId2"/>
    <p:sldLayoutId id="2147483683" r:id="rId3"/>
    <p:sldLayoutId id="2147483681" r:id="rId4"/>
    <p:sldLayoutId id="2147483653" r:id="rId5"/>
    <p:sldLayoutId id="2147483654" r:id="rId6"/>
    <p:sldLayoutId id="2147483652" r:id="rId7"/>
    <p:sldLayoutId id="2147483655" r:id="rId8"/>
    <p:sldLayoutId id="2147483684" r:id="rId9"/>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9" name="Rectangle"/>
          <p:cNvSpPr/>
          <p:nvPr/>
        </p:nvSpPr>
        <p:spPr>
          <a:xfrm>
            <a:off x="-8467" y="-8467"/>
            <a:ext cx="24400935" cy="8244932"/>
          </a:xfrm>
          <a:prstGeom prst="rect">
            <a:avLst/>
          </a:prstGeom>
          <a:solidFill>
            <a:srgbClr val="00903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72" name="Contact us"/>
          <p:cNvSpPr txBox="1"/>
          <p:nvPr/>
        </p:nvSpPr>
        <p:spPr>
          <a:xfrm>
            <a:off x="1583176" y="2173634"/>
            <a:ext cx="20415178" cy="5027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lgn="l">
              <a:defRPr sz="8000" b="0">
                <a:solidFill>
                  <a:srgbClr val="242423"/>
                </a:solidFill>
                <a:latin typeface="Montserrat Bold"/>
                <a:ea typeface="Montserrat Bold"/>
                <a:cs typeface="Montserrat Bold"/>
                <a:sym typeface="Montserrat Bold"/>
              </a:defRPr>
            </a:lvl1pPr>
          </a:lstStyle>
          <a:p>
            <a:r>
              <a:rPr lang="pt-BR" dirty="0">
                <a:solidFill>
                  <a:schemeClr val="bg1"/>
                </a:solidFill>
                <a:latin typeface="Raleway Black"/>
              </a:rPr>
              <a:t>Reunião do Comitê Técnico da 30ª reunião do </a:t>
            </a:r>
            <a:r>
              <a:rPr lang="pt-BR" dirty="0" err="1">
                <a:solidFill>
                  <a:schemeClr val="bg1"/>
                </a:solidFill>
                <a:latin typeface="Raleway Black"/>
              </a:rPr>
              <a:t>Condel</a:t>
            </a:r>
            <a:r>
              <a:rPr lang="pt-BR">
                <a:solidFill>
                  <a:schemeClr val="bg1"/>
                </a:solidFill>
                <a:latin typeface="Raleway Black"/>
              </a:rPr>
              <a:t>/Sudene</a:t>
            </a:r>
            <a:endParaRPr lang="pt-BR" dirty="0">
              <a:solidFill>
                <a:schemeClr val="bg1"/>
              </a:solidFill>
            </a:endParaRPr>
          </a:p>
          <a:p>
            <a:r>
              <a:rPr lang="pt-BR" dirty="0">
                <a:solidFill>
                  <a:schemeClr val="bg1"/>
                </a:solidFill>
                <a:latin typeface="Raleway Black" panose="020B0A03030101060003" pitchFamily="34" charset="0"/>
              </a:rPr>
              <a:t> </a:t>
            </a:r>
          </a:p>
          <a:p>
            <a:r>
              <a:rPr lang="pt-BR" dirty="0">
                <a:solidFill>
                  <a:schemeClr val="bg1"/>
                </a:solidFill>
                <a:latin typeface="Raleway Black" panose="020B0A03030101060003" pitchFamily="34" charset="0"/>
              </a:rPr>
              <a:t> </a:t>
            </a:r>
            <a:endParaRPr dirty="0">
              <a:solidFill>
                <a:schemeClr val="bg1"/>
              </a:solidFill>
              <a:latin typeface="Raleway Black" panose="020B0A03030101060003" pitchFamily="34" charset="0"/>
            </a:endParaRPr>
          </a:p>
        </p:txBody>
      </p:sp>
      <p:sp>
        <p:nvSpPr>
          <p:cNvPr id="24" name="Lorem ipsum dolor sit amet, consectetur adipiscing elit, sed do eiusmod tempor incididunt ut labore et dolore magna aliqua. Arcu dictum varius duis at consectetur lorem donec. Volutpat maecenas volutpat blandit aliquam. Egestas quis ipsum suspendisse ult"/>
          <p:cNvSpPr txBox="1"/>
          <p:nvPr/>
        </p:nvSpPr>
        <p:spPr>
          <a:xfrm>
            <a:off x="1583177" y="6619437"/>
            <a:ext cx="9903383" cy="1099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l" defTabSz="457200">
              <a:lnSpc>
                <a:spcPct val="120000"/>
              </a:lnSpc>
              <a:defRPr sz="2200" b="0">
                <a:solidFill>
                  <a:srgbClr val="7F8189"/>
                </a:solidFill>
                <a:latin typeface="Arial"/>
                <a:ea typeface="Arial"/>
                <a:cs typeface="Arial"/>
                <a:sym typeface="Arial"/>
              </a:defRPr>
            </a:pPr>
            <a:r>
              <a:rPr lang="pt-BR" sz="5400" dirty="0">
                <a:solidFill>
                  <a:schemeClr val="bg1"/>
                </a:solidFill>
                <a:latin typeface="Raleway ExtraBold"/>
              </a:rPr>
              <a:t>Recife, 02/05/2023</a:t>
            </a:r>
            <a:endParaRPr sz="5400" dirty="0">
              <a:solidFill>
                <a:schemeClr val="bg1"/>
              </a:solidFill>
              <a:latin typeface="Raleway ExtraBold"/>
            </a:endParaRPr>
          </a:p>
        </p:txBody>
      </p:sp>
    </p:spTree>
    <p:extLst>
      <p:ext uri="{BB962C8B-B14F-4D97-AF65-F5344CB8AC3E}">
        <p14:creationId xmlns:p14="http://schemas.microsoft.com/office/powerpoint/2010/main" val="157887356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569"/>
                                        </p:tgtEl>
                                        <p:attrNameLst>
                                          <p:attrName>style.visibility</p:attrName>
                                        </p:attrNameLst>
                                      </p:cBhvr>
                                      <p:to>
                                        <p:strVal val="visible"/>
                                      </p:to>
                                    </p:set>
                                    <p:anim calcmode="lin" valueType="num">
                                      <p:cBhvr additive="base">
                                        <p:cTn id="7" dur="500" fill="hold"/>
                                        <p:tgtEl>
                                          <p:spTgt spid="5569"/>
                                        </p:tgtEl>
                                        <p:attrNameLst>
                                          <p:attrName>ppt_x</p:attrName>
                                        </p:attrNameLst>
                                      </p:cBhvr>
                                      <p:tavLst>
                                        <p:tav tm="0">
                                          <p:val>
                                            <p:strVal val="#ppt_x"/>
                                          </p:val>
                                        </p:tav>
                                        <p:tav tm="100000">
                                          <p:val>
                                            <p:strVal val="#ppt_x"/>
                                          </p:val>
                                        </p:tav>
                                      </p:tavLst>
                                    </p:anim>
                                    <p:anim calcmode="lin" valueType="num">
                                      <p:cBhvr additive="base">
                                        <p:cTn id="8" dur="500" fill="hold"/>
                                        <p:tgtEl>
                                          <p:spTgt spid="556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572"/>
                                        </p:tgtEl>
                                        <p:attrNameLst>
                                          <p:attrName>style.visibility</p:attrName>
                                        </p:attrNameLst>
                                      </p:cBhvr>
                                      <p:to>
                                        <p:strVal val="visible"/>
                                      </p:to>
                                    </p:set>
                                    <p:anim calcmode="lin" valueType="num">
                                      <p:cBhvr additive="base">
                                        <p:cTn id="11" dur="500" fill="hold"/>
                                        <p:tgtEl>
                                          <p:spTgt spid="5572"/>
                                        </p:tgtEl>
                                        <p:attrNameLst>
                                          <p:attrName>ppt_x</p:attrName>
                                        </p:attrNameLst>
                                      </p:cBhvr>
                                      <p:tavLst>
                                        <p:tav tm="0">
                                          <p:val>
                                            <p:strVal val="0-#ppt_w/2"/>
                                          </p:val>
                                        </p:tav>
                                        <p:tav tm="100000">
                                          <p:val>
                                            <p:strVal val="#ppt_x"/>
                                          </p:val>
                                        </p:tav>
                                      </p:tavLst>
                                    </p:anim>
                                    <p:anim calcmode="lin" valueType="num">
                                      <p:cBhvr additive="base">
                                        <p:cTn id="12" dur="500" fill="hold"/>
                                        <p:tgtEl>
                                          <p:spTgt spid="557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9" grpId="0" animBg="1"/>
      <p:bldP spid="5572"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a:t>
            </a:fld>
            <a:endParaRPr/>
          </a:p>
        </p:txBody>
      </p:sp>
      <p:grpSp>
        <p:nvGrpSpPr>
          <p:cNvPr id="2" name="Group 1">
            <a:extLst>
              <a:ext uri="{FF2B5EF4-FFF2-40B4-BE49-F238E27FC236}">
                <a16:creationId xmlns:a16="http://schemas.microsoft.com/office/drawing/2014/main" id="{2B1DA528-BD59-834D-9CCF-F5B306669956}"/>
              </a:ext>
            </a:extLst>
          </p:cNvPr>
          <p:cNvGrpSpPr/>
          <p:nvPr/>
        </p:nvGrpSpPr>
        <p:grpSpPr>
          <a:xfrm>
            <a:off x="2827865" y="3428488"/>
            <a:ext cx="13526378" cy="1861260"/>
            <a:chOff x="2827866" y="3428488"/>
            <a:chExt cx="8184691" cy="1861260"/>
          </a:xfrm>
        </p:grpSpPr>
        <p:sp>
          <p:nvSpPr>
            <p:cNvPr id="58" name="Placeholder Demo Text"/>
            <p:cNvSpPr txBox="1"/>
            <p:nvPr/>
          </p:nvSpPr>
          <p:spPr>
            <a:xfrm>
              <a:off x="2827866" y="3956050"/>
              <a:ext cx="5954602"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lgn="l">
                <a:defRPr sz="8000" b="0">
                  <a:solidFill>
                    <a:srgbClr val="242423"/>
                  </a:solidFill>
                  <a:latin typeface="Montserrat Bold"/>
                  <a:ea typeface="Montserrat Bold"/>
                  <a:cs typeface="Montserrat Bold"/>
                  <a:sym typeface="Montserrat Bold"/>
                </a:defRPr>
              </a:lvl1pPr>
            </a:lstStyle>
            <a:p>
              <a:r>
                <a:rPr lang="pt-BR" dirty="0">
                  <a:solidFill>
                    <a:schemeClr val="tx1"/>
                  </a:solidFill>
                  <a:latin typeface="Raleway Black"/>
                </a:rPr>
                <a:t>Informações gerais</a:t>
              </a:r>
              <a:endParaRPr lang="pt-BR" dirty="0">
                <a:solidFill>
                  <a:schemeClr val="tx1"/>
                </a:solidFill>
              </a:endParaRPr>
            </a:p>
          </p:txBody>
        </p:sp>
        <p:grpSp>
          <p:nvGrpSpPr>
            <p:cNvPr id="62" name="Group"/>
            <p:cNvGrpSpPr/>
            <p:nvPr/>
          </p:nvGrpSpPr>
          <p:grpSpPr>
            <a:xfrm>
              <a:off x="2921000" y="3428488"/>
              <a:ext cx="8091557" cy="339452"/>
              <a:chOff x="0" y="-38910"/>
              <a:chExt cx="8091555" cy="339450"/>
            </a:xfrm>
          </p:grpSpPr>
          <p:sp>
            <p:nvSpPr>
              <p:cNvPr id="60" name="Rectangle"/>
              <p:cNvSpPr/>
              <p:nvPr/>
            </p:nvSpPr>
            <p:spPr>
              <a:xfrm>
                <a:off x="0" y="144271"/>
                <a:ext cx="3322710" cy="143977"/>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61" name="Subtitle Text"/>
              <p:cNvSpPr/>
              <p:nvPr/>
            </p:nvSpPr>
            <p:spPr>
              <a:xfrm>
                <a:off x="51716" y="-38910"/>
                <a:ext cx="8039839" cy="3394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defTabSz="457200">
                  <a:lnSpc>
                    <a:spcPct val="120000"/>
                  </a:lnSpc>
                  <a:defRPr sz="1400" cap="all" spc="1120">
                    <a:solidFill>
                      <a:srgbClr val="242423"/>
                    </a:solidFill>
                    <a:latin typeface="Arial"/>
                    <a:ea typeface="Arial"/>
                    <a:cs typeface="Arial"/>
                    <a:sym typeface="Arial"/>
                  </a:defRPr>
                </a:lvl1pPr>
              </a:lstStyle>
              <a:p>
                <a:r>
                  <a:rPr lang="pt-BR" dirty="0">
                    <a:solidFill>
                      <a:schemeClr val="tx1"/>
                    </a:solidFill>
                    <a:latin typeface="Raleway"/>
                  </a:rPr>
                  <a:t>resumo</a:t>
                </a:r>
                <a:endParaRPr lang="pt-BR" dirty="0">
                  <a:solidFill>
                    <a:schemeClr val="tx1"/>
                  </a:solidFill>
                </a:endParaRPr>
              </a:p>
            </p:txBody>
          </p:sp>
        </p:grpSp>
      </p:grpSp>
      <p:sp>
        <p:nvSpPr>
          <p:cNvPr id="3" name="Lorem ipsum dolor sit amet, consectetur adipiscing elit, sed do eiusmod tempor incididunt ut labore et dolore magna aliqua. Arcu dictum varius duis at consectetur lorem donec. Volutpat maecenas volutpat blandit aliquam. Egestas quis ipsum suspendisse ult">
            <a:extLst>
              <a:ext uri="{FF2B5EF4-FFF2-40B4-BE49-F238E27FC236}">
                <a16:creationId xmlns:a16="http://schemas.microsoft.com/office/drawing/2014/main" id="{76F7EE00-EF50-15E8-4145-3B816D8B16CC}"/>
              </a:ext>
            </a:extLst>
          </p:cNvPr>
          <p:cNvSpPr txBox="1"/>
          <p:nvPr/>
        </p:nvSpPr>
        <p:spPr>
          <a:xfrm>
            <a:off x="2879582" y="5639213"/>
            <a:ext cx="20543126" cy="5365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p>
            <a:pPr marL="742950" indent="-742950" algn="l" defTabSz="457200">
              <a:lnSpc>
                <a:spcPct val="120000"/>
              </a:lnSpc>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Reunião será gravada</a:t>
            </a:r>
          </a:p>
          <a:p>
            <a:pPr marL="742950" indent="-742950" algn="l" defTabSz="457200">
              <a:lnSpc>
                <a:spcPct val="120000"/>
              </a:lnSpc>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Em caso de problemas técnicos, contactar suporte através do telefone (81) 2102-2213</a:t>
            </a:r>
          </a:p>
          <a:p>
            <a:pPr marL="742950" indent="-742950" algn="l" defTabSz="457200">
              <a:lnSpc>
                <a:spcPct val="120000"/>
              </a:lnSpc>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Durante a reunião, antes de falar, favor solicitar no “Chat” a palavra</a:t>
            </a:r>
          </a:p>
          <a:p>
            <a:pPr marL="742950" indent="-742950" algn="l" defTabSz="457200">
              <a:lnSpc>
                <a:spcPct val="120000"/>
              </a:lnSpc>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A reunião será conduzida obedecendo a ordem da Pauta, havendo primeiro uma exposição técnica de cada item para posterior discussão entre os participantes</a:t>
            </a:r>
          </a:p>
          <a:p>
            <a:pPr marL="742950" indent="-742950" algn="l" defTabSz="457200">
              <a:lnSpc>
                <a:spcPct val="120000"/>
              </a:lnSpc>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Antes de cada participante se manifestar, favor informar o seu nome e a instituição a qual representa</a:t>
            </a:r>
          </a:p>
          <a:p>
            <a:pPr marL="742950" indent="-742950" algn="l" defTabSz="457200">
              <a:lnSpc>
                <a:spcPct val="120000"/>
              </a:lnSpc>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Manter microfone na função “mudo”</a:t>
            </a:r>
          </a:p>
        </p:txBody>
      </p:sp>
    </p:spTree>
    <p:extLst>
      <p:ext uri="{BB962C8B-B14F-4D97-AF65-F5344CB8AC3E}">
        <p14:creationId xmlns:p14="http://schemas.microsoft.com/office/powerpoint/2010/main" val="348866301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a:t>
            </a:fld>
            <a:endParaRPr/>
          </a:p>
        </p:txBody>
      </p:sp>
      <p:sp>
        <p:nvSpPr>
          <p:cNvPr id="59" name="Lorem ipsum dolor sit amet, consectetur adipiscing elit, sed do eiusmod tempor incididunt ut labore et dolore magna aliqua. Arcu dictum varius duis at consectetur lorem donec. Volutpat maecenas volutpat blandit aliquam. Egestas quis ipsum suspendisse ult"/>
          <p:cNvSpPr txBox="1"/>
          <p:nvPr/>
        </p:nvSpPr>
        <p:spPr>
          <a:xfrm>
            <a:off x="2879582" y="5639213"/>
            <a:ext cx="20543126" cy="5365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p>
            <a:pPr algn="l" defTabSz="457200">
              <a:lnSpc>
                <a:spcPct val="120000"/>
              </a:lnSpc>
              <a:defRPr sz="2200" b="0">
                <a:solidFill>
                  <a:srgbClr val="7F8189"/>
                </a:solidFill>
                <a:latin typeface="Arial"/>
                <a:ea typeface="Arial"/>
                <a:cs typeface="Arial"/>
                <a:sym typeface="Arial"/>
              </a:defRPr>
            </a:pPr>
            <a:r>
              <a:rPr lang="pt-BR" sz="3600" u="sng" dirty="0">
                <a:solidFill>
                  <a:schemeClr val="tx1"/>
                </a:solidFill>
                <a:latin typeface="Raleway Medium"/>
              </a:rPr>
              <a:t>Assuntos de Ordem Geral</a:t>
            </a:r>
          </a:p>
          <a:p>
            <a:pPr marL="742950" indent="-742950" algn="l" defTabSz="457200">
              <a:lnSpc>
                <a:spcPct val="120000"/>
              </a:lnSpc>
              <a:buAutoNum type="arabicPeriod"/>
              <a:defRPr sz="2200" b="0">
                <a:solidFill>
                  <a:srgbClr val="7F8189"/>
                </a:solidFill>
                <a:latin typeface="Arial"/>
                <a:ea typeface="Arial"/>
                <a:cs typeface="Arial"/>
                <a:sym typeface="Arial"/>
              </a:defRPr>
            </a:pPr>
            <a:r>
              <a:rPr lang="pt-BR" sz="3600">
                <a:solidFill>
                  <a:schemeClr val="tx1"/>
                </a:solidFill>
                <a:latin typeface="Raleway Medium"/>
              </a:rPr>
              <a:t>Renovação </a:t>
            </a:r>
            <a:r>
              <a:rPr lang="pt-BR" sz="3600" dirty="0">
                <a:solidFill>
                  <a:schemeClr val="tx1"/>
                </a:solidFill>
                <a:latin typeface="Raleway Medium"/>
              </a:rPr>
              <a:t>dos Incentivos Fiscais; e</a:t>
            </a:r>
          </a:p>
          <a:p>
            <a:pPr marL="742950" indent="-742950" algn="l" defTabSz="457200">
              <a:lnSpc>
                <a:spcPct val="120000"/>
              </a:lnSpc>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Atualização do Plano Regional de Desenvolvimento do Nordeste – PRDNE.</a:t>
            </a:r>
          </a:p>
          <a:p>
            <a:pPr algn="l" defTabSz="457200">
              <a:lnSpc>
                <a:spcPct val="120000"/>
              </a:lnSpc>
              <a:defRPr sz="2200" b="0">
                <a:solidFill>
                  <a:srgbClr val="7F8189"/>
                </a:solidFill>
                <a:latin typeface="Arial"/>
                <a:ea typeface="Arial"/>
                <a:cs typeface="Arial"/>
                <a:sym typeface="Arial"/>
              </a:defRPr>
            </a:pPr>
            <a:endParaRPr lang="pt-BR" sz="3600" dirty="0">
              <a:solidFill>
                <a:schemeClr val="tx1"/>
              </a:solidFill>
              <a:latin typeface="Raleway Medium"/>
            </a:endParaRPr>
          </a:p>
          <a:p>
            <a:pPr algn="l" defTabSz="457200">
              <a:lnSpc>
                <a:spcPct val="120000"/>
              </a:lnSpc>
              <a:defRPr sz="2200" b="0">
                <a:solidFill>
                  <a:srgbClr val="7F8189"/>
                </a:solidFill>
                <a:latin typeface="Arial"/>
                <a:ea typeface="Arial"/>
                <a:cs typeface="Arial"/>
                <a:sym typeface="Arial"/>
              </a:defRPr>
            </a:pPr>
            <a:r>
              <a:rPr lang="pt-BR" sz="3600" u="sng" dirty="0">
                <a:solidFill>
                  <a:schemeClr val="tx1"/>
                </a:solidFill>
                <a:latin typeface="Raleway Medium"/>
              </a:rPr>
              <a:t>Assuntos de Pauta (Ordem do dia)</a:t>
            </a:r>
          </a:p>
          <a:p>
            <a:pPr marL="742950" indent="-742950" algn="l" defTabSz="457200">
              <a:lnSpc>
                <a:spcPct val="120000"/>
              </a:lnSpc>
              <a:buFont typeface="+mj-lt"/>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Proposta de alteração do Regimento Interno do </a:t>
            </a:r>
            <a:r>
              <a:rPr lang="pt-BR" sz="3600" dirty="0" err="1">
                <a:solidFill>
                  <a:schemeClr val="tx1"/>
                </a:solidFill>
                <a:latin typeface="Raleway Medium"/>
              </a:rPr>
              <a:t>Condel</a:t>
            </a:r>
            <a:r>
              <a:rPr lang="pt-BR" sz="3600" dirty="0">
                <a:solidFill>
                  <a:schemeClr val="tx1"/>
                </a:solidFill>
                <a:latin typeface="Raleway Medium"/>
              </a:rPr>
              <a:t>/Sudene; e</a:t>
            </a:r>
          </a:p>
          <a:p>
            <a:pPr marL="742950" indent="-742950" algn="l" defTabSz="457200">
              <a:lnSpc>
                <a:spcPct val="120000"/>
              </a:lnSpc>
              <a:buFont typeface="+mj-lt"/>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Proposta de alteração das diretrizes e prioridades do FNE para o exercício de 2023.</a:t>
            </a:r>
          </a:p>
          <a:p>
            <a:pPr marL="742950" indent="-742950" algn="l" defTabSz="457200">
              <a:lnSpc>
                <a:spcPct val="120000"/>
              </a:lnSpc>
              <a:buFont typeface="+mj-lt"/>
              <a:buAutoNum type="arabicPeriod"/>
              <a:defRPr sz="2200" b="0">
                <a:solidFill>
                  <a:srgbClr val="7F8189"/>
                </a:solidFill>
                <a:latin typeface="Arial"/>
                <a:ea typeface="Arial"/>
                <a:cs typeface="Arial"/>
                <a:sym typeface="Arial"/>
              </a:defRPr>
            </a:pPr>
            <a:endParaRPr lang="pt-BR" sz="3600" dirty="0">
              <a:solidFill>
                <a:schemeClr val="tx1"/>
              </a:solidFill>
              <a:latin typeface="Raleway Medium"/>
            </a:endParaRPr>
          </a:p>
        </p:txBody>
      </p:sp>
      <p:grpSp>
        <p:nvGrpSpPr>
          <p:cNvPr id="2" name="Group 1">
            <a:extLst>
              <a:ext uri="{FF2B5EF4-FFF2-40B4-BE49-F238E27FC236}">
                <a16:creationId xmlns:a16="http://schemas.microsoft.com/office/drawing/2014/main" id="{2B1DA528-BD59-834D-9CCF-F5B306669956}"/>
              </a:ext>
            </a:extLst>
          </p:cNvPr>
          <p:cNvGrpSpPr/>
          <p:nvPr/>
        </p:nvGrpSpPr>
        <p:grpSpPr>
          <a:xfrm>
            <a:off x="2827865" y="3428488"/>
            <a:ext cx="13526378" cy="1861260"/>
            <a:chOff x="2827866" y="3428488"/>
            <a:chExt cx="8184691" cy="1861260"/>
          </a:xfrm>
        </p:grpSpPr>
        <p:sp>
          <p:nvSpPr>
            <p:cNvPr id="58" name="Placeholder Demo Text"/>
            <p:cNvSpPr txBox="1"/>
            <p:nvPr/>
          </p:nvSpPr>
          <p:spPr>
            <a:xfrm>
              <a:off x="2827866" y="3956050"/>
              <a:ext cx="1850689"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lgn="l">
                <a:defRPr sz="8000" b="0">
                  <a:solidFill>
                    <a:srgbClr val="242423"/>
                  </a:solidFill>
                  <a:latin typeface="Montserrat Bold"/>
                  <a:ea typeface="Montserrat Bold"/>
                  <a:cs typeface="Montserrat Bold"/>
                  <a:sym typeface="Montserrat Bold"/>
                </a:defRPr>
              </a:lvl1pPr>
            </a:lstStyle>
            <a:p>
              <a:r>
                <a:rPr lang="pt-BR" dirty="0">
                  <a:solidFill>
                    <a:schemeClr val="tx1"/>
                  </a:solidFill>
                  <a:latin typeface="Raleway Black"/>
                </a:rPr>
                <a:t>Pauta</a:t>
              </a:r>
              <a:endParaRPr lang="pt-BR" dirty="0">
                <a:solidFill>
                  <a:schemeClr val="tx1"/>
                </a:solidFill>
              </a:endParaRPr>
            </a:p>
          </p:txBody>
        </p:sp>
        <p:grpSp>
          <p:nvGrpSpPr>
            <p:cNvPr id="62" name="Group"/>
            <p:cNvGrpSpPr/>
            <p:nvPr/>
          </p:nvGrpSpPr>
          <p:grpSpPr>
            <a:xfrm>
              <a:off x="2921000" y="3428488"/>
              <a:ext cx="8091557" cy="339452"/>
              <a:chOff x="0" y="-38910"/>
              <a:chExt cx="8091555" cy="339450"/>
            </a:xfrm>
          </p:grpSpPr>
          <p:sp>
            <p:nvSpPr>
              <p:cNvPr id="60" name="Rectangle"/>
              <p:cNvSpPr/>
              <p:nvPr/>
            </p:nvSpPr>
            <p:spPr>
              <a:xfrm>
                <a:off x="0" y="144271"/>
                <a:ext cx="3322710" cy="143977"/>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61" name="Subtitle Text"/>
              <p:cNvSpPr/>
              <p:nvPr/>
            </p:nvSpPr>
            <p:spPr>
              <a:xfrm>
                <a:off x="51716" y="-38910"/>
                <a:ext cx="8039839" cy="3394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20000"/>
                  </a:lnSpc>
                  <a:defRPr sz="1400" cap="all" spc="1120">
                    <a:solidFill>
                      <a:srgbClr val="242423"/>
                    </a:solidFill>
                    <a:latin typeface="Arial"/>
                    <a:ea typeface="Arial"/>
                    <a:cs typeface="Arial"/>
                    <a:sym typeface="Arial"/>
                  </a:defRPr>
                </a:lvl1pPr>
              </a:lstStyle>
              <a:p>
                <a:r>
                  <a:rPr lang="pt-BR" dirty="0">
                    <a:solidFill>
                      <a:schemeClr val="tx1"/>
                    </a:solidFill>
                    <a:latin typeface="Raleway"/>
                  </a:rPr>
                  <a:t>resumo</a:t>
                </a:r>
                <a:endParaRPr lang="pt-BR" dirty="0">
                  <a:solidFill>
                    <a:schemeClr val="tx1"/>
                  </a:solidFill>
                </a:endParaRPr>
              </a:p>
            </p:txBody>
          </p:sp>
        </p:grpSp>
      </p:grpSp>
    </p:spTree>
    <p:extLst>
      <p:ext uri="{BB962C8B-B14F-4D97-AF65-F5344CB8AC3E}">
        <p14:creationId xmlns:p14="http://schemas.microsoft.com/office/powerpoint/2010/main" val="85450275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9" name="Rectangle"/>
          <p:cNvSpPr/>
          <p:nvPr/>
        </p:nvSpPr>
        <p:spPr>
          <a:xfrm>
            <a:off x="-8467" y="-8467"/>
            <a:ext cx="24400935" cy="8244932"/>
          </a:xfrm>
          <a:prstGeom prst="rect">
            <a:avLst/>
          </a:prstGeom>
          <a:solidFill>
            <a:srgbClr val="00903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72" name="Contact us"/>
          <p:cNvSpPr txBox="1"/>
          <p:nvPr/>
        </p:nvSpPr>
        <p:spPr>
          <a:xfrm>
            <a:off x="1583176" y="2173634"/>
            <a:ext cx="20415178" cy="6258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lgn="l">
              <a:defRPr sz="8000" b="0">
                <a:solidFill>
                  <a:srgbClr val="242423"/>
                </a:solidFill>
                <a:latin typeface="Montserrat Bold"/>
                <a:ea typeface="Montserrat Bold"/>
                <a:cs typeface="Montserrat Bold"/>
                <a:sym typeface="Montserrat Bold"/>
              </a:defRPr>
            </a:lvl1pPr>
          </a:lstStyle>
          <a:p>
            <a:r>
              <a:rPr lang="pt-BR" dirty="0">
                <a:solidFill>
                  <a:schemeClr val="bg1"/>
                </a:solidFill>
                <a:latin typeface="Raleway Black"/>
              </a:rPr>
              <a:t>Principais aspectos da proposta de alteração  do Regimento Interno do </a:t>
            </a:r>
            <a:r>
              <a:rPr lang="pt-BR" dirty="0" err="1">
                <a:solidFill>
                  <a:schemeClr val="bg1"/>
                </a:solidFill>
                <a:latin typeface="Raleway Black"/>
              </a:rPr>
              <a:t>Condel</a:t>
            </a:r>
            <a:r>
              <a:rPr lang="pt-BR">
                <a:solidFill>
                  <a:schemeClr val="bg1"/>
                </a:solidFill>
                <a:latin typeface="Raleway Black"/>
              </a:rPr>
              <a:t>/Sudene</a:t>
            </a:r>
            <a:endParaRPr lang="pt-BR" dirty="0">
              <a:solidFill>
                <a:schemeClr val="bg1"/>
              </a:solidFill>
            </a:endParaRPr>
          </a:p>
          <a:p>
            <a:r>
              <a:rPr lang="pt-BR" dirty="0">
                <a:solidFill>
                  <a:schemeClr val="bg1"/>
                </a:solidFill>
                <a:latin typeface="Raleway Black" panose="020B0A03030101060003" pitchFamily="34" charset="0"/>
              </a:rPr>
              <a:t> </a:t>
            </a:r>
          </a:p>
          <a:p>
            <a:r>
              <a:rPr lang="pt-BR" dirty="0">
                <a:solidFill>
                  <a:schemeClr val="bg1"/>
                </a:solidFill>
                <a:latin typeface="Raleway Black" panose="020B0A03030101060003" pitchFamily="34" charset="0"/>
              </a:rPr>
              <a:t> </a:t>
            </a:r>
            <a:endParaRPr dirty="0">
              <a:solidFill>
                <a:schemeClr val="bg1"/>
              </a:solidFill>
              <a:latin typeface="Raleway Black" panose="020B0A03030101060003" pitchFamily="34" charset="0"/>
            </a:endParaRPr>
          </a:p>
        </p:txBody>
      </p:sp>
      <p:sp>
        <p:nvSpPr>
          <p:cNvPr id="24" name="Lorem ipsum dolor sit amet, consectetur adipiscing elit, sed do eiusmod tempor incididunt ut labore et dolore magna aliqua. Arcu dictum varius duis at consectetur lorem donec. Volutpat maecenas volutpat blandit aliquam. Egestas quis ipsum suspendisse ult"/>
          <p:cNvSpPr txBox="1"/>
          <p:nvPr/>
        </p:nvSpPr>
        <p:spPr>
          <a:xfrm>
            <a:off x="1583177" y="6619437"/>
            <a:ext cx="9903383" cy="10997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p>
            <a:pPr algn="l" defTabSz="457200">
              <a:lnSpc>
                <a:spcPct val="120000"/>
              </a:lnSpc>
              <a:defRPr sz="2200" b="0">
                <a:solidFill>
                  <a:srgbClr val="7F8189"/>
                </a:solidFill>
                <a:latin typeface="Arial"/>
                <a:ea typeface="Arial"/>
                <a:cs typeface="Arial"/>
                <a:sym typeface="Arial"/>
              </a:defRPr>
            </a:pPr>
            <a:r>
              <a:rPr lang="pt-BR" sz="5400" dirty="0">
                <a:solidFill>
                  <a:schemeClr val="bg1"/>
                </a:solidFill>
                <a:latin typeface="Raleway ExtraBold"/>
              </a:rPr>
              <a:t>Recife, 02/05/2023</a:t>
            </a:r>
            <a:endParaRPr sz="5400" dirty="0">
              <a:solidFill>
                <a:schemeClr val="bg1"/>
              </a:solidFill>
              <a:latin typeface="Raleway ExtraBold"/>
            </a:endParaRPr>
          </a:p>
        </p:txBody>
      </p:sp>
    </p:spTree>
    <p:extLst>
      <p:ext uri="{BB962C8B-B14F-4D97-AF65-F5344CB8AC3E}">
        <p14:creationId xmlns:p14="http://schemas.microsoft.com/office/powerpoint/2010/main" val="138553146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569"/>
                                        </p:tgtEl>
                                        <p:attrNameLst>
                                          <p:attrName>style.visibility</p:attrName>
                                        </p:attrNameLst>
                                      </p:cBhvr>
                                      <p:to>
                                        <p:strVal val="visible"/>
                                      </p:to>
                                    </p:set>
                                    <p:anim calcmode="lin" valueType="num">
                                      <p:cBhvr additive="base">
                                        <p:cTn id="7" dur="500" fill="hold"/>
                                        <p:tgtEl>
                                          <p:spTgt spid="5569"/>
                                        </p:tgtEl>
                                        <p:attrNameLst>
                                          <p:attrName>ppt_x</p:attrName>
                                        </p:attrNameLst>
                                      </p:cBhvr>
                                      <p:tavLst>
                                        <p:tav tm="0">
                                          <p:val>
                                            <p:strVal val="#ppt_x"/>
                                          </p:val>
                                        </p:tav>
                                        <p:tav tm="100000">
                                          <p:val>
                                            <p:strVal val="#ppt_x"/>
                                          </p:val>
                                        </p:tav>
                                      </p:tavLst>
                                    </p:anim>
                                    <p:anim calcmode="lin" valueType="num">
                                      <p:cBhvr additive="base">
                                        <p:cTn id="8" dur="500" fill="hold"/>
                                        <p:tgtEl>
                                          <p:spTgt spid="556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572"/>
                                        </p:tgtEl>
                                        <p:attrNameLst>
                                          <p:attrName>style.visibility</p:attrName>
                                        </p:attrNameLst>
                                      </p:cBhvr>
                                      <p:to>
                                        <p:strVal val="visible"/>
                                      </p:to>
                                    </p:set>
                                    <p:anim calcmode="lin" valueType="num">
                                      <p:cBhvr additive="base">
                                        <p:cTn id="11" dur="500" fill="hold"/>
                                        <p:tgtEl>
                                          <p:spTgt spid="5572"/>
                                        </p:tgtEl>
                                        <p:attrNameLst>
                                          <p:attrName>ppt_x</p:attrName>
                                        </p:attrNameLst>
                                      </p:cBhvr>
                                      <p:tavLst>
                                        <p:tav tm="0">
                                          <p:val>
                                            <p:strVal val="0-#ppt_w/2"/>
                                          </p:val>
                                        </p:tav>
                                        <p:tav tm="100000">
                                          <p:val>
                                            <p:strVal val="#ppt_x"/>
                                          </p:val>
                                        </p:tav>
                                      </p:tavLst>
                                    </p:anim>
                                    <p:anim calcmode="lin" valueType="num">
                                      <p:cBhvr additive="base">
                                        <p:cTn id="12" dur="500" fill="hold"/>
                                        <p:tgtEl>
                                          <p:spTgt spid="557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9" grpId="0" animBg="1"/>
      <p:bldP spid="557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a:t>
            </a:fld>
            <a:endParaRPr/>
          </a:p>
        </p:txBody>
      </p:sp>
      <p:sp>
        <p:nvSpPr>
          <p:cNvPr id="59" name="Lorem ipsum dolor sit amet, consectetur adipiscing elit, sed do eiusmod tempor incididunt ut labore et dolore magna aliqua. Arcu dictum varius duis at consectetur lorem donec. Volutpat maecenas volutpat blandit aliquam. Egestas quis ipsum suspendisse ult"/>
          <p:cNvSpPr txBox="1"/>
          <p:nvPr/>
        </p:nvSpPr>
        <p:spPr>
          <a:xfrm>
            <a:off x="2879582" y="5639213"/>
            <a:ext cx="20543126" cy="47561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marL="742950" indent="-742950" algn="l" defTabSz="457200">
              <a:lnSpc>
                <a:spcPct val="120000"/>
              </a:lnSpc>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Inclusão do Ministério do Planejamento e Orçamento (MPO);</a:t>
            </a:r>
          </a:p>
          <a:p>
            <a:pPr marL="742950" indent="-742950" algn="l" defTabSz="457200">
              <a:lnSpc>
                <a:spcPct val="120000"/>
              </a:lnSpc>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Inclusão do Ministério da Gestão e da Inovação em Serviços Públicos (MGI);</a:t>
            </a:r>
          </a:p>
          <a:p>
            <a:pPr marL="742950" indent="-742950" algn="l" defTabSz="457200">
              <a:lnSpc>
                <a:spcPct val="120000"/>
              </a:lnSpc>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Atualização do novo nome do MIDR;</a:t>
            </a:r>
          </a:p>
          <a:p>
            <a:pPr marL="742950" indent="-742950" algn="l" defTabSz="457200">
              <a:lnSpc>
                <a:spcPct val="120000"/>
              </a:lnSpc>
              <a:buFontTx/>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Atualização dos Regimentos dos Colegiados vinculados ao </a:t>
            </a:r>
            <a:r>
              <a:rPr lang="pt-BR" sz="3600" dirty="0" err="1">
                <a:solidFill>
                  <a:schemeClr val="tx1"/>
                </a:solidFill>
                <a:latin typeface="Raleway Medium"/>
              </a:rPr>
              <a:t>Condel</a:t>
            </a:r>
            <a:r>
              <a:rPr lang="pt-BR" sz="3600" dirty="0">
                <a:solidFill>
                  <a:schemeClr val="tx1"/>
                </a:solidFill>
                <a:latin typeface="Raleway Medium"/>
              </a:rPr>
              <a:t>;</a:t>
            </a:r>
          </a:p>
          <a:p>
            <a:pPr marL="742950" indent="-742950" algn="l" defTabSz="457200">
              <a:lnSpc>
                <a:spcPct val="120000"/>
              </a:lnSpc>
              <a:buAutoNum type="arabicPeriod"/>
              <a:defRPr sz="2200" b="0">
                <a:solidFill>
                  <a:srgbClr val="7F8189"/>
                </a:solidFill>
                <a:latin typeface="Arial"/>
                <a:ea typeface="Arial"/>
                <a:cs typeface="Arial"/>
                <a:sym typeface="Arial"/>
              </a:defRPr>
            </a:pPr>
            <a:r>
              <a:rPr lang="pt-BR" sz="3600" dirty="0">
                <a:solidFill>
                  <a:schemeClr val="tx1"/>
                </a:solidFill>
                <a:latin typeface="Raleway Medium"/>
              </a:rPr>
              <a:t>Alterar processo de aprovação das Atas de reuniões (</a:t>
            </a:r>
            <a:r>
              <a:rPr lang="pt-BR" sz="3600" i="1" u="sng" dirty="0">
                <a:solidFill>
                  <a:srgbClr val="FF0000"/>
                </a:solidFill>
                <a:latin typeface="Raleway Medium"/>
              </a:rPr>
              <a:t>nova proposta:</a:t>
            </a:r>
            <a:r>
              <a:rPr lang="pt-BR" sz="3600" i="1" dirty="0">
                <a:solidFill>
                  <a:srgbClr val="FF0000"/>
                </a:solidFill>
                <a:latin typeface="Raleway Medium"/>
              </a:rPr>
              <a:t> ata será enviada para os presentes na reunião em questão, com prazo de 30 dias para manifestação. Não havendo discordância e/ou alterações, encaminhar à assinatura do Presidente do </a:t>
            </a:r>
            <a:r>
              <a:rPr lang="pt-BR" sz="3600" i="1" dirty="0" err="1">
                <a:solidFill>
                  <a:srgbClr val="FF0000"/>
                </a:solidFill>
                <a:latin typeface="Raleway Medium"/>
              </a:rPr>
              <a:t>Condel</a:t>
            </a:r>
            <a:r>
              <a:rPr lang="pt-BR" sz="3600" dirty="0">
                <a:solidFill>
                  <a:schemeClr val="tx1"/>
                </a:solidFill>
                <a:latin typeface="Raleway Medium"/>
              </a:rPr>
              <a:t>);</a:t>
            </a:r>
          </a:p>
        </p:txBody>
      </p:sp>
      <p:grpSp>
        <p:nvGrpSpPr>
          <p:cNvPr id="2" name="Group 1">
            <a:extLst>
              <a:ext uri="{FF2B5EF4-FFF2-40B4-BE49-F238E27FC236}">
                <a16:creationId xmlns:a16="http://schemas.microsoft.com/office/drawing/2014/main" id="{2B1DA528-BD59-834D-9CCF-F5B306669956}"/>
              </a:ext>
            </a:extLst>
          </p:cNvPr>
          <p:cNvGrpSpPr/>
          <p:nvPr/>
        </p:nvGrpSpPr>
        <p:grpSpPr>
          <a:xfrm>
            <a:off x="2827865" y="3428488"/>
            <a:ext cx="13526378" cy="1861260"/>
            <a:chOff x="2827866" y="3428488"/>
            <a:chExt cx="8184691" cy="1861260"/>
          </a:xfrm>
        </p:grpSpPr>
        <p:sp>
          <p:nvSpPr>
            <p:cNvPr id="58" name="Placeholder Demo Text"/>
            <p:cNvSpPr txBox="1"/>
            <p:nvPr/>
          </p:nvSpPr>
          <p:spPr>
            <a:xfrm>
              <a:off x="2827866" y="3956050"/>
              <a:ext cx="6396905"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lgn="l">
                <a:defRPr sz="8000" b="0">
                  <a:solidFill>
                    <a:srgbClr val="242423"/>
                  </a:solidFill>
                  <a:latin typeface="Montserrat Bold"/>
                  <a:ea typeface="Montserrat Bold"/>
                  <a:cs typeface="Montserrat Bold"/>
                  <a:sym typeface="Montserrat Bold"/>
                </a:defRPr>
              </a:lvl1pPr>
            </a:lstStyle>
            <a:p>
              <a:r>
                <a:rPr lang="pt-BR" dirty="0">
                  <a:solidFill>
                    <a:schemeClr val="tx1"/>
                  </a:solidFill>
                  <a:latin typeface="Raleway Black"/>
                </a:rPr>
                <a:t>Principais mudanças</a:t>
              </a:r>
              <a:endParaRPr lang="pt-BR" dirty="0">
                <a:solidFill>
                  <a:schemeClr val="tx1"/>
                </a:solidFill>
              </a:endParaRPr>
            </a:p>
          </p:txBody>
        </p:sp>
        <p:grpSp>
          <p:nvGrpSpPr>
            <p:cNvPr id="62" name="Group"/>
            <p:cNvGrpSpPr/>
            <p:nvPr/>
          </p:nvGrpSpPr>
          <p:grpSpPr>
            <a:xfrm>
              <a:off x="2921000" y="3428488"/>
              <a:ext cx="8091557" cy="339452"/>
              <a:chOff x="0" y="-38910"/>
              <a:chExt cx="8091555" cy="339450"/>
            </a:xfrm>
          </p:grpSpPr>
          <p:sp>
            <p:nvSpPr>
              <p:cNvPr id="60" name="Rectangle"/>
              <p:cNvSpPr/>
              <p:nvPr/>
            </p:nvSpPr>
            <p:spPr>
              <a:xfrm>
                <a:off x="0" y="144271"/>
                <a:ext cx="3322710" cy="143977"/>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61" name="Subtitle Text"/>
              <p:cNvSpPr/>
              <p:nvPr/>
            </p:nvSpPr>
            <p:spPr>
              <a:xfrm>
                <a:off x="51716" y="-38910"/>
                <a:ext cx="8039839" cy="3394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defTabSz="457200">
                  <a:lnSpc>
                    <a:spcPct val="120000"/>
                  </a:lnSpc>
                  <a:defRPr sz="1400" cap="all" spc="1120">
                    <a:solidFill>
                      <a:srgbClr val="242423"/>
                    </a:solidFill>
                    <a:latin typeface="Arial"/>
                    <a:ea typeface="Arial"/>
                    <a:cs typeface="Arial"/>
                    <a:sym typeface="Arial"/>
                  </a:defRPr>
                </a:lvl1pPr>
              </a:lstStyle>
              <a:p>
                <a:r>
                  <a:rPr lang="pt-BR" dirty="0">
                    <a:solidFill>
                      <a:schemeClr val="tx1"/>
                    </a:solidFill>
                    <a:latin typeface="Raleway"/>
                  </a:rPr>
                  <a:t>resumo</a:t>
                </a:r>
                <a:endParaRPr lang="pt-BR" dirty="0">
                  <a:solidFill>
                    <a:schemeClr val="tx1"/>
                  </a:solidFill>
                </a:endParaRPr>
              </a:p>
            </p:txBody>
          </p:sp>
        </p:grpSp>
      </p:grpSp>
    </p:spTree>
    <p:extLst>
      <p:ext uri="{BB962C8B-B14F-4D97-AF65-F5344CB8AC3E}">
        <p14:creationId xmlns:p14="http://schemas.microsoft.com/office/powerpoint/2010/main" val="189617147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a:t>
            </a:fld>
            <a:endParaRPr/>
          </a:p>
        </p:txBody>
      </p:sp>
      <p:grpSp>
        <p:nvGrpSpPr>
          <p:cNvPr id="2" name="Group 1">
            <a:extLst>
              <a:ext uri="{FF2B5EF4-FFF2-40B4-BE49-F238E27FC236}">
                <a16:creationId xmlns:a16="http://schemas.microsoft.com/office/drawing/2014/main" id="{2B1DA528-BD59-834D-9CCF-F5B306669956}"/>
              </a:ext>
            </a:extLst>
          </p:cNvPr>
          <p:cNvGrpSpPr/>
          <p:nvPr/>
        </p:nvGrpSpPr>
        <p:grpSpPr>
          <a:xfrm>
            <a:off x="2827865" y="1828767"/>
            <a:ext cx="18203701" cy="1861260"/>
            <a:chOff x="2827866" y="3428488"/>
            <a:chExt cx="11014900" cy="1861260"/>
          </a:xfrm>
        </p:grpSpPr>
        <p:sp>
          <p:nvSpPr>
            <p:cNvPr id="58" name="Placeholder Demo Text"/>
            <p:cNvSpPr txBox="1"/>
            <p:nvPr/>
          </p:nvSpPr>
          <p:spPr>
            <a:xfrm>
              <a:off x="2827866" y="3956050"/>
              <a:ext cx="11014900"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lgn="l">
                <a:defRPr sz="8000" b="0">
                  <a:solidFill>
                    <a:srgbClr val="242423"/>
                  </a:solidFill>
                  <a:latin typeface="Montserrat Bold"/>
                  <a:ea typeface="Montserrat Bold"/>
                  <a:cs typeface="Montserrat Bold"/>
                  <a:sym typeface="Montserrat Bold"/>
                </a:defRPr>
              </a:lvl1pPr>
            </a:lstStyle>
            <a:p>
              <a:r>
                <a:rPr lang="pt-BR" dirty="0">
                  <a:solidFill>
                    <a:schemeClr val="tx1"/>
                  </a:solidFill>
                  <a:latin typeface="Raleway Black"/>
                </a:rPr>
                <a:t>Composição em vigor até dez/2022</a:t>
              </a:r>
              <a:endParaRPr lang="pt-BR" dirty="0">
                <a:solidFill>
                  <a:schemeClr val="tx1"/>
                </a:solidFill>
              </a:endParaRPr>
            </a:p>
          </p:txBody>
        </p:sp>
        <p:grpSp>
          <p:nvGrpSpPr>
            <p:cNvPr id="3" name="Group"/>
            <p:cNvGrpSpPr/>
            <p:nvPr/>
          </p:nvGrpSpPr>
          <p:grpSpPr>
            <a:xfrm>
              <a:off x="2921000" y="3428488"/>
              <a:ext cx="8091557" cy="339452"/>
              <a:chOff x="0" y="-38910"/>
              <a:chExt cx="8091555" cy="339450"/>
            </a:xfrm>
          </p:grpSpPr>
          <p:sp>
            <p:nvSpPr>
              <p:cNvPr id="60" name="Rectangle"/>
              <p:cNvSpPr/>
              <p:nvPr/>
            </p:nvSpPr>
            <p:spPr>
              <a:xfrm>
                <a:off x="0" y="144271"/>
                <a:ext cx="3322710" cy="143977"/>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61" name="Subtitle Text"/>
              <p:cNvSpPr/>
              <p:nvPr/>
            </p:nvSpPr>
            <p:spPr>
              <a:xfrm>
                <a:off x="51716" y="-38910"/>
                <a:ext cx="8039839" cy="3394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defTabSz="457200">
                  <a:lnSpc>
                    <a:spcPct val="120000"/>
                  </a:lnSpc>
                  <a:defRPr sz="1400" cap="all" spc="1120">
                    <a:solidFill>
                      <a:srgbClr val="242423"/>
                    </a:solidFill>
                    <a:latin typeface="Arial"/>
                    <a:ea typeface="Arial"/>
                    <a:cs typeface="Arial"/>
                    <a:sym typeface="Arial"/>
                  </a:defRPr>
                </a:lvl1pPr>
              </a:lstStyle>
              <a:p>
                <a:r>
                  <a:rPr lang="pt-BR" dirty="0">
                    <a:solidFill>
                      <a:schemeClr val="tx1"/>
                    </a:solidFill>
                    <a:latin typeface="Raleway"/>
                  </a:rPr>
                  <a:t>COMPOSIÇÃO CONDEL</a:t>
                </a:r>
                <a:endParaRPr lang="pt-BR" dirty="0">
                  <a:solidFill>
                    <a:schemeClr val="tx1"/>
                  </a:solidFill>
                </a:endParaRPr>
              </a:p>
            </p:txBody>
          </p:sp>
        </p:grpSp>
      </p:grpSp>
      <p:sp>
        <p:nvSpPr>
          <p:cNvPr id="4" name="Retângulo 3">
            <a:extLst>
              <a:ext uri="{FF2B5EF4-FFF2-40B4-BE49-F238E27FC236}">
                <a16:creationId xmlns:a16="http://schemas.microsoft.com/office/drawing/2014/main" id="{872E9695-A042-60E4-EF88-4F0E1755FDF4}"/>
              </a:ext>
            </a:extLst>
          </p:cNvPr>
          <p:cNvSpPr/>
          <p:nvPr/>
        </p:nvSpPr>
        <p:spPr>
          <a:xfrm>
            <a:off x="2469697" y="4704351"/>
            <a:ext cx="4320000" cy="720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Ministro do Desenvolvimento Regional (</a:t>
            </a:r>
            <a:r>
              <a:rPr lang="pt-BR" sz="2000" dirty="0">
                <a:solidFill>
                  <a:schemeClr val="bg1"/>
                </a:solidFill>
              </a:rPr>
              <a:t>Presidente</a:t>
            </a:r>
            <a:r>
              <a:rPr lang="pt-BR" sz="2000" dirty="0"/>
              <a:t>)</a:t>
            </a:r>
          </a:p>
        </p:txBody>
      </p:sp>
      <p:sp>
        <p:nvSpPr>
          <p:cNvPr id="5" name="Retângulo 4">
            <a:extLst>
              <a:ext uri="{FF2B5EF4-FFF2-40B4-BE49-F238E27FC236}">
                <a16:creationId xmlns:a16="http://schemas.microsoft.com/office/drawing/2014/main" id="{A565BAE1-4A5A-911A-124A-81856BD46D60}"/>
              </a:ext>
            </a:extLst>
          </p:cNvPr>
          <p:cNvSpPr/>
          <p:nvPr/>
        </p:nvSpPr>
        <p:spPr>
          <a:xfrm>
            <a:off x="2469697" y="5610938"/>
            <a:ext cx="4320000" cy="7200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Superintendente da SUDENE</a:t>
            </a:r>
          </a:p>
          <a:p>
            <a:pPr algn="ctr"/>
            <a:r>
              <a:rPr lang="pt-BR" sz="2000" dirty="0"/>
              <a:t>(</a:t>
            </a:r>
            <a:r>
              <a:rPr lang="pt-BR" sz="2000" dirty="0">
                <a:solidFill>
                  <a:schemeClr val="bg1"/>
                </a:solidFill>
              </a:rPr>
              <a:t>Secretário executivo</a:t>
            </a:r>
            <a:r>
              <a:rPr lang="pt-BR" sz="2000" dirty="0"/>
              <a:t>)</a:t>
            </a:r>
          </a:p>
        </p:txBody>
      </p:sp>
      <p:sp>
        <p:nvSpPr>
          <p:cNvPr id="6" name="Retângulo 5">
            <a:extLst>
              <a:ext uri="{FF2B5EF4-FFF2-40B4-BE49-F238E27FC236}">
                <a16:creationId xmlns:a16="http://schemas.microsoft.com/office/drawing/2014/main" id="{923E2370-6EF0-6FE1-0A63-27F6A1638878}"/>
              </a:ext>
            </a:extLst>
          </p:cNvPr>
          <p:cNvSpPr/>
          <p:nvPr/>
        </p:nvSpPr>
        <p:spPr>
          <a:xfrm>
            <a:off x="2469697" y="6517525"/>
            <a:ext cx="4320000" cy="720000"/>
          </a:xfrm>
          <a:prstGeom prst="rect">
            <a:avLst/>
          </a:prstGeom>
          <a:solidFill>
            <a:srgbClr val="4CA44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Ministro da Economia</a:t>
            </a:r>
          </a:p>
        </p:txBody>
      </p:sp>
      <p:sp>
        <p:nvSpPr>
          <p:cNvPr id="7" name="Retângulo 6">
            <a:extLst>
              <a:ext uri="{FF2B5EF4-FFF2-40B4-BE49-F238E27FC236}">
                <a16:creationId xmlns:a16="http://schemas.microsoft.com/office/drawing/2014/main" id="{9B6EBE00-5AA1-6FCB-F590-2F3F896DED4E}"/>
              </a:ext>
            </a:extLst>
          </p:cNvPr>
          <p:cNvSpPr/>
          <p:nvPr/>
        </p:nvSpPr>
        <p:spPr>
          <a:xfrm>
            <a:off x="2469697" y="7424112"/>
            <a:ext cx="4320000" cy="720000"/>
          </a:xfrm>
          <a:prstGeom prst="rect">
            <a:avLst/>
          </a:prstGeom>
          <a:solidFill>
            <a:srgbClr val="4CA44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Governadores dos 11 estados</a:t>
            </a:r>
          </a:p>
        </p:txBody>
      </p:sp>
      <p:sp>
        <p:nvSpPr>
          <p:cNvPr id="8" name="Retângulo 7">
            <a:extLst>
              <a:ext uri="{FF2B5EF4-FFF2-40B4-BE49-F238E27FC236}">
                <a16:creationId xmlns:a16="http://schemas.microsoft.com/office/drawing/2014/main" id="{9CF0575C-2EDE-063E-5E8B-B08203870B3E}"/>
              </a:ext>
            </a:extLst>
          </p:cNvPr>
          <p:cNvSpPr/>
          <p:nvPr/>
        </p:nvSpPr>
        <p:spPr>
          <a:xfrm>
            <a:off x="7608879" y="4666985"/>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Associação Brasileira de Municípios </a:t>
            </a:r>
          </a:p>
          <a:p>
            <a:pPr algn="ctr"/>
            <a:r>
              <a:rPr lang="pt-BR" sz="2000" dirty="0"/>
              <a:t>(ABM)</a:t>
            </a:r>
          </a:p>
        </p:txBody>
      </p:sp>
      <p:sp>
        <p:nvSpPr>
          <p:cNvPr id="9" name="Retângulo 8">
            <a:extLst>
              <a:ext uri="{FF2B5EF4-FFF2-40B4-BE49-F238E27FC236}">
                <a16:creationId xmlns:a16="http://schemas.microsoft.com/office/drawing/2014/main" id="{6783D875-FF42-3D92-3BC7-C7427C07793E}"/>
              </a:ext>
            </a:extLst>
          </p:cNvPr>
          <p:cNvSpPr/>
          <p:nvPr/>
        </p:nvSpPr>
        <p:spPr>
          <a:xfrm>
            <a:off x="7608879" y="5777796"/>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Nacional de Municípios </a:t>
            </a:r>
          </a:p>
          <a:p>
            <a:pPr algn="ctr"/>
            <a:r>
              <a:rPr lang="pt-BR" sz="2000" dirty="0"/>
              <a:t>(CNM)</a:t>
            </a:r>
          </a:p>
        </p:txBody>
      </p:sp>
      <p:sp>
        <p:nvSpPr>
          <p:cNvPr id="10" name="Retângulo 9">
            <a:extLst>
              <a:ext uri="{FF2B5EF4-FFF2-40B4-BE49-F238E27FC236}">
                <a16:creationId xmlns:a16="http://schemas.microsoft.com/office/drawing/2014/main" id="{C63D205B-9DA4-A285-BF8F-937A7A4EE8A8}"/>
              </a:ext>
            </a:extLst>
          </p:cNvPr>
          <p:cNvSpPr/>
          <p:nvPr/>
        </p:nvSpPr>
        <p:spPr>
          <a:xfrm>
            <a:off x="7608879" y="6888606"/>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Frente Nacional de Prefeitos </a:t>
            </a:r>
          </a:p>
          <a:p>
            <a:pPr algn="ctr"/>
            <a:r>
              <a:rPr lang="pt-BR" sz="2000" dirty="0"/>
              <a:t>(FNP)</a:t>
            </a:r>
          </a:p>
        </p:txBody>
      </p:sp>
      <p:sp>
        <p:nvSpPr>
          <p:cNvPr id="11" name="Retângulo 10">
            <a:extLst>
              <a:ext uri="{FF2B5EF4-FFF2-40B4-BE49-F238E27FC236}">
                <a16:creationId xmlns:a16="http://schemas.microsoft.com/office/drawing/2014/main" id="{AAE12437-7425-81F3-6C44-468B692D1AE4}"/>
              </a:ext>
            </a:extLst>
          </p:cNvPr>
          <p:cNvSpPr/>
          <p:nvPr/>
        </p:nvSpPr>
        <p:spPr>
          <a:xfrm>
            <a:off x="7608879" y="7999416"/>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da Agricultura e Pecuária do Brasil </a:t>
            </a:r>
          </a:p>
          <a:p>
            <a:pPr algn="ctr"/>
            <a:r>
              <a:rPr lang="pt-BR" sz="2000" dirty="0"/>
              <a:t>(CNA)</a:t>
            </a:r>
          </a:p>
        </p:txBody>
      </p:sp>
      <p:sp>
        <p:nvSpPr>
          <p:cNvPr id="12" name="Retângulo 11">
            <a:extLst>
              <a:ext uri="{FF2B5EF4-FFF2-40B4-BE49-F238E27FC236}">
                <a16:creationId xmlns:a16="http://schemas.microsoft.com/office/drawing/2014/main" id="{43384949-2B65-48EE-745D-C0895065FF6A}"/>
              </a:ext>
            </a:extLst>
          </p:cNvPr>
          <p:cNvSpPr/>
          <p:nvPr/>
        </p:nvSpPr>
        <p:spPr>
          <a:xfrm>
            <a:off x="7608879" y="9110227"/>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Nacional do Comércio </a:t>
            </a:r>
          </a:p>
          <a:p>
            <a:pPr algn="ctr"/>
            <a:r>
              <a:rPr lang="pt-BR" sz="2000" dirty="0"/>
              <a:t>(CNC)</a:t>
            </a:r>
          </a:p>
        </p:txBody>
      </p:sp>
      <p:sp>
        <p:nvSpPr>
          <p:cNvPr id="13" name="Retângulo 12">
            <a:extLst>
              <a:ext uri="{FF2B5EF4-FFF2-40B4-BE49-F238E27FC236}">
                <a16:creationId xmlns:a16="http://schemas.microsoft.com/office/drawing/2014/main" id="{3DD5F60F-5F5C-F87D-3541-EE71D71E7604}"/>
              </a:ext>
            </a:extLst>
          </p:cNvPr>
          <p:cNvSpPr/>
          <p:nvPr/>
        </p:nvSpPr>
        <p:spPr>
          <a:xfrm>
            <a:off x="12417505" y="4666985"/>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Nacional da Indústria </a:t>
            </a:r>
          </a:p>
          <a:p>
            <a:pPr algn="ctr"/>
            <a:r>
              <a:rPr lang="pt-BR" sz="2000" dirty="0"/>
              <a:t>(CNI)</a:t>
            </a:r>
          </a:p>
        </p:txBody>
      </p:sp>
      <p:sp>
        <p:nvSpPr>
          <p:cNvPr id="14" name="Retângulo 13">
            <a:extLst>
              <a:ext uri="{FF2B5EF4-FFF2-40B4-BE49-F238E27FC236}">
                <a16:creationId xmlns:a16="http://schemas.microsoft.com/office/drawing/2014/main" id="{FCF39B56-27D6-5806-BBED-F33A21D8E9DC}"/>
              </a:ext>
            </a:extLst>
          </p:cNvPr>
          <p:cNvSpPr/>
          <p:nvPr/>
        </p:nvSpPr>
        <p:spPr>
          <a:xfrm>
            <a:off x="12417505" y="5779500"/>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Nacional dos Trabalhadores no Comércio (CNTC)</a:t>
            </a:r>
          </a:p>
        </p:txBody>
      </p:sp>
      <p:sp>
        <p:nvSpPr>
          <p:cNvPr id="15" name="Retângulo 14">
            <a:extLst>
              <a:ext uri="{FF2B5EF4-FFF2-40B4-BE49-F238E27FC236}">
                <a16:creationId xmlns:a16="http://schemas.microsoft.com/office/drawing/2014/main" id="{A9635162-C62C-F5D4-B756-5DB998EA6BC0}"/>
              </a:ext>
            </a:extLst>
          </p:cNvPr>
          <p:cNvSpPr/>
          <p:nvPr/>
        </p:nvSpPr>
        <p:spPr>
          <a:xfrm>
            <a:off x="12417505" y="6892015"/>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Nacional dos Trabalhadores na Indústria </a:t>
            </a:r>
          </a:p>
          <a:p>
            <a:pPr algn="ctr"/>
            <a:r>
              <a:rPr lang="pt-BR" sz="2000" dirty="0"/>
              <a:t>(CNTI)</a:t>
            </a:r>
          </a:p>
        </p:txBody>
      </p:sp>
      <p:sp>
        <p:nvSpPr>
          <p:cNvPr id="16" name="Retângulo 15">
            <a:extLst>
              <a:ext uri="{FF2B5EF4-FFF2-40B4-BE49-F238E27FC236}">
                <a16:creationId xmlns:a16="http://schemas.microsoft.com/office/drawing/2014/main" id="{8037CED2-A671-2AC1-AEF5-7180D581E434}"/>
              </a:ext>
            </a:extLst>
          </p:cNvPr>
          <p:cNvSpPr/>
          <p:nvPr/>
        </p:nvSpPr>
        <p:spPr>
          <a:xfrm>
            <a:off x="12417505" y="8004530"/>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Nacional dos Trabalhadores na Agricultura (CONTAG)</a:t>
            </a:r>
          </a:p>
        </p:txBody>
      </p:sp>
      <p:sp>
        <p:nvSpPr>
          <p:cNvPr id="17" name="Retângulo 16">
            <a:extLst>
              <a:ext uri="{FF2B5EF4-FFF2-40B4-BE49-F238E27FC236}">
                <a16:creationId xmlns:a16="http://schemas.microsoft.com/office/drawing/2014/main" id="{ABDEA566-4156-629F-C045-857CF55ACB2E}"/>
              </a:ext>
            </a:extLst>
          </p:cNvPr>
          <p:cNvSpPr/>
          <p:nvPr/>
        </p:nvSpPr>
        <p:spPr>
          <a:xfrm>
            <a:off x="2469697" y="8330698"/>
            <a:ext cx="4320000" cy="720000"/>
          </a:xfrm>
          <a:prstGeom prst="rect">
            <a:avLst/>
          </a:prstGeom>
          <a:solidFill>
            <a:srgbClr val="4CA44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Presidente do Banco do Nordeste</a:t>
            </a:r>
          </a:p>
        </p:txBody>
      </p:sp>
      <p:sp>
        <p:nvSpPr>
          <p:cNvPr id="18" name="Retângulo 17">
            <a:extLst>
              <a:ext uri="{FF2B5EF4-FFF2-40B4-BE49-F238E27FC236}">
                <a16:creationId xmlns:a16="http://schemas.microsoft.com/office/drawing/2014/main" id="{CD3DC87C-F32C-9055-37A1-F443287BF6C8}"/>
              </a:ext>
            </a:extLst>
          </p:cNvPr>
          <p:cNvSpPr/>
          <p:nvPr/>
        </p:nvSpPr>
        <p:spPr>
          <a:xfrm>
            <a:off x="7278323" y="4201362"/>
            <a:ext cx="9884262" cy="6208464"/>
          </a:xfrm>
          <a:prstGeom prst="rect">
            <a:avLst/>
          </a:prstGeom>
          <a:no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ln>
                <a:solidFill>
                  <a:schemeClr val="tx1"/>
                </a:solidFill>
                <a:prstDash val="lgDash"/>
              </a:ln>
            </a:endParaRPr>
          </a:p>
        </p:txBody>
      </p:sp>
      <p:sp>
        <p:nvSpPr>
          <p:cNvPr id="19" name="Retângulo 18">
            <a:extLst>
              <a:ext uri="{FF2B5EF4-FFF2-40B4-BE49-F238E27FC236}">
                <a16:creationId xmlns:a16="http://schemas.microsoft.com/office/drawing/2014/main" id="{A57E4B16-489A-7B9F-C282-BD158C395C10}"/>
              </a:ext>
            </a:extLst>
          </p:cNvPr>
          <p:cNvSpPr/>
          <p:nvPr/>
        </p:nvSpPr>
        <p:spPr>
          <a:xfrm>
            <a:off x="9703306" y="10638221"/>
            <a:ext cx="4320000" cy="900000"/>
          </a:xfrm>
          <a:prstGeom prst="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Mandato de 1 ano </a:t>
            </a:r>
          </a:p>
          <a:p>
            <a:pPr algn="ctr"/>
            <a:r>
              <a:rPr lang="pt-BR" sz="2000" dirty="0"/>
              <a:t>(9 conselheiros – “Classistas” )</a:t>
            </a:r>
          </a:p>
        </p:txBody>
      </p:sp>
      <p:sp>
        <p:nvSpPr>
          <p:cNvPr id="21" name="Retângulo 20">
            <a:extLst>
              <a:ext uri="{FF2B5EF4-FFF2-40B4-BE49-F238E27FC236}">
                <a16:creationId xmlns:a16="http://schemas.microsoft.com/office/drawing/2014/main" id="{3124F2DE-B013-E2D8-BCFD-53F7345F16F4}"/>
              </a:ext>
            </a:extLst>
          </p:cNvPr>
          <p:cNvSpPr/>
          <p:nvPr/>
        </p:nvSpPr>
        <p:spPr>
          <a:xfrm>
            <a:off x="2268416" y="4378570"/>
            <a:ext cx="4678376" cy="4990249"/>
          </a:xfrm>
          <a:prstGeom prst="rect">
            <a:avLst/>
          </a:prstGeom>
          <a:noFill/>
          <a:ln w="38100">
            <a:solidFill>
              <a:srgbClr val="008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ln>
                <a:solidFill>
                  <a:schemeClr val="tx1"/>
                </a:solidFill>
                <a:prstDash val="lgDash"/>
              </a:ln>
            </a:endParaRPr>
          </a:p>
        </p:txBody>
      </p:sp>
      <p:sp>
        <p:nvSpPr>
          <p:cNvPr id="22" name="Retângulo 21">
            <a:extLst>
              <a:ext uri="{FF2B5EF4-FFF2-40B4-BE49-F238E27FC236}">
                <a16:creationId xmlns:a16="http://schemas.microsoft.com/office/drawing/2014/main" id="{FF8B7538-519A-AF25-E3C3-83D112510995}"/>
              </a:ext>
            </a:extLst>
          </p:cNvPr>
          <p:cNvSpPr/>
          <p:nvPr/>
        </p:nvSpPr>
        <p:spPr>
          <a:xfrm>
            <a:off x="2469697" y="9689826"/>
            <a:ext cx="4320000" cy="720000"/>
          </a:xfrm>
          <a:prstGeom prst="rect">
            <a:avLst/>
          </a:prstGeom>
          <a:solidFill>
            <a:srgbClr val="00903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Permanentes </a:t>
            </a:r>
          </a:p>
          <a:p>
            <a:pPr algn="ctr"/>
            <a:r>
              <a:rPr lang="pt-BR" sz="2000" dirty="0"/>
              <a:t>(15 conselheiros)</a:t>
            </a:r>
          </a:p>
        </p:txBody>
      </p:sp>
      <p:sp>
        <p:nvSpPr>
          <p:cNvPr id="24" name="Retângulo 23">
            <a:extLst>
              <a:ext uri="{FF2B5EF4-FFF2-40B4-BE49-F238E27FC236}">
                <a16:creationId xmlns:a16="http://schemas.microsoft.com/office/drawing/2014/main" id="{5C82A47C-356C-2DFE-3995-9963453E0D3F}"/>
              </a:ext>
            </a:extLst>
          </p:cNvPr>
          <p:cNvSpPr/>
          <p:nvPr/>
        </p:nvSpPr>
        <p:spPr>
          <a:xfrm>
            <a:off x="2268416" y="11704052"/>
            <a:ext cx="16019583" cy="720000"/>
          </a:xfrm>
          <a:prstGeom prst="rect">
            <a:avLst/>
          </a:prstGeom>
          <a:solidFill>
            <a:srgbClr val="92D05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pt-BR" sz="2000" b="1" dirty="0">
                <a:solidFill>
                  <a:schemeClr val="tx1">
                    <a:lumMod val="75000"/>
                    <a:lumOff val="25000"/>
                  </a:schemeClr>
                </a:solidFill>
              </a:rPr>
              <a:t>Observação1</a:t>
            </a:r>
            <a:r>
              <a:rPr lang="pt-BR" sz="2000" dirty="0">
                <a:solidFill>
                  <a:schemeClr val="tx1">
                    <a:lumMod val="75000"/>
                    <a:lumOff val="25000"/>
                  </a:schemeClr>
                </a:solidFill>
              </a:rPr>
              <a:t>: Possibilidade de convocação de até 6 Ministros de Estado, os quais integrarão o Conselho com direito a voto.</a:t>
            </a:r>
          </a:p>
        </p:txBody>
      </p:sp>
      <p:sp>
        <p:nvSpPr>
          <p:cNvPr id="25" name="Retângulo 24">
            <a:extLst>
              <a:ext uri="{FF2B5EF4-FFF2-40B4-BE49-F238E27FC236}">
                <a16:creationId xmlns:a16="http://schemas.microsoft.com/office/drawing/2014/main" id="{11087687-8445-E219-B2FD-95A0E9C0154C}"/>
              </a:ext>
            </a:extLst>
          </p:cNvPr>
          <p:cNvSpPr/>
          <p:nvPr/>
        </p:nvSpPr>
        <p:spPr>
          <a:xfrm>
            <a:off x="2277775" y="12684797"/>
            <a:ext cx="16020000" cy="720000"/>
          </a:xfrm>
          <a:prstGeom prst="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pt-BR" sz="2000" b="1" dirty="0">
                <a:solidFill>
                  <a:schemeClr val="tx1">
                    <a:lumMod val="75000"/>
                    <a:lumOff val="25000"/>
                  </a:schemeClr>
                </a:solidFill>
              </a:rPr>
              <a:t>Observação2</a:t>
            </a:r>
            <a:r>
              <a:rPr lang="pt-BR" sz="2000" dirty="0">
                <a:solidFill>
                  <a:schemeClr val="tx1">
                    <a:lumMod val="75000"/>
                    <a:lumOff val="25000"/>
                  </a:schemeClr>
                </a:solidFill>
              </a:rPr>
              <a:t>: Quórum mínimo das reuniões é de 13 membros (maioria absoluta)</a:t>
            </a:r>
          </a:p>
        </p:txBody>
      </p:sp>
    </p:spTree>
    <p:extLst>
      <p:ext uri="{BB962C8B-B14F-4D97-AF65-F5344CB8AC3E}">
        <p14:creationId xmlns:p14="http://schemas.microsoft.com/office/powerpoint/2010/main" val="256885655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7</a:t>
            </a:fld>
            <a:endParaRPr/>
          </a:p>
        </p:txBody>
      </p:sp>
      <p:grpSp>
        <p:nvGrpSpPr>
          <p:cNvPr id="2" name="Group 1">
            <a:extLst>
              <a:ext uri="{FF2B5EF4-FFF2-40B4-BE49-F238E27FC236}">
                <a16:creationId xmlns:a16="http://schemas.microsoft.com/office/drawing/2014/main" id="{2B1DA528-BD59-834D-9CCF-F5B306669956}"/>
              </a:ext>
            </a:extLst>
          </p:cNvPr>
          <p:cNvGrpSpPr/>
          <p:nvPr/>
        </p:nvGrpSpPr>
        <p:grpSpPr>
          <a:xfrm>
            <a:off x="2827865" y="1477073"/>
            <a:ext cx="15491421" cy="1861260"/>
            <a:chOff x="2827866" y="3428488"/>
            <a:chExt cx="9373723" cy="1861260"/>
          </a:xfrm>
        </p:grpSpPr>
        <p:sp>
          <p:nvSpPr>
            <p:cNvPr id="58" name="Placeholder Demo Text"/>
            <p:cNvSpPr txBox="1"/>
            <p:nvPr/>
          </p:nvSpPr>
          <p:spPr>
            <a:xfrm>
              <a:off x="2827866" y="3956050"/>
              <a:ext cx="9373723"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lgn="l">
                <a:defRPr sz="8000" b="0">
                  <a:solidFill>
                    <a:srgbClr val="242423"/>
                  </a:solidFill>
                  <a:latin typeface="Montserrat Bold"/>
                  <a:ea typeface="Montserrat Bold"/>
                  <a:cs typeface="Montserrat Bold"/>
                  <a:sym typeface="Montserrat Bold"/>
                </a:defRPr>
              </a:lvl1pPr>
            </a:lstStyle>
            <a:p>
              <a:r>
                <a:rPr lang="pt-BR" dirty="0">
                  <a:solidFill>
                    <a:schemeClr val="tx1"/>
                  </a:solidFill>
                  <a:latin typeface="Raleway Black"/>
                </a:rPr>
                <a:t>Composição em vigor em 2023</a:t>
              </a:r>
              <a:endParaRPr lang="pt-BR" dirty="0">
                <a:solidFill>
                  <a:schemeClr val="tx1"/>
                </a:solidFill>
              </a:endParaRPr>
            </a:p>
          </p:txBody>
        </p:sp>
        <p:grpSp>
          <p:nvGrpSpPr>
            <p:cNvPr id="3" name="Group"/>
            <p:cNvGrpSpPr/>
            <p:nvPr/>
          </p:nvGrpSpPr>
          <p:grpSpPr>
            <a:xfrm>
              <a:off x="2921000" y="3428488"/>
              <a:ext cx="8091557" cy="339452"/>
              <a:chOff x="0" y="-38910"/>
              <a:chExt cx="8091555" cy="339450"/>
            </a:xfrm>
          </p:grpSpPr>
          <p:sp>
            <p:nvSpPr>
              <p:cNvPr id="60" name="Rectangle"/>
              <p:cNvSpPr/>
              <p:nvPr/>
            </p:nvSpPr>
            <p:spPr>
              <a:xfrm>
                <a:off x="0" y="144271"/>
                <a:ext cx="3322710" cy="143977"/>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61" name="Subtitle Text"/>
              <p:cNvSpPr/>
              <p:nvPr/>
            </p:nvSpPr>
            <p:spPr>
              <a:xfrm>
                <a:off x="51716" y="-38910"/>
                <a:ext cx="8039839" cy="3394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defTabSz="457200">
                  <a:lnSpc>
                    <a:spcPct val="120000"/>
                  </a:lnSpc>
                  <a:defRPr sz="1400" cap="all" spc="1120">
                    <a:solidFill>
                      <a:srgbClr val="242423"/>
                    </a:solidFill>
                    <a:latin typeface="Arial"/>
                    <a:ea typeface="Arial"/>
                    <a:cs typeface="Arial"/>
                    <a:sym typeface="Arial"/>
                  </a:defRPr>
                </a:lvl1pPr>
              </a:lstStyle>
              <a:p>
                <a:r>
                  <a:rPr lang="pt-BR" dirty="0">
                    <a:solidFill>
                      <a:schemeClr val="tx1"/>
                    </a:solidFill>
                    <a:latin typeface="Raleway"/>
                  </a:rPr>
                  <a:t>COMPOSIÇÃO CONDEL</a:t>
                </a:r>
                <a:endParaRPr lang="pt-BR" dirty="0">
                  <a:solidFill>
                    <a:schemeClr val="tx1"/>
                  </a:solidFill>
                </a:endParaRPr>
              </a:p>
            </p:txBody>
          </p:sp>
        </p:grpSp>
      </p:grpSp>
      <p:sp>
        <p:nvSpPr>
          <p:cNvPr id="4" name="Retângulo 3">
            <a:extLst>
              <a:ext uri="{FF2B5EF4-FFF2-40B4-BE49-F238E27FC236}">
                <a16:creationId xmlns:a16="http://schemas.microsoft.com/office/drawing/2014/main" id="{872E9695-A042-60E4-EF88-4F0E1755FDF4}"/>
              </a:ext>
            </a:extLst>
          </p:cNvPr>
          <p:cNvSpPr/>
          <p:nvPr/>
        </p:nvSpPr>
        <p:spPr>
          <a:xfrm>
            <a:off x="2469697" y="3684445"/>
            <a:ext cx="4320000" cy="720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Ministro da Integração (</a:t>
            </a:r>
            <a:r>
              <a:rPr lang="pt-BR" sz="2000" dirty="0">
                <a:solidFill>
                  <a:schemeClr val="bg1"/>
                </a:solidFill>
              </a:rPr>
              <a:t>Presidente</a:t>
            </a:r>
            <a:r>
              <a:rPr lang="pt-BR" sz="2000" dirty="0"/>
              <a:t>)</a:t>
            </a:r>
          </a:p>
        </p:txBody>
      </p:sp>
      <p:sp>
        <p:nvSpPr>
          <p:cNvPr id="5" name="Retângulo 4">
            <a:extLst>
              <a:ext uri="{FF2B5EF4-FFF2-40B4-BE49-F238E27FC236}">
                <a16:creationId xmlns:a16="http://schemas.microsoft.com/office/drawing/2014/main" id="{A565BAE1-4A5A-911A-124A-81856BD46D60}"/>
              </a:ext>
            </a:extLst>
          </p:cNvPr>
          <p:cNvSpPr/>
          <p:nvPr/>
        </p:nvSpPr>
        <p:spPr>
          <a:xfrm>
            <a:off x="2469697" y="4766878"/>
            <a:ext cx="4320000" cy="7200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Superintendente da SUDENE</a:t>
            </a:r>
          </a:p>
          <a:p>
            <a:pPr algn="ctr"/>
            <a:r>
              <a:rPr lang="pt-BR" sz="2000" dirty="0"/>
              <a:t>(</a:t>
            </a:r>
            <a:r>
              <a:rPr lang="pt-BR" sz="2000" dirty="0">
                <a:solidFill>
                  <a:schemeClr val="bg1"/>
                </a:solidFill>
              </a:rPr>
              <a:t>Secretário executivo</a:t>
            </a:r>
            <a:r>
              <a:rPr lang="pt-BR" sz="2000" dirty="0"/>
              <a:t>)</a:t>
            </a:r>
          </a:p>
        </p:txBody>
      </p:sp>
      <p:sp>
        <p:nvSpPr>
          <p:cNvPr id="6" name="Retângulo 5">
            <a:extLst>
              <a:ext uri="{FF2B5EF4-FFF2-40B4-BE49-F238E27FC236}">
                <a16:creationId xmlns:a16="http://schemas.microsoft.com/office/drawing/2014/main" id="{923E2370-6EF0-6FE1-0A63-27F6A1638878}"/>
              </a:ext>
            </a:extLst>
          </p:cNvPr>
          <p:cNvSpPr/>
          <p:nvPr/>
        </p:nvSpPr>
        <p:spPr>
          <a:xfrm>
            <a:off x="2469697" y="5761390"/>
            <a:ext cx="4320000" cy="72000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Ministro da Fazenda</a:t>
            </a:r>
          </a:p>
        </p:txBody>
      </p:sp>
      <p:sp>
        <p:nvSpPr>
          <p:cNvPr id="7" name="Retângulo 6">
            <a:extLst>
              <a:ext uri="{FF2B5EF4-FFF2-40B4-BE49-F238E27FC236}">
                <a16:creationId xmlns:a16="http://schemas.microsoft.com/office/drawing/2014/main" id="{9B6EBE00-5AA1-6FCB-F590-2F3F896DED4E}"/>
              </a:ext>
            </a:extLst>
          </p:cNvPr>
          <p:cNvSpPr/>
          <p:nvPr/>
        </p:nvSpPr>
        <p:spPr>
          <a:xfrm>
            <a:off x="2469697" y="8426437"/>
            <a:ext cx="4320000" cy="720000"/>
          </a:xfrm>
          <a:prstGeom prst="rect">
            <a:avLst/>
          </a:prstGeom>
          <a:solidFill>
            <a:srgbClr val="4CA44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Governadores dos 11 estados</a:t>
            </a:r>
          </a:p>
        </p:txBody>
      </p:sp>
      <p:sp>
        <p:nvSpPr>
          <p:cNvPr id="8" name="Retângulo 7">
            <a:extLst>
              <a:ext uri="{FF2B5EF4-FFF2-40B4-BE49-F238E27FC236}">
                <a16:creationId xmlns:a16="http://schemas.microsoft.com/office/drawing/2014/main" id="{9CF0575C-2EDE-063E-5E8B-B08203870B3E}"/>
              </a:ext>
            </a:extLst>
          </p:cNvPr>
          <p:cNvSpPr/>
          <p:nvPr/>
        </p:nvSpPr>
        <p:spPr>
          <a:xfrm>
            <a:off x="7608879" y="3717418"/>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Associação Brasileira de Municípios </a:t>
            </a:r>
          </a:p>
          <a:p>
            <a:pPr algn="ctr"/>
            <a:r>
              <a:rPr lang="pt-BR" sz="2000" dirty="0"/>
              <a:t>(ABM)</a:t>
            </a:r>
          </a:p>
        </p:txBody>
      </p:sp>
      <p:sp>
        <p:nvSpPr>
          <p:cNvPr id="9" name="Retângulo 8">
            <a:extLst>
              <a:ext uri="{FF2B5EF4-FFF2-40B4-BE49-F238E27FC236}">
                <a16:creationId xmlns:a16="http://schemas.microsoft.com/office/drawing/2014/main" id="{6783D875-FF42-3D92-3BC7-C7427C07793E}"/>
              </a:ext>
            </a:extLst>
          </p:cNvPr>
          <p:cNvSpPr/>
          <p:nvPr/>
        </p:nvSpPr>
        <p:spPr>
          <a:xfrm>
            <a:off x="7608879" y="4828229"/>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Nacional de Municípios </a:t>
            </a:r>
          </a:p>
          <a:p>
            <a:pPr algn="ctr"/>
            <a:r>
              <a:rPr lang="pt-BR" sz="2000" dirty="0"/>
              <a:t>(CNM)</a:t>
            </a:r>
          </a:p>
        </p:txBody>
      </p:sp>
      <p:sp>
        <p:nvSpPr>
          <p:cNvPr id="10" name="Retângulo 9">
            <a:extLst>
              <a:ext uri="{FF2B5EF4-FFF2-40B4-BE49-F238E27FC236}">
                <a16:creationId xmlns:a16="http://schemas.microsoft.com/office/drawing/2014/main" id="{C63D205B-9DA4-A285-BF8F-937A7A4EE8A8}"/>
              </a:ext>
            </a:extLst>
          </p:cNvPr>
          <p:cNvSpPr/>
          <p:nvPr/>
        </p:nvSpPr>
        <p:spPr>
          <a:xfrm>
            <a:off x="7608879" y="5939039"/>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Frente Nacional de Prefeitos </a:t>
            </a:r>
          </a:p>
          <a:p>
            <a:pPr algn="ctr"/>
            <a:r>
              <a:rPr lang="pt-BR" sz="2000" dirty="0"/>
              <a:t>(FNP)</a:t>
            </a:r>
          </a:p>
        </p:txBody>
      </p:sp>
      <p:sp>
        <p:nvSpPr>
          <p:cNvPr id="11" name="Retângulo 10">
            <a:extLst>
              <a:ext uri="{FF2B5EF4-FFF2-40B4-BE49-F238E27FC236}">
                <a16:creationId xmlns:a16="http://schemas.microsoft.com/office/drawing/2014/main" id="{AAE12437-7425-81F3-6C44-468B692D1AE4}"/>
              </a:ext>
            </a:extLst>
          </p:cNvPr>
          <p:cNvSpPr/>
          <p:nvPr/>
        </p:nvSpPr>
        <p:spPr>
          <a:xfrm>
            <a:off x="7608879" y="7049849"/>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da Agricultura e Pecuária do Brasil </a:t>
            </a:r>
          </a:p>
          <a:p>
            <a:pPr algn="ctr"/>
            <a:r>
              <a:rPr lang="pt-BR" sz="2000" dirty="0"/>
              <a:t>(CNA)</a:t>
            </a:r>
          </a:p>
        </p:txBody>
      </p:sp>
      <p:sp>
        <p:nvSpPr>
          <p:cNvPr id="12" name="Retângulo 11">
            <a:extLst>
              <a:ext uri="{FF2B5EF4-FFF2-40B4-BE49-F238E27FC236}">
                <a16:creationId xmlns:a16="http://schemas.microsoft.com/office/drawing/2014/main" id="{43384949-2B65-48EE-745D-C0895065FF6A}"/>
              </a:ext>
            </a:extLst>
          </p:cNvPr>
          <p:cNvSpPr/>
          <p:nvPr/>
        </p:nvSpPr>
        <p:spPr>
          <a:xfrm>
            <a:off x="7608879" y="8160660"/>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Nacional do Comércio </a:t>
            </a:r>
          </a:p>
          <a:p>
            <a:pPr algn="ctr"/>
            <a:r>
              <a:rPr lang="pt-BR" sz="2000" dirty="0"/>
              <a:t>(CNC)</a:t>
            </a:r>
          </a:p>
        </p:txBody>
      </p:sp>
      <p:sp>
        <p:nvSpPr>
          <p:cNvPr id="13" name="Retângulo 12">
            <a:extLst>
              <a:ext uri="{FF2B5EF4-FFF2-40B4-BE49-F238E27FC236}">
                <a16:creationId xmlns:a16="http://schemas.microsoft.com/office/drawing/2014/main" id="{3DD5F60F-5F5C-F87D-3541-EE71D71E7604}"/>
              </a:ext>
            </a:extLst>
          </p:cNvPr>
          <p:cNvSpPr/>
          <p:nvPr/>
        </p:nvSpPr>
        <p:spPr>
          <a:xfrm>
            <a:off x="12417505" y="3717418"/>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Nacional da Indústria </a:t>
            </a:r>
          </a:p>
          <a:p>
            <a:pPr algn="ctr"/>
            <a:r>
              <a:rPr lang="pt-BR" sz="2000" dirty="0"/>
              <a:t>(CNI)</a:t>
            </a:r>
          </a:p>
        </p:txBody>
      </p:sp>
      <p:sp>
        <p:nvSpPr>
          <p:cNvPr id="14" name="Retângulo 13">
            <a:extLst>
              <a:ext uri="{FF2B5EF4-FFF2-40B4-BE49-F238E27FC236}">
                <a16:creationId xmlns:a16="http://schemas.microsoft.com/office/drawing/2014/main" id="{FCF39B56-27D6-5806-BBED-F33A21D8E9DC}"/>
              </a:ext>
            </a:extLst>
          </p:cNvPr>
          <p:cNvSpPr/>
          <p:nvPr/>
        </p:nvSpPr>
        <p:spPr>
          <a:xfrm>
            <a:off x="12417505" y="4829933"/>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Nacional dos Trabalhadores no Comércio (CNTC)</a:t>
            </a:r>
          </a:p>
        </p:txBody>
      </p:sp>
      <p:sp>
        <p:nvSpPr>
          <p:cNvPr id="15" name="Retângulo 14">
            <a:extLst>
              <a:ext uri="{FF2B5EF4-FFF2-40B4-BE49-F238E27FC236}">
                <a16:creationId xmlns:a16="http://schemas.microsoft.com/office/drawing/2014/main" id="{A9635162-C62C-F5D4-B756-5DB998EA6BC0}"/>
              </a:ext>
            </a:extLst>
          </p:cNvPr>
          <p:cNvSpPr/>
          <p:nvPr/>
        </p:nvSpPr>
        <p:spPr>
          <a:xfrm>
            <a:off x="12417505" y="5942448"/>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Nacional dos Trabalhadores na Indústria </a:t>
            </a:r>
          </a:p>
          <a:p>
            <a:pPr algn="ctr"/>
            <a:r>
              <a:rPr lang="pt-BR" sz="2000" dirty="0"/>
              <a:t>(CNTI)</a:t>
            </a:r>
          </a:p>
        </p:txBody>
      </p:sp>
      <p:sp>
        <p:nvSpPr>
          <p:cNvPr id="16" name="Retângulo 15">
            <a:extLst>
              <a:ext uri="{FF2B5EF4-FFF2-40B4-BE49-F238E27FC236}">
                <a16:creationId xmlns:a16="http://schemas.microsoft.com/office/drawing/2014/main" id="{8037CED2-A671-2AC1-AEF5-7180D581E434}"/>
              </a:ext>
            </a:extLst>
          </p:cNvPr>
          <p:cNvSpPr/>
          <p:nvPr/>
        </p:nvSpPr>
        <p:spPr>
          <a:xfrm>
            <a:off x="12417505" y="7054963"/>
            <a:ext cx="4320000" cy="900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Confederação Nacional dos Trabalhadores na Agricultura (CONTAG)</a:t>
            </a:r>
          </a:p>
        </p:txBody>
      </p:sp>
      <p:sp>
        <p:nvSpPr>
          <p:cNvPr id="17" name="Retângulo 16">
            <a:extLst>
              <a:ext uri="{FF2B5EF4-FFF2-40B4-BE49-F238E27FC236}">
                <a16:creationId xmlns:a16="http://schemas.microsoft.com/office/drawing/2014/main" id="{ABDEA566-4156-629F-C045-857CF55ACB2E}"/>
              </a:ext>
            </a:extLst>
          </p:cNvPr>
          <p:cNvSpPr/>
          <p:nvPr/>
        </p:nvSpPr>
        <p:spPr>
          <a:xfrm>
            <a:off x="2469697" y="9262695"/>
            <a:ext cx="4320000" cy="720000"/>
          </a:xfrm>
          <a:prstGeom prst="rect">
            <a:avLst/>
          </a:prstGeom>
          <a:solidFill>
            <a:srgbClr val="4CA44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Presidente do Banco do Nordeste</a:t>
            </a:r>
          </a:p>
        </p:txBody>
      </p:sp>
      <p:sp>
        <p:nvSpPr>
          <p:cNvPr id="18" name="Retângulo 17">
            <a:extLst>
              <a:ext uri="{FF2B5EF4-FFF2-40B4-BE49-F238E27FC236}">
                <a16:creationId xmlns:a16="http://schemas.microsoft.com/office/drawing/2014/main" id="{CD3DC87C-F32C-9055-37A1-F443287BF6C8}"/>
              </a:ext>
            </a:extLst>
          </p:cNvPr>
          <p:cNvSpPr/>
          <p:nvPr/>
        </p:nvSpPr>
        <p:spPr>
          <a:xfrm>
            <a:off x="7278323" y="3445227"/>
            <a:ext cx="9884262" cy="6208464"/>
          </a:xfrm>
          <a:prstGeom prst="rect">
            <a:avLst/>
          </a:prstGeom>
          <a:no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ln>
                <a:solidFill>
                  <a:schemeClr val="tx1"/>
                </a:solidFill>
                <a:prstDash val="lgDash"/>
              </a:ln>
            </a:endParaRPr>
          </a:p>
        </p:txBody>
      </p:sp>
      <p:sp>
        <p:nvSpPr>
          <p:cNvPr id="19" name="Retângulo 18">
            <a:extLst>
              <a:ext uri="{FF2B5EF4-FFF2-40B4-BE49-F238E27FC236}">
                <a16:creationId xmlns:a16="http://schemas.microsoft.com/office/drawing/2014/main" id="{A57E4B16-489A-7B9F-C282-BD158C395C10}"/>
              </a:ext>
            </a:extLst>
          </p:cNvPr>
          <p:cNvSpPr/>
          <p:nvPr/>
        </p:nvSpPr>
        <p:spPr>
          <a:xfrm>
            <a:off x="9703306" y="9882086"/>
            <a:ext cx="4320000" cy="900000"/>
          </a:xfrm>
          <a:prstGeom prst="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Mandato de 1 ano </a:t>
            </a:r>
          </a:p>
          <a:p>
            <a:pPr algn="ctr"/>
            <a:r>
              <a:rPr lang="pt-BR" sz="2000" dirty="0"/>
              <a:t>(9 conselheiros – “Classistas” )</a:t>
            </a:r>
          </a:p>
        </p:txBody>
      </p:sp>
      <p:sp>
        <p:nvSpPr>
          <p:cNvPr id="21" name="Retângulo 20">
            <a:extLst>
              <a:ext uri="{FF2B5EF4-FFF2-40B4-BE49-F238E27FC236}">
                <a16:creationId xmlns:a16="http://schemas.microsoft.com/office/drawing/2014/main" id="{3124F2DE-B013-E2D8-BCFD-53F7345F16F4}"/>
              </a:ext>
            </a:extLst>
          </p:cNvPr>
          <p:cNvSpPr/>
          <p:nvPr/>
        </p:nvSpPr>
        <p:spPr>
          <a:xfrm>
            <a:off x="2268416" y="3445228"/>
            <a:ext cx="4678376" cy="6724724"/>
          </a:xfrm>
          <a:prstGeom prst="rect">
            <a:avLst/>
          </a:prstGeom>
          <a:noFill/>
          <a:ln w="38100">
            <a:solidFill>
              <a:srgbClr val="008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ln>
                <a:solidFill>
                  <a:schemeClr val="tx1"/>
                </a:solidFill>
                <a:prstDash val="lgDash"/>
              </a:ln>
            </a:endParaRPr>
          </a:p>
        </p:txBody>
      </p:sp>
      <p:sp>
        <p:nvSpPr>
          <p:cNvPr id="22" name="Retângulo 21">
            <a:extLst>
              <a:ext uri="{FF2B5EF4-FFF2-40B4-BE49-F238E27FC236}">
                <a16:creationId xmlns:a16="http://schemas.microsoft.com/office/drawing/2014/main" id="{FF8B7538-519A-AF25-E3C3-83D112510995}"/>
              </a:ext>
            </a:extLst>
          </p:cNvPr>
          <p:cNvSpPr/>
          <p:nvPr/>
        </p:nvSpPr>
        <p:spPr>
          <a:xfrm>
            <a:off x="2469697" y="10393220"/>
            <a:ext cx="4320000" cy="720000"/>
          </a:xfrm>
          <a:prstGeom prst="rect">
            <a:avLst/>
          </a:prstGeom>
          <a:solidFill>
            <a:srgbClr val="009035"/>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Permanentes </a:t>
            </a:r>
          </a:p>
          <a:p>
            <a:pPr algn="ctr"/>
            <a:r>
              <a:rPr lang="pt-BR" sz="2000" dirty="0"/>
              <a:t>(17 conselheiros)</a:t>
            </a:r>
          </a:p>
        </p:txBody>
      </p:sp>
      <p:sp>
        <p:nvSpPr>
          <p:cNvPr id="24" name="Retângulo 23">
            <a:extLst>
              <a:ext uri="{FF2B5EF4-FFF2-40B4-BE49-F238E27FC236}">
                <a16:creationId xmlns:a16="http://schemas.microsoft.com/office/drawing/2014/main" id="{5C82A47C-356C-2DFE-3995-9963453E0D3F}"/>
              </a:ext>
            </a:extLst>
          </p:cNvPr>
          <p:cNvSpPr/>
          <p:nvPr/>
        </p:nvSpPr>
        <p:spPr>
          <a:xfrm>
            <a:off x="2268416" y="11704052"/>
            <a:ext cx="16019583" cy="720000"/>
          </a:xfrm>
          <a:prstGeom prst="rect">
            <a:avLst/>
          </a:prstGeom>
          <a:solidFill>
            <a:srgbClr val="92D05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pt-BR" sz="2000" b="1" dirty="0">
                <a:solidFill>
                  <a:schemeClr val="tx1">
                    <a:lumMod val="75000"/>
                    <a:lumOff val="25000"/>
                  </a:schemeClr>
                </a:solidFill>
              </a:rPr>
              <a:t>Observação1</a:t>
            </a:r>
            <a:r>
              <a:rPr lang="pt-BR" sz="2000" dirty="0">
                <a:solidFill>
                  <a:schemeClr val="tx1">
                    <a:lumMod val="75000"/>
                    <a:lumOff val="25000"/>
                  </a:schemeClr>
                </a:solidFill>
              </a:rPr>
              <a:t>: Possibilidade de convocação de até 6 Ministros de Estado, os quais integrarão o Conselho com direito a voto.</a:t>
            </a:r>
          </a:p>
        </p:txBody>
      </p:sp>
      <p:sp>
        <p:nvSpPr>
          <p:cNvPr id="25" name="Retângulo 24">
            <a:extLst>
              <a:ext uri="{FF2B5EF4-FFF2-40B4-BE49-F238E27FC236}">
                <a16:creationId xmlns:a16="http://schemas.microsoft.com/office/drawing/2014/main" id="{11087687-8445-E219-B2FD-95A0E9C0154C}"/>
              </a:ext>
            </a:extLst>
          </p:cNvPr>
          <p:cNvSpPr/>
          <p:nvPr/>
        </p:nvSpPr>
        <p:spPr>
          <a:xfrm>
            <a:off x="2277775" y="12684797"/>
            <a:ext cx="16020000" cy="720000"/>
          </a:xfrm>
          <a:prstGeom prst="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pt-BR" sz="2000" b="1" dirty="0">
                <a:solidFill>
                  <a:schemeClr val="tx1">
                    <a:lumMod val="75000"/>
                    <a:lumOff val="25000"/>
                  </a:schemeClr>
                </a:solidFill>
              </a:rPr>
              <a:t>Observação2</a:t>
            </a:r>
            <a:r>
              <a:rPr lang="pt-BR" sz="2000" dirty="0">
                <a:solidFill>
                  <a:schemeClr val="tx1">
                    <a:lumMod val="75000"/>
                    <a:lumOff val="25000"/>
                  </a:schemeClr>
                </a:solidFill>
              </a:rPr>
              <a:t>: Quórum mínimo das reuniões é de 14 membros (maioria absoluta)</a:t>
            </a:r>
          </a:p>
        </p:txBody>
      </p:sp>
      <p:sp>
        <p:nvSpPr>
          <p:cNvPr id="20" name="Retângulo 19">
            <a:extLst>
              <a:ext uri="{FF2B5EF4-FFF2-40B4-BE49-F238E27FC236}">
                <a16:creationId xmlns:a16="http://schemas.microsoft.com/office/drawing/2014/main" id="{4EEDDA09-8BDC-08C7-3CE0-64FE01809FCA}"/>
              </a:ext>
            </a:extLst>
          </p:cNvPr>
          <p:cNvSpPr/>
          <p:nvPr/>
        </p:nvSpPr>
        <p:spPr>
          <a:xfrm>
            <a:off x="2469697" y="6639264"/>
            <a:ext cx="4320000" cy="72000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Ministro do Planejamento</a:t>
            </a:r>
          </a:p>
        </p:txBody>
      </p:sp>
      <p:sp>
        <p:nvSpPr>
          <p:cNvPr id="23" name="Retângulo 22">
            <a:extLst>
              <a:ext uri="{FF2B5EF4-FFF2-40B4-BE49-F238E27FC236}">
                <a16:creationId xmlns:a16="http://schemas.microsoft.com/office/drawing/2014/main" id="{05B47FF6-267A-F335-2B1B-08D3F8481396}"/>
              </a:ext>
            </a:extLst>
          </p:cNvPr>
          <p:cNvSpPr/>
          <p:nvPr/>
        </p:nvSpPr>
        <p:spPr>
          <a:xfrm>
            <a:off x="2447604" y="7518990"/>
            <a:ext cx="4320000" cy="72000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000" dirty="0"/>
              <a:t>Ministro da Gestão Pública</a:t>
            </a:r>
          </a:p>
        </p:txBody>
      </p:sp>
    </p:spTree>
    <p:extLst>
      <p:ext uri="{BB962C8B-B14F-4D97-AF65-F5344CB8AC3E}">
        <p14:creationId xmlns:p14="http://schemas.microsoft.com/office/powerpoint/2010/main" val="399300665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Trend 2021 by Hislide - yellow and grey">
      <a:dk1>
        <a:srgbClr val="232422"/>
      </a:dk1>
      <a:lt1>
        <a:srgbClr val="FFFFFF"/>
      </a:lt1>
      <a:dk2>
        <a:srgbClr val="7E8089"/>
      </a:dk2>
      <a:lt2>
        <a:srgbClr val="EFF0EF"/>
      </a:lt2>
      <a:accent1>
        <a:srgbClr val="F2DC4B"/>
      </a:accent1>
      <a:accent2>
        <a:srgbClr val="F2DC4B"/>
      </a:accent2>
      <a:accent3>
        <a:srgbClr val="F2DC4B"/>
      </a:accent3>
      <a:accent4>
        <a:srgbClr val="F6E787"/>
      </a:accent4>
      <a:accent5>
        <a:srgbClr val="93969C"/>
      </a:accent5>
      <a:accent6>
        <a:srgbClr val="B3B6BA"/>
      </a:accent6>
      <a:hlink>
        <a:srgbClr val="7E8089"/>
      </a:hlink>
      <a:folHlink>
        <a:srgbClr val="93969C"/>
      </a:folHlink>
    </a:clrScheme>
    <a:fontScheme name="Personalizada 1">
      <a:majorFont>
        <a:latin typeface="Raleway"/>
        <a:ea typeface="Helvetica Neue Medium"/>
        <a:cs typeface="Helvetica Neue Medium"/>
      </a:majorFont>
      <a:minorFont>
        <a:latin typeface="Raleway"/>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DD66"/>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DD66"/>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3724</TotalTime>
  <Words>597</Words>
  <Application>Microsoft Office PowerPoint</Application>
  <PresentationFormat>Personalizar</PresentationFormat>
  <Paragraphs>99</Paragraphs>
  <Slides>7</Slides>
  <Notes>0</Notes>
  <HiddenSlides>0</HiddenSlides>
  <MMClips>0</MMClips>
  <ScaleCrop>false</ScaleCrop>
  <HeadingPairs>
    <vt:vector size="4" baseType="variant">
      <vt:variant>
        <vt:lpstr>Tema</vt:lpstr>
      </vt:variant>
      <vt:variant>
        <vt:i4>1</vt:i4>
      </vt:variant>
      <vt:variant>
        <vt:lpstr>Títulos de slides</vt:lpstr>
      </vt:variant>
      <vt:variant>
        <vt:i4>7</vt:i4>
      </vt:variant>
    </vt:vector>
  </HeadingPairs>
  <TitlesOfParts>
    <vt:vector size="8" baseType="lpstr">
      <vt:lpstr>White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Agnelo Câmara de Mesquita Júnior</dc:creator>
  <cp:lastModifiedBy>Camila Leandro</cp:lastModifiedBy>
  <cp:revision>732</cp:revision>
  <dcterms:modified xsi:type="dcterms:W3CDTF">2023-05-02T14:34:01Z</dcterms:modified>
</cp:coreProperties>
</file>