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1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395" r:id="rId17"/>
    <p:sldId id="270" r:id="rId18"/>
    <p:sldId id="396" r:id="rId19"/>
    <p:sldId id="271" r:id="rId20"/>
    <p:sldId id="272" r:id="rId21"/>
    <p:sldId id="273" r:id="rId22"/>
    <p:sldId id="274" r:id="rId23"/>
    <p:sldId id="278" r:id="rId24"/>
    <p:sldId id="397" r:id="rId25"/>
    <p:sldId id="398" r:id="rId26"/>
    <p:sldId id="275" r:id="rId27"/>
    <p:sldId id="276" r:id="rId28"/>
    <p:sldId id="28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9" r:id="rId38"/>
    <p:sldId id="39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3" r:id="rId69"/>
    <p:sldId id="322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60" r:id="rId102"/>
    <p:sldId id="357" r:id="rId103"/>
    <p:sldId id="358" r:id="rId104"/>
    <p:sldId id="359" r:id="rId105"/>
    <p:sldId id="361" r:id="rId106"/>
    <p:sldId id="362" r:id="rId107"/>
    <p:sldId id="363" r:id="rId108"/>
    <p:sldId id="364" r:id="rId109"/>
    <p:sldId id="365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dministração" id="{0AC09A63-C986-4D64-8C23-993547A1BF5D}">
          <p14:sldIdLst>
            <p14:sldId id="256"/>
          </p14:sldIdLst>
        </p14:section>
        <p14:section name="Associar Processos a Filas" id="{F66395B1-D104-4BC8-AF11-F59713A255D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</p14:sldIdLst>
        </p14:section>
        <p14:section name="Distribuição" id="{AC5D770A-D6D9-4202-816C-50BABED09FE6}">
          <p14:sldIdLst>
            <p14:sldId id="266"/>
            <p14:sldId id="267"/>
            <p14:sldId id="395"/>
            <p14:sldId id="270"/>
            <p14:sldId id="396"/>
            <p14:sldId id="271"/>
            <p14:sldId id="272"/>
            <p14:sldId id="273"/>
            <p14:sldId id="274"/>
            <p14:sldId id="278"/>
            <p14:sldId id="397"/>
            <p14:sldId id="398"/>
            <p14:sldId id="275"/>
            <p14:sldId id="276"/>
            <p14:sldId id="287"/>
            <p14:sldId id="279"/>
            <p14:sldId id="280"/>
          </p14:sldIdLst>
        </p14:section>
        <p14:section name="Meus Processos" id="{B4A94196-7D31-4DE1-9B8E-4897D96ED028}">
          <p14:sldIdLst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Telas no Processo" id="{CA2F5519-B0CA-468D-8863-AB134941F976}">
          <p14:sldIdLst>
            <p14:sldId id="289"/>
            <p14:sldId id="39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Triagem" id="{D08F3031-1066-4929-9BC6-07A27DE389BE}">
          <p14:sldIdLst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Análise" id="{C0967784-C386-4E6C-9EDD-F54040C69652}">
          <p14:sldIdLst>
            <p14:sldId id="319"/>
            <p14:sldId id="323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</p14:sldIdLst>
        </p14:section>
        <p14:section name="Revisão" id="{C69A4060-730E-457C-B544-EFB0CC9377E2}">
          <p14:sldIdLst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60"/>
            <p14:sldId id="357"/>
            <p14:sldId id="358"/>
            <p14:sldId id="359"/>
          </p14:sldIdLst>
        </p14:section>
        <p14:section name="Correção Análise" id="{9C26557F-45D0-4925-9D68-8908E422EF06}">
          <p14:sldIdLst>
            <p14:sldId id="361"/>
            <p14:sldId id="362"/>
            <p14:sldId id="363"/>
            <p14:sldId id="364"/>
            <p14:sldId id="365"/>
            <p14:sldId id="368"/>
            <p14:sldId id="369"/>
          </p14:sldIdLst>
        </p14:section>
        <p14:section name="Voltar para a Fila" id="{6122E9EF-86A8-46E6-B24D-6452EC4A19E5}">
          <p14:sldIdLst>
            <p14:sldId id="370"/>
            <p14:sldId id="371"/>
            <p14:sldId id="372"/>
            <p14:sldId id="373"/>
            <p14:sldId id="374"/>
            <p14:sldId id="375"/>
            <p14:sldId id="376"/>
          </p14:sldIdLst>
        </p14:section>
        <p14:section name="Fluxo Finalizado" id="{FB724502-6F8B-4915-A53B-2874390BE751}">
          <p14:sldIdLst>
            <p14:sldId id="377"/>
            <p14:sldId id="378"/>
            <p14:sldId id="379"/>
            <p14:sldId id="380"/>
          </p14:sldIdLst>
        </p14:section>
        <p14:section name="Triagem (Sem Análise)" id="{9F455853-CD3F-46E4-B744-AECECF9B36ED}">
          <p14:sldIdLst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</p14:sldIdLst>
        </p14:section>
        <p14:section name="Conclusão Processo" id="{AD6E6432-189E-45BA-B2D6-FBA0F1C78A38}">
          <p14:sldIdLst>
            <p14:sldId id="392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74EA4-103A-4674-A73F-76354A4E4386}" v="29" dt="2020-06-30T12:20:53.141"/>
    <p1510:client id="{0D82DC01-1D2B-421C-94DD-5E4C6B7C8417}" v="13933" dt="2019-07-09T20:50:32.828"/>
    <p1510:client id="{5BE139EC-193E-4BA1-BFBC-61614EEB309D}" v="3" dt="2020-06-30T12:25:3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microsoft.com/office/2015/10/relationships/revisionInfo" Target="revisionInfo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ssa Cardoso Oesselmann" userId="S::clarissa.cardoso@anatel.gov.br::b87c2a55-9b24-45ce-ae0e-222d3900d5d9" providerId="AD" clId="Web-{5BE139EC-193E-4BA1-BFBC-61614EEB309D}"/>
    <pc:docChg chg="modSld">
      <pc:chgData name="Clarissa Cardoso Oesselmann" userId="S::clarissa.cardoso@anatel.gov.br::b87c2a55-9b24-45ce-ae0e-222d3900d5d9" providerId="AD" clId="Web-{5BE139EC-193E-4BA1-BFBC-61614EEB309D}" dt="2020-06-30T12:25:38.418" v="1"/>
      <pc:docMkLst>
        <pc:docMk/>
      </pc:docMkLst>
      <pc:sldChg chg="addSp delSp modSp">
        <pc:chgData name="Clarissa Cardoso Oesselmann" userId="S::clarissa.cardoso@anatel.gov.br::b87c2a55-9b24-45ce-ae0e-222d3900d5d9" providerId="AD" clId="Web-{5BE139EC-193E-4BA1-BFBC-61614EEB309D}" dt="2020-06-30T12:25:38.418" v="1"/>
        <pc:sldMkLst>
          <pc:docMk/>
          <pc:sldMk cId="2977532239" sldId="289"/>
        </pc:sldMkLst>
        <pc:picChg chg="add del mod">
          <ac:chgData name="Clarissa Cardoso Oesselmann" userId="S::clarissa.cardoso@anatel.gov.br::b87c2a55-9b24-45ce-ae0e-222d3900d5d9" providerId="AD" clId="Web-{5BE139EC-193E-4BA1-BFBC-61614EEB309D}" dt="2020-06-30T12:25:38.418" v="1"/>
          <ac:picMkLst>
            <pc:docMk/>
            <pc:sldMk cId="2977532239" sldId="289"/>
            <ac:picMk id="2" creationId="{5EFE5602-8403-4F66-B0C4-F4AB740B405D}"/>
          </ac:picMkLst>
        </pc:picChg>
      </pc:sldChg>
    </pc:docChg>
  </pc:docChgLst>
  <pc:docChgLst>
    <pc:chgData name="Clarissa Cardoso Oesselmann" userId="S::clarissa.cardoso@anatel.gov.br::b87c2a55-9b24-45ce-ae0e-222d3900d5d9" providerId="AD" clId="Web-{01D74EA4-103A-4674-A73F-76354A4E4386}"/>
    <pc:docChg chg="addSld delSld modSld sldOrd modSection">
      <pc:chgData name="Clarissa Cardoso Oesselmann" userId="S::clarissa.cardoso@anatel.gov.br::b87c2a55-9b24-45ce-ae0e-222d3900d5d9" providerId="AD" clId="Web-{01D74EA4-103A-4674-A73F-76354A4E4386}" dt="2020-06-30T12:20:53.141" v="25"/>
      <pc:docMkLst>
        <pc:docMk/>
      </pc:docMkLst>
      <pc:sldChg chg="modSp">
        <pc:chgData name="Clarissa Cardoso Oesselmann" userId="S::clarissa.cardoso@anatel.gov.br::b87c2a55-9b24-45ce-ae0e-222d3900d5d9" providerId="AD" clId="Web-{01D74EA4-103A-4674-A73F-76354A4E4386}" dt="2020-06-30T12:18:10.853" v="0" actId="14100"/>
        <pc:sldMkLst>
          <pc:docMk/>
          <pc:sldMk cId="317706644" sldId="271"/>
        </pc:sldMkLst>
        <pc:spChg chg="mod">
          <ac:chgData name="Clarissa Cardoso Oesselmann" userId="S::clarissa.cardoso@anatel.gov.br::b87c2a55-9b24-45ce-ae0e-222d3900d5d9" providerId="AD" clId="Web-{01D74EA4-103A-4674-A73F-76354A4E4386}" dt="2020-06-30T12:18:10.853" v="0" actId="14100"/>
          <ac:spMkLst>
            <pc:docMk/>
            <pc:sldMk cId="317706644" sldId="271"/>
            <ac:spMk id="11" creationId="{5C42DBBC-13CA-457B-A7BD-5A5A9E7D1C95}"/>
          </ac:spMkLst>
        </pc:spChg>
        <pc:cxnChg chg="mod">
          <ac:chgData name="Clarissa Cardoso Oesselmann" userId="S::clarissa.cardoso@anatel.gov.br::b87c2a55-9b24-45ce-ae0e-222d3900d5d9" providerId="AD" clId="Web-{01D74EA4-103A-4674-A73F-76354A4E4386}" dt="2020-06-30T12:18:10.853" v="0" actId="14100"/>
          <ac:cxnSpMkLst>
            <pc:docMk/>
            <pc:sldMk cId="317706644" sldId="271"/>
            <ac:cxnSpMk id="9" creationId="{21493853-5E29-458F-B25C-1093716C3BF2}"/>
          </ac:cxnSpMkLst>
        </pc:cxnChg>
      </pc:sldChg>
      <pc:sldChg chg="modSp">
        <pc:chgData name="Clarissa Cardoso Oesselmann" userId="S::clarissa.cardoso@anatel.gov.br::b87c2a55-9b24-45ce-ae0e-222d3900d5d9" providerId="AD" clId="Web-{01D74EA4-103A-4674-A73F-76354A4E4386}" dt="2020-06-30T12:18:25.541" v="1" actId="14100"/>
        <pc:sldMkLst>
          <pc:docMk/>
          <pc:sldMk cId="510305586" sldId="274"/>
        </pc:sldMkLst>
        <pc:spChg chg="mod">
          <ac:chgData name="Clarissa Cardoso Oesselmann" userId="S::clarissa.cardoso@anatel.gov.br::b87c2a55-9b24-45ce-ae0e-222d3900d5d9" providerId="AD" clId="Web-{01D74EA4-103A-4674-A73F-76354A4E4386}" dt="2020-06-30T12:18:25.541" v="1" actId="14100"/>
          <ac:spMkLst>
            <pc:docMk/>
            <pc:sldMk cId="510305586" sldId="274"/>
            <ac:spMk id="14" creationId="{5C42DBBC-13CA-457B-A7BD-5A5A9E7D1C95}"/>
          </ac:spMkLst>
        </pc:spChg>
      </pc:sldChg>
      <pc:sldChg chg="modSp">
        <pc:chgData name="Clarissa Cardoso Oesselmann" userId="S::clarissa.cardoso@anatel.gov.br::b87c2a55-9b24-45ce-ae0e-222d3900d5d9" providerId="AD" clId="Web-{01D74EA4-103A-4674-A73F-76354A4E4386}" dt="2020-06-30T12:18:48.183" v="6" actId="14100"/>
        <pc:sldMkLst>
          <pc:docMk/>
          <pc:sldMk cId="1299493332" sldId="278"/>
        </pc:sldMkLst>
        <pc:spChg chg="mod">
          <ac:chgData name="Clarissa Cardoso Oesselmann" userId="S::clarissa.cardoso@anatel.gov.br::b87c2a55-9b24-45ce-ae0e-222d3900d5d9" providerId="AD" clId="Web-{01D74EA4-103A-4674-A73F-76354A4E4386}" dt="2020-06-30T12:18:44.839" v="5" actId="14100"/>
          <ac:spMkLst>
            <pc:docMk/>
            <pc:sldMk cId="1299493332" sldId="278"/>
            <ac:spMk id="11" creationId="{5C42DBBC-13CA-457B-A7BD-5A5A9E7D1C95}"/>
          </ac:spMkLst>
        </pc:spChg>
        <pc:spChg chg="mod">
          <ac:chgData name="Clarissa Cardoso Oesselmann" userId="S::clarissa.cardoso@anatel.gov.br::b87c2a55-9b24-45ce-ae0e-222d3900d5d9" providerId="AD" clId="Web-{01D74EA4-103A-4674-A73F-76354A4E4386}" dt="2020-06-30T12:18:48.183" v="6" actId="14100"/>
          <ac:spMkLst>
            <pc:docMk/>
            <pc:sldMk cId="1299493332" sldId="278"/>
            <ac:spMk id="16" creationId="{E2099BD4-49CD-423F-92E1-33F3E8E6522B}"/>
          </ac:spMkLst>
        </pc:spChg>
        <pc:cxnChg chg="mod">
          <ac:chgData name="Clarissa Cardoso Oesselmann" userId="S::clarissa.cardoso@anatel.gov.br::b87c2a55-9b24-45ce-ae0e-222d3900d5d9" providerId="AD" clId="Web-{01D74EA4-103A-4674-A73F-76354A4E4386}" dt="2020-06-30T12:18:44.839" v="5" actId="14100"/>
          <ac:cxnSpMkLst>
            <pc:docMk/>
            <pc:sldMk cId="1299493332" sldId="278"/>
            <ac:cxnSpMk id="13" creationId="{F8624C3B-D223-4F78-97F5-C4E7074CC3CB}"/>
          </ac:cxnSpMkLst>
        </pc:cxnChg>
        <pc:cxnChg chg="mod">
          <ac:chgData name="Clarissa Cardoso Oesselmann" userId="S::clarissa.cardoso@anatel.gov.br::b87c2a55-9b24-45ce-ae0e-222d3900d5d9" providerId="AD" clId="Web-{01D74EA4-103A-4674-A73F-76354A4E4386}" dt="2020-06-30T12:18:48.183" v="6" actId="14100"/>
          <ac:cxnSpMkLst>
            <pc:docMk/>
            <pc:sldMk cId="1299493332" sldId="278"/>
            <ac:cxnSpMk id="17" creationId="{1C5A7891-617E-485F-AC78-2C97BF9E707F}"/>
          </ac:cxnSpMkLst>
        </pc:cxnChg>
      </pc:sldChg>
      <pc:sldChg chg="modSp">
        <pc:chgData name="Clarissa Cardoso Oesselmann" userId="S::clarissa.cardoso@anatel.gov.br::b87c2a55-9b24-45ce-ae0e-222d3900d5d9" providerId="AD" clId="Web-{01D74EA4-103A-4674-A73F-76354A4E4386}" dt="2020-06-30T12:20:06.858" v="10" actId="14100"/>
        <pc:sldMkLst>
          <pc:docMk/>
          <pc:sldMk cId="1219215500" sldId="283"/>
        </pc:sldMkLst>
        <pc:spChg chg="mod">
          <ac:chgData name="Clarissa Cardoso Oesselmann" userId="S::clarissa.cardoso@anatel.gov.br::b87c2a55-9b24-45ce-ae0e-222d3900d5d9" providerId="AD" clId="Web-{01D74EA4-103A-4674-A73F-76354A4E4386}" dt="2020-06-30T12:20:06.858" v="10" actId="14100"/>
          <ac:spMkLst>
            <pc:docMk/>
            <pc:sldMk cId="1219215500" sldId="283"/>
            <ac:spMk id="19" creationId="{3DBF10EB-7D6F-4485-8097-BE2AEB747DEF}"/>
          </ac:spMkLst>
        </pc:spChg>
        <pc:cxnChg chg="mod">
          <ac:chgData name="Clarissa Cardoso Oesselmann" userId="S::clarissa.cardoso@anatel.gov.br::b87c2a55-9b24-45ce-ae0e-222d3900d5d9" providerId="AD" clId="Web-{01D74EA4-103A-4674-A73F-76354A4E4386}" dt="2020-06-30T12:20:06.858" v="10" actId="14100"/>
          <ac:cxnSpMkLst>
            <pc:docMk/>
            <pc:sldMk cId="1219215500" sldId="283"/>
            <ac:cxnSpMk id="16" creationId="{7661E723-FC48-4E9B-ADAB-28CFE3B43EF2}"/>
          </ac:cxnSpMkLst>
        </pc:cxnChg>
      </pc:sldChg>
      <pc:sldChg chg="delSp modSp">
        <pc:chgData name="Clarissa Cardoso Oesselmann" userId="S::clarissa.cardoso@anatel.gov.br::b87c2a55-9b24-45ce-ae0e-222d3900d5d9" providerId="AD" clId="Web-{01D74EA4-103A-4674-A73F-76354A4E4386}" dt="2020-06-30T12:20:53.141" v="25"/>
        <pc:sldMkLst>
          <pc:docMk/>
          <pc:sldMk cId="2977532239" sldId="289"/>
        </pc:sldMkLst>
        <pc:spChg chg="mod">
          <ac:chgData name="Clarissa Cardoso Oesselmann" userId="S::clarissa.cardoso@anatel.gov.br::b87c2a55-9b24-45ce-ae0e-222d3900d5d9" providerId="AD" clId="Web-{01D74EA4-103A-4674-A73F-76354A4E4386}" dt="2020-06-30T12:20:50.563" v="24" actId="20577"/>
          <ac:spMkLst>
            <pc:docMk/>
            <pc:sldMk cId="2977532239" sldId="289"/>
            <ac:spMk id="105" creationId="{00000000-0000-0000-0000-000000000000}"/>
          </ac:spMkLst>
        </pc:spChg>
        <pc:picChg chg="del">
          <ac:chgData name="Clarissa Cardoso Oesselmann" userId="S::clarissa.cardoso@anatel.gov.br::b87c2a55-9b24-45ce-ae0e-222d3900d5d9" providerId="AD" clId="Web-{01D74EA4-103A-4674-A73F-76354A4E4386}" dt="2020-06-30T12:20:53.141" v="25"/>
          <ac:picMkLst>
            <pc:docMk/>
            <pc:sldMk cId="2977532239" sldId="289"/>
            <ac:picMk id="4" creationId="{CED07D8C-90E3-4317-AC6E-AF01346E04B0}"/>
          </ac:picMkLst>
        </pc:picChg>
      </pc:sldChg>
      <pc:sldChg chg="modSp">
        <pc:chgData name="Clarissa Cardoso Oesselmann" userId="S::clarissa.cardoso@anatel.gov.br::b87c2a55-9b24-45ce-ae0e-222d3900d5d9" providerId="AD" clId="Web-{01D74EA4-103A-4674-A73F-76354A4E4386}" dt="2020-06-30T12:18:56.230" v="7" actId="14100"/>
        <pc:sldMkLst>
          <pc:docMk/>
          <pc:sldMk cId="2037283673" sldId="397"/>
        </pc:sldMkLst>
        <pc:spChg chg="mod">
          <ac:chgData name="Clarissa Cardoso Oesselmann" userId="S::clarissa.cardoso@anatel.gov.br::b87c2a55-9b24-45ce-ae0e-222d3900d5d9" providerId="AD" clId="Web-{01D74EA4-103A-4674-A73F-76354A4E4386}" dt="2020-06-30T12:18:56.230" v="7" actId="14100"/>
          <ac:spMkLst>
            <pc:docMk/>
            <pc:sldMk cId="2037283673" sldId="397"/>
            <ac:spMk id="11" creationId="{5C42DBBC-13CA-457B-A7BD-5A5A9E7D1C95}"/>
          </ac:spMkLst>
        </pc:spChg>
      </pc:sldChg>
      <pc:sldChg chg="modSp">
        <pc:chgData name="Clarissa Cardoso Oesselmann" userId="S::clarissa.cardoso@anatel.gov.br::b87c2a55-9b24-45ce-ae0e-222d3900d5d9" providerId="AD" clId="Web-{01D74EA4-103A-4674-A73F-76354A4E4386}" dt="2020-06-30T12:19:12.450" v="9" actId="20577"/>
        <pc:sldMkLst>
          <pc:docMk/>
          <pc:sldMk cId="1483546652" sldId="398"/>
        </pc:sldMkLst>
        <pc:spChg chg="mod">
          <ac:chgData name="Clarissa Cardoso Oesselmann" userId="S::clarissa.cardoso@anatel.gov.br::b87c2a55-9b24-45ce-ae0e-222d3900d5d9" providerId="AD" clId="Web-{01D74EA4-103A-4674-A73F-76354A4E4386}" dt="2020-06-30T12:19:12.450" v="9" actId="20577"/>
          <ac:spMkLst>
            <pc:docMk/>
            <pc:sldMk cId="1483546652" sldId="398"/>
            <ac:spMk id="11" creationId="{5C42DBBC-13CA-457B-A7BD-5A5A9E7D1C95}"/>
          </ac:spMkLst>
        </pc:spChg>
      </pc:sldChg>
      <pc:sldChg chg="new del ord">
        <pc:chgData name="Clarissa Cardoso Oesselmann" userId="S::clarissa.cardoso@anatel.gov.br::b87c2a55-9b24-45ce-ae0e-222d3900d5d9" providerId="AD" clId="Web-{01D74EA4-103A-4674-A73F-76354A4E4386}" dt="2020-06-30T12:20:39.672" v="13"/>
        <pc:sldMkLst>
          <pc:docMk/>
          <pc:sldMk cId="1160488048" sldId="399"/>
        </pc:sldMkLst>
      </pc:sldChg>
      <pc:sldChg chg="add replId">
        <pc:chgData name="Clarissa Cardoso Oesselmann" userId="S::clarissa.cardoso@anatel.gov.br::b87c2a55-9b24-45ce-ae0e-222d3900d5d9" providerId="AD" clId="Web-{01D74EA4-103A-4674-A73F-76354A4E4386}" dt="2020-06-30T12:20:42.359" v="14"/>
        <pc:sldMkLst>
          <pc:docMk/>
          <pc:sldMk cId="3124131065" sldId="399"/>
        </pc:sldMkLst>
      </pc:sldChg>
    </pc:docChg>
  </pc:docChgLst>
  <pc:docChgLst>
    <pc:chgData name="Clarissa Cardoso Oesselmann" userId="b87c2a55-9b24-45ce-ae0e-222d3900d5d9" providerId="ADAL" clId="{0D82DC01-1D2B-421C-94DD-5E4C6B7C8417}"/>
    <pc:docChg chg="undo custSel addSld delSld modSld sldOrd addSection delSection modSection">
      <pc:chgData name="Clarissa Cardoso Oesselmann" userId="b87c2a55-9b24-45ce-ae0e-222d3900d5d9" providerId="ADAL" clId="{0D82DC01-1D2B-421C-94DD-5E4C6B7C8417}" dt="2019-07-09T20:50:32.828" v="16253" actId="478"/>
      <pc:docMkLst>
        <pc:docMk/>
      </pc:docMkLst>
      <pc:sldChg chg="addSp delSp modSp">
        <pc:chgData name="Clarissa Cardoso Oesselmann" userId="b87c2a55-9b24-45ce-ae0e-222d3900d5d9" providerId="ADAL" clId="{0D82DC01-1D2B-421C-94DD-5E4C6B7C8417}" dt="2019-07-08T14:22:13.709" v="1793" actId="1582"/>
        <pc:sldMkLst>
          <pc:docMk/>
          <pc:sldMk cId="0" sldId="256"/>
        </pc:sldMkLst>
        <pc:spChg chg="mod">
          <ac:chgData name="Clarissa Cardoso Oesselmann" userId="b87c2a55-9b24-45ce-ae0e-222d3900d5d9" providerId="ADAL" clId="{0D82DC01-1D2B-421C-94DD-5E4C6B7C8417}" dt="2019-07-08T14:22:13.709" v="1793" actId="1582"/>
          <ac:spMkLst>
            <pc:docMk/>
            <pc:sldMk cId="0" sldId="256"/>
            <ac:spMk id="17" creationId="{1AC0D09D-A350-4C50-9728-4C21D76DF275}"/>
          </ac:spMkLst>
        </pc:spChg>
        <pc:spChg chg="mod">
          <ac:chgData name="Clarissa Cardoso Oesselmann" userId="b87c2a55-9b24-45ce-ae0e-222d3900d5d9" providerId="ADAL" clId="{0D82DC01-1D2B-421C-94DD-5E4C6B7C8417}" dt="2019-07-08T14:22:13.709" v="1793" actId="1582"/>
          <ac:spMkLst>
            <pc:docMk/>
            <pc:sldMk cId="0" sldId="256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22:13.709" v="1793" actId="1582"/>
          <ac:spMkLst>
            <pc:docMk/>
            <pc:sldMk cId="0" sldId="256"/>
            <ac:spMk id="19" creationId="{3DBF10EB-7D6F-4485-8097-BE2AEB747DEF}"/>
          </ac:spMkLst>
        </pc:spChg>
        <pc:spChg chg="mod">
          <ac:chgData name="Clarissa Cardoso Oesselmann" userId="b87c2a55-9b24-45ce-ae0e-222d3900d5d9" providerId="ADAL" clId="{0D82DC01-1D2B-421C-94DD-5E4C6B7C8417}" dt="2019-07-08T13:22:54.900" v="138" actId="20577"/>
          <ac:spMkLst>
            <pc:docMk/>
            <pc:sldMk cId="0" sldId="256"/>
            <ac:spMk id="105" creationId="{00000000-0000-0000-0000-000000000000}"/>
          </ac:spMkLst>
        </pc:spChg>
        <pc:picChg chg="add mod ord">
          <ac:chgData name="Clarissa Cardoso Oesselmann" userId="b87c2a55-9b24-45ce-ae0e-222d3900d5d9" providerId="ADAL" clId="{0D82DC01-1D2B-421C-94DD-5E4C6B7C8417}" dt="2019-07-08T13:20:35.310" v="98" actId="167"/>
          <ac:picMkLst>
            <pc:docMk/>
            <pc:sldMk cId="0" sldId="256"/>
            <ac:picMk id="3" creationId="{D3107987-723F-4DA6-B848-1030B1AB11F8}"/>
          </ac:picMkLst>
        </pc:picChg>
        <pc:picChg chg="del">
          <ac:chgData name="Clarissa Cardoso Oesselmann" userId="b87c2a55-9b24-45ce-ae0e-222d3900d5d9" providerId="ADAL" clId="{0D82DC01-1D2B-421C-94DD-5E4C6B7C8417}" dt="2019-07-08T13:20:14.311" v="96" actId="478"/>
          <ac:picMkLst>
            <pc:docMk/>
            <pc:sldMk cId="0" sldId="256"/>
            <ac:picMk id="4" creationId="{89410A71-F675-4F12-9212-DC6E6BE9138F}"/>
          </ac:picMkLst>
        </pc:picChg>
        <pc:cxnChg chg="mod">
          <ac:chgData name="Clarissa Cardoso Oesselmann" userId="b87c2a55-9b24-45ce-ae0e-222d3900d5d9" providerId="ADAL" clId="{0D82DC01-1D2B-421C-94DD-5E4C6B7C8417}" dt="2019-07-08T14:22:13.709" v="1793" actId="1582"/>
          <ac:cxnSpMkLst>
            <pc:docMk/>
            <pc:sldMk cId="0" sldId="256"/>
            <ac:cxnSpMk id="16" creationId="{7661E723-FC48-4E9B-ADAB-28CFE3B43EF2}"/>
          </ac:cxnSpMkLst>
        </pc:cxnChg>
      </pc:sldChg>
      <pc:sldChg chg="delSp modSp add">
        <pc:chgData name="Clarissa Cardoso Oesselmann" userId="b87c2a55-9b24-45ce-ae0e-222d3900d5d9" providerId="ADAL" clId="{0D82DC01-1D2B-421C-94DD-5E4C6B7C8417}" dt="2019-07-08T14:21:55.525" v="1792" actId="1582"/>
        <pc:sldMkLst>
          <pc:docMk/>
          <pc:sldMk cId="3575898805" sldId="257"/>
        </pc:sldMkLst>
        <pc:spChg chg="del">
          <ac:chgData name="Clarissa Cardoso Oesselmann" userId="b87c2a55-9b24-45ce-ae0e-222d3900d5d9" providerId="ADAL" clId="{0D82DC01-1D2B-421C-94DD-5E4C6B7C8417}" dt="2019-07-08T13:27:37.147" v="229" actId="478"/>
          <ac:spMkLst>
            <pc:docMk/>
            <pc:sldMk cId="3575898805" sldId="257"/>
            <ac:spMk id="17" creationId="{1AC0D09D-A350-4C50-9728-4C21D76DF275}"/>
          </ac:spMkLst>
        </pc:spChg>
        <pc:spChg chg="mod">
          <ac:chgData name="Clarissa Cardoso Oesselmann" userId="b87c2a55-9b24-45ce-ae0e-222d3900d5d9" providerId="ADAL" clId="{0D82DC01-1D2B-421C-94DD-5E4C6B7C8417}" dt="2019-07-08T14:21:55.525" v="1792" actId="1582"/>
          <ac:spMkLst>
            <pc:docMk/>
            <pc:sldMk cId="3575898805" sldId="257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21:55.525" v="1792" actId="1582"/>
          <ac:spMkLst>
            <pc:docMk/>
            <pc:sldMk cId="3575898805" sldId="257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8T14:21:55.525" v="1792" actId="1582"/>
          <ac:cxnSpMkLst>
            <pc:docMk/>
            <pc:sldMk cId="3575898805" sldId="257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8T14:21:44.670" v="1791" actId="1582"/>
        <pc:sldMkLst>
          <pc:docMk/>
          <pc:sldMk cId="3111118790" sldId="258"/>
        </pc:sldMkLst>
        <pc:spChg chg="mod">
          <ac:chgData name="Clarissa Cardoso Oesselmann" userId="b87c2a55-9b24-45ce-ae0e-222d3900d5d9" providerId="ADAL" clId="{0D82DC01-1D2B-421C-94DD-5E4C6B7C8417}" dt="2019-07-08T14:21:44.670" v="1791" actId="1582"/>
          <ac:spMkLst>
            <pc:docMk/>
            <pc:sldMk cId="3111118790" sldId="258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21:44.670" v="1791" actId="1582"/>
          <ac:spMkLst>
            <pc:docMk/>
            <pc:sldMk cId="3111118790" sldId="258"/>
            <ac:spMk id="19" creationId="{3DBF10EB-7D6F-4485-8097-BE2AEB747DEF}"/>
          </ac:spMkLst>
        </pc:spChg>
        <pc:spChg chg="mod">
          <ac:chgData name="Clarissa Cardoso Oesselmann" userId="b87c2a55-9b24-45ce-ae0e-222d3900d5d9" providerId="ADAL" clId="{0D82DC01-1D2B-421C-94DD-5E4C6B7C8417}" dt="2019-07-08T13:29:55.128" v="528" actId="20577"/>
          <ac:spMkLst>
            <pc:docMk/>
            <pc:sldMk cId="3111118790" sldId="258"/>
            <ac:spMk id="105" creationId="{00000000-0000-0000-0000-000000000000}"/>
          </ac:spMkLst>
        </pc:spChg>
        <pc:picChg chg="del">
          <ac:chgData name="Clarissa Cardoso Oesselmann" userId="b87c2a55-9b24-45ce-ae0e-222d3900d5d9" providerId="ADAL" clId="{0D82DC01-1D2B-421C-94DD-5E4C6B7C8417}" dt="2019-07-08T13:30:01.993" v="529" actId="478"/>
          <ac:picMkLst>
            <pc:docMk/>
            <pc:sldMk cId="3111118790" sldId="258"/>
            <ac:picMk id="3" creationId="{D3107987-723F-4DA6-B848-1030B1AB11F8}"/>
          </ac:picMkLst>
        </pc:picChg>
        <pc:picChg chg="add del mod ord">
          <ac:chgData name="Clarissa Cardoso Oesselmann" userId="b87c2a55-9b24-45ce-ae0e-222d3900d5d9" providerId="ADAL" clId="{0D82DC01-1D2B-421C-94DD-5E4C6B7C8417}" dt="2019-07-08T13:32:19.095" v="740" actId="478"/>
          <ac:picMkLst>
            <pc:docMk/>
            <pc:sldMk cId="3111118790" sldId="258"/>
            <ac:picMk id="4" creationId="{6786F289-DD37-4C11-A2D2-EAFFD8B21927}"/>
          </ac:picMkLst>
        </pc:picChg>
        <pc:picChg chg="add mod ord">
          <ac:chgData name="Clarissa Cardoso Oesselmann" userId="b87c2a55-9b24-45ce-ae0e-222d3900d5d9" providerId="ADAL" clId="{0D82DC01-1D2B-421C-94DD-5E4C6B7C8417}" dt="2019-07-08T13:32:32.414" v="742" actId="167"/>
          <ac:picMkLst>
            <pc:docMk/>
            <pc:sldMk cId="3111118790" sldId="258"/>
            <ac:picMk id="7" creationId="{7662FCE8-D3C5-44C4-9796-2D6C399FA14C}"/>
          </ac:picMkLst>
        </pc:picChg>
        <pc:cxnChg chg="mod">
          <ac:chgData name="Clarissa Cardoso Oesselmann" userId="b87c2a55-9b24-45ce-ae0e-222d3900d5d9" providerId="ADAL" clId="{0D82DC01-1D2B-421C-94DD-5E4C6B7C8417}" dt="2019-07-08T14:21:44.670" v="1791" actId="1582"/>
          <ac:cxnSpMkLst>
            <pc:docMk/>
            <pc:sldMk cId="3111118790" sldId="258"/>
            <ac:cxnSpMk id="16" creationId="{7661E723-FC48-4E9B-ADAB-28CFE3B43EF2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8T14:21:34.509" v="1790" actId="1582"/>
        <pc:sldMkLst>
          <pc:docMk/>
          <pc:sldMk cId="2717102513" sldId="259"/>
        </pc:sldMkLst>
        <pc:spChg chg="mod">
          <ac:chgData name="Clarissa Cardoso Oesselmann" userId="b87c2a55-9b24-45ce-ae0e-222d3900d5d9" providerId="ADAL" clId="{0D82DC01-1D2B-421C-94DD-5E4C6B7C8417}" dt="2019-07-08T14:21:34.509" v="1790" actId="1582"/>
          <ac:spMkLst>
            <pc:docMk/>
            <pc:sldMk cId="2717102513" sldId="259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21:34.509" v="1790" actId="1582"/>
          <ac:spMkLst>
            <pc:docMk/>
            <pc:sldMk cId="2717102513" sldId="259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8T14:21:34.509" v="1790" actId="1582"/>
          <ac:cxnSpMkLst>
            <pc:docMk/>
            <pc:sldMk cId="2717102513" sldId="259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8T14:21:21.878" v="1789" actId="1582"/>
        <pc:sldMkLst>
          <pc:docMk/>
          <pc:sldMk cId="528877358" sldId="260"/>
        </pc:sldMkLst>
        <pc:spChg chg="add mod">
          <ac:chgData name="Clarissa Cardoso Oesselmann" userId="b87c2a55-9b24-45ce-ae0e-222d3900d5d9" providerId="ADAL" clId="{0D82DC01-1D2B-421C-94DD-5E4C6B7C8417}" dt="2019-07-08T14:21:21.878" v="1789" actId="1582"/>
          <ac:spMkLst>
            <pc:docMk/>
            <pc:sldMk cId="528877358" sldId="260"/>
            <ac:spMk id="14" creationId="{8AE2C7E4-58C3-40C8-9F5C-9780841294D8}"/>
          </ac:spMkLst>
        </pc:spChg>
        <pc:spChg chg="add mod">
          <ac:chgData name="Clarissa Cardoso Oesselmann" userId="b87c2a55-9b24-45ce-ae0e-222d3900d5d9" providerId="ADAL" clId="{0D82DC01-1D2B-421C-94DD-5E4C6B7C8417}" dt="2019-07-08T14:21:21.878" v="1789" actId="1582"/>
          <ac:spMkLst>
            <pc:docMk/>
            <pc:sldMk cId="528877358" sldId="260"/>
            <ac:spMk id="15" creationId="{ABD00B9D-BB7C-42F0-86C4-3DBEACA72D04}"/>
          </ac:spMkLst>
        </pc:spChg>
        <pc:spChg chg="mod">
          <ac:chgData name="Clarissa Cardoso Oesselmann" userId="b87c2a55-9b24-45ce-ae0e-222d3900d5d9" providerId="ADAL" clId="{0D82DC01-1D2B-421C-94DD-5E4C6B7C8417}" dt="2019-07-08T14:21:21.878" v="1789" actId="1582"/>
          <ac:spMkLst>
            <pc:docMk/>
            <pc:sldMk cId="528877358" sldId="260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21:21.878" v="1789" actId="1582"/>
          <ac:spMkLst>
            <pc:docMk/>
            <pc:sldMk cId="528877358" sldId="260"/>
            <ac:spMk id="19" creationId="{3DBF10EB-7D6F-4485-8097-BE2AEB747DEF}"/>
          </ac:spMkLst>
        </pc:spChg>
        <pc:picChg chg="add del mod ord">
          <ac:chgData name="Clarissa Cardoso Oesselmann" userId="b87c2a55-9b24-45ce-ae0e-222d3900d5d9" providerId="ADAL" clId="{0D82DC01-1D2B-421C-94DD-5E4C6B7C8417}" dt="2019-07-08T13:41:15.094" v="991" actId="478"/>
          <ac:picMkLst>
            <pc:docMk/>
            <pc:sldMk cId="528877358" sldId="260"/>
            <ac:picMk id="5" creationId="{1308B419-9E08-4904-BE91-8C7072EF4127}"/>
          </ac:picMkLst>
        </pc:picChg>
        <pc:picChg chg="del">
          <ac:chgData name="Clarissa Cardoso Oesselmann" userId="b87c2a55-9b24-45ce-ae0e-222d3900d5d9" providerId="ADAL" clId="{0D82DC01-1D2B-421C-94DD-5E4C6B7C8417}" dt="2019-07-08T13:36:30.897" v="871" actId="478"/>
          <ac:picMkLst>
            <pc:docMk/>
            <pc:sldMk cId="528877358" sldId="260"/>
            <ac:picMk id="7" creationId="{7662FCE8-D3C5-44C4-9796-2D6C399FA14C}"/>
          </ac:picMkLst>
        </pc:picChg>
        <pc:picChg chg="add mod ord">
          <ac:chgData name="Clarissa Cardoso Oesselmann" userId="b87c2a55-9b24-45ce-ae0e-222d3900d5d9" providerId="ADAL" clId="{0D82DC01-1D2B-421C-94DD-5E4C6B7C8417}" dt="2019-07-08T13:41:29.096" v="993" actId="167"/>
          <ac:picMkLst>
            <pc:docMk/>
            <pc:sldMk cId="528877358" sldId="260"/>
            <ac:picMk id="25" creationId="{17DE99F1-312B-4D56-A4D8-2B40213DF5EE}"/>
          </ac:picMkLst>
        </pc:picChg>
        <pc:cxnChg chg="add mod">
          <ac:chgData name="Clarissa Cardoso Oesselmann" userId="b87c2a55-9b24-45ce-ae0e-222d3900d5d9" providerId="ADAL" clId="{0D82DC01-1D2B-421C-94DD-5E4C6B7C8417}" dt="2019-07-08T14:21:21.878" v="1789" actId="1582"/>
          <ac:cxnSpMkLst>
            <pc:docMk/>
            <pc:sldMk cId="528877358" sldId="260"/>
            <ac:cxnSpMk id="13" creationId="{1958217B-D87D-4D46-BFF2-B5CCA57F2664}"/>
          </ac:cxnSpMkLst>
        </pc:cxnChg>
        <pc:cxnChg chg="mod">
          <ac:chgData name="Clarissa Cardoso Oesselmann" userId="b87c2a55-9b24-45ce-ae0e-222d3900d5d9" providerId="ADAL" clId="{0D82DC01-1D2B-421C-94DD-5E4C6B7C8417}" dt="2019-07-08T14:21:21.878" v="1789" actId="1582"/>
          <ac:cxnSpMkLst>
            <pc:docMk/>
            <pc:sldMk cId="528877358" sldId="260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8T14:20:23.239" v="1788" actId="1582"/>
        <pc:sldMkLst>
          <pc:docMk/>
          <pc:sldMk cId="1800508856" sldId="261"/>
        </pc:sldMkLst>
        <pc:spChg chg="del mod">
          <ac:chgData name="Clarissa Cardoso Oesselmann" userId="b87c2a55-9b24-45ce-ae0e-222d3900d5d9" providerId="ADAL" clId="{0D82DC01-1D2B-421C-94DD-5E4C6B7C8417}" dt="2019-07-08T13:40:07.368" v="990" actId="478"/>
          <ac:spMkLst>
            <pc:docMk/>
            <pc:sldMk cId="1800508856" sldId="261"/>
            <ac:spMk id="14" creationId="{8AE2C7E4-58C3-40C8-9F5C-9780841294D8}"/>
          </ac:spMkLst>
        </pc:spChg>
        <pc:spChg chg="del">
          <ac:chgData name="Clarissa Cardoso Oesselmann" userId="b87c2a55-9b24-45ce-ae0e-222d3900d5d9" providerId="ADAL" clId="{0D82DC01-1D2B-421C-94DD-5E4C6B7C8417}" dt="2019-07-08T13:40:04.866" v="988" actId="478"/>
          <ac:spMkLst>
            <pc:docMk/>
            <pc:sldMk cId="1800508856" sldId="261"/>
            <ac:spMk id="15" creationId="{ABD00B9D-BB7C-42F0-86C4-3DBEACA72D04}"/>
          </ac:spMkLst>
        </pc:spChg>
        <pc:spChg chg="mod">
          <ac:chgData name="Clarissa Cardoso Oesselmann" userId="b87c2a55-9b24-45ce-ae0e-222d3900d5d9" providerId="ADAL" clId="{0D82DC01-1D2B-421C-94DD-5E4C6B7C8417}" dt="2019-07-08T14:20:23.239" v="1788" actId="1582"/>
          <ac:spMkLst>
            <pc:docMk/>
            <pc:sldMk cId="1800508856" sldId="261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20:11.407" v="1787" actId="1582"/>
          <ac:spMkLst>
            <pc:docMk/>
            <pc:sldMk cId="1800508856" sldId="261"/>
            <ac:spMk id="19" creationId="{3DBF10EB-7D6F-4485-8097-BE2AEB747DEF}"/>
          </ac:spMkLst>
        </pc:spChg>
        <pc:picChg chg="add del mod ord">
          <ac:chgData name="Clarissa Cardoso Oesselmann" userId="b87c2a55-9b24-45ce-ae0e-222d3900d5d9" providerId="ADAL" clId="{0D82DC01-1D2B-421C-94DD-5E4C6B7C8417}" dt="2019-07-08T13:41:32.966" v="994" actId="478"/>
          <ac:picMkLst>
            <pc:docMk/>
            <pc:sldMk cId="1800508856" sldId="261"/>
            <ac:picMk id="3" creationId="{AD238F50-0316-4BAB-A813-8B24BD8B859B}"/>
          </ac:picMkLst>
        </pc:picChg>
        <pc:picChg chg="del">
          <ac:chgData name="Clarissa Cardoso Oesselmann" userId="b87c2a55-9b24-45ce-ae0e-222d3900d5d9" providerId="ADAL" clId="{0D82DC01-1D2B-421C-94DD-5E4C6B7C8417}" dt="2019-07-08T13:38:18.576" v="981" actId="478"/>
          <ac:picMkLst>
            <pc:docMk/>
            <pc:sldMk cId="1800508856" sldId="261"/>
            <ac:picMk id="5" creationId="{1308B419-9E08-4904-BE91-8C7072EF4127}"/>
          </ac:picMkLst>
        </pc:picChg>
        <pc:picChg chg="add mod ord">
          <ac:chgData name="Clarissa Cardoso Oesselmann" userId="b87c2a55-9b24-45ce-ae0e-222d3900d5d9" providerId="ADAL" clId="{0D82DC01-1D2B-421C-94DD-5E4C6B7C8417}" dt="2019-07-08T14:20:11.407" v="1787" actId="1582"/>
          <ac:picMkLst>
            <pc:docMk/>
            <pc:sldMk cId="1800508856" sldId="261"/>
            <ac:picMk id="10" creationId="{213925B0-A6E9-46E9-B917-4D4160BDDE3B}"/>
          </ac:picMkLst>
        </pc:picChg>
        <pc:cxnChg chg="del mod">
          <ac:chgData name="Clarissa Cardoso Oesselmann" userId="b87c2a55-9b24-45ce-ae0e-222d3900d5d9" providerId="ADAL" clId="{0D82DC01-1D2B-421C-94DD-5E4C6B7C8417}" dt="2019-07-08T13:40:05.899" v="989" actId="478"/>
          <ac:cxnSpMkLst>
            <pc:docMk/>
            <pc:sldMk cId="1800508856" sldId="261"/>
            <ac:cxnSpMk id="13" creationId="{1958217B-D87D-4D46-BFF2-B5CCA57F2664}"/>
          </ac:cxnSpMkLst>
        </pc:cxnChg>
        <pc:cxnChg chg="mod">
          <ac:chgData name="Clarissa Cardoso Oesselmann" userId="b87c2a55-9b24-45ce-ae0e-222d3900d5d9" providerId="ADAL" clId="{0D82DC01-1D2B-421C-94DD-5E4C6B7C8417}" dt="2019-07-08T14:20:23.239" v="1788" actId="1582"/>
          <ac:cxnSpMkLst>
            <pc:docMk/>
            <pc:sldMk cId="1800508856" sldId="261"/>
            <ac:cxnSpMk id="16" creationId="{7661E723-FC48-4E9B-ADAB-28CFE3B43EF2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8T14:19:57.903" v="1785" actId="1582"/>
        <pc:sldMkLst>
          <pc:docMk/>
          <pc:sldMk cId="2450040817" sldId="262"/>
        </pc:sldMkLst>
        <pc:spChg chg="mod">
          <ac:chgData name="Clarissa Cardoso Oesselmann" userId="b87c2a55-9b24-45ce-ae0e-222d3900d5d9" providerId="ADAL" clId="{0D82DC01-1D2B-421C-94DD-5E4C6B7C8417}" dt="2019-07-08T14:19:57.903" v="1785" actId="1582"/>
          <ac:spMkLst>
            <pc:docMk/>
            <pc:sldMk cId="2450040817" sldId="262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19:57.903" v="1785" actId="1582"/>
          <ac:spMkLst>
            <pc:docMk/>
            <pc:sldMk cId="2450040817" sldId="262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8T14:19:57.903" v="1785" actId="1582"/>
          <ac:cxnSpMkLst>
            <pc:docMk/>
            <pc:sldMk cId="2450040817" sldId="262"/>
            <ac:cxnSpMk id="16" creationId="{7661E723-FC48-4E9B-ADAB-28CFE3B43EF2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8T14:19:49.704" v="1784" actId="1582"/>
        <pc:sldMkLst>
          <pc:docMk/>
          <pc:sldMk cId="2482802765" sldId="263"/>
        </pc:sldMkLst>
        <pc:spChg chg="mod">
          <ac:chgData name="Clarissa Cardoso Oesselmann" userId="b87c2a55-9b24-45ce-ae0e-222d3900d5d9" providerId="ADAL" clId="{0D82DC01-1D2B-421C-94DD-5E4C6B7C8417}" dt="2019-07-08T14:19:49.704" v="1784" actId="1582"/>
          <ac:spMkLst>
            <pc:docMk/>
            <pc:sldMk cId="2482802765" sldId="263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19:49.704" v="1784" actId="1582"/>
          <ac:spMkLst>
            <pc:docMk/>
            <pc:sldMk cId="2482802765" sldId="263"/>
            <ac:spMk id="19" creationId="{3DBF10EB-7D6F-4485-8097-BE2AEB747DEF}"/>
          </ac:spMkLst>
        </pc:spChg>
        <pc:picChg chg="mod">
          <ac:chgData name="Clarissa Cardoso Oesselmann" userId="b87c2a55-9b24-45ce-ae0e-222d3900d5d9" providerId="ADAL" clId="{0D82DC01-1D2B-421C-94DD-5E4C6B7C8417}" dt="2019-07-08T13:46:09.001" v="1315" actId="1076"/>
          <ac:picMkLst>
            <pc:docMk/>
            <pc:sldMk cId="2482802765" sldId="263"/>
            <ac:picMk id="10" creationId="{213925B0-A6E9-46E9-B917-4D4160BDDE3B}"/>
          </ac:picMkLst>
        </pc:picChg>
        <pc:cxnChg chg="mod">
          <ac:chgData name="Clarissa Cardoso Oesselmann" userId="b87c2a55-9b24-45ce-ae0e-222d3900d5d9" providerId="ADAL" clId="{0D82DC01-1D2B-421C-94DD-5E4C6B7C8417}" dt="2019-07-08T14:19:49.704" v="1784" actId="1582"/>
          <ac:cxnSpMkLst>
            <pc:docMk/>
            <pc:sldMk cId="2482802765" sldId="263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8T14:19:30.816" v="1782" actId="1036"/>
        <pc:sldMkLst>
          <pc:docMk/>
          <pc:sldMk cId="402763110" sldId="264"/>
        </pc:sldMkLst>
        <pc:spChg chg="mod">
          <ac:chgData name="Clarissa Cardoso Oesselmann" userId="b87c2a55-9b24-45ce-ae0e-222d3900d5d9" providerId="ADAL" clId="{0D82DC01-1D2B-421C-94DD-5E4C6B7C8417}" dt="2019-07-08T14:19:30.816" v="1782" actId="1036"/>
          <ac:spMkLst>
            <pc:docMk/>
            <pc:sldMk cId="402763110" sldId="264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19:21.777" v="1779" actId="1582"/>
          <ac:spMkLst>
            <pc:docMk/>
            <pc:sldMk cId="402763110" sldId="264"/>
            <ac:spMk id="19" creationId="{3DBF10EB-7D6F-4485-8097-BE2AEB747DEF}"/>
          </ac:spMkLst>
        </pc:spChg>
        <pc:picChg chg="add del mod ord">
          <ac:chgData name="Clarissa Cardoso Oesselmann" userId="b87c2a55-9b24-45ce-ae0e-222d3900d5d9" providerId="ADAL" clId="{0D82DC01-1D2B-421C-94DD-5E4C6B7C8417}" dt="2019-07-08T13:57:56.393" v="1607" actId="478"/>
          <ac:picMkLst>
            <pc:docMk/>
            <pc:sldMk cId="402763110" sldId="264"/>
            <ac:picMk id="3" creationId="{FDE300AA-0DA9-484C-87C7-00211F9E4E9F}"/>
          </ac:picMkLst>
        </pc:picChg>
        <pc:picChg chg="del">
          <ac:chgData name="Clarissa Cardoso Oesselmann" userId="b87c2a55-9b24-45ce-ae0e-222d3900d5d9" providerId="ADAL" clId="{0D82DC01-1D2B-421C-94DD-5E4C6B7C8417}" dt="2019-07-08T13:47:04.009" v="1446" actId="478"/>
          <ac:picMkLst>
            <pc:docMk/>
            <pc:sldMk cId="402763110" sldId="264"/>
            <ac:picMk id="10" creationId="{213925B0-A6E9-46E9-B917-4D4160BDDE3B}"/>
          </ac:picMkLst>
        </pc:picChg>
        <pc:picChg chg="add mod ord">
          <ac:chgData name="Clarissa Cardoso Oesselmann" userId="b87c2a55-9b24-45ce-ae0e-222d3900d5d9" providerId="ADAL" clId="{0D82DC01-1D2B-421C-94DD-5E4C6B7C8417}" dt="2019-07-08T13:58:21.482" v="1612" actId="1076"/>
          <ac:picMkLst>
            <pc:docMk/>
            <pc:sldMk cId="402763110" sldId="264"/>
            <ac:picMk id="12" creationId="{AB679C08-B4C7-4664-8F03-53E63C530F89}"/>
          </ac:picMkLst>
        </pc:picChg>
        <pc:cxnChg chg="mod">
          <ac:chgData name="Clarissa Cardoso Oesselmann" userId="b87c2a55-9b24-45ce-ae0e-222d3900d5d9" providerId="ADAL" clId="{0D82DC01-1D2B-421C-94DD-5E4C6B7C8417}" dt="2019-07-08T14:19:30.816" v="1782" actId="1036"/>
          <ac:cxnSpMkLst>
            <pc:docMk/>
            <pc:sldMk cId="402763110" sldId="264"/>
            <ac:cxnSpMk id="16" creationId="{7661E723-FC48-4E9B-ADAB-28CFE3B43EF2}"/>
          </ac:cxnSpMkLst>
        </pc:cxnChg>
      </pc:sldChg>
      <pc:sldChg chg="modSp add ord">
        <pc:chgData name="Clarissa Cardoso Oesselmann" userId="b87c2a55-9b24-45ce-ae0e-222d3900d5d9" providerId="ADAL" clId="{0D82DC01-1D2B-421C-94DD-5E4C6B7C8417}" dt="2019-07-08T14:19:41.287" v="1783" actId="1582"/>
        <pc:sldMkLst>
          <pc:docMk/>
          <pc:sldMk cId="909247397" sldId="265"/>
        </pc:sldMkLst>
        <pc:spChg chg="mod">
          <ac:chgData name="Clarissa Cardoso Oesselmann" userId="b87c2a55-9b24-45ce-ae0e-222d3900d5d9" providerId="ADAL" clId="{0D82DC01-1D2B-421C-94DD-5E4C6B7C8417}" dt="2019-07-08T14:19:41.287" v="1783" actId="1582"/>
          <ac:spMkLst>
            <pc:docMk/>
            <pc:sldMk cId="909247397" sldId="265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19:41.287" v="1783" actId="1582"/>
          <ac:spMkLst>
            <pc:docMk/>
            <pc:sldMk cId="909247397" sldId="265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8T14:19:41.287" v="1783" actId="1582"/>
          <ac:cxnSpMkLst>
            <pc:docMk/>
            <pc:sldMk cId="909247397" sldId="265"/>
            <ac:cxnSpMk id="16" creationId="{7661E723-FC48-4E9B-ADAB-28CFE3B43EF2}"/>
          </ac:cxnSpMkLst>
        </pc:cxnChg>
      </pc:sldChg>
      <pc:sldChg chg="addSp delSp modSp add del">
        <pc:chgData name="Clarissa Cardoso Oesselmann" userId="b87c2a55-9b24-45ce-ae0e-222d3900d5d9" providerId="ADAL" clId="{0D82DC01-1D2B-421C-94DD-5E4C6B7C8417}" dt="2019-07-08T14:12:10.240" v="1685" actId="2696"/>
        <pc:sldMkLst>
          <pc:docMk/>
          <pc:sldMk cId="3406124338" sldId="266"/>
        </pc:sldMkLst>
        <pc:spChg chg="add del mod">
          <ac:chgData name="Clarissa Cardoso Oesselmann" userId="b87c2a55-9b24-45ce-ae0e-222d3900d5d9" providerId="ADAL" clId="{0D82DC01-1D2B-421C-94DD-5E4C6B7C8417}" dt="2019-07-08T14:12:02.851" v="1683" actId="14100"/>
          <ac:spMkLst>
            <pc:docMk/>
            <pc:sldMk cId="3406124338" sldId="266"/>
            <ac:spMk id="18" creationId="{26AAE55C-802F-49B8-9ABF-9902D9AAF2E5}"/>
          </ac:spMkLst>
        </pc:spChg>
        <pc:spChg chg="add del">
          <ac:chgData name="Clarissa Cardoso Oesselmann" userId="b87c2a55-9b24-45ce-ae0e-222d3900d5d9" providerId="ADAL" clId="{0D82DC01-1D2B-421C-94DD-5E4C6B7C8417}" dt="2019-07-08T14:11:54.299" v="1681" actId="478"/>
          <ac:spMkLst>
            <pc:docMk/>
            <pc:sldMk cId="3406124338" sldId="266"/>
            <ac:spMk id="19" creationId="{3DBF10EB-7D6F-4485-8097-BE2AEB747DEF}"/>
          </ac:spMkLst>
        </pc:spChg>
        <pc:picChg chg="add mod ord">
          <ac:chgData name="Clarissa Cardoso Oesselmann" userId="b87c2a55-9b24-45ce-ae0e-222d3900d5d9" providerId="ADAL" clId="{0D82DC01-1D2B-421C-94DD-5E4C6B7C8417}" dt="2019-07-08T14:11:17.189" v="1679" actId="167"/>
          <ac:picMkLst>
            <pc:docMk/>
            <pc:sldMk cId="3406124338" sldId="266"/>
            <ac:picMk id="3" creationId="{C06E5BDC-2BDF-43C9-8326-25F01415B0FE}"/>
          </ac:picMkLst>
        </pc:picChg>
        <pc:picChg chg="del">
          <ac:chgData name="Clarissa Cardoso Oesselmann" userId="b87c2a55-9b24-45ce-ae0e-222d3900d5d9" providerId="ADAL" clId="{0D82DC01-1D2B-421C-94DD-5E4C6B7C8417}" dt="2019-07-08T13:59:42.978" v="1677" actId="478"/>
          <ac:picMkLst>
            <pc:docMk/>
            <pc:sldMk cId="3406124338" sldId="266"/>
            <ac:picMk id="12" creationId="{AB679C08-B4C7-4664-8F03-53E63C530F89}"/>
          </ac:picMkLst>
        </pc:picChg>
        <pc:cxnChg chg="add del mod">
          <ac:chgData name="Clarissa Cardoso Oesselmann" userId="b87c2a55-9b24-45ce-ae0e-222d3900d5d9" providerId="ADAL" clId="{0D82DC01-1D2B-421C-94DD-5E4C6B7C8417}" dt="2019-07-08T14:12:06.635" v="1684" actId="14100"/>
          <ac:cxnSpMkLst>
            <pc:docMk/>
            <pc:sldMk cId="3406124338" sldId="266"/>
            <ac:cxnSpMk id="16" creationId="{7661E723-FC48-4E9B-ADAB-28CFE3B43EF2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8T14:19:00.376" v="1778" actId="1582"/>
        <pc:sldMkLst>
          <pc:docMk/>
          <pc:sldMk cId="4074954236" sldId="266"/>
        </pc:sldMkLst>
        <pc:spChg chg="mod">
          <ac:chgData name="Clarissa Cardoso Oesselmann" userId="b87c2a55-9b24-45ce-ae0e-222d3900d5d9" providerId="ADAL" clId="{0D82DC01-1D2B-421C-94DD-5E4C6B7C8417}" dt="2019-07-08T14:19:00.376" v="1778" actId="1582"/>
          <ac:spMkLst>
            <pc:docMk/>
            <pc:sldMk cId="4074954236" sldId="266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8T14:19:00.376" v="1778" actId="1582"/>
          <ac:spMkLst>
            <pc:docMk/>
            <pc:sldMk cId="4074954236" sldId="266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8T14:19:00.376" v="1778" actId="1582"/>
          <ac:cxnSpMkLst>
            <pc:docMk/>
            <pc:sldMk cId="4074954236" sldId="266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8T14:32:20.884" v="2001" actId="20577"/>
        <pc:sldMkLst>
          <pc:docMk/>
          <pc:sldMk cId="2184599228" sldId="267"/>
        </pc:sldMkLst>
        <pc:spChg chg="add mod">
          <ac:chgData name="Clarissa Cardoso Oesselmann" userId="b87c2a55-9b24-45ce-ae0e-222d3900d5d9" providerId="ADAL" clId="{0D82DC01-1D2B-421C-94DD-5E4C6B7C8417}" dt="2019-07-08T14:18:38.910" v="1776" actId="14100"/>
          <ac:spMkLst>
            <pc:docMk/>
            <pc:sldMk cId="2184599228" sldId="267"/>
            <ac:spMk id="10" creationId="{00DE3A49-CAD5-4B87-AFDE-ABE8C0C73393}"/>
          </ac:spMkLst>
        </pc:spChg>
        <pc:spChg chg="add mod">
          <ac:chgData name="Clarissa Cardoso Oesselmann" userId="b87c2a55-9b24-45ce-ae0e-222d3900d5d9" providerId="ADAL" clId="{0D82DC01-1D2B-421C-94DD-5E4C6B7C8417}" dt="2019-07-08T14:28:31.787" v="1853" actId="122"/>
          <ac:spMkLst>
            <pc:docMk/>
            <pc:sldMk cId="2184599228" sldId="267"/>
            <ac:spMk id="11" creationId="{5C42DBBC-13CA-457B-A7BD-5A5A9E7D1C95}"/>
          </ac:spMkLst>
        </pc:spChg>
        <pc:spChg chg="del mod">
          <ac:chgData name="Clarissa Cardoso Oesselmann" userId="b87c2a55-9b24-45ce-ae0e-222d3900d5d9" providerId="ADAL" clId="{0D82DC01-1D2B-421C-94DD-5E4C6B7C8417}" dt="2019-07-08T14:17:18.985" v="1773" actId="478"/>
          <ac:spMkLst>
            <pc:docMk/>
            <pc:sldMk cId="2184599228" sldId="267"/>
            <ac:spMk id="18" creationId="{26AAE55C-802F-49B8-9ABF-9902D9AAF2E5}"/>
          </ac:spMkLst>
        </pc:spChg>
        <pc:spChg chg="del mod">
          <ac:chgData name="Clarissa Cardoso Oesselmann" userId="b87c2a55-9b24-45ce-ae0e-222d3900d5d9" providerId="ADAL" clId="{0D82DC01-1D2B-421C-94DD-5E4C6B7C8417}" dt="2019-07-08T14:17:18.985" v="1773" actId="478"/>
          <ac:spMkLst>
            <pc:docMk/>
            <pc:sldMk cId="2184599228" sldId="267"/>
            <ac:spMk id="19" creationId="{3DBF10EB-7D6F-4485-8097-BE2AEB747DEF}"/>
          </ac:spMkLst>
        </pc:spChg>
        <pc:spChg chg="mod">
          <ac:chgData name="Clarissa Cardoso Oesselmann" userId="b87c2a55-9b24-45ce-ae0e-222d3900d5d9" providerId="ADAL" clId="{0D82DC01-1D2B-421C-94DD-5E4C6B7C8417}" dt="2019-07-08T14:32:20.884" v="2001" actId="20577"/>
          <ac:spMkLst>
            <pc:docMk/>
            <pc:sldMk cId="2184599228" sldId="267"/>
            <ac:spMk id="105" creationId="{00000000-0000-0000-0000-000000000000}"/>
          </ac:spMkLst>
        </pc:spChg>
        <pc:picChg chg="del">
          <ac:chgData name="Clarissa Cardoso Oesselmann" userId="b87c2a55-9b24-45ce-ae0e-222d3900d5d9" providerId="ADAL" clId="{0D82DC01-1D2B-421C-94DD-5E4C6B7C8417}" dt="2019-07-08T14:14:35.845" v="1767" actId="478"/>
          <ac:picMkLst>
            <pc:docMk/>
            <pc:sldMk cId="2184599228" sldId="267"/>
            <ac:picMk id="3" creationId="{D3107987-723F-4DA6-B848-1030B1AB11F8}"/>
          </ac:picMkLst>
        </pc:picChg>
        <pc:picChg chg="add mod ord">
          <ac:chgData name="Clarissa Cardoso Oesselmann" userId="b87c2a55-9b24-45ce-ae0e-222d3900d5d9" providerId="ADAL" clId="{0D82DC01-1D2B-421C-94DD-5E4C6B7C8417}" dt="2019-07-08T14:15:38.920" v="1769" actId="167"/>
          <ac:picMkLst>
            <pc:docMk/>
            <pc:sldMk cId="2184599228" sldId="267"/>
            <ac:picMk id="4" creationId="{3754B157-5CB8-4614-A58F-60718AE199A5}"/>
          </ac:picMkLst>
        </pc:picChg>
        <pc:cxnChg chg="add mod">
          <ac:chgData name="Clarissa Cardoso Oesselmann" userId="b87c2a55-9b24-45ce-ae0e-222d3900d5d9" providerId="ADAL" clId="{0D82DC01-1D2B-421C-94DD-5E4C6B7C8417}" dt="2019-07-08T14:28:29.870" v="1852" actId="14100"/>
          <ac:cxnSpMkLst>
            <pc:docMk/>
            <pc:sldMk cId="2184599228" sldId="267"/>
            <ac:cxnSpMk id="9" creationId="{21493853-5E29-458F-B25C-1093716C3BF2}"/>
          </ac:cxnSpMkLst>
        </pc:cxnChg>
        <pc:cxnChg chg="del mod">
          <ac:chgData name="Clarissa Cardoso Oesselmann" userId="b87c2a55-9b24-45ce-ae0e-222d3900d5d9" providerId="ADAL" clId="{0D82DC01-1D2B-421C-94DD-5E4C6B7C8417}" dt="2019-07-08T14:17:18.985" v="1773" actId="478"/>
          <ac:cxnSpMkLst>
            <pc:docMk/>
            <pc:sldMk cId="2184599228" sldId="267"/>
            <ac:cxnSpMk id="16" creationId="{7661E723-FC48-4E9B-ADAB-28CFE3B43EF2}"/>
          </ac:cxnSpMkLst>
        </pc:cxnChg>
      </pc:sldChg>
      <pc:sldChg chg="addSp delSp modSp add del">
        <pc:chgData name="Clarissa Cardoso Oesselmann" userId="b87c2a55-9b24-45ce-ae0e-222d3900d5d9" providerId="ADAL" clId="{0D82DC01-1D2B-421C-94DD-5E4C6B7C8417}" dt="2019-07-08T14:34:32.516" v="2124" actId="2696"/>
        <pc:sldMkLst>
          <pc:docMk/>
          <pc:sldMk cId="1377066253" sldId="268"/>
        </pc:sldMkLst>
        <pc:spChg chg="mod">
          <ac:chgData name="Clarissa Cardoso Oesselmann" userId="b87c2a55-9b24-45ce-ae0e-222d3900d5d9" providerId="ADAL" clId="{0D82DC01-1D2B-421C-94DD-5E4C6B7C8417}" dt="2019-07-08T14:29:14.092" v="1861" actId="1038"/>
          <ac:spMkLst>
            <pc:docMk/>
            <pc:sldMk cId="1377066253" sldId="268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8T14:34:14.948" v="2122" actId="122"/>
          <ac:spMkLst>
            <pc:docMk/>
            <pc:sldMk cId="1377066253" sldId="268"/>
            <ac:spMk id="11" creationId="{5C42DBBC-13CA-457B-A7BD-5A5A9E7D1C95}"/>
          </ac:spMkLst>
        </pc:spChg>
        <pc:spChg chg="add">
          <ac:chgData name="Clarissa Cardoso Oesselmann" userId="b87c2a55-9b24-45ce-ae0e-222d3900d5d9" providerId="ADAL" clId="{0D82DC01-1D2B-421C-94DD-5E4C6B7C8417}" dt="2019-07-08T14:32:27.531" v="2003"/>
          <ac:spMkLst>
            <pc:docMk/>
            <pc:sldMk cId="1377066253" sldId="268"/>
            <ac:spMk id="14" creationId="{51EBB27F-1EDA-4739-811C-E9D942ABC27B}"/>
          </ac:spMkLst>
        </pc:spChg>
        <pc:spChg chg="del">
          <ac:chgData name="Clarissa Cardoso Oesselmann" userId="b87c2a55-9b24-45ce-ae0e-222d3900d5d9" providerId="ADAL" clId="{0D82DC01-1D2B-421C-94DD-5E4C6B7C8417}" dt="2019-07-08T14:32:27.280" v="2002" actId="478"/>
          <ac:spMkLst>
            <pc:docMk/>
            <pc:sldMk cId="1377066253" sldId="268"/>
            <ac:spMk id="105" creationId="{00000000-0000-0000-0000-000000000000}"/>
          </ac:spMkLst>
        </pc:spChg>
        <pc:cxnChg chg="mod">
          <ac:chgData name="Clarissa Cardoso Oesselmann" userId="b87c2a55-9b24-45ce-ae0e-222d3900d5d9" providerId="ADAL" clId="{0D82DC01-1D2B-421C-94DD-5E4C6B7C8417}" dt="2019-07-08T14:29:18.447" v="1862" actId="1076"/>
          <ac:cxnSpMkLst>
            <pc:docMk/>
            <pc:sldMk cId="1377066253" sldId="268"/>
            <ac:cxnSpMk id="9" creationId="{21493853-5E29-458F-B25C-1093716C3BF2}"/>
          </ac:cxnSpMkLst>
        </pc:cxnChg>
      </pc:sldChg>
      <pc:sldChg chg="addSp delSp modSp add del">
        <pc:chgData name="Clarissa Cardoso Oesselmann" userId="b87c2a55-9b24-45ce-ae0e-222d3900d5d9" providerId="ADAL" clId="{0D82DC01-1D2B-421C-94DD-5E4C6B7C8417}" dt="2019-07-08T14:34:30.531" v="2123" actId="2696"/>
        <pc:sldMkLst>
          <pc:docMk/>
          <pc:sldMk cId="2500981876" sldId="269"/>
        </pc:sldMkLst>
        <pc:spChg chg="add">
          <ac:chgData name="Clarissa Cardoso Oesselmann" userId="b87c2a55-9b24-45ce-ae0e-222d3900d5d9" providerId="ADAL" clId="{0D82DC01-1D2B-421C-94DD-5E4C6B7C8417}" dt="2019-07-08T14:32:31.223" v="2005"/>
          <ac:spMkLst>
            <pc:docMk/>
            <pc:sldMk cId="2500981876" sldId="269"/>
            <ac:spMk id="7" creationId="{E2DCD51F-BDA4-4A42-B372-19C251FCA9AE}"/>
          </ac:spMkLst>
        </pc:spChg>
        <pc:spChg chg="mod">
          <ac:chgData name="Clarissa Cardoso Oesselmann" userId="b87c2a55-9b24-45ce-ae0e-222d3900d5d9" providerId="ADAL" clId="{0D82DC01-1D2B-421C-94DD-5E4C6B7C8417}" dt="2019-07-08T14:34:10.648" v="2121" actId="122"/>
          <ac:spMkLst>
            <pc:docMk/>
            <pc:sldMk cId="2500981876" sldId="269"/>
            <ac:spMk id="11" creationId="{5C42DBBC-13CA-457B-A7BD-5A5A9E7D1C95}"/>
          </ac:spMkLst>
        </pc:spChg>
        <pc:spChg chg="del">
          <ac:chgData name="Clarissa Cardoso Oesselmann" userId="b87c2a55-9b24-45ce-ae0e-222d3900d5d9" providerId="ADAL" clId="{0D82DC01-1D2B-421C-94DD-5E4C6B7C8417}" dt="2019-07-08T14:32:30.839" v="2004" actId="478"/>
          <ac:spMkLst>
            <pc:docMk/>
            <pc:sldMk cId="2500981876" sldId="269"/>
            <ac:spMk id="105" creationId="{00000000-0000-0000-0000-000000000000}"/>
          </ac:spMkLst>
        </pc:spChg>
      </pc:sldChg>
      <pc:sldChg chg="addSp delSp modSp add">
        <pc:chgData name="Clarissa Cardoso Oesselmann" userId="b87c2a55-9b24-45ce-ae0e-222d3900d5d9" providerId="ADAL" clId="{0D82DC01-1D2B-421C-94DD-5E4C6B7C8417}" dt="2019-07-08T14:34:07.838" v="2120" actId="122"/>
        <pc:sldMkLst>
          <pc:docMk/>
          <pc:sldMk cId="3832097901" sldId="270"/>
        </pc:sldMkLst>
        <pc:spChg chg="add">
          <ac:chgData name="Clarissa Cardoso Oesselmann" userId="b87c2a55-9b24-45ce-ae0e-222d3900d5d9" providerId="ADAL" clId="{0D82DC01-1D2B-421C-94DD-5E4C6B7C8417}" dt="2019-07-08T14:32:35.784" v="2007"/>
          <ac:spMkLst>
            <pc:docMk/>
            <pc:sldMk cId="3832097901" sldId="270"/>
            <ac:spMk id="7" creationId="{4F0074ED-8D44-4F1F-8BF3-F9EB593E1FD2}"/>
          </ac:spMkLst>
        </pc:spChg>
        <pc:spChg chg="mod">
          <ac:chgData name="Clarissa Cardoso Oesselmann" userId="b87c2a55-9b24-45ce-ae0e-222d3900d5d9" providerId="ADAL" clId="{0D82DC01-1D2B-421C-94DD-5E4C6B7C8417}" dt="2019-07-08T14:34:07.838" v="2120" actId="122"/>
          <ac:spMkLst>
            <pc:docMk/>
            <pc:sldMk cId="3832097901" sldId="270"/>
            <ac:spMk id="11" creationId="{5C42DBBC-13CA-457B-A7BD-5A5A9E7D1C95}"/>
          </ac:spMkLst>
        </pc:spChg>
        <pc:spChg chg="del">
          <ac:chgData name="Clarissa Cardoso Oesselmann" userId="b87c2a55-9b24-45ce-ae0e-222d3900d5d9" providerId="ADAL" clId="{0D82DC01-1D2B-421C-94DD-5E4C6B7C8417}" dt="2019-07-08T14:32:35.487" v="2006" actId="478"/>
          <ac:spMkLst>
            <pc:docMk/>
            <pc:sldMk cId="3832097901" sldId="270"/>
            <ac:spMk id="105" creationId="{00000000-0000-0000-0000-000000000000}"/>
          </ac:spMkLst>
        </pc:spChg>
      </pc:sldChg>
      <pc:sldChg chg="modSp add">
        <pc:chgData name="Clarissa Cardoso Oesselmann" userId="b87c2a55-9b24-45ce-ae0e-222d3900d5d9" providerId="ADAL" clId="{0D82DC01-1D2B-421C-94DD-5E4C6B7C8417}" dt="2019-07-08T14:37:27.181" v="2137" actId="20577"/>
        <pc:sldMkLst>
          <pc:docMk/>
          <pc:sldMk cId="317706644" sldId="271"/>
        </pc:sldMkLst>
        <pc:spChg chg="mod">
          <ac:chgData name="Clarissa Cardoso Oesselmann" userId="b87c2a55-9b24-45ce-ae0e-222d3900d5d9" providerId="ADAL" clId="{0D82DC01-1D2B-421C-94DD-5E4C6B7C8417}" dt="2019-07-08T14:33:14.827" v="2014" actId="14100"/>
          <ac:spMkLst>
            <pc:docMk/>
            <pc:sldMk cId="317706644" sldId="271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8T14:37:27.181" v="2137" actId="20577"/>
          <ac:spMkLst>
            <pc:docMk/>
            <pc:sldMk cId="317706644" sldId="271"/>
            <ac:spMk id="11" creationId="{5C42DBBC-13CA-457B-A7BD-5A5A9E7D1C95}"/>
          </ac:spMkLst>
        </pc:spChg>
        <pc:cxnChg chg="mod">
          <ac:chgData name="Clarissa Cardoso Oesselmann" userId="b87c2a55-9b24-45ce-ae0e-222d3900d5d9" providerId="ADAL" clId="{0D82DC01-1D2B-421C-94DD-5E4C6B7C8417}" dt="2019-07-08T14:34:03.910" v="2118" actId="14100"/>
          <ac:cxnSpMkLst>
            <pc:docMk/>
            <pc:sldMk cId="317706644" sldId="271"/>
            <ac:cxnSpMk id="9" creationId="{21493853-5E29-458F-B25C-1093716C3B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7:33:09.755" v="3026" actId="167"/>
        <pc:sldMkLst>
          <pc:docMk/>
          <pc:sldMk cId="540132901" sldId="272"/>
        </pc:sldMkLst>
        <pc:spChg chg="mod">
          <ac:chgData name="Clarissa Cardoso Oesselmann" userId="b87c2a55-9b24-45ce-ae0e-222d3900d5d9" providerId="ADAL" clId="{0D82DC01-1D2B-421C-94DD-5E4C6B7C8417}" dt="2019-07-08T14:38:49.661" v="2333" actId="14100"/>
          <ac:spMkLst>
            <pc:docMk/>
            <pc:sldMk cId="540132901" sldId="272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8T14:38:39.909" v="2331" actId="1076"/>
          <ac:spMkLst>
            <pc:docMk/>
            <pc:sldMk cId="540132901" sldId="272"/>
            <ac:spMk id="11" creationId="{5C42DBBC-13CA-457B-A7BD-5A5A9E7D1C95}"/>
          </ac:spMkLst>
        </pc:spChg>
        <pc:spChg chg="add mod">
          <ac:chgData name="Clarissa Cardoso Oesselmann" userId="b87c2a55-9b24-45ce-ae0e-222d3900d5d9" providerId="ADAL" clId="{0D82DC01-1D2B-421C-94DD-5E4C6B7C8417}" dt="2019-07-08T14:38:57.091" v="2335" actId="1076"/>
          <ac:spMkLst>
            <pc:docMk/>
            <pc:sldMk cId="540132901" sldId="272"/>
            <ac:spMk id="12" creationId="{473EEFB5-4486-4ACC-92DE-4956E2398DB8}"/>
          </ac:spMkLst>
        </pc:spChg>
        <pc:picChg chg="add mod ord">
          <ac:chgData name="Clarissa Cardoso Oesselmann" userId="b87c2a55-9b24-45ce-ae0e-222d3900d5d9" providerId="ADAL" clId="{0D82DC01-1D2B-421C-94DD-5E4C6B7C8417}" dt="2019-07-09T17:33:09.755" v="3026" actId="167"/>
          <ac:picMkLst>
            <pc:docMk/>
            <pc:sldMk cId="540132901" sldId="272"/>
            <ac:picMk id="3" creationId="{B7CB3372-CF2F-456C-9CEB-00073259F2B0}"/>
          </ac:picMkLst>
        </pc:picChg>
        <pc:picChg chg="del">
          <ac:chgData name="Clarissa Cardoso Oesselmann" userId="b87c2a55-9b24-45ce-ae0e-222d3900d5d9" providerId="ADAL" clId="{0D82DC01-1D2B-421C-94DD-5E4C6B7C8417}" dt="2019-07-08T14:39:23.125" v="2340" actId="478"/>
          <ac:picMkLst>
            <pc:docMk/>
            <pc:sldMk cId="540132901" sldId="272"/>
            <ac:picMk id="4" creationId="{3754B157-5CB8-4614-A58F-60718AE199A5}"/>
          </ac:picMkLst>
        </pc:picChg>
        <pc:picChg chg="add del mod ord">
          <ac:chgData name="Clarissa Cardoso Oesselmann" userId="b87c2a55-9b24-45ce-ae0e-222d3900d5d9" providerId="ADAL" clId="{0D82DC01-1D2B-421C-94DD-5E4C6B7C8417}" dt="2019-07-09T17:32:56.229" v="3024" actId="478"/>
          <ac:picMkLst>
            <pc:docMk/>
            <pc:sldMk cId="540132901" sldId="272"/>
            <ac:picMk id="16" creationId="{AA745F1C-851B-4EFF-853A-65F91C76963B}"/>
          </ac:picMkLst>
        </pc:picChg>
        <pc:cxnChg chg="mod">
          <ac:chgData name="Clarissa Cardoso Oesselmann" userId="b87c2a55-9b24-45ce-ae0e-222d3900d5d9" providerId="ADAL" clId="{0D82DC01-1D2B-421C-94DD-5E4C6B7C8417}" dt="2019-07-08T14:39:00.982" v="2336" actId="14100"/>
          <ac:cxnSpMkLst>
            <pc:docMk/>
            <pc:sldMk cId="540132901" sldId="272"/>
            <ac:cxnSpMk id="9" creationId="{21493853-5E29-458F-B25C-1093716C3BF2}"/>
          </ac:cxnSpMkLst>
        </pc:cxnChg>
        <pc:cxnChg chg="add mod">
          <ac:chgData name="Clarissa Cardoso Oesselmann" userId="b87c2a55-9b24-45ce-ae0e-222d3900d5d9" providerId="ADAL" clId="{0D82DC01-1D2B-421C-94DD-5E4C6B7C8417}" dt="2019-07-08T14:39:08.984" v="2339" actId="14100"/>
          <ac:cxnSpMkLst>
            <pc:docMk/>
            <pc:sldMk cId="540132901" sldId="272"/>
            <ac:cxnSpMk id="13" creationId="{F8624C3B-D223-4F78-97F5-C4E7074CC3CB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7:33:46.498" v="3031" actId="14100"/>
        <pc:sldMkLst>
          <pc:docMk/>
          <pc:sldMk cId="3298045577" sldId="273"/>
        </pc:sldMkLst>
        <pc:spChg chg="mod">
          <ac:chgData name="Clarissa Cardoso Oesselmann" userId="b87c2a55-9b24-45ce-ae0e-222d3900d5d9" providerId="ADAL" clId="{0D82DC01-1D2B-421C-94DD-5E4C6B7C8417}" dt="2019-07-09T17:33:46.498" v="3031" actId="14100"/>
          <ac:spMkLst>
            <pc:docMk/>
            <pc:sldMk cId="3298045577" sldId="273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9T17:14:42.548" v="2383" actId="14100"/>
          <ac:spMkLst>
            <pc:docMk/>
            <pc:sldMk cId="3298045577" sldId="273"/>
            <ac:spMk id="11" creationId="{5C42DBBC-13CA-457B-A7BD-5A5A9E7D1C95}"/>
          </ac:spMkLst>
        </pc:spChg>
        <pc:spChg chg="mod">
          <ac:chgData name="Clarissa Cardoso Oesselmann" userId="b87c2a55-9b24-45ce-ae0e-222d3900d5d9" providerId="ADAL" clId="{0D82DC01-1D2B-421C-94DD-5E4C6B7C8417}" dt="2019-07-09T17:14:56.100" v="2387" actId="14100"/>
          <ac:spMkLst>
            <pc:docMk/>
            <pc:sldMk cId="3298045577" sldId="273"/>
            <ac:spMk id="12" creationId="{473EEFB5-4486-4ACC-92DE-4956E2398DB8}"/>
          </ac:spMkLst>
        </pc:spChg>
        <pc:spChg chg="add mod">
          <ac:chgData name="Clarissa Cardoso Oesselmann" userId="b87c2a55-9b24-45ce-ae0e-222d3900d5d9" providerId="ADAL" clId="{0D82DC01-1D2B-421C-94DD-5E4C6B7C8417}" dt="2019-07-09T17:15:28.364" v="2441" actId="20577"/>
          <ac:spMkLst>
            <pc:docMk/>
            <pc:sldMk cId="3298045577" sldId="273"/>
            <ac:spMk id="21" creationId="{E835358B-34F1-4A75-8D61-6DCAD0B0BFDE}"/>
          </ac:spMkLst>
        </pc:spChg>
        <pc:picChg chg="add del mod ord">
          <ac:chgData name="Clarissa Cardoso Oesselmann" userId="b87c2a55-9b24-45ce-ae0e-222d3900d5d9" providerId="ADAL" clId="{0D82DC01-1D2B-421C-94DD-5E4C6B7C8417}" dt="2019-07-09T17:33:28.053" v="3028" actId="478"/>
          <ac:picMkLst>
            <pc:docMk/>
            <pc:sldMk cId="3298045577" sldId="273"/>
            <ac:picMk id="3" creationId="{6AEE22B0-3436-4277-97A1-1C606CCC1002}"/>
          </ac:picMkLst>
        </pc:picChg>
        <pc:picChg chg="del">
          <ac:chgData name="Clarissa Cardoso Oesselmann" userId="b87c2a55-9b24-45ce-ae0e-222d3900d5d9" providerId="ADAL" clId="{0D82DC01-1D2B-421C-94DD-5E4C6B7C8417}" dt="2019-07-09T17:12:43.677" v="2344" actId="478"/>
          <ac:picMkLst>
            <pc:docMk/>
            <pc:sldMk cId="3298045577" sldId="273"/>
            <ac:picMk id="16" creationId="{AA745F1C-851B-4EFF-853A-65F91C76963B}"/>
          </ac:picMkLst>
        </pc:picChg>
        <pc:picChg chg="add mod ord">
          <ac:chgData name="Clarissa Cardoso Oesselmann" userId="b87c2a55-9b24-45ce-ae0e-222d3900d5d9" providerId="ADAL" clId="{0D82DC01-1D2B-421C-94DD-5E4C6B7C8417}" dt="2019-07-09T17:33:42.883" v="3030" actId="167"/>
          <ac:picMkLst>
            <pc:docMk/>
            <pc:sldMk cId="3298045577" sldId="273"/>
            <ac:picMk id="26" creationId="{6AB923BB-041D-4A84-BE98-ACD57F1CA57C}"/>
          </ac:picMkLst>
        </pc:picChg>
        <pc:cxnChg chg="mod">
          <ac:chgData name="Clarissa Cardoso Oesselmann" userId="b87c2a55-9b24-45ce-ae0e-222d3900d5d9" providerId="ADAL" clId="{0D82DC01-1D2B-421C-94DD-5E4C6B7C8417}" dt="2019-07-09T17:33:24.275" v="3027" actId="14100"/>
          <ac:cxnSpMkLst>
            <pc:docMk/>
            <pc:sldMk cId="3298045577" sldId="273"/>
            <ac:cxnSpMk id="9" creationId="{21493853-5E29-458F-B25C-1093716C3BF2}"/>
          </ac:cxnSpMkLst>
        </pc:cxnChg>
        <pc:cxnChg chg="mod">
          <ac:chgData name="Clarissa Cardoso Oesselmann" userId="b87c2a55-9b24-45ce-ae0e-222d3900d5d9" providerId="ADAL" clId="{0D82DC01-1D2B-421C-94DD-5E4C6B7C8417}" dt="2019-07-09T17:33:46.498" v="3031" actId="14100"/>
          <ac:cxnSpMkLst>
            <pc:docMk/>
            <pc:sldMk cId="3298045577" sldId="273"/>
            <ac:cxnSpMk id="13" creationId="{F8624C3B-D223-4F78-97F5-C4E7074CC3CB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7:34:08.995" v="3034" actId="167"/>
        <pc:sldMkLst>
          <pc:docMk/>
          <pc:sldMk cId="510305586" sldId="274"/>
        </pc:sldMkLst>
        <pc:spChg chg="mod">
          <ac:chgData name="Clarissa Cardoso Oesselmann" userId="b87c2a55-9b24-45ce-ae0e-222d3900d5d9" providerId="ADAL" clId="{0D82DC01-1D2B-421C-94DD-5E4C6B7C8417}" dt="2019-07-09T17:16:23.800" v="2451" actId="14100"/>
          <ac:spMkLst>
            <pc:docMk/>
            <pc:sldMk cId="510305586" sldId="274"/>
            <ac:spMk id="10" creationId="{00DE3A49-CAD5-4B87-AFDE-ABE8C0C73393}"/>
          </ac:spMkLst>
        </pc:spChg>
        <pc:spChg chg="add del mod">
          <ac:chgData name="Clarissa Cardoso Oesselmann" userId="b87c2a55-9b24-45ce-ae0e-222d3900d5d9" providerId="ADAL" clId="{0D82DC01-1D2B-421C-94DD-5E4C6B7C8417}" dt="2019-07-09T17:17:14.973" v="2471" actId="207"/>
          <ac:spMkLst>
            <pc:docMk/>
            <pc:sldMk cId="510305586" sldId="274"/>
            <ac:spMk id="11" creationId="{5C42DBBC-13CA-457B-A7BD-5A5A9E7D1C95}"/>
          </ac:spMkLst>
        </pc:spChg>
        <pc:spChg chg="del">
          <ac:chgData name="Clarissa Cardoso Oesselmann" userId="b87c2a55-9b24-45ce-ae0e-222d3900d5d9" providerId="ADAL" clId="{0D82DC01-1D2B-421C-94DD-5E4C6B7C8417}" dt="2019-07-09T17:16:06.346" v="2446" actId="478"/>
          <ac:spMkLst>
            <pc:docMk/>
            <pc:sldMk cId="510305586" sldId="274"/>
            <ac:spMk id="12" creationId="{473EEFB5-4486-4ACC-92DE-4956E2398DB8}"/>
          </ac:spMkLst>
        </pc:spChg>
        <pc:spChg chg="del">
          <ac:chgData name="Clarissa Cardoso Oesselmann" userId="b87c2a55-9b24-45ce-ae0e-222d3900d5d9" providerId="ADAL" clId="{0D82DC01-1D2B-421C-94DD-5E4C6B7C8417}" dt="2019-07-09T17:16:06.346" v="2446" actId="478"/>
          <ac:spMkLst>
            <pc:docMk/>
            <pc:sldMk cId="510305586" sldId="274"/>
            <ac:spMk id="21" creationId="{E835358B-34F1-4A75-8D61-6DCAD0B0BFDE}"/>
          </ac:spMkLst>
        </pc:spChg>
        <pc:picChg chg="del">
          <ac:chgData name="Clarissa Cardoso Oesselmann" userId="b87c2a55-9b24-45ce-ae0e-222d3900d5d9" providerId="ADAL" clId="{0D82DC01-1D2B-421C-94DD-5E4C6B7C8417}" dt="2019-07-09T17:15:41.340" v="2443" actId="478"/>
          <ac:picMkLst>
            <pc:docMk/>
            <pc:sldMk cId="510305586" sldId="274"/>
            <ac:picMk id="3" creationId="{6AEE22B0-3436-4277-97A1-1C606CCC1002}"/>
          </ac:picMkLst>
        </pc:picChg>
        <pc:picChg chg="add del mod ord">
          <ac:chgData name="Clarissa Cardoso Oesselmann" userId="b87c2a55-9b24-45ce-ae0e-222d3900d5d9" providerId="ADAL" clId="{0D82DC01-1D2B-421C-94DD-5E4C6B7C8417}" dt="2019-07-09T17:33:54.004" v="3032" actId="478"/>
          <ac:picMkLst>
            <pc:docMk/>
            <pc:sldMk cId="510305586" sldId="274"/>
            <ac:picMk id="4" creationId="{4130C8BD-AC68-497F-8F6A-4EAFB9473C74}"/>
          </ac:picMkLst>
        </pc:picChg>
        <pc:picChg chg="add mod ord">
          <ac:chgData name="Clarissa Cardoso Oesselmann" userId="b87c2a55-9b24-45ce-ae0e-222d3900d5d9" providerId="ADAL" clId="{0D82DC01-1D2B-421C-94DD-5E4C6B7C8417}" dt="2019-07-09T17:34:08.995" v="3034" actId="167"/>
          <ac:picMkLst>
            <pc:docMk/>
            <pc:sldMk cId="510305586" sldId="274"/>
            <ac:picMk id="20" creationId="{AFCEA456-9E8F-41A2-9E3C-6DD1D1C67B71}"/>
          </ac:picMkLst>
        </pc:picChg>
        <pc:cxnChg chg="del mod">
          <ac:chgData name="Clarissa Cardoso Oesselmann" userId="b87c2a55-9b24-45ce-ae0e-222d3900d5d9" providerId="ADAL" clId="{0D82DC01-1D2B-421C-94DD-5E4C6B7C8417}" dt="2019-07-09T17:16:06.346" v="2446" actId="478"/>
          <ac:cxnSpMkLst>
            <pc:docMk/>
            <pc:sldMk cId="510305586" sldId="274"/>
            <ac:cxnSpMk id="9" creationId="{21493853-5E29-458F-B25C-1093716C3BF2}"/>
          </ac:cxnSpMkLst>
        </pc:cxnChg>
        <pc:cxnChg chg="mod">
          <ac:chgData name="Clarissa Cardoso Oesselmann" userId="b87c2a55-9b24-45ce-ae0e-222d3900d5d9" providerId="ADAL" clId="{0D82DC01-1D2B-421C-94DD-5E4C6B7C8417}" dt="2019-07-09T17:17:11.319" v="2470" actId="14100"/>
          <ac:cxnSpMkLst>
            <pc:docMk/>
            <pc:sldMk cId="510305586" sldId="274"/>
            <ac:cxnSpMk id="13" creationId="{F8624C3B-D223-4F78-97F5-C4E7074CC3CB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7:34:40.001" v="3038" actId="14100"/>
        <pc:sldMkLst>
          <pc:docMk/>
          <pc:sldMk cId="701779441" sldId="275"/>
        </pc:sldMkLst>
        <pc:spChg chg="mod">
          <ac:chgData name="Clarissa Cardoso Oesselmann" userId="b87c2a55-9b24-45ce-ae0e-222d3900d5d9" providerId="ADAL" clId="{0D82DC01-1D2B-421C-94DD-5E4C6B7C8417}" dt="2019-07-09T17:34:40.001" v="3038" actId="14100"/>
          <ac:spMkLst>
            <pc:docMk/>
            <pc:sldMk cId="701779441" sldId="275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9T17:26:11.260" v="2559" actId="20577"/>
          <ac:spMkLst>
            <pc:docMk/>
            <pc:sldMk cId="701779441" sldId="275"/>
            <ac:spMk id="11" creationId="{5C42DBBC-13CA-457B-A7BD-5A5A9E7D1C95}"/>
          </ac:spMkLst>
        </pc:spChg>
        <pc:picChg chg="del">
          <ac:chgData name="Clarissa Cardoso Oesselmann" userId="b87c2a55-9b24-45ce-ae0e-222d3900d5d9" providerId="ADAL" clId="{0D82DC01-1D2B-421C-94DD-5E4C6B7C8417}" dt="2019-07-09T17:34:28.419" v="3035" actId="478"/>
          <ac:picMkLst>
            <pc:docMk/>
            <pc:sldMk cId="701779441" sldId="275"/>
            <ac:picMk id="4" creationId="{4130C8BD-AC68-497F-8F6A-4EAFB9473C74}"/>
          </ac:picMkLst>
        </pc:picChg>
        <pc:picChg chg="add ord">
          <ac:chgData name="Clarissa Cardoso Oesselmann" userId="b87c2a55-9b24-45ce-ae0e-222d3900d5d9" providerId="ADAL" clId="{0D82DC01-1D2B-421C-94DD-5E4C6B7C8417}" dt="2019-07-09T17:34:37.248" v="3037" actId="167"/>
          <ac:picMkLst>
            <pc:docMk/>
            <pc:sldMk cId="701779441" sldId="275"/>
            <ac:picMk id="12" creationId="{1ACB830B-AA99-4954-9C05-82FE2B06FD71}"/>
          </ac:picMkLst>
        </pc:picChg>
        <pc:cxnChg chg="mod">
          <ac:chgData name="Clarissa Cardoso Oesselmann" userId="b87c2a55-9b24-45ce-ae0e-222d3900d5d9" providerId="ADAL" clId="{0D82DC01-1D2B-421C-94DD-5E4C6B7C8417}" dt="2019-07-09T17:34:40.001" v="3038" actId="14100"/>
          <ac:cxnSpMkLst>
            <pc:docMk/>
            <pc:sldMk cId="701779441" sldId="275"/>
            <ac:cxnSpMk id="13" creationId="{F8624C3B-D223-4F78-97F5-C4E7074CC3CB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48.992" v="32" actId="2696"/>
        <pc:sldMkLst>
          <pc:docMk/>
          <pc:sldMk cId="518740183" sldId="276"/>
        </pc:sldMkLst>
      </pc:sldChg>
      <pc:sldChg chg="addSp delSp modSp add">
        <pc:chgData name="Clarissa Cardoso Oesselmann" userId="b87c2a55-9b24-45ce-ae0e-222d3900d5d9" providerId="ADAL" clId="{0D82DC01-1D2B-421C-94DD-5E4C6B7C8417}" dt="2019-07-09T17:28:36.777" v="2800" actId="14100"/>
        <pc:sldMkLst>
          <pc:docMk/>
          <pc:sldMk cId="2089376956" sldId="276"/>
        </pc:sldMkLst>
        <pc:spChg chg="mod">
          <ac:chgData name="Clarissa Cardoso Oesselmann" userId="b87c2a55-9b24-45ce-ae0e-222d3900d5d9" providerId="ADAL" clId="{0D82DC01-1D2B-421C-94DD-5E4C6B7C8417}" dt="2019-07-09T17:26:59.018" v="2568" actId="14100"/>
          <ac:spMkLst>
            <pc:docMk/>
            <pc:sldMk cId="2089376956" sldId="276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9T17:27:53.217" v="2717" actId="1076"/>
          <ac:spMkLst>
            <pc:docMk/>
            <pc:sldMk cId="2089376956" sldId="276"/>
            <ac:spMk id="11" creationId="{5C42DBBC-13CA-457B-A7BD-5A5A9E7D1C95}"/>
          </ac:spMkLst>
        </pc:spChg>
        <pc:spChg chg="add mod">
          <ac:chgData name="Clarissa Cardoso Oesselmann" userId="b87c2a55-9b24-45ce-ae0e-222d3900d5d9" providerId="ADAL" clId="{0D82DC01-1D2B-421C-94DD-5E4C6B7C8417}" dt="2019-07-09T17:28:11.467" v="2723" actId="1038"/>
          <ac:spMkLst>
            <pc:docMk/>
            <pc:sldMk cId="2089376956" sldId="276"/>
            <ac:spMk id="15" creationId="{70D17A8C-B1B7-41A3-8075-08E9D4DB9415}"/>
          </ac:spMkLst>
        </pc:spChg>
        <pc:spChg chg="add mod">
          <ac:chgData name="Clarissa Cardoso Oesselmann" userId="b87c2a55-9b24-45ce-ae0e-222d3900d5d9" providerId="ADAL" clId="{0D82DC01-1D2B-421C-94DD-5E4C6B7C8417}" dt="2019-07-09T17:28:36.777" v="2800" actId="14100"/>
          <ac:spMkLst>
            <pc:docMk/>
            <pc:sldMk cId="2089376956" sldId="276"/>
            <ac:spMk id="16" creationId="{22E9C963-FCFD-4C35-B8C6-0C620EB15EDE}"/>
          </ac:spMkLst>
        </pc:spChg>
        <pc:picChg chg="add mod ord">
          <ac:chgData name="Clarissa Cardoso Oesselmann" userId="b87c2a55-9b24-45ce-ae0e-222d3900d5d9" providerId="ADAL" clId="{0D82DC01-1D2B-421C-94DD-5E4C6B7C8417}" dt="2019-07-09T17:26:48.339" v="2565" actId="167"/>
          <ac:picMkLst>
            <pc:docMk/>
            <pc:sldMk cId="2089376956" sldId="276"/>
            <ac:picMk id="3" creationId="{1F5F330D-F8B7-4B6A-8A09-15D4ED859D85}"/>
          </ac:picMkLst>
        </pc:picChg>
        <pc:picChg chg="del">
          <ac:chgData name="Clarissa Cardoso Oesselmann" userId="b87c2a55-9b24-45ce-ae0e-222d3900d5d9" providerId="ADAL" clId="{0D82DC01-1D2B-421C-94DD-5E4C6B7C8417}" dt="2019-07-09T17:26:28.236" v="2563" actId="478"/>
          <ac:picMkLst>
            <pc:docMk/>
            <pc:sldMk cId="2089376956" sldId="276"/>
            <ac:picMk id="4" creationId="{4130C8BD-AC68-497F-8F6A-4EAFB9473C74}"/>
          </ac:picMkLst>
        </pc:picChg>
        <pc:cxnChg chg="mod">
          <ac:chgData name="Clarissa Cardoso Oesselmann" userId="b87c2a55-9b24-45ce-ae0e-222d3900d5d9" providerId="ADAL" clId="{0D82DC01-1D2B-421C-94DD-5E4C6B7C8417}" dt="2019-07-09T17:27:53.217" v="2717" actId="1076"/>
          <ac:cxnSpMkLst>
            <pc:docMk/>
            <pc:sldMk cId="2089376956" sldId="276"/>
            <ac:cxnSpMk id="13" creationId="{F8624C3B-D223-4F78-97F5-C4E7074CC3CB}"/>
          </ac:cxnSpMkLst>
        </pc:cxnChg>
        <pc:cxnChg chg="add mod">
          <ac:chgData name="Clarissa Cardoso Oesselmann" userId="b87c2a55-9b24-45ce-ae0e-222d3900d5d9" providerId="ADAL" clId="{0D82DC01-1D2B-421C-94DD-5E4C6B7C8417}" dt="2019-07-09T17:28:36.777" v="2800" actId="14100"/>
          <ac:cxnSpMkLst>
            <pc:docMk/>
            <pc:sldMk cId="2089376956" sldId="276"/>
            <ac:cxnSpMk id="17" creationId="{47B0B002-09F7-4513-B746-8734C69344F0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7:52:25.038" v="4014" actId="1076"/>
        <pc:sldMkLst>
          <pc:docMk/>
          <pc:sldMk cId="4214509556" sldId="277"/>
        </pc:sldMkLst>
        <pc:spChg chg="del mod">
          <ac:chgData name="Clarissa Cardoso Oesselmann" userId="b87c2a55-9b24-45ce-ae0e-222d3900d5d9" providerId="ADAL" clId="{0D82DC01-1D2B-421C-94DD-5E4C6B7C8417}" dt="2019-07-09T17:52:21.807" v="4012" actId="478"/>
          <ac:spMkLst>
            <pc:docMk/>
            <pc:sldMk cId="4214509556" sldId="277"/>
            <ac:spMk id="10" creationId="{00DE3A49-CAD5-4B87-AFDE-ABE8C0C73393}"/>
          </ac:spMkLst>
        </pc:spChg>
        <pc:spChg chg="del mod">
          <ac:chgData name="Clarissa Cardoso Oesselmann" userId="b87c2a55-9b24-45ce-ae0e-222d3900d5d9" providerId="ADAL" clId="{0D82DC01-1D2B-421C-94DD-5E4C6B7C8417}" dt="2019-07-09T17:52:21.807" v="4012" actId="478"/>
          <ac:spMkLst>
            <pc:docMk/>
            <pc:sldMk cId="4214509556" sldId="277"/>
            <ac:spMk id="11" creationId="{5C42DBBC-13CA-457B-A7BD-5A5A9E7D1C95}"/>
          </ac:spMkLst>
        </pc:spChg>
        <pc:spChg chg="del">
          <ac:chgData name="Clarissa Cardoso Oesselmann" userId="b87c2a55-9b24-45ce-ae0e-222d3900d5d9" providerId="ADAL" clId="{0D82DC01-1D2B-421C-94DD-5E4C6B7C8417}" dt="2019-07-09T17:35:27.986" v="3044" actId="478"/>
          <ac:spMkLst>
            <pc:docMk/>
            <pc:sldMk cId="4214509556" sldId="277"/>
            <ac:spMk id="15" creationId="{70D17A8C-B1B7-41A3-8075-08E9D4DB9415}"/>
          </ac:spMkLst>
        </pc:spChg>
        <pc:spChg chg="del">
          <ac:chgData name="Clarissa Cardoso Oesselmann" userId="b87c2a55-9b24-45ce-ae0e-222d3900d5d9" providerId="ADAL" clId="{0D82DC01-1D2B-421C-94DD-5E4C6B7C8417}" dt="2019-07-09T17:35:27.986" v="3044" actId="478"/>
          <ac:spMkLst>
            <pc:docMk/>
            <pc:sldMk cId="4214509556" sldId="277"/>
            <ac:spMk id="16" creationId="{22E9C963-FCFD-4C35-B8C6-0C620EB15EDE}"/>
          </ac:spMkLst>
        </pc:spChg>
        <pc:spChg chg="add mod">
          <ac:chgData name="Clarissa Cardoso Oesselmann" userId="b87c2a55-9b24-45ce-ae0e-222d3900d5d9" providerId="ADAL" clId="{0D82DC01-1D2B-421C-94DD-5E4C6B7C8417}" dt="2019-07-09T17:52:25.038" v="4014" actId="1076"/>
          <ac:spMkLst>
            <pc:docMk/>
            <pc:sldMk cId="4214509556" sldId="277"/>
            <ac:spMk id="19" creationId="{2420647D-C23C-4E5E-AF49-2ABF2E065A28}"/>
          </ac:spMkLst>
        </pc:spChg>
        <pc:picChg chg="del">
          <ac:chgData name="Clarissa Cardoso Oesselmann" userId="b87c2a55-9b24-45ce-ae0e-222d3900d5d9" providerId="ADAL" clId="{0D82DC01-1D2B-421C-94DD-5E4C6B7C8417}" dt="2019-07-09T17:34:58.931" v="3039" actId="478"/>
          <ac:picMkLst>
            <pc:docMk/>
            <pc:sldMk cId="4214509556" sldId="277"/>
            <ac:picMk id="3" creationId="{1F5F330D-F8B7-4B6A-8A09-15D4ED859D85}"/>
          </ac:picMkLst>
        </pc:picChg>
        <pc:picChg chg="add del mod">
          <ac:chgData name="Clarissa Cardoso Oesselmann" userId="b87c2a55-9b24-45ce-ae0e-222d3900d5d9" providerId="ADAL" clId="{0D82DC01-1D2B-421C-94DD-5E4C6B7C8417}" dt="2019-07-09T17:35:13.892" v="3041" actId="478"/>
          <ac:picMkLst>
            <pc:docMk/>
            <pc:sldMk cId="4214509556" sldId="277"/>
            <ac:picMk id="4" creationId="{306FB52C-DAC2-44F5-8267-144A39D4C106}"/>
          </ac:picMkLst>
        </pc:picChg>
        <pc:picChg chg="add mod ord">
          <ac:chgData name="Clarissa Cardoso Oesselmann" userId="b87c2a55-9b24-45ce-ae0e-222d3900d5d9" providerId="ADAL" clId="{0D82DC01-1D2B-421C-94DD-5E4C6B7C8417}" dt="2019-07-09T17:35:25.082" v="3043" actId="167"/>
          <ac:picMkLst>
            <pc:docMk/>
            <pc:sldMk cId="4214509556" sldId="277"/>
            <ac:picMk id="6" creationId="{BEA7F225-0851-40A2-8571-23617A22BD49}"/>
          </ac:picMkLst>
        </pc:picChg>
        <pc:cxnChg chg="del mod">
          <ac:chgData name="Clarissa Cardoso Oesselmann" userId="b87c2a55-9b24-45ce-ae0e-222d3900d5d9" providerId="ADAL" clId="{0D82DC01-1D2B-421C-94DD-5E4C6B7C8417}" dt="2019-07-09T17:52:21.807" v="4012" actId="478"/>
          <ac:cxnSpMkLst>
            <pc:docMk/>
            <pc:sldMk cId="4214509556" sldId="277"/>
            <ac:cxnSpMk id="13" creationId="{F8624C3B-D223-4F78-97F5-C4E7074CC3CB}"/>
          </ac:cxnSpMkLst>
        </pc:cxnChg>
        <pc:cxnChg chg="del mod">
          <ac:chgData name="Clarissa Cardoso Oesselmann" userId="b87c2a55-9b24-45ce-ae0e-222d3900d5d9" providerId="ADAL" clId="{0D82DC01-1D2B-421C-94DD-5E4C6B7C8417}" dt="2019-07-09T17:35:27.986" v="3044" actId="478"/>
          <ac:cxnSpMkLst>
            <pc:docMk/>
            <pc:sldMk cId="4214509556" sldId="277"/>
            <ac:cxnSpMk id="17" creationId="{47B0B002-09F7-4513-B746-8734C69344F0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87" v="44" actId="2696"/>
        <pc:sldMkLst>
          <pc:docMk/>
          <pc:sldMk cId="309063710" sldId="278"/>
        </pc:sldMkLst>
      </pc:sldChg>
      <pc:sldChg chg="addSp delSp modSp add">
        <pc:chgData name="Clarissa Cardoso Oesselmann" userId="b87c2a55-9b24-45ce-ae0e-222d3900d5d9" providerId="ADAL" clId="{0D82DC01-1D2B-421C-94DD-5E4C6B7C8417}" dt="2019-07-09T17:31:30.198" v="3023" actId="1076"/>
        <pc:sldMkLst>
          <pc:docMk/>
          <pc:sldMk cId="1299493332" sldId="278"/>
        </pc:sldMkLst>
        <pc:spChg chg="mod">
          <ac:chgData name="Clarissa Cardoso Oesselmann" userId="b87c2a55-9b24-45ce-ae0e-222d3900d5d9" providerId="ADAL" clId="{0D82DC01-1D2B-421C-94DD-5E4C6B7C8417}" dt="2019-07-09T17:29:36.984" v="2813" actId="14100"/>
          <ac:spMkLst>
            <pc:docMk/>
            <pc:sldMk cId="1299493332" sldId="278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9T17:30:17.823" v="2932" actId="14100"/>
          <ac:spMkLst>
            <pc:docMk/>
            <pc:sldMk cId="1299493332" sldId="278"/>
            <ac:spMk id="11" creationId="{5C42DBBC-13CA-457B-A7BD-5A5A9E7D1C95}"/>
          </ac:spMkLst>
        </pc:spChg>
        <pc:spChg chg="add mod">
          <ac:chgData name="Clarissa Cardoso Oesselmann" userId="b87c2a55-9b24-45ce-ae0e-222d3900d5d9" providerId="ADAL" clId="{0D82DC01-1D2B-421C-94DD-5E4C6B7C8417}" dt="2019-07-09T17:30:49.566" v="2938" actId="1076"/>
          <ac:spMkLst>
            <pc:docMk/>
            <pc:sldMk cId="1299493332" sldId="278"/>
            <ac:spMk id="15" creationId="{EAFB00CB-A62B-4F34-ADD8-9594FA19116D}"/>
          </ac:spMkLst>
        </pc:spChg>
        <pc:spChg chg="add mod">
          <ac:chgData name="Clarissa Cardoso Oesselmann" userId="b87c2a55-9b24-45ce-ae0e-222d3900d5d9" providerId="ADAL" clId="{0D82DC01-1D2B-421C-94DD-5E4C6B7C8417}" dt="2019-07-09T17:31:30.198" v="3023" actId="1076"/>
          <ac:spMkLst>
            <pc:docMk/>
            <pc:sldMk cId="1299493332" sldId="278"/>
            <ac:spMk id="16" creationId="{E2099BD4-49CD-423F-92E1-33F3E8E6522B}"/>
          </ac:spMkLst>
        </pc:spChg>
        <pc:picChg chg="add mod ord">
          <ac:chgData name="Clarissa Cardoso Oesselmann" userId="b87c2a55-9b24-45ce-ae0e-222d3900d5d9" providerId="ADAL" clId="{0D82DC01-1D2B-421C-94DD-5E4C6B7C8417}" dt="2019-07-09T17:29:30.425" v="2811" actId="1076"/>
          <ac:picMkLst>
            <pc:docMk/>
            <pc:sldMk cId="1299493332" sldId="278"/>
            <ac:picMk id="3" creationId="{6A066098-7557-4255-859D-7A123B51AF75}"/>
          </ac:picMkLst>
        </pc:picChg>
        <pc:picChg chg="del">
          <ac:chgData name="Clarissa Cardoso Oesselmann" userId="b87c2a55-9b24-45ce-ae0e-222d3900d5d9" providerId="ADAL" clId="{0D82DC01-1D2B-421C-94DD-5E4C6B7C8417}" dt="2019-07-09T17:29:06.922" v="2803" actId="478"/>
          <ac:picMkLst>
            <pc:docMk/>
            <pc:sldMk cId="1299493332" sldId="278"/>
            <ac:picMk id="4" creationId="{4130C8BD-AC68-497F-8F6A-4EAFB9473C74}"/>
          </ac:picMkLst>
        </pc:picChg>
        <pc:cxnChg chg="mod">
          <ac:chgData name="Clarissa Cardoso Oesselmann" userId="b87c2a55-9b24-45ce-ae0e-222d3900d5d9" providerId="ADAL" clId="{0D82DC01-1D2B-421C-94DD-5E4C6B7C8417}" dt="2019-07-09T17:30:17.823" v="2932" actId="14100"/>
          <ac:cxnSpMkLst>
            <pc:docMk/>
            <pc:sldMk cId="1299493332" sldId="278"/>
            <ac:cxnSpMk id="13" creationId="{F8624C3B-D223-4F78-97F5-C4E7074CC3CB}"/>
          </ac:cxnSpMkLst>
        </pc:cxnChg>
        <pc:cxnChg chg="add mod">
          <ac:chgData name="Clarissa Cardoso Oesselmann" userId="b87c2a55-9b24-45ce-ae0e-222d3900d5d9" providerId="ADAL" clId="{0D82DC01-1D2B-421C-94DD-5E4C6B7C8417}" dt="2019-07-09T17:31:30.198" v="3023" actId="1076"/>
          <ac:cxnSpMkLst>
            <pc:docMk/>
            <pc:sldMk cId="1299493332" sldId="278"/>
            <ac:cxnSpMk id="17" creationId="{1C5A7891-617E-485F-AC78-2C97BF9E707F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49.002" v="34" actId="2696"/>
        <pc:sldMkLst>
          <pc:docMk/>
          <pc:sldMk cId="915833385" sldId="279"/>
        </pc:sldMkLst>
      </pc:sldChg>
      <pc:sldChg chg="addSp delSp modSp add">
        <pc:chgData name="Clarissa Cardoso Oesselmann" userId="b87c2a55-9b24-45ce-ae0e-222d3900d5d9" providerId="ADAL" clId="{0D82DC01-1D2B-421C-94DD-5E4C6B7C8417}" dt="2019-07-09T17:38:51.567" v="3314" actId="20577"/>
        <pc:sldMkLst>
          <pc:docMk/>
          <pc:sldMk cId="2276233487" sldId="279"/>
        </pc:sldMkLst>
        <pc:spChg chg="mod">
          <ac:chgData name="Clarissa Cardoso Oesselmann" userId="b87c2a55-9b24-45ce-ae0e-222d3900d5d9" providerId="ADAL" clId="{0D82DC01-1D2B-421C-94DD-5E4C6B7C8417}" dt="2019-07-09T17:38:12.164" v="3184" actId="14100"/>
          <ac:spMkLst>
            <pc:docMk/>
            <pc:sldMk cId="2276233487" sldId="279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9T17:38:51.567" v="3314" actId="20577"/>
          <ac:spMkLst>
            <pc:docMk/>
            <pc:sldMk cId="2276233487" sldId="279"/>
            <ac:spMk id="11" creationId="{5C42DBBC-13CA-457B-A7BD-5A5A9E7D1C95}"/>
          </ac:spMkLst>
        </pc:spChg>
        <pc:picChg chg="add mod ord">
          <ac:chgData name="Clarissa Cardoso Oesselmann" userId="b87c2a55-9b24-45ce-ae0e-222d3900d5d9" providerId="ADAL" clId="{0D82DC01-1D2B-421C-94DD-5E4C6B7C8417}" dt="2019-07-09T17:37:58.160" v="3180" actId="167"/>
          <ac:picMkLst>
            <pc:docMk/>
            <pc:sldMk cId="2276233487" sldId="279"/>
            <ac:picMk id="3" creationId="{BB342BB2-F7CD-4C0C-A0DB-0FC55D149285}"/>
          </ac:picMkLst>
        </pc:picChg>
        <pc:picChg chg="del">
          <ac:chgData name="Clarissa Cardoso Oesselmann" userId="b87c2a55-9b24-45ce-ae0e-222d3900d5d9" providerId="ADAL" clId="{0D82DC01-1D2B-421C-94DD-5E4C6B7C8417}" dt="2019-07-09T17:37:41.919" v="3178" actId="478"/>
          <ac:picMkLst>
            <pc:docMk/>
            <pc:sldMk cId="2276233487" sldId="279"/>
            <ac:picMk id="6" creationId="{BEA7F225-0851-40A2-8571-23617A22BD49}"/>
          </ac:picMkLst>
        </pc:picChg>
        <pc:cxnChg chg="mod">
          <ac:chgData name="Clarissa Cardoso Oesselmann" userId="b87c2a55-9b24-45ce-ae0e-222d3900d5d9" providerId="ADAL" clId="{0D82DC01-1D2B-421C-94DD-5E4C6B7C8417}" dt="2019-07-09T17:38:12.164" v="3184" actId="14100"/>
          <ac:cxnSpMkLst>
            <pc:docMk/>
            <pc:sldMk cId="2276233487" sldId="279"/>
            <ac:cxnSpMk id="13" creationId="{F8624C3B-D223-4F78-97F5-C4E7074CC3CB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48.995" v="33" actId="2696"/>
        <pc:sldMkLst>
          <pc:docMk/>
          <pc:sldMk cId="896986963" sldId="280"/>
        </pc:sldMkLst>
      </pc:sldChg>
      <pc:sldChg chg="addSp delSp modSp add">
        <pc:chgData name="Clarissa Cardoso Oesselmann" userId="b87c2a55-9b24-45ce-ae0e-222d3900d5d9" providerId="ADAL" clId="{0D82DC01-1D2B-421C-94DD-5E4C6B7C8417}" dt="2019-07-09T17:40:53.922" v="3478" actId="14100"/>
        <pc:sldMkLst>
          <pc:docMk/>
          <pc:sldMk cId="3985487496" sldId="280"/>
        </pc:sldMkLst>
        <pc:spChg chg="mod">
          <ac:chgData name="Clarissa Cardoso Oesselmann" userId="b87c2a55-9b24-45ce-ae0e-222d3900d5d9" providerId="ADAL" clId="{0D82DC01-1D2B-421C-94DD-5E4C6B7C8417}" dt="2019-07-09T17:40:36.434" v="3474" actId="14100"/>
          <ac:spMkLst>
            <pc:docMk/>
            <pc:sldMk cId="3985487496" sldId="280"/>
            <ac:spMk id="10" creationId="{00DE3A49-CAD5-4B87-AFDE-ABE8C0C73393}"/>
          </ac:spMkLst>
        </pc:spChg>
        <pc:spChg chg="mod">
          <ac:chgData name="Clarissa Cardoso Oesselmann" userId="b87c2a55-9b24-45ce-ae0e-222d3900d5d9" providerId="ADAL" clId="{0D82DC01-1D2B-421C-94DD-5E4C6B7C8417}" dt="2019-07-09T17:40:49.706" v="3477" actId="1076"/>
          <ac:spMkLst>
            <pc:docMk/>
            <pc:sldMk cId="3985487496" sldId="280"/>
            <ac:spMk id="11" creationId="{5C42DBBC-13CA-457B-A7BD-5A5A9E7D1C95}"/>
          </ac:spMkLst>
        </pc:spChg>
        <pc:picChg chg="del">
          <ac:chgData name="Clarissa Cardoso Oesselmann" userId="b87c2a55-9b24-45ce-ae0e-222d3900d5d9" providerId="ADAL" clId="{0D82DC01-1D2B-421C-94DD-5E4C6B7C8417}" dt="2019-07-09T17:39:25.550" v="3316" actId="478"/>
          <ac:picMkLst>
            <pc:docMk/>
            <pc:sldMk cId="3985487496" sldId="280"/>
            <ac:picMk id="3" creationId="{BB342BB2-F7CD-4C0C-A0DB-0FC55D149285}"/>
          </ac:picMkLst>
        </pc:picChg>
        <pc:picChg chg="add mod ord">
          <ac:chgData name="Clarissa Cardoso Oesselmann" userId="b87c2a55-9b24-45ce-ae0e-222d3900d5d9" providerId="ADAL" clId="{0D82DC01-1D2B-421C-94DD-5E4C6B7C8417}" dt="2019-07-09T17:39:44.286" v="3318" actId="167"/>
          <ac:picMkLst>
            <pc:docMk/>
            <pc:sldMk cId="3985487496" sldId="280"/>
            <ac:picMk id="4" creationId="{8A8F4874-D2C4-4BE9-BD2E-05FF9B750816}"/>
          </ac:picMkLst>
        </pc:picChg>
        <pc:cxnChg chg="mod">
          <ac:chgData name="Clarissa Cardoso Oesselmann" userId="b87c2a55-9b24-45ce-ae0e-222d3900d5d9" providerId="ADAL" clId="{0D82DC01-1D2B-421C-94DD-5E4C6B7C8417}" dt="2019-07-09T17:40:53.922" v="3478" actId="14100"/>
          <ac:cxnSpMkLst>
            <pc:docMk/>
            <pc:sldMk cId="3985487496" sldId="280"/>
            <ac:cxnSpMk id="13" creationId="{F8624C3B-D223-4F78-97F5-C4E7074CC3CB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17:42:00.129" v="3532" actId="14100"/>
        <pc:sldMkLst>
          <pc:docMk/>
          <pc:sldMk cId="3281409737" sldId="281"/>
        </pc:sldMkLst>
        <pc:spChg chg="mod">
          <ac:chgData name="Clarissa Cardoso Oesselmann" userId="b87c2a55-9b24-45ce-ae0e-222d3900d5d9" providerId="ADAL" clId="{0D82DC01-1D2B-421C-94DD-5E4C6B7C8417}" dt="2019-07-09T17:41:37.993" v="3480" actId="1076"/>
          <ac:spMkLst>
            <pc:docMk/>
            <pc:sldMk cId="3281409737" sldId="281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7:42:00.129" v="3532" actId="14100"/>
          <ac:spMkLst>
            <pc:docMk/>
            <pc:sldMk cId="3281409737" sldId="281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9T17:42:00.129" v="3532" actId="14100"/>
          <ac:cxnSpMkLst>
            <pc:docMk/>
            <pc:sldMk cId="3281409737" sldId="281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3.584" v="52" actId="2696"/>
        <pc:sldMkLst>
          <pc:docMk/>
          <pc:sldMk cId="3330259114" sldId="282"/>
        </pc:sldMkLst>
      </pc:sldChg>
      <pc:sldChg chg="addSp delSp modSp add">
        <pc:chgData name="Clarissa Cardoso Oesselmann" userId="b87c2a55-9b24-45ce-ae0e-222d3900d5d9" providerId="ADAL" clId="{0D82DC01-1D2B-421C-94DD-5E4C6B7C8417}" dt="2019-07-09T17:48:09.658" v="3571" actId="14100"/>
        <pc:sldMkLst>
          <pc:docMk/>
          <pc:sldMk cId="3345485979" sldId="282"/>
        </pc:sldMkLst>
        <pc:spChg chg="add del">
          <ac:chgData name="Clarissa Cardoso Oesselmann" userId="b87c2a55-9b24-45ce-ae0e-222d3900d5d9" providerId="ADAL" clId="{0D82DC01-1D2B-421C-94DD-5E4C6B7C8417}" dt="2019-07-09T17:47:22.152" v="3556"/>
          <ac:spMkLst>
            <pc:docMk/>
            <pc:sldMk cId="3345485979" sldId="282"/>
            <ac:spMk id="10" creationId="{C7D783FE-BF96-4994-AA33-4A5FB60DD852}"/>
          </ac:spMkLst>
        </pc:spChg>
        <pc:spChg chg="add del">
          <ac:chgData name="Clarissa Cardoso Oesselmann" userId="b87c2a55-9b24-45ce-ae0e-222d3900d5d9" providerId="ADAL" clId="{0D82DC01-1D2B-421C-94DD-5E4C6B7C8417}" dt="2019-07-09T17:47:22.152" v="3556"/>
          <ac:spMkLst>
            <pc:docMk/>
            <pc:sldMk cId="3345485979" sldId="282"/>
            <ac:spMk id="11" creationId="{83BE6F1B-9175-4EE5-BBEB-CCFA10F4A216}"/>
          </ac:spMkLst>
        </pc:spChg>
        <pc:spChg chg="add mod">
          <ac:chgData name="Clarissa Cardoso Oesselmann" userId="b87c2a55-9b24-45ce-ae0e-222d3900d5d9" providerId="ADAL" clId="{0D82DC01-1D2B-421C-94DD-5E4C6B7C8417}" dt="2019-07-09T17:47:29.595" v="3559" actId="14100"/>
          <ac:spMkLst>
            <pc:docMk/>
            <pc:sldMk cId="3345485979" sldId="282"/>
            <ac:spMk id="13" creationId="{A11F0220-4B56-4247-96C4-42BC56AD0C35}"/>
          </ac:spMkLst>
        </pc:spChg>
        <pc:spChg chg="add mod">
          <ac:chgData name="Clarissa Cardoso Oesselmann" userId="b87c2a55-9b24-45ce-ae0e-222d3900d5d9" providerId="ADAL" clId="{0D82DC01-1D2B-421C-94DD-5E4C6B7C8417}" dt="2019-07-09T17:48:09.658" v="3571" actId="14100"/>
          <ac:spMkLst>
            <pc:docMk/>
            <pc:sldMk cId="3345485979" sldId="282"/>
            <ac:spMk id="14" creationId="{1785AAE3-F9C5-413A-A9E4-B4465B48C617}"/>
          </ac:spMkLst>
        </pc:spChg>
        <pc:spChg chg="del">
          <ac:chgData name="Clarissa Cardoso Oesselmann" userId="b87c2a55-9b24-45ce-ae0e-222d3900d5d9" providerId="ADAL" clId="{0D82DC01-1D2B-421C-94DD-5E4C6B7C8417}" dt="2019-07-09T17:47:24.404" v="3557" actId="478"/>
          <ac:spMkLst>
            <pc:docMk/>
            <pc:sldMk cId="3345485979" sldId="282"/>
            <ac:spMk id="18" creationId="{26AAE55C-802F-49B8-9ABF-9902D9AAF2E5}"/>
          </ac:spMkLst>
        </pc:spChg>
        <pc:spChg chg="del">
          <ac:chgData name="Clarissa Cardoso Oesselmann" userId="b87c2a55-9b24-45ce-ae0e-222d3900d5d9" providerId="ADAL" clId="{0D82DC01-1D2B-421C-94DD-5E4C6B7C8417}" dt="2019-07-09T17:47:24.404" v="3557" actId="478"/>
          <ac:spMkLst>
            <pc:docMk/>
            <pc:sldMk cId="3345485979" sldId="282"/>
            <ac:spMk id="19" creationId="{3DBF10EB-7D6F-4485-8097-BE2AEB747DEF}"/>
          </ac:spMkLst>
        </pc:spChg>
        <pc:spChg chg="mod">
          <ac:chgData name="Clarissa Cardoso Oesselmann" userId="b87c2a55-9b24-45ce-ae0e-222d3900d5d9" providerId="ADAL" clId="{0D82DC01-1D2B-421C-94DD-5E4C6B7C8417}" dt="2019-07-09T17:42:15.081" v="3550" actId="20577"/>
          <ac:spMkLst>
            <pc:docMk/>
            <pc:sldMk cId="3345485979" sldId="282"/>
            <ac:spMk id="105" creationId="{00000000-0000-0000-0000-000000000000}"/>
          </ac:spMkLst>
        </pc:spChg>
        <pc:picChg chg="del">
          <ac:chgData name="Clarissa Cardoso Oesselmann" userId="b87c2a55-9b24-45ce-ae0e-222d3900d5d9" providerId="ADAL" clId="{0D82DC01-1D2B-421C-94DD-5E4C6B7C8417}" dt="2019-07-09T17:42:18.394" v="3551" actId="478"/>
          <ac:picMkLst>
            <pc:docMk/>
            <pc:sldMk cId="3345485979" sldId="282"/>
            <ac:picMk id="3" creationId="{D3107987-723F-4DA6-B848-1030B1AB11F8}"/>
          </ac:picMkLst>
        </pc:picChg>
        <pc:picChg chg="add mod ord">
          <ac:chgData name="Clarissa Cardoso Oesselmann" userId="b87c2a55-9b24-45ce-ae0e-222d3900d5d9" providerId="ADAL" clId="{0D82DC01-1D2B-421C-94DD-5E4C6B7C8417}" dt="2019-07-09T17:46:51.928" v="3553" actId="167"/>
          <ac:picMkLst>
            <pc:docMk/>
            <pc:sldMk cId="3345485979" sldId="282"/>
            <ac:picMk id="4" creationId="{9EEFB038-4D7E-40BD-8026-6171B77B4242}"/>
          </ac:picMkLst>
        </pc:picChg>
        <pc:cxnChg chg="add del">
          <ac:chgData name="Clarissa Cardoso Oesselmann" userId="b87c2a55-9b24-45ce-ae0e-222d3900d5d9" providerId="ADAL" clId="{0D82DC01-1D2B-421C-94DD-5E4C6B7C8417}" dt="2019-07-09T17:47:22.152" v="3556"/>
          <ac:cxnSpMkLst>
            <pc:docMk/>
            <pc:sldMk cId="3345485979" sldId="282"/>
            <ac:cxnSpMk id="9" creationId="{D08BFB29-8CAB-4BC4-AF6E-07F985AD167E}"/>
          </ac:cxnSpMkLst>
        </pc:cxnChg>
        <pc:cxnChg chg="add mod">
          <ac:chgData name="Clarissa Cardoso Oesselmann" userId="b87c2a55-9b24-45ce-ae0e-222d3900d5d9" providerId="ADAL" clId="{0D82DC01-1D2B-421C-94DD-5E4C6B7C8417}" dt="2019-07-09T17:48:09.658" v="3571" actId="14100"/>
          <ac:cxnSpMkLst>
            <pc:docMk/>
            <pc:sldMk cId="3345485979" sldId="282"/>
            <ac:cxnSpMk id="12" creationId="{1371373D-B981-4CCD-990E-F09B5B084001}"/>
          </ac:cxnSpMkLst>
        </pc:cxnChg>
        <pc:cxnChg chg="del mod">
          <ac:chgData name="Clarissa Cardoso Oesselmann" userId="b87c2a55-9b24-45ce-ae0e-222d3900d5d9" providerId="ADAL" clId="{0D82DC01-1D2B-421C-94DD-5E4C6B7C8417}" dt="2019-07-09T17:47:24.404" v="3557" actId="478"/>
          <ac:cxnSpMkLst>
            <pc:docMk/>
            <pc:sldMk cId="3345485979" sldId="282"/>
            <ac:cxnSpMk id="16" creationId="{7661E723-FC48-4E9B-ADAB-28CFE3B43EF2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17:49:07.664" v="3742" actId="122"/>
        <pc:sldMkLst>
          <pc:docMk/>
          <pc:sldMk cId="1219215500" sldId="283"/>
        </pc:sldMkLst>
        <pc:spChg chg="mod">
          <ac:chgData name="Clarissa Cardoso Oesselmann" userId="b87c2a55-9b24-45ce-ae0e-222d3900d5d9" providerId="ADAL" clId="{0D82DC01-1D2B-421C-94DD-5E4C6B7C8417}" dt="2019-07-09T17:49:07.664" v="3742" actId="122"/>
          <ac:spMkLst>
            <pc:docMk/>
            <pc:sldMk cId="1219215500" sldId="283"/>
            <ac:spMk id="19" creationId="{3DBF10EB-7D6F-4485-8097-BE2AEB747DEF}"/>
          </ac:spMkLst>
        </pc:spChg>
        <pc:cxnChg chg="mod">
          <ac:chgData name="Clarissa Cardoso Oesselmann" userId="b87c2a55-9b24-45ce-ae0e-222d3900d5d9" providerId="ADAL" clId="{0D82DC01-1D2B-421C-94DD-5E4C6B7C8417}" dt="2019-07-09T17:49:06.037" v="3741" actId="14100"/>
          <ac:cxnSpMkLst>
            <pc:docMk/>
            <pc:sldMk cId="1219215500" sldId="283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36" v="63" actId="2696"/>
        <pc:sldMkLst>
          <pc:docMk/>
          <pc:sldMk cId="2223210875" sldId="283"/>
        </pc:sldMkLst>
      </pc:sldChg>
      <pc:sldChg chg="addSp delSp modSp add del">
        <pc:chgData name="Clarissa Cardoso Oesselmann" userId="b87c2a55-9b24-45ce-ae0e-222d3900d5d9" providerId="ADAL" clId="{0D82DC01-1D2B-421C-94DD-5E4C6B7C8417}" dt="2019-07-09T17:51:25.268" v="3942" actId="14100"/>
        <pc:sldMkLst>
          <pc:docMk/>
          <pc:sldMk cId="74370466" sldId="284"/>
        </pc:sldMkLst>
        <pc:spChg chg="add mod">
          <ac:chgData name="Clarissa Cardoso Oesselmann" userId="b87c2a55-9b24-45ce-ae0e-222d3900d5d9" providerId="ADAL" clId="{0D82DC01-1D2B-421C-94DD-5E4C6B7C8417}" dt="2019-07-09T17:51:25.268" v="3942" actId="14100"/>
          <ac:spMkLst>
            <pc:docMk/>
            <pc:sldMk cId="74370466" sldId="284"/>
            <ac:spMk id="8" creationId="{97ED7768-6DC5-43F4-8A83-8686438E8532}"/>
          </ac:spMkLst>
        </pc:spChg>
        <pc:spChg chg="add mod">
          <ac:chgData name="Clarissa Cardoso Oesselmann" userId="b87c2a55-9b24-45ce-ae0e-222d3900d5d9" providerId="ADAL" clId="{0D82DC01-1D2B-421C-94DD-5E4C6B7C8417}" dt="2019-07-09T17:50:02.248" v="3794" actId="20577"/>
          <ac:spMkLst>
            <pc:docMk/>
            <pc:sldMk cId="74370466" sldId="284"/>
            <ac:spMk id="9" creationId="{D6364968-7542-4EEC-8BD9-0A70BDD98123}"/>
          </ac:spMkLst>
        </pc:spChg>
        <pc:spChg chg="del">
          <ac:chgData name="Clarissa Cardoso Oesselmann" userId="b87c2a55-9b24-45ce-ae0e-222d3900d5d9" providerId="ADAL" clId="{0D82DC01-1D2B-421C-94DD-5E4C6B7C8417}" dt="2019-07-09T17:49:29.303" v="3744" actId="478"/>
          <ac:spMkLst>
            <pc:docMk/>
            <pc:sldMk cId="74370466" sldId="284"/>
            <ac:spMk id="18" creationId="{26AAE55C-802F-49B8-9ABF-9902D9AAF2E5}"/>
          </ac:spMkLst>
        </pc:spChg>
        <pc:spChg chg="del">
          <ac:chgData name="Clarissa Cardoso Oesselmann" userId="b87c2a55-9b24-45ce-ae0e-222d3900d5d9" providerId="ADAL" clId="{0D82DC01-1D2B-421C-94DD-5E4C6B7C8417}" dt="2019-07-09T17:49:29.303" v="3744" actId="478"/>
          <ac:spMkLst>
            <pc:docMk/>
            <pc:sldMk cId="74370466" sldId="284"/>
            <ac:spMk id="19" creationId="{3DBF10EB-7D6F-4485-8097-BE2AEB747DEF}"/>
          </ac:spMkLst>
        </pc:spChg>
        <pc:cxnChg chg="add mod">
          <ac:chgData name="Clarissa Cardoso Oesselmann" userId="b87c2a55-9b24-45ce-ae0e-222d3900d5d9" providerId="ADAL" clId="{0D82DC01-1D2B-421C-94DD-5E4C6B7C8417}" dt="2019-07-09T17:51:25.268" v="3942" actId="14100"/>
          <ac:cxnSpMkLst>
            <pc:docMk/>
            <pc:sldMk cId="74370466" sldId="284"/>
            <ac:cxnSpMk id="7" creationId="{0A165ED2-53E4-41B1-983A-9E46D18CE027}"/>
          </ac:cxnSpMkLst>
        </pc:cxnChg>
        <pc:cxnChg chg="del mod">
          <ac:chgData name="Clarissa Cardoso Oesselmann" userId="b87c2a55-9b24-45ce-ae0e-222d3900d5d9" providerId="ADAL" clId="{0D82DC01-1D2B-421C-94DD-5E4C6B7C8417}" dt="2019-07-09T17:49:29.303" v="3744" actId="478"/>
          <ac:cxnSpMkLst>
            <pc:docMk/>
            <pc:sldMk cId="74370466" sldId="284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51" v="76" actId="2696"/>
        <pc:sldMkLst>
          <pc:docMk/>
          <pc:sldMk cId="2240778432" sldId="284"/>
        </pc:sldMkLst>
      </pc:sldChg>
      <pc:sldChg chg="modSp add">
        <pc:chgData name="Clarissa Cardoso Oesselmann" userId="b87c2a55-9b24-45ce-ae0e-222d3900d5d9" providerId="ADAL" clId="{0D82DC01-1D2B-421C-94DD-5E4C6B7C8417}" dt="2019-07-09T17:51:06.115" v="3940" actId="14100"/>
        <pc:sldMkLst>
          <pc:docMk/>
          <pc:sldMk cId="662331354" sldId="285"/>
        </pc:sldMkLst>
        <pc:spChg chg="mod">
          <ac:chgData name="Clarissa Cardoso Oesselmann" userId="b87c2a55-9b24-45ce-ae0e-222d3900d5d9" providerId="ADAL" clId="{0D82DC01-1D2B-421C-94DD-5E4C6B7C8417}" dt="2019-07-09T17:50:16.872" v="3799" actId="14100"/>
          <ac:spMkLst>
            <pc:docMk/>
            <pc:sldMk cId="662331354" sldId="285"/>
            <ac:spMk id="8" creationId="{97ED7768-6DC5-43F4-8A83-8686438E8532}"/>
          </ac:spMkLst>
        </pc:spChg>
        <pc:spChg chg="mod">
          <ac:chgData name="Clarissa Cardoso Oesselmann" userId="b87c2a55-9b24-45ce-ae0e-222d3900d5d9" providerId="ADAL" clId="{0D82DC01-1D2B-421C-94DD-5E4C6B7C8417}" dt="2019-07-09T17:51:02.699" v="3939" actId="14100"/>
          <ac:spMkLst>
            <pc:docMk/>
            <pc:sldMk cId="662331354" sldId="285"/>
            <ac:spMk id="9" creationId="{D6364968-7542-4EEC-8BD9-0A70BDD98123}"/>
          </ac:spMkLst>
        </pc:spChg>
        <pc:cxnChg chg="mod">
          <ac:chgData name="Clarissa Cardoso Oesselmann" userId="b87c2a55-9b24-45ce-ae0e-222d3900d5d9" providerId="ADAL" clId="{0D82DC01-1D2B-421C-94DD-5E4C6B7C8417}" dt="2019-07-09T17:51:06.115" v="3940" actId="14100"/>
          <ac:cxnSpMkLst>
            <pc:docMk/>
            <pc:sldMk cId="662331354" sldId="285"/>
            <ac:cxnSpMk id="7" creationId="{0A165ED2-53E4-41B1-983A-9E46D18CE027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9.619" v="81" actId="2696"/>
        <pc:sldMkLst>
          <pc:docMk/>
          <pc:sldMk cId="1884921887" sldId="285"/>
        </pc:sldMkLst>
      </pc:sldChg>
      <pc:sldChg chg="delSp modSp add">
        <pc:chgData name="Clarissa Cardoso Oesselmann" userId="b87c2a55-9b24-45ce-ae0e-222d3900d5d9" providerId="ADAL" clId="{0D82DC01-1D2B-421C-94DD-5E4C6B7C8417}" dt="2019-07-09T17:52:02.030" v="4010" actId="1076"/>
        <pc:sldMkLst>
          <pc:docMk/>
          <pc:sldMk cId="744066005" sldId="286"/>
        </pc:sldMkLst>
        <pc:spChg chg="del">
          <ac:chgData name="Clarissa Cardoso Oesselmann" userId="b87c2a55-9b24-45ce-ae0e-222d3900d5d9" providerId="ADAL" clId="{0D82DC01-1D2B-421C-94DD-5E4C6B7C8417}" dt="2019-07-09T17:51:43.694" v="3946" actId="478"/>
          <ac:spMkLst>
            <pc:docMk/>
            <pc:sldMk cId="744066005" sldId="286"/>
            <ac:spMk id="8" creationId="{97ED7768-6DC5-43F4-8A83-8686438E8532}"/>
          </ac:spMkLst>
        </pc:spChg>
        <pc:spChg chg="mod">
          <ac:chgData name="Clarissa Cardoso Oesselmann" userId="b87c2a55-9b24-45ce-ae0e-222d3900d5d9" providerId="ADAL" clId="{0D82DC01-1D2B-421C-94DD-5E4C6B7C8417}" dt="2019-07-09T17:52:02.030" v="4010" actId="1076"/>
          <ac:spMkLst>
            <pc:docMk/>
            <pc:sldMk cId="744066005" sldId="286"/>
            <ac:spMk id="9" creationId="{D6364968-7542-4EEC-8BD9-0A70BDD98123}"/>
          </ac:spMkLst>
        </pc:spChg>
        <pc:picChg chg="mod">
          <ac:chgData name="Clarissa Cardoso Oesselmann" userId="b87c2a55-9b24-45ce-ae0e-222d3900d5d9" providerId="ADAL" clId="{0D82DC01-1D2B-421C-94DD-5E4C6B7C8417}" dt="2019-07-09T17:51:40.893" v="3945" actId="1076"/>
          <ac:picMkLst>
            <pc:docMk/>
            <pc:sldMk cId="744066005" sldId="286"/>
            <ac:picMk id="4" creationId="{9EEFB038-4D7E-40BD-8026-6171B77B4242}"/>
          </ac:picMkLst>
        </pc:picChg>
        <pc:cxnChg chg="del mod">
          <ac:chgData name="Clarissa Cardoso Oesselmann" userId="b87c2a55-9b24-45ce-ae0e-222d3900d5d9" providerId="ADAL" clId="{0D82DC01-1D2B-421C-94DD-5E4C6B7C8417}" dt="2019-07-09T17:51:43.694" v="3946" actId="478"/>
          <ac:cxnSpMkLst>
            <pc:docMk/>
            <pc:sldMk cId="744066005" sldId="286"/>
            <ac:cxnSpMk id="7" creationId="{0A165ED2-53E4-41B1-983A-9E46D18CE027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20:01.354" v="86" actId="2696"/>
        <pc:sldMkLst>
          <pc:docMk/>
          <pc:sldMk cId="3467590041" sldId="286"/>
        </pc:sldMkLst>
      </pc:sldChg>
      <pc:sldChg chg="del">
        <pc:chgData name="Clarissa Cardoso Oesselmann" userId="b87c2a55-9b24-45ce-ae0e-222d3900d5d9" providerId="ADAL" clId="{0D82DC01-1D2B-421C-94DD-5E4C6B7C8417}" dt="2019-07-08T13:20:03.129" v="88" actId="2696"/>
        <pc:sldMkLst>
          <pc:docMk/>
          <pc:sldMk cId="2406377766" sldId="287"/>
        </pc:sldMkLst>
      </pc:sldChg>
      <pc:sldChg chg="add">
        <pc:chgData name="Clarissa Cardoso Oesselmann" userId="b87c2a55-9b24-45ce-ae0e-222d3900d5d9" providerId="ADAL" clId="{0D82DC01-1D2B-421C-94DD-5E4C6B7C8417}" dt="2019-07-09T17:52:18.087" v="4011"/>
        <pc:sldMkLst>
          <pc:docMk/>
          <pc:sldMk cId="3048678166" sldId="287"/>
        </pc:sldMkLst>
      </pc:sldChg>
      <pc:sldChg chg="del">
        <pc:chgData name="Clarissa Cardoso Oesselmann" userId="b87c2a55-9b24-45ce-ae0e-222d3900d5d9" providerId="ADAL" clId="{0D82DC01-1D2B-421C-94DD-5E4C6B7C8417}" dt="2019-07-08T13:19:51.395" v="45" actId="2696"/>
        <pc:sldMkLst>
          <pc:docMk/>
          <pc:sldMk cId="1903551818" sldId="288"/>
        </pc:sldMkLst>
      </pc:sldChg>
      <pc:sldChg chg="addSp delSp modSp add">
        <pc:chgData name="Clarissa Cardoso Oesselmann" userId="b87c2a55-9b24-45ce-ae0e-222d3900d5d9" providerId="ADAL" clId="{0D82DC01-1D2B-421C-94DD-5E4C6B7C8417}" dt="2019-07-09T17:52:45.428" v="4017"/>
        <pc:sldMkLst>
          <pc:docMk/>
          <pc:sldMk cId="2772637546" sldId="288"/>
        </pc:sldMkLst>
        <pc:spChg chg="add">
          <ac:chgData name="Clarissa Cardoso Oesselmann" userId="b87c2a55-9b24-45ce-ae0e-222d3900d5d9" providerId="ADAL" clId="{0D82DC01-1D2B-421C-94DD-5E4C6B7C8417}" dt="2019-07-09T17:52:45.428" v="4017"/>
          <ac:spMkLst>
            <pc:docMk/>
            <pc:sldMk cId="2772637546" sldId="288"/>
            <ac:spMk id="8" creationId="{9B407A68-9E4A-4A1A-95F4-50E08F3C068C}"/>
          </ac:spMkLst>
        </pc:spChg>
        <pc:spChg chg="del">
          <ac:chgData name="Clarissa Cardoso Oesselmann" userId="b87c2a55-9b24-45ce-ae0e-222d3900d5d9" providerId="ADAL" clId="{0D82DC01-1D2B-421C-94DD-5E4C6B7C8417}" dt="2019-07-09T17:52:45.040" v="4016" actId="478"/>
          <ac:spMkLst>
            <pc:docMk/>
            <pc:sldMk cId="2772637546" sldId="288"/>
            <ac:spMk id="10" creationId="{00DE3A49-CAD5-4B87-AFDE-ABE8C0C73393}"/>
          </ac:spMkLst>
        </pc:spChg>
        <pc:spChg chg="del">
          <ac:chgData name="Clarissa Cardoso Oesselmann" userId="b87c2a55-9b24-45ce-ae0e-222d3900d5d9" providerId="ADAL" clId="{0D82DC01-1D2B-421C-94DD-5E4C6B7C8417}" dt="2019-07-09T17:52:45.040" v="4016" actId="478"/>
          <ac:spMkLst>
            <pc:docMk/>
            <pc:sldMk cId="2772637546" sldId="288"/>
            <ac:spMk id="11" creationId="{5C42DBBC-13CA-457B-A7BD-5A5A9E7D1C95}"/>
          </ac:spMkLst>
        </pc:spChg>
        <pc:cxnChg chg="del mod">
          <ac:chgData name="Clarissa Cardoso Oesselmann" userId="b87c2a55-9b24-45ce-ae0e-222d3900d5d9" providerId="ADAL" clId="{0D82DC01-1D2B-421C-94DD-5E4C6B7C8417}" dt="2019-07-09T17:52:45.040" v="4016" actId="478"/>
          <ac:cxnSpMkLst>
            <pc:docMk/>
            <pc:sldMk cId="2772637546" sldId="288"/>
            <ac:cxnSpMk id="13" creationId="{F8624C3B-D223-4F78-97F5-C4E7074CC3CB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84" v="43" actId="2696"/>
        <pc:sldMkLst>
          <pc:docMk/>
          <pc:sldMk cId="192263103" sldId="289"/>
        </pc:sldMkLst>
      </pc:sldChg>
      <pc:sldChg chg="addSp delSp modSp add">
        <pc:chgData name="Clarissa Cardoso Oesselmann" userId="b87c2a55-9b24-45ce-ae0e-222d3900d5d9" providerId="ADAL" clId="{0D82DC01-1D2B-421C-94DD-5E4C6B7C8417}" dt="2019-07-09T18:11:44.960" v="5314" actId="6549"/>
        <pc:sldMkLst>
          <pc:docMk/>
          <pc:sldMk cId="2977532239" sldId="289"/>
        </pc:sldMkLst>
        <pc:spChg chg="mod">
          <ac:chgData name="Clarissa Cardoso Oesselmann" userId="b87c2a55-9b24-45ce-ae0e-222d3900d5d9" providerId="ADAL" clId="{0D82DC01-1D2B-421C-94DD-5E4C6B7C8417}" dt="2019-07-09T17:57:37.215" v="4025" actId="1076"/>
          <ac:spMkLst>
            <pc:docMk/>
            <pc:sldMk cId="2977532239" sldId="289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7:58:49.494" v="4103" actId="14100"/>
          <ac:spMkLst>
            <pc:docMk/>
            <pc:sldMk cId="2977532239" sldId="289"/>
            <ac:spMk id="19" creationId="{3DBF10EB-7D6F-4485-8097-BE2AEB747DEF}"/>
          </ac:spMkLst>
        </pc:spChg>
        <pc:spChg chg="mod">
          <ac:chgData name="Clarissa Cardoso Oesselmann" userId="b87c2a55-9b24-45ce-ae0e-222d3900d5d9" providerId="ADAL" clId="{0D82DC01-1D2B-421C-94DD-5E4C6B7C8417}" dt="2019-07-09T18:11:44.960" v="5314" actId="6549"/>
          <ac:spMkLst>
            <pc:docMk/>
            <pc:sldMk cId="2977532239" sldId="289"/>
            <ac:spMk id="105" creationId="{00000000-0000-0000-0000-000000000000}"/>
          </ac:spMkLst>
        </pc:spChg>
        <pc:picChg chg="del">
          <ac:chgData name="Clarissa Cardoso Oesselmann" userId="b87c2a55-9b24-45ce-ae0e-222d3900d5d9" providerId="ADAL" clId="{0D82DC01-1D2B-421C-94DD-5E4C6B7C8417}" dt="2019-07-09T17:57:04.080" v="4019" actId="478"/>
          <ac:picMkLst>
            <pc:docMk/>
            <pc:sldMk cId="2977532239" sldId="289"/>
            <ac:picMk id="3" creationId="{D3107987-723F-4DA6-B848-1030B1AB11F8}"/>
          </ac:picMkLst>
        </pc:picChg>
        <pc:picChg chg="add mod ord">
          <ac:chgData name="Clarissa Cardoso Oesselmann" userId="b87c2a55-9b24-45ce-ae0e-222d3900d5d9" providerId="ADAL" clId="{0D82DC01-1D2B-421C-94DD-5E4C6B7C8417}" dt="2019-07-09T17:57:20.573" v="4021" actId="167"/>
          <ac:picMkLst>
            <pc:docMk/>
            <pc:sldMk cId="2977532239" sldId="289"/>
            <ac:picMk id="4" creationId="{CED07D8C-90E3-4317-AC6E-AF01346E04B0}"/>
          </ac:picMkLst>
        </pc:picChg>
        <pc:cxnChg chg="mod">
          <ac:chgData name="Clarissa Cardoso Oesselmann" userId="b87c2a55-9b24-45ce-ae0e-222d3900d5d9" providerId="ADAL" clId="{0D82DC01-1D2B-421C-94DD-5E4C6B7C8417}" dt="2019-07-09T17:58:49.494" v="4103" actId="14100"/>
          <ac:cxnSpMkLst>
            <pc:docMk/>
            <pc:sldMk cId="2977532239" sldId="289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8:12:02.573" v="5348" actId="20577"/>
        <pc:sldMkLst>
          <pc:docMk/>
          <pc:sldMk cId="3144493459" sldId="290"/>
        </pc:sldMkLst>
        <pc:spChg chg="add del">
          <ac:chgData name="Clarissa Cardoso Oesselmann" userId="b87c2a55-9b24-45ce-ae0e-222d3900d5d9" providerId="ADAL" clId="{0D82DC01-1D2B-421C-94DD-5E4C6B7C8417}" dt="2019-07-09T18:11:52.905" v="5316"/>
          <ac:spMkLst>
            <pc:docMk/>
            <pc:sldMk cId="3144493459" sldId="290"/>
            <ac:spMk id="12" creationId="{6E8409B4-5553-472C-8415-0DBF8A7427D2}"/>
          </ac:spMkLst>
        </pc:spChg>
        <pc:spChg chg="add mod">
          <ac:chgData name="Clarissa Cardoso Oesselmann" userId="b87c2a55-9b24-45ce-ae0e-222d3900d5d9" providerId="ADAL" clId="{0D82DC01-1D2B-421C-94DD-5E4C6B7C8417}" dt="2019-07-09T18:12:02.573" v="5348" actId="20577"/>
          <ac:spMkLst>
            <pc:docMk/>
            <pc:sldMk cId="3144493459" sldId="290"/>
            <ac:spMk id="13" creationId="{48E03DEC-57D2-4668-817B-DCC14518C170}"/>
          </ac:spMkLst>
        </pc:spChg>
        <pc:spChg chg="mod">
          <ac:chgData name="Clarissa Cardoso Oesselmann" userId="b87c2a55-9b24-45ce-ae0e-222d3900d5d9" providerId="ADAL" clId="{0D82DC01-1D2B-421C-94DD-5E4C6B7C8417}" dt="2019-07-09T17:59:35.638" v="4109" actId="14100"/>
          <ac:spMkLst>
            <pc:docMk/>
            <pc:sldMk cId="3144493459" sldId="290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03:50.417" v="4538" actId="14100"/>
          <ac:spMkLst>
            <pc:docMk/>
            <pc:sldMk cId="3144493459" sldId="290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1:55.130" v="5317" actId="478"/>
          <ac:spMkLst>
            <pc:docMk/>
            <pc:sldMk cId="3144493459" sldId="290"/>
            <ac:spMk id="105" creationId="{00000000-0000-0000-0000-000000000000}"/>
          </ac:spMkLst>
        </pc:spChg>
        <pc:picChg chg="add mod ord">
          <ac:chgData name="Clarissa Cardoso Oesselmann" userId="b87c2a55-9b24-45ce-ae0e-222d3900d5d9" providerId="ADAL" clId="{0D82DC01-1D2B-421C-94DD-5E4C6B7C8417}" dt="2019-07-09T17:59:29.931" v="4107" actId="167"/>
          <ac:picMkLst>
            <pc:docMk/>
            <pc:sldMk cId="3144493459" sldId="290"/>
            <ac:picMk id="3" creationId="{8CDC3D21-4E93-4DBA-B7C0-6C0FBD62BDED}"/>
          </ac:picMkLst>
        </pc:picChg>
        <pc:picChg chg="del">
          <ac:chgData name="Clarissa Cardoso Oesselmann" userId="b87c2a55-9b24-45ce-ae0e-222d3900d5d9" providerId="ADAL" clId="{0D82DC01-1D2B-421C-94DD-5E4C6B7C8417}" dt="2019-07-09T17:59:15.503" v="4105" actId="478"/>
          <ac:picMkLst>
            <pc:docMk/>
            <pc:sldMk cId="3144493459" sldId="290"/>
            <ac:picMk id="4" creationId="{CED07D8C-90E3-4317-AC6E-AF01346E04B0}"/>
          </ac:picMkLst>
        </pc:picChg>
        <pc:cxnChg chg="mod">
          <ac:chgData name="Clarissa Cardoso Oesselmann" userId="b87c2a55-9b24-45ce-ae0e-222d3900d5d9" providerId="ADAL" clId="{0D82DC01-1D2B-421C-94DD-5E4C6B7C8417}" dt="2019-07-09T18:03:50.417" v="4538" actId="14100"/>
          <ac:cxnSpMkLst>
            <pc:docMk/>
            <pc:sldMk cId="3144493459" sldId="290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75" v="40" actId="2696"/>
        <pc:sldMkLst>
          <pc:docMk/>
          <pc:sldMk cId="3770297574" sldId="290"/>
        </pc:sldMkLst>
      </pc:sldChg>
      <pc:sldChg chg="addSp delSp modSp add">
        <pc:chgData name="Clarissa Cardoso Oesselmann" userId="b87c2a55-9b24-45ce-ae0e-222d3900d5d9" providerId="ADAL" clId="{0D82DC01-1D2B-421C-94DD-5E4C6B7C8417}" dt="2019-07-09T18:12:09.356" v="5350"/>
        <pc:sldMkLst>
          <pc:docMk/>
          <pc:sldMk cId="1518682855" sldId="291"/>
        </pc:sldMkLst>
        <pc:spChg chg="add">
          <ac:chgData name="Clarissa Cardoso Oesselmann" userId="b87c2a55-9b24-45ce-ae0e-222d3900d5d9" providerId="ADAL" clId="{0D82DC01-1D2B-421C-94DD-5E4C6B7C8417}" dt="2019-07-09T18:12:09.356" v="5350"/>
          <ac:spMkLst>
            <pc:docMk/>
            <pc:sldMk cId="1518682855" sldId="291"/>
            <ac:spMk id="10" creationId="{C3907036-9A83-4AC9-AF23-AE7DDF4C08E4}"/>
          </ac:spMkLst>
        </pc:spChg>
        <pc:spChg chg="mod">
          <ac:chgData name="Clarissa Cardoso Oesselmann" userId="b87c2a55-9b24-45ce-ae0e-222d3900d5d9" providerId="ADAL" clId="{0D82DC01-1D2B-421C-94DD-5E4C6B7C8417}" dt="2019-07-09T18:00:20.532" v="4188" actId="14100"/>
          <ac:spMkLst>
            <pc:docMk/>
            <pc:sldMk cId="1518682855" sldId="291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00:48.117" v="4280" actId="20577"/>
          <ac:spMkLst>
            <pc:docMk/>
            <pc:sldMk cId="1518682855" sldId="291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2:08.985" v="5349" actId="478"/>
          <ac:spMkLst>
            <pc:docMk/>
            <pc:sldMk cId="1518682855" sldId="291"/>
            <ac:spMk id="105" creationId="{00000000-0000-0000-0000-000000000000}"/>
          </ac:spMkLst>
        </pc:spChg>
        <pc:picChg chg="mod">
          <ac:chgData name="Clarissa Cardoso Oesselmann" userId="b87c2a55-9b24-45ce-ae0e-222d3900d5d9" providerId="ADAL" clId="{0D82DC01-1D2B-421C-94DD-5E4C6B7C8417}" dt="2019-07-09T18:00:13.692" v="4186" actId="1076"/>
          <ac:picMkLst>
            <pc:docMk/>
            <pc:sldMk cId="1518682855" sldId="291"/>
            <ac:picMk id="3" creationId="{8CDC3D21-4E93-4DBA-B7C0-6C0FBD62BDED}"/>
          </ac:picMkLst>
        </pc:picChg>
        <pc:cxnChg chg="mod">
          <ac:chgData name="Clarissa Cardoso Oesselmann" userId="b87c2a55-9b24-45ce-ae0e-222d3900d5d9" providerId="ADAL" clId="{0D82DC01-1D2B-421C-94DD-5E4C6B7C8417}" dt="2019-07-09T18:00:20.532" v="4188" actId="14100"/>
          <ac:cxnSpMkLst>
            <pc:docMk/>
            <pc:sldMk cId="1518682855" sldId="291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81" v="42" actId="2696"/>
        <pc:sldMkLst>
          <pc:docMk/>
          <pc:sldMk cId="3183189814" sldId="291"/>
        </pc:sldMkLst>
      </pc:sldChg>
      <pc:sldChg chg="addSp delSp modSp add">
        <pc:chgData name="Clarissa Cardoso Oesselmann" userId="b87c2a55-9b24-45ce-ae0e-222d3900d5d9" providerId="ADAL" clId="{0D82DC01-1D2B-421C-94DD-5E4C6B7C8417}" dt="2019-07-09T18:12:19" v="5374" actId="20577"/>
        <pc:sldMkLst>
          <pc:docMk/>
          <pc:sldMk cId="879113398" sldId="292"/>
        </pc:sldMkLst>
        <pc:spChg chg="add mod">
          <ac:chgData name="Clarissa Cardoso Oesselmann" userId="b87c2a55-9b24-45ce-ae0e-222d3900d5d9" providerId="ADAL" clId="{0D82DC01-1D2B-421C-94DD-5E4C6B7C8417}" dt="2019-07-09T18:12:19" v="5374" actId="20577"/>
          <ac:spMkLst>
            <pc:docMk/>
            <pc:sldMk cId="879113398" sldId="292"/>
            <ac:spMk id="12" creationId="{2691D3E6-CDD1-4ACB-976B-57E8AD2A0AD3}"/>
          </ac:spMkLst>
        </pc:spChg>
        <pc:spChg chg="del mod">
          <ac:chgData name="Clarissa Cardoso Oesselmann" userId="b87c2a55-9b24-45ce-ae0e-222d3900d5d9" providerId="ADAL" clId="{0D82DC01-1D2B-421C-94DD-5E4C6B7C8417}" dt="2019-07-09T18:02:06.796" v="4288" actId="478"/>
          <ac:spMkLst>
            <pc:docMk/>
            <pc:sldMk cId="879113398" sldId="292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02:41.194" v="4381" actId="20577"/>
          <ac:spMkLst>
            <pc:docMk/>
            <pc:sldMk cId="879113398" sldId="292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2:12.841" v="5351" actId="478"/>
          <ac:spMkLst>
            <pc:docMk/>
            <pc:sldMk cId="879113398" sldId="292"/>
            <ac:spMk id="105" creationId="{00000000-0000-0000-0000-000000000000}"/>
          </ac:spMkLst>
        </pc:spChg>
        <pc:picChg chg="del">
          <ac:chgData name="Clarissa Cardoso Oesselmann" userId="b87c2a55-9b24-45ce-ae0e-222d3900d5d9" providerId="ADAL" clId="{0D82DC01-1D2B-421C-94DD-5E4C6B7C8417}" dt="2019-07-09T18:01:38.589" v="4282" actId="478"/>
          <ac:picMkLst>
            <pc:docMk/>
            <pc:sldMk cId="879113398" sldId="292"/>
            <ac:picMk id="3" creationId="{8CDC3D21-4E93-4DBA-B7C0-6C0FBD62BDED}"/>
          </ac:picMkLst>
        </pc:picChg>
        <pc:picChg chg="add mod ord">
          <ac:chgData name="Clarissa Cardoso Oesselmann" userId="b87c2a55-9b24-45ce-ae0e-222d3900d5d9" providerId="ADAL" clId="{0D82DC01-1D2B-421C-94DD-5E4C6B7C8417}" dt="2019-07-09T18:01:52.377" v="4284" actId="167"/>
          <ac:picMkLst>
            <pc:docMk/>
            <pc:sldMk cId="879113398" sldId="292"/>
            <ac:picMk id="4" creationId="{CF9A6493-A7A6-4D93-B1E5-7DB45A7AE298}"/>
          </ac:picMkLst>
        </pc:picChg>
        <pc:cxnChg chg="del mod">
          <ac:chgData name="Clarissa Cardoso Oesselmann" userId="b87c2a55-9b24-45ce-ae0e-222d3900d5d9" providerId="ADAL" clId="{0D82DC01-1D2B-421C-94DD-5E4C6B7C8417}" dt="2019-07-09T18:02:06.796" v="4288" actId="478"/>
          <ac:cxnSpMkLst>
            <pc:docMk/>
            <pc:sldMk cId="879113398" sldId="292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79" v="41" actId="2696"/>
        <pc:sldMkLst>
          <pc:docMk/>
          <pc:sldMk cId="4089185498" sldId="292"/>
        </pc:sldMkLst>
      </pc:sldChg>
      <pc:sldChg chg="del">
        <pc:chgData name="Clarissa Cardoso Oesselmann" userId="b87c2a55-9b24-45ce-ae0e-222d3900d5d9" providerId="ADAL" clId="{0D82DC01-1D2B-421C-94DD-5E4C6B7C8417}" dt="2019-07-08T13:19:51.366" v="39" actId="2696"/>
        <pc:sldMkLst>
          <pc:docMk/>
          <pc:sldMk cId="1781446381" sldId="293"/>
        </pc:sldMkLst>
      </pc:sldChg>
      <pc:sldChg chg="add del">
        <pc:chgData name="Clarissa Cardoso Oesselmann" userId="b87c2a55-9b24-45ce-ae0e-222d3900d5d9" providerId="ADAL" clId="{0D82DC01-1D2B-421C-94DD-5E4C6B7C8417}" dt="2019-07-09T18:02:48.803" v="4383" actId="2696"/>
        <pc:sldMkLst>
          <pc:docMk/>
          <pc:sldMk cId="1999858311" sldId="293"/>
        </pc:sldMkLst>
      </pc:sldChg>
      <pc:sldChg chg="addSp delSp modSp add">
        <pc:chgData name="Clarissa Cardoso Oesselmann" userId="b87c2a55-9b24-45ce-ae0e-222d3900d5d9" providerId="ADAL" clId="{0D82DC01-1D2B-421C-94DD-5E4C6B7C8417}" dt="2019-07-09T18:12:24.378" v="5376"/>
        <pc:sldMkLst>
          <pc:docMk/>
          <pc:sldMk cId="2271675592" sldId="293"/>
        </pc:sldMkLst>
        <pc:spChg chg="add">
          <ac:chgData name="Clarissa Cardoso Oesselmann" userId="b87c2a55-9b24-45ce-ae0e-222d3900d5d9" providerId="ADAL" clId="{0D82DC01-1D2B-421C-94DD-5E4C6B7C8417}" dt="2019-07-09T18:12:24.378" v="5376"/>
          <ac:spMkLst>
            <pc:docMk/>
            <pc:sldMk cId="2271675592" sldId="293"/>
            <ac:spMk id="13" creationId="{AF8FB1FF-3893-43CF-B67C-03D5E61555DB}"/>
          </ac:spMkLst>
        </pc:spChg>
        <pc:spChg chg="mod">
          <ac:chgData name="Clarissa Cardoso Oesselmann" userId="b87c2a55-9b24-45ce-ae0e-222d3900d5d9" providerId="ADAL" clId="{0D82DC01-1D2B-421C-94DD-5E4C6B7C8417}" dt="2019-07-09T18:05:01.784" v="4543" actId="14100"/>
          <ac:spMkLst>
            <pc:docMk/>
            <pc:sldMk cId="2271675592" sldId="293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07:59.288" v="5027" actId="14100"/>
          <ac:spMkLst>
            <pc:docMk/>
            <pc:sldMk cId="2271675592" sldId="293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2:24.055" v="5375" actId="478"/>
          <ac:spMkLst>
            <pc:docMk/>
            <pc:sldMk cId="2271675592" sldId="293"/>
            <ac:spMk id="105" creationId="{00000000-0000-0000-0000-000000000000}"/>
          </ac:spMkLst>
        </pc:spChg>
        <pc:picChg chg="del">
          <ac:chgData name="Clarissa Cardoso Oesselmann" userId="b87c2a55-9b24-45ce-ae0e-222d3900d5d9" providerId="ADAL" clId="{0D82DC01-1D2B-421C-94DD-5E4C6B7C8417}" dt="2019-07-09T18:03:00.955" v="4385" actId="478"/>
          <ac:picMkLst>
            <pc:docMk/>
            <pc:sldMk cId="2271675592" sldId="293"/>
            <ac:picMk id="3" creationId="{8CDC3D21-4E93-4DBA-B7C0-6C0FBD62BDED}"/>
          </ac:picMkLst>
        </pc:picChg>
        <pc:picChg chg="add mod ord">
          <ac:chgData name="Clarissa Cardoso Oesselmann" userId="b87c2a55-9b24-45ce-ae0e-222d3900d5d9" providerId="ADAL" clId="{0D82DC01-1D2B-421C-94DD-5E4C6B7C8417}" dt="2019-07-09T18:04:40.694" v="4540" actId="167"/>
          <ac:picMkLst>
            <pc:docMk/>
            <pc:sldMk cId="2271675592" sldId="293"/>
            <ac:picMk id="4" creationId="{7D4EB232-91D3-4FEF-B59D-0F9B8C0E025C}"/>
          </ac:picMkLst>
        </pc:picChg>
        <pc:cxnChg chg="mod">
          <ac:chgData name="Clarissa Cardoso Oesselmann" userId="b87c2a55-9b24-45ce-ae0e-222d3900d5d9" providerId="ADAL" clId="{0D82DC01-1D2B-421C-94DD-5E4C6B7C8417}" dt="2019-07-09T18:07:59.288" v="5027" actId="14100"/>
          <ac:cxnSpMkLst>
            <pc:docMk/>
            <pc:sldMk cId="2271675592" sldId="293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8:12:33.610" v="5378"/>
        <pc:sldMkLst>
          <pc:docMk/>
          <pc:sldMk cId="4248812403" sldId="294"/>
        </pc:sldMkLst>
        <pc:spChg chg="add">
          <ac:chgData name="Clarissa Cardoso Oesselmann" userId="b87c2a55-9b24-45ce-ae0e-222d3900d5d9" providerId="ADAL" clId="{0D82DC01-1D2B-421C-94DD-5E4C6B7C8417}" dt="2019-07-09T18:12:33.610" v="5378"/>
          <ac:spMkLst>
            <pc:docMk/>
            <pc:sldMk cId="4248812403" sldId="294"/>
            <ac:spMk id="12" creationId="{EDDC6468-1F23-41F4-ADCB-FDB091836CA5}"/>
          </ac:spMkLst>
        </pc:spChg>
        <pc:spChg chg="mod">
          <ac:chgData name="Clarissa Cardoso Oesselmann" userId="b87c2a55-9b24-45ce-ae0e-222d3900d5d9" providerId="ADAL" clId="{0D82DC01-1D2B-421C-94DD-5E4C6B7C8417}" dt="2019-07-09T18:06:24.188" v="4707" actId="14100"/>
          <ac:spMkLst>
            <pc:docMk/>
            <pc:sldMk cId="4248812403" sldId="294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07:01.970" v="4867" actId="14100"/>
          <ac:spMkLst>
            <pc:docMk/>
            <pc:sldMk cId="4248812403" sldId="294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2:33.288" v="5377" actId="478"/>
          <ac:spMkLst>
            <pc:docMk/>
            <pc:sldMk cId="4248812403" sldId="294"/>
            <ac:spMk id="105" creationId="{00000000-0000-0000-0000-000000000000}"/>
          </ac:spMkLst>
        </pc:spChg>
        <pc:picChg chg="mod">
          <ac:chgData name="Clarissa Cardoso Oesselmann" userId="b87c2a55-9b24-45ce-ae0e-222d3900d5d9" providerId="ADAL" clId="{0D82DC01-1D2B-421C-94DD-5E4C6B7C8417}" dt="2019-07-09T18:06:17.462" v="4706" actId="1076"/>
          <ac:picMkLst>
            <pc:docMk/>
            <pc:sldMk cId="4248812403" sldId="294"/>
            <ac:picMk id="4" creationId="{7D4EB232-91D3-4FEF-B59D-0F9B8C0E025C}"/>
          </ac:picMkLst>
        </pc:picChg>
        <pc:cxnChg chg="mod">
          <ac:chgData name="Clarissa Cardoso Oesselmann" userId="b87c2a55-9b24-45ce-ae0e-222d3900d5d9" providerId="ADAL" clId="{0D82DC01-1D2B-421C-94DD-5E4C6B7C8417}" dt="2019-07-09T18:07:01.970" v="4867" actId="14100"/>
          <ac:cxnSpMkLst>
            <pc:docMk/>
            <pc:sldMk cId="4248812403" sldId="294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62" v="38" actId="2696"/>
        <pc:sldMkLst>
          <pc:docMk/>
          <pc:sldMk cId="4273373720" sldId="294"/>
        </pc:sldMkLst>
      </pc:sldChg>
      <pc:sldChg chg="addSp delSp modSp add">
        <pc:chgData name="Clarissa Cardoso Oesselmann" userId="b87c2a55-9b24-45ce-ae0e-222d3900d5d9" providerId="ADAL" clId="{0D82DC01-1D2B-421C-94DD-5E4C6B7C8417}" dt="2019-07-09T18:12:37.628" v="5380"/>
        <pc:sldMkLst>
          <pc:docMk/>
          <pc:sldMk cId="940811585" sldId="295"/>
        </pc:sldMkLst>
        <pc:spChg chg="add">
          <ac:chgData name="Clarissa Cardoso Oesselmann" userId="b87c2a55-9b24-45ce-ae0e-222d3900d5d9" providerId="ADAL" clId="{0D82DC01-1D2B-421C-94DD-5E4C6B7C8417}" dt="2019-07-09T18:12:37.628" v="5380"/>
          <ac:spMkLst>
            <pc:docMk/>
            <pc:sldMk cId="940811585" sldId="295"/>
            <ac:spMk id="11" creationId="{2C1A8A67-2A9A-4E5D-BE69-1911EF9E8918}"/>
          </ac:spMkLst>
        </pc:spChg>
        <pc:spChg chg="mod">
          <ac:chgData name="Clarissa Cardoso Oesselmann" userId="b87c2a55-9b24-45ce-ae0e-222d3900d5d9" providerId="ADAL" clId="{0D82DC01-1D2B-421C-94DD-5E4C6B7C8417}" dt="2019-07-09T18:08:37.446" v="5116" actId="14100"/>
          <ac:spMkLst>
            <pc:docMk/>
            <pc:sldMk cId="940811585" sldId="295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08:52.286" v="5117" actId="1076"/>
          <ac:spMkLst>
            <pc:docMk/>
            <pc:sldMk cId="940811585" sldId="295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2:37.304" v="5379" actId="478"/>
          <ac:spMkLst>
            <pc:docMk/>
            <pc:sldMk cId="940811585" sldId="295"/>
            <ac:spMk id="105" creationId="{00000000-0000-0000-0000-000000000000}"/>
          </ac:spMkLst>
        </pc:spChg>
        <pc:cxnChg chg="mod">
          <ac:chgData name="Clarissa Cardoso Oesselmann" userId="b87c2a55-9b24-45ce-ae0e-222d3900d5d9" providerId="ADAL" clId="{0D82DC01-1D2B-421C-94DD-5E4C6B7C8417}" dt="2019-07-09T18:08:52.286" v="5117" actId="1076"/>
          <ac:cxnSpMkLst>
            <pc:docMk/>
            <pc:sldMk cId="940811585" sldId="295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1.359" v="37" actId="2696"/>
        <pc:sldMkLst>
          <pc:docMk/>
          <pc:sldMk cId="1541677666" sldId="295"/>
        </pc:sldMkLst>
      </pc:sldChg>
      <pc:sldChg chg="del">
        <pc:chgData name="Clarissa Cardoso Oesselmann" userId="b87c2a55-9b24-45ce-ae0e-222d3900d5d9" providerId="ADAL" clId="{0D82DC01-1D2B-421C-94DD-5E4C6B7C8417}" dt="2019-07-08T13:19:51.344" v="36" actId="2696"/>
        <pc:sldMkLst>
          <pc:docMk/>
          <pc:sldMk cId="2993529958" sldId="296"/>
        </pc:sldMkLst>
      </pc:sldChg>
      <pc:sldChg chg="addSp delSp modSp add">
        <pc:chgData name="Clarissa Cardoso Oesselmann" userId="b87c2a55-9b24-45ce-ae0e-222d3900d5d9" providerId="ADAL" clId="{0D82DC01-1D2B-421C-94DD-5E4C6B7C8417}" dt="2019-07-09T18:12:45.799" v="5395" actId="20577"/>
        <pc:sldMkLst>
          <pc:docMk/>
          <pc:sldMk cId="3388274084" sldId="296"/>
        </pc:sldMkLst>
        <pc:spChg chg="add mod">
          <ac:chgData name="Clarissa Cardoso Oesselmann" userId="b87c2a55-9b24-45ce-ae0e-222d3900d5d9" providerId="ADAL" clId="{0D82DC01-1D2B-421C-94DD-5E4C6B7C8417}" dt="2019-07-09T18:10:55.515" v="5292" actId="20577"/>
          <ac:spMkLst>
            <pc:docMk/>
            <pc:sldMk cId="3388274084" sldId="296"/>
            <ac:spMk id="12" creationId="{3138A261-B971-43AB-A6C2-6D54389E54B4}"/>
          </ac:spMkLst>
        </pc:spChg>
        <pc:spChg chg="add mod">
          <ac:chgData name="Clarissa Cardoso Oesselmann" userId="b87c2a55-9b24-45ce-ae0e-222d3900d5d9" providerId="ADAL" clId="{0D82DC01-1D2B-421C-94DD-5E4C6B7C8417}" dt="2019-07-09T18:12:45.799" v="5395" actId="20577"/>
          <ac:spMkLst>
            <pc:docMk/>
            <pc:sldMk cId="3388274084" sldId="296"/>
            <ac:spMk id="13" creationId="{A9107A0B-76C7-4293-A288-BBB694CC87CB}"/>
          </ac:spMkLst>
        </pc:spChg>
        <pc:spChg chg="del mod">
          <ac:chgData name="Clarissa Cardoso Oesselmann" userId="b87c2a55-9b24-45ce-ae0e-222d3900d5d9" providerId="ADAL" clId="{0D82DC01-1D2B-421C-94DD-5E4C6B7C8417}" dt="2019-07-09T18:09:57.723" v="5125" actId="478"/>
          <ac:spMkLst>
            <pc:docMk/>
            <pc:sldMk cId="3388274084" sldId="296"/>
            <ac:spMk id="18" creationId="{26AAE55C-802F-49B8-9ABF-9902D9AAF2E5}"/>
          </ac:spMkLst>
        </pc:spChg>
        <pc:spChg chg="del">
          <ac:chgData name="Clarissa Cardoso Oesselmann" userId="b87c2a55-9b24-45ce-ae0e-222d3900d5d9" providerId="ADAL" clId="{0D82DC01-1D2B-421C-94DD-5E4C6B7C8417}" dt="2019-07-09T18:09:57.723" v="5125" actId="478"/>
          <ac:spMkLst>
            <pc:docMk/>
            <pc:sldMk cId="3388274084" sldId="296"/>
            <ac:spMk id="19" creationId="{3DBF10EB-7D6F-4485-8097-BE2AEB747DEF}"/>
          </ac:spMkLst>
        </pc:spChg>
        <pc:spChg chg="del">
          <ac:chgData name="Clarissa Cardoso Oesselmann" userId="b87c2a55-9b24-45ce-ae0e-222d3900d5d9" providerId="ADAL" clId="{0D82DC01-1D2B-421C-94DD-5E4C6B7C8417}" dt="2019-07-09T18:12:41.210" v="5381" actId="478"/>
          <ac:spMkLst>
            <pc:docMk/>
            <pc:sldMk cId="3388274084" sldId="296"/>
            <ac:spMk id="105" creationId="{00000000-0000-0000-0000-000000000000}"/>
          </ac:spMkLst>
        </pc:spChg>
        <pc:picChg chg="add mod ord">
          <ac:chgData name="Clarissa Cardoso Oesselmann" userId="b87c2a55-9b24-45ce-ae0e-222d3900d5d9" providerId="ADAL" clId="{0D82DC01-1D2B-421C-94DD-5E4C6B7C8417}" dt="2019-07-09T18:09:35.275" v="5121" actId="167"/>
          <ac:picMkLst>
            <pc:docMk/>
            <pc:sldMk cId="3388274084" sldId="296"/>
            <ac:picMk id="3" creationId="{15003D00-AFC0-4F0C-8871-1BE066A496A5}"/>
          </ac:picMkLst>
        </pc:picChg>
        <pc:picChg chg="del">
          <ac:chgData name="Clarissa Cardoso Oesselmann" userId="b87c2a55-9b24-45ce-ae0e-222d3900d5d9" providerId="ADAL" clId="{0D82DC01-1D2B-421C-94DD-5E4C6B7C8417}" dt="2019-07-09T18:09:14.718" v="5119" actId="478"/>
          <ac:picMkLst>
            <pc:docMk/>
            <pc:sldMk cId="3388274084" sldId="296"/>
            <ac:picMk id="4" creationId="{7D4EB232-91D3-4FEF-B59D-0F9B8C0E025C}"/>
          </ac:picMkLst>
        </pc:picChg>
        <pc:cxnChg chg="del mod">
          <ac:chgData name="Clarissa Cardoso Oesselmann" userId="b87c2a55-9b24-45ce-ae0e-222d3900d5d9" providerId="ADAL" clId="{0D82DC01-1D2B-421C-94DD-5E4C6B7C8417}" dt="2019-07-09T18:09:57.723" v="5125" actId="478"/>
          <ac:cxnSpMkLst>
            <pc:docMk/>
            <pc:sldMk cId="3388274084" sldId="296"/>
            <ac:cxnSpMk id="16" creationId="{7661E723-FC48-4E9B-ADAB-28CFE3B43EF2}"/>
          </ac:cxnSpMkLst>
        </pc:cxnChg>
      </pc:sldChg>
      <pc:sldChg chg="delSp add del">
        <pc:chgData name="Clarissa Cardoso Oesselmann" userId="b87c2a55-9b24-45ce-ae0e-222d3900d5d9" providerId="ADAL" clId="{0D82DC01-1D2B-421C-94DD-5E4C6B7C8417}" dt="2019-07-09T18:12:50.921" v="5396" actId="2696"/>
        <pc:sldMkLst>
          <pc:docMk/>
          <pc:sldMk cId="1024486138" sldId="297"/>
        </pc:sldMkLst>
        <pc:spChg chg="del">
          <ac:chgData name="Clarissa Cardoso Oesselmann" userId="b87c2a55-9b24-45ce-ae0e-222d3900d5d9" providerId="ADAL" clId="{0D82DC01-1D2B-421C-94DD-5E4C6B7C8417}" dt="2019-07-09T18:11:11.450" v="5295" actId="478"/>
          <ac:spMkLst>
            <pc:docMk/>
            <pc:sldMk cId="1024486138" sldId="297"/>
            <ac:spMk id="12" creationId="{3138A261-B971-43AB-A6C2-6D54389E54B4}"/>
          </ac:spMkLst>
        </pc:spChg>
        <pc:picChg chg="del">
          <ac:chgData name="Clarissa Cardoso Oesselmann" userId="b87c2a55-9b24-45ce-ae0e-222d3900d5d9" providerId="ADAL" clId="{0D82DC01-1D2B-421C-94DD-5E4C6B7C8417}" dt="2019-07-09T18:11:09.835" v="5294" actId="478"/>
          <ac:picMkLst>
            <pc:docMk/>
            <pc:sldMk cId="1024486138" sldId="297"/>
            <ac:picMk id="3" creationId="{15003D00-AFC0-4F0C-8871-1BE066A496A5}"/>
          </ac:picMkLst>
        </pc:picChg>
      </pc:sldChg>
      <pc:sldChg chg="del">
        <pc:chgData name="Clarissa Cardoso Oesselmann" userId="b87c2a55-9b24-45ce-ae0e-222d3900d5d9" providerId="ADAL" clId="{0D82DC01-1D2B-421C-94DD-5E4C6B7C8417}" dt="2019-07-08T13:19:53.578" v="51" actId="2696"/>
        <pc:sldMkLst>
          <pc:docMk/>
          <pc:sldMk cId="3089269459" sldId="297"/>
        </pc:sldMkLst>
      </pc:sldChg>
      <pc:sldChg chg="addSp delSp modSp add">
        <pc:chgData name="Clarissa Cardoso Oesselmann" userId="b87c2a55-9b24-45ce-ae0e-222d3900d5d9" providerId="ADAL" clId="{0D82DC01-1D2B-421C-94DD-5E4C6B7C8417}" dt="2019-07-09T18:17:51.365" v="5690" actId="14100"/>
        <pc:sldMkLst>
          <pc:docMk/>
          <pc:sldMk cId="3434648210" sldId="297"/>
        </pc:sldMkLst>
        <pc:spChg chg="mod">
          <ac:chgData name="Clarissa Cardoso Oesselmann" userId="b87c2a55-9b24-45ce-ae0e-222d3900d5d9" providerId="ADAL" clId="{0D82DC01-1D2B-421C-94DD-5E4C6B7C8417}" dt="2019-07-09T18:14:40.085" v="5405" actId="14100"/>
          <ac:spMkLst>
            <pc:docMk/>
            <pc:sldMk cId="3434648210" sldId="297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17:51.365" v="5690" actId="14100"/>
          <ac:spMkLst>
            <pc:docMk/>
            <pc:sldMk cId="3434648210" sldId="297"/>
            <ac:spMk id="19" creationId="{3DBF10EB-7D6F-4485-8097-BE2AEB747DEF}"/>
          </ac:spMkLst>
        </pc:spChg>
        <pc:picChg chg="add mod ord">
          <ac:chgData name="Clarissa Cardoso Oesselmann" userId="b87c2a55-9b24-45ce-ae0e-222d3900d5d9" providerId="ADAL" clId="{0D82DC01-1D2B-421C-94DD-5E4C6B7C8417}" dt="2019-07-09T18:14:26.919" v="5402" actId="1076"/>
          <ac:picMkLst>
            <pc:docMk/>
            <pc:sldMk cId="3434648210" sldId="297"/>
            <ac:picMk id="3" creationId="{7DC3F0D7-B72B-49CF-83FA-FDAABC7995FE}"/>
          </ac:picMkLst>
        </pc:picChg>
        <pc:picChg chg="del">
          <ac:chgData name="Clarissa Cardoso Oesselmann" userId="b87c2a55-9b24-45ce-ae0e-222d3900d5d9" providerId="ADAL" clId="{0D82DC01-1D2B-421C-94DD-5E4C6B7C8417}" dt="2019-07-09T18:13:07.704" v="5398" actId="478"/>
          <ac:picMkLst>
            <pc:docMk/>
            <pc:sldMk cId="3434648210" sldId="297"/>
            <ac:picMk id="4" creationId="{7D4EB232-91D3-4FEF-B59D-0F9B8C0E025C}"/>
          </ac:picMkLst>
        </pc:picChg>
        <pc:cxnChg chg="mod">
          <ac:chgData name="Clarissa Cardoso Oesselmann" userId="b87c2a55-9b24-45ce-ae0e-222d3900d5d9" providerId="ADAL" clId="{0D82DC01-1D2B-421C-94DD-5E4C6B7C8417}" dt="2019-07-09T18:17:51.365" v="5690" actId="14100"/>
          <ac:cxnSpMkLst>
            <pc:docMk/>
            <pc:sldMk cId="3434648210" sldId="297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3.575" v="50" actId="2696"/>
        <pc:sldMkLst>
          <pc:docMk/>
          <pc:sldMk cId="1145251480" sldId="298"/>
        </pc:sldMkLst>
      </pc:sldChg>
      <pc:sldChg chg="addSp modSp add">
        <pc:chgData name="Clarissa Cardoso Oesselmann" userId="b87c2a55-9b24-45ce-ae0e-222d3900d5d9" providerId="ADAL" clId="{0D82DC01-1D2B-421C-94DD-5E4C6B7C8417}" dt="2019-07-09T18:19:26.564" v="5823" actId="14100"/>
        <pc:sldMkLst>
          <pc:docMk/>
          <pc:sldMk cId="4018675159" sldId="298"/>
        </pc:sldMkLst>
        <pc:spChg chg="add mod">
          <ac:chgData name="Clarissa Cardoso Oesselmann" userId="b87c2a55-9b24-45ce-ae0e-222d3900d5d9" providerId="ADAL" clId="{0D82DC01-1D2B-421C-94DD-5E4C6B7C8417}" dt="2019-07-09T18:19:26.564" v="5823" actId="14100"/>
          <ac:spMkLst>
            <pc:docMk/>
            <pc:sldMk cId="4018675159" sldId="298"/>
            <ac:spMk id="11" creationId="{8B24A55D-EEAD-47D3-8902-4D68B96A6A6E}"/>
          </ac:spMkLst>
        </pc:spChg>
        <pc:spChg chg="mod">
          <ac:chgData name="Clarissa Cardoso Oesselmann" userId="b87c2a55-9b24-45ce-ae0e-222d3900d5d9" providerId="ADAL" clId="{0D82DC01-1D2B-421C-94DD-5E4C6B7C8417}" dt="2019-07-09T18:18:18.803" v="5693" actId="14100"/>
          <ac:spMkLst>
            <pc:docMk/>
            <pc:sldMk cId="4018675159" sldId="298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19:02.274" v="5818" actId="14100"/>
          <ac:spMkLst>
            <pc:docMk/>
            <pc:sldMk cId="4018675159" sldId="298"/>
            <ac:spMk id="19" creationId="{3DBF10EB-7D6F-4485-8097-BE2AEB747DEF}"/>
          </ac:spMkLst>
        </pc:spChg>
        <pc:cxnChg chg="add mod">
          <ac:chgData name="Clarissa Cardoso Oesselmann" userId="b87c2a55-9b24-45ce-ae0e-222d3900d5d9" providerId="ADAL" clId="{0D82DC01-1D2B-421C-94DD-5E4C6B7C8417}" dt="2019-07-09T18:19:26.564" v="5823" actId="14100"/>
          <ac:cxnSpMkLst>
            <pc:docMk/>
            <pc:sldMk cId="4018675159" sldId="298"/>
            <ac:cxnSpMk id="10" creationId="{7562F8A7-46A5-4502-BDAE-AD61B5E9F99F}"/>
          </ac:cxnSpMkLst>
        </pc:cxnChg>
        <pc:cxnChg chg="mod">
          <ac:chgData name="Clarissa Cardoso Oesselmann" userId="b87c2a55-9b24-45ce-ae0e-222d3900d5d9" providerId="ADAL" clId="{0D82DC01-1D2B-421C-94DD-5E4C6B7C8417}" dt="2019-07-09T18:19:02.274" v="5818" actId="14100"/>
          <ac:cxnSpMkLst>
            <pc:docMk/>
            <pc:sldMk cId="4018675159" sldId="298"/>
            <ac:cxnSpMk id="16" creationId="{7661E723-FC48-4E9B-ADAB-28CFE3B43EF2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8:23:48.624" v="6038" actId="20577"/>
        <pc:sldMkLst>
          <pc:docMk/>
          <pc:sldMk cId="614118426" sldId="299"/>
        </pc:sldMkLst>
        <pc:spChg chg="del">
          <ac:chgData name="Clarissa Cardoso Oesselmann" userId="b87c2a55-9b24-45ce-ae0e-222d3900d5d9" providerId="ADAL" clId="{0D82DC01-1D2B-421C-94DD-5E4C6B7C8417}" dt="2019-07-09T18:19:46.058" v="5826" actId="478"/>
          <ac:spMkLst>
            <pc:docMk/>
            <pc:sldMk cId="614118426" sldId="299"/>
            <ac:spMk id="11" creationId="{8B24A55D-EEAD-47D3-8902-4D68B96A6A6E}"/>
          </ac:spMkLst>
        </pc:spChg>
        <pc:spChg chg="mod">
          <ac:chgData name="Clarissa Cardoso Oesselmann" userId="b87c2a55-9b24-45ce-ae0e-222d3900d5d9" providerId="ADAL" clId="{0D82DC01-1D2B-421C-94DD-5E4C6B7C8417}" dt="2019-07-09T18:23:48.624" v="6038" actId="20577"/>
          <ac:spMkLst>
            <pc:docMk/>
            <pc:sldMk cId="614118426" sldId="299"/>
            <ac:spMk id="12" creationId="{EDDC6468-1F23-41F4-ADCB-FDB091836CA5}"/>
          </ac:spMkLst>
        </pc:spChg>
        <pc:spChg chg="del mod">
          <ac:chgData name="Clarissa Cardoso Oesselmann" userId="b87c2a55-9b24-45ce-ae0e-222d3900d5d9" providerId="ADAL" clId="{0D82DC01-1D2B-421C-94DD-5E4C6B7C8417}" dt="2019-07-09T18:20:38.588" v="5831" actId="478"/>
          <ac:spMkLst>
            <pc:docMk/>
            <pc:sldMk cId="614118426" sldId="299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0D82DC01-1D2B-421C-94DD-5E4C6B7C8417}" dt="2019-07-09T18:21:03.789" v="5935" actId="1076"/>
          <ac:spMkLst>
            <pc:docMk/>
            <pc:sldMk cId="614118426" sldId="299"/>
            <ac:spMk id="19" creationId="{3DBF10EB-7D6F-4485-8097-BE2AEB747DEF}"/>
          </ac:spMkLst>
        </pc:spChg>
        <pc:picChg chg="del">
          <ac:chgData name="Clarissa Cardoso Oesselmann" userId="b87c2a55-9b24-45ce-ae0e-222d3900d5d9" providerId="ADAL" clId="{0D82DC01-1D2B-421C-94DD-5E4C6B7C8417}" dt="2019-07-09T18:19:40.948" v="5825" actId="478"/>
          <ac:picMkLst>
            <pc:docMk/>
            <pc:sldMk cId="614118426" sldId="299"/>
            <ac:picMk id="3" creationId="{7DC3F0D7-B72B-49CF-83FA-FDAABC7995FE}"/>
          </ac:picMkLst>
        </pc:picChg>
        <pc:picChg chg="add mod ord">
          <ac:chgData name="Clarissa Cardoso Oesselmann" userId="b87c2a55-9b24-45ce-ae0e-222d3900d5d9" providerId="ADAL" clId="{0D82DC01-1D2B-421C-94DD-5E4C6B7C8417}" dt="2019-07-09T18:20:24.170" v="5828" actId="167"/>
          <ac:picMkLst>
            <pc:docMk/>
            <pc:sldMk cId="614118426" sldId="299"/>
            <ac:picMk id="4" creationId="{429B8CEF-77EA-4A09-BF79-36EB91936901}"/>
          </ac:picMkLst>
        </pc:picChg>
        <pc:cxnChg chg="del mod">
          <ac:chgData name="Clarissa Cardoso Oesselmann" userId="b87c2a55-9b24-45ce-ae0e-222d3900d5d9" providerId="ADAL" clId="{0D82DC01-1D2B-421C-94DD-5E4C6B7C8417}" dt="2019-07-09T18:19:46.058" v="5826" actId="478"/>
          <ac:cxnSpMkLst>
            <pc:docMk/>
            <pc:sldMk cId="614118426" sldId="299"/>
            <ac:cxnSpMk id="10" creationId="{7562F8A7-46A5-4502-BDAE-AD61B5E9F99F}"/>
          </ac:cxnSpMkLst>
        </pc:cxnChg>
        <pc:cxnChg chg="del mod">
          <ac:chgData name="Clarissa Cardoso Oesselmann" userId="b87c2a55-9b24-45ce-ae0e-222d3900d5d9" providerId="ADAL" clId="{0D82DC01-1D2B-421C-94DD-5E4C6B7C8417}" dt="2019-07-09T18:20:37.090" v="5830" actId="478"/>
          <ac:cxnSpMkLst>
            <pc:docMk/>
            <pc:sldMk cId="614118426" sldId="299"/>
            <ac:cxnSpMk id="16" creationId="{7661E723-FC48-4E9B-ADAB-28CFE3B43EF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3.568" v="49" actId="2696"/>
        <pc:sldMkLst>
          <pc:docMk/>
          <pc:sldMk cId="3130180417" sldId="299"/>
        </pc:sldMkLst>
      </pc:sldChg>
      <pc:sldChg chg="del">
        <pc:chgData name="Clarissa Cardoso Oesselmann" userId="b87c2a55-9b24-45ce-ae0e-222d3900d5d9" providerId="ADAL" clId="{0D82DC01-1D2B-421C-94DD-5E4C6B7C8417}" dt="2019-07-08T13:19:53.565" v="48" actId="2696"/>
        <pc:sldMkLst>
          <pc:docMk/>
          <pc:sldMk cId="1135833586" sldId="300"/>
        </pc:sldMkLst>
      </pc:sldChg>
      <pc:sldChg chg="addSp delSp modSp add">
        <pc:chgData name="Clarissa Cardoso Oesselmann" userId="b87c2a55-9b24-45ce-ae0e-222d3900d5d9" providerId="ADAL" clId="{0D82DC01-1D2B-421C-94DD-5E4C6B7C8417}" dt="2019-07-09T18:26:15.779" v="6185" actId="1076"/>
        <pc:sldMkLst>
          <pc:docMk/>
          <pc:sldMk cId="1811753520" sldId="300"/>
        </pc:sldMkLst>
        <pc:spChg chg="add mod">
          <ac:chgData name="Clarissa Cardoso Oesselmann" userId="b87c2a55-9b24-45ce-ae0e-222d3900d5d9" providerId="ADAL" clId="{0D82DC01-1D2B-421C-94DD-5E4C6B7C8417}" dt="2019-07-09T18:22:39.758" v="5940" actId="14100"/>
          <ac:spMkLst>
            <pc:docMk/>
            <pc:sldMk cId="1811753520" sldId="300"/>
            <ac:spMk id="6" creationId="{64AB60AB-F60F-4E39-8635-7E91852FEF89}"/>
          </ac:spMkLst>
        </pc:spChg>
        <pc:spChg chg="add mod">
          <ac:chgData name="Clarissa Cardoso Oesselmann" userId="b87c2a55-9b24-45ce-ae0e-222d3900d5d9" providerId="ADAL" clId="{0D82DC01-1D2B-421C-94DD-5E4C6B7C8417}" dt="2019-07-09T18:23:14.023" v="6015" actId="1076"/>
          <ac:spMkLst>
            <pc:docMk/>
            <pc:sldMk cId="1811753520" sldId="300"/>
            <ac:spMk id="7" creationId="{47D89D18-317D-4914-83C1-0EE831E2B9C3}"/>
          </ac:spMkLst>
        </pc:spChg>
        <pc:spChg chg="del">
          <ac:chgData name="Clarissa Cardoso Oesselmann" userId="b87c2a55-9b24-45ce-ae0e-222d3900d5d9" providerId="ADAL" clId="{0D82DC01-1D2B-421C-94DD-5E4C6B7C8417}" dt="2019-07-09T18:23:55.458" v="6039" actId="478"/>
          <ac:spMkLst>
            <pc:docMk/>
            <pc:sldMk cId="1811753520" sldId="300"/>
            <ac:spMk id="12" creationId="{EDDC6468-1F23-41F4-ADCB-FDB091836CA5}"/>
          </ac:spMkLst>
        </pc:spChg>
        <pc:spChg chg="add">
          <ac:chgData name="Clarissa Cardoso Oesselmann" userId="b87c2a55-9b24-45ce-ae0e-222d3900d5d9" providerId="ADAL" clId="{0D82DC01-1D2B-421C-94DD-5E4C6B7C8417}" dt="2019-07-09T18:23:55.700" v="6040"/>
          <ac:spMkLst>
            <pc:docMk/>
            <pc:sldMk cId="1811753520" sldId="300"/>
            <ac:spMk id="13" creationId="{CF5940C4-16A3-4106-8A21-38077F0924C8}"/>
          </ac:spMkLst>
        </pc:spChg>
        <pc:spChg chg="del">
          <ac:chgData name="Clarissa Cardoso Oesselmann" userId="b87c2a55-9b24-45ce-ae0e-222d3900d5d9" providerId="ADAL" clId="{0D82DC01-1D2B-421C-94DD-5E4C6B7C8417}" dt="2019-07-09T18:21:15.608" v="5937" actId="478"/>
          <ac:spMkLst>
            <pc:docMk/>
            <pc:sldMk cId="1811753520" sldId="300"/>
            <ac:spMk id="19" creationId="{3DBF10EB-7D6F-4485-8097-BE2AEB747DEF}"/>
          </ac:spMkLst>
        </pc:spChg>
        <pc:picChg chg="mod">
          <ac:chgData name="Clarissa Cardoso Oesselmann" userId="b87c2a55-9b24-45ce-ae0e-222d3900d5d9" providerId="ADAL" clId="{0D82DC01-1D2B-421C-94DD-5E4C6B7C8417}" dt="2019-07-09T18:26:15.779" v="6185" actId="1076"/>
          <ac:picMkLst>
            <pc:docMk/>
            <pc:sldMk cId="1811753520" sldId="300"/>
            <ac:picMk id="4" creationId="{429B8CEF-77EA-4A09-BF79-36EB91936901}"/>
          </ac:picMkLst>
        </pc:picChg>
        <pc:cxnChg chg="add mod">
          <ac:chgData name="Clarissa Cardoso Oesselmann" userId="b87c2a55-9b24-45ce-ae0e-222d3900d5d9" providerId="ADAL" clId="{0D82DC01-1D2B-421C-94DD-5E4C6B7C8417}" dt="2019-07-09T18:23:19.599" v="6016" actId="14100"/>
          <ac:cxnSpMkLst>
            <pc:docMk/>
            <pc:sldMk cId="1811753520" sldId="300"/>
            <ac:cxnSpMk id="5" creationId="{9B50B45D-DEDE-4872-80A1-0E1016ACB46E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3.561" v="47" actId="2696"/>
        <pc:sldMkLst>
          <pc:docMk/>
          <pc:sldMk cId="46336401" sldId="301"/>
        </pc:sldMkLst>
      </pc:sldChg>
      <pc:sldChg chg="addSp delSp modSp add">
        <pc:chgData name="Clarissa Cardoso Oesselmann" userId="b87c2a55-9b24-45ce-ae0e-222d3900d5d9" providerId="ADAL" clId="{0D82DC01-1D2B-421C-94DD-5E4C6B7C8417}" dt="2019-07-09T18:25:22.506" v="6177" actId="14100"/>
        <pc:sldMkLst>
          <pc:docMk/>
          <pc:sldMk cId="921299311" sldId="301"/>
        </pc:sldMkLst>
        <pc:spChg chg="mod">
          <ac:chgData name="Clarissa Cardoso Oesselmann" userId="b87c2a55-9b24-45ce-ae0e-222d3900d5d9" providerId="ADAL" clId="{0D82DC01-1D2B-421C-94DD-5E4C6B7C8417}" dt="2019-07-09T18:25:07.865" v="6173" actId="14100"/>
          <ac:spMkLst>
            <pc:docMk/>
            <pc:sldMk cId="921299311" sldId="301"/>
            <ac:spMk id="6" creationId="{64AB60AB-F60F-4E39-8635-7E91852FEF89}"/>
          </ac:spMkLst>
        </pc:spChg>
        <pc:spChg chg="mod">
          <ac:chgData name="Clarissa Cardoso Oesselmann" userId="b87c2a55-9b24-45ce-ae0e-222d3900d5d9" providerId="ADAL" clId="{0D82DC01-1D2B-421C-94DD-5E4C6B7C8417}" dt="2019-07-09T18:25:18.977" v="6176" actId="1076"/>
          <ac:spMkLst>
            <pc:docMk/>
            <pc:sldMk cId="921299311" sldId="301"/>
            <ac:spMk id="7" creationId="{47D89D18-317D-4914-83C1-0EE831E2B9C3}"/>
          </ac:spMkLst>
        </pc:spChg>
        <pc:spChg chg="add">
          <ac:chgData name="Clarissa Cardoso Oesselmann" userId="b87c2a55-9b24-45ce-ae0e-222d3900d5d9" providerId="ADAL" clId="{0D82DC01-1D2B-421C-94DD-5E4C6B7C8417}" dt="2019-07-09T18:23:59.510" v="6042"/>
          <ac:spMkLst>
            <pc:docMk/>
            <pc:sldMk cId="921299311" sldId="301"/>
            <ac:spMk id="8" creationId="{68685B9A-8948-4FF7-84C2-2609BEC1C4F7}"/>
          </ac:spMkLst>
        </pc:spChg>
        <pc:spChg chg="del">
          <ac:chgData name="Clarissa Cardoso Oesselmann" userId="b87c2a55-9b24-45ce-ae0e-222d3900d5d9" providerId="ADAL" clId="{0D82DC01-1D2B-421C-94DD-5E4C6B7C8417}" dt="2019-07-09T18:23:59.235" v="6041" actId="478"/>
          <ac:spMkLst>
            <pc:docMk/>
            <pc:sldMk cId="921299311" sldId="301"/>
            <ac:spMk id="12" creationId="{EDDC6468-1F23-41F4-ADCB-FDB091836CA5}"/>
          </ac:spMkLst>
        </pc:spChg>
        <pc:picChg chg="add mod ord">
          <ac:chgData name="Clarissa Cardoso Oesselmann" userId="b87c2a55-9b24-45ce-ae0e-222d3900d5d9" providerId="ADAL" clId="{0D82DC01-1D2B-421C-94DD-5E4C6B7C8417}" dt="2019-07-09T18:24:24.591" v="6045" actId="167"/>
          <ac:picMkLst>
            <pc:docMk/>
            <pc:sldMk cId="921299311" sldId="301"/>
            <ac:picMk id="3" creationId="{5C926E76-731B-45A0-8591-96DE7668FDEA}"/>
          </ac:picMkLst>
        </pc:picChg>
        <pc:picChg chg="del">
          <ac:chgData name="Clarissa Cardoso Oesselmann" userId="b87c2a55-9b24-45ce-ae0e-222d3900d5d9" providerId="ADAL" clId="{0D82DC01-1D2B-421C-94DD-5E4C6B7C8417}" dt="2019-07-09T18:24:11.570" v="6043" actId="478"/>
          <ac:picMkLst>
            <pc:docMk/>
            <pc:sldMk cId="921299311" sldId="301"/>
            <ac:picMk id="4" creationId="{429B8CEF-77EA-4A09-BF79-36EB91936901}"/>
          </ac:picMkLst>
        </pc:picChg>
        <pc:cxnChg chg="mod">
          <ac:chgData name="Clarissa Cardoso Oesselmann" userId="b87c2a55-9b24-45ce-ae0e-222d3900d5d9" providerId="ADAL" clId="{0D82DC01-1D2B-421C-94DD-5E4C6B7C8417}" dt="2019-07-09T18:25:22.506" v="6177" actId="14100"/>
          <ac:cxnSpMkLst>
            <pc:docMk/>
            <pc:sldMk cId="921299311" sldId="301"/>
            <ac:cxnSpMk id="5" creationId="{9B50B45D-DEDE-4872-80A1-0E1016ACB46E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8:27:43.924" v="6247" actId="20577"/>
        <pc:sldMkLst>
          <pc:docMk/>
          <pc:sldMk cId="1286366501" sldId="302"/>
        </pc:sldMkLst>
        <pc:spChg chg="del">
          <ac:chgData name="Clarissa Cardoso Oesselmann" userId="b87c2a55-9b24-45ce-ae0e-222d3900d5d9" providerId="ADAL" clId="{0D82DC01-1D2B-421C-94DD-5E4C6B7C8417}" dt="2019-07-09T18:26:09.971" v="6183" actId="478"/>
          <ac:spMkLst>
            <pc:docMk/>
            <pc:sldMk cId="1286366501" sldId="302"/>
            <ac:spMk id="6" creationId="{64AB60AB-F60F-4E39-8635-7E91852FEF89}"/>
          </ac:spMkLst>
        </pc:spChg>
        <pc:spChg chg="del mod">
          <ac:chgData name="Clarissa Cardoso Oesselmann" userId="b87c2a55-9b24-45ce-ae0e-222d3900d5d9" providerId="ADAL" clId="{0D82DC01-1D2B-421C-94DD-5E4C6B7C8417}" dt="2019-07-09T18:26:09.971" v="6183" actId="478"/>
          <ac:spMkLst>
            <pc:docMk/>
            <pc:sldMk cId="1286366501" sldId="302"/>
            <ac:spMk id="7" creationId="{47D89D18-317D-4914-83C1-0EE831E2B9C3}"/>
          </ac:spMkLst>
        </pc:spChg>
        <pc:spChg chg="add mod">
          <ac:chgData name="Clarissa Cardoso Oesselmann" userId="b87c2a55-9b24-45ce-ae0e-222d3900d5d9" providerId="ADAL" clId="{0D82DC01-1D2B-421C-94DD-5E4C6B7C8417}" dt="2019-07-09T18:26:56.355" v="6187" actId="1076"/>
          <ac:spMkLst>
            <pc:docMk/>
            <pc:sldMk cId="1286366501" sldId="302"/>
            <ac:spMk id="11" creationId="{8E638163-6C89-4C90-807C-706005845B22}"/>
          </ac:spMkLst>
        </pc:spChg>
        <pc:spChg chg="add mod">
          <ac:chgData name="Clarissa Cardoso Oesselmann" userId="b87c2a55-9b24-45ce-ae0e-222d3900d5d9" providerId="ADAL" clId="{0D82DC01-1D2B-421C-94DD-5E4C6B7C8417}" dt="2019-07-09T18:27:43.924" v="6247" actId="20577"/>
          <ac:spMkLst>
            <pc:docMk/>
            <pc:sldMk cId="1286366501" sldId="302"/>
            <ac:spMk id="12" creationId="{B3EC9E90-92FC-4E2F-8BEB-312D304B2F63}"/>
          </ac:spMkLst>
        </pc:spChg>
        <pc:picChg chg="del">
          <ac:chgData name="Clarissa Cardoso Oesselmann" userId="b87c2a55-9b24-45ce-ae0e-222d3900d5d9" providerId="ADAL" clId="{0D82DC01-1D2B-421C-94DD-5E4C6B7C8417}" dt="2019-07-09T18:25:37.875" v="6179" actId="478"/>
          <ac:picMkLst>
            <pc:docMk/>
            <pc:sldMk cId="1286366501" sldId="302"/>
            <ac:picMk id="3" creationId="{5C926E76-731B-45A0-8591-96DE7668FDEA}"/>
          </ac:picMkLst>
        </pc:picChg>
        <pc:picChg chg="add mod ord">
          <ac:chgData name="Clarissa Cardoso Oesselmann" userId="b87c2a55-9b24-45ce-ae0e-222d3900d5d9" providerId="ADAL" clId="{0D82DC01-1D2B-421C-94DD-5E4C6B7C8417}" dt="2019-07-09T18:25:54.175" v="6181" actId="167"/>
          <ac:picMkLst>
            <pc:docMk/>
            <pc:sldMk cId="1286366501" sldId="302"/>
            <ac:picMk id="4" creationId="{1F0B3FDD-06C0-4AE0-A8B2-6778ECD39632}"/>
          </ac:picMkLst>
        </pc:picChg>
        <pc:cxnChg chg="del mod">
          <ac:chgData name="Clarissa Cardoso Oesselmann" userId="b87c2a55-9b24-45ce-ae0e-222d3900d5d9" providerId="ADAL" clId="{0D82DC01-1D2B-421C-94DD-5E4C6B7C8417}" dt="2019-07-09T18:26:09.971" v="6183" actId="478"/>
          <ac:cxnSpMkLst>
            <pc:docMk/>
            <pc:sldMk cId="1286366501" sldId="302"/>
            <ac:cxnSpMk id="5" creationId="{9B50B45D-DEDE-4872-80A1-0E1016ACB46E}"/>
          </ac:cxnSpMkLst>
        </pc:cxnChg>
        <pc:cxnChg chg="add mod">
          <ac:chgData name="Clarissa Cardoso Oesselmann" userId="b87c2a55-9b24-45ce-ae0e-222d3900d5d9" providerId="ADAL" clId="{0D82DC01-1D2B-421C-94DD-5E4C6B7C8417}" dt="2019-07-09T18:26:56.355" v="6187" actId="1076"/>
          <ac:cxnSpMkLst>
            <pc:docMk/>
            <pc:sldMk cId="1286366501" sldId="302"/>
            <ac:cxnSpMk id="10" creationId="{028B131F-00A5-4108-A464-0BEE38B0B536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29" v="62" actId="2696"/>
        <pc:sldMkLst>
          <pc:docMk/>
          <pc:sldMk cId="1846070873" sldId="302"/>
        </pc:sldMkLst>
      </pc:sldChg>
      <pc:sldChg chg="del">
        <pc:chgData name="Clarissa Cardoso Oesselmann" userId="b87c2a55-9b24-45ce-ae0e-222d3900d5d9" providerId="ADAL" clId="{0D82DC01-1D2B-421C-94DD-5E4C6B7C8417}" dt="2019-07-08T13:19:55.426" v="61" actId="2696"/>
        <pc:sldMkLst>
          <pc:docMk/>
          <pc:sldMk cId="77905536" sldId="303"/>
        </pc:sldMkLst>
      </pc:sldChg>
      <pc:sldChg chg="addSp delSp modSp add">
        <pc:chgData name="Clarissa Cardoso Oesselmann" userId="b87c2a55-9b24-45ce-ae0e-222d3900d5d9" providerId="ADAL" clId="{0D82DC01-1D2B-421C-94DD-5E4C6B7C8417}" dt="2019-07-09T18:30:03.994" v="6436" actId="14100"/>
        <pc:sldMkLst>
          <pc:docMk/>
          <pc:sldMk cId="1479595904" sldId="303"/>
        </pc:sldMkLst>
        <pc:spChg chg="del">
          <ac:chgData name="Clarissa Cardoso Oesselmann" userId="b87c2a55-9b24-45ce-ae0e-222d3900d5d9" providerId="ADAL" clId="{0D82DC01-1D2B-421C-94DD-5E4C6B7C8417}" dt="2019-07-09T18:29:00.755" v="6252" actId="478"/>
          <ac:spMkLst>
            <pc:docMk/>
            <pc:sldMk cId="1479595904" sldId="303"/>
            <ac:spMk id="11" creationId="{8E638163-6C89-4C90-807C-706005845B22}"/>
          </ac:spMkLst>
        </pc:spChg>
        <pc:spChg chg="del">
          <ac:chgData name="Clarissa Cardoso Oesselmann" userId="b87c2a55-9b24-45ce-ae0e-222d3900d5d9" providerId="ADAL" clId="{0D82DC01-1D2B-421C-94DD-5E4C6B7C8417}" dt="2019-07-09T18:29:00.755" v="6252" actId="478"/>
          <ac:spMkLst>
            <pc:docMk/>
            <pc:sldMk cId="1479595904" sldId="303"/>
            <ac:spMk id="12" creationId="{B3EC9E90-92FC-4E2F-8BEB-312D304B2F63}"/>
          </ac:spMkLst>
        </pc:spChg>
        <pc:spChg chg="add mod">
          <ac:chgData name="Clarissa Cardoso Oesselmann" userId="b87c2a55-9b24-45ce-ae0e-222d3900d5d9" providerId="ADAL" clId="{0D82DC01-1D2B-421C-94DD-5E4C6B7C8417}" dt="2019-07-09T18:29:21.122" v="6256" actId="14100"/>
          <ac:spMkLst>
            <pc:docMk/>
            <pc:sldMk cId="1479595904" sldId="303"/>
            <ac:spMk id="13" creationId="{F82DEAA5-C476-468F-968A-F7318A56D6DC}"/>
          </ac:spMkLst>
        </pc:spChg>
        <pc:spChg chg="add mod">
          <ac:chgData name="Clarissa Cardoso Oesselmann" userId="b87c2a55-9b24-45ce-ae0e-222d3900d5d9" providerId="ADAL" clId="{0D82DC01-1D2B-421C-94DD-5E4C6B7C8417}" dt="2019-07-09T18:30:03.994" v="6436" actId="14100"/>
          <ac:spMkLst>
            <pc:docMk/>
            <pc:sldMk cId="1479595904" sldId="303"/>
            <ac:spMk id="14" creationId="{7B176352-6D25-4B97-8F7C-31EEAD77B549}"/>
          </ac:spMkLst>
        </pc:spChg>
        <pc:picChg chg="add mod ord">
          <ac:chgData name="Clarissa Cardoso Oesselmann" userId="b87c2a55-9b24-45ce-ae0e-222d3900d5d9" providerId="ADAL" clId="{0D82DC01-1D2B-421C-94DD-5E4C6B7C8417}" dt="2019-07-09T18:28:53.833" v="6251" actId="167"/>
          <ac:picMkLst>
            <pc:docMk/>
            <pc:sldMk cId="1479595904" sldId="303"/>
            <ac:picMk id="3" creationId="{0F28FE84-87DC-4D48-A7A5-457FF8C841AE}"/>
          </ac:picMkLst>
        </pc:picChg>
        <pc:picChg chg="del">
          <ac:chgData name="Clarissa Cardoso Oesselmann" userId="b87c2a55-9b24-45ce-ae0e-222d3900d5d9" providerId="ADAL" clId="{0D82DC01-1D2B-421C-94DD-5E4C6B7C8417}" dt="2019-07-09T18:28:37.796" v="6249" actId="478"/>
          <ac:picMkLst>
            <pc:docMk/>
            <pc:sldMk cId="1479595904" sldId="303"/>
            <ac:picMk id="4" creationId="{1F0B3FDD-06C0-4AE0-A8B2-6778ECD39632}"/>
          </ac:picMkLst>
        </pc:picChg>
        <pc:cxnChg chg="add mod">
          <ac:chgData name="Clarissa Cardoso Oesselmann" userId="b87c2a55-9b24-45ce-ae0e-222d3900d5d9" providerId="ADAL" clId="{0D82DC01-1D2B-421C-94DD-5E4C6B7C8417}" dt="2019-07-09T18:30:03.994" v="6436" actId="14100"/>
          <ac:cxnSpMkLst>
            <pc:docMk/>
            <pc:sldMk cId="1479595904" sldId="303"/>
            <ac:cxnSpMk id="9" creationId="{E6323748-4954-4A9A-AA24-B8687B202516}"/>
          </ac:cxnSpMkLst>
        </pc:cxnChg>
        <pc:cxnChg chg="del mod">
          <ac:chgData name="Clarissa Cardoso Oesselmann" userId="b87c2a55-9b24-45ce-ae0e-222d3900d5d9" providerId="ADAL" clId="{0D82DC01-1D2B-421C-94DD-5E4C6B7C8417}" dt="2019-07-09T18:29:00.755" v="6252" actId="478"/>
          <ac:cxnSpMkLst>
            <pc:docMk/>
            <pc:sldMk cId="1479595904" sldId="303"/>
            <ac:cxnSpMk id="10" creationId="{028B131F-00A5-4108-A464-0BEE38B0B536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8:31:51.376" v="6556" actId="14100"/>
        <pc:sldMkLst>
          <pc:docMk/>
          <pc:sldMk cId="1147324794" sldId="304"/>
        </pc:sldMkLst>
        <pc:spChg chg="mod">
          <ac:chgData name="Clarissa Cardoso Oesselmann" userId="b87c2a55-9b24-45ce-ae0e-222d3900d5d9" providerId="ADAL" clId="{0D82DC01-1D2B-421C-94DD-5E4C6B7C8417}" dt="2019-07-09T18:31:24.753" v="6443" actId="14100"/>
          <ac:spMkLst>
            <pc:docMk/>
            <pc:sldMk cId="1147324794" sldId="304"/>
            <ac:spMk id="13" creationId="{F82DEAA5-C476-468F-968A-F7318A56D6DC}"/>
          </ac:spMkLst>
        </pc:spChg>
        <pc:spChg chg="mod">
          <ac:chgData name="Clarissa Cardoso Oesselmann" userId="b87c2a55-9b24-45ce-ae0e-222d3900d5d9" providerId="ADAL" clId="{0D82DC01-1D2B-421C-94DD-5E4C6B7C8417}" dt="2019-07-09T18:31:51.376" v="6556" actId="14100"/>
          <ac:spMkLst>
            <pc:docMk/>
            <pc:sldMk cId="1147324794" sldId="304"/>
            <ac:spMk id="14" creationId="{7B176352-6D25-4B97-8F7C-31EEAD77B549}"/>
          </ac:spMkLst>
        </pc:spChg>
        <pc:picChg chg="del">
          <ac:chgData name="Clarissa Cardoso Oesselmann" userId="b87c2a55-9b24-45ce-ae0e-222d3900d5d9" providerId="ADAL" clId="{0D82DC01-1D2B-421C-94DD-5E4C6B7C8417}" dt="2019-07-09T18:30:58.420" v="6438" actId="478"/>
          <ac:picMkLst>
            <pc:docMk/>
            <pc:sldMk cId="1147324794" sldId="304"/>
            <ac:picMk id="3" creationId="{0F28FE84-87DC-4D48-A7A5-457FF8C841AE}"/>
          </ac:picMkLst>
        </pc:picChg>
        <pc:picChg chg="add mod ord">
          <ac:chgData name="Clarissa Cardoso Oesselmann" userId="b87c2a55-9b24-45ce-ae0e-222d3900d5d9" providerId="ADAL" clId="{0D82DC01-1D2B-421C-94DD-5E4C6B7C8417}" dt="2019-07-09T18:31:14.354" v="6440" actId="167"/>
          <ac:picMkLst>
            <pc:docMk/>
            <pc:sldMk cId="1147324794" sldId="304"/>
            <ac:picMk id="4" creationId="{50A70EE2-0A28-4078-A9F6-9A81EF4E6BE9}"/>
          </ac:picMkLst>
        </pc:picChg>
        <pc:cxnChg chg="mod">
          <ac:chgData name="Clarissa Cardoso Oesselmann" userId="b87c2a55-9b24-45ce-ae0e-222d3900d5d9" providerId="ADAL" clId="{0D82DC01-1D2B-421C-94DD-5E4C6B7C8417}" dt="2019-07-09T18:31:51.376" v="6556" actId="14100"/>
          <ac:cxnSpMkLst>
            <pc:docMk/>
            <pc:sldMk cId="1147324794" sldId="304"/>
            <ac:cxnSpMk id="9" creationId="{E6323748-4954-4A9A-AA24-B8687B202516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21" v="60" actId="2696"/>
        <pc:sldMkLst>
          <pc:docMk/>
          <pc:sldMk cId="2515050571" sldId="304"/>
        </pc:sldMkLst>
      </pc:sldChg>
      <pc:sldChg chg="del">
        <pc:chgData name="Clarissa Cardoso Oesselmann" userId="b87c2a55-9b24-45ce-ae0e-222d3900d5d9" providerId="ADAL" clId="{0D82DC01-1D2B-421C-94DD-5E4C6B7C8417}" dt="2019-07-08T13:19:55.419" v="59" actId="2696"/>
        <pc:sldMkLst>
          <pc:docMk/>
          <pc:sldMk cId="1162151814" sldId="305"/>
        </pc:sldMkLst>
      </pc:sldChg>
      <pc:sldChg chg="modSp add">
        <pc:chgData name="Clarissa Cardoso Oesselmann" userId="b87c2a55-9b24-45ce-ae0e-222d3900d5d9" providerId="ADAL" clId="{0D82DC01-1D2B-421C-94DD-5E4C6B7C8417}" dt="2019-07-09T18:33:16.328" v="6699" actId="1076"/>
        <pc:sldMkLst>
          <pc:docMk/>
          <pc:sldMk cId="4028359797" sldId="305"/>
        </pc:sldMkLst>
        <pc:spChg chg="mod">
          <ac:chgData name="Clarissa Cardoso Oesselmann" userId="b87c2a55-9b24-45ce-ae0e-222d3900d5d9" providerId="ADAL" clId="{0D82DC01-1D2B-421C-94DD-5E4C6B7C8417}" dt="2019-07-09T18:32:09.593" v="6560" actId="14100"/>
          <ac:spMkLst>
            <pc:docMk/>
            <pc:sldMk cId="4028359797" sldId="305"/>
            <ac:spMk id="13" creationId="{F82DEAA5-C476-468F-968A-F7318A56D6DC}"/>
          </ac:spMkLst>
        </pc:spChg>
        <pc:spChg chg="mod">
          <ac:chgData name="Clarissa Cardoso Oesselmann" userId="b87c2a55-9b24-45ce-ae0e-222d3900d5d9" providerId="ADAL" clId="{0D82DC01-1D2B-421C-94DD-5E4C6B7C8417}" dt="2019-07-09T18:33:16.328" v="6699" actId="1076"/>
          <ac:spMkLst>
            <pc:docMk/>
            <pc:sldMk cId="4028359797" sldId="305"/>
            <ac:spMk id="14" creationId="{7B176352-6D25-4B97-8F7C-31EEAD77B549}"/>
          </ac:spMkLst>
        </pc:spChg>
        <pc:cxnChg chg="mod">
          <ac:chgData name="Clarissa Cardoso Oesselmann" userId="b87c2a55-9b24-45ce-ae0e-222d3900d5d9" providerId="ADAL" clId="{0D82DC01-1D2B-421C-94DD-5E4C6B7C8417}" dt="2019-07-09T18:33:16.328" v="6699" actId="1076"/>
          <ac:cxnSpMkLst>
            <pc:docMk/>
            <pc:sldMk cId="4028359797" sldId="305"/>
            <ac:cxnSpMk id="9" creationId="{E6323748-4954-4A9A-AA24-B8687B202516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16" v="58" actId="2696"/>
        <pc:sldMkLst>
          <pc:docMk/>
          <pc:sldMk cId="1985321440" sldId="306"/>
        </pc:sldMkLst>
      </pc:sldChg>
      <pc:sldChg chg="modSp add del">
        <pc:chgData name="Clarissa Cardoso Oesselmann" userId="b87c2a55-9b24-45ce-ae0e-222d3900d5d9" providerId="ADAL" clId="{0D82DC01-1D2B-421C-94DD-5E4C6B7C8417}" dt="2019-07-09T18:36:20.516" v="6707" actId="2696"/>
        <pc:sldMkLst>
          <pc:docMk/>
          <pc:sldMk cId="3619213726" sldId="306"/>
        </pc:sldMkLst>
        <pc:spChg chg="mod">
          <ac:chgData name="Clarissa Cardoso Oesselmann" userId="b87c2a55-9b24-45ce-ae0e-222d3900d5d9" providerId="ADAL" clId="{0D82DC01-1D2B-421C-94DD-5E4C6B7C8417}" dt="2019-07-09T18:36:17.422" v="6706" actId="1076"/>
          <ac:spMkLst>
            <pc:docMk/>
            <pc:sldMk cId="3619213726" sldId="306"/>
            <ac:spMk id="13" creationId="{F82DEAA5-C476-468F-968A-F7318A56D6DC}"/>
          </ac:spMkLst>
        </pc:spChg>
        <pc:cxnChg chg="mod">
          <ac:chgData name="Clarissa Cardoso Oesselmann" userId="b87c2a55-9b24-45ce-ae0e-222d3900d5d9" providerId="ADAL" clId="{0D82DC01-1D2B-421C-94DD-5E4C6B7C8417}" dt="2019-07-09T18:36:17.422" v="6706" actId="1076"/>
          <ac:cxnSpMkLst>
            <pc:docMk/>
            <pc:sldMk cId="3619213726" sldId="306"/>
            <ac:cxnSpMk id="9" creationId="{E6323748-4954-4A9A-AA24-B8687B202516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14" v="57" actId="2696"/>
        <pc:sldMkLst>
          <pc:docMk/>
          <pc:sldMk cId="1156627862" sldId="307"/>
        </pc:sldMkLst>
      </pc:sldChg>
      <pc:sldChg chg="addSp delSp modSp add">
        <pc:chgData name="Clarissa Cardoso Oesselmann" userId="b87c2a55-9b24-45ce-ae0e-222d3900d5d9" providerId="ADAL" clId="{0D82DC01-1D2B-421C-94DD-5E4C6B7C8417}" dt="2019-07-09T18:37:36.533" v="6933" actId="14100"/>
        <pc:sldMkLst>
          <pc:docMk/>
          <pc:sldMk cId="1363333360" sldId="307"/>
        </pc:sldMkLst>
        <pc:spChg chg="add mod">
          <ac:chgData name="Clarissa Cardoso Oesselmann" userId="b87c2a55-9b24-45ce-ae0e-222d3900d5d9" providerId="ADAL" clId="{0D82DC01-1D2B-421C-94DD-5E4C6B7C8417}" dt="2019-07-09T18:36:48.093" v="6714" actId="14100"/>
          <ac:spMkLst>
            <pc:docMk/>
            <pc:sldMk cId="1363333360" sldId="307"/>
            <ac:spMk id="11" creationId="{011E0E4D-EEDC-4325-8DBE-4749D30EFE48}"/>
          </ac:spMkLst>
        </pc:spChg>
        <pc:spChg chg="add mod">
          <ac:chgData name="Clarissa Cardoso Oesselmann" userId="b87c2a55-9b24-45ce-ae0e-222d3900d5d9" providerId="ADAL" clId="{0D82DC01-1D2B-421C-94DD-5E4C6B7C8417}" dt="2019-07-09T18:37:36.533" v="6933" actId="14100"/>
          <ac:spMkLst>
            <pc:docMk/>
            <pc:sldMk cId="1363333360" sldId="307"/>
            <ac:spMk id="12" creationId="{8617087B-5FE6-4CF9-A69D-BB53F0102665}"/>
          </ac:spMkLst>
        </pc:spChg>
        <pc:spChg chg="del">
          <ac:chgData name="Clarissa Cardoso Oesselmann" userId="b87c2a55-9b24-45ce-ae0e-222d3900d5d9" providerId="ADAL" clId="{0D82DC01-1D2B-421C-94DD-5E4C6B7C8417}" dt="2019-07-09T18:36:00.015" v="6705" actId="478"/>
          <ac:spMkLst>
            <pc:docMk/>
            <pc:sldMk cId="1363333360" sldId="307"/>
            <ac:spMk id="13" creationId="{F82DEAA5-C476-468F-968A-F7318A56D6DC}"/>
          </ac:spMkLst>
        </pc:spChg>
        <pc:spChg chg="del">
          <ac:chgData name="Clarissa Cardoso Oesselmann" userId="b87c2a55-9b24-45ce-ae0e-222d3900d5d9" providerId="ADAL" clId="{0D82DC01-1D2B-421C-94DD-5E4C6B7C8417}" dt="2019-07-09T18:36:00.015" v="6705" actId="478"/>
          <ac:spMkLst>
            <pc:docMk/>
            <pc:sldMk cId="1363333360" sldId="307"/>
            <ac:spMk id="14" creationId="{7B176352-6D25-4B97-8F7C-31EEAD77B549}"/>
          </ac:spMkLst>
        </pc:spChg>
        <pc:picChg chg="add mod ord">
          <ac:chgData name="Clarissa Cardoso Oesselmann" userId="b87c2a55-9b24-45ce-ae0e-222d3900d5d9" providerId="ADAL" clId="{0D82DC01-1D2B-421C-94DD-5E4C6B7C8417}" dt="2019-07-09T18:35:53.765" v="6704" actId="167"/>
          <ac:picMkLst>
            <pc:docMk/>
            <pc:sldMk cId="1363333360" sldId="307"/>
            <ac:picMk id="3" creationId="{9F5C99D6-A4B9-44D7-9B09-7F462F0529F4}"/>
          </ac:picMkLst>
        </pc:picChg>
        <pc:picChg chg="del">
          <ac:chgData name="Clarissa Cardoso Oesselmann" userId="b87c2a55-9b24-45ce-ae0e-222d3900d5d9" providerId="ADAL" clId="{0D82DC01-1D2B-421C-94DD-5E4C6B7C8417}" dt="2019-07-09T18:35:23.760" v="6702" actId="478"/>
          <ac:picMkLst>
            <pc:docMk/>
            <pc:sldMk cId="1363333360" sldId="307"/>
            <ac:picMk id="4" creationId="{50A70EE2-0A28-4078-A9F6-9A81EF4E6BE9}"/>
          </ac:picMkLst>
        </pc:picChg>
        <pc:cxnChg chg="del mod">
          <ac:chgData name="Clarissa Cardoso Oesselmann" userId="b87c2a55-9b24-45ce-ae0e-222d3900d5d9" providerId="ADAL" clId="{0D82DC01-1D2B-421C-94DD-5E4C6B7C8417}" dt="2019-07-09T18:36:00.015" v="6705" actId="478"/>
          <ac:cxnSpMkLst>
            <pc:docMk/>
            <pc:sldMk cId="1363333360" sldId="307"/>
            <ac:cxnSpMk id="9" creationId="{E6323748-4954-4A9A-AA24-B8687B202516}"/>
          </ac:cxnSpMkLst>
        </pc:cxnChg>
        <pc:cxnChg chg="add mod">
          <ac:chgData name="Clarissa Cardoso Oesselmann" userId="b87c2a55-9b24-45ce-ae0e-222d3900d5d9" providerId="ADAL" clId="{0D82DC01-1D2B-421C-94DD-5E4C6B7C8417}" dt="2019-07-09T18:37:36.533" v="6933" actId="14100"/>
          <ac:cxnSpMkLst>
            <pc:docMk/>
            <pc:sldMk cId="1363333360" sldId="307"/>
            <ac:cxnSpMk id="10" creationId="{49645EE4-2043-4F59-80A9-F56F145BEE3D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8:39:24.427" v="7106" actId="14100"/>
        <pc:sldMkLst>
          <pc:docMk/>
          <pc:sldMk cId="134087046" sldId="308"/>
        </pc:sldMkLst>
        <pc:spChg chg="add mod">
          <ac:chgData name="Clarissa Cardoso Oesselmann" userId="b87c2a55-9b24-45ce-ae0e-222d3900d5d9" providerId="ADAL" clId="{0D82DC01-1D2B-421C-94DD-5E4C6B7C8417}" dt="2019-07-09T18:39:15.163" v="7103" actId="14100"/>
          <ac:spMkLst>
            <pc:docMk/>
            <pc:sldMk cId="134087046" sldId="308"/>
            <ac:spMk id="13" creationId="{DFFA2957-7C7A-4548-9B72-848026A7512F}"/>
          </ac:spMkLst>
        </pc:spChg>
        <pc:spChg chg="add mod">
          <ac:chgData name="Clarissa Cardoso Oesselmann" userId="b87c2a55-9b24-45ce-ae0e-222d3900d5d9" providerId="ADAL" clId="{0D82DC01-1D2B-421C-94DD-5E4C6B7C8417}" dt="2019-07-09T18:39:20.643" v="7105" actId="14100"/>
          <ac:spMkLst>
            <pc:docMk/>
            <pc:sldMk cId="134087046" sldId="308"/>
            <ac:spMk id="14" creationId="{04FFB563-779A-4E93-B178-8CC0A3A4C04D}"/>
          </ac:spMkLst>
        </pc:spChg>
        <pc:picChg chg="del">
          <ac:chgData name="Clarissa Cardoso Oesselmann" userId="b87c2a55-9b24-45ce-ae0e-222d3900d5d9" providerId="ADAL" clId="{0D82DC01-1D2B-421C-94DD-5E4C6B7C8417}" dt="2019-07-09T18:37:46.332" v="6935" actId="478"/>
          <ac:picMkLst>
            <pc:docMk/>
            <pc:sldMk cId="134087046" sldId="308"/>
            <ac:picMk id="3" creationId="{9F5C99D6-A4B9-44D7-9B09-7F462F0529F4}"/>
          </ac:picMkLst>
        </pc:picChg>
        <pc:picChg chg="add mod">
          <ac:chgData name="Clarissa Cardoso Oesselmann" userId="b87c2a55-9b24-45ce-ae0e-222d3900d5d9" providerId="ADAL" clId="{0D82DC01-1D2B-421C-94DD-5E4C6B7C8417}" dt="2019-07-09T18:37:57.799" v="6936" actId="931"/>
          <ac:picMkLst>
            <pc:docMk/>
            <pc:sldMk cId="134087046" sldId="308"/>
            <ac:picMk id="4" creationId="{6E62AF55-E33F-4EA1-8777-C6B3472443C5}"/>
          </ac:picMkLst>
        </pc:picChg>
        <pc:cxnChg chg="add mod">
          <ac:chgData name="Clarissa Cardoso Oesselmann" userId="b87c2a55-9b24-45ce-ae0e-222d3900d5d9" providerId="ADAL" clId="{0D82DC01-1D2B-421C-94DD-5E4C6B7C8417}" dt="2019-07-09T18:39:24.427" v="7106" actId="14100"/>
          <ac:cxnSpMkLst>
            <pc:docMk/>
            <pc:sldMk cId="134087046" sldId="308"/>
            <ac:cxnSpMk id="9" creationId="{D1182ECC-56CD-4C7E-A8DC-774D924D3092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11" v="56" actId="2696"/>
        <pc:sldMkLst>
          <pc:docMk/>
          <pc:sldMk cId="311562414" sldId="308"/>
        </pc:sldMkLst>
      </pc:sldChg>
      <pc:sldChg chg="addSp delSp modSp add">
        <pc:chgData name="Clarissa Cardoso Oesselmann" userId="b87c2a55-9b24-45ce-ae0e-222d3900d5d9" providerId="ADAL" clId="{0D82DC01-1D2B-421C-94DD-5E4C6B7C8417}" dt="2019-07-09T18:42:00.001" v="7415" actId="14100"/>
        <pc:sldMkLst>
          <pc:docMk/>
          <pc:sldMk cId="536547943" sldId="309"/>
        </pc:sldMkLst>
        <pc:spChg chg="del mod">
          <ac:chgData name="Clarissa Cardoso Oesselmann" userId="b87c2a55-9b24-45ce-ae0e-222d3900d5d9" providerId="ADAL" clId="{0D82DC01-1D2B-421C-94DD-5E4C6B7C8417}" dt="2019-07-09T18:39:49.565" v="7114" actId="478"/>
          <ac:spMkLst>
            <pc:docMk/>
            <pc:sldMk cId="536547943" sldId="309"/>
            <ac:spMk id="11" creationId="{011E0E4D-EEDC-4325-8DBE-4749D30EFE48}"/>
          </ac:spMkLst>
        </pc:spChg>
        <pc:spChg chg="mod">
          <ac:chgData name="Clarissa Cardoso Oesselmann" userId="b87c2a55-9b24-45ce-ae0e-222d3900d5d9" providerId="ADAL" clId="{0D82DC01-1D2B-421C-94DD-5E4C6B7C8417}" dt="2019-07-09T18:40:45.402" v="7273" actId="14100"/>
          <ac:spMkLst>
            <pc:docMk/>
            <pc:sldMk cId="536547943" sldId="309"/>
            <ac:spMk id="13" creationId="{DFFA2957-7C7A-4548-9B72-848026A7512F}"/>
          </ac:spMkLst>
        </pc:spChg>
        <pc:spChg chg="mod">
          <ac:chgData name="Clarissa Cardoso Oesselmann" userId="b87c2a55-9b24-45ce-ae0e-222d3900d5d9" providerId="ADAL" clId="{0D82DC01-1D2B-421C-94DD-5E4C6B7C8417}" dt="2019-07-09T18:40:42.850" v="7272" actId="14100"/>
          <ac:spMkLst>
            <pc:docMk/>
            <pc:sldMk cId="536547943" sldId="309"/>
            <ac:spMk id="14" creationId="{04FFB563-779A-4E93-B178-8CC0A3A4C04D}"/>
          </ac:spMkLst>
        </pc:spChg>
        <pc:spChg chg="add del">
          <ac:chgData name="Clarissa Cardoso Oesselmann" userId="b87c2a55-9b24-45ce-ae0e-222d3900d5d9" providerId="ADAL" clId="{0D82DC01-1D2B-421C-94DD-5E4C6B7C8417}" dt="2019-07-09T18:40:53.243" v="7275" actId="478"/>
          <ac:spMkLst>
            <pc:docMk/>
            <pc:sldMk cId="536547943" sldId="309"/>
            <ac:spMk id="15" creationId="{A9634FF6-405A-4C5E-914C-87689C9279C6}"/>
          </ac:spMkLst>
        </pc:spChg>
        <pc:spChg chg="add mod">
          <ac:chgData name="Clarissa Cardoso Oesselmann" userId="b87c2a55-9b24-45ce-ae0e-222d3900d5d9" providerId="ADAL" clId="{0D82DC01-1D2B-421C-94DD-5E4C6B7C8417}" dt="2019-07-09T18:41:00.701" v="7279" actId="1037"/>
          <ac:spMkLst>
            <pc:docMk/>
            <pc:sldMk cId="536547943" sldId="309"/>
            <ac:spMk id="17" creationId="{2C1D8CFB-7759-490B-8BA8-2DFF510F92CA}"/>
          </ac:spMkLst>
        </pc:spChg>
        <pc:spChg chg="add mod">
          <ac:chgData name="Clarissa Cardoso Oesselmann" userId="b87c2a55-9b24-45ce-ae0e-222d3900d5d9" providerId="ADAL" clId="{0D82DC01-1D2B-421C-94DD-5E4C6B7C8417}" dt="2019-07-09T18:41:56.889" v="7414" actId="1076"/>
          <ac:spMkLst>
            <pc:docMk/>
            <pc:sldMk cId="536547943" sldId="309"/>
            <ac:spMk id="18" creationId="{C8E6593E-A9B8-47FA-A6D4-3A2B9A167835}"/>
          </ac:spMkLst>
        </pc:spChg>
        <pc:picChg chg="mod">
          <ac:chgData name="Clarissa Cardoso Oesselmann" userId="b87c2a55-9b24-45ce-ae0e-222d3900d5d9" providerId="ADAL" clId="{0D82DC01-1D2B-421C-94DD-5E4C6B7C8417}" dt="2019-07-09T18:39:35.642" v="7111" actId="1076"/>
          <ac:picMkLst>
            <pc:docMk/>
            <pc:sldMk cId="536547943" sldId="309"/>
            <ac:picMk id="4" creationId="{6E62AF55-E33F-4EA1-8777-C6B3472443C5}"/>
          </ac:picMkLst>
        </pc:picChg>
        <pc:cxnChg chg="mod">
          <ac:chgData name="Clarissa Cardoso Oesselmann" userId="b87c2a55-9b24-45ce-ae0e-222d3900d5d9" providerId="ADAL" clId="{0D82DC01-1D2B-421C-94DD-5E4C6B7C8417}" dt="2019-07-09T18:40:45.402" v="7273" actId="14100"/>
          <ac:cxnSpMkLst>
            <pc:docMk/>
            <pc:sldMk cId="536547943" sldId="309"/>
            <ac:cxnSpMk id="9" creationId="{D1182ECC-56CD-4C7E-A8DC-774D924D3092}"/>
          </ac:cxnSpMkLst>
        </pc:cxnChg>
        <pc:cxnChg chg="del mod">
          <ac:chgData name="Clarissa Cardoso Oesselmann" userId="b87c2a55-9b24-45ce-ae0e-222d3900d5d9" providerId="ADAL" clId="{0D82DC01-1D2B-421C-94DD-5E4C6B7C8417}" dt="2019-07-09T18:39:48.318" v="7113" actId="478"/>
          <ac:cxnSpMkLst>
            <pc:docMk/>
            <pc:sldMk cId="536547943" sldId="309"/>
            <ac:cxnSpMk id="10" creationId="{49645EE4-2043-4F59-80A9-F56F145BEE3D}"/>
          </ac:cxnSpMkLst>
        </pc:cxnChg>
        <pc:cxnChg chg="add mod">
          <ac:chgData name="Clarissa Cardoso Oesselmann" userId="b87c2a55-9b24-45ce-ae0e-222d3900d5d9" providerId="ADAL" clId="{0D82DC01-1D2B-421C-94DD-5E4C6B7C8417}" dt="2019-07-09T18:42:00.001" v="7415" actId="14100"/>
          <ac:cxnSpMkLst>
            <pc:docMk/>
            <pc:sldMk cId="536547943" sldId="309"/>
            <ac:cxnSpMk id="16" creationId="{102955A3-288F-433E-BDD1-FE4109C5AAA3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5.408" v="55" actId="2696"/>
        <pc:sldMkLst>
          <pc:docMk/>
          <pc:sldMk cId="2343730751" sldId="309"/>
        </pc:sldMkLst>
      </pc:sldChg>
      <pc:sldChg chg="addSp delSp modSp add">
        <pc:chgData name="Clarissa Cardoso Oesselmann" userId="b87c2a55-9b24-45ce-ae0e-222d3900d5d9" providerId="ADAL" clId="{0D82DC01-1D2B-421C-94DD-5E4C6B7C8417}" dt="2019-07-09T18:44:32.352" v="7609" actId="1076"/>
        <pc:sldMkLst>
          <pc:docMk/>
          <pc:sldMk cId="1595897629" sldId="310"/>
        </pc:sldMkLst>
        <pc:spChg chg="del">
          <ac:chgData name="Clarissa Cardoso Oesselmann" userId="b87c2a55-9b24-45ce-ae0e-222d3900d5d9" providerId="ADAL" clId="{0D82DC01-1D2B-421C-94DD-5E4C6B7C8417}" dt="2019-07-09T18:43:13.243" v="7423" actId="478"/>
          <ac:spMkLst>
            <pc:docMk/>
            <pc:sldMk cId="1595897629" sldId="310"/>
            <ac:spMk id="12" creationId="{8617087B-5FE6-4CF9-A69D-BB53F0102665}"/>
          </ac:spMkLst>
        </pc:spChg>
        <pc:spChg chg="del">
          <ac:chgData name="Clarissa Cardoso Oesselmann" userId="b87c2a55-9b24-45ce-ae0e-222d3900d5d9" providerId="ADAL" clId="{0D82DC01-1D2B-421C-94DD-5E4C6B7C8417}" dt="2019-07-09T18:43:13.946" v="7424" actId="478"/>
          <ac:spMkLst>
            <pc:docMk/>
            <pc:sldMk cId="1595897629" sldId="310"/>
            <ac:spMk id="13" creationId="{DFFA2957-7C7A-4548-9B72-848026A7512F}"/>
          </ac:spMkLst>
        </pc:spChg>
        <pc:spChg chg="del">
          <ac:chgData name="Clarissa Cardoso Oesselmann" userId="b87c2a55-9b24-45ce-ae0e-222d3900d5d9" providerId="ADAL" clId="{0D82DC01-1D2B-421C-94DD-5E4C6B7C8417}" dt="2019-07-09T18:43:10.105" v="7421" actId="478"/>
          <ac:spMkLst>
            <pc:docMk/>
            <pc:sldMk cId="1595897629" sldId="310"/>
            <ac:spMk id="14" creationId="{04FFB563-779A-4E93-B178-8CC0A3A4C04D}"/>
          </ac:spMkLst>
        </pc:spChg>
        <pc:spChg chg="mod">
          <ac:chgData name="Clarissa Cardoso Oesselmann" userId="b87c2a55-9b24-45ce-ae0e-222d3900d5d9" providerId="ADAL" clId="{0D82DC01-1D2B-421C-94DD-5E4C6B7C8417}" dt="2019-07-09T18:43:24.608" v="7426" actId="14100"/>
          <ac:spMkLst>
            <pc:docMk/>
            <pc:sldMk cId="1595897629" sldId="310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8:44:32.352" v="7609" actId="1076"/>
          <ac:spMkLst>
            <pc:docMk/>
            <pc:sldMk cId="1595897629" sldId="310"/>
            <ac:spMk id="18" creationId="{C8E6593E-A9B8-47FA-A6D4-3A2B9A167835}"/>
          </ac:spMkLst>
        </pc:spChg>
        <pc:spChg chg="add mod">
          <ac:chgData name="Clarissa Cardoso Oesselmann" userId="b87c2a55-9b24-45ce-ae0e-222d3900d5d9" providerId="ADAL" clId="{0D82DC01-1D2B-421C-94DD-5E4C6B7C8417}" dt="2019-07-09T18:44:23.999" v="7607" actId="14100"/>
          <ac:spMkLst>
            <pc:docMk/>
            <pc:sldMk cId="1595897629" sldId="310"/>
            <ac:spMk id="20" creationId="{911E794C-CC5F-43D1-B694-72B96ECBB3E8}"/>
          </ac:spMkLst>
        </pc:spChg>
        <pc:picChg chg="add mod ord">
          <ac:chgData name="Clarissa Cardoso Oesselmann" userId="b87c2a55-9b24-45ce-ae0e-222d3900d5d9" providerId="ADAL" clId="{0D82DC01-1D2B-421C-94DD-5E4C6B7C8417}" dt="2019-07-09T18:43:05.537" v="7420" actId="167"/>
          <ac:picMkLst>
            <pc:docMk/>
            <pc:sldMk cId="1595897629" sldId="310"/>
            <ac:picMk id="3" creationId="{4919E8D3-B9C9-470F-A622-A55EE938367E}"/>
          </ac:picMkLst>
        </pc:picChg>
        <pc:picChg chg="del">
          <ac:chgData name="Clarissa Cardoso Oesselmann" userId="b87c2a55-9b24-45ce-ae0e-222d3900d5d9" providerId="ADAL" clId="{0D82DC01-1D2B-421C-94DD-5E4C6B7C8417}" dt="2019-07-09T18:42:32.939" v="7418" actId="478"/>
          <ac:picMkLst>
            <pc:docMk/>
            <pc:sldMk cId="1595897629" sldId="310"/>
            <ac:picMk id="4" creationId="{6E62AF55-E33F-4EA1-8777-C6B3472443C5}"/>
          </ac:picMkLst>
        </pc:picChg>
        <pc:cxnChg chg="del mod">
          <ac:chgData name="Clarissa Cardoso Oesselmann" userId="b87c2a55-9b24-45ce-ae0e-222d3900d5d9" providerId="ADAL" clId="{0D82DC01-1D2B-421C-94DD-5E4C6B7C8417}" dt="2019-07-09T18:43:12.555" v="7422" actId="478"/>
          <ac:cxnSpMkLst>
            <pc:docMk/>
            <pc:sldMk cId="1595897629" sldId="310"/>
            <ac:cxnSpMk id="9" creationId="{D1182ECC-56CD-4C7E-A8DC-774D924D3092}"/>
          </ac:cxnSpMkLst>
        </pc:cxnChg>
        <pc:cxnChg chg="mod">
          <ac:chgData name="Clarissa Cardoso Oesselmann" userId="b87c2a55-9b24-45ce-ae0e-222d3900d5d9" providerId="ADAL" clId="{0D82DC01-1D2B-421C-94DD-5E4C6B7C8417}" dt="2019-07-09T18:44:32.352" v="7609" actId="1076"/>
          <ac:cxnSpMkLst>
            <pc:docMk/>
            <pc:sldMk cId="1595897629" sldId="310"/>
            <ac:cxnSpMk id="16" creationId="{102955A3-288F-433E-BDD1-FE4109C5AAA3}"/>
          </ac:cxnSpMkLst>
        </pc:cxnChg>
        <pc:cxnChg chg="add mod">
          <ac:chgData name="Clarissa Cardoso Oesselmann" userId="b87c2a55-9b24-45ce-ae0e-222d3900d5d9" providerId="ADAL" clId="{0D82DC01-1D2B-421C-94DD-5E4C6B7C8417}" dt="2019-07-09T18:44:32.352" v="7609" actId="1076"/>
          <ac:cxnSpMkLst>
            <pc:docMk/>
            <pc:sldMk cId="1595897629" sldId="310"/>
            <ac:cxnSpMk id="19" creationId="{36575A8B-C203-48B9-95A6-7F1A209AC1FA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18:42:06.096" v="7416" actId="2696"/>
        <pc:sldMkLst>
          <pc:docMk/>
          <pc:sldMk cId="1823269112" sldId="310"/>
        </pc:sldMkLst>
      </pc:sldChg>
      <pc:sldChg chg="del">
        <pc:chgData name="Clarissa Cardoso Oesselmann" userId="b87c2a55-9b24-45ce-ae0e-222d3900d5d9" providerId="ADAL" clId="{0D82DC01-1D2B-421C-94DD-5E4C6B7C8417}" dt="2019-07-08T13:19:55.394" v="54" actId="2696"/>
        <pc:sldMkLst>
          <pc:docMk/>
          <pc:sldMk cId="3321845255" sldId="310"/>
        </pc:sldMkLst>
      </pc:sldChg>
      <pc:sldChg chg="del">
        <pc:chgData name="Clarissa Cardoso Oesselmann" userId="b87c2a55-9b24-45ce-ae0e-222d3900d5d9" providerId="ADAL" clId="{0D82DC01-1D2B-421C-94DD-5E4C6B7C8417}" dt="2019-07-08T13:19:57.745" v="75" actId="2696"/>
        <pc:sldMkLst>
          <pc:docMk/>
          <pc:sldMk cId="3019645767" sldId="311"/>
        </pc:sldMkLst>
      </pc:sldChg>
      <pc:sldChg chg="addSp delSp modSp add">
        <pc:chgData name="Clarissa Cardoso Oesselmann" userId="b87c2a55-9b24-45ce-ae0e-222d3900d5d9" providerId="ADAL" clId="{0D82DC01-1D2B-421C-94DD-5E4C6B7C8417}" dt="2019-07-09T18:52:23.317" v="7875" actId="14100"/>
        <pc:sldMkLst>
          <pc:docMk/>
          <pc:sldMk cId="4029947954" sldId="311"/>
        </pc:sldMkLst>
        <pc:spChg chg="mod">
          <ac:chgData name="Clarissa Cardoso Oesselmann" userId="b87c2a55-9b24-45ce-ae0e-222d3900d5d9" providerId="ADAL" clId="{0D82DC01-1D2B-421C-94DD-5E4C6B7C8417}" dt="2019-07-09T18:45:19.639" v="7618" actId="14100"/>
          <ac:spMkLst>
            <pc:docMk/>
            <pc:sldMk cId="4029947954" sldId="311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8:52:23.317" v="7875" actId="14100"/>
          <ac:spMkLst>
            <pc:docMk/>
            <pc:sldMk cId="4029947954" sldId="311"/>
            <ac:spMk id="18" creationId="{C8E6593E-A9B8-47FA-A6D4-3A2B9A167835}"/>
          </ac:spMkLst>
        </pc:spChg>
        <pc:spChg chg="del">
          <ac:chgData name="Clarissa Cardoso Oesselmann" userId="b87c2a55-9b24-45ce-ae0e-222d3900d5d9" providerId="ADAL" clId="{0D82DC01-1D2B-421C-94DD-5E4C6B7C8417}" dt="2019-07-09T18:44:49.690" v="7612" actId="478"/>
          <ac:spMkLst>
            <pc:docMk/>
            <pc:sldMk cId="4029947954" sldId="311"/>
            <ac:spMk id="20" creationId="{911E794C-CC5F-43D1-B694-72B96ECBB3E8}"/>
          </ac:spMkLst>
        </pc:spChg>
        <pc:picChg chg="del">
          <ac:chgData name="Clarissa Cardoso Oesselmann" userId="b87c2a55-9b24-45ce-ae0e-222d3900d5d9" providerId="ADAL" clId="{0D82DC01-1D2B-421C-94DD-5E4C6B7C8417}" dt="2019-07-09T18:44:48.169" v="7611" actId="478"/>
          <ac:picMkLst>
            <pc:docMk/>
            <pc:sldMk cId="4029947954" sldId="311"/>
            <ac:picMk id="3" creationId="{4919E8D3-B9C9-470F-A622-A55EE938367E}"/>
          </ac:picMkLst>
        </pc:picChg>
        <pc:picChg chg="add mod ord">
          <ac:chgData name="Clarissa Cardoso Oesselmann" userId="b87c2a55-9b24-45ce-ae0e-222d3900d5d9" providerId="ADAL" clId="{0D82DC01-1D2B-421C-94DD-5E4C6B7C8417}" dt="2019-07-09T18:45:09.769" v="7615" actId="167"/>
          <ac:picMkLst>
            <pc:docMk/>
            <pc:sldMk cId="4029947954" sldId="311"/>
            <ac:picMk id="4" creationId="{06F0BDCD-AD2D-42E3-84D9-38FC0185C0C5}"/>
          </ac:picMkLst>
        </pc:picChg>
        <pc:cxnChg chg="mod">
          <ac:chgData name="Clarissa Cardoso Oesselmann" userId="b87c2a55-9b24-45ce-ae0e-222d3900d5d9" providerId="ADAL" clId="{0D82DC01-1D2B-421C-94DD-5E4C6B7C8417}" dt="2019-07-09T18:52:23.317" v="7875" actId="14100"/>
          <ac:cxnSpMkLst>
            <pc:docMk/>
            <pc:sldMk cId="4029947954" sldId="311"/>
            <ac:cxnSpMk id="16" creationId="{102955A3-288F-433E-BDD1-FE4109C5AAA3}"/>
          </ac:cxnSpMkLst>
        </pc:cxnChg>
        <pc:cxnChg chg="del mod">
          <ac:chgData name="Clarissa Cardoso Oesselmann" userId="b87c2a55-9b24-45ce-ae0e-222d3900d5d9" providerId="ADAL" clId="{0D82DC01-1D2B-421C-94DD-5E4C6B7C8417}" dt="2019-07-09T18:44:50.376" v="7613" actId="478"/>
          <ac:cxnSpMkLst>
            <pc:docMk/>
            <pc:sldMk cId="4029947954" sldId="311"/>
            <ac:cxnSpMk id="19" creationId="{36575A8B-C203-48B9-95A6-7F1A209AC1FA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42" v="74" actId="2696"/>
        <pc:sldMkLst>
          <pc:docMk/>
          <pc:sldMk cId="3900482115" sldId="312"/>
        </pc:sldMkLst>
      </pc:sldChg>
      <pc:sldChg chg="modSp add">
        <pc:chgData name="Clarissa Cardoso Oesselmann" userId="b87c2a55-9b24-45ce-ae0e-222d3900d5d9" providerId="ADAL" clId="{0D82DC01-1D2B-421C-94DD-5E4C6B7C8417}" dt="2019-07-09T18:55:10.759" v="8012" actId="14100"/>
        <pc:sldMkLst>
          <pc:docMk/>
          <pc:sldMk cId="3939575950" sldId="312"/>
        </pc:sldMkLst>
        <pc:spChg chg="mod">
          <ac:chgData name="Clarissa Cardoso Oesselmann" userId="b87c2a55-9b24-45ce-ae0e-222d3900d5d9" providerId="ADAL" clId="{0D82DC01-1D2B-421C-94DD-5E4C6B7C8417}" dt="2019-07-09T18:54:20.639" v="7878" actId="14100"/>
          <ac:spMkLst>
            <pc:docMk/>
            <pc:sldMk cId="3939575950" sldId="312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8:55:10.759" v="8012" actId="14100"/>
          <ac:spMkLst>
            <pc:docMk/>
            <pc:sldMk cId="3939575950" sldId="312"/>
            <ac:spMk id="18" creationId="{C8E6593E-A9B8-47FA-A6D4-3A2B9A167835}"/>
          </ac:spMkLst>
        </pc:spChg>
        <pc:cxnChg chg="mod">
          <ac:chgData name="Clarissa Cardoso Oesselmann" userId="b87c2a55-9b24-45ce-ae0e-222d3900d5d9" providerId="ADAL" clId="{0D82DC01-1D2B-421C-94DD-5E4C6B7C8417}" dt="2019-07-09T18:55:10.759" v="8012" actId="14100"/>
          <ac:cxnSpMkLst>
            <pc:docMk/>
            <pc:sldMk cId="3939575950" sldId="312"/>
            <ac:cxnSpMk id="16" creationId="{102955A3-288F-433E-BDD1-FE4109C5AAA3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38" v="73" actId="2696"/>
        <pc:sldMkLst>
          <pc:docMk/>
          <pc:sldMk cId="131830469" sldId="313"/>
        </pc:sldMkLst>
      </pc:sldChg>
      <pc:sldChg chg="add">
        <pc:chgData name="Clarissa Cardoso Oesselmann" userId="b87c2a55-9b24-45ce-ae0e-222d3900d5d9" providerId="ADAL" clId="{0D82DC01-1D2B-421C-94DD-5E4C6B7C8417}" dt="2019-07-09T18:55:14.497" v="8013"/>
        <pc:sldMkLst>
          <pc:docMk/>
          <pc:sldMk cId="1230054943" sldId="313"/>
        </pc:sldMkLst>
      </pc:sldChg>
      <pc:sldChg chg="addSp delSp modSp add">
        <pc:chgData name="Clarissa Cardoso Oesselmann" userId="b87c2a55-9b24-45ce-ae0e-222d3900d5d9" providerId="ADAL" clId="{0D82DC01-1D2B-421C-94DD-5E4C6B7C8417}" dt="2019-07-09T18:57:49.409" v="8208" actId="14100"/>
        <pc:sldMkLst>
          <pc:docMk/>
          <pc:sldMk cId="798644804" sldId="314"/>
        </pc:sldMkLst>
        <pc:spChg chg="mod">
          <ac:chgData name="Clarissa Cardoso Oesselmann" userId="b87c2a55-9b24-45ce-ae0e-222d3900d5d9" providerId="ADAL" clId="{0D82DC01-1D2B-421C-94DD-5E4C6B7C8417}" dt="2019-07-09T18:57:24.525" v="8121" actId="20577"/>
          <ac:spMkLst>
            <pc:docMk/>
            <pc:sldMk cId="798644804" sldId="314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18:56:39.077" v="8019" actId="14100"/>
          <ac:spMkLst>
            <pc:docMk/>
            <pc:sldMk cId="798644804" sldId="314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8:57:49.409" v="8208" actId="14100"/>
          <ac:spMkLst>
            <pc:docMk/>
            <pc:sldMk cId="798644804" sldId="314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18:56:28.928" v="8017" actId="167"/>
          <ac:picMkLst>
            <pc:docMk/>
            <pc:sldMk cId="798644804" sldId="314"/>
            <ac:picMk id="3" creationId="{7A084C72-F995-4BFB-92DE-2C3F643C8559}"/>
          </ac:picMkLst>
        </pc:picChg>
        <pc:picChg chg="del">
          <ac:chgData name="Clarissa Cardoso Oesselmann" userId="b87c2a55-9b24-45ce-ae0e-222d3900d5d9" providerId="ADAL" clId="{0D82DC01-1D2B-421C-94DD-5E4C6B7C8417}" dt="2019-07-09T18:56:03.905" v="8015" actId="478"/>
          <ac:picMkLst>
            <pc:docMk/>
            <pc:sldMk cId="798644804" sldId="314"/>
            <ac:picMk id="4" creationId="{06F0BDCD-AD2D-42E3-84D9-38FC0185C0C5}"/>
          </ac:picMkLst>
        </pc:picChg>
        <pc:cxnChg chg="mod">
          <ac:chgData name="Clarissa Cardoso Oesselmann" userId="b87c2a55-9b24-45ce-ae0e-222d3900d5d9" providerId="ADAL" clId="{0D82DC01-1D2B-421C-94DD-5E4C6B7C8417}" dt="2019-07-09T18:57:49.409" v="8208" actId="14100"/>
          <ac:cxnSpMkLst>
            <pc:docMk/>
            <pc:sldMk cId="798644804" sldId="314"/>
            <ac:cxnSpMk id="16" creationId="{102955A3-288F-433E-BDD1-FE4109C5AAA3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36" v="72" actId="2696"/>
        <pc:sldMkLst>
          <pc:docMk/>
          <pc:sldMk cId="3380386248" sldId="314"/>
        </pc:sldMkLst>
      </pc:sldChg>
      <pc:sldChg chg="addSp delSp modSp add">
        <pc:chgData name="Clarissa Cardoso Oesselmann" userId="b87c2a55-9b24-45ce-ae0e-222d3900d5d9" providerId="ADAL" clId="{0D82DC01-1D2B-421C-94DD-5E4C6B7C8417}" dt="2019-07-09T18:59:06.342" v="8339" actId="14100"/>
        <pc:sldMkLst>
          <pc:docMk/>
          <pc:sldMk cId="851580150" sldId="315"/>
        </pc:sldMkLst>
        <pc:spChg chg="mod">
          <ac:chgData name="Clarissa Cardoso Oesselmann" userId="b87c2a55-9b24-45ce-ae0e-222d3900d5d9" providerId="ADAL" clId="{0D82DC01-1D2B-421C-94DD-5E4C6B7C8417}" dt="2019-07-09T18:59:06.342" v="8339" actId="14100"/>
          <ac:spMkLst>
            <pc:docMk/>
            <pc:sldMk cId="851580150" sldId="315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18:58:08.347" v="8210" actId="478"/>
          <ac:picMkLst>
            <pc:docMk/>
            <pc:sldMk cId="851580150" sldId="315"/>
            <ac:picMk id="3" creationId="{7A084C72-F995-4BFB-92DE-2C3F643C8559}"/>
          </ac:picMkLst>
        </pc:picChg>
        <pc:picChg chg="add mod ord">
          <ac:chgData name="Clarissa Cardoso Oesselmann" userId="b87c2a55-9b24-45ce-ae0e-222d3900d5d9" providerId="ADAL" clId="{0D82DC01-1D2B-421C-94DD-5E4C6B7C8417}" dt="2019-07-09T18:58:26.977" v="8212" actId="167"/>
          <ac:picMkLst>
            <pc:docMk/>
            <pc:sldMk cId="851580150" sldId="315"/>
            <ac:picMk id="4" creationId="{6B934009-5D5F-43B7-83E1-B3026FD3D87D}"/>
          </ac:picMkLst>
        </pc:picChg>
        <pc:cxnChg chg="mod">
          <ac:chgData name="Clarissa Cardoso Oesselmann" userId="b87c2a55-9b24-45ce-ae0e-222d3900d5d9" providerId="ADAL" clId="{0D82DC01-1D2B-421C-94DD-5E4C6B7C8417}" dt="2019-07-09T18:59:06.342" v="8339" actId="14100"/>
          <ac:cxnSpMkLst>
            <pc:docMk/>
            <pc:sldMk cId="851580150" sldId="315"/>
            <ac:cxnSpMk id="16" creationId="{102955A3-288F-433E-BDD1-FE4109C5AAA3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34" v="71" actId="2696"/>
        <pc:sldMkLst>
          <pc:docMk/>
          <pc:sldMk cId="1435258476" sldId="315"/>
        </pc:sldMkLst>
      </pc:sldChg>
      <pc:sldChg chg="modSp add">
        <pc:chgData name="Clarissa Cardoso Oesselmann" userId="b87c2a55-9b24-45ce-ae0e-222d3900d5d9" providerId="ADAL" clId="{0D82DC01-1D2B-421C-94DD-5E4C6B7C8417}" dt="2019-07-09T19:00:19.418" v="8392" actId="14100"/>
        <pc:sldMkLst>
          <pc:docMk/>
          <pc:sldMk cId="558386953" sldId="316"/>
        </pc:sldMkLst>
        <pc:spChg chg="mod">
          <ac:chgData name="Clarissa Cardoso Oesselmann" userId="b87c2a55-9b24-45ce-ae0e-222d3900d5d9" providerId="ADAL" clId="{0D82DC01-1D2B-421C-94DD-5E4C6B7C8417}" dt="2019-07-09T18:59:48.051" v="8343" actId="14100"/>
          <ac:spMkLst>
            <pc:docMk/>
            <pc:sldMk cId="558386953" sldId="316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9:00:13.082" v="8390" actId="1076"/>
          <ac:spMkLst>
            <pc:docMk/>
            <pc:sldMk cId="558386953" sldId="316"/>
            <ac:spMk id="18" creationId="{C8E6593E-A9B8-47FA-A6D4-3A2B9A167835}"/>
          </ac:spMkLst>
        </pc:spChg>
        <pc:cxnChg chg="mod">
          <ac:chgData name="Clarissa Cardoso Oesselmann" userId="b87c2a55-9b24-45ce-ae0e-222d3900d5d9" providerId="ADAL" clId="{0D82DC01-1D2B-421C-94DD-5E4C6B7C8417}" dt="2019-07-09T19:00:19.418" v="8392" actId="14100"/>
          <ac:cxnSpMkLst>
            <pc:docMk/>
            <pc:sldMk cId="558386953" sldId="316"/>
            <ac:cxnSpMk id="16" creationId="{102955A3-288F-433E-BDD1-FE4109C5AAA3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32" v="70" actId="2696"/>
        <pc:sldMkLst>
          <pc:docMk/>
          <pc:sldMk cId="951277457" sldId="316"/>
        </pc:sldMkLst>
      </pc:sldChg>
      <pc:sldChg chg="del">
        <pc:chgData name="Clarissa Cardoso Oesselmann" userId="b87c2a55-9b24-45ce-ae0e-222d3900d5d9" providerId="ADAL" clId="{0D82DC01-1D2B-421C-94DD-5E4C6B7C8417}" dt="2019-07-08T13:19:57.730" v="69" actId="2696"/>
        <pc:sldMkLst>
          <pc:docMk/>
          <pc:sldMk cId="218442937" sldId="317"/>
        </pc:sldMkLst>
      </pc:sldChg>
      <pc:sldChg chg="addSp delSp modSp add">
        <pc:chgData name="Clarissa Cardoso Oesselmann" userId="b87c2a55-9b24-45ce-ae0e-222d3900d5d9" providerId="ADAL" clId="{0D82DC01-1D2B-421C-94DD-5E4C6B7C8417}" dt="2019-07-09T19:00:55.927" v="8398" actId="478"/>
        <pc:sldMkLst>
          <pc:docMk/>
          <pc:sldMk cId="476679258" sldId="317"/>
        </pc:sldMkLst>
        <pc:spChg chg="del">
          <ac:chgData name="Clarissa Cardoso Oesselmann" userId="b87c2a55-9b24-45ce-ae0e-222d3900d5d9" providerId="ADAL" clId="{0D82DC01-1D2B-421C-94DD-5E4C6B7C8417}" dt="2019-07-09T19:00:55.927" v="8398" actId="478"/>
          <ac:spMkLst>
            <pc:docMk/>
            <pc:sldMk cId="476679258" sldId="317"/>
            <ac:spMk id="17" creationId="{2C1D8CFB-7759-490B-8BA8-2DFF510F92CA}"/>
          </ac:spMkLst>
        </pc:spChg>
        <pc:picChg chg="add mod ord">
          <ac:chgData name="Clarissa Cardoso Oesselmann" userId="b87c2a55-9b24-45ce-ae0e-222d3900d5d9" providerId="ADAL" clId="{0D82DC01-1D2B-421C-94DD-5E4C6B7C8417}" dt="2019-07-09T19:00:49.344" v="8396" actId="167"/>
          <ac:picMkLst>
            <pc:docMk/>
            <pc:sldMk cId="476679258" sldId="317"/>
            <ac:picMk id="3" creationId="{E3C670B2-132A-4B12-BF4B-50584C2E04B9}"/>
          </ac:picMkLst>
        </pc:picChg>
        <pc:picChg chg="del">
          <ac:chgData name="Clarissa Cardoso Oesselmann" userId="b87c2a55-9b24-45ce-ae0e-222d3900d5d9" providerId="ADAL" clId="{0D82DC01-1D2B-421C-94DD-5E4C6B7C8417}" dt="2019-07-09T19:00:31.458" v="8394" actId="478"/>
          <ac:picMkLst>
            <pc:docMk/>
            <pc:sldMk cId="476679258" sldId="317"/>
            <ac:picMk id="4" creationId="{6B934009-5D5F-43B7-83E1-B3026FD3D87D}"/>
          </ac:picMkLst>
        </pc:picChg>
        <pc:cxnChg chg="del mod">
          <ac:chgData name="Clarissa Cardoso Oesselmann" userId="b87c2a55-9b24-45ce-ae0e-222d3900d5d9" providerId="ADAL" clId="{0D82DC01-1D2B-421C-94DD-5E4C6B7C8417}" dt="2019-07-09T19:00:55.153" v="8397" actId="478"/>
          <ac:cxnSpMkLst>
            <pc:docMk/>
            <pc:sldMk cId="476679258" sldId="317"/>
            <ac:cxnSpMk id="16" creationId="{102955A3-288F-433E-BDD1-FE4109C5AAA3}"/>
          </ac:cxnSpMkLst>
        </pc:cxnChg>
      </pc:sldChg>
      <pc:sldChg chg="delSp add del">
        <pc:chgData name="Clarissa Cardoso Oesselmann" userId="b87c2a55-9b24-45ce-ae0e-222d3900d5d9" providerId="ADAL" clId="{0D82DC01-1D2B-421C-94DD-5E4C6B7C8417}" dt="2019-07-09T19:01:07.898" v="8401" actId="2696"/>
        <pc:sldMkLst>
          <pc:docMk/>
          <pc:sldMk cId="1043102730" sldId="318"/>
        </pc:sldMkLst>
        <pc:picChg chg="del">
          <ac:chgData name="Clarissa Cardoso Oesselmann" userId="b87c2a55-9b24-45ce-ae0e-222d3900d5d9" providerId="ADAL" clId="{0D82DC01-1D2B-421C-94DD-5E4C6B7C8417}" dt="2019-07-09T19:01:03.010" v="8400" actId="478"/>
          <ac:picMkLst>
            <pc:docMk/>
            <pc:sldMk cId="1043102730" sldId="318"/>
            <ac:picMk id="3" creationId="{E3C670B2-132A-4B12-BF4B-50584C2E04B9}"/>
          </ac:picMkLst>
        </pc:picChg>
      </pc:sldChg>
      <pc:sldChg chg="del">
        <pc:chgData name="Clarissa Cardoso Oesselmann" userId="b87c2a55-9b24-45ce-ae0e-222d3900d5d9" providerId="ADAL" clId="{0D82DC01-1D2B-421C-94DD-5E4C6B7C8417}" dt="2019-07-08T13:19:57.728" v="68" actId="2696"/>
        <pc:sldMkLst>
          <pc:docMk/>
          <pc:sldMk cId="3056443830" sldId="318"/>
        </pc:sldMkLst>
      </pc:sldChg>
      <pc:sldChg chg="addSp delSp modSp add ord">
        <pc:chgData name="Clarissa Cardoso Oesselmann" userId="b87c2a55-9b24-45ce-ae0e-222d3900d5d9" providerId="ADAL" clId="{0D82DC01-1D2B-421C-94DD-5E4C6B7C8417}" dt="2019-07-09T19:02:28.654" v="8423" actId="20577"/>
        <pc:sldMkLst>
          <pc:docMk/>
          <pc:sldMk cId="3822848175" sldId="318"/>
        </pc:sldMkLst>
        <pc:spChg chg="add">
          <ac:chgData name="Clarissa Cardoso Oesselmann" userId="b87c2a55-9b24-45ce-ae0e-222d3900d5d9" providerId="ADAL" clId="{0D82DC01-1D2B-421C-94DD-5E4C6B7C8417}" dt="2019-07-09T19:02:18.546" v="8409"/>
          <ac:spMkLst>
            <pc:docMk/>
            <pc:sldMk cId="3822848175" sldId="318"/>
            <ac:spMk id="10" creationId="{711D816D-C45E-4557-BB51-1313ED781600}"/>
          </ac:spMkLst>
        </pc:spChg>
        <pc:spChg chg="add mod">
          <ac:chgData name="Clarissa Cardoso Oesselmann" userId="b87c2a55-9b24-45ce-ae0e-222d3900d5d9" providerId="ADAL" clId="{0D82DC01-1D2B-421C-94DD-5E4C6B7C8417}" dt="2019-07-09T19:02:28.654" v="8423" actId="20577"/>
          <ac:spMkLst>
            <pc:docMk/>
            <pc:sldMk cId="3822848175" sldId="318"/>
            <ac:spMk id="11" creationId="{3734798A-54B3-43D9-9F6D-0F8CD777D7AF}"/>
          </ac:spMkLst>
        </pc:spChg>
        <pc:spChg chg="add">
          <ac:chgData name="Clarissa Cardoso Oesselmann" userId="b87c2a55-9b24-45ce-ae0e-222d3900d5d9" providerId="ADAL" clId="{0D82DC01-1D2B-421C-94DD-5E4C6B7C8417}" dt="2019-07-09T19:02:18.546" v="8409"/>
          <ac:spMkLst>
            <pc:docMk/>
            <pc:sldMk cId="3822848175" sldId="318"/>
            <ac:spMk id="13" creationId="{147BFE67-944A-4A8F-B59E-12DC6E971994}"/>
          </ac:spMkLst>
        </pc:spChg>
        <pc:spChg chg="del mod">
          <ac:chgData name="Clarissa Cardoso Oesselmann" userId="b87c2a55-9b24-45ce-ae0e-222d3900d5d9" providerId="ADAL" clId="{0D82DC01-1D2B-421C-94DD-5E4C6B7C8417}" dt="2019-07-09T19:02:18.224" v="8408" actId="478"/>
          <ac:spMkLst>
            <pc:docMk/>
            <pc:sldMk cId="3822848175" sldId="318"/>
            <ac:spMk id="17" creationId="{2C1D8CFB-7759-490B-8BA8-2DFF510F92CA}"/>
          </ac:spMkLst>
        </pc:spChg>
        <pc:spChg chg="del">
          <ac:chgData name="Clarissa Cardoso Oesselmann" userId="b87c2a55-9b24-45ce-ae0e-222d3900d5d9" providerId="ADAL" clId="{0D82DC01-1D2B-421C-94DD-5E4C6B7C8417}" dt="2019-07-09T19:02:18.224" v="8408" actId="478"/>
          <ac:spMkLst>
            <pc:docMk/>
            <pc:sldMk cId="3822848175" sldId="318"/>
            <ac:spMk id="18" creationId="{C8E6593E-A9B8-47FA-A6D4-3A2B9A167835}"/>
          </ac:spMkLst>
        </pc:spChg>
        <pc:cxnChg chg="add">
          <ac:chgData name="Clarissa Cardoso Oesselmann" userId="b87c2a55-9b24-45ce-ae0e-222d3900d5d9" providerId="ADAL" clId="{0D82DC01-1D2B-421C-94DD-5E4C6B7C8417}" dt="2019-07-09T19:02:18.546" v="8409"/>
          <ac:cxnSpMkLst>
            <pc:docMk/>
            <pc:sldMk cId="3822848175" sldId="318"/>
            <ac:cxnSpMk id="9" creationId="{87054759-BE76-4419-A44A-B68025ADA4C0}"/>
          </ac:cxnSpMkLst>
        </pc:cxnChg>
        <pc:cxnChg chg="add">
          <ac:chgData name="Clarissa Cardoso Oesselmann" userId="b87c2a55-9b24-45ce-ae0e-222d3900d5d9" providerId="ADAL" clId="{0D82DC01-1D2B-421C-94DD-5E4C6B7C8417}" dt="2019-07-09T19:02:18.546" v="8409"/>
          <ac:cxnSpMkLst>
            <pc:docMk/>
            <pc:sldMk cId="3822848175" sldId="318"/>
            <ac:cxnSpMk id="12" creationId="{C1706774-C334-4A1A-B373-91B23588BA00}"/>
          </ac:cxnSpMkLst>
        </pc:cxnChg>
        <pc:cxnChg chg="del mod">
          <ac:chgData name="Clarissa Cardoso Oesselmann" userId="b87c2a55-9b24-45ce-ae0e-222d3900d5d9" providerId="ADAL" clId="{0D82DC01-1D2B-421C-94DD-5E4C6B7C8417}" dt="2019-07-09T19:02:18.224" v="8408" actId="478"/>
          <ac:cxnSpMkLst>
            <pc:docMk/>
            <pc:sldMk cId="3822848175" sldId="318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10:21.669" v="8989" actId="14100"/>
        <pc:sldMkLst>
          <pc:docMk/>
          <pc:sldMk cId="1137059357" sldId="319"/>
        </pc:sldMkLst>
        <pc:spChg chg="mod">
          <ac:chgData name="Clarissa Cardoso Oesselmann" userId="b87c2a55-9b24-45ce-ae0e-222d3900d5d9" providerId="ADAL" clId="{0D82DC01-1D2B-421C-94DD-5E4C6B7C8417}" dt="2019-07-09T19:09:22.919" v="8952" actId="20577"/>
          <ac:spMkLst>
            <pc:docMk/>
            <pc:sldMk cId="1137059357" sldId="319"/>
            <ac:spMk id="8" creationId="{68685B9A-8948-4FF7-84C2-2609BEC1C4F7}"/>
          </ac:spMkLst>
        </pc:spChg>
        <pc:spChg chg="del mod">
          <ac:chgData name="Clarissa Cardoso Oesselmann" userId="b87c2a55-9b24-45ce-ae0e-222d3900d5d9" providerId="ADAL" clId="{0D82DC01-1D2B-421C-94DD-5E4C6B7C8417}" dt="2019-07-09T19:09:56.424" v="8960" actId="478"/>
          <ac:spMkLst>
            <pc:docMk/>
            <pc:sldMk cId="1137059357" sldId="319"/>
            <ac:spMk id="10" creationId="{711D816D-C45E-4557-BB51-1313ED781600}"/>
          </ac:spMkLst>
        </pc:spChg>
        <pc:spChg chg="del mod">
          <ac:chgData name="Clarissa Cardoso Oesselmann" userId="b87c2a55-9b24-45ce-ae0e-222d3900d5d9" providerId="ADAL" clId="{0D82DC01-1D2B-421C-94DD-5E4C6B7C8417}" dt="2019-07-09T19:09:56.424" v="8960" actId="478"/>
          <ac:spMkLst>
            <pc:docMk/>
            <pc:sldMk cId="1137059357" sldId="319"/>
            <ac:spMk id="11" creationId="{3734798A-54B3-43D9-9F6D-0F8CD777D7AF}"/>
          </ac:spMkLst>
        </pc:spChg>
        <pc:spChg chg="del">
          <ac:chgData name="Clarissa Cardoso Oesselmann" userId="b87c2a55-9b24-45ce-ae0e-222d3900d5d9" providerId="ADAL" clId="{0D82DC01-1D2B-421C-94DD-5E4C6B7C8417}" dt="2019-07-09T19:03:01.024" v="8427" actId="478"/>
          <ac:spMkLst>
            <pc:docMk/>
            <pc:sldMk cId="1137059357" sldId="319"/>
            <ac:spMk id="13" creationId="{147BFE67-944A-4A8F-B59E-12DC6E971994}"/>
          </ac:spMkLst>
        </pc:spChg>
        <pc:spChg chg="add mod">
          <ac:chgData name="Clarissa Cardoso Oesselmann" userId="b87c2a55-9b24-45ce-ae0e-222d3900d5d9" providerId="ADAL" clId="{0D82DC01-1D2B-421C-94DD-5E4C6B7C8417}" dt="2019-07-09T19:10:21.669" v="8989" actId="14100"/>
          <ac:spMkLst>
            <pc:docMk/>
            <pc:sldMk cId="1137059357" sldId="319"/>
            <ac:spMk id="22" creationId="{90D44402-08F8-4CD5-AEE7-88D0D428F60E}"/>
          </ac:spMkLst>
        </pc:spChg>
        <pc:picChg chg="add del mod ord">
          <ac:chgData name="Clarissa Cardoso Oesselmann" userId="b87c2a55-9b24-45ce-ae0e-222d3900d5d9" providerId="ADAL" clId="{0D82DC01-1D2B-421C-94DD-5E4C6B7C8417}" dt="2019-07-09T19:05:04.877" v="8575" actId="478"/>
          <ac:picMkLst>
            <pc:docMk/>
            <pc:sldMk cId="1137059357" sldId="319"/>
            <ac:picMk id="3" creationId="{A413A272-CA2C-4CAB-851A-38FE17818B53}"/>
          </ac:picMkLst>
        </pc:picChg>
        <pc:picChg chg="del">
          <ac:chgData name="Clarissa Cardoso Oesselmann" userId="b87c2a55-9b24-45ce-ae0e-222d3900d5d9" providerId="ADAL" clId="{0D82DC01-1D2B-421C-94DD-5E4C6B7C8417}" dt="2019-07-09T19:02:37.136" v="8425" actId="478"/>
          <ac:picMkLst>
            <pc:docMk/>
            <pc:sldMk cId="1137059357" sldId="319"/>
            <ac:picMk id="4" creationId="{6B934009-5D5F-43B7-83E1-B3026FD3D87D}"/>
          </ac:picMkLst>
        </pc:picChg>
        <pc:picChg chg="add del mod ord">
          <ac:chgData name="Clarissa Cardoso Oesselmann" userId="b87c2a55-9b24-45ce-ae0e-222d3900d5d9" providerId="ADAL" clId="{0D82DC01-1D2B-421C-94DD-5E4C6B7C8417}" dt="2019-07-09T19:08:47.433" v="8935" actId="478"/>
          <ac:picMkLst>
            <pc:docMk/>
            <pc:sldMk cId="1137059357" sldId="319"/>
            <ac:picMk id="16" creationId="{989351D4-4C64-41AF-90F8-404080F329BA}"/>
          </ac:picMkLst>
        </pc:picChg>
        <pc:picChg chg="add mod ord">
          <ac:chgData name="Clarissa Cardoso Oesselmann" userId="b87c2a55-9b24-45ce-ae0e-222d3900d5d9" providerId="ADAL" clId="{0D82DC01-1D2B-421C-94DD-5E4C6B7C8417}" dt="2019-07-09T19:09:02.298" v="8937" actId="167"/>
          <ac:picMkLst>
            <pc:docMk/>
            <pc:sldMk cId="1137059357" sldId="319"/>
            <ac:picMk id="18" creationId="{2DFDB3C9-E024-4477-9FFA-E72BDAE0C7C9}"/>
          </ac:picMkLst>
        </pc:picChg>
        <pc:cxnChg chg="del mod">
          <ac:chgData name="Clarissa Cardoso Oesselmann" userId="b87c2a55-9b24-45ce-ae0e-222d3900d5d9" providerId="ADAL" clId="{0D82DC01-1D2B-421C-94DD-5E4C6B7C8417}" dt="2019-07-09T19:09:56.424" v="8960" actId="478"/>
          <ac:cxnSpMkLst>
            <pc:docMk/>
            <pc:sldMk cId="1137059357" sldId="319"/>
            <ac:cxnSpMk id="9" creationId="{87054759-BE76-4419-A44A-B68025ADA4C0}"/>
          </ac:cxnSpMkLst>
        </pc:cxnChg>
        <pc:cxnChg chg="del mod">
          <ac:chgData name="Clarissa Cardoso Oesselmann" userId="b87c2a55-9b24-45ce-ae0e-222d3900d5d9" providerId="ADAL" clId="{0D82DC01-1D2B-421C-94DD-5E4C6B7C8417}" dt="2019-07-09T19:03:00.240" v="8426" actId="478"/>
          <ac:cxnSpMkLst>
            <pc:docMk/>
            <pc:sldMk cId="1137059357" sldId="319"/>
            <ac:cxnSpMk id="12" creationId="{C1706774-C334-4A1A-B373-91B23588BA00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25" v="67" actId="2696"/>
        <pc:sldMkLst>
          <pc:docMk/>
          <pc:sldMk cId="1903684808" sldId="319"/>
        </pc:sldMkLst>
      </pc:sldChg>
      <pc:sldChg chg="add del">
        <pc:chgData name="Clarissa Cardoso Oesselmann" userId="b87c2a55-9b24-45ce-ae0e-222d3900d5d9" providerId="ADAL" clId="{0D82DC01-1D2B-421C-94DD-5E4C6B7C8417}" dt="2019-07-09T19:01:31.446" v="8406" actId="2696"/>
        <pc:sldMkLst>
          <pc:docMk/>
          <pc:sldMk cId="4135791168" sldId="319"/>
        </pc:sldMkLst>
      </pc:sldChg>
      <pc:sldChg chg="modSp add del">
        <pc:chgData name="Clarissa Cardoso Oesselmann" userId="b87c2a55-9b24-45ce-ae0e-222d3900d5d9" providerId="ADAL" clId="{0D82DC01-1D2B-421C-94DD-5E4C6B7C8417}" dt="2019-07-09T19:09:50.127" v="8958" actId="2696"/>
        <pc:sldMkLst>
          <pc:docMk/>
          <pc:sldMk cId="688990721" sldId="320"/>
        </pc:sldMkLst>
        <pc:spChg chg="mod">
          <ac:chgData name="Clarissa Cardoso Oesselmann" userId="b87c2a55-9b24-45ce-ae0e-222d3900d5d9" providerId="ADAL" clId="{0D82DC01-1D2B-421C-94DD-5E4C6B7C8417}" dt="2019-07-09T19:05:49.146" v="8580" actId="14100"/>
          <ac:spMkLst>
            <pc:docMk/>
            <pc:sldMk cId="688990721" sldId="320"/>
            <ac:spMk id="10" creationId="{711D816D-C45E-4557-BB51-1313ED781600}"/>
          </ac:spMkLst>
        </pc:spChg>
        <pc:spChg chg="mod">
          <ac:chgData name="Clarissa Cardoso Oesselmann" userId="b87c2a55-9b24-45ce-ae0e-222d3900d5d9" providerId="ADAL" clId="{0D82DC01-1D2B-421C-94DD-5E4C6B7C8417}" dt="2019-07-09T19:06:09.449" v="8641" actId="14100"/>
          <ac:spMkLst>
            <pc:docMk/>
            <pc:sldMk cId="688990721" sldId="320"/>
            <ac:spMk id="11" creationId="{3734798A-54B3-43D9-9F6D-0F8CD777D7AF}"/>
          </ac:spMkLst>
        </pc:spChg>
        <pc:cxnChg chg="mod">
          <ac:chgData name="Clarissa Cardoso Oesselmann" userId="b87c2a55-9b24-45ce-ae0e-222d3900d5d9" providerId="ADAL" clId="{0D82DC01-1D2B-421C-94DD-5E4C6B7C8417}" dt="2019-07-09T19:06:09.449" v="8641" actId="14100"/>
          <ac:cxnSpMkLst>
            <pc:docMk/>
            <pc:sldMk cId="688990721" sldId="320"/>
            <ac:cxnSpMk id="9" creationId="{87054759-BE76-4419-A44A-B68025ADA4C0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13" v="66" actId="2696"/>
        <pc:sldMkLst>
          <pc:docMk/>
          <pc:sldMk cId="2351940576" sldId="320"/>
        </pc:sldMkLst>
      </pc:sldChg>
      <pc:sldChg chg="delSp modSp add del">
        <pc:chgData name="Clarissa Cardoso Oesselmann" userId="b87c2a55-9b24-45ce-ae0e-222d3900d5d9" providerId="ADAL" clId="{0D82DC01-1D2B-421C-94DD-5E4C6B7C8417}" dt="2019-07-09T19:10:26.238" v="8990" actId="2696"/>
        <pc:sldMkLst>
          <pc:docMk/>
          <pc:sldMk cId="138440315" sldId="321"/>
        </pc:sldMkLst>
        <pc:spChg chg="del">
          <ac:chgData name="Clarissa Cardoso Oesselmann" userId="b87c2a55-9b24-45ce-ae0e-222d3900d5d9" providerId="ADAL" clId="{0D82DC01-1D2B-421C-94DD-5E4C6B7C8417}" dt="2019-07-09T19:06:53.915" v="8681" actId="478"/>
          <ac:spMkLst>
            <pc:docMk/>
            <pc:sldMk cId="138440315" sldId="321"/>
            <ac:spMk id="10" creationId="{711D816D-C45E-4557-BB51-1313ED781600}"/>
          </ac:spMkLst>
        </pc:spChg>
        <pc:spChg chg="mod">
          <ac:chgData name="Clarissa Cardoso Oesselmann" userId="b87c2a55-9b24-45ce-ae0e-222d3900d5d9" providerId="ADAL" clId="{0D82DC01-1D2B-421C-94DD-5E4C6B7C8417}" dt="2019-07-09T19:07:58.108" v="8934" actId="20577"/>
          <ac:spMkLst>
            <pc:docMk/>
            <pc:sldMk cId="138440315" sldId="321"/>
            <ac:spMk id="11" creationId="{3734798A-54B3-43D9-9F6D-0F8CD777D7AF}"/>
          </ac:spMkLst>
        </pc:spChg>
        <pc:cxnChg chg="del mod">
          <ac:chgData name="Clarissa Cardoso Oesselmann" userId="b87c2a55-9b24-45ce-ae0e-222d3900d5d9" providerId="ADAL" clId="{0D82DC01-1D2B-421C-94DD-5E4C6B7C8417}" dt="2019-07-09T19:06:51.513" v="8680" actId="478"/>
          <ac:cxnSpMkLst>
            <pc:docMk/>
            <pc:sldMk cId="138440315" sldId="321"/>
            <ac:cxnSpMk id="9" creationId="{87054759-BE76-4419-A44A-B68025ADA4C0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7.710" v="65" actId="2696"/>
        <pc:sldMkLst>
          <pc:docMk/>
          <pc:sldMk cId="3733036091" sldId="321"/>
        </pc:sldMkLst>
      </pc:sldChg>
      <pc:sldChg chg="del">
        <pc:chgData name="Clarissa Cardoso Oesselmann" userId="b87c2a55-9b24-45ce-ae0e-222d3900d5d9" providerId="ADAL" clId="{0D82DC01-1D2B-421C-94DD-5E4C6B7C8417}" dt="2019-07-08T13:19:59.614" v="80" actId="2696"/>
        <pc:sldMkLst>
          <pc:docMk/>
          <pc:sldMk cId="1046790526" sldId="322"/>
        </pc:sldMkLst>
      </pc:sldChg>
      <pc:sldChg chg="addSp delSp modSp add">
        <pc:chgData name="Clarissa Cardoso Oesselmann" userId="b87c2a55-9b24-45ce-ae0e-222d3900d5d9" providerId="ADAL" clId="{0D82DC01-1D2B-421C-94DD-5E4C6B7C8417}" dt="2019-07-09T19:09:44.550" v="8957" actId="1076"/>
        <pc:sldMkLst>
          <pc:docMk/>
          <pc:sldMk cId="1483049096" sldId="322"/>
        </pc:sldMkLst>
        <pc:spChg chg="del">
          <ac:chgData name="Clarissa Cardoso Oesselmann" userId="b87c2a55-9b24-45ce-ae0e-222d3900d5d9" providerId="ADAL" clId="{0D82DC01-1D2B-421C-94DD-5E4C6B7C8417}" dt="2019-07-09T19:09:37.687" v="8954" actId="478"/>
          <ac:spMkLst>
            <pc:docMk/>
            <pc:sldMk cId="1483049096" sldId="322"/>
            <ac:spMk id="10" creationId="{711D816D-C45E-4557-BB51-1313ED781600}"/>
          </ac:spMkLst>
        </pc:spChg>
        <pc:spChg chg="del">
          <ac:chgData name="Clarissa Cardoso Oesselmann" userId="b87c2a55-9b24-45ce-ae0e-222d3900d5d9" providerId="ADAL" clId="{0D82DC01-1D2B-421C-94DD-5E4C6B7C8417}" dt="2019-07-09T19:09:37.687" v="8954" actId="478"/>
          <ac:spMkLst>
            <pc:docMk/>
            <pc:sldMk cId="1483049096" sldId="322"/>
            <ac:spMk id="11" creationId="{3734798A-54B3-43D9-9F6D-0F8CD777D7AF}"/>
          </ac:spMkLst>
        </pc:spChg>
        <pc:spChg chg="add mod">
          <ac:chgData name="Clarissa Cardoso Oesselmann" userId="b87c2a55-9b24-45ce-ae0e-222d3900d5d9" providerId="ADAL" clId="{0D82DC01-1D2B-421C-94DD-5E4C6B7C8417}" dt="2019-07-09T19:09:41.518" v="8956" actId="1076"/>
          <ac:spMkLst>
            <pc:docMk/>
            <pc:sldMk cId="1483049096" sldId="322"/>
            <ac:spMk id="12" creationId="{0B2E2479-76C9-47E1-B30D-0A55B7678259}"/>
          </ac:spMkLst>
        </pc:spChg>
        <pc:spChg chg="add mod">
          <ac:chgData name="Clarissa Cardoso Oesselmann" userId="b87c2a55-9b24-45ce-ae0e-222d3900d5d9" providerId="ADAL" clId="{0D82DC01-1D2B-421C-94DD-5E4C6B7C8417}" dt="2019-07-09T19:09:44.550" v="8957" actId="1076"/>
          <ac:spMkLst>
            <pc:docMk/>
            <pc:sldMk cId="1483049096" sldId="322"/>
            <ac:spMk id="13" creationId="{1D9D2DA2-8A96-4F68-9EA1-C66C713A3041}"/>
          </ac:spMkLst>
        </pc:spChg>
        <pc:cxnChg chg="add mod">
          <ac:chgData name="Clarissa Cardoso Oesselmann" userId="b87c2a55-9b24-45ce-ae0e-222d3900d5d9" providerId="ADAL" clId="{0D82DC01-1D2B-421C-94DD-5E4C6B7C8417}" dt="2019-07-09T19:09:44.550" v="8957" actId="1076"/>
          <ac:cxnSpMkLst>
            <pc:docMk/>
            <pc:sldMk cId="1483049096" sldId="322"/>
            <ac:cxnSpMk id="7" creationId="{CD23C432-9B46-4396-80C5-49CB5B7D9219}"/>
          </ac:cxnSpMkLst>
        </pc:cxnChg>
        <pc:cxnChg chg="del mod">
          <ac:chgData name="Clarissa Cardoso Oesselmann" userId="b87c2a55-9b24-45ce-ae0e-222d3900d5d9" providerId="ADAL" clId="{0D82DC01-1D2B-421C-94DD-5E4C6B7C8417}" dt="2019-07-09T19:09:37.687" v="8954" actId="478"/>
          <ac:cxnSpMkLst>
            <pc:docMk/>
            <pc:sldMk cId="1483049096" sldId="322"/>
            <ac:cxnSpMk id="9" creationId="{87054759-BE76-4419-A44A-B68025ADA4C0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9.612" v="79" actId="2696"/>
        <pc:sldMkLst>
          <pc:docMk/>
          <pc:sldMk cId="1154016062" sldId="323"/>
        </pc:sldMkLst>
      </pc:sldChg>
      <pc:sldChg chg="add">
        <pc:chgData name="Clarissa Cardoso Oesselmann" userId="b87c2a55-9b24-45ce-ae0e-222d3900d5d9" providerId="ADAL" clId="{0D82DC01-1D2B-421C-94DD-5E4C6B7C8417}" dt="2019-07-09T19:09:53.329" v="8959"/>
        <pc:sldMkLst>
          <pc:docMk/>
          <pc:sldMk cId="2549096292" sldId="323"/>
        </pc:sldMkLst>
      </pc:sldChg>
      <pc:sldChg chg="modSp add">
        <pc:chgData name="Clarissa Cardoso Oesselmann" userId="b87c2a55-9b24-45ce-ae0e-222d3900d5d9" providerId="ADAL" clId="{0D82DC01-1D2B-421C-94DD-5E4C6B7C8417}" dt="2019-07-09T19:11:28.536" v="9148" actId="20577"/>
        <pc:sldMkLst>
          <pc:docMk/>
          <pc:sldMk cId="1142967090" sldId="324"/>
        </pc:sldMkLst>
        <pc:spChg chg="mod">
          <ac:chgData name="Clarissa Cardoso Oesselmann" userId="b87c2a55-9b24-45ce-ae0e-222d3900d5d9" providerId="ADAL" clId="{0D82DC01-1D2B-421C-94DD-5E4C6B7C8417}" dt="2019-07-09T19:10:44.974" v="8994" actId="14100"/>
          <ac:spMkLst>
            <pc:docMk/>
            <pc:sldMk cId="1142967090" sldId="324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11:28.536" v="9148" actId="20577"/>
          <ac:spMkLst>
            <pc:docMk/>
            <pc:sldMk cId="1142967090" sldId="324"/>
            <ac:spMk id="13" creationId="{1D9D2DA2-8A96-4F68-9EA1-C66C713A3041}"/>
          </ac:spMkLst>
        </pc:spChg>
        <pc:cxnChg chg="mod">
          <ac:chgData name="Clarissa Cardoso Oesselmann" userId="b87c2a55-9b24-45ce-ae0e-222d3900d5d9" providerId="ADAL" clId="{0D82DC01-1D2B-421C-94DD-5E4C6B7C8417}" dt="2019-07-09T19:11:26.356" v="9146" actId="14100"/>
          <ac:cxnSpMkLst>
            <pc:docMk/>
            <pc:sldMk cId="1142967090" sldId="324"/>
            <ac:cxnSpMk id="7" creationId="{CD23C432-9B46-4396-80C5-49CB5B7D9219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19:59.609" v="78" actId="2696"/>
        <pc:sldMkLst>
          <pc:docMk/>
          <pc:sldMk cId="1954274890" sldId="324"/>
        </pc:sldMkLst>
      </pc:sldChg>
      <pc:sldChg chg="addSp delSp modSp add">
        <pc:chgData name="Clarissa Cardoso Oesselmann" userId="b87c2a55-9b24-45ce-ae0e-222d3900d5d9" providerId="ADAL" clId="{0D82DC01-1D2B-421C-94DD-5E4C6B7C8417}" dt="2019-07-09T19:13:58.427" v="9299" actId="14100"/>
        <pc:sldMkLst>
          <pc:docMk/>
          <pc:sldMk cId="1795278174" sldId="325"/>
        </pc:sldMkLst>
        <pc:spChg chg="mod">
          <ac:chgData name="Clarissa Cardoso Oesselmann" userId="b87c2a55-9b24-45ce-ae0e-222d3900d5d9" providerId="ADAL" clId="{0D82DC01-1D2B-421C-94DD-5E4C6B7C8417}" dt="2019-07-09T19:12:04.508" v="9217" actId="14100"/>
          <ac:spMkLst>
            <pc:docMk/>
            <pc:sldMk cId="1795278174" sldId="325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13:58.427" v="9299" actId="14100"/>
          <ac:spMkLst>
            <pc:docMk/>
            <pc:sldMk cId="1795278174" sldId="325"/>
            <ac:spMk id="13" creationId="{1D9D2DA2-8A96-4F68-9EA1-C66C713A3041}"/>
          </ac:spMkLst>
        </pc:spChg>
        <pc:picChg chg="add mod ord">
          <ac:chgData name="Clarissa Cardoso Oesselmann" userId="b87c2a55-9b24-45ce-ae0e-222d3900d5d9" providerId="ADAL" clId="{0D82DC01-1D2B-421C-94DD-5E4C6B7C8417}" dt="2019-07-09T19:13:49.374" v="9297" actId="167"/>
          <ac:picMkLst>
            <pc:docMk/>
            <pc:sldMk cId="1795278174" sldId="325"/>
            <ac:picMk id="9" creationId="{F27CA01C-650E-4E06-B772-7D1D7E5FAF71}"/>
          </ac:picMkLst>
        </pc:picChg>
        <pc:picChg chg="del">
          <ac:chgData name="Clarissa Cardoso Oesselmann" userId="b87c2a55-9b24-45ce-ae0e-222d3900d5d9" providerId="ADAL" clId="{0D82DC01-1D2B-421C-94DD-5E4C6B7C8417}" dt="2019-07-09T19:13:28.835" v="9295" actId="478"/>
          <ac:picMkLst>
            <pc:docMk/>
            <pc:sldMk cId="1795278174" sldId="325"/>
            <ac:picMk id="18" creationId="{2DFDB3C9-E024-4477-9FFA-E72BDAE0C7C9}"/>
          </ac:picMkLst>
        </pc:picChg>
        <pc:cxnChg chg="mod">
          <ac:chgData name="Clarissa Cardoso Oesselmann" userId="b87c2a55-9b24-45ce-ae0e-222d3900d5d9" providerId="ADAL" clId="{0D82DC01-1D2B-421C-94DD-5E4C6B7C8417}" dt="2019-07-09T19:13:58.427" v="9299" actId="14100"/>
          <ac:cxnSpMkLst>
            <pc:docMk/>
            <pc:sldMk cId="1795278174" sldId="325"/>
            <ac:cxnSpMk id="7" creationId="{CD23C432-9B46-4396-80C5-49CB5B7D9219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20:01.348" v="85" actId="2696"/>
        <pc:sldMkLst>
          <pc:docMk/>
          <pc:sldMk cId="2777867587" sldId="325"/>
        </pc:sldMkLst>
      </pc:sldChg>
      <pc:sldChg chg="del">
        <pc:chgData name="Clarissa Cardoso Oesselmann" userId="b87c2a55-9b24-45ce-ae0e-222d3900d5d9" providerId="ADAL" clId="{0D82DC01-1D2B-421C-94DD-5E4C6B7C8417}" dt="2019-07-08T13:20:01.346" v="84" actId="2696"/>
        <pc:sldMkLst>
          <pc:docMk/>
          <pc:sldMk cId="3738285543" sldId="326"/>
        </pc:sldMkLst>
      </pc:sldChg>
      <pc:sldChg chg="modSp add">
        <pc:chgData name="Clarissa Cardoso Oesselmann" userId="b87c2a55-9b24-45ce-ae0e-222d3900d5d9" providerId="ADAL" clId="{0D82DC01-1D2B-421C-94DD-5E4C6B7C8417}" dt="2019-07-09T19:15:02.028" v="9513" actId="14100"/>
        <pc:sldMkLst>
          <pc:docMk/>
          <pc:sldMk cId="4200373831" sldId="326"/>
        </pc:sldMkLst>
        <pc:spChg chg="mod">
          <ac:chgData name="Clarissa Cardoso Oesselmann" userId="b87c2a55-9b24-45ce-ae0e-222d3900d5d9" providerId="ADAL" clId="{0D82DC01-1D2B-421C-94DD-5E4C6B7C8417}" dt="2019-07-09T19:14:08.227" v="9302" actId="14100"/>
          <ac:spMkLst>
            <pc:docMk/>
            <pc:sldMk cId="4200373831" sldId="326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15:02.028" v="9513" actId="14100"/>
          <ac:spMkLst>
            <pc:docMk/>
            <pc:sldMk cId="4200373831" sldId="326"/>
            <ac:spMk id="13" creationId="{1D9D2DA2-8A96-4F68-9EA1-C66C713A3041}"/>
          </ac:spMkLst>
        </pc:spChg>
        <pc:cxnChg chg="mod">
          <ac:chgData name="Clarissa Cardoso Oesselmann" userId="b87c2a55-9b24-45ce-ae0e-222d3900d5d9" providerId="ADAL" clId="{0D82DC01-1D2B-421C-94DD-5E4C6B7C8417}" dt="2019-07-09T19:15:02.028" v="9513" actId="14100"/>
          <ac:cxnSpMkLst>
            <pc:docMk/>
            <pc:sldMk cId="4200373831" sldId="326"/>
            <ac:cxnSpMk id="7" creationId="{CD23C432-9B46-4396-80C5-49CB5B7D9219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20:01.343" v="83" actId="2696"/>
        <pc:sldMkLst>
          <pc:docMk/>
          <pc:sldMk cId="1708903413" sldId="327"/>
        </pc:sldMkLst>
      </pc:sldChg>
      <pc:sldChg chg="addSp delSp modSp add">
        <pc:chgData name="Clarissa Cardoso Oesselmann" userId="b87c2a55-9b24-45ce-ae0e-222d3900d5d9" providerId="ADAL" clId="{0D82DC01-1D2B-421C-94DD-5E4C6B7C8417}" dt="2019-07-09T19:16:26.993" v="9610" actId="14100"/>
        <pc:sldMkLst>
          <pc:docMk/>
          <pc:sldMk cId="3517492745" sldId="327"/>
        </pc:sldMkLst>
        <pc:spChg chg="mod">
          <ac:chgData name="Clarissa Cardoso Oesselmann" userId="b87c2a55-9b24-45ce-ae0e-222d3900d5d9" providerId="ADAL" clId="{0D82DC01-1D2B-421C-94DD-5E4C6B7C8417}" dt="2019-07-09T19:15:57.996" v="9521" actId="14100"/>
          <ac:spMkLst>
            <pc:docMk/>
            <pc:sldMk cId="3517492745" sldId="327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16:26.993" v="9610" actId="14100"/>
          <ac:spMkLst>
            <pc:docMk/>
            <pc:sldMk cId="3517492745" sldId="327"/>
            <ac:spMk id="13" creationId="{1D9D2DA2-8A96-4F68-9EA1-C66C713A3041}"/>
          </ac:spMkLst>
        </pc:spChg>
        <pc:picChg chg="add mod ord">
          <ac:chgData name="Clarissa Cardoso Oesselmann" userId="b87c2a55-9b24-45ce-ae0e-222d3900d5d9" providerId="ADAL" clId="{0D82DC01-1D2B-421C-94DD-5E4C6B7C8417}" dt="2019-07-09T19:15:47.201" v="9517" actId="167"/>
          <ac:picMkLst>
            <pc:docMk/>
            <pc:sldMk cId="3517492745" sldId="327"/>
            <ac:picMk id="3" creationId="{23CCEA66-5B01-43A1-8875-BED5ED8EC3B7}"/>
          </ac:picMkLst>
        </pc:picChg>
        <pc:picChg chg="del">
          <ac:chgData name="Clarissa Cardoso Oesselmann" userId="b87c2a55-9b24-45ce-ae0e-222d3900d5d9" providerId="ADAL" clId="{0D82DC01-1D2B-421C-94DD-5E4C6B7C8417}" dt="2019-07-09T19:15:28.391" v="9515" actId="478"/>
          <ac:picMkLst>
            <pc:docMk/>
            <pc:sldMk cId="3517492745" sldId="327"/>
            <ac:picMk id="9" creationId="{F27CA01C-650E-4E06-B772-7D1D7E5FAF71}"/>
          </ac:picMkLst>
        </pc:picChg>
        <pc:cxnChg chg="mod">
          <ac:chgData name="Clarissa Cardoso Oesselmann" userId="b87c2a55-9b24-45ce-ae0e-222d3900d5d9" providerId="ADAL" clId="{0D82DC01-1D2B-421C-94DD-5E4C6B7C8417}" dt="2019-07-09T19:16:26.993" v="9610" actId="14100"/>
          <ac:cxnSpMkLst>
            <pc:docMk/>
            <pc:sldMk cId="3517492745" sldId="327"/>
            <ac:cxnSpMk id="7" creationId="{CD23C432-9B46-4396-80C5-49CB5B7D9219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17:33.598" v="9679" actId="14100"/>
        <pc:sldMkLst>
          <pc:docMk/>
          <pc:sldMk cId="358149111" sldId="328"/>
        </pc:sldMkLst>
        <pc:spChg chg="mod">
          <ac:chgData name="Clarissa Cardoso Oesselmann" userId="b87c2a55-9b24-45ce-ae0e-222d3900d5d9" providerId="ADAL" clId="{0D82DC01-1D2B-421C-94DD-5E4C6B7C8417}" dt="2019-07-09T19:17:15.230" v="9615" actId="14100"/>
          <ac:spMkLst>
            <pc:docMk/>
            <pc:sldMk cId="358149111" sldId="328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17:33.598" v="9679" actId="14100"/>
          <ac:spMkLst>
            <pc:docMk/>
            <pc:sldMk cId="358149111" sldId="328"/>
            <ac:spMk id="13" creationId="{1D9D2DA2-8A96-4F68-9EA1-C66C713A3041}"/>
          </ac:spMkLst>
        </pc:spChg>
        <pc:picChg chg="del">
          <ac:chgData name="Clarissa Cardoso Oesselmann" userId="b87c2a55-9b24-45ce-ae0e-222d3900d5d9" providerId="ADAL" clId="{0D82DC01-1D2B-421C-94DD-5E4C6B7C8417}" dt="2019-07-09T19:16:52.791" v="9612" actId="478"/>
          <ac:picMkLst>
            <pc:docMk/>
            <pc:sldMk cId="358149111" sldId="328"/>
            <ac:picMk id="3" creationId="{23CCEA66-5B01-43A1-8875-BED5ED8EC3B7}"/>
          </ac:picMkLst>
        </pc:picChg>
        <pc:picChg chg="add mod ord">
          <ac:chgData name="Clarissa Cardoso Oesselmann" userId="b87c2a55-9b24-45ce-ae0e-222d3900d5d9" providerId="ADAL" clId="{0D82DC01-1D2B-421C-94DD-5E4C6B7C8417}" dt="2019-07-09T19:17:06.145" v="9614" actId="167"/>
          <ac:picMkLst>
            <pc:docMk/>
            <pc:sldMk cId="358149111" sldId="328"/>
            <ac:picMk id="4" creationId="{B765808A-BA84-4878-88FD-CD4239985007}"/>
          </ac:picMkLst>
        </pc:picChg>
        <pc:cxnChg chg="mod">
          <ac:chgData name="Clarissa Cardoso Oesselmann" userId="b87c2a55-9b24-45ce-ae0e-222d3900d5d9" providerId="ADAL" clId="{0D82DC01-1D2B-421C-94DD-5E4C6B7C8417}" dt="2019-07-09T19:17:33.598" v="9679" actId="14100"/>
          <ac:cxnSpMkLst>
            <pc:docMk/>
            <pc:sldMk cId="358149111" sldId="328"/>
            <ac:cxnSpMk id="7" creationId="{CD23C432-9B46-4396-80C5-49CB5B7D9219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20:04.910" v="93" actId="2696"/>
        <pc:sldMkLst>
          <pc:docMk/>
          <pc:sldMk cId="3470090653" sldId="328"/>
        </pc:sldMkLst>
      </pc:sldChg>
      <pc:sldChg chg="addSp delSp modSp add">
        <pc:chgData name="Clarissa Cardoso Oesselmann" userId="b87c2a55-9b24-45ce-ae0e-222d3900d5d9" providerId="ADAL" clId="{0D82DC01-1D2B-421C-94DD-5E4C6B7C8417}" dt="2019-07-09T19:18:13.967" v="9697" actId="14100"/>
        <pc:sldMkLst>
          <pc:docMk/>
          <pc:sldMk cId="2760719804" sldId="329"/>
        </pc:sldMkLst>
        <pc:spChg chg="mod">
          <ac:chgData name="Clarissa Cardoso Oesselmann" userId="b87c2a55-9b24-45ce-ae0e-222d3900d5d9" providerId="ADAL" clId="{0D82DC01-1D2B-421C-94DD-5E4C6B7C8417}" dt="2019-07-09T19:18:13.967" v="9697" actId="14100"/>
          <ac:spMkLst>
            <pc:docMk/>
            <pc:sldMk cId="2760719804" sldId="329"/>
            <ac:spMk id="13" creationId="{1D9D2DA2-8A96-4F68-9EA1-C66C713A3041}"/>
          </ac:spMkLst>
        </pc:spChg>
        <pc:picChg chg="add mod ord">
          <ac:chgData name="Clarissa Cardoso Oesselmann" userId="b87c2a55-9b24-45ce-ae0e-222d3900d5d9" providerId="ADAL" clId="{0D82DC01-1D2B-421C-94DD-5E4C6B7C8417}" dt="2019-07-09T19:18:04.258" v="9683" actId="167"/>
          <ac:picMkLst>
            <pc:docMk/>
            <pc:sldMk cId="2760719804" sldId="329"/>
            <ac:picMk id="3" creationId="{F8937D21-6CA5-42DA-B662-730CBC98C438}"/>
          </ac:picMkLst>
        </pc:picChg>
        <pc:picChg chg="del">
          <ac:chgData name="Clarissa Cardoso Oesselmann" userId="b87c2a55-9b24-45ce-ae0e-222d3900d5d9" providerId="ADAL" clId="{0D82DC01-1D2B-421C-94DD-5E4C6B7C8417}" dt="2019-07-09T19:17:48.841" v="9681" actId="478"/>
          <ac:picMkLst>
            <pc:docMk/>
            <pc:sldMk cId="2760719804" sldId="329"/>
            <ac:picMk id="4" creationId="{B765808A-BA84-4878-88FD-CD4239985007}"/>
          </ac:picMkLst>
        </pc:picChg>
        <pc:cxnChg chg="mod">
          <ac:chgData name="Clarissa Cardoso Oesselmann" userId="b87c2a55-9b24-45ce-ae0e-222d3900d5d9" providerId="ADAL" clId="{0D82DC01-1D2B-421C-94DD-5E4C6B7C8417}" dt="2019-07-09T19:18:13.967" v="9697" actId="14100"/>
          <ac:cxnSpMkLst>
            <pc:docMk/>
            <pc:sldMk cId="2760719804" sldId="329"/>
            <ac:cxnSpMk id="7" creationId="{CD23C432-9B46-4396-80C5-49CB5B7D9219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20:04.893" v="92" actId="2696"/>
        <pc:sldMkLst>
          <pc:docMk/>
          <pc:sldMk cId="3644033452" sldId="329"/>
        </pc:sldMkLst>
      </pc:sldChg>
      <pc:sldChg chg="addSp delSp modSp add">
        <pc:chgData name="Clarissa Cardoso Oesselmann" userId="b87c2a55-9b24-45ce-ae0e-222d3900d5d9" providerId="ADAL" clId="{0D82DC01-1D2B-421C-94DD-5E4C6B7C8417}" dt="2019-07-09T19:19:24.535" v="9792" actId="20577"/>
        <pc:sldMkLst>
          <pc:docMk/>
          <pc:sldMk cId="1043480408" sldId="330"/>
        </pc:sldMkLst>
        <pc:spChg chg="mod">
          <ac:chgData name="Clarissa Cardoso Oesselmann" userId="b87c2a55-9b24-45ce-ae0e-222d3900d5d9" providerId="ADAL" clId="{0D82DC01-1D2B-421C-94DD-5E4C6B7C8417}" dt="2019-07-09T19:18:25.190" v="9700" actId="14100"/>
          <ac:spMkLst>
            <pc:docMk/>
            <pc:sldMk cId="1043480408" sldId="330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19:24.535" v="9792" actId="20577"/>
          <ac:spMkLst>
            <pc:docMk/>
            <pc:sldMk cId="1043480408" sldId="330"/>
            <ac:spMk id="13" creationId="{1D9D2DA2-8A96-4F68-9EA1-C66C713A3041}"/>
          </ac:spMkLst>
        </pc:spChg>
        <pc:picChg chg="del">
          <ac:chgData name="Clarissa Cardoso Oesselmann" userId="b87c2a55-9b24-45ce-ae0e-222d3900d5d9" providerId="ADAL" clId="{0D82DC01-1D2B-421C-94DD-5E4C6B7C8417}" dt="2019-07-09T19:18:39.258" v="9702" actId="478"/>
          <ac:picMkLst>
            <pc:docMk/>
            <pc:sldMk cId="1043480408" sldId="330"/>
            <ac:picMk id="3" creationId="{F8937D21-6CA5-42DA-B662-730CBC98C438}"/>
          </ac:picMkLst>
        </pc:picChg>
        <pc:picChg chg="add ord">
          <ac:chgData name="Clarissa Cardoso Oesselmann" userId="b87c2a55-9b24-45ce-ae0e-222d3900d5d9" providerId="ADAL" clId="{0D82DC01-1D2B-421C-94DD-5E4C6B7C8417}" dt="2019-07-09T19:18:43.819" v="9704" actId="167"/>
          <ac:picMkLst>
            <pc:docMk/>
            <pc:sldMk cId="1043480408" sldId="330"/>
            <ac:picMk id="10" creationId="{AAFDF1A2-9A21-42B0-85F2-DECB07869AD0}"/>
          </ac:picMkLst>
        </pc:picChg>
        <pc:cxnChg chg="mod">
          <ac:chgData name="Clarissa Cardoso Oesselmann" userId="b87c2a55-9b24-45ce-ae0e-222d3900d5d9" providerId="ADAL" clId="{0D82DC01-1D2B-421C-94DD-5E4C6B7C8417}" dt="2019-07-09T19:18:27.375" v="9701" actId="1076"/>
          <ac:cxnSpMkLst>
            <pc:docMk/>
            <pc:sldMk cId="1043480408" sldId="330"/>
            <ac:cxnSpMk id="7" creationId="{CD23C432-9B46-4396-80C5-49CB5B7D9219}"/>
          </ac:cxnSpMkLst>
        </pc:cxnChg>
      </pc:sldChg>
      <pc:sldChg chg="del">
        <pc:chgData name="Clarissa Cardoso Oesselmann" userId="b87c2a55-9b24-45ce-ae0e-222d3900d5d9" providerId="ADAL" clId="{0D82DC01-1D2B-421C-94DD-5E4C6B7C8417}" dt="2019-07-08T13:20:04.887" v="91" actId="2696"/>
        <pc:sldMkLst>
          <pc:docMk/>
          <pc:sldMk cId="3699298495" sldId="330"/>
        </pc:sldMkLst>
      </pc:sldChg>
      <pc:sldChg chg="del">
        <pc:chgData name="Clarissa Cardoso Oesselmann" userId="b87c2a55-9b24-45ce-ae0e-222d3900d5d9" providerId="ADAL" clId="{0D82DC01-1D2B-421C-94DD-5E4C6B7C8417}" dt="2019-07-08T13:20:04.885" v="90" actId="2696"/>
        <pc:sldMkLst>
          <pc:docMk/>
          <pc:sldMk cId="2459692661" sldId="331"/>
        </pc:sldMkLst>
      </pc:sldChg>
      <pc:sldChg chg="modSp add">
        <pc:chgData name="Clarissa Cardoso Oesselmann" userId="b87c2a55-9b24-45ce-ae0e-222d3900d5d9" providerId="ADAL" clId="{0D82DC01-1D2B-421C-94DD-5E4C6B7C8417}" dt="2019-07-09T19:21:10.005" v="9864" actId="14100"/>
        <pc:sldMkLst>
          <pc:docMk/>
          <pc:sldMk cId="2486291191" sldId="331"/>
        </pc:sldMkLst>
        <pc:spChg chg="mod">
          <ac:chgData name="Clarissa Cardoso Oesselmann" userId="b87c2a55-9b24-45ce-ae0e-222d3900d5d9" providerId="ADAL" clId="{0D82DC01-1D2B-421C-94DD-5E4C6B7C8417}" dt="2019-07-09T19:19:38.478" v="9797" actId="14100"/>
          <ac:spMkLst>
            <pc:docMk/>
            <pc:sldMk cId="2486291191" sldId="331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21:07.949" v="9863" actId="1076"/>
          <ac:spMkLst>
            <pc:docMk/>
            <pc:sldMk cId="2486291191" sldId="331"/>
            <ac:spMk id="13" creationId="{1D9D2DA2-8A96-4F68-9EA1-C66C713A3041}"/>
          </ac:spMkLst>
        </pc:spChg>
        <pc:cxnChg chg="mod">
          <ac:chgData name="Clarissa Cardoso Oesselmann" userId="b87c2a55-9b24-45ce-ae0e-222d3900d5d9" providerId="ADAL" clId="{0D82DC01-1D2B-421C-94DD-5E4C6B7C8417}" dt="2019-07-09T19:21:10.005" v="9864" actId="14100"/>
          <ac:cxnSpMkLst>
            <pc:docMk/>
            <pc:sldMk cId="2486291191" sldId="331"/>
            <ac:cxnSpMk id="7" creationId="{CD23C432-9B46-4396-80C5-49CB5B7D9219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19:22:32.660" v="10092" actId="14100"/>
        <pc:sldMkLst>
          <pc:docMk/>
          <pc:sldMk cId="3793069870" sldId="332"/>
        </pc:sldMkLst>
        <pc:spChg chg="mod">
          <ac:chgData name="Clarissa Cardoso Oesselmann" userId="b87c2a55-9b24-45ce-ae0e-222d3900d5d9" providerId="ADAL" clId="{0D82DC01-1D2B-421C-94DD-5E4C6B7C8417}" dt="2019-07-09T19:21:24.701" v="9867" actId="14100"/>
          <ac:spMkLst>
            <pc:docMk/>
            <pc:sldMk cId="3793069870" sldId="332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22:32.660" v="10092" actId="14100"/>
          <ac:spMkLst>
            <pc:docMk/>
            <pc:sldMk cId="3793069870" sldId="332"/>
            <ac:spMk id="13" creationId="{1D9D2DA2-8A96-4F68-9EA1-C66C713A3041}"/>
          </ac:spMkLst>
        </pc:spChg>
        <pc:cxnChg chg="mod">
          <ac:chgData name="Clarissa Cardoso Oesselmann" userId="b87c2a55-9b24-45ce-ae0e-222d3900d5d9" providerId="ADAL" clId="{0D82DC01-1D2B-421C-94DD-5E4C6B7C8417}" dt="2019-07-09T19:22:32.660" v="10092" actId="14100"/>
          <ac:cxnSpMkLst>
            <pc:docMk/>
            <pc:sldMk cId="3793069870" sldId="332"/>
            <ac:cxnSpMk id="7" creationId="{CD23C432-9B46-4396-80C5-49CB5B7D9219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24:21.963" v="10316" actId="14100"/>
        <pc:sldMkLst>
          <pc:docMk/>
          <pc:sldMk cId="2402098423" sldId="333"/>
        </pc:sldMkLst>
        <pc:spChg chg="mod">
          <ac:chgData name="Clarissa Cardoso Oesselmann" userId="b87c2a55-9b24-45ce-ae0e-222d3900d5d9" providerId="ADAL" clId="{0D82DC01-1D2B-421C-94DD-5E4C6B7C8417}" dt="2019-07-09T19:23:33.396" v="10098" actId="14100"/>
          <ac:spMkLst>
            <pc:docMk/>
            <pc:sldMk cId="2402098423" sldId="333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24:21.963" v="10316" actId="14100"/>
          <ac:spMkLst>
            <pc:docMk/>
            <pc:sldMk cId="2402098423" sldId="333"/>
            <ac:spMk id="13" creationId="{1D9D2DA2-8A96-4F68-9EA1-C66C713A3041}"/>
          </ac:spMkLst>
        </pc:spChg>
        <pc:picChg chg="add mod ord">
          <ac:chgData name="Clarissa Cardoso Oesselmann" userId="b87c2a55-9b24-45ce-ae0e-222d3900d5d9" providerId="ADAL" clId="{0D82DC01-1D2B-421C-94DD-5E4C6B7C8417}" dt="2019-07-09T19:23:23.679" v="10096" actId="167"/>
          <ac:picMkLst>
            <pc:docMk/>
            <pc:sldMk cId="2402098423" sldId="333"/>
            <ac:picMk id="3" creationId="{E3D3F1CF-BB77-4300-9D29-AF2A3D2A22A9}"/>
          </ac:picMkLst>
        </pc:picChg>
        <pc:picChg chg="del">
          <ac:chgData name="Clarissa Cardoso Oesselmann" userId="b87c2a55-9b24-45ce-ae0e-222d3900d5d9" providerId="ADAL" clId="{0D82DC01-1D2B-421C-94DD-5E4C6B7C8417}" dt="2019-07-09T19:23:08.933" v="10094" actId="478"/>
          <ac:picMkLst>
            <pc:docMk/>
            <pc:sldMk cId="2402098423" sldId="333"/>
            <ac:picMk id="10" creationId="{AAFDF1A2-9A21-42B0-85F2-DECB07869AD0}"/>
          </ac:picMkLst>
        </pc:picChg>
        <pc:cxnChg chg="mod">
          <ac:chgData name="Clarissa Cardoso Oesselmann" userId="b87c2a55-9b24-45ce-ae0e-222d3900d5d9" providerId="ADAL" clId="{0D82DC01-1D2B-421C-94DD-5E4C6B7C8417}" dt="2019-07-09T19:24:21.963" v="10316" actId="14100"/>
          <ac:cxnSpMkLst>
            <pc:docMk/>
            <pc:sldMk cId="2402098423" sldId="333"/>
            <ac:cxnSpMk id="7" creationId="{CD23C432-9B46-4396-80C5-49CB5B7D9219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25:47.418" v="10440" actId="14100"/>
        <pc:sldMkLst>
          <pc:docMk/>
          <pc:sldMk cId="3932202792" sldId="334"/>
        </pc:sldMkLst>
        <pc:spChg chg="mod">
          <ac:chgData name="Clarissa Cardoso Oesselmann" userId="b87c2a55-9b24-45ce-ae0e-222d3900d5d9" providerId="ADAL" clId="{0D82DC01-1D2B-421C-94DD-5E4C6B7C8417}" dt="2019-07-09T19:24:58.514" v="10322" actId="14100"/>
          <ac:spMkLst>
            <pc:docMk/>
            <pc:sldMk cId="3932202792" sldId="334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25:47.418" v="10440" actId="14100"/>
          <ac:spMkLst>
            <pc:docMk/>
            <pc:sldMk cId="3932202792" sldId="334"/>
            <ac:spMk id="13" creationId="{1D9D2DA2-8A96-4F68-9EA1-C66C713A3041}"/>
          </ac:spMkLst>
        </pc:spChg>
        <pc:picChg chg="del">
          <ac:chgData name="Clarissa Cardoso Oesselmann" userId="b87c2a55-9b24-45ce-ae0e-222d3900d5d9" providerId="ADAL" clId="{0D82DC01-1D2B-421C-94DD-5E4C6B7C8417}" dt="2019-07-09T19:24:34.517" v="10318" actId="478"/>
          <ac:picMkLst>
            <pc:docMk/>
            <pc:sldMk cId="3932202792" sldId="334"/>
            <ac:picMk id="3" creationId="{E3D3F1CF-BB77-4300-9D29-AF2A3D2A22A9}"/>
          </ac:picMkLst>
        </pc:picChg>
        <pc:picChg chg="add mod ord">
          <ac:chgData name="Clarissa Cardoso Oesselmann" userId="b87c2a55-9b24-45ce-ae0e-222d3900d5d9" providerId="ADAL" clId="{0D82DC01-1D2B-421C-94DD-5E4C6B7C8417}" dt="2019-07-09T19:24:50.355" v="10320" actId="167"/>
          <ac:picMkLst>
            <pc:docMk/>
            <pc:sldMk cId="3932202792" sldId="334"/>
            <ac:picMk id="4" creationId="{F4019093-BE15-4FC7-9A92-471D3F398BB9}"/>
          </ac:picMkLst>
        </pc:picChg>
        <pc:cxnChg chg="mod">
          <ac:chgData name="Clarissa Cardoso Oesselmann" userId="b87c2a55-9b24-45ce-ae0e-222d3900d5d9" providerId="ADAL" clId="{0D82DC01-1D2B-421C-94DD-5E4C6B7C8417}" dt="2019-07-09T19:25:47.418" v="10440" actId="14100"/>
          <ac:cxnSpMkLst>
            <pc:docMk/>
            <pc:sldMk cId="3932202792" sldId="334"/>
            <ac:cxnSpMk id="7" creationId="{CD23C432-9B46-4396-80C5-49CB5B7D9219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27:49.699" v="10563" actId="1037"/>
        <pc:sldMkLst>
          <pc:docMk/>
          <pc:sldMk cId="3410722566" sldId="335"/>
        </pc:sldMkLst>
        <pc:spChg chg="mod">
          <ac:chgData name="Clarissa Cardoso Oesselmann" userId="b87c2a55-9b24-45ce-ae0e-222d3900d5d9" providerId="ADAL" clId="{0D82DC01-1D2B-421C-94DD-5E4C6B7C8417}" dt="2019-07-09T19:27:49.699" v="10563" actId="1037"/>
          <ac:spMkLst>
            <pc:docMk/>
            <pc:sldMk cId="3410722566" sldId="335"/>
            <ac:spMk id="12" creationId="{0B2E2479-76C9-47E1-B30D-0A55B7678259}"/>
          </ac:spMkLst>
        </pc:spChg>
        <pc:spChg chg="mod">
          <ac:chgData name="Clarissa Cardoso Oesselmann" userId="b87c2a55-9b24-45ce-ae0e-222d3900d5d9" providerId="ADAL" clId="{0D82DC01-1D2B-421C-94DD-5E4C6B7C8417}" dt="2019-07-09T19:27:17.041" v="10558" actId="14100"/>
          <ac:spMkLst>
            <pc:docMk/>
            <pc:sldMk cId="3410722566" sldId="335"/>
            <ac:spMk id="13" creationId="{1D9D2DA2-8A96-4F68-9EA1-C66C713A3041}"/>
          </ac:spMkLst>
        </pc:spChg>
        <pc:picChg chg="add del mod ord">
          <ac:chgData name="Clarissa Cardoso Oesselmann" userId="b87c2a55-9b24-45ce-ae0e-222d3900d5d9" providerId="ADAL" clId="{0D82DC01-1D2B-421C-94DD-5E4C6B7C8417}" dt="2019-07-09T19:27:30.482" v="10559" actId="478"/>
          <ac:picMkLst>
            <pc:docMk/>
            <pc:sldMk cId="3410722566" sldId="335"/>
            <ac:picMk id="3" creationId="{D16CF13B-DC6C-4236-A1B5-08F08DF7AA21}"/>
          </ac:picMkLst>
        </pc:picChg>
        <pc:picChg chg="del">
          <ac:chgData name="Clarissa Cardoso Oesselmann" userId="b87c2a55-9b24-45ce-ae0e-222d3900d5d9" providerId="ADAL" clId="{0D82DC01-1D2B-421C-94DD-5E4C6B7C8417}" dt="2019-07-09T19:26:16.306" v="10442" actId="478"/>
          <ac:picMkLst>
            <pc:docMk/>
            <pc:sldMk cId="3410722566" sldId="335"/>
            <ac:picMk id="4" creationId="{F4019093-BE15-4FC7-9A92-471D3F398BB9}"/>
          </ac:picMkLst>
        </pc:picChg>
        <pc:picChg chg="add mod ord">
          <ac:chgData name="Clarissa Cardoso Oesselmann" userId="b87c2a55-9b24-45ce-ae0e-222d3900d5d9" providerId="ADAL" clId="{0D82DC01-1D2B-421C-94DD-5E4C6B7C8417}" dt="2019-07-09T19:27:43.726" v="10561" actId="167"/>
          <ac:picMkLst>
            <pc:docMk/>
            <pc:sldMk cId="3410722566" sldId="335"/>
            <ac:picMk id="18" creationId="{16A561B8-CF94-4021-ABA1-F7F4178DBD1A}"/>
          </ac:picMkLst>
        </pc:picChg>
        <pc:cxnChg chg="mod">
          <ac:chgData name="Clarissa Cardoso Oesselmann" userId="b87c2a55-9b24-45ce-ae0e-222d3900d5d9" providerId="ADAL" clId="{0D82DC01-1D2B-421C-94DD-5E4C6B7C8417}" dt="2019-07-09T19:27:49.699" v="10563" actId="1037"/>
          <ac:cxnSpMkLst>
            <pc:docMk/>
            <pc:sldMk cId="3410722566" sldId="335"/>
            <ac:cxnSpMk id="7" creationId="{CD23C432-9B46-4396-80C5-49CB5B7D9219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19:28:54.038" v="10566" actId="2696"/>
        <pc:sldMkLst>
          <pc:docMk/>
          <pc:sldMk cId="530228303" sldId="336"/>
        </pc:sldMkLst>
      </pc:sldChg>
      <pc:sldChg chg="addSp delSp modSp add">
        <pc:chgData name="Clarissa Cardoso Oesselmann" userId="b87c2a55-9b24-45ce-ae0e-222d3900d5d9" providerId="ADAL" clId="{0D82DC01-1D2B-421C-94DD-5E4C6B7C8417}" dt="2019-07-09T19:30:27.134" v="10798" actId="14100"/>
        <pc:sldMkLst>
          <pc:docMk/>
          <pc:sldMk cId="1065550787" sldId="337"/>
        </pc:sldMkLst>
        <pc:spChg chg="mod">
          <ac:chgData name="Clarissa Cardoso Oesselmann" userId="b87c2a55-9b24-45ce-ae0e-222d3900d5d9" providerId="ADAL" clId="{0D82DC01-1D2B-421C-94DD-5E4C6B7C8417}" dt="2019-07-09T19:30:27.134" v="10798" actId="14100"/>
          <ac:spMkLst>
            <pc:docMk/>
            <pc:sldMk cId="1065550787" sldId="337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19:28:56.481" v="10567" actId="478"/>
          <ac:picMkLst>
            <pc:docMk/>
            <pc:sldMk cId="1065550787" sldId="337"/>
            <ac:picMk id="3" creationId="{7A084C72-F995-4BFB-92DE-2C3F643C8559}"/>
          </ac:picMkLst>
        </pc:picChg>
        <pc:picChg chg="add mod ord">
          <ac:chgData name="Clarissa Cardoso Oesselmann" userId="b87c2a55-9b24-45ce-ae0e-222d3900d5d9" providerId="ADAL" clId="{0D82DC01-1D2B-421C-94DD-5E4C6B7C8417}" dt="2019-07-09T19:29:12.508" v="10569" actId="167"/>
          <ac:picMkLst>
            <pc:docMk/>
            <pc:sldMk cId="1065550787" sldId="337"/>
            <ac:picMk id="4" creationId="{8C3E9CF8-123E-423E-9092-CE74005EDADD}"/>
          </ac:picMkLst>
        </pc:picChg>
        <pc:cxnChg chg="mod">
          <ac:chgData name="Clarissa Cardoso Oesselmann" userId="b87c2a55-9b24-45ce-ae0e-222d3900d5d9" providerId="ADAL" clId="{0D82DC01-1D2B-421C-94DD-5E4C6B7C8417}" dt="2019-07-09T19:30:27.134" v="10798" actId="14100"/>
          <ac:cxnSpMkLst>
            <pc:docMk/>
            <pc:sldMk cId="1065550787" sldId="337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31:19.487" v="10824" actId="20577"/>
        <pc:sldMkLst>
          <pc:docMk/>
          <pc:sldMk cId="2840800407" sldId="338"/>
        </pc:sldMkLst>
        <pc:spChg chg="mod">
          <ac:chgData name="Clarissa Cardoso Oesselmann" userId="b87c2a55-9b24-45ce-ae0e-222d3900d5d9" providerId="ADAL" clId="{0D82DC01-1D2B-421C-94DD-5E4C6B7C8417}" dt="2019-07-09T19:31:10.941" v="10806" actId="1076"/>
          <ac:spMkLst>
            <pc:docMk/>
            <pc:sldMk cId="2840800407" sldId="338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9:31:19.487" v="10824" actId="20577"/>
          <ac:spMkLst>
            <pc:docMk/>
            <pc:sldMk cId="2840800407" sldId="338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19:31:08.668" v="10805" actId="1076"/>
          <ac:picMkLst>
            <pc:docMk/>
            <pc:sldMk cId="2840800407" sldId="338"/>
            <ac:picMk id="3" creationId="{6D521191-9B0C-4052-99F6-2059599FE806}"/>
          </ac:picMkLst>
        </pc:picChg>
        <pc:picChg chg="del">
          <ac:chgData name="Clarissa Cardoso Oesselmann" userId="b87c2a55-9b24-45ce-ae0e-222d3900d5d9" providerId="ADAL" clId="{0D82DC01-1D2B-421C-94DD-5E4C6B7C8417}" dt="2019-07-09T19:30:49.536" v="10801" actId="478"/>
          <ac:picMkLst>
            <pc:docMk/>
            <pc:sldMk cId="2840800407" sldId="338"/>
            <ac:picMk id="4" creationId="{6B934009-5D5F-43B7-83E1-B3026FD3D87D}"/>
          </ac:picMkLst>
        </pc:picChg>
        <pc:cxnChg chg="mod">
          <ac:chgData name="Clarissa Cardoso Oesselmann" userId="b87c2a55-9b24-45ce-ae0e-222d3900d5d9" providerId="ADAL" clId="{0D82DC01-1D2B-421C-94DD-5E4C6B7C8417}" dt="2019-07-09T19:31:10.941" v="10806" actId="1076"/>
          <ac:cxnSpMkLst>
            <pc:docMk/>
            <pc:sldMk cId="2840800407" sldId="338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31:53.188" v="10835" actId="1076"/>
        <pc:sldMkLst>
          <pc:docMk/>
          <pc:sldMk cId="3725337829" sldId="339"/>
        </pc:sldMkLst>
        <pc:spChg chg="mod">
          <ac:chgData name="Clarissa Cardoso Oesselmann" userId="b87c2a55-9b24-45ce-ae0e-222d3900d5d9" providerId="ADAL" clId="{0D82DC01-1D2B-421C-94DD-5E4C6B7C8417}" dt="2019-07-09T19:31:53.188" v="10835" actId="1076"/>
          <ac:spMkLst>
            <pc:docMk/>
            <pc:sldMk cId="3725337829" sldId="339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19:31:28.445" v="10831" actId="20577"/>
          <ac:spMkLst>
            <pc:docMk/>
            <pc:sldMk cId="3725337829" sldId="339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19:31:48.546" v="10834" actId="167"/>
          <ac:picMkLst>
            <pc:docMk/>
            <pc:sldMk cId="3725337829" sldId="339"/>
            <ac:picMk id="3" creationId="{BBF7A77F-E4CD-429C-99A4-083345E62D8B}"/>
          </ac:picMkLst>
        </pc:picChg>
        <pc:picChg chg="del">
          <ac:chgData name="Clarissa Cardoso Oesselmann" userId="b87c2a55-9b24-45ce-ae0e-222d3900d5d9" providerId="ADAL" clId="{0D82DC01-1D2B-421C-94DD-5E4C6B7C8417}" dt="2019-07-09T19:31:32.812" v="10832" actId="478"/>
          <ac:picMkLst>
            <pc:docMk/>
            <pc:sldMk cId="3725337829" sldId="339"/>
            <ac:picMk id="4" creationId="{6B934009-5D5F-43B7-83E1-B3026FD3D87D}"/>
          </ac:picMkLst>
        </pc:picChg>
        <pc:cxnChg chg="mod">
          <ac:chgData name="Clarissa Cardoso Oesselmann" userId="b87c2a55-9b24-45ce-ae0e-222d3900d5d9" providerId="ADAL" clId="{0D82DC01-1D2B-421C-94DD-5E4C6B7C8417}" dt="2019-07-09T19:31:53.188" v="10835" actId="1076"/>
          <ac:cxnSpMkLst>
            <pc:docMk/>
            <pc:sldMk cId="3725337829" sldId="339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32:19.844" v="10846" actId="1076"/>
        <pc:sldMkLst>
          <pc:docMk/>
          <pc:sldMk cId="4285783843" sldId="340"/>
        </pc:sldMkLst>
        <pc:spChg chg="mod">
          <ac:chgData name="Clarissa Cardoso Oesselmann" userId="b87c2a55-9b24-45ce-ae0e-222d3900d5d9" providerId="ADAL" clId="{0D82DC01-1D2B-421C-94DD-5E4C6B7C8417}" dt="2019-07-09T19:32:19.844" v="10846" actId="1076"/>
          <ac:spMkLst>
            <pc:docMk/>
            <pc:sldMk cId="4285783843" sldId="340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19:31:59.150" v="10836" actId="478"/>
          <ac:picMkLst>
            <pc:docMk/>
            <pc:sldMk cId="4285783843" sldId="340"/>
            <ac:picMk id="3" creationId="{E3C670B2-132A-4B12-BF4B-50584C2E04B9}"/>
          </ac:picMkLst>
        </pc:picChg>
        <pc:picChg chg="add mod ord">
          <ac:chgData name="Clarissa Cardoso Oesselmann" userId="b87c2a55-9b24-45ce-ae0e-222d3900d5d9" providerId="ADAL" clId="{0D82DC01-1D2B-421C-94DD-5E4C6B7C8417}" dt="2019-07-09T19:32:11.994" v="10838" actId="167"/>
          <ac:picMkLst>
            <pc:docMk/>
            <pc:sldMk cId="4285783843" sldId="340"/>
            <ac:picMk id="4" creationId="{21E2CD90-776E-4CD1-B15C-15F47D9B3E91}"/>
          </ac:picMkLst>
        </pc:picChg>
      </pc:sldChg>
      <pc:sldChg chg="addSp delSp modSp add">
        <pc:chgData name="Clarissa Cardoso Oesselmann" userId="b87c2a55-9b24-45ce-ae0e-222d3900d5d9" providerId="ADAL" clId="{0D82DC01-1D2B-421C-94DD-5E4C6B7C8417}" dt="2019-07-09T19:32:57.228" v="10883" actId="1035"/>
        <pc:sldMkLst>
          <pc:docMk/>
          <pc:sldMk cId="75199585" sldId="341"/>
        </pc:sldMkLst>
        <pc:spChg chg="mod">
          <ac:chgData name="Clarissa Cardoso Oesselmann" userId="b87c2a55-9b24-45ce-ae0e-222d3900d5d9" providerId="ADAL" clId="{0D82DC01-1D2B-421C-94DD-5E4C6B7C8417}" dt="2019-07-09T19:32:57.228" v="10883" actId="1035"/>
          <ac:spMkLst>
            <pc:docMk/>
            <pc:sldMk cId="75199585" sldId="341"/>
            <ac:spMk id="10" creationId="{711D816D-C45E-4557-BB51-1313ED781600}"/>
          </ac:spMkLst>
        </pc:spChg>
        <pc:spChg chg="mod">
          <ac:chgData name="Clarissa Cardoso Oesselmann" userId="b87c2a55-9b24-45ce-ae0e-222d3900d5d9" providerId="ADAL" clId="{0D82DC01-1D2B-421C-94DD-5E4C6B7C8417}" dt="2019-07-09T19:32:57.228" v="10883" actId="1035"/>
          <ac:spMkLst>
            <pc:docMk/>
            <pc:sldMk cId="75199585" sldId="341"/>
            <ac:spMk id="11" creationId="{3734798A-54B3-43D9-9F6D-0F8CD777D7AF}"/>
          </ac:spMkLst>
        </pc:spChg>
        <pc:spChg chg="mod">
          <ac:chgData name="Clarissa Cardoso Oesselmann" userId="b87c2a55-9b24-45ce-ae0e-222d3900d5d9" providerId="ADAL" clId="{0D82DC01-1D2B-421C-94DD-5E4C6B7C8417}" dt="2019-07-09T19:32:57.228" v="10883" actId="1035"/>
          <ac:spMkLst>
            <pc:docMk/>
            <pc:sldMk cId="75199585" sldId="341"/>
            <ac:spMk id="13" creationId="{147BFE67-944A-4A8F-B59E-12DC6E971994}"/>
          </ac:spMkLst>
        </pc:spChg>
        <pc:picChg chg="del">
          <ac:chgData name="Clarissa Cardoso Oesselmann" userId="b87c2a55-9b24-45ce-ae0e-222d3900d5d9" providerId="ADAL" clId="{0D82DC01-1D2B-421C-94DD-5E4C6B7C8417}" dt="2019-07-09T19:32:40.429" v="10861" actId="478"/>
          <ac:picMkLst>
            <pc:docMk/>
            <pc:sldMk cId="75199585" sldId="341"/>
            <ac:picMk id="4" creationId="{6B934009-5D5F-43B7-83E1-B3026FD3D87D}"/>
          </ac:picMkLst>
        </pc:picChg>
        <pc:picChg chg="add ord">
          <ac:chgData name="Clarissa Cardoso Oesselmann" userId="b87c2a55-9b24-45ce-ae0e-222d3900d5d9" providerId="ADAL" clId="{0D82DC01-1D2B-421C-94DD-5E4C6B7C8417}" dt="2019-07-09T19:32:42.963" v="10863" actId="167"/>
          <ac:picMkLst>
            <pc:docMk/>
            <pc:sldMk cId="75199585" sldId="341"/>
            <ac:picMk id="14" creationId="{22D1E0F1-47DC-422A-8860-834A37FFBA39}"/>
          </ac:picMkLst>
        </pc:picChg>
        <pc:cxnChg chg="mod">
          <ac:chgData name="Clarissa Cardoso Oesselmann" userId="b87c2a55-9b24-45ce-ae0e-222d3900d5d9" providerId="ADAL" clId="{0D82DC01-1D2B-421C-94DD-5E4C6B7C8417}" dt="2019-07-09T19:32:57.228" v="10883" actId="1035"/>
          <ac:cxnSpMkLst>
            <pc:docMk/>
            <pc:sldMk cId="75199585" sldId="341"/>
            <ac:cxnSpMk id="9" creationId="{87054759-BE76-4419-A44A-B68025ADA4C0}"/>
          </ac:cxnSpMkLst>
        </pc:cxnChg>
        <pc:cxnChg chg="mod">
          <ac:chgData name="Clarissa Cardoso Oesselmann" userId="b87c2a55-9b24-45ce-ae0e-222d3900d5d9" providerId="ADAL" clId="{0D82DC01-1D2B-421C-94DD-5E4C6B7C8417}" dt="2019-07-09T19:32:57.228" v="10883" actId="1035"/>
          <ac:cxnSpMkLst>
            <pc:docMk/>
            <pc:sldMk cId="75199585" sldId="341"/>
            <ac:cxnSpMk id="12" creationId="{C1706774-C334-4A1A-B373-91B23588BA00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19:30:34.776" v="10800" actId="2696"/>
        <pc:sldMkLst>
          <pc:docMk/>
          <pc:sldMk cId="1041639968" sldId="342"/>
        </pc:sldMkLst>
      </pc:sldChg>
      <pc:sldChg chg="delSp modSp add del">
        <pc:chgData name="Clarissa Cardoso Oesselmann" userId="b87c2a55-9b24-45ce-ae0e-222d3900d5d9" providerId="ADAL" clId="{0D82DC01-1D2B-421C-94DD-5E4C6B7C8417}" dt="2019-07-09T19:33:24.533" v="10887" actId="2696"/>
        <pc:sldMkLst>
          <pc:docMk/>
          <pc:sldMk cId="1090182472" sldId="342"/>
        </pc:sldMkLst>
        <pc:spChg chg="del">
          <ac:chgData name="Clarissa Cardoso Oesselmann" userId="b87c2a55-9b24-45ce-ae0e-222d3900d5d9" providerId="ADAL" clId="{0D82DC01-1D2B-421C-94DD-5E4C6B7C8417}" dt="2019-07-09T19:33:23.007" v="10886" actId="478"/>
          <ac:spMkLst>
            <pc:docMk/>
            <pc:sldMk cId="1090182472" sldId="342"/>
            <ac:spMk id="10" creationId="{711D816D-C45E-4557-BB51-1313ED781600}"/>
          </ac:spMkLst>
        </pc:spChg>
        <pc:spChg chg="del">
          <ac:chgData name="Clarissa Cardoso Oesselmann" userId="b87c2a55-9b24-45ce-ae0e-222d3900d5d9" providerId="ADAL" clId="{0D82DC01-1D2B-421C-94DD-5E4C6B7C8417}" dt="2019-07-09T19:33:23.007" v="10886" actId="478"/>
          <ac:spMkLst>
            <pc:docMk/>
            <pc:sldMk cId="1090182472" sldId="342"/>
            <ac:spMk id="11" creationId="{3734798A-54B3-43D9-9F6D-0F8CD777D7AF}"/>
          </ac:spMkLst>
        </pc:spChg>
        <pc:spChg chg="del">
          <ac:chgData name="Clarissa Cardoso Oesselmann" userId="b87c2a55-9b24-45ce-ae0e-222d3900d5d9" providerId="ADAL" clId="{0D82DC01-1D2B-421C-94DD-5E4C6B7C8417}" dt="2019-07-09T19:33:23.007" v="10886" actId="478"/>
          <ac:spMkLst>
            <pc:docMk/>
            <pc:sldMk cId="1090182472" sldId="342"/>
            <ac:spMk id="13" creationId="{147BFE67-944A-4A8F-B59E-12DC6E971994}"/>
          </ac:spMkLst>
        </pc:spChg>
        <pc:picChg chg="del">
          <ac:chgData name="Clarissa Cardoso Oesselmann" userId="b87c2a55-9b24-45ce-ae0e-222d3900d5d9" providerId="ADAL" clId="{0D82DC01-1D2B-421C-94DD-5E4C6B7C8417}" dt="2019-07-09T19:33:21.198" v="10885" actId="478"/>
          <ac:picMkLst>
            <pc:docMk/>
            <pc:sldMk cId="1090182472" sldId="342"/>
            <ac:picMk id="14" creationId="{22D1E0F1-47DC-422A-8860-834A37FFBA39}"/>
          </ac:picMkLst>
        </pc:picChg>
        <pc:cxnChg chg="del mod">
          <ac:chgData name="Clarissa Cardoso Oesselmann" userId="b87c2a55-9b24-45ce-ae0e-222d3900d5d9" providerId="ADAL" clId="{0D82DC01-1D2B-421C-94DD-5E4C6B7C8417}" dt="2019-07-09T19:33:23.007" v="10886" actId="478"/>
          <ac:cxnSpMkLst>
            <pc:docMk/>
            <pc:sldMk cId="1090182472" sldId="342"/>
            <ac:cxnSpMk id="9" creationId="{87054759-BE76-4419-A44A-B68025ADA4C0}"/>
          </ac:cxnSpMkLst>
        </pc:cxnChg>
        <pc:cxnChg chg="del mod">
          <ac:chgData name="Clarissa Cardoso Oesselmann" userId="b87c2a55-9b24-45ce-ae0e-222d3900d5d9" providerId="ADAL" clId="{0D82DC01-1D2B-421C-94DD-5E4C6B7C8417}" dt="2019-07-09T19:33:23.007" v="10886" actId="478"/>
          <ac:cxnSpMkLst>
            <pc:docMk/>
            <pc:sldMk cId="1090182472" sldId="342"/>
            <ac:cxnSpMk id="12" creationId="{C1706774-C334-4A1A-B373-91B23588BA00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34:49.649" v="11001" actId="14100"/>
        <pc:sldMkLst>
          <pc:docMk/>
          <pc:sldMk cId="2463282556" sldId="342"/>
        </pc:sldMkLst>
        <pc:spChg chg="mod">
          <ac:chgData name="Clarissa Cardoso Oesselmann" userId="b87c2a55-9b24-45ce-ae0e-222d3900d5d9" providerId="ADAL" clId="{0D82DC01-1D2B-421C-94DD-5E4C6B7C8417}" dt="2019-07-09T19:33:57.371" v="10897" actId="20577"/>
          <ac:spMkLst>
            <pc:docMk/>
            <pc:sldMk cId="2463282556" sldId="342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19:34:49.649" v="11001" actId="14100"/>
          <ac:spMkLst>
            <pc:docMk/>
            <pc:sldMk cId="2463282556" sldId="342"/>
            <ac:spMk id="22" creationId="{90D44402-08F8-4CD5-AEE7-88D0D428F60E}"/>
          </ac:spMkLst>
        </pc:spChg>
        <pc:picChg chg="add mod ord">
          <ac:chgData name="Clarissa Cardoso Oesselmann" userId="b87c2a55-9b24-45ce-ae0e-222d3900d5d9" providerId="ADAL" clId="{0D82DC01-1D2B-421C-94DD-5E4C6B7C8417}" dt="2019-07-09T19:34:17.959" v="10900" actId="167"/>
          <ac:picMkLst>
            <pc:docMk/>
            <pc:sldMk cId="2463282556" sldId="342"/>
            <ac:picMk id="3" creationId="{A6BFDB2B-1FCC-42A3-BAE1-48F06B5B100A}"/>
          </ac:picMkLst>
        </pc:picChg>
        <pc:picChg chg="del">
          <ac:chgData name="Clarissa Cardoso Oesselmann" userId="b87c2a55-9b24-45ce-ae0e-222d3900d5d9" providerId="ADAL" clId="{0D82DC01-1D2B-421C-94DD-5E4C6B7C8417}" dt="2019-07-09T19:33:52.700" v="10890" actId="478"/>
          <ac:picMkLst>
            <pc:docMk/>
            <pc:sldMk cId="2463282556" sldId="342"/>
            <ac:picMk id="18" creationId="{2DFDB3C9-E024-4477-9FFA-E72BDAE0C7C9}"/>
          </ac:picMkLst>
        </pc:picChg>
      </pc:sldChg>
      <pc:sldChg chg="addSp delSp modSp add">
        <pc:chgData name="Clarissa Cardoso Oesselmann" userId="b87c2a55-9b24-45ce-ae0e-222d3900d5d9" providerId="ADAL" clId="{0D82DC01-1D2B-421C-94DD-5E4C6B7C8417}" dt="2019-07-09T19:36:02.906" v="11133" actId="478"/>
        <pc:sldMkLst>
          <pc:docMk/>
          <pc:sldMk cId="755729958" sldId="343"/>
        </pc:sldMkLst>
        <pc:spChg chg="add mod">
          <ac:chgData name="Clarissa Cardoso Oesselmann" userId="b87c2a55-9b24-45ce-ae0e-222d3900d5d9" providerId="ADAL" clId="{0D82DC01-1D2B-421C-94DD-5E4C6B7C8417}" dt="2019-07-09T19:35:14.385" v="11004" actId="14100"/>
          <ac:spMkLst>
            <pc:docMk/>
            <pc:sldMk cId="755729958" sldId="343"/>
            <ac:spMk id="6" creationId="{EE67A89C-24C9-411C-956C-B1F804339FD7}"/>
          </ac:spMkLst>
        </pc:spChg>
        <pc:spChg chg="add mod">
          <ac:chgData name="Clarissa Cardoso Oesselmann" userId="b87c2a55-9b24-45ce-ae0e-222d3900d5d9" providerId="ADAL" clId="{0D82DC01-1D2B-421C-94DD-5E4C6B7C8417}" dt="2019-07-09T19:35:59.177" v="11132" actId="20577"/>
          <ac:spMkLst>
            <pc:docMk/>
            <pc:sldMk cId="755729958" sldId="343"/>
            <ac:spMk id="7" creationId="{FBC5590A-894E-4816-A71C-E218E0A97041}"/>
          </ac:spMkLst>
        </pc:spChg>
        <pc:spChg chg="del">
          <ac:chgData name="Clarissa Cardoso Oesselmann" userId="b87c2a55-9b24-45ce-ae0e-222d3900d5d9" providerId="ADAL" clId="{0D82DC01-1D2B-421C-94DD-5E4C6B7C8417}" dt="2019-07-09T19:36:02.906" v="11133" actId="478"/>
          <ac:spMkLst>
            <pc:docMk/>
            <pc:sldMk cId="755729958" sldId="343"/>
            <ac:spMk id="22" creationId="{90D44402-08F8-4CD5-AEE7-88D0D428F60E}"/>
          </ac:spMkLst>
        </pc:spChg>
        <pc:cxnChg chg="add mod">
          <ac:chgData name="Clarissa Cardoso Oesselmann" userId="b87c2a55-9b24-45ce-ae0e-222d3900d5d9" providerId="ADAL" clId="{0D82DC01-1D2B-421C-94DD-5E4C6B7C8417}" dt="2019-07-09T19:35:14.385" v="11004" actId="14100"/>
          <ac:cxnSpMkLst>
            <pc:docMk/>
            <pc:sldMk cId="755729958" sldId="343"/>
            <ac:cxnSpMk id="5" creationId="{DE881479-89AA-4CEC-A455-F37BBA145FCF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19:36:32.730" v="11230" actId="20577"/>
        <pc:sldMkLst>
          <pc:docMk/>
          <pc:sldMk cId="3306663315" sldId="344"/>
        </pc:sldMkLst>
        <pc:spChg chg="mod">
          <ac:chgData name="Clarissa Cardoso Oesselmann" userId="b87c2a55-9b24-45ce-ae0e-222d3900d5d9" providerId="ADAL" clId="{0D82DC01-1D2B-421C-94DD-5E4C6B7C8417}" dt="2019-07-09T19:36:13.087" v="11137" actId="14100"/>
          <ac:spMkLst>
            <pc:docMk/>
            <pc:sldMk cId="3306663315" sldId="344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36:32.730" v="11230" actId="20577"/>
          <ac:spMkLst>
            <pc:docMk/>
            <pc:sldMk cId="3306663315" sldId="344"/>
            <ac:spMk id="7" creationId="{FBC5590A-894E-4816-A71C-E218E0A97041}"/>
          </ac:spMkLst>
        </pc:spChg>
        <pc:cxnChg chg="mod">
          <ac:chgData name="Clarissa Cardoso Oesselmann" userId="b87c2a55-9b24-45ce-ae0e-222d3900d5d9" providerId="ADAL" clId="{0D82DC01-1D2B-421C-94DD-5E4C6B7C8417}" dt="2019-07-09T19:36:13.087" v="11137" actId="14100"/>
          <ac:cxnSpMkLst>
            <pc:docMk/>
            <pc:sldMk cId="3306663315" sldId="344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39:25.236" v="11291" actId="14100"/>
        <pc:sldMkLst>
          <pc:docMk/>
          <pc:sldMk cId="547808280" sldId="345"/>
        </pc:sldMkLst>
        <pc:spChg chg="mod">
          <ac:chgData name="Clarissa Cardoso Oesselmann" userId="b87c2a55-9b24-45ce-ae0e-222d3900d5d9" providerId="ADAL" clId="{0D82DC01-1D2B-421C-94DD-5E4C6B7C8417}" dt="2019-07-09T19:37:17.191" v="11236" actId="14100"/>
          <ac:spMkLst>
            <pc:docMk/>
            <pc:sldMk cId="547808280" sldId="345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38:56.941" v="11283" actId="14100"/>
          <ac:spMkLst>
            <pc:docMk/>
            <pc:sldMk cId="547808280" sldId="345"/>
            <ac:spMk id="7" creationId="{FBC5590A-894E-4816-A71C-E218E0A97041}"/>
          </ac:spMkLst>
        </pc:spChg>
        <pc:spChg chg="add mod">
          <ac:chgData name="Clarissa Cardoso Oesselmann" userId="b87c2a55-9b24-45ce-ae0e-222d3900d5d9" providerId="ADAL" clId="{0D82DC01-1D2B-421C-94DD-5E4C6B7C8417}" dt="2019-07-09T19:39:22.245" v="11290" actId="14100"/>
          <ac:spMkLst>
            <pc:docMk/>
            <pc:sldMk cId="547808280" sldId="345"/>
            <ac:spMk id="17" creationId="{FF8C31DF-7FDE-4CCB-AD4E-9735C9F9B078}"/>
          </ac:spMkLst>
        </pc:spChg>
        <pc:picChg chg="del">
          <ac:chgData name="Clarissa Cardoso Oesselmann" userId="b87c2a55-9b24-45ce-ae0e-222d3900d5d9" providerId="ADAL" clId="{0D82DC01-1D2B-421C-94DD-5E4C6B7C8417}" dt="2019-07-09T19:36:52.552" v="11232" actId="478"/>
          <ac:picMkLst>
            <pc:docMk/>
            <pc:sldMk cId="547808280" sldId="345"/>
            <ac:picMk id="3" creationId="{A6BFDB2B-1FCC-42A3-BAE1-48F06B5B100A}"/>
          </ac:picMkLst>
        </pc:picChg>
        <pc:picChg chg="add mod ord">
          <ac:chgData name="Clarissa Cardoso Oesselmann" userId="b87c2a55-9b24-45ce-ae0e-222d3900d5d9" providerId="ADAL" clId="{0D82DC01-1D2B-421C-94DD-5E4C6B7C8417}" dt="2019-07-09T19:37:10.088" v="11234" actId="167"/>
          <ac:picMkLst>
            <pc:docMk/>
            <pc:sldMk cId="547808280" sldId="345"/>
            <ac:picMk id="4" creationId="{B27BEC60-A4B3-4A60-B014-1D01F397FB21}"/>
          </ac:picMkLst>
        </pc:picChg>
        <pc:cxnChg chg="mod">
          <ac:chgData name="Clarissa Cardoso Oesselmann" userId="b87c2a55-9b24-45ce-ae0e-222d3900d5d9" providerId="ADAL" clId="{0D82DC01-1D2B-421C-94DD-5E4C6B7C8417}" dt="2019-07-09T19:39:05.461" v="11285" actId="14100"/>
          <ac:cxnSpMkLst>
            <pc:docMk/>
            <pc:sldMk cId="547808280" sldId="345"/>
            <ac:cxnSpMk id="5" creationId="{DE881479-89AA-4CEC-A455-F37BBA145FCF}"/>
          </ac:cxnSpMkLst>
        </pc:cxnChg>
        <pc:cxnChg chg="add mod">
          <ac:chgData name="Clarissa Cardoso Oesselmann" userId="b87c2a55-9b24-45ce-ae0e-222d3900d5d9" providerId="ADAL" clId="{0D82DC01-1D2B-421C-94DD-5E4C6B7C8417}" dt="2019-07-09T19:39:25.236" v="11291" actId="14100"/>
          <ac:cxnSpMkLst>
            <pc:docMk/>
            <pc:sldMk cId="547808280" sldId="345"/>
            <ac:cxnSpMk id="13" creationId="{1061A051-245C-4138-A5AF-EA9C52BE77DB}"/>
          </ac:cxnSpMkLst>
        </pc:cxnChg>
      </pc:sldChg>
      <pc:sldChg chg="addSp delSp modSp add ord">
        <pc:chgData name="Clarissa Cardoso Oesselmann" userId="b87c2a55-9b24-45ce-ae0e-222d3900d5d9" providerId="ADAL" clId="{0D82DC01-1D2B-421C-94DD-5E4C6B7C8417}" dt="2019-07-09T19:49:31.988" v="11425" actId="14100"/>
        <pc:sldMkLst>
          <pc:docMk/>
          <pc:sldMk cId="1769845779" sldId="346"/>
        </pc:sldMkLst>
        <pc:spChg chg="mod">
          <ac:chgData name="Clarissa Cardoso Oesselmann" userId="b87c2a55-9b24-45ce-ae0e-222d3900d5d9" providerId="ADAL" clId="{0D82DC01-1D2B-421C-94DD-5E4C6B7C8417}" dt="2019-07-09T19:48:59.413" v="11308" actId="1076"/>
          <ac:spMkLst>
            <pc:docMk/>
            <pc:sldMk cId="1769845779" sldId="346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49:31.988" v="11425" actId="14100"/>
          <ac:spMkLst>
            <pc:docMk/>
            <pc:sldMk cId="1769845779" sldId="346"/>
            <ac:spMk id="7" creationId="{FBC5590A-894E-4816-A71C-E218E0A97041}"/>
          </ac:spMkLst>
        </pc:spChg>
        <pc:picChg chg="del">
          <ac:chgData name="Clarissa Cardoso Oesselmann" userId="b87c2a55-9b24-45ce-ae0e-222d3900d5d9" providerId="ADAL" clId="{0D82DC01-1D2B-421C-94DD-5E4C6B7C8417}" dt="2019-07-09T19:48:10.111" v="11299" actId="478"/>
          <ac:picMkLst>
            <pc:docMk/>
            <pc:sldMk cId="1769845779" sldId="346"/>
            <ac:picMk id="3" creationId="{A6BFDB2B-1FCC-42A3-BAE1-48F06B5B100A}"/>
          </ac:picMkLst>
        </pc:picChg>
        <pc:picChg chg="add del mod">
          <ac:chgData name="Clarissa Cardoso Oesselmann" userId="b87c2a55-9b24-45ce-ae0e-222d3900d5d9" providerId="ADAL" clId="{0D82DC01-1D2B-421C-94DD-5E4C6B7C8417}" dt="2019-07-09T19:48:22.177" v="11301" actId="478"/>
          <ac:picMkLst>
            <pc:docMk/>
            <pc:sldMk cId="1769845779" sldId="346"/>
            <ac:picMk id="9" creationId="{A1077857-A5D2-4709-A75F-1FCACDBCFBF2}"/>
          </ac:picMkLst>
        </pc:picChg>
        <pc:picChg chg="add mod ord">
          <ac:chgData name="Clarissa Cardoso Oesselmann" userId="b87c2a55-9b24-45ce-ae0e-222d3900d5d9" providerId="ADAL" clId="{0D82DC01-1D2B-421C-94DD-5E4C6B7C8417}" dt="2019-07-09T19:48:47.223" v="11303" actId="167"/>
          <ac:picMkLst>
            <pc:docMk/>
            <pc:sldMk cId="1769845779" sldId="346"/>
            <ac:picMk id="11" creationId="{CAF6367D-BDD7-4514-8825-11731DA24E3B}"/>
          </ac:picMkLst>
        </pc:picChg>
        <pc:cxnChg chg="mod">
          <ac:chgData name="Clarissa Cardoso Oesselmann" userId="b87c2a55-9b24-45ce-ae0e-222d3900d5d9" providerId="ADAL" clId="{0D82DC01-1D2B-421C-94DD-5E4C6B7C8417}" dt="2019-07-09T19:49:31.988" v="11425" actId="14100"/>
          <ac:cxnSpMkLst>
            <pc:docMk/>
            <pc:sldMk cId="1769845779" sldId="346"/>
            <ac:cxnSpMk id="5" creationId="{DE881479-89AA-4CEC-A455-F37BBA145FCF}"/>
          </ac:cxnSpMkLst>
        </pc:cxnChg>
      </pc:sldChg>
      <pc:sldChg chg="delSp modSp add del">
        <pc:chgData name="Clarissa Cardoso Oesselmann" userId="b87c2a55-9b24-45ce-ae0e-222d3900d5d9" providerId="ADAL" clId="{0D82DC01-1D2B-421C-94DD-5E4C6B7C8417}" dt="2019-07-09T19:47:58.857" v="11296" actId="2696"/>
        <pc:sldMkLst>
          <pc:docMk/>
          <pc:sldMk cId="1992384068" sldId="346"/>
        </pc:sldMkLst>
        <pc:spChg chg="del">
          <ac:chgData name="Clarissa Cardoso Oesselmann" userId="b87c2a55-9b24-45ce-ae0e-222d3900d5d9" providerId="ADAL" clId="{0D82DC01-1D2B-421C-94DD-5E4C6B7C8417}" dt="2019-07-09T19:47:42.447" v="11295" actId="478"/>
          <ac:spMkLst>
            <pc:docMk/>
            <pc:sldMk cId="1992384068" sldId="346"/>
            <ac:spMk id="6" creationId="{EE67A89C-24C9-411C-956C-B1F804339FD7}"/>
          </ac:spMkLst>
        </pc:spChg>
        <pc:picChg chg="del">
          <ac:chgData name="Clarissa Cardoso Oesselmann" userId="b87c2a55-9b24-45ce-ae0e-222d3900d5d9" providerId="ADAL" clId="{0D82DC01-1D2B-421C-94DD-5E4C6B7C8417}" dt="2019-07-09T19:47:38.640" v="11293" actId="478"/>
          <ac:picMkLst>
            <pc:docMk/>
            <pc:sldMk cId="1992384068" sldId="346"/>
            <ac:picMk id="4" creationId="{B27BEC60-A4B3-4A60-B014-1D01F397FB21}"/>
          </ac:picMkLst>
        </pc:picChg>
        <pc:cxnChg chg="del mod">
          <ac:chgData name="Clarissa Cardoso Oesselmann" userId="b87c2a55-9b24-45ce-ae0e-222d3900d5d9" providerId="ADAL" clId="{0D82DC01-1D2B-421C-94DD-5E4C6B7C8417}" dt="2019-07-09T19:47:41.489" v="11294" actId="478"/>
          <ac:cxnSpMkLst>
            <pc:docMk/>
            <pc:sldMk cId="1992384068" sldId="346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50:39.083" v="11569" actId="20577"/>
        <pc:sldMkLst>
          <pc:docMk/>
          <pc:sldMk cId="3621894472" sldId="347"/>
        </pc:sldMkLst>
        <pc:spChg chg="mod">
          <ac:chgData name="Clarissa Cardoso Oesselmann" userId="b87c2a55-9b24-45ce-ae0e-222d3900d5d9" providerId="ADAL" clId="{0D82DC01-1D2B-421C-94DD-5E4C6B7C8417}" dt="2019-07-09T19:50:08.772" v="11431" actId="14100"/>
          <ac:spMkLst>
            <pc:docMk/>
            <pc:sldMk cId="3621894472" sldId="347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0:39.083" v="11569" actId="20577"/>
          <ac:spMkLst>
            <pc:docMk/>
            <pc:sldMk cId="3621894472" sldId="347"/>
            <ac:spMk id="7" creationId="{FBC5590A-894E-4816-A71C-E218E0A97041}"/>
          </ac:spMkLst>
        </pc:spChg>
        <pc:picChg chg="add mod ord">
          <ac:chgData name="Clarissa Cardoso Oesselmann" userId="b87c2a55-9b24-45ce-ae0e-222d3900d5d9" providerId="ADAL" clId="{0D82DC01-1D2B-421C-94DD-5E4C6B7C8417}" dt="2019-07-09T19:50:00.749" v="11429" actId="167"/>
          <ac:picMkLst>
            <pc:docMk/>
            <pc:sldMk cId="3621894472" sldId="347"/>
            <ac:picMk id="3" creationId="{F1384900-3492-425D-A92F-34D67815C18C}"/>
          </ac:picMkLst>
        </pc:picChg>
        <pc:picChg chg="del">
          <ac:chgData name="Clarissa Cardoso Oesselmann" userId="b87c2a55-9b24-45ce-ae0e-222d3900d5d9" providerId="ADAL" clId="{0D82DC01-1D2B-421C-94DD-5E4C6B7C8417}" dt="2019-07-09T19:49:45.376" v="11427" actId="478"/>
          <ac:picMkLst>
            <pc:docMk/>
            <pc:sldMk cId="3621894472" sldId="347"/>
            <ac:picMk id="11" creationId="{CAF6367D-BDD7-4514-8825-11731DA24E3B}"/>
          </ac:picMkLst>
        </pc:picChg>
        <pc:cxnChg chg="mod">
          <ac:chgData name="Clarissa Cardoso Oesselmann" userId="b87c2a55-9b24-45ce-ae0e-222d3900d5d9" providerId="ADAL" clId="{0D82DC01-1D2B-421C-94DD-5E4C6B7C8417}" dt="2019-07-09T19:50:08.772" v="11431" actId="14100"/>
          <ac:cxnSpMkLst>
            <pc:docMk/>
            <pc:sldMk cId="3621894472" sldId="347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51:55.083" v="11730" actId="20577"/>
        <pc:sldMkLst>
          <pc:docMk/>
          <pc:sldMk cId="3745925653" sldId="348"/>
        </pc:sldMkLst>
        <pc:spChg chg="mod">
          <ac:chgData name="Clarissa Cardoso Oesselmann" userId="b87c2a55-9b24-45ce-ae0e-222d3900d5d9" providerId="ADAL" clId="{0D82DC01-1D2B-421C-94DD-5E4C6B7C8417}" dt="2019-07-09T19:51:21.843" v="11576" actId="14100"/>
          <ac:spMkLst>
            <pc:docMk/>
            <pc:sldMk cId="3745925653" sldId="348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1:55.083" v="11730" actId="20577"/>
          <ac:spMkLst>
            <pc:docMk/>
            <pc:sldMk cId="3745925653" sldId="348"/>
            <ac:spMk id="7" creationId="{FBC5590A-894E-4816-A71C-E218E0A97041}"/>
          </ac:spMkLst>
        </pc:spChg>
        <pc:picChg chg="del">
          <ac:chgData name="Clarissa Cardoso Oesselmann" userId="b87c2a55-9b24-45ce-ae0e-222d3900d5d9" providerId="ADAL" clId="{0D82DC01-1D2B-421C-94DD-5E4C6B7C8417}" dt="2019-07-09T19:50:57.340" v="11571" actId="478"/>
          <ac:picMkLst>
            <pc:docMk/>
            <pc:sldMk cId="3745925653" sldId="348"/>
            <ac:picMk id="3" creationId="{F1384900-3492-425D-A92F-34D67815C18C}"/>
          </ac:picMkLst>
        </pc:picChg>
        <pc:picChg chg="add mod ord">
          <ac:chgData name="Clarissa Cardoso Oesselmann" userId="b87c2a55-9b24-45ce-ae0e-222d3900d5d9" providerId="ADAL" clId="{0D82DC01-1D2B-421C-94DD-5E4C6B7C8417}" dt="2019-07-09T19:51:11.998" v="11573" actId="167"/>
          <ac:picMkLst>
            <pc:docMk/>
            <pc:sldMk cId="3745925653" sldId="348"/>
            <ac:picMk id="4" creationId="{777B98FF-C050-49D6-A86B-247E530C3111}"/>
          </ac:picMkLst>
        </pc:picChg>
        <pc:cxnChg chg="mod">
          <ac:chgData name="Clarissa Cardoso Oesselmann" userId="b87c2a55-9b24-45ce-ae0e-222d3900d5d9" providerId="ADAL" clId="{0D82DC01-1D2B-421C-94DD-5E4C6B7C8417}" dt="2019-07-09T19:51:21.843" v="11576" actId="14100"/>
          <ac:cxnSpMkLst>
            <pc:docMk/>
            <pc:sldMk cId="3745925653" sldId="348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52:55.770" v="11885" actId="14100"/>
        <pc:sldMkLst>
          <pc:docMk/>
          <pc:sldMk cId="962529718" sldId="349"/>
        </pc:sldMkLst>
        <pc:spChg chg="mod">
          <ac:chgData name="Clarissa Cardoso Oesselmann" userId="b87c2a55-9b24-45ce-ae0e-222d3900d5d9" providerId="ADAL" clId="{0D82DC01-1D2B-421C-94DD-5E4C6B7C8417}" dt="2019-07-09T19:52:21.907" v="11736" actId="14100"/>
          <ac:spMkLst>
            <pc:docMk/>
            <pc:sldMk cId="962529718" sldId="349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2:55.770" v="11885" actId="14100"/>
          <ac:spMkLst>
            <pc:docMk/>
            <pc:sldMk cId="962529718" sldId="349"/>
            <ac:spMk id="7" creationId="{FBC5590A-894E-4816-A71C-E218E0A97041}"/>
          </ac:spMkLst>
        </pc:spChg>
        <pc:picChg chg="add mod ord">
          <ac:chgData name="Clarissa Cardoso Oesselmann" userId="b87c2a55-9b24-45ce-ae0e-222d3900d5d9" providerId="ADAL" clId="{0D82DC01-1D2B-421C-94DD-5E4C6B7C8417}" dt="2019-07-09T19:52:15.793" v="11734" actId="167"/>
          <ac:picMkLst>
            <pc:docMk/>
            <pc:sldMk cId="962529718" sldId="349"/>
            <ac:picMk id="3" creationId="{EE7C5A0F-EC4C-4F18-A9CB-DF35728CC8FE}"/>
          </ac:picMkLst>
        </pc:picChg>
        <pc:picChg chg="del">
          <ac:chgData name="Clarissa Cardoso Oesselmann" userId="b87c2a55-9b24-45ce-ae0e-222d3900d5d9" providerId="ADAL" clId="{0D82DC01-1D2B-421C-94DD-5E4C6B7C8417}" dt="2019-07-09T19:51:59.325" v="11732" actId="478"/>
          <ac:picMkLst>
            <pc:docMk/>
            <pc:sldMk cId="962529718" sldId="349"/>
            <ac:picMk id="4" creationId="{777B98FF-C050-49D6-A86B-247E530C3111}"/>
          </ac:picMkLst>
        </pc:picChg>
        <pc:cxnChg chg="mod">
          <ac:chgData name="Clarissa Cardoso Oesselmann" userId="b87c2a55-9b24-45ce-ae0e-222d3900d5d9" providerId="ADAL" clId="{0D82DC01-1D2B-421C-94DD-5E4C6B7C8417}" dt="2019-07-09T19:52:55.770" v="11885" actId="14100"/>
          <ac:cxnSpMkLst>
            <pc:docMk/>
            <pc:sldMk cId="962529718" sldId="349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54:11.968" v="11955" actId="20577"/>
        <pc:sldMkLst>
          <pc:docMk/>
          <pc:sldMk cId="729389395" sldId="350"/>
        </pc:sldMkLst>
        <pc:spChg chg="mod">
          <ac:chgData name="Clarissa Cardoso Oesselmann" userId="b87c2a55-9b24-45ce-ae0e-222d3900d5d9" providerId="ADAL" clId="{0D82DC01-1D2B-421C-94DD-5E4C6B7C8417}" dt="2019-07-09T19:53:57.009" v="11893" actId="14100"/>
          <ac:spMkLst>
            <pc:docMk/>
            <pc:sldMk cId="729389395" sldId="350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4:11.968" v="11955" actId="20577"/>
          <ac:spMkLst>
            <pc:docMk/>
            <pc:sldMk cId="729389395" sldId="350"/>
            <ac:spMk id="7" creationId="{FBC5590A-894E-4816-A71C-E218E0A97041}"/>
          </ac:spMkLst>
        </pc:spChg>
        <pc:picChg chg="del">
          <ac:chgData name="Clarissa Cardoso Oesselmann" userId="b87c2a55-9b24-45ce-ae0e-222d3900d5d9" providerId="ADAL" clId="{0D82DC01-1D2B-421C-94DD-5E4C6B7C8417}" dt="2019-07-09T19:53:08.221" v="11888" actId="478"/>
          <ac:picMkLst>
            <pc:docMk/>
            <pc:sldMk cId="729389395" sldId="350"/>
            <ac:picMk id="3" creationId="{EE7C5A0F-EC4C-4F18-A9CB-DF35728CC8FE}"/>
          </ac:picMkLst>
        </pc:picChg>
        <pc:picChg chg="add mod ord">
          <ac:chgData name="Clarissa Cardoso Oesselmann" userId="b87c2a55-9b24-45ce-ae0e-222d3900d5d9" providerId="ADAL" clId="{0D82DC01-1D2B-421C-94DD-5E4C6B7C8417}" dt="2019-07-09T19:53:47.646" v="11890" actId="167"/>
          <ac:picMkLst>
            <pc:docMk/>
            <pc:sldMk cId="729389395" sldId="350"/>
            <ac:picMk id="9" creationId="{5557B521-4A01-4AD0-B564-CAD37B426DA0}"/>
          </ac:picMkLst>
        </pc:picChg>
        <pc:cxnChg chg="mod">
          <ac:chgData name="Clarissa Cardoso Oesselmann" userId="b87c2a55-9b24-45ce-ae0e-222d3900d5d9" providerId="ADAL" clId="{0D82DC01-1D2B-421C-94DD-5E4C6B7C8417}" dt="2019-07-09T19:53:57.009" v="11893" actId="14100"/>
          <ac:cxnSpMkLst>
            <pc:docMk/>
            <pc:sldMk cId="729389395" sldId="350"/>
            <ac:cxnSpMk id="5" creationId="{DE881479-89AA-4CEC-A455-F37BBA145FCF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19:54:52.232" v="12053" actId="20577"/>
        <pc:sldMkLst>
          <pc:docMk/>
          <pc:sldMk cId="3271990770" sldId="351"/>
        </pc:sldMkLst>
        <pc:spChg chg="mod">
          <ac:chgData name="Clarissa Cardoso Oesselmann" userId="b87c2a55-9b24-45ce-ae0e-222d3900d5d9" providerId="ADAL" clId="{0D82DC01-1D2B-421C-94DD-5E4C6B7C8417}" dt="2019-07-09T19:54:26.866" v="11958" actId="14100"/>
          <ac:spMkLst>
            <pc:docMk/>
            <pc:sldMk cId="3271990770" sldId="351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4:52.232" v="12053" actId="20577"/>
          <ac:spMkLst>
            <pc:docMk/>
            <pc:sldMk cId="3271990770" sldId="351"/>
            <ac:spMk id="7" creationId="{FBC5590A-894E-4816-A71C-E218E0A97041}"/>
          </ac:spMkLst>
        </pc:spChg>
        <pc:cxnChg chg="mod">
          <ac:chgData name="Clarissa Cardoso Oesselmann" userId="b87c2a55-9b24-45ce-ae0e-222d3900d5d9" providerId="ADAL" clId="{0D82DC01-1D2B-421C-94DD-5E4C6B7C8417}" dt="2019-07-09T19:54:26.866" v="11958" actId="14100"/>
          <ac:cxnSpMkLst>
            <pc:docMk/>
            <pc:sldMk cId="3271990770" sldId="351"/>
            <ac:cxnSpMk id="5" creationId="{DE881479-89AA-4CEC-A455-F37BBA145FCF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19:55:28.955" v="12131" actId="20577"/>
        <pc:sldMkLst>
          <pc:docMk/>
          <pc:sldMk cId="1264395434" sldId="352"/>
        </pc:sldMkLst>
        <pc:spChg chg="mod">
          <ac:chgData name="Clarissa Cardoso Oesselmann" userId="b87c2a55-9b24-45ce-ae0e-222d3900d5d9" providerId="ADAL" clId="{0D82DC01-1D2B-421C-94DD-5E4C6B7C8417}" dt="2019-07-09T19:55:05.889" v="12059" actId="1076"/>
          <ac:spMkLst>
            <pc:docMk/>
            <pc:sldMk cId="1264395434" sldId="352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5:28.955" v="12131" actId="20577"/>
          <ac:spMkLst>
            <pc:docMk/>
            <pc:sldMk cId="1264395434" sldId="352"/>
            <ac:spMk id="7" creationId="{FBC5590A-894E-4816-A71C-E218E0A97041}"/>
          </ac:spMkLst>
        </pc:spChg>
        <pc:picChg chg="mod">
          <ac:chgData name="Clarissa Cardoso Oesselmann" userId="b87c2a55-9b24-45ce-ae0e-222d3900d5d9" providerId="ADAL" clId="{0D82DC01-1D2B-421C-94DD-5E4C6B7C8417}" dt="2019-07-09T19:55:02.042" v="12058" actId="1076"/>
          <ac:picMkLst>
            <pc:docMk/>
            <pc:sldMk cId="1264395434" sldId="352"/>
            <ac:picMk id="9" creationId="{5557B521-4A01-4AD0-B564-CAD37B426DA0}"/>
          </ac:picMkLst>
        </pc:picChg>
        <pc:cxnChg chg="mod">
          <ac:chgData name="Clarissa Cardoso Oesselmann" userId="b87c2a55-9b24-45ce-ae0e-222d3900d5d9" providerId="ADAL" clId="{0D82DC01-1D2B-421C-94DD-5E4C6B7C8417}" dt="2019-07-09T19:55:14.513" v="12063" actId="14100"/>
          <ac:cxnSpMkLst>
            <pc:docMk/>
            <pc:sldMk cId="1264395434" sldId="352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57:12.235" v="12268" actId="20577"/>
        <pc:sldMkLst>
          <pc:docMk/>
          <pc:sldMk cId="1848080188" sldId="353"/>
        </pc:sldMkLst>
        <pc:spChg chg="mod">
          <ac:chgData name="Clarissa Cardoso Oesselmann" userId="b87c2a55-9b24-45ce-ae0e-222d3900d5d9" providerId="ADAL" clId="{0D82DC01-1D2B-421C-94DD-5E4C6B7C8417}" dt="2019-07-09T19:56:33.392" v="12139" actId="14100"/>
          <ac:spMkLst>
            <pc:docMk/>
            <pc:sldMk cId="1848080188" sldId="353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7:12.235" v="12268" actId="20577"/>
          <ac:spMkLst>
            <pc:docMk/>
            <pc:sldMk cId="1848080188" sldId="353"/>
            <ac:spMk id="7" creationId="{FBC5590A-894E-4816-A71C-E218E0A97041}"/>
          </ac:spMkLst>
        </pc:spChg>
        <pc:picChg chg="del">
          <ac:chgData name="Clarissa Cardoso Oesselmann" userId="b87c2a55-9b24-45ce-ae0e-222d3900d5d9" providerId="ADAL" clId="{0D82DC01-1D2B-421C-94DD-5E4C6B7C8417}" dt="2019-07-09T19:55:58.714" v="12135" actId="478"/>
          <ac:picMkLst>
            <pc:docMk/>
            <pc:sldMk cId="1848080188" sldId="353"/>
            <ac:picMk id="9" creationId="{5557B521-4A01-4AD0-B564-CAD37B426DA0}"/>
          </ac:picMkLst>
        </pc:picChg>
        <pc:picChg chg="add mod ord">
          <ac:chgData name="Clarissa Cardoso Oesselmann" userId="b87c2a55-9b24-45ce-ae0e-222d3900d5d9" providerId="ADAL" clId="{0D82DC01-1D2B-421C-94DD-5E4C6B7C8417}" dt="2019-07-09T19:56:27.124" v="12137" actId="167"/>
          <ac:picMkLst>
            <pc:docMk/>
            <pc:sldMk cId="1848080188" sldId="353"/>
            <ac:picMk id="10" creationId="{0E4AA945-A0C5-459C-A09E-0370F43D70B6}"/>
          </ac:picMkLst>
        </pc:picChg>
        <pc:cxnChg chg="mod">
          <ac:chgData name="Clarissa Cardoso Oesselmann" userId="b87c2a55-9b24-45ce-ae0e-222d3900d5d9" providerId="ADAL" clId="{0D82DC01-1D2B-421C-94DD-5E4C6B7C8417}" dt="2019-07-09T19:56:33.392" v="12139" actId="14100"/>
          <ac:cxnSpMkLst>
            <pc:docMk/>
            <pc:sldMk cId="1848080188" sldId="353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19:59:54.957" v="12320" actId="14100"/>
        <pc:sldMkLst>
          <pc:docMk/>
          <pc:sldMk cId="2515154737" sldId="354"/>
        </pc:sldMkLst>
        <pc:spChg chg="mod">
          <ac:chgData name="Clarissa Cardoso Oesselmann" userId="b87c2a55-9b24-45ce-ae0e-222d3900d5d9" providerId="ADAL" clId="{0D82DC01-1D2B-421C-94DD-5E4C6B7C8417}" dt="2019-07-09T19:59:31.037" v="12277" actId="14100"/>
          <ac:spMkLst>
            <pc:docMk/>
            <pc:sldMk cId="2515154737" sldId="354"/>
            <ac:spMk id="6" creationId="{EE67A89C-24C9-411C-956C-B1F804339FD7}"/>
          </ac:spMkLst>
        </pc:spChg>
        <pc:spChg chg="mod">
          <ac:chgData name="Clarissa Cardoso Oesselmann" userId="b87c2a55-9b24-45ce-ae0e-222d3900d5d9" providerId="ADAL" clId="{0D82DC01-1D2B-421C-94DD-5E4C6B7C8417}" dt="2019-07-09T19:59:51.565" v="12319" actId="1076"/>
          <ac:spMkLst>
            <pc:docMk/>
            <pc:sldMk cId="2515154737" sldId="354"/>
            <ac:spMk id="7" creationId="{FBC5590A-894E-4816-A71C-E218E0A97041}"/>
          </ac:spMkLst>
        </pc:spChg>
        <pc:picChg chg="add mod ord">
          <ac:chgData name="Clarissa Cardoso Oesselmann" userId="b87c2a55-9b24-45ce-ae0e-222d3900d5d9" providerId="ADAL" clId="{0D82DC01-1D2B-421C-94DD-5E4C6B7C8417}" dt="2019-07-09T19:59:23.958" v="12275" actId="1076"/>
          <ac:picMkLst>
            <pc:docMk/>
            <pc:sldMk cId="2515154737" sldId="354"/>
            <ac:picMk id="3" creationId="{CA336E2B-81F9-40D4-A3CF-9348315DB8EB}"/>
          </ac:picMkLst>
        </pc:picChg>
        <pc:picChg chg="del">
          <ac:chgData name="Clarissa Cardoso Oesselmann" userId="b87c2a55-9b24-45ce-ae0e-222d3900d5d9" providerId="ADAL" clId="{0D82DC01-1D2B-421C-94DD-5E4C6B7C8417}" dt="2019-07-09T19:59:03.479" v="12270" actId="478"/>
          <ac:picMkLst>
            <pc:docMk/>
            <pc:sldMk cId="2515154737" sldId="354"/>
            <ac:picMk id="10" creationId="{0E4AA945-A0C5-459C-A09E-0370F43D70B6}"/>
          </ac:picMkLst>
        </pc:picChg>
        <pc:cxnChg chg="mod">
          <ac:chgData name="Clarissa Cardoso Oesselmann" userId="b87c2a55-9b24-45ce-ae0e-222d3900d5d9" providerId="ADAL" clId="{0D82DC01-1D2B-421C-94DD-5E4C6B7C8417}" dt="2019-07-09T19:59:54.957" v="12320" actId="14100"/>
          <ac:cxnSpMkLst>
            <pc:docMk/>
            <pc:sldMk cId="2515154737" sldId="354"/>
            <ac:cxnSpMk id="5" creationId="{DE881479-89AA-4CEC-A455-F37BBA145FCF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02:00.099" v="12422" actId="14100"/>
        <pc:sldMkLst>
          <pc:docMk/>
          <pc:sldMk cId="2984707180" sldId="355"/>
        </pc:sldMkLst>
        <pc:spChg chg="mod">
          <ac:chgData name="Clarissa Cardoso Oesselmann" userId="b87c2a55-9b24-45ce-ae0e-222d3900d5d9" providerId="ADAL" clId="{0D82DC01-1D2B-421C-94DD-5E4C6B7C8417}" dt="2019-07-09T20:01:23.899" v="12337" actId="14100"/>
          <ac:spMkLst>
            <pc:docMk/>
            <pc:sldMk cId="2984707180" sldId="355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02:00.099" v="12422" actId="14100"/>
          <ac:spMkLst>
            <pc:docMk/>
            <pc:sldMk cId="2984707180" sldId="355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01:02.067" v="12326" actId="167"/>
          <ac:picMkLst>
            <pc:docMk/>
            <pc:sldMk cId="2984707180" sldId="355"/>
            <ac:picMk id="3" creationId="{8680720A-4676-4DC5-980A-E542F821D53E}"/>
          </ac:picMkLst>
        </pc:picChg>
        <pc:picChg chg="del">
          <ac:chgData name="Clarissa Cardoso Oesselmann" userId="b87c2a55-9b24-45ce-ae0e-222d3900d5d9" providerId="ADAL" clId="{0D82DC01-1D2B-421C-94DD-5E4C6B7C8417}" dt="2019-07-09T20:00:46.308" v="12324" actId="478"/>
          <ac:picMkLst>
            <pc:docMk/>
            <pc:sldMk cId="2984707180" sldId="355"/>
            <ac:picMk id="4" creationId="{8C3E9CF8-123E-423E-9092-CE74005EDADD}"/>
          </ac:picMkLst>
        </pc:picChg>
        <pc:cxnChg chg="mod">
          <ac:chgData name="Clarissa Cardoso Oesselmann" userId="b87c2a55-9b24-45ce-ae0e-222d3900d5d9" providerId="ADAL" clId="{0D82DC01-1D2B-421C-94DD-5E4C6B7C8417}" dt="2019-07-09T20:02:00.099" v="12422" actId="14100"/>
          <ac:cxnSpMkLst>
            <pc:docMk/>
            <pc:sldMk cId="2984707180" sldId="355"/>
            <ac:cxnSpMk id="16" creationId="{102955A3-288F-433E-BDD1-FE4109C5AAA3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20:00:27.948" v="12322" actId="2696"/>
        <pc:sldMkLst>
          <pc:docMk/>
          <pc:sldMk cId="3979791897" sldId="355"/>
        </pc:sldMkLst>
      </pc:sldChg>
      <pc:sldChg chg="add del">
        <pc:chgData name="Clarissa Cardoso Oesselmann" userId="b87c2a55-9b24-45ce-ae0e-222d3900d5d9" providerId="ADAL" clId="{0D82DC01-1D2B-421C-94DD-5E4C6B7C8417}" dt="2019-07-09T20:03:19.541" v="12650" actId="2696"/>
        <pc:sldMkLst>
          <pc:docMk/>
          <pc:sldMk cId="1314522316" sldId="356"/>
        </pc:sldMkLst>
      </pc:sldChg>
      <pc:sldChg chg="addSp delSp modSp add">
        <pc:chgData name="Clarissa Cardoso Oesselmann" userId="b87c2a55-9b24-45ce-ae0e-222d3900d5d9" providerId="ADAL" clId="{0D82DC01-1D2B-421C-94DD-5E4C6B7C8417}" dt="2019-07-09T20:03:40.578" v="12685" actId="1035"/>
        <pc:sldMkLst>
          <pc:docMk/>
          <pc:sldMk cId="3077641703" sldId="357"/>
        </pc:sldMkLst>
        <pc:spChg chg="mod">
          <ac:chgData name="Clarissa Cardoso Oesselmann" userId="b87c2a55-9b24-45ce-ae0e-222d3900d5d9" providerId="ADAL" clId="{0D82DC01-1D2B-421C-94DD-5E4C6B7C8417}" dt="2019-07-09T20:03:40.578" v="12685" actId="1035"/>
          <ac:spMkLst>
            <pc:docMk/>
            <pc:sldMk cId="3077641703" sldId="357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03:40.578" v="12685" actId="1035"/>
          <ac:spMkLst>
            <pc:docMk/>
            <pc:sldMk cId="3077641703" sldId="357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03:28.610" v="12651" actId="478"/>
          <ac:picMkLst>
            <pc:docMk/>
            <pc:sldMk cId="3077641703" sldId="357"/>
            <ac:picMk id="3" creationId="{BBF7A77F-E4CD-429C-99A4-083345E62D8B}"/>
          </ac:picMkLst>
        </pc:picChg>
        <pc:picChg chg="add ord">
          <ac:chgData name="Clarissa Cardoso Oesselmann" userId="b87c2a55-9b24-45ce-ae0e-222d3900d5d9" providerId="ADAL" clId="{0D82DC01-1D2B-421C-94DD-5E4C6B7C8417}" dt="2019-07-09T20:03:32.005" v="12653" actId="167"/>
          <ac:picMkLst>
            <pc:docMk/>
            <pc:sldMk cId="3077641703" sldId="357"/>
            <ac:picMk id="7" creationId="{CE8B960C-C0FB-43E3-9FE2-1544038BAC8B}"/>
          </ac:picMkLst>
        </pc:picChg>
        <pc:cxnChg chg="mod">
          <ac:chgData name="Clarissa Cardoso Oesselmann" userId="b87c2a55-9b24-45ce-ae0e-222d3900d5d9" providerId="ADAL" clId="{0D82DC01-1D2B-421C-94DD-5E4C6B7C8417}" dt="2019-07-09T20:03:40.578" v="12685" actId="1035"/>
          <ac:cxnSpMkLst>
            <pc:docMk/>
            <pc:sldMk cId="3077641703" sldId="357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04:23.411" v="12715" actId="20577"/>
        <pc:sldMkLst>
          <pc:docMk/>
          <pc:sldMk cId="657779888" sldId="358"/>
        </pc:sldMkLst>
        <pc:spChg chg="mod">
          <ac:chgData name="Clarissa Cardoso Oesselmann" userId="b87c2a55-9b24-45ce-ae0e-222d3900d5d9" providerId="ADAL" clId="{0D82DC01-1D2B-421C-94DD-5E4C6B7C8417}" dt="2019-07-09T20:04:23.411" v="12715" actId="20577"/>
          <ac:spMkLst>
            <pc:docMk/>
            <pc:sldMk cId="657779888" sldId="358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04:13.392" v="12688" actId="167"/>
          <ac:picMkLst>
            <pc:docMk/>
            <pc:sldMk cId="657779888" sldId="358"/>
            <ac:picMk id="3" creationId="{B564DF08-7E0A-49AB-83F7-F5C670316F70}"/>
          </ac:picMkLst>
        </pc:picChg>
        <pc:picChg chg="del">
          <ac:chgData name="Clarissa Cardoso Oesselmann" userId="b87c2a55-9b24-45ce-ae0e-222d3900d5d9" providerId="ADAL" clId="{0D82DC01-1D2B-421C-94DD-5E4C6B7C8417}" dt="2019-07-09T20:03:47.425" v="12686" actId="478"/>
          <ac:picMkLst>
            <pc:docMk/>
            <pc:sldMk cId="657779888" sldId="358"/>
            <ac:picMk id="4" creationId="{21E2CD90-776E-4CD1-B15C-15F47D9B3E91}"/>
          </ac:picMkLst>
        </pc:picChg>
      </pc:sldChg>
      <pc:sldChg chg="addSp delSp modSp add">
        <pc:chgData name="Clarissa Cardoso Oesselmann" userId="b87c2a55-9b24-45ce-ae0e-222d3900d5d9" providerId="ADAL" clId="{0D82DC01-1D2B-421C-94DD-5E4C6B7C8417}" dt="2019-07-09T20:05:30.646" v="12812" actId="1076"/>
        <pc:sldMkLst>
          <pc:docMk/>
          <pc:sldMk cId="3207639437" sldId="359"/>
        </pc:sldMkLst>
        <pc:spChg chg="mod">
          <ac:chgData name="Clarissa Cardoso Oesselmann" userId="b87c2a55-9b24-45ce-ae0e-222d3900d5d9" providerId="ADAL" clId="{0D82DC01-1D2B-421C-94DD-5E4C6B7C8417}" dt="2019-07-09T20:05:27.006" v="12811" actId="14100"/>
          <ac:spMkLst>
            <pc:docMk/>
            <pc:sldMk cId="3207639437" sldId="359"/>
            <ac:spMk id="10" creationId="{711D816D-C45E-4557-BB51-1313ED781600}"/>
          </ac:spMkLst>
        </pc:spChg>
        <pc:spChg chg="mod">
          <ac:chgData name="Clarissa Cardoso Oesselmann" userId="b87c2a55-9b24-45ce-ae0e-222d3900d5d9" providerId="ADAL" clId="{0D82DC01-1D2B-421C-94DD-5E4C6B7C8417}" dt="2019-07-09T20:05:19.364" v="12810" actId="14100"/>
          <ac:spMkLst>
            <pc:docMk/>
            <pc:sldMk cId="3207639437" sldId="359"/>
            <ac:spMk id="11" creationId="{3734798A-54B3-43D9-9F6D-0F8CD777D7AF}"/>
          </ac:spMkLst>
        </pc:spChg>
        <pc:spChg chg="mod">
          <ac:chgData name="Clarissa Cardoso Oesselmann" userId="b87c2a55-9b24-45ce-ae0e-222d3900d5d9" providerId="ADAL" clId="{0D82DC01-1D2B-421C-94DD-5E4C6B7C8417}" dt="2019-07-09T20:05:30.646" v="12812" actId="1076"/>
          <ac:spMkLst>
            <pc:docMk/>
            <pc:sldMk cId="3207639437" sldId="359"/>
            <ac:spMk id="13" creationId="{147BFE67-944A-4A8F-B59E-12DC6E971994}"/>
          </ac:spMkLst>
        </pc:spChg>
        <pc:picChg chg="del">
          <ac:chgData name="Clarissa Cardoso Oesselmann" userId="b87c2a55-9b24-45ce-ae0e-222d3900d5d9" providerId="ADAL" clId="{0D82DC01-1D2B-421C-94DD-5E4C6B7C8417}" dt="2019-07-09T20:05:02.258" v="12791" actId="478"/>
          <ac:picMkLst>
            <pc:docMk/>
            <pc:sldMk cId="3207639437" sldId="359"/>
            <ac:picMk id="14" creationId="{22D1E0F1-47DC-422A-8860-834A37FFBA39}"/>
          </ac:picMkLst>
        </pc:picChg>
        <pc:picChg chg="add ord">
          <ac:chgData name="Clarissa Cardoso Oesselmann" userId="b87c2a55-9b24-45ce-ae0e-222d3900d5d9" providerId="ADAL" clId="{0D82DC01-1D2B-421C-94DD-5E4C6B7C8417}" dt="2019-07-09T20:05:05.140" v="12793" actId="167"/>
          <ac:picMkLst>
            <pc:docMk/>
            <pc:sldMk cId="3207639437" sldId="359"/>
            <ac:picMk id="15" creationId="{7A6D1EFF-AD95-40E3-AC99-6B5D3E08B707}"/>
          </ac:picMkLst>
        </pc:picChg>
        <pc:cxnChg chg="mod">
          <ac:chgData name="Clarissa Cardoso Oesselmann" userId="b87c2a55-9b24-45ce-ae0e-222d3900d5d9" providerId="ADAL" clId="{0D82DC01-1D2B-421C-94DD-5E4C6B7C8417}" dt="2019-07-09T20:05:27.006" v="12811" actId="14100"/>
          <ac:cxnSpMkLst>
            <pc:docMk/>
            <pc:sldMk cId="3207639437" sldId="359"/>
            <ac:cxnSpMk id="9" creationId="{87054759-BE76-4419-A44A-B68025ADA4C0}"/>
          </ac:cxnSpMkLst>
        </pc:cxnChg>
        <pc:cxnChg chg="mod">
          <ac:chgData name="Clarissa Cardoso Oesselmann" userId="b87c2a55-9b24-45ce-ae0e-222d3900d5d9" providerId="ADAL" clId="{0D82DC01-1D2B-421C-94DD-5E4C6B7C8417}" dt="2019-07-09T20:05:30.646" v="12812" actId="1076"/>
          <ac:cxnSpMkLst>
            <pc:docMk/>
            <pc:sldMk cId="3207639437" sldId="359"/>
            <ac:cxnSpMk id="12" creationId="{C1706774-C334-4A1A-B373-91B23588BA00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20:03:09.946" v="12649" actId="14100"/>
        <pc:sldMkLst>
          <pc:docMk/>
          <pc:sldMk cId="238778886" sldId="360"/>
        </pc:sldMkLst>
        <pc:spChg chg="mod">
          <ac:chgData name="Clarissa Cardoso Oesselmann" userId="b87c2a55-9b24-45ce-ae0e-222d3900d5d9" providerId="ADAL" clId="{0D82DC01-1D2B-421C-94DD-5E4C6B7C8417}" dt="2019-07-09T20:02:11.746" v="12425" actId="14100"/>
          <ac:spMkLst>
            <pc:docMk/>
            <pc:sldMk cId="238778886" sldId="360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03:09.946" v="12649" actId="14100"/>
          <ac:spMkLst>
            <pc:docMk/>
            <pc:sldMk cId="238778886" sldId="360"/>
            <ac:spMk id="18" creationId="{C8E6593E-A9B8-47FA-A6D4-3A2B9A167835}"/>
          </ac:spMkLst>
        </pc:spChg>
        <pc:cxnChg chg="mod">
          <ac:chgData name="Clarissa Cardoso Oesselmann" userId="b87c2a55-9b24-45ce-ae0e-222d3900d5d9" providerId="ADAL" clId="{0D82DC01-1D2B-421C-94DD-5E4C6B7C8417}" dt="2019-07-09T20:03:09.946" v="12649" actId="14100"/>
          <ac:cxnSpMkLst>
            <pc:docMk/>
            <pc:sldMk cId="238778886" sldId="360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08:14.623" v="13050" actId="1076"/>
        <pc:sldMkLst>
          <pc:docMk/>
          <pc:sldMk cId="433946162" sldId="361"/>
        </pc:sldMkLst>
        <pc:spChg chg="mod">
          <ac:chgData name="Clarissa Cardoso Oesselmann" userId="b87c2a55-9b24-45ce-ae0e-222d3900d5d9" providerId="ADAL" clId="{0D82DC01-1D2B-421C-94DD-5E4C6B7C8417}" dt="2019-07-09T20:06:11.437" v="12849" actId="20577"/>
          <ac:spMkLst>
            <pc:docMk/>
            <pc:sldMk cId="433946162" sldId="361"/>
            <ac:spMk id="8" creationId="{68685B9A-8948-4FF7-84C2-2609BEC1C4F7}"/>
          </ac:spMkLst>
        </pc:spChg>
        <pc:spChg chg="del">
          <ac:chgData name="Clarissa Cardoso Oesselmann" userId="b87c2a55-9b24-45ce-ae0e-222d3900d5d9" providerId="ADAL" clId="{0D82DC01-1D2B-421C-94DD-5E4C6B7C8417}" dt="2019-07-09T20:06:21.486" v="12851" actId="478"/>
          <ac:spMkLst>
            <pc:docMk/>
            <pc:sldMk cId="433946162" sldId="361"/>
            <ac:spMk id="10" creationId="{711D816D-C45E-4557-BB51-1313ED781600}"/>
          </ac:spMkLst>
        </pc:spChg>
        <pc:spChg chg="del">
          <ac:chgData name="Clarissa Cardoso Oesselmann" userId="b87c2a55-9b24-45ce-ae0e-222d3900d5d9" providerId="ADAL" clId="{0D82DC01-1D2B-421C-94DD-5E4C6B7C8417}" dt="2019-07-09T20:06:21.486" v="12851" actId="478"/>
          <ac:spMkLst>
            <pc:docMk/>
            <pc:sldMk cId="433946162" sldId="361"/>
            <ac:spMk id="11" creationId="{3734798A-54B3-43D9-9F6D-0F8CD777D7AF}"/>
          </ac:spMkLst>
        </pc:spChg>
        <pc:spChg chg="del">
          <ac:chgData name="Clarissa Cardoso Oesselmann" userId="b87c2a55-9b24-45ce-ae0e-222d3900d5d9" providerId="ADAL" clId="{0D82DC01-1D2B-421C-94DD-5E4C6B7C8417}" dt="2019-07-09T20:06:21.486" v="12851" actId="478"/>
          <ac:spMkLst>
            <pc:docMk/>
            <pc:sldMk cId="433946162" sldId="361"/>
            <ac:spMk id="13" creationId="{147BFE67-944A-4A8F-B59E-12DC6E971994}"/>
          </ac:spMkLst>
        </pc:spChg>
        <pc:spChg chg="add del">
          <ac:chgData name="Clarissa Cardoso Oesselmann" userId="b87c2a55-9b24-45ce-ae0e-222d3900d5d9" providerId="ADAL" clId="{0D82DC01-1D2B-421C-94DD-5E4C6B7C8417}" dt="2019-07-09T20:06:53.979" v="12856" actId="478"/>
          <ac:spMkLst>
            <pc:docMk/>
            <pc:sldMk cId="433946162" sldId="361"/>
            <ac:spMk id="16" creationId="{793DF997-D894-4AA9-9822-F3DC84DE4566}"/>
          </ac:spMkLst>
        </pc:spChg>
        <pc:spChg chg="add mod">
          <ac:chgData name="Clarissa Cardoso Oesselmann" userId="b87c2a55-9b24-45ce-ae0e-222d3900d5d9" providerId="ADAL" clId="{0D82DC01-1D2B-421C-94DD-5E4C6B7C8417}" dt="2019-07-09T20:08:14.623" v="13050" actId="1076"/>
          <ac:spMkLst>
            <pc:docMk/>
            <pc:sldMk cId="433946162" sldId="361"/>
            <ac:spMk id="17" creationId="{B83FAF88-FCF8-45DA-AD73-32B6785A342B}"/>
          </ac:spMkLst>
        </pc:spChg>
        <pc:picChg chg="add mod ord">
          <ac:chgData name="Clarissa Cardoso Oesselmann" userId="b87c2a55-9b24-45ce-ae0e-222d3900d5d9" providerId="ADAL" clId="{0D82DC01-1D2B-421C-94DD-5E4C6B7C8417}" dt="2019-07-09T20:06:38.679" v="12853" actId="167"/>
          <ac:picMkLst>
            <pc:docMk/>
            <pc:sldMk cId="433946162" sldId="361"/>
            <ac:picMk id="3" creationId="{51D856FD-CD33-4D4E-BA35-DD227BFF0EC5}"/>
          </ac:picMkLst>
        </pc:picChg>
        <pc:picChg chg="del">
          <ac:chgData name="Clarissa Cardoso Oesselmann" userId="b87c2a55-9b24-45ce-ae0e-222d3900d5d9" providerId="ADAL" clId="{0D82DC01-1D2B-421C-94DD-5E4C6B7C8417}" dt="2019-07-09T20:06:13.966" v="12850" actId="478"/>
          <ac:picMkLst>
            <pc:docMk/>
            <pc:sldMk cId="433946162" sldId="361"/>
            <ac:picMk id="15" creationId="{7A6D1EFF-AD95-40E3-AC99-6B5D3E08B707}"/>
          </ac:picMkLst>
        </pc:picChg>
        <pc:cxnChg chg="del mod">
          <ac:chgData name="Clarissa Cardoso Oesselmann" userId="b87c2a55-9b24-45ce-ae0e-222d3900d5d9" providerId="ADAL" clId="{0D82DC01-1D2B-421C-94DD-5E4C6B7C8417}" dt="2019-07-09T20:06:21.486" v="12851" actId="478"/>
          <ac:cxnSpMkLst>
            <pc:docMk/>
            <pc:sldMk cId="433946162" sldId="361"/>
            <ac:cxnSpMk id="9" creationId="{87054759-BE76-4419-A44A-B68025ADA4C0}"/>
          </ac:cxnSpMkLst>
        </pc:cxnChg>
        <pc:cxnChg chg="del mod">
          <ac:chgData name="Clarissa Cardoso Oesselmann" userId="b87c2a55-9b24-45ce-ae0e-222d3900d5d9" providerId="ADAL" clId="{0D82DC01-1D2B-421C-94DD-5E4C6B7C8417}" dt="2019-07-09T20:06:21.486" v="12851" actId="478"/>
          <ac:cxnSpMkLst>
            <pc:docMk/>
            <pc:sldMk cId="433946162" sldId="361"/>
            <ac:cxnSpMk id="12" creationId="{C1706774-C334-4A1A-B373-91B23588BA00}"/>
          </ac:cxnSpMkLst>
        </pc:cxnChg>
        <pc:cxnChg chg="add del mod">
          <ac:chgData name="Clarissa Cardoso Oesselmann" userId="b87c2a55-9b24-45ce-ae0e-222d3900d5d9" providerId="ADAL" clId="{0D82DC01-1D2B-421C-94DD-5E4C6B7C8417}" dt="2019-07-09T20:06:53.147" v="12855" actId="478"/>
          <ac:cxnSpMkLst>
            <pc:docMk/>
            <pc:sldMk cId="433946162" sldId="361"/>
            <ac:cxnSpMk id="14" creationId="{58832177-2513-4E7C-B29D-A3EB8D7B849D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08:53.069" v="13136" actId="14100"/>
        <pc:sldMkLst>
          <pc:docMk/>
          <pc:sldMk cId="3775142443" sldId="362"/>
        </pc:sldMkLst>
        <pc:spChg chg="add mod">
          <ac:chgData name="Clarissa Cardoso Oesselmann" userId="b87c2a55-9b24-45ce-ae0e-222d3900d5d9" providerId="ADAL" clId="{0D82DC01-1D2B-421C-94DD-5E4C6B7C8417}" dt="2019-07-09T20:08:29.239" v="13055" actId="14100"/>
          <ac:spMkLst>
            <pc:docMk/>
            <pc:sldMk cId="3775142443" sldId="362"/>
            <ac:spMk id="6" creationId="{9A013CB6-D58C-40CF-8DEF-06C612369BBF}"/>
          </ac:spMkLst>
        </pc:spChg>
        <pc:spChg chg="add mod">
          <ac:chgData name="Clarissa Cardoso Oesselmann" userId="b87c2a55-9b24-45ce-ae0e-222d3900d5d9" providerId="ADAL" clId="{0D82DC01-1D2B-421C-94DD-5E4C6B7C8417}" dt="2019-07-09T20:08:48.702" v="13134" actId="1076"/>
          <ac:spMkLst>
            <pc:docMk/>
            <pc:sldMk cId="3775142443" sldId="362"/>
            <ac:spMk id="7" creationId="{55E01B31-54A6-47FE-9F87-E0F79217E4B3}"/>
          </ac:spMkLst>
        </pc:spChg>
        <pc:spChg chg="del">
          <ac:chgData name="Clarissa Cardoso Oesselmann" userId="b87c2a55-9b24-45ce-ae0e-222d3900d5d9" providerId="ADAL" clId="{0D82DC01-1D2B-421C-94DD-5E4C6B7C8417}" dt="2019-07-09T20:08:21.353" v="13052" actId="478"/>
          <ac:spMkLst>
            <pc:docMk/>
            <pc:sldMk cId="3775142443" sldId="362"/>
            <ac:spMk id="17" creationId="{B83FAF88-FCF8-45DA-AD73-32B6785A342B}"/>
          </ac:spMkLst>
        </pc:spChg>
        <pc:cxnChg chg="add mod">
          <ac:chgData name="Clarissa Cardoso Oesselmann" userId="b87c2a55-9b24-45ce-ae0e-222d3900d5d9" providerId="ADAL" clId="{0D82DC01-1D2B-421C-94DD-5E4C6B7C8417}" dt="2019-07-09T20:08:53.069" v="13136" actId="14100"/>
          <ac:cxnSpMkLst>
            <pc:docMk/>
            <pc:sldMk cId="3775142443" sldId="362"/>
            <ac:cxnSpMk id="5" creationId="{5EC2262C-EDB4-4758-8503-CDE9CFAEC538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10:26.563" v="13185" actId="14100"/>
        <pc:sldMkLst>
          <pc:docMk/>
          <pc:sldMk cId="4050973398" sldId="363"/>
        </pc:sldMkLst>
        <pc:spChg chg="mod">
          <ac:chgData name="Clarissa Cardoso Oesselmann" userId="b87c2a55-9b24-45ce-ae0e-222d3900d5d9" providerId="ADAL" clId="{0D82DC01-1D2B-421C-94DD-5E4C6B7C8417}" dt="2019-07-09T20:10:00.859" v="13143" actId="14100"/>
          <ac:spMkLst>
            <pc:docMk/>
            <pc:sldMk cId="4050973398" sldId="363"/>
            <ac:spMk id="6" creationId="{9A013CB6-D58C-40CF-8DEF-06C612369BBF}"/>
          </ac:spMkLst>
        </pc:spChg>
        <pc:spChg chg="mod">
          <ac:chgData name="Clarissa Cardoso Oesselmann" userId="b87c2a55-9b24-45ce-ae0e-222d3900d5d9" providerId="ADAL" clId="{0D82DC01-1D2B-421C-94DD-5E4C6B7C8417}" dt="2019-07-09T20:10:26.563" v="13185" actId="14100"/>
          <ac:spMkLst>
            <pc:docMk/>
            <pc:sldMk cId="4050973398" sldId="363"/>
            <ac:spMk id="7" creationId="{55E01B31-54A6-47FE-9F87-E0F79217E4B3}"/>
          </ac:spMkLst>
        </pc:spChg>
        <pc:picChg chg="del">
          <ac:chgData name="Clarissa Cardoso Oesselmann" userId="b87c2a55-9b24-45ce-ae0e-222d3900d5d9" providerId="ADAL" clId="{0D82DC01-1D2B-421C-94DD-5E4C6B7C8417}" dt="2019-07-09T20:09:05.415" v="13138" actId="478"/>
          <ac:picMkLst>
            <pc:docMk/>
            <pc:sldMk cId="4050973398" sldId="363"/>
            <ac:picMk id="3" creationId="{51D856FD-CD33-4D4E-BA35-DD227BFF0EC5}"/>
          </ac:picMkLst>
        </pc:picChg>
        <pc:picChg chg="add mod ord">
          <ac:chgData name="Clarissa Cardoso Oesselmann" userId="b87c2a55-9b24-45ce-ae0e-222d3900d5d9" providerId="ADAL" clId="{0D82DC01-1D2B-421C-94DD-5E4C6B7C8417}" dt="2019-07-09T20:09:46.155" v="13140" actId="167"/>
          <ac:picMkLst>
            <pc:docMk/>
            <pc:sldMk cId="4050973398" sldId="363"/>
            <ac:picMk id="4" creationId="{963A042D-39CF-4D8A-9007-515AB111DEEB}"/>
          </ac:picMkLst>
        </pc:picChg>
        <pc:cxnChg chg="mod">
          <ac:chgData name="Clarissa Cardoso Oesselmann" userId="b87c2a55-9b24-45ce-ae0e-222d3900d5d9" providerId="ADAL" clId="{0D82DC01-1D2B-421C-94DD-5E4C6B7C8417}" dt="2019-07-09T20:10:26.563" v="13185" actId="14100"/>
          <ac:cxnSpMkLst>
            <pc:docMk/>
            <pc:sldMk cId="4050973398" sldId="363"/>
            <ac:cxnSpMk id="5" creationId="{5EC2262C-EDB4-4758-8503-CDE9CFAEC538}"/>
          </ac:cxnSpMkLst>
        </pc:cxnChg>
      </pc:sldChg>
      <pc:sldChg chg="add">
        <pc:chgData name="Clarissa Cardoso Oesselmann" userId="b87c2a55-9b24-45ce-ae0e-222d3900d5d9" providerId="ADAL" clId="{0D82DC01-1D2B-421C-94DD-5E4C6B7C8417}" dt="2019-07-09T20:10:29.985" v="13186"/>
        <pc:sldMkLst>
          <pc:docMk/>
          <pc:sldMk cId="3376560870" sldId="364"/>
        </pc:sldMkLst>
      </pc:sldChg>
      <pc:sldChg chg="addSp delSp modSp add">
        <pc:chgData name="Clarissa Cardoso Oesselmann" userId="b87c2a55-9b24-45ce-ae0e-222d3900d5d9" providerId="ADAL" clId="{0D82DC01-1D2B-421C-94DD-5E4C6B7C8417}" dt="2019-07-09T20:12:54.321" v="13301" actId="1076"/>
        <pc:sldMkLst>
          <pc:docMk/>
          <pc:sldMk cId="1021233001" sldId="365"/>
        </pc:sldMkLst>
        <pc:spChg chg="mod">
          <ac:chgData name="Clarissa Cardoso Oesselmann" userId="b87c2a55-9b24-45ce-ae0e-222d3900d5d9" providerId="ADAL" clId="{0D82DC01-1D2B-421C-94DD-5E4C6B7C8417}" dt="2019-07-09T20:12:14.721" v="13211" actId="14100"/>
          <ac:spMkLst>
            <pc:docMk/>
            <pc:sldMk cId="1021233001" sldId="365"/>
            <ac:spMk id="6" creationId="{9A013CB6-D58C-40CF-8DEF-06C612369BBF}"/>
          </ac:spMkLst>
        </pc:spChg>
        <pc:spChg chg="mod">
          <ac:chgData name="Clarissa Cardoso Oesselmann" userId="b87c2a55-9b24-45ce-ae0e-222d3900d5d9" providerId="ADAL" clId="{0D82DC01-1D2B-421C-94DD-5E4C6B7C8417}" dt="2019-07-09T20:12:54.321" v="13301" actId="1076"/>
          <ac:spMkLst>
            <pc:docMk/>
            <pc:sldMk cId="1021233001" sldId="365"/>
            <ac:spMk id="7" creationId="{55E01B31-54A6-47FE-9F87-E0F79217E4B3}"/>
          </ac:spMkLst>
        </pc:spChg>
        <pc:picChg chg="del">
          <ac:chgData name="Clarissa Cardoso Oesselmann" userId="b87c2a55-9b24-45ce-ae0e-222d3900d5d9" providerId="ADAL" clId="{0D82DC01-1D2B-421C-94DD-5E4C6B7C8417}" dt="2019-07-09T20:11:09.749" v="13188" actId="478"/>
          <ac:picMkLst>
            <pc:docMk/>
            <pc:sldMk cId="1021233001" sldId="365"/>
            <ac:picMk id="4" creationId="{963A042D-39CF-4D8A-9007-515AB111DEEB}"/>
          </ac:picMkLst>
        </pc:picChg>
        <pc:picChg chg="add mod ord">
          <ac:chgData name="Clarissa Cardoso Oesselmann" userId="b87c2a55-9b24-45ce-ae0e-222d3900d5d9" providerId="ADAL" clId="{0D82DC01-1D2B-421C-94DD-5E4C6B7C8417}" dt="2019-07-09T20:12:01.857" v="13199" actId="1076"/>
          <ac:picMkLst>
            <pc:docMk/>
            <pc:sldMk cId="1021233001" sldId="365"/>
            <ac:picMk id="9" creationId="{2E069C3E-B9B2-4566-AEED-077694C4D13A}"/>
          </ac:picMkLst>
        </pc:picChg>
        <pc:cxnChg chg="mod">
          <ac:chgData name="Clarissa Cardoso Oesselmann" userId="b87c2a55-9b24-45ce-ae0e-222d3900d5d9" providerId="ADAL" clId="{0D82DC01-1D2B-421C-94DD-5E4C6B7C8417}" dt="2019-07-09T20:12:54.321" v="13301" actId="1076"/>
          <ac:cxnSpMkLst>
            <pc:docMk/>
            <pc:sldMk cId="1021233001" sldId="365"/>
            <ac:cxnSpMk id="5" creationId="{5EC2262C-EDB4-4758-8503-CDE9CFAEC538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20:13:40.756" v="13307" actId="2696"/>
        <pc:sldMkLst>
          <pc:docMk/>
          <pc:sldMk cId="2438492338" sldId="366"/>
        </pc:sldMkLst>
      </pc:sldChg>
      <pc:sldChg chg="add del">
        <pc:chgData name="Clarissa Cardoso Oesselmann" userId="b87c2a55-9b24-45ce-ae0e-222d3900d5d9" providerId="ADAL" clId="{0D82DC01-1D2B-421C-94DD-5E4C6B7C8417}" dt="2019-07-09T20:13:23.465" v="13304" actId="2696"/>
        <pc:sldMkLst>
          <pc:docMk/>
          <pc:sldMk cId="4215425647" sldId="366"/>
        </pc:sldMkLst>
      </pc:sldChg>
      <pc:sldChg chg="add del">
        <pc:chgData name="Clarissa Cardoso Oesselmann" userId="b87c2a55-9b24-45ce-ae0e-222d3900d5d9" providerId="ADAL" clId="{0D82DC01-1D2B-421C-94DD-5E4C6B7C8417}" dt="2019-07-09T20:13:49.354" v="13308" actId="2696"/>
        <pc:sldMkLst>
          <pc:docMk/>
          <pc:sldMk cId="934947434" sldId="367"/>
        </pc:sldMkLst>
      </pc:sldChg>
      <pc:sldChg chg="add del">
        <pc:chgData name="Clarissa Cardoso Oesselmann" userId="b87c2a55-9b24-45ce-ae0e-222d3900d5d9" providerId="ADAL" clId="{0D82DC01-1D2B-421C-94DD-5E4C6B7C8417}" dt="2019-07-09T20:13:24.444" v="13305" actId="2696"/>
        <pc:sldMkLst>
          <pc:docMk/>
          <pc:sldMk cId="2504261632" sldId="367"/>
        </pc:sldMkLst>
      </pc:sldChg>
      <pc:sldChg chg="addSp delSp modSp add">
        <pc:chgData name="Clarissa Cardoso Oesselmann" userId="b87c2a55-9b24-45ce-ae0e-222d3900d5d9" providerId="ADAL" clId="{0D82DC01-1D2B-421C-94DD-5E4C6B7C8417}" dt="2019-07-09T20:15:21.494" v="13447" actId="14100"/>
        <pc:sldMkLst>
          <pc:docMk/>
          <pc:sldMk cId="3016050967" sldId="368"/>
        </pc:sldMkLst>
        <pc:spChg chg="mod">
          <ac:chgData name="Clarissa Cardoso Oesselmann" userId="b87c2a55-9b24-45ce-ae0e-222d3900d5d9" providerId="ADAL" clId="{0D82DC01-1D2B-421C-94DD-5E4C6B7C8417}" dt="2019-07-09T20:14:37.719" v="13312" actId="1076"/>
          <ac:spMkLst>
            <pc:docMk/>
            <pc:sldMk cId="3016050967" sldId="368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15:21.494" v="13447" actId="14100"/>
          <ac:spMkLst>
            <pc:docMk/>
            <pc:sldMk cId="3016050967" sldId="368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14:29.359" v="13311" actId="167"/>
          <ac:picMkLst>
            <pc:docMk/>
            <pc:sldMk cId="3016050967" sldId="368"/>
            <ac:picMk id="3" creationId="{E8FBD96C-E7C6-4E93-B66A-F737950CD657}"/>
          </ac:picMkLst>
        </pc:picChg>
        <pc:picChg chg="del">
          <ac:chgData name="Clarissa Cardoso Oesselmann" userId="b87c2a55-9b24-45ce-ae0e-222d3900d5d9" providerId="ADAL" clId="{0D82DC01-1D2B-421C-94DD-5E4C6B7C8417}" dt="2019-07-09T20:14:15.441" v="13309" actId="478"/>
          <ac:picMkLst>
            <pc:docMk/>
            <pc:sldMk cId="3016050967" sldId="368"/>
            <ac:picMk id="7" creationId="{CE8B960C-C0FB-43E3-9FE2-1544038BAC8B}"/>
          </ac:picMkLst>
        </pc:picChg>
        <pc:cxnChg chg="mod">
          <ac:chgData name="Clarissa Cardoso Oesselmann" userId="b87c2a55-9b24-45ce-ae0e-222d3900d5d9" providerId="ADAL" clId="{0D82DC01-1D2B-421C-94DD-5E4C6B7C8417}" dt="2019-07-09T20:15:21.494" v="13447" actId="14100"/>
          <ac:cxnSpMkLst>
            <pc:docMk/>
            <pc:sldMk cId="3016050967" sldId="368"/>
            <ac:cxnSpMk id="16" creationId="{102955A3-288F-433E-BDD1-FE4109C5AAA3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20:15:45.086" v="13448" actId="2696"/>
        <pc:sldMkLst>
          <pc:docMk/>
          <pc:sldMk cId="1654322207" sldId="369"/>
        </pc:sldMkLst>
      </pc:sldChg>
      <pc:sldChg chg="addSp delSp modSp add">
        <pc:chgData name="Clarissa Cardoso Oesselmann" userId="b87c2a55-9b24-45ce-ae0e-222d3900d5d9" providerId="ADAL" clId="{0D82DC01-1D2B-421C-94DD-5E4C6B7C8417}" dt="2019-07-09T20:17:31.868" v="13657" actId="14100"/>
        <pc:sldMkLst>
          <pc:docMk/>
          <pc:sldMk cId="4191021212" sldId="369"/>
        </pc:sldMkLst>
        <pc:spChg chg="mod">
          <ac:chgData name="Clarissa Cardoso Oesselmann" userId="b87c2a55-9b24-45ce-ae0e-222d3900d5d9" providerId="ADAL" clId="{0D82DC01-1D2B-421C-94DD-5E4C6B7C8417}" dt="2019-07-09T20:16:05.661" v="13460" actId="20577"/>
          <ac:spMkLst>
            <pc:docMk/>
            <pc:sldMk cId="4191021212" sldId="369"/>
            <ac:spMk id="8" creationId="{68685B9A-8948-4FF7-84C2-2609BEC1C4F7}"/>
          </ac:spMkLst>
        </pc:spChg>
        <pc:spChg chg="add mod">
          <ac:chgData name="Clarissa Cardoso Oesselmann" userId="b87c2a55-9b24-45ce-ae0e-222d3900d5d9" providerId="ADAL" clId="{0D82DC01-1D2B-421C-94DD-5E4C6B7C8417}" dt="2019-07-09T20:17:21.891" v="13654" actId="14100"/>
          <ac:spMkLst>
            <pc:docMk/>
            <pc:sldMk cId="4191021212" sldId="369"/>
            <ac:spMk id="10" creationId="{9C360759-678A-4097-8ED6-0E5AFCA88281}"/>
          </ac:spMkLst>
        </pc:spChg>
        <pc:spChg chg="mod">
          <ac:chgData name="Clarissa Cardoso Oesselmann" userId="b87c2a55-9b24-45ce-ae0e-222d3900d5d9" providerId="ADAL" clId="{0D82DC01-1D2B-421C-94DD-5E4C6B7C8417}" dt="2019-07-09T20:17:14.820" v="13651" actId="14100"/>
          <ac:spMkLst>
            <pc:docMk/>
            <pc:sldMk cId="4191021212" sldId="369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16:11.456" v="13461" actId="478"/>
          <ac:picMkLst>
            <pc:docMk/>
            <pc:sldMk cId="4191021212" sldId="369"/>
            <ac:picMk id="3" creationId="{E8FBD96C-E7C6-4E93-B66A-F737950CD657}"/>
          </ac:picMkLst>
        </pc:picChg>
        <pc:picChg chg="add mod ord">
          <ac:chgData name="Clarissa Cardoso Oesselmann" userId="b87c2a55-9b24-45ce-ae0e-222d3900d5d9" providerId="ADAL" clId="{0D82DC01-1D2B-421C-94DD-5E4C6B7C8417}" dt="2019-07-09T20:16:27.357" v="13463" actId="167"/>
          <ac:picMkLst>
            <pc:docMk/>
            <pc:sldMk cId="4191021212" sldId="369"/>
            <ac:picMk id="4" creationId="{313C5253-F3A4-4D8D-B23E-71B5C383FDDE}"/>
          </ac:picMkLst>
        </pc:picChg>
        <pc:cxnChg chg="add mod">
          <ac:chgData name="Clarissa Cardoso Oesselmann" userId="b87c2a55-9b24-45ce-ae0e-222d3900d5d9" providerId="ADAL" clId="{0D82DC01-1D2B-421C-94DD-5E4C6B7C8417}" dt="2019-07-09T20:17:31.868" v="13657" actId="14100"/>
          <ac:cxnSpMkLst>
            <pc:docMk/>
            <pc:sldMk cId="4191021212" sldId="369"/>
            <ac:cxnSpMk id="11" creationId="{8E7B2EDF-D4CC-4C57-AB45-36859C61A414}"/>
          </ac:cxnSpMkLst>
        </pc:cxnChg>
        <pc:cxnChg chg="mod">
          <ac:chgData name="Clarissa Cardoso Oesselmann" userId="b87c2a55-9b24-45ce-ae0e-222d3900d5d9" providerId="ADAL" clId="{0D82DC01-1D2B-421C-94DD-5E4C6B7C8417}" dt="2019-07-09T20:17:14.820" v="13651" actId="14100"/>
          <ac:cxnSpMkLst>
            <pc:docMk/>
            <pc:sldMk cId="4191021212" sldId="369"/>
            <ac:cxnSpMk id="16" creationId="{102955A3-288F-433E-BDD1-FE4109C5AAA3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20:15:46.829" v="13449" actId="2696"/>
        <pc:sldMkLst>
          <pc:docMk/>
          <pc:sldMk cId="1793565472" sldId="370"/>
        </pc:sldMkLst>
      </pc:sldChg>
      <pc:sldChg chg="addSp delSp modSp add">
        <pc:chgData name="Clarissa Cardoso Oesselmann" userId="b87c2a55-9b24-45ce-ae0e-222d3900d5d9" providerId="ADAL" clId="{0D82DC01-1D2B-421C-94DD-5E4C6B7C8417}" dt="2019-07-09T20:19:37.516" v="13881" actId="20577"/>
        <pc:sldMkLst>
          <pc:docMk/>
          <pc:sldMk cId="3854978766" sldId="370"/>
        </pc:sldMkLst>
        <pc:spChg chg="mod">
          <ac:chgData name="Clarissa Cardoso Oesselmann" userId="b87c2a55-9b24-45ce-ae0e-222d3900d5d9" providerId="ADAL" clId="{0D82DC01-1D2B-421C-94DD-5E4C6B7C8417}" dt="2019-07-09T20:19:37.516" v="13881" actId="20577"/>
          <ac:spMkLst>
            <pc:docMk/>
            <pc:sldMk cId="3854978766" sldId="370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18:26.476" v="13659" actId="478"/>
          <ac:picMkLst>
            <pc:docMk/>
            <pc:sldMk cId="3854978766" sldId="370"/>
            <ac:picMk id="3" creationId="{8680720A-4676-4DC5-980A-E542F821D53E}"/>
          </ac:picMkLst>
        </pc:picChg>
        <pc:picChg chg="add mod ord">
          <ac:chgData name="Clarissa Cardoso Oesselmann" userId="b87c2a55-9b24-45ce-ae0e-222d3900d5d9" providerId="ADAL" clId="{0D82DC01-1D2B-421C-94DD-5E4C6B7C8417}" dt="2019-07-09T20:18:41.074" v="13661" actId="167"/>
          <ac:picMkLst>
            <pc:docMk/>
            <pc:sldMk cId="3854978766" sldId="370"/>
            <ac:picMk id="4" creationId="{B067A202-B049-454C-A686-93CC50B02717}"/>
          </ac:picMkLst>
        </pc:picChg>
      </pc:sldChg>
      <pc:sldChg chg="addSp delSp modSp add">
        <pc:chgData name="Clarissa Cardoso Oesselmann" userId="b87c2a55-9b24-45ce-ae0e-222d3900d5d9" providerId="ADAL" clId="{0D82DC01-1D2B-421C-94DD-5E4C6B7C8417}" dt="2019-07-09T20:20:56.360" v="14000" actId="14100"/>
        <pc:sldMkLst>
          <pc:docMk/>
          <pc:sldMk cId="1390748044" sldId="371"/>
        </pc:sldMkLst>
        <pc:spChg chg="mod">
          <ac:chgData name="Clarissa Cardoso Oesselmann" userId="b87c2a55-9b24-45ce-ae0e-222d3900d5d9" providerId="ADAL" clId="{0D82DC01-1D2B-421C-94DD-5E4C6B7C8417}" dt="2019-07-09T20:20:56.360" v="14000" actId="14100"/>
          <ac:spMkLst>
            <pc:docMk/>
            <pc:sldMk cId="1390748044" sldId="371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20:19.544" v="13885" actId="167"/>
          <ac:picMkLst>
            <pc:docMk/>
            <pc:sldMk cId="1390748044" sldId="371"/>
            <ac:picMk id="3" creationId="{3BDA1408-14E9-4EA0-B64A-0B3679E39B7D}"/>
          </ac:picMkLst>
        </pc:picChg>
        <pc:picChg chg="del">
          <ac:chgData name="Clarissa Cardoso Oesselmann" userId="b87c2a55-9b24-45ce-ae0e-222d3900d5d9" providerId="ADAL" clId="{0D82DC01-1D2B-421C-94DD-5E4C6B7C8417}" dt="2019-07-09T20:20:03.672" v="13883" actId="478"/>
          <ac:picMkLst>
            <pc:docMk/>
            <pc:sldMk cId="1390748044" sldId="371"/>
            <ac:picMk id="4" creationId="{B067A202-B049-454C-A686-93CC50B02717}"/>
          </ac:picMkLst>
        </pc:picChg>
        <pc:cxnChg chg="mod">
          <ac:chgData name="Clarissa Cardoso Oesselmann" userId="b87c2a55-9b24-45ce-ae0e-222d3900d5d9" providerId="ADAL" clId="{0D82DC01-1D2B-421C-94DD-5E4C6B7C8417}" dt="2019-07-09T20:20:56.360" v="14000" actId="14100"/>
          <ac:cxnSpMkLst>
            <pc:docMk/>
            <pc:sldMk cId="1390748044" sldId="371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22:11.152" v="14006"/>
        <pc:sldMkLst>
          <pc:docMk/>
          <pc:sldMk cId="501777061" sldId="372"/>
        </pc:sldMkLst>
        <pc:spChg chg="add">
          <ac:chgData name="Clarissa Cardoso Oesselmann" userId="b87c2a55-9b24-45ce-ae0e-222d3900d5d9" providerId="ADAL" clId="{0D82DC01-1D2B-421C-94DD-5E4C6B7C8417}" dt="2019-07-09T20:22:11.152" v="14006"/>
          <ac:spMkLst>
            <pc:docMk/>
            <pc:sldMk cId="501777061" sldId="372"/>
            <ac:spMk id="10" creationId="{CBE31434-1EF6-4192-91C1-54E40E6ABE72}"/>
          </ac:spMkLst>
        </pc:spChg>
        <pc:spChg chg="add">
          <ac:chgData name="Clarissa Cardoso Oesselmann" userId="b87c2a55-9b24-45ce-ae0e-222d3900d5d9" providerId="ADAL" clId="{0D82DC01-1D2B-421C-94DD-5E4C6B7C8417}" dt="2019-07-09T20:22:11.152" v="14006"/>
          <ac:spMkLst>
            <pc:docMk/>
            <pc:sldMk cId="501777061" sldId="372"/>
            <ac:spMk id="11" creationId="{C9C9BF75-346F-4660-8D10-E9CABFE2B775}"/>
          </ac:spMkLst>
        </pc:spChg>
        <pc:spChg chg="del">
          <ac:chgData name="Clarissa Cardoso Oesselmann" userId="b87c2a55-9b24-45ce-ae0e-222d3900d5d9" providerId="ADAL" clId="{0D82DC01-1D2B-421C-94DD-5E4C6B7C8417}" dt="2019-07-09T20:22:00.138" v="14005" actId="478"/>
          <ac:spMkLst>
            <pc:docMk/>
            <pc:sldMk cId="501777061" sldId="372"/>
            <ac:spMk id="17" creationId="{2C1D8CFB-7759-490B-8BA8-2DFF510F92CA}"/>
          </ac:spMkLst>
        </pc:spChg>
        <pc:spChg chg="del">
          <ac:chgData name="Clarissa Cardoso Oesselmann" userId="b87c2a55-9b24-45ce-ae0e-222d3900d5d9" providerId="ADAL" clId="{0D82DC01-1D2B-421C-94DD-5E4C6B7C8417}" dt="2019-07-09T20:22:00.138" v="14005" actId="478"/>
          <ac:spMkLst>
            <pc:docMk/>
            <pc:sldMk cId="501777061" sldId="372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21:43.210" v="14002" actId="478"/>
          <ac:picMkLst>
            <pc:docMk/>
            <pc:sldMk cId="501777061" sldId="372"/>
            <ac:picMk id="3" creationId="{3BDA1408-14E9-4EA0-B64A-0B3679E39B7D}"/>
          </ac:picMkLst>
        </pc:picChg>
        <pc:picChg chg="add mod ord">
          <ac:chgData name="Clarissa Cardoso Oesselmann" userId="b87c2a55-9b24-45ce-ae0e-222d3900d5d9" providerId="ADAL" clId="{0D82DC01-1D2B-421C-94DD-5E4C6B7C8417}" dt="2019-07-09T20:21:56.674" v="14004" actId="167"/>
          <ac:picMkLst>
            <pc:docMk/>
            <pc:sldMk cId="501777061" sldId="372"/>
            <ac:picMk id="4" creationId="{974FDFFE-45CC-410E-B32C-A745767FD45D}"/>
          </ac:picMkLst>
        </pc:picChg>
        <pc:cxnChg chg="add">
          <ac:chgData name="Clarissa Cardoso Oesselmann" userId="b87c2a55-9b24-45ce-ae0e-222d3900d5d9" providerId="ADAL" clId="{0D82DC01-1D2B-421C-94DD-5E4C6B7C8417}" dt="2019-07-09T20:22:11.152" v="14006"/>
          <ac:cxnSpMkLst>
            <pc:docMk/>
            <pc:sldMk cId="501777061" sldId="372"/>
            <ac:cxnSpMk id="9" creationId="{92F4C3AD-132D-40D7-9913-EAE025D8C88C}"/>
          </ac:cxnSpMkLst>
        </pc:cxnChg>
        <pc:cxnChg chg="del mod">
          <ac:chgData name="Clarissa Cardoso Oesselmann" userId="b87c2a55-9b24-45ce-ae0e-222d3900d5d9" providerId="ADAL" clId="{0D82DC01-1D2B-421C-94DD-5E4C6B7C8417}" dt="2019-07-09T20:22:00.138" v="14005" actId="478"/>
          <ac:cxnSpMkLst>
            <pc:docMk/>
            <pc:sldMk cId="501777061" sldId="372"/>
            <ac:cxnSpMk id="16" creationId="{102955A3-288F-433E-BDD1-FE4109C5AAA3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20:23:13.065" v="14040" actId="20577"/>
        <pc:sldMkLst>
          <pc:docMk/>
          <pc:sldMk cId="2250179795" sldId="373"/>
        </pc:sldMkLst>
        <pc:spChg chg="mod">
          <ac:chgData name="Clarissa Cardoso Oesselmann" userId="b87c2a55-9b24-45ce-ae0e-222d3900d5d9" providerId="ADAL" clId="{0D82DC01-1D2B-421C-94DD-5E4C6B7C8417}" dt="2019-07-09T20:23:13.065" v="14040" actId="20577"/>
          <ac:spMkLst>
            <pc:docMk/>
            <pc:sldMk cId="2250179795" sldId="373"/>
            <ac:spMk id="8" creationId="{68685B9A-8948-4FF7-84C2-2609BEC1C4F7}"/>
          </ac:spMkLst>
        </pc:spChg>
      </pc:sldChg>
      <pc:sldChg chg="addSp delSp modSp add">
        <pc:chgData name="Clarissa Cardoso Oesselmann" userId="b87c2a55-9b24-45ce-ae0e-222d3900d5d9" providerId="ADAL" clId="{0D82DC01-1D2B-421C-94DD-5E4C6B7C8417}" dt="2019-07-09T20:23:00.829" v="14021" actId="1036"/>
        <pc:sldMkLst>
          <pc:docMk/>
          <pc:sldMk cId="3559649910" sldId="374"/>
        </pc:sldMkLst>
        <pc:spChg chg="mod">
          <ac:chgData name="Clarissa Cardoso Oesselmann" userId="b87c2a55-9b24-45ce-ae0e-222d3900d5d9" providerId="ADAL" clId="{0D82DC01-1D2B-421C-94DD-5E4C6B7C8417}" dt="2019-07-09T20:23:00.829" v="14021" actId="1036"/>
          <ac:spMkLst>
            <pc:docMk/>
            <pc:sldMk cId="3559649910" sldId="374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23:00.829" v="14021" actId="1036"/>
          <ac:spMkLst>
            <pc:docMk/>
            <pc:sldMk cId="3559649910" sldId="374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22:39.548" v="14009" actId="478"/>
          <ac:picMkLst>
            <pc:docMk/>
            <pc:sldMk cId="3559649910" sldId="374"/>
            <ac:picMk id="3" creationId="{E8FBD96C-E7C6-4E93-B66A-F737950CD657}"/>
          </ac:picMkLst>
        </pc:picChg>
        <pc:picChg chg="add mod ord">
          <ac:chgData name="Clarissa Cardoso Oesselmann" userId="b87c2a55-9b24-45ce-ae0e-222d3900d5d9" providerId="ADAL" clId="{0D82DC01-1D2B-421C-94DD-5E4C6B7C8417}" dt="2019-07-09T20:22:55.108" v="14011" actId="167"/>
          <ac:picMkLst>
            <pc:docMk/>
            <pc:sldMk cId="3559649910" sldId="374"/>
            <ac:picMk id="4" creationId="{41A1906A-1DF9-4BF7-AABD-42DDB770B478}"/>
          </ac:picMkLst>
        </pc:picChg>
        <pc:cxnChg chg="mod">
          <ac:chgData name="Clarissa Cardoso Oesselmann" userId="b87c2a55-9b24-45ce-ae0e-222d3900d5d9" providerId="ADAL" clId="{0D82DC01-1D2B-421C-94DD-5E4C6B7C8417}" dt="2019-07-09T20:23:00.829" v="14021" actId="1036"/>
          <ac:cxnSpMkLst>
            <pc:docMk/>
            <pc:sldMk cId="3559649910" sldId="374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25:57.828" v="14140" actId="14100"/>
        <pc:sldMkLst>
          <pc:docMk/>
          <pc:sldMk cId="1925714158" sldId="375"/>
        </pc:sldMkLst>
        <pc:spChg chg="mod">
          <ac:chgData name="Clarissa Cardoso Oesselmann" userId="b87c2a55-9b24-45ce-ae0e-222d3900d5d9" providerId="ADAL" clId="{0D82DC01-1D2B-421C-94DD-5E4C6B7C8417}" dt="2019-07-09T20:25:12.132" v="14050" actId="14100"/>
          <ac:spMkLst>
            <pc:docMk/>
            <pc:sldMk cId="1925714158" sldId="375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25:54.140" v="14139" actId="1076"/>
          <ac:spMkLst>
            <pc:docMk/>
            <pc:sldMk cId="1925714158" sldId="375"/>
            <ac:spMk id="18" creationId="{C8E6593E-A9B8-47FA-A6D4-3A2B9A167835}"/>
          </ac:spMkLst>
        </pc:spChg>
        <pc:picChg chg="add del mod ord">
          <ac:chgData name="Clarissa Cardoso Oesselmann" userId="b87c2a55-9b24-45ce-ae0e-222d3900d5d9" providerId="ADAL" clId="{0D82DC01-1D2B-421C-94DD-5E4C6B7C8417}" dt="2019-07-09T20:24:04.556" v="14044" actId="478"/>
          <ac:picMkLst>
            <pc:docMk/>
            <pc:sldMk cId="1925714158" sldId="375"/>
            <ac:picMk id="3" creationId="{EC9A7B0F-D723-4F1B-9947-7D553CC7F839}"/>
          </ac:picMkLst>
        </pc:picChg>
        <pc:picChg chg="del">
          <ac:chgData name="Clarissa Cardoso Oesselmann" userId="b87c2a55-9b24-45ce-ae0e-222d3900d5d9" providerId="ADAL" clId="{0D82DC01-1D2B-421C-94DD-5E4C6B7C8417}" dt="2019-07-09T20:23:16.347" v="14041" actId="478"/>
          <ac:picMkLst>
            <pc:docMk/>
            <pc:sldMk cId="1925714158" sldId="375"/>
            <ac:picMk id="4" creationId="{41A1906A-1DF9-4BF7-AABD-42DDB770B478}"/>
          </ac:picMkLst>
        </pc:picChg>
        <pc:picChg chg="add mod ord">
          <ac:chgData name="Clarissa Cardoso Oesselmann" userId="b87c2a55-9b24-45ce-ae0e-222d3900d5d9" providerId="ADAL" clId="{0D82DC01-1D2B-421C-94DD-5E4C6B7C8417}" dt="2019-07-09T20:24:59.134" v="14046" actId="167"/>
          <ac:picMkLst>
            <pc:docMk/>
            <pc:sldMk cId="1925714158" sldId="375"/>
            <ac:picMk id="6" creationId="{2AD54160-DD0F-4A3E-AAC3-4E12EF634160}"/>
          </ac:picMkLst>
        </pc:picChg>
        <pc:cxnChg chg="mod">
          <ac:chgData name="Clarissa Cardoso Oesselmann" userId="b87c2a55-9b24-45ce-ae0e-222d3900d5d9" providerId="ADAL" clId="{0D82DC01-1D2B-421C-94DD-5E4C6B7C8417}" dt="2019-07-09T20:25:57.828" v="14140" actId="14100"/>
          <ac:cxnSpMkLst>
            <pc:docMk/>
            <pc:sldMk cId="1925714158" sldId="375"/>
            <ac:cxnSpMk id="16" creationId="{102955A3-288F-433E-BDD1-FE4109C5AAA3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20:26:21.549" v="14158" actId="20577"/>
        <pc:sldMkLst>
          <pc:docMk/>
          <pc:sldMk cId="1693626387" sldId="376"/>
        </pc:sldMkLst>
        <pc:spChg chg="mod">
          <ac:chgData name="Clarissa Cardoso Oesselmann" userId="b87c2a55-9b24-45ce-ae0e-222d3900d5d9" providerId="ADAL" clId="{0D82DC01-1D2B-421C-94DD-5E4C6B7C8417}" dt="2019-07-09T20:26:21.549" v="14158" actId="20577"/>
          <ac:spMkLst>
            <pc:docMk/>
            <pc:sldMk cId="1693626387" sldId="376"/>
            <ac:spMk id="8" creationId="{68685B9A-8948-4FF7-84C2-2609BEC1C4F7}"/>
          </ac:spMkLst>
        </pc:spChg>
      </pc:sldChg>
      <pc:sldChg chg="add del">
        <pc:chgData name="Clarissa Cardoso Oesselmann" userId="b87c2a55-9b24-45ce-ae0e-222d3900d5d9" providerId="ADAL" clId="{0D82DC01-1D2B-421C-94DD-5E4C6B7C8417}" dt="2019-07-09T20:26:16.279" v="14143" actId="2696"/>
        <pc:sldMkLst>
          <pc:docMk/>
          <pc:sldMk cId="1410232275" sldId="377"/>
        </pc:sldMkLst>
      </pc:sldChg>
      <pc:sldChg chg="addSp delSp modSp add">
        <pc:chgData name="Clarissa Cardoso Oesselmann" userId="b87c2a55-9b24-45ce-ae0e-222d3900d5d9" providerId="ADAL" clId="{0D82DC01-1D2B-421C-94DD-5E4C6B7C8417}" dt="2019-07-09T20:27:23.215" v="14279" actId="20577"/>
        <pc:sldMkLst>
          <pc:docMk/>
          <pc:sldMk cId="1484789147" sldId="377"/>
        </pc:sldMkLst>
        <pc:spChg chg="mod">
          <ac:chgData name="Clarissa Cardoso Oesselmann" userId="b87c2a55-9b24-45ce-ae0e-222d3900d5d9" providerId="ADAL" clId="{0D82DC01-1D2B-421C-94DD-5E4C6B7C8417}" dt="2019-07-09T20:27:23.215" v="14279" actId="20577"/>
          <ac:spMkLst>
            <pc:docMk/>
            <pc:sldMk cId="1484789147" sldId="377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26:37.967" v="14160" actId="478"/>
          <ac:picMkLst>
            <pc:docMk/>
            <pc:sldMk cId="1484789147" sldId="377"/>
            <ac:picMk id="3" creationId="{8680720A-4676-4DC5-980A-E542F821D53E}"/>
          </ac:picMkLst>
        </pc:picChg>
        <pc:picChg chg="add mod ord">
          <ac:chgData name="Clarissa Cardoso Oesselmann" userId="b87c2a55-9b24-45ce-ae0e-222d3900d5d9" providerId="ADAL" clId="{0D82DC01-1D2B-421C-94DD-5E4C6B7C8417}" dt="2019-07-09T20:26:52.922" v="14162" actId="167"/>
          <ac:picMkLst>
            <pc:docMk/>
            <pc:sldMk cId="1484789147" sldId="377"/>
            <ac:picMk id="4" creationId="{4FD30D61-3EB9-454F-B9AE-A842793E31E7}"/>
          </ac:picMkLst>
        </pc:picChg>
      </pc:sldChg>
      <pc:sldChg chg="addSp delSp modSp add">
        <pc:chgData name="Clarissa Cardoso Oesselmann" userId="b87c2a55-9b24-45ce-ae0e-222d3900d5d9" providerId="ADAL" clId="{0D82DC01-1D2B-421C-94DD-5E4C6B7C8417}" dt="2019-07-09T20:28:23.085" v="14440" actId="20577"/>
        <pc:sldMkLst>
          <pc:docMk/>
          <pc:sldMk cId="4096616790" sldId="378"/>
        </pc:sldMkLst>
        <pc:spChg chg="mod">
          <ac:chgData name="Clarissa Cardoso Oesselmann" userId="b87c2a55-9b24-45ce-ae0e-222d3900d5d9" providerId="ADAL" clId="{0D82DC01-1D2B-421C-94DD-5E4C6B7C8417}" dt="2019-07-09T20:28:23.085" v="14440" actId="20577"/>
          <ac:spMkLst>
            <pc:docMk/>
            <pc:sldMk cId="4096616790" sldId="378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27:28.704" v="14280" actId="478"/>
          <ac:picMkLst>
            <pc:docMk/>
            <pc:sldMk cId="4096616790" sldId="378"/>
            <ac:picMk id="3" creationId="{8680720A-4676-4DC5-980A-E542F821D53E}"/>
          </ac:picMkLst>
        </pc:picChg>
        <pc:picChg chg="add ord">
          <ac:chgData name="Clarissa Cardoso Oesselmann" userId="b87c2a55-9b24-45ce-ae0e-222d3900d5d9" providerId="ADAL" clId="{0D82DC01-1D2B-421C-94DD-5E4C6B7C8417}" dt="2019-07-09T20:27:34.234" v="14282" actId="167"/>
          <ac:picMkLst>
            <pc:docMk/>
            <pc:sldMk cId="4096616790" sldId="378"/>
            <ac:picMk id="7" creationId="{1B04CDC7-8869-4397-BE88-9349C0003417}"/>
          </ac:picMkLst>
        </pc:picChg>
      </pc:sldChg>
      <pc:sldChg chg="addSp delSp modSp add">
        <pc:chgData name="Clarissa Cardoso Oesselmann" userId="b87c2a55-9b24-45ce-ae0e-222d3900d5d9" providerId="ADAL" clId="{0D82DC01-1D2B-421C-94DD-5E4C6B7C8417}" dt="2019-07-09T20:29:41.244" v="14539" actId="14100"/>
        <pc:sldMkLst>
          <pc:docMk/>
          <pc:sldMk cId="1938971631" sldId="379"/>
        </pc:sldMkLst>
        <pc:spChg chg="mod">
          <ac:chgData name="Clarissa Cardoso Oesselmann" userId="b87c2a55-9b24-45ce-ae0e-222d3900d5d9" providerId="ADAL" clId="{0D82DC01-1D2B-421C-94DD-5E4C6B7C8417}" dt="2019-07-09T20:29:08.644" v="14446" actId="14100"/>
          <ac:spMkLst>
            <pc:docMk/>
            <pc:sldMk cId="1938971631" sldId="379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29:41.244" v="14539" actId="14100"/>
          <ac:spMkLst>
            <pc:docMk/>
            <pc:sldMk cId="1938971631" sldId="379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29:01.327" v="14444" actId="167"/>
          <ac:picMkLst>
            <pc:docMk/>
            <pc:sldMk cId="1938971631" sldId="379"/>
            <ac:picMk id="3" creationId="{76C83A27-7442-41BC-8440-7E72D21BBBC0}"/>
          </ac:picMkLst>
        </pc:picChg>
        <pc:picChg chg="del">
          <ac:chgData name="Clarissa Cardoso Oesselmann" userId="b87c2a55-9b24-45ce-ae0e-222d3900d5d9" providerId="ADAL" clId="{0D82DC01-1D2B-421C-94DD-5E4C6B7C8417}" dt="2019-07-09T20:28:47.343" v="14442" actId="478"/>
          <ac:picMkLst>
            <pc:docMk/>
            <pc:sldMk cId="1938971631" sldId="379"/>
            <ac:picMk id="7" creationId="{1B04CDC7-8869-4397-BE88-9349C0003417}"/>
          </ac:picMkLst>
        </pc:picChg>
        <pc:cxnChg chg="mod">
          <ac:chgData name="Clarissa Cardoso Oesselmann" userId="b87c2a55-9b24-45ce-ae0e-222d3900d5d9" providerId="ADAL" clId="{0D82DC01-1D2B-421C-94DD-5E4C6B7C8417}" dt="2019-07-09T20:29:41.244" v="14539" actId="14100"/>
          <ac:cxnSpMkLst>
            <pc:docMk/>
            <pc:sldMk cId="1938971631" sldId="379"/>
            <ac:cxnSpMk id="16" creationId="{102955A3-288F-433E-BDD1-FE4109C5AAA3}"/>
          </ac:cxnSpMkLst>
        </pc:cxnChg>
      </pc:sldChg>
      <pc:sldChg chg="add">
        <pc:chgData name="Clarissa Cardoso Oesselmann" userId="b87c2a55-9b24-45ce-ae0e-222d3900d5d9" providerId="ADAL" clId="{0D82DC01-1D2B-421C-94DD-5E4C6B7C8417}" dt="2019-07-09T20:29:44.428" v="14540"/>
        <pc:sldMkLst>
          <pc:docMk/>
          <pc:sldMk cId="2872906367" sldId="380"/>
        </pc:sldMkLst>
      </pc:sldChg>
      <pc:sldChg chg="addSp delSp modSp add">
        <pc:chgData name="Clarissa Cardoso Oesselmann" userId="b87c2a55-9b24-45ce-ae0e-222d3900d5d9" providerId="ADAL" clId="{0D82DC01-1D2B-421C-94DD-5E4C6B7C8417}" dt="2019-07-09T20:32:37.954" v="14694" actId="14100"/>
        <pc:sldMkLst>
          <pc:docMk/>
          <pc:sldMk cId="4180083470" sldId="381"/>
        </pc:sldMkLst>
        <pc:spChg chg="mod">
          <ac:chgData name="Clarissa Cardoso Oesselmann" userId="b87c2a55-9b24-45ce-ae0e-222d3900d5d9" providerId="ADAL" clId="{0D82DC01-1D2B-421C-94DD-5E4C6B7C8417}" dt="2019-07-09T20:31:21.147" v="14551" actId="20577"/>
          <ac:spMkLst>
            <pc:docMk/>
            <pc:sldMk cId="4180083470" sldId="381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32:18.938" v="14624" actId="14100"/>
          <ac:spMkLst>
            <pc:docMk/>
            <pc:sldMk cId="4180083470" sldId="381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32:37.954" v="14694" actId="14100"/>
          <ac:spMkLst>
            <pc:docMk/>
            <pc:sldMk cId="4180083470" sldId="381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31:23.644" v="14552" actId="478"/>
          <ac:picMkLst>
            <pc:docMk/>
            <pc:sldMk cId="4180083470" sldId="381"/>
            <ac:picMk id="3" creationId="{76C83A27-7442-41BC-8440-7E72D21BBBC0}"/>
          </ac:picMkLst>
        </pc:picChg>
        <pc:picChg chg="add mod ord">
          <ac:chgData name="Clarissa Cardoso Oesselmann" userId="b87c2a55-9b24-45ce-ae0e-222d3900d5d9" providerId="ADAL" clId="{0D82DC01-1D2B-421C-94DD-5E4C6B7C8417}" dt="2019-07-09T20:31:49.307" v="14554" actId="167"/>
          <ac:picMkLst>
            <pc:docMk/>
            <pc:sldMk cId="4180083470" sldId="381"/>
            <ac:picMk id="4" creationId="{F6547A35-967C-4403-ADF3-70FE0DE6388D}"/>
          </ac:picMkLst>
        </pc:picChg>
        <pc:cxnChg chg="mod">
          <ac:chgData name="Clarissa Cardoso Oesselmann" userId="b87c2a55-9b24-45ce-ae0e-222d3900d5d9" providerId="ADAL" clId="{0D82DC01-1D2B-421C-94DD-5E4C6B7C8417}" dt="2019-07-09T20:32:37.954" v="14694" actId="14100"/>
          <ac:cxnSpMkLst>
            <pc:docMk/>
            <pc:sldMk cId="4180083470" sldId="381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33:38.001" v="14789" actId="14100"/>
        <pc:sldMkLst>
          <pc:docMk/>
          <pc:sldMk cId="1024999246" sldId="382"/>
        </pc:sldMkLst>
        <pc:spChg chg="mod">
          <ac:chgData name="Clarissa Cardoso Oesselmann" userId="b87c2a55-9b24-45ce-ae0e-222d3900d5d9" providerId="ADAL" clId="{0D82DC01-1D2B-421C-94DD-5E4C6B7C8417}" dt="2019-07-09T20:33:15.209" v="14700" actId="14100"/>
          <ac:spMkLst>
            <pc:docMk/>
            <pc:sldMk cId="1024999246" sldId="382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33:38.001" v="14789" actId="14100"/>
          <ac:spMkLst>
            <pc:docMk/>
            <pc:sldMk cId="1024999246" sldId="382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33:04.934" v="14698" actId="167"/>
          <ac:picMkLst>
            <pc:docMk/>
            <pc:sldMk cId="1024999246" sldId="382"/>
            <ac:picMk id="3" creationId="{6D3FABCF-B9B4-45AF-BA9F-88F5E4AB83C0}"/>
          </ac:picMkLst>
        </pc:picChg>
        <pc:picChg chg="del">
          <ac:chgData name="Clarissa Cardoso Oesselmann" userId="b87c2a55-9b24-45ce-ae0e-222d3900d5d9" providerId="ADAL" clId="{0D82DC01-1D2B-421C-94DD-5E4C6B7C8417}" dt="2019-07-09T20:32:48.570" v="14696" actId="478"/>
          <ac:picMkLst>
            <pc:docMk/>
            <pc:sldMk cId="1024999246" sldId="382"/>
            <ac:picMk id="4" creationId="{F6547A35-967C-4403-ADF3-70FE0DE6388D}"/>
          </ac:picMkLst>
        </pc:picChg>
        <pc:cxnChg chg="mod">
          <ac:chgData name="Clarissa Cardoso Oesselmann" userId="b87c2a55-9b24-45ce-ae0e-222d3900d5d9" providerId="ADAL" clId="{0D82DC01-1D2B-421C-94DD-5E4C6B7C8417}" dt="2019-07-09T20:33:38.001" v="14789" actId="14100"/>
          <ac:cxnSpMkLst>
            <pc:docMk/>
            <pc:sldMk cId="1024999246" sldId="382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35:58.297" v="14821" actId="20577"/>
        <pc:sldMkLst>
          <pc:docMk/>
          <pc:sldMk cId="3241287299" sldId="383"/>
        </pc:sldMkLst>
        <pc:spChg chg="mod">
          <ac:chgData name="Clarissa Cardoso Oesselmann" userId="b87c2a55-9b24-45ce-ae0e-222d3900d5d9" providerId="ADAL" clId="{0D82DC01-1D2B-421C-94DD-5E4C6B7C8417}" dt="2019-07-09T20:35:58.297" v="14821" actId="20577"/>
          <ac:spMkLst>
            <pc:docMk/>
            <pc:sldMk cId="3241287299" sldId="383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34:35.776" v="14798" actId="14100"/>
          <ac:spMkLst>
            <pc:docMk/>
            <pc:sldMk cId="3241287299" sldId="383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35:15.575" v="14816" actId="20577"/>
          <ac:spMkLst>
            <pc:docMk/>
            <pc:sldMk cId="3241287299" sldId="383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34:01.769" v="14791" actId="478"/>
          <ac:picMkLst>
            <pc:docMk/>
            <pc:sldMk cId="3241287299" sldId="383"/>
            <ac:picMk id="3" creationId="{6D3FABCF-B9B4-45AF-BA9F-88F5E4AB83C0}"/>
          </ac:picMkLst>
        </pc:picChg>
        <pc:picChg chg="add mod ord">
          <ac:chgData name="Clarissa Cardoso Oesselmann" userId="b87c2a55-9b24-45ce-ae0e-222d3900d5d9" providerId="ADAL" clId="{0D82DC01-1D2B-421C-94DD-5E4C6B7C8417}" dt="2019-07-09T20:34:28.232" v="14796" actId="1076"/>
          <ac:picMkLst>
            <pc:docMk/>
            <pc:sldMk cId="3241287299" sldId="383"/>
            <ac:picMk id="4" creationId="{4509879F-C9A3-45FF-A212-D9298858A057}"/>
          </ac:picMkLst>
        </pc:picChg>
        <pc:cxnChg chg="mod">
          <ac:chgData name="Clarissa Cardoso Oesselmann" userId="b87c2a55-9b24-45ce-ae0e-222d3900d5d9" providerId="ADAL" clId="{0D82DC01-1D2B-421C-94DD-5E4C6B7C8417}" dt="2019-07-09T20:35:08.431" v="14808" actId="14100"/>
          <ac:cxnSpMkLst>
            <pc:docMk/>
            <pc:sldMk cId="3241287299" sldId="383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38:42.873" v="15037" actId="167"/>
        <pc:sldMkLst>
          <pc:docMk/>
          <pc:sldMk cId="1664061373" sldId="384"/>
        </pc:sldMkLst>
        <pc:spChg chg="mod">
          <ac:chgData name="Clarissa Cardoso Oesselmann" userId="b87c2a55-9b24-45ce-ae0e-222d3900d5d9" providerId="ADAL" clId="{0D82DC01-1D2B-421C-94DD-5E4C6B7C8417}" dt="2019-07-09T20:36:03.112" v="14828" actId="20577"/>
          <ac:spMkLst>
            <pc:docMk/>
            <pc:sldMk cId="1664061373" sldId="384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37:25.508" v="14835" actId="14100"/>
          <ac:spMkLst>
            <pc:docMk/>
            <pc:sldMk cId="1664061373" sldId="384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38:10.260" v="15034" actId="14100"/>
          <ac:spMkLst>
            <pc:docMk/>
            <pc:sldMk cId="1664061373" sldId="384"/>
            <ac:spMk id="18" creationId="{C8E6593E-A9B8-47FA-A6D4-3A2B9A167835}"/>
          </ac:spMkLst>
        </pc:spChg>
        <pc:picChg chg="add del mod ord">
          <ac:chgData name="Clarissa Cardoso Oesselmann" userId="b87c2a55-9b24-45ce-ae0e-222d3900d5d9" providerId="ADAL" clId="{0D82DC01-1D2B-421C-94DD-5E4C6B7C8417}" dt="2019-07-09T20:36:51.399" v="14831" actId="478"/>
          <ac:picMkLst>
            <pc:docMk/>
            <pc:sldMk cId="1664061373" sldId="384"/>
            <ac:picMk id="3" creationId="{C5C341A4-3D79-48C3-B625-5621180BFDC1}"/>
          </ac:picMkLst>
        </pc:picChg>
        <pc:picChg chg="del">
          <ac:chgData name="Clarissa Cardoso Oesselmann" userId="b87c2a55-9b24-45ce-ae0e-222d3900d5d9" providerId="ADAL" clId="{0D82DC01-1D2B-421C-94DD-5E4C6B7C8417}" dt="2019-07-09T20:35:49.976" v="14818" actId="478"/>
          <ac:picMkLst>
            <pc:docMk/>
            <pc:sldMk cId="1664061373" sldId="384"/>
            <ac:picMk id="4" creationId="{4509879F-C9A3-45FF-A212-D9298858A057}"/>
          </ac:picMkLst>
        </pc:picChg>
        <pc:picChg chg="add del mod ord">
          <ac:chgData name="Clarissa Cardoso Oesselmann" userId="b87c2a55-9b24-45ce-ae0e-222d3900d5d9" providerId="ADAL" clId="{0D82DC01-1D2B-421C-94DD-5E4C6B7C8417}" dt="2019-07-09T20:38:31.542" v="15035" actId="478"/>
          <ac:picMkLst>
            <pc:docMk/>
            <pc:sldMk cId="1664061373" sldId="384"/>
            <ac:picMk id="6" creationId="{445AD4B5-E227-4964-9729-A2CD2D5FD500}"/>
          </ac:picMkLst>
        </pc:picChg>
        <pc:picChg chg="add mod ord">
          <ac:chgData name="Clarissa Cardoso Oesselmann" userId="b87c2a55-9b24-45ce-ae0e-222d3900d5d9" providerId="ADAL" clId="{0D82DC01-1D2B-421C-94DD-5E4C6B7C8417}" dt="2019-07-09T20:38:42.873" v="15037" actId="167"/>
          <ac:picMkLst>
            <pc:docMk/>
            <pc:sldMk cId="1664061373" sldId="384"/>
            <ac:picMk id="12" creationId="{0E8BFB21-2C58-438D-99A7-D4EAA75C197F}"/>
          </ac:picMkLst>
        </pc:picChg>
        <pc:cxnChg chg="mod">
          <ac:chgData name="Clarissa Cardoso Oesselmann" userId="b87c2a55-9b24-45ce-ae0e-222d3900d5d9" providerId="ADAL" clId="{0D82DC01-1D2B-421C-94DD-5E4C6B7C8417}" dt="2019-07-09T20:38:10.260" v="15034" actId="14100"/>
          <ac:cxnSpMkLst>
            <pc:docMk/>
            <pc:sldMk cId="1664061373" sldId="384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40:30.822" v="15349" actId="20577"/>
        <pc:sldMkLst>
          <pc:docMk/>
          <pc:sldMk cId="361387960" sldId="385"/>
        </pc:sldMkLst>
        <pc:spChg chg="mod">
          <ac:chgData name="Clarissa Cardoso Oesselmann" userId="b87c2a55-9b24-45ce-ae0e-222d3900d5d9" providerId="ADAL" clId="{0D82DC01-1D2B-421C-94DD-5E4C6B7C8417}" dt="2019-07-09T20:40:30.822" v="15349" actId="20577"/>
          <ac:spMkLst>
            <pc:docMk/>
            <pc:sldMk cId="361387960" sldId="385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39:23.691" v="15043" actId="14100"/>
          <ac:spMkLst>
            <pc:docMk/>
            <pc:sldMk cId="361387960" sldId="385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0:22.842" v="15345" actId="14100"/>
          <ac:spMkLst>
            <pc:docMk/>
            <pc:sldMk cId="361387960" sldId="385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39:16.154" v="15041" actId="167"/>
          <ac:picMkLst>
            <pc:docMk/>
            <pc:sldMk cId="361387960" sldId="385"/>
            <ac:picMk id="3" creationId="{358FD020-AA32-4F34-A358-6FCE35B9CCA1}"/>
          </ac:picMkLst>
        </pc:picChg>
        <pc:picChg chg="del">
          <ac:chgData name="Clarissa Cardoso Oesselmann" userId="b87c2a55-9b24-45ce-ae0e-222d3900d5d9" providerId="ADAL" clId="{0D82DC01-1D2B-421C-94DD-5E4C6B7C8417}" dt="2019-07-09T20:38:58.805" v="15039" actId="478"/>
          <ac:picMkLst>
            <pc:docMk/>
            <pc:sldMk cId="361387960" sldId="385"/>
            <ac:picMk id="12" creationId="{0E8BFB21-2C58-438D-99A7-D4EAA75C197F}"/>
          </ac:picMkLst>
        </pc:picChg>
        <pc:cxnChg chg="mod">
          <ac:chgData name="Clarissa Cardoso Oesselmann" userId="b87c2a55-9b24-45ce-ae0e-222d3900d5d9" providerId="ADAL" clId="{0D82DC01-1D2B-421C-94DD-5E4C6B7C8417}" dt="2019-07-09T20:40:22.842" v="15345" actId="14100"/>
          <ac:cxnSpMkLst>
            <pc:docMk/>
            <pc:sldMk cId="361387960" sldId="385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41:48.153" v="15419" actId="14100"/>
        <pc:sldMkLst>
          <pc:docMk/>
          <pc:sldMk cId="2755691418" sldId="386"/>
        </pc:sldMkLst>
        <pc:spChg chg="mod">
          <ac:chgData name="Clarissa Cardoso Oesselmann" userId="b87c2a55-9b24-45ce-ae0e-222d3900d5d9" providerId="ADAL" clId="{0D82DC01-1D2B-421C-94DD-5E4C6B7C8417}" dt="2019-07-09T20:40:39.331" v="15365" actId="20577"/>
          <ac:spMkLst>
            <pc:docMk/>
            <pc:sldMk cId="2755691418" sldId="386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41:27.673" v="15372" actId="1076"/>
          <ac:spMkLst>
            <pc:docMk/>
            <pc:sldMk cId="2755691418" sldId="386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1:48.153" v="15419" actId="14100"/>
          <ac:spMkLst>
            <pc:docMk/>
            <pc:sldMk cId="2755691418" sldId="386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40:52.995" v="15366" actId="478"/>
          <ac:picMkLst>
            <pc:docMk/>
            <pc:sldMk cId="2755691418" sldId="386"/>
            <ac:picMk id="3" creationId="{358FD020-AA32-4F34-A358-6FCE35B9CCA1}"/>
          </ac:picMkLst>
        </pc:picChg>
        <pc:picChg chg="add mod ord">
          <ac:chgData name="Clarissa Cardoso Oesselmann" userId="b87c2a55-9b24-45ce-ae0e-222d3900d5d9" providerId="ADAL" clId="{0D82DC01-1D2B-421C-94DD-5E4C6B7C8417}" dt="2019-07-09T20:41:09.445" v="15368" actId="167"/>
          <ac:picMkLst>
            <pc:docMk/>
            <pc:sldMk cId="2755691418" sldId="386"/>
            <ac:picMk id="4" creationId="{066B6A45-35BA-4043-93B9-BCD646074BA8}"/>
          </ac:picMkLst>
        </pc:picChg>
        <pc:cxnChg chg="mod">
          <ac:chgData name="Clarissa Cardoso Oesselmann" userId="b87c2a55-9b24-45ce-ae0e-222d3900d5d9" providerId="ADAL" clId="{0D82DC01-1D2B-421C-94DD-5E4C6B7C8417}" dt="2019-07-09T20:41:48.153" v="15419" actId="14100"/>
          <ac:cxnSpMkLst>
            <pc:docMk/>
            <pc:sldMk cId="2755691418" sldId="386"/>
            <ac:cxnSpMk id="16" creationId="{102955A3-288F-433E-BDD1-FE4109C5AAA3}"/>
          </ac:cxnSpMkLst>
        </pc:cxnChg>
      </pc:sldChg>
      <pc:sldChg chg="modSp add">
        <pc:chgData name="Clarissa Cardoso Oesselmann" userId="b87c2a55-9b24-45ce-ae0e-222d3900d5d9" providerId="ADAL" clId="{0D82DC01-1D2B-421C-94DD-5E4C6B7C8417}" dt="2019-07-09T20:42:07.849" v="15454" actId="14100"/>
        <pc:sldMkLst>
          <pc:docMk/>
          <pc:sldMk cId="2038176964" sldId="387"/>
        </pc:sldMkLst>
        <pc:spChg chg="mod">
          <ac:chgData name="Clarissa Cardoso Oesselmann" userId="b87c2a55-9b24-45ce-ae0e-222d3900d5d9" providerId="ADAL" clId="{0D82DC01-1D2B-421C-94DD-5E4C6B7C8417}" dt="2019-07-09T20:41:57.497" v="15422" actId="14100"/>
          <ac:spMkLst>
            <pc:docMk/>
            <pc:sldMk cId="2038176964" sldId="387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2:07.849" v="15454" actId="14100"/>
          <ac:spMkLst>
            <pc:docMk/>
            <pc:sldMk cId="2038176964" sldId="387"/>
            <ac:spMk id="18" creationId="{C8E6593E-A9B8-47FA-A6D4-3A2B9A167835}"/>
          </ac:spMkLst>
        </pc:spChg>
        <pc:cxnChg chg="mod">
          <ac:chgData name="Clarissa Cardoso Oesselmann" userId="b87c2a55-9b24-45ce-ae0e-222d3900d5d9" providerId="ADAL" clId="{0D82DC01-1D2B-421C-94DD-5E4C6B7C8417}" dt="2019-07-09T20:42:07.849" v="15454" actId="14100"/>
          <ac:cxnSpMkLst>
            <pc:docMk/>
            <pc:sldMk cId="2038176964" sldId="387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43:45.344" v="15479" actId="14100"/>
        <pc:sldMkLst>
          <pc:docMk/>
          <pc:sldMk cId="289340698" sldId="388"/>
        </pc:sldMkLst>
        <pc:spChg chg="mod">
          <ac:chgData name="Clarissa Cardoso Oesselmann" userId="b87c2a55-9b24-45ce-ae0e-222d3900d5d9" providerId="ADAL" clId="{0D82DC01-1D2B-421C-94DD-5E4C6B7C8417}" dt="2019-07-09T20:43:37.569" v="15477" actId="1038"/>
          <ac:spMkLst>
            <pc:docMk/>
            <pc:sldMk cId="289340698" sldId="388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3:42.464" v="15478" actId="1076"/>
          <ac:spMkLst>
            <pc:docMk/>
            <pc:sldMk cId="289340698" sldId="388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42:43.923" v="15458" actId="478"/>
          <ac:picMkLst>
            <pc:docMk/>
            <pc:sldMk cId="289340698" sldId="388"/>
            <ac:picMk id="3" creationId="{358FD020-AA32-4F34-A358-6FCE35B9CCA1}"/>
          </ac:picMkLst>
        </pc:picChg>
        <pc:picChg chg="add mod ord">
          <ac:chgData name="Clarissa Cardoso Oesselmann" userId="b87c2a55-9b24-45ce-ae0e-222d3900d5d9" providerId="ADAL" clId="{0D82DC01-1D2B-421C-94DD-5E4C6B7C8417}" dt="2019-07-09T20:42:57.284" v="15460" actId="167"/>
          <ac:picMkLst>
            <pc:docMk/>
            <pc:sldMk cId="289340698" sldId="388"/>
            <ac:picMk id="4" creationId="{45C14AF2-455A-4A75-9CDD-AE20D4059083}"/>
          </ac:picMkLst>
        </pc:picChg>
        <pc:cxnChg chg="mod">
          <ac:chgData name="Clarissa Cardoso Oesselmann" userId="b87c2a55-9b24-45ce-ae0e-222d3900d5d9" providerId="ADAL" clId="{0D82DC01-1D2B-421C-94DD-5E4C6B7C8417}" dt="2019-07-09T20:43:45.344" v="15479" actId="14100"/>
          <ac:cxnSpMkLst>
            <pc:docMk/>
            <pc:sldMk cId="289340698" sldId="388"/>
            <ac:cxnSpMk id="16" creationId="{102955A3-288F-433E-BDD1-FE4109C5AAA3}"/>
          </ac:cxnSpMkLst>
        </pc:cxnChg>
      </pc:sldChg>
      <pc:sldChg chg="add del">
        <pc:chgData name="Clarissa Cardoso Oesselmann" userId="b87c2a55-9b24-45ce-ae0e-222d3900d5d9" providerId="ADAL" clId="{0D82DC01-1D2B-421C-94DD-5E4C6B7C8417}" dt="2019-07-09T20:42:35.488" v="15456" actId="2696"/>
        <pc:sldMkLst>
          <pc:docMk/>
          <pc:sldMk cId="3115543586" sldId="388"/>
        </pc:sldMkLst>
      </pc:sldChg>
      <pc:sldChg chg="add">
        <pc:chgData name="Clarissa Cardoso Oesselmann" userId="b87c2a55-9b24-45ce-ae0e-222d3900d5d9" providerId="ADAL" clId="{0D82DC01-1D2B-421C-94DD-5E4C6B7C8417}" dt="2019-07-09T20:43:49.769" v="15480"/>
        <pc:sldMkLst>
          <pc:docMk/>
          <pc:sldMk cId="2320323857" sldId="389"/>
        </pc:sldMkLst>
      </pc:sldChg>
      <pc:sldChg chg="addSp delSp modSp add">
        <pc:chgData name="Clarissa Cardoso Oesselmann" userId="b87c2a55-9b24-45ce-ae0e-222d3900d5d9" providerId="ADAL" clId="{0D82DC01-1D2B-421C-94DD-5E4C6B7C8417}" dt="2019-07-09T20:44:51.906" v="15536" actId="20577"/>
        <pc:sldMkLst>
          <pc:docMk/>
          <pc:sldMk cId="1797629793" sldId="390"/>
        </pc:sldMkLst>
        <pc:spChg chg="mod">
          <ac:chgData name="Clarissa Cardoso Oesselmann" userId="b87c2a55-9b24-45ce-ae0e-222d3900d5d9" providerId="ADAL" clId="{0D82DC01-1D2B-421C-94DD-5E4C6B7C8417}" dt="2019-07-09T20:44:13.250" v="15492" actId="20577"/>
          <ac:spMkLst>
            <pc:docMk/>
            <pc:sldMk cId="1797629793" sldId="390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44:34.623" v="15495" actId="14100"/>
          <ac:spMkLst>
            <pc:docMk/>
            <pc:sldMk cId="1797629793" sldId="390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4:51.906" v="15536" actId="20577"/>
          <ac:spMkLst>
            <pc:docMk/>
            <pc:sldMk cId="1797629793" sldId="390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44:31.672" v="15494" actId="167"/>
          <ac:picMkLst>
            <pc:docMk/>
            <pc:sldMk cId="1797629793" sldId="390"/>
            <ac:picMk id="3" creationId="{1E510181-DD8B-4FCA-BC12-D60E9DAF259C}"/>
          </ac:picMkLst>
        </pc:picChg>
        <pc:picChg chg="del">
          <ac:chgData name="Clarissa Cardoso Oesselmann" userId="b87c2a55-9b24-45ce-ae0e-222d3900d5d9" providerId="ADAL" clId="{0D82DC01-1D2B-421C-94DD-5E4C6B7C8417}" dt="2019-07-09T20:44:10.083" v="15482" actId="478"/>
          <ac:picMkLst>
            <pc:docMk/>
            <pc:sldMk cId="1797629793" sldId="390"/>
            <ac:picMk id="4" creationId="{45C14AF2-455A-4A75-9CDD-AE20D4059083}"/>
          </ac:picMkLst>
        </pc:picChg>
        <pc:cxnChg chg="mod">
          <ac:chgData name="Clarissa Cardoso Oesselmann" userId="b87c2a55-9b24-45ce-ae0e-222d3900d5d9" providerId="ADAL" clId="{0D82DC01-1D2B-421C-94DD-5E4C6B7C8417}" dt="2019-07-09T20:44:49.607" v="15535" actId="14100"/>
          <ac:cxnSpMkLst>
            <pc:docMk/>
            <pc:sldMk cId="1797629793" sldId="390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46:40.582" v="15773" actId="14100"/>
        <pc:sldMkLst>
          <pc:docMk/>
          <pc:sldMk cId="777691054" sldId="391"/>
        </pc:sldMkLst>
        <pc:spChg chg="mod">
          <ac:chgData name="Clarissa Cardoso Oesselmann" userId="b87c2a55-9b24-45ce-ae0e-222d3900d5d9" providerId="ADAL" clId="{0D82DC01-1D2B-421C-94DD-5E4C6B7C8417}" dt="2019-07-09T20:45:10.224" v="15540" actId="20577"/>
          <ac:spMkLst>
            <pc:docMk/>
            <pc:sldMk cId="777691054" sldId="391"/>
            <ac:spMk id="8" creationId="{68685B9A-8948-4FF7-84C2-2609BEC1C4F7}"/>
          </ac:spMkLst>
        </pc:spChg>
        <pc:spChg chg="mod">
          <ac:chgData name="Clarissa Cardoso Oesselmann" userId="b87c2a55-9b24-45ce-ae0e-222d3900d5d9" providerId="ADAL" clId="{0D82DC01-1D2B-421C-94DD-5E4C6B7C8417}" dt="2019-07-09T20:45:37.294" v="15545" actId="14100"/>
          <ac:spMkLst>
            <pc:docMk/>
            <pc:sldMk cId="777691054" sldId="391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6:40.582" v="15773" actId="14100"/>
          <ac:spMkLst>
            <pc:docMk/>
            <pc:sldMk cId="777691054" sldId="391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45:01.058" v="15538" actId="478"/>
          <ac:picMkLst>
            <pc:docMk/>
            <pc:sldMk cId="777691054" sldId="391"/>
            <ac:picMk id="3" creationId="{1E510181-DD8B-4FCA-BC12-D60E9DAF259C}"/>
          </ac:picMkLst>
        </pc:picChg>
        <pc:picChg chg="add mod ord">
          <ac:chgData name="Clarissa Cardoso Oesselmann" userId="b87c2a55-9b24-45ce-ae0e-222d3900d5d9" providerId="ADAL" clId="{0D82DC01-1D2B-421C-94DD-5E4C6B7C8417}" dt="2019-07-09T20:45:28.120" v="15542" actId="167"/>
          <ac:picMkLst>
            <pc:docMk/>
            <pc:sldMk cId="777691054" sldId="391"/>
            <ac:picMk id="4" creationId="{A36B2DB6-EA4E-4D33-AB4E-2DBB829866F2}"/>
          </ac:picMkLst>
        </pc:picChg>
        <pc:cxnChg chg="mod">
          <ac:chgData name="Clarissa Cardoso Oesselmann" userId="b87c2a55-9b24-45ce-ae0e-222d3900d5d9" providerId="ADAL" clId="{0D82DC01-1D2B-421C-94DD-5E4C6B7C8417}" dt="2019-07-09T20:46:40.582" v="15773" actId="14100"/>
          <ac:cxnSpMkLst>
            <pc:docMk/>
            <pc:sldMk cId="777691054" sldId="391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48:04.125" v="15886" actId="14100"/>
        <pc:sldMkLst>
          <pc:docMk/>
          <pc:sldMk cId="1610170357" sldId="392"/>
        </pc:sldMkLst>
        <pc:spChg chg="mod">
          <ac:chgData name="Clarissa Cardoso Oesselmann" userId="b87c2a55-9b24-45ce-ae0e-222d3900d5d9" providerId="ADAL" clId="{0D82DC01-1D2B-421C-94DD-5E4C6B7C8417}" dt="2019-07-09T20:47:40.693" v="15779" actId="14100"/>
          <ac:spMkLst>
            <pc:docMk/>
            <pc:sldMk cId="1610170357" sldId="392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8:04.125" v="15886" actId="14100"/>
          <ac:spMkLst>
            <pc:docMk/>
            <pc:sldMk cId="1610170357" sldId="392"/>
            <ac:spMk id="18" creationId="{C8E6593E-A9B8-47FA-A6D4-3A2B9A167835}"/>
          </ac:spMkLst>
        </pc:spChg>
        <pc:picChg chg="add mod ord">
          <ac:chgData name="Clarissa Cardoso Oesselmann" userId="b87c2a55-9b24-45ce-ae0e-222d3900d5d9" providerId="ADAL" clId="{0D82DC01-1D2B-421C-94DD-5E4C6B7C8417}" dt="2019-07-09T20:47:34.167" v="15777" actId="167"/>
          <ac:picMkLst>
            <pc:docMk/>
            <pc:sldMk cId="1610170357" sldId="392"/>
            <ac:picMk id="3" creationId="{579F9A1F-3868-4683-899A-97D7E0CE2A29}"/>
          </ac:picMkLst>
        </pc:picChg>
        <pc:picChg chg="del">
          <ac:chgData name="Clarissa Cardoso Oesselmann" userId="b87c2a55-9b24-45ce-ae0e-222d3900d5d9" providerId="ADAL" clId="{0D82DC01-1D2B-421C-94DD-5E4C6B7C8417}" dt="2019-07-09T20:47:20.672" v="15775" actId="478"/>
          <ac:picMkLst>
            <pc:docMk/>
            <pc:sldMk cId="1610170357" sldId="392"/>
            <ac:picMk id="4" creationId="{A36B2DB6-EA4E-4D33-AB4E-2DBB829866F2}"/>
          </ac:picMkLst>
        </pc:picChg>
        <pc:cxnChg chg="mod">
          <ac:chgData name="Clarissa Cardoso Oesselmann" userId="b87c2a55-9b24-45ce-ae0e-222d3900d5d9" providerId="ADAL" clId="{0D82DC01-1D2B-421C-94DD-5E4C6B7C8417}" dt="2019-07-09T20:48:04.125" v="15886" actId="14100"/>
          <ac:cxnSpMkLst>
            <pc:docMk/>
            <pc:sldMk cId="1610170357" sldId="392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49:50.004" v="16186" actId="14100"/>
        <pc:sldMkLst>
          <pc:docMk/>
          <pc:sldMk cId="285665299" sldId="393"/>
        </pc:sldMkLst>
        <pc:spChg chg="mod">
          <ac:chgData name="Clarissa Cardoso Oesselmann" userId="b87c2a55-9b24-45ce-ae0e-222d3900d5d9" providerId="ADAL" clId="{0D82DC01-1D2B-421C-94DD-5E4C6B7C8417}" dt="2019-07-09T20:48:47.069" v="15894" actId="14100"/>
          <ac:spMkLst>
            <pc:docMk/>
            <pc:sldMk cId="285665299" sldId="393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49:50.004" v="16186" actId="14100"/>
          <ac:spMkLst>
            <pc:docMk/>
            <pc:sldMk cId="285665299" sldId="393"/>
            <ac:spMk id="18" creationId="{C8E6593E-A9B8-47FA-A6D4-3A2B9A167835}"/>
          </ac:spMkLst>
        </pc:spChg>
        <pc:picChg chg="del">
          <ac:chgData name="Clarissa Cardoso Oesselmann" userId="b87c2a55-9b24-45ce-ae0e-222d3900d5d9" providerId="ADAL" clId="{0D82DC01-1D2B-421C-94DD-5E4C6B7C8417}" dt="2019-07-09T20:48:24.351" v="15888" actId="478"/>
          <ac:picMkLst>
            <pc:docMk/>
            <pc:sldMk cId="285665299" sldId="393"/>
            <ac:picMk id="3" creationId="{579F9A1F-3868-4683-899A-97D7E0CE2A29}"/>
          </ac:picMkLst>
        </pc:picChg>
        <pc:picChg chg="add mod ord">
          <ac:chgData name="Clarissa Cardoso Oesselmann" userId="b87c2a55-9b24-45ce-ae0e-222d3900d5d9" providerId="ADAL" clId="{0D82DC01-1D2B-421C-94DD-5E4C6B7C8417}" dt="2019-07-09T20:48:40.621" v="15892" actId="1076"/>
          <ac:picMkLst>
            <pc:docMk/>
            <pc:sldMk cId="285665299" sldId="393"/>
            <ac:picMk id="4" creationId="{CB038777-12DA-4FF2-AD9B-FA66D00CA765}"/>
          </ac:picMkLst>
        </pc:picChg>
        <pc:cxnChg chg="mod">
          <ac:chgData name="Clarissa Cardoso Oesselmann" userId="b87c2a55-9b24-45ce-ae0e-222d3900d5d9" providerId="ADAL" clId="{0D82DC01-1D2B-421C-94DD-5E4C6B7C8417}" dt="2019-07-09T20:49:50.004" v="16186" actId="14100"/>
          <ac:cxnSpMkLst>
            <pc:docMk/>
            <pc:sldMk cId="285665299" sldId="393"/>
            <ac:cxnSpMk id="16" creationId="{102955A3-288F-433E-BDD1-FE4109C5AAA3}"/>
          </ac:cxnSpMkLst>
        </pc:cxnChg>
      </pc:sldChg>
      <pc:sldChg chg="addSp delSp modSp add">
        <pc:chgData name="Clarissa Cardoso Oesselmann" userId="b87c2a55-9b24-45ce-ae0e-222d3900d5d9" providerId="ADAL" clId="{0D82DC01-1D2B-421C-94DD-5E4C6B7C8417}" dt="2019-07-09T20:50:32.828" v="16253" actId="478"/>
        <pc:sldMkLst>
          <pc:docMk/>
          <pc:sldMk cId="3022578582" sldId="394"/>
        </pc:sldMkLst>
        <pc:spChg chg="add del">
          <ac:chgData name="Clarissa Cardoso Oesselmann" userId="b87c2a55-9b24-45ce-ae0e-222d3900d5d9" providerId="ADAL" clId="{0D82DC01-1D2B-421C-94DD-5E4C6B7C8417}" dt="2019-07-09T20:50:32.828" v="16253" actId="478"/>
          <ac:spMkLst>
            <pc:docMk/>
            <pc:sldMk cId="3022578582" sldId="394"/>
            <ac:spMk id="17" creationId="{2C1D8CFB-7759-490B-8BA8-2DFF510F92CA}"/>
          </ac:spMkLst>
        </pc:spChg>
        <pc:spChg chg="mod">
          <ac:chgData name="Clarissa Cardoso Oesselmann" userId="b87c2a55-9b24-45ce-ae0e-222d3900d5d9" providerId="ADAL" clId="{0D82DC01-1D2B-421C-94DD-5E4C6B7C8417}" dt="2019-07-09T20:50:17.652" v="16249" actId="14100"/>
          <ac:spMkLst>
            <pc:docMk/>
            <pc:sldMk cId="3022578582" sldId="394"/>
            <ac:spMk id="18" creationId="{C8E6593E-A9B8-47FA-A6D4-3A2B9A167835}"/>
          </ac:spMkLst>
        </pc:spChg>
        <pc:picChg chg="add del">
          <ac:chgData name="Clarissa Cardoso Oesselmann" userId="b87c2a55-9b24-45ce-ae0e-222d3900d5d9" providerId="ADAL" clId="{0D82DC01-1D2B-421C-94DD-5E4C6B7C8417}" dt="2019-07-09T20:50:26.574" v="16252" actId="478"/>
          <ac:picMkLst>
            <pc:docMk/>
            <pc:sldMk cId="3022578582" sldId="394"/>
            <ac:picMk id="4" creationId="{CB038777-12DA-4FF2-AD9B-FA66D00CA765}"/>
          </ac:picMkLst>
        </pc:picChg>
        <pc:cxnChg chg="del mod">
          <ac:chgData name="Clarissa Cardoso Oesselmann" userId="b87c2a55-9b24-45ce-ae0e-222d3900d5d9" providerId="ADAL" clId="{0D82DC01-1D2B-421C-94DD-5E4C6B7C8417}" dt="2019-07-09T20:50:19.646" v="16250" actId="478"/>
          <ac:cxnSpMkLst>
            <pc:docMk/>
            <pc:sldMk cId="3022578582" sldId="394"/>
            <ac:cxnSpMk id="16" creationId="{102955A3-288F-433E-BDD1-FE4109C5AAA3}"/>
          </ac:cxnSpMkLst>
        </pc:cxnChg>
      </pc:sldChg>
      <pc:sldMasterChg chg="delSldLayout">
        <pc:chgData name="Clarissa Cardoso Oesselmann" userId="b87c2a55-9b24-45ce-ae0e-222d3900d5d9" providerId="ADAL" clId="{0D82DC01-1D2B-421C-94DD-5E4C6B7C8417}" dt="2019-07-09T19:01:31.461" v="8407" actId="2696"/>
        <pc:sldMasterMkLst>
          <pc:docMk/>
          <pc:sldMasterMk cId="0" sldId="2147483662"/>
        </pc:sldMasterMkLst>
        <pc:sldLayoutChg chg="del">
          <pc:chgData name="Clarissa Cardoso Oesselmann" userId="b87c2a55-9b24-45ce-ae0e-222d3900d5d9" providerId="ADAL" clId="{0D82DC01-1D2B-421C-94DD-5E4C6B7C8417}" dt="2019-07-09T19:01:31.461" v="8407" actId="2696"/>
          <pc:sldLayoutMkLst>
            <pc:docMk/>
            <pc:sldMasterMk cId="0" sldId="2147483662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3512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96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56515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1709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85195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68373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5367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50724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25110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47682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2879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20503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58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86272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64214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98074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2573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1878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5133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86461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29293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59776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63860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408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11966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56989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07109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8210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25981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6722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45192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44473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23635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37215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2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41146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51251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19704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86415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08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461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45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9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116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83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50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859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83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424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438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939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900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19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150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38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841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88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53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278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27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7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504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647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302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255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9626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1811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52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3110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894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68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404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216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643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616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5955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6571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882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35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21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1744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9697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8361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232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1124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652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759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939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1478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64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25942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1995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5350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5898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1087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7525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6475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6114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170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7934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97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36688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1015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4545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4426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0833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6362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553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0062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2023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3337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11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97110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387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38752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68762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51628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872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50875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26337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2918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26667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92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95248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7022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92047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982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4330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3463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83980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334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18633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58972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4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 (Anatel Verde)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 (Anatel Verde)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 (Anatel Verde)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m/Agradecimento">
  <p:cSld name="Fim/Agradeciment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307839" y="5182208"/>
            <a:ext cx="9693005" cy="112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43339" y="2852937"/>
            <a:ext cx="12002691" cy="114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(Anatel Verde)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 (Anatel Verde)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3084" y="306896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63084" y="155679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41" name="Google Shape;41;p6"/>
          <p:cNvSpPr/>
          <p:nvPr/>
        </p:nvSpPr>
        <p:spPr>
          <a:xfrm>
            <a:off x="1007435" y="3068961"/>
            <a:ext cx="10369152" cy="45719"/>
          </a:xfrm>
          <a:prstGeom prst="rect">
            <a:avLst/>
          </a:prstGeom>
          <a:solidFill>
            <a:srgbClr val="E19A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(Anatel Verde)">
  <p:cSld name="Citação (Anatel Verde)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3084" y="292494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E7C1C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963084" y="4293097"/>
            <a:ext cx="10363200" cy="85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 (Anatel Verde)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7C1C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 (Anatel Verde)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BE7C1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BE7C1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 (Anatel Verde)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(Anatel Verde)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 (Anatel Verde)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107987-723F-4DA6-B848-1030B1AB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71154"/>
            <a:ext cx="10202699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  <a:endCxn id="18" idx="2"/>
          </p:cNvCxnSpPr>
          <p:nvPr/>
        </p:nvCxnSpPr>
        <p:spPr>
          <a:xfrm rot="10800000">
            <a:off x="3879910" y="3243104"/>
            <a:ext cx="1712034" cy="107154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id="{1AC0D09D-A350-4C50-9728-4C21D76DF275}"/>
              </a:ext>
            </a:extLst>
          </p:cNvPr>
          <p:cNvSpPr/>
          <p:nvPr/>
        </p:nvSpPr>
        <p:spPr>
          <a:xfrm>
            <a:off x="1021980" y="2401440"/>
            <a:ext cx="1905668" cy="29103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27648" y="2451016"/>
            <a:ext cx="1904523" cy="7920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5591944" y="3789040"/>
            <a:ext cx="2897681" cy="105122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Menu do Controle de Desempenho.</a:t>
            </a: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Acesso às funcionalidades de Associar Processos a Filas, Distribuição e Meus Processos.</a:t>
            </a:r>
            <a:endParaRPr lang="pt-BR" sz="120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AB679C08-B4C7-4664-8F03-53E63C53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95" y="2300130"/>
            <a:ext cx="6335009" cy="2257740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221057" y="2790534"/>
            <a:ext cx="984230" cy="720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8205287" y="2656123"/>
            <a:ext cx="527512" cy="2688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4860765" y="2611364"/>
            <a:ext cx="2339235" cy="41283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Salvar para Associar os Processos à Fila.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02763110"/>
      </p:ext>
    </p:extLst>
  </p:cSld>
  <p:clrMapOvr>
    <a:masterClrMapping/>
  </p:clrMapOvr>
  <p:transition spd="slow">
    <p:push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64DF08-7E0A-49AB-83F7-F5C67031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652075"/>
            <a:ext cx="10212225" cy="5553850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679251" y="3790093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Revisão fica disponível para Consulta.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79888"/>
      </p:ext>
    </p:extLst>
  </p:cSld>
  <p:clrMapOvr>
    <a:masterClrMapping/>
  </p:clrMapOvr>
  <p:transition spd="slow">
    <p:push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7A6D1EFF-AD95-40E3-AC99-6B5D3E08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87054759-BE76-4419-A44A-B68025ADA4C0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V="1">
            <a:off x="6446504" y="3623185"/>
            <a:ext cx="1539087" cy="171242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711D816D-C45E-4557-BB51-1313ED781600}"/>
              </a:ext>
            </a:extLst>
          </p:cNvPr>
          <p:cNvSpPr/>
          <p:nvPr/>
        </p:nvSpPr>
        <p:spPr>
          <a:xfrm>
            <a:off x="5326096" y="3498139"/>
            <a:ext cx="2067481" cy="21171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3734798A-54B3-43D9-9F6D-0F8CD777D7AF}"/>
              </a:ext>
            </a:extLst>
          </p:cNvPr>
          <p:cNvSpPr txBox="1">
            <a:spLocks/>
          </p:cNvSpPr>
          <p:nvPr/>
        </p:nvSpPr>
        <p:spPr>
          <a:xfrm>
            <a:off x="6494993" y="5248938"/>
            <a:ext cx="3154528" cy="4726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entrar no status “Em Correção de Análise”, a tela de Análise fica aberta para Edição.</a:t>
            </a:r>
          </a:p>
        </p:txBody>
      </p:sp>
      <p:cxnSp>
        <p:nvCxnSpPr>
          <p:cNvPr id="12" name="Google Shape;189;p30">
            <a:extLst>
              <a:ext uri="{FF2B5EF4-FFF2-40B4-BE49-F238E27FC236}">
                <a16:creationId xmlns:a16="http://schemas.microsoft.com/office/drawing/2014/main" id="{C1706774-C334-4A1A-B373-91B23588BA0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9300693" y="2095467"/>
            <a:ext cx="348828" cy="3389771"/>
          </a:xfrm>
          <a:prstGeom prst="bentConnector4">
            <a:avLst>
              <a:gd name="adj1" fmla="val -65534"/>
              <a:gd name="adj2" fmla="val 53485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147BFE67-944A-4A8F-B59E-12DC6E971994}"/>
              </a:ext>
            </a:extLst>
          </p:cNvPr>
          <p:cNvSpPr/>
          <p:nvPr/>
        </p:nvSpPr>
        <p:spPr>
          <a:xfrm>
            <a:off x="9012909" y="1935958"/>
            <a:ext cx="575568" cy="15950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639437"/>
      </p:ext>
    </p:extLst>
  </p:cSld>
  <p:clrMapOvr>
    <a:masterClrMapping/>
  </p:clrMapOvr>
  <p:transition spd="slow">
    <p:push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D856FD-CD33-4D4E-BA35-DD227BFF0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18733"/>
            <a:ext cx="10193173" cy="562053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0;p30">
            <a:extLst>
              <a:ext uri="{FF2B5EF4-FFF2-40B4-BE49-F238E27FC236}">
                <a16:creationId xmlns:a16="http://schemas.microsoft.com/office/drawing/2014/main" id="{B83FAF88-FCF8-45DA-AD73-32B6785A342B}"/>
              </a:ext>
            </a:extLst>
          </p:cNvPr>
          <p:cNvSpPr txBox="1">
            <a:spLocks/>
          </p:cNvSpPr>
          <p:nvPr/>
        </p:nvSpPr>
        <p:spPr>
          <a:xfrm>
            <a:off x="5772182" y="1617464"/>
            <a:ext cx="3154528" cy="4726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tela de Análise fica disponível para edição e com as mesmas funcionalidades anteriores.</a:t>
            </a:r>
          </a:p>
        </p:txBody>
      </p:sp>
    </p:spTree>
    <p:extLst>
      <p:ext uri="{BB962C8B-B14F-4D97-AF65-F5344CB8AC3E}">
        <p14:creationId xmlns:p14="http://schemas.microsoft.com/office/powerpoint/2010/main" val="433946162"/>
      </p:ext>
    </p:extLst>
  </p:cSld>
  <p:clrMapOvr>
    <a:masterClrMapping/>
  </p:clrMapOvr>
  <p:transition spd="slow">
    <p:push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D856FD-CD33-4D4E-BA35-DD227BFF0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18733"/>
            <a:ext cx="10193173" cy="562053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5EC2262C-EDB4-4758-8503-CDE9CFAEC53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8325818" y="1862281"/>
            <a:ext cx="713679" cy="3464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9A013CB6-D58C-40CF-8DEF-06C612369BBF}"/>
              </a:ext>
            </a:extLst>
          </p:cNvPr>
          <p:cNvSpPr/>
          <p:nvPr/>
        </p:nvSpPr>
        <p:spPr>
          <a:xfrm>
            <a:off x="9039497" y="1756425"/>
            <a:ext cx="496389" cy="21171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55E01B31-54A6-47FE-9F87-E0F79217E4B3}"/>
              </a:ext>
            </a:extLst>
          </p:cNvPr>
          <p:cNvSpPr txBox="1">
            <a:spLocks/>
          </p:cNvSpPr>
          <p:nvPr/>
        </p:nvSpPr>
        <p:spPr>
          <a:xfrm>
            <a:off x="5171290" y="1756425"/>
            <a:ext cx="3154528" cy="28100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Existe um botão para consultar a Revisão.</a:t>
            </a:r>
          </a:p>
        </p:txBody>
      </p:sp>
    </p:spTree>
    <p:extLst>
      <p:ext uri="{BB962C8B-B14F-4D97-AF65-F5344CB8AC3E}">
        <p14:creationId xmlns:p14="http://schemas.microsoft.com/office/powerpoint/2010/main" val="3775142443"/>
      </p:ext>
    </p:extLst>
  </p:cSld>
  <p:clrMapOvr>
    <a:masterClrMapping/>
  </p:clrMapOvr>
  <p:transition spd="slow">
    <p:push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3A042D-39CF-4D8A-9007-515AB111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647312"/>
            <a:ext cx="10155067" cy="556337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5EC2262C-EDB4-4758-8503-CDE9CFAEC538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rot="10800000">
            <a:off x="8863724" y="3805030"/>
            <a:ext cx="505534" cy="9552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9A013CB6-D58C-40CF-8DEF-06C612369BBF}"/>
              </a:ext>
            </a:extLst>
          </p:cNvPr>
          <p:cNvSpPr/>
          <p:nvPr/>
        </p:nvSpPr>
        <p:spPr>
          <a:xfrm>
            <a:off x="1524000" y="1399372"/>
            <a:ext cx="7339724" cy="481131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55E01B31-54A6-47FE-9F87-E0F79217E4B3}"/>
              </a:ext>
            </a:extLst>
          </p:cNvPr>
          <p:cNvSpPr txBox="1">
            <a:spLocks/>
          </p:cNvSpPr>
          <p:nvPr/>
        </p:nvSpPr>
        <p:spPr>
          <a:xfrm>
            <a:off x="9369258" y="3664528"/>
            <a:ext cx="2309809" cy="47204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Revisão aparece em uma nova Janela.</a:t>
            </a:r>
          </a:p>
        </p:txBody>
      </p:sp>
    </p:spTree>
    <p:extLst>
      <p:ext uri="{BB962C8B-B14F-4D97-AF65-F5344CB8AC3E}">
        <p14:creationId xmlns:p14="http://schemas.microsoft.com/office/powerpoint/2010/main" val="4050973398"/>
      </p:ext>
    </p:extLst>
  </p:cSld>
  <p:clrMapOvr>
    <a:masterClrMapping/>
  </p:clrMapOvr>
  <p:transition spd="slow">
    <p:push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3A042D-39CF-4D8A-9007-515AB111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647312"/>
            <a:ext cx="10155067" cy="556337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5EC2262C-EDB4-4758-8503-CDE9CFAEC538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rot="10800000">
            <a:off x="8863724" y="3805030"/>
            <a:ext cx="505534" cy="9552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9A013CB6-D58C-40CF-8DEF-06C612369BBF}"/>
              </a:ext>
            </a:extLst>
          </p:cNvPr>
          <p:cNvSpPr/>
          <p:nvPr/>
        </p:nvSpPr>
        <p:spPr>
          <a:xfrm>
            <a:off x="1524000" y="1399372"/>
            <a:ext cx="7339724" cy="481131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55E01B31-54A6-47FE-9F87-E0F79217E4B3}"/>
              </a:ext>
            </a:extLst>
          </p:cNvPr>
          <p:cNvSpPr txBox="1">
            <a:spLocks/>
          </p:cNvSpPr>
          <p:nvPr/>
        </p:nvSpPr>
        <p:spPr>
          <a:xfrm>
            <a:off x="9369258" y="3664528"/>
            <a:ext cx="2309809" cy="47204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Revisão aparece em uma nova Janela.</a:t>
            </a:r>
          </a:p>
        </p:txBody>
      </p:sp>
    </p:spTree>
    <p:extLst>
      <p:ext uri="{BB962C8B-B14F-4D97-AF65-F5344CB8AC3E}">
        <p14:creationId xmlns:p14="http://schemas.microsoft.com/office/powerpoint/2010/main" val="3376560870"/>
      </p:ext>
    </p:extLst>
  </p:cSld>
  <p:clrMapOvr>
    <a:masterClrMapping/>
  </p:clrMapOvr>
  <p:transition spd="slow">
    <p:push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E069C3E-B9B2-4566-AEED-077694C4D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33022"/>
            <a:ext cx="10183646" cy="559195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5EC2262C-EDB4-4758-8503-CDE9CFAEC538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9320560" y="2457783"/>
            <a:ext cx="892203" cy="1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9A013CB6-D58C-40CF-8DEF-06C612369BBF}"/>
              </a:ext>
            </a:extLst>
          </p:cNvPr>
          <p:cNvSpPr/>
          <p:nvPr/>
        </p:nvSpPr>
        <p:spPr>
          <a:xfrm>
            <a:off x="9527177" y="1761247"/>
            <a:ext cx="478968" cy="25043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55E01B31-54A6-47FE-9F87-E0F79217E4B3}"/>
              </a:ext>
            </a:extLst>
          </p:cNvPr>
          <p:cNvSpPr txBox="1">
            <a:spLocks/>
          </p:cNvSpPr>
          <p:nvPr/>
        </p:nvSpPr>
        <p:spPr>
          <a:xfrm>
            <a:off x="8611756" y="2903884"/>
            <a:ext cx="2309809" cy="47204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as alterações realizadas a Análise deve ser Salva.</a:t>
            </a:r>
          </a:p>
        </p:txBody>
      </p:sp>
    </p:spTree>
    <p:extLst>
      <p:ext uri="{BB962C8B-B14F-4D97-AF65-F5344CB8AC3E}">
        <p14:creationId xmlns:p14="http://schemas.microsoft.com/office/powerpoint/2010/main" val="1021233001"/>
      </p:ext>
    </p:extLst>
  </p:cSld>
  <p:clrMapOvr>
    <a:masterClrMapping/>
  </p:clrMapOvr>
  <p:transition spd="slow">
    <p:push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FBD96C-E7C6-4E93-B66A-F737950C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685417"/>
            <a:ext cx="10155067" cy="548716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16200000" flipV="1">
            <a:off x="9258285" y="2598092"/>
            <a:ext cx="1373813" cy="2960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501055" y="1791309"/>
            <a:ext cx="592181" cy="2679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843713" y="3433043"/>
            <a:ext cx="2499046" cy="59902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 Correção da Análise o processo retorna para Revisão e é como se fosse uma Revisão nova.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50967"/>
      </p:ext>
    </p:extLst>
  </p:cSld>
  <p:clrMapOvr>
    <a:masterClrMapping/>
  </p:clrMapOvr>
  <p:transition spd="slow">
    <p:push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3C5253-F3A4-4D8D-B23E-71B5C383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23522"/>
            <a:ext cx="10202699" cy="541095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16200000" flipV="1">
            <a:off x="9258285" y="2598092"/>
            <a:ext cx="1373813" cy="2960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501055" y="1791309"/>
            <a:ext cx="592181" cy="2679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843713" y="3433043"/>
            <a:ext cx="2499046" cy="46839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revisão é feita novamente. E o encaminhamento é definido.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9C360759-678A-4097-8ED6-0E5AFCA88281}"/>
              </a:ext>
            </a:extLst>
          </p:cNvPr>
          <p:cNvSpPr/>
          <p:nvPr/>
        </p:nvSpPr>
        <p:spPr>
          <a:xfrm>
            <a:off x="5142415" y="5723229"/>
            <a:ext cx="1754774" cy="4112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89;p30">
            <a:extLst>
              <a:ext uri="{FF2B5EF4-FFF2-40B4-BE49-F238E27FC236}">
                <a16:creationId xmlns:a16="http://schemas.microsoft.com/office/drawing/2014/main" id="{8E7B2EDF-D4CC-4C57-AB45-36859C61A414}"/>
              </a:ext>
            </a:extLst>
          </p:cNvPr>
          <p:cNvCxnSpPr>
            <a:cxnSpLocks/>
            <a:stCxn id="18" idx="2"/>
            <a:endCxn id="10" idx="3"/>
          </p:cNvCxnSpPr>
          <p:nvPr/>
        </p:nvCxnSpPr>
        <p:spPr>
          <a:xfrm rot="5400000">
            <a:off x="7481507" y="3317123"/>
            <a:ext cx="2027413" cy="319604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91021212"/>
      </p:ext>
    </p:extLst>
  </p:cSld>
  <p:clrMapOvr>
    <a:masterClrMapping/>
  </p:clrMapOvr>
  <p:transition spd="slow">
    <p:push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67A202-B049-454C-A686-93CC50B02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66391"/>
            <a:ext cx="10183646" cy="5325218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rot="16200000" flipV="1">
            <a:off x="8433689" y="3702310"/>
            <a:ext cx="2314303" cy="124952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8933" y="2464526"/>
            <a:ext cx="3847145" cy="14107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966078" y="5484223"/>
            <a:ext cx="2499046" cy="97753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diferença quando o processo Volta para a Fila é que o processo poderá ser distribuído para a Correção da Análise para qualquer Analista da fila.</a:t>
            </a:r>
          </a:p>
        </p:txBody>
      </p:sp>
    </p:spTree>
    <p:extLst>
      <p:ext uri="{BB962C8B-B14F-4D97-AF65-F5344CB8AC3E}">
        <p14:creationId xmlns:p14="http://schemas.microsoft.com/office/powerpoint/2010/main" val="385497876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107987-723F-4DA6-B848-1030B1AB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71154"/>
            <a:ext cx="10202699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4904180" y="2687366"/>
            <a:ext cx="2487965" cy="13385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99656" y="2692268"/>
            <a:ext cx="1904523" cy="25790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392144" y="2161757"/>
            <a:ext cx="2897681" cy="105122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Distribuição</a:t>
            </a: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Visão Geral dos Processos da área que já estão em Fila e que podem ser distribuídos para tarefas.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074954236"/>
      </p:ext>
    </p:extLst>
  </p:cSld>
  <p:clrMapOvr>
    <a:masterClrMapping/>
  </p:clrMapOvr>
  <p:transition spd="slow">
    <p:push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DA1408-14E9-4EA0-B64A-0B3679E3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71154"/>
            <a:ext cx="10183646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rot="16200000" flipV="1">
            <a:off x="8433688" y="3702310"/>
            <a:ext cx="2314304" cy="124952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8933" y="2464526"/>
            <a:ext cx="3847145" cy="14107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966078" y="5484224"/>
            <a:ext cx="2499046" cy="68144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Mas quando é distribuído o processo possui as mesmas funcionalidades de quando Retorna para o Responsável.</a:t>
            </a:r>
          </a:p>
        </p:txBody>
      </p:sp>
    </p:spTree>
    <p:extLst>
      <p:ext uri="{BB962C8B-B14F-4D97-AF65-F5344CB8AC3E}">
        <p14:creationId xmlns:p14="http://schemas.microsoft.com/office/powerpoint/2010/main" val="1390748044"/>
      </p:ext>
    </p:extLst>
  </p:cSld>
  <p:clrMapOvr>
    <a:masterClrMapping/>
  </p:clrMapOvr>
  <p:transition spd="slow">
    <p:push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4FDFFE-45CC-410E-B32C-A745767F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42548"/>
            <a:ext cx="10193173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92F4C3AD-132D-40D7-9913-EAE025D8C88C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5400000" flipH="1" flipV="1">
            <a:off x="9320560" y="2457783"/>
            <a:ext cx="892203" cy="1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CBE31434-1EF6-4192-91C1-54E40E6ABE72}"/>
              </a:ext>
            </a:extLst>
          </p:cNvPr>
          <p:cNvSpPr/>
          <p:nvPr/>
        </p:nvSpPr>
        <p:spPr>
          <a:xfrm>
            <a:off x="9527177" y="1761247"/>
            <a:ext cx="478968" cy="25043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C9C9BF75-346F-4660-8D10-E9CABFE2B775}"/>
              </a:ext>
            </a:extLst>
          </p:cNvPr>
          <p:cNvSpPr txBox="1">
            <a:spLocks/>
          </p:cNvSpPr>
          <p:nvPr/>
        </p:nvSpPr>
        <p:spPr>
          <a:xfrm>
            <a:off x="8611756" y="2903884"/>
            <a:ext cx="2309809" cy="47204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as alterações realizadas a Análise deve ser Salva.</a:t>
            </a:r>
          </a:p>
        </p:txBody>
      </p:sp>
    </p:spTree>
    <p:extLst>
      <p:ext uri="{BB962C8B-B14F-4D97-AF65-F5344CB8AC3E}">
        <p14:creationId xmlns:p14="http://schemas.microsoft.com/office/powerpoint/2010/main" val="501777061"/>
      </p:ext>
    </p:extLst>
  </p:cSld>
  <p:clrMapOvr>
    <a:masterClrMapping/>
  </p:clrMapOvr>
  <p:transition spd="slow">
    <p:push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4FDFFE-45CC-410E-B32C-A745767F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42548"/>
            <a:ext cx="10193173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92F4C3AD-132D-40D7-9913-EAE025D8C88C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5400000" flipH="1" flipV="1">
            <a:off x="9320560" y="2457783"/>
            <a:ext cx="892203" cy="1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CBE31434-1EF6-4192-91C1-54E40E6ABE72}"/>
              </a:ext>
            </a:extLst>
          </p:cNvPr>
          <p:cNvSpPr/>
          <p:nvPr/>
        </p:nvSpPr>
        <p:spPr>
          <a:xfrm>
            <a:off x="9527177" y="1761247"/>
            <a:ext cx="478968" cy="25043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C9C9BF75-346F-4660-8D10-E9CABFE2B775}"/>
              </a:ext>
            </a:extLst>
          </p:cNvPr>
          <p:cNvSpPr txBox="1">
            <a:spLocks/>
          </p:cNvSpPr>
          <p:nvPr/>
        </p:nvSpPr>
        <p:spPr>
          <a:xfrm>
            <a:off x="8611756" y="2903884"/>
            <a:ext cx="2309809" cy="47204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as alterações realizadas a Análise deve ser Salva.</a:t>
            </a:r>
          </a:p>
        </p:txBody>
      </p:sp>
    </p:spTree>
    <p:extLst>
      <p:ext uri="{BB962C8B-B14F-4D97-AF65-F5344CB8AC3E}">
        <p14:creationId xmlns:p14="http://schemas.microsoft.com/office/powerpoint/2010/main" val="2250179795"/>
      </p:ext>
    </p:extLst>
  </p:cSld>
  <p:clrMapOvr>
    <a:masterClrMapping/>
  </p:clrMapOvr>
  <p:transition spd="slow">
    <p:push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A1906A-1DF9-4BF7-AABD-42DDB770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56864"/>
            <a:ext cx="10202699" cy="5344271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16200000" flipV="1">
            <a:off x="9275703" y="2667764"/>
            <a:ext cx="1373813" cy="2960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518473" y="1860981"/>
            <a:ext cx="592181" cy="2679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861131" y="3502715"/>
            <a:ext cx="2499046" cy="59902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 Correção da Análise o processo retorna para Revisão e é como se fosse uma Revisão nova.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49910"/>
      </p:ext>
    </p:extLst>
  </p:cSld>
  <p:clrMapOvr>
    <a:masterClrMapping/>
  </p:clrMapOvr>
  <p:transition spd="slow">
    <p:push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D54160-DD0F-4A3E-AAC3-4E12EF63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437732"/>
            <a:ext cx="10183646" cy="598253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2"/>
            <a:endCxn id="17" idx="1"/>
          </p:cNvCxnSpPr>
          <p:nvPr/>
        </p:nvCxnSpPr>
        <p:spPr>
          <a:xfrm rot="16200000" flipH="1">
            <a:off x="3568491" y="4643692"/>
            <a:ext cx="1972187" cy="116695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38062" y="6006261"/>
            <a:ext cx="1715584" cy="41400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2721584" y="3642051"/>
            <a:ext cx="2499046" cy="59902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Mesmo com algum Resultado com Justificativa o Fluxo do Processo pode ser Finalizado.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14158"/>
      </p:ext>
    </p:extLst>
  </p:cSld>
  <p:clrMapOvr>
    <a:masterClrMapping/>
  </p:clrMapOvr>
  <p:transition spd="slow">
    <p:push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D54160-DD0F-4A3E-AAC3-4E12EF63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437732"/>
            <a:ext cx="10183646" cy="598253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2"/>
            <a:endCxn id="17" idx="1"/>
          </p:cNvCxnSpPr>
          <p:nvPr/>
        </p:nvCxnSpPr>
        <p:spPr>
          <a:xfrm rot="16200000" flipH="1">
            <a:off x="3568491" y="4643692"/>
            <a:ext cx="1972187" cy="116695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38062" y="6006261"/>
            <a:ext cx="1715584" cy="41400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2721584" y="3642051"/>
            <a:ext cx="2499046" cy="59902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Mesmo com algum Resultado com Justificativa o Fluxo do Processo pode ser Finalizado.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6387"/>
      </p:ext>
    </p:extLst>
  </p:cSld>
  <p:clrMapOvr>
    <a:masterClrMapping/>
  </p:clrMapOvr>
  <p:transition spd="slow">
    <p:push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D30D61-3EB9-454F-B9AE-A842793E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80680"/>
            <a:ext cx="10193173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rot="5400000" flipH="1" flipV="1">
            <a:off x="9913842" y="4878113"/>
            <a:ext cx="907870" cy="304353"/>
          </a:xfrm>
          <a:prstGeom prst="bentConnector4">
            <a:avLst>
              <a:gd name="adj1" fmla="val 41607"/>
              <a:gd name="adj2" fmla="val 17511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1" y="4423954"/>
            <a:ext cx="5331353" cy="30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966078" y="5484224"/>
            <a:ext cx="2499046" cy="5930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Quando o Fluxo é Finalizado, o atendimento desse processo é considerado finalizado.</a:t>
            </a:r>
          </a:p>
        </p:txBody>
      </p:sp>
    </p:spTree>
    <p:extLst>
      <p:ext uri="{BB962C8B-B14F-4D97-AF65-F5344CB8AC3E}">
        <p14:creationId xmlns:p14="http://schemas.microsoft.com/office/powerpoint/2010/main" val="1484789147"/>
      </p:ext>
    </p:extLst>
  </p:cSld>
  <p:clrMapOvr>
    <a:masterClrMapping/>
  </p:clrMapOvr>
  <p:transition spd="slow">
    <p:push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B04CDC7-8869-4397-BE88-9349C000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80680"/>
            <a:ext cx="10193173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rot="16200000" flipV="1">
            <a:off x="8433689" y="3702310"/>
            <a:ext cx="2314303" cy="124952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8933" y="2464526"/>
            <a:ext cx="3847145" cy="14107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966078" y="5484223"/>
            <a:ext cx="2499046" cy="97753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Como no Encaminhamento da Análise havia sido informado que o processo deveria ser Associado a uma nova Fila, o sistema já associou a fila informada.</a:t>
            </a:r>
          </a:p>
        </p:txBody>
      </p:sp>
    </p:spTree>
    <p:extLst>
      <p:ext uri="{BB962C8B-B14F-4D97-AF65-F5344CB8AC3E}">
        <p14:creationId xmlns:p14="http://schemas.microsoft.com/office/powerpoint/2010/main" val="4096616790"/>
      </p:ext>
    </p:extLst>
  </p:cSld>
  <p:clrMapOvr>
    <a:masterClrMapping/>
  </p:clrMapOvr>
  <p:transition spd="slow">
    <p:push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C83A27-7442-41BC-8440-7E72D21B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>
            <a:off x="9375067" y="2964768"/>
            <a:ext cx="1162304" cy="2202279"/>
          </a:xfrm>
          <a:prstGeom prst="bentConnector3">
            <a:avLst>
              <a:gd name="adj1" fmla="val 119668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8934" y="4237722"/>
            <a:ext cx="5418437" cy="185864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6876021" y="2620278"/>
            <a:ext cx="2499046" cy="6889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histórico irá apresentar em cores diferentes os andamentos de atendimentos diferentes.</a:t>
            </a:r>
          </a:p>
        </p:txBody>
      </p:sp>
    </p:spTree>
    <p:extLst>
      <p:ext uri="{BB962C8B-B14F-4D97-AF65-F5344CB8AC3E}">
        <p14:creationId xmlns:p14="http://schemas.microsoft.com/office/powerpoint/2010/main" val="1938971631"/>
      </p:ext>
    </p:extLst>
  </p:cSld>
  <p:clrMapOvr>
    <a:masterClrMapping/>
  </p:clrMapOvr>
  <p:transition spd="slow">
    <p:push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C83A27-7442-41BC-8440-7E72D21B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>
            <a:off x="9375067" y="2964768"/>
            <a:ext cx="1162304" cy="2202279"/>
          </a:xfrm>
          <a:prstGeom prst="bentConnector3">
            <a:avLst>
              <a:gd name="adj1" fmla="val 119668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8934" y="4237722"/>
            <a:ext cx="5418437" cy="185864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6876021" y="2620278"/>
            <a:ext cx="2499046" cy="6889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histórico irá apresentar em cores diferentes os andamentos de atendimentos diferentes.</a:t>
            </a:r>
          </a:p>
        </p:txBody>
      </p:sp>
    </p:spTree>
    <p:extLst>
      <p:ext uri="{BB962C8B-B14F-4D97-AF65-F5344CB8AC3E}">
        <p14:creationId xmlns:p14="http://schemas.microsoft.com/office/powerpoint/2010/main" val="287290636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784800"/>
            <a:ext cx="9752752" cy="5288400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11" idx="1"/>
            <a:endCxn id="10" idx="2"/>
          </p:cNvCxnSpPr>
          <p:nvPr/>
        </p:nvCxnSpPr>
        <p:spPr>
          <a:xfrm rot="10800000">
            <a:off x="6854596" y="2957384"/>
            <a:ext cx="1185621" cy="108368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2932670" y="2132856"/>
            <a:ext cx="7843850" cy="82452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8040216" y="3429000"/>
            <a:ext cx="2897681" cy="122413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Filtros possíveis para a lista de processos: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Número do Processo, Número do Documento SEI, Fila em que o processo está, Tipologia do Processo no SEI, com quem o processo está atribuído, Status atual do Processo e Atividades atribuídas.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184599228"/>
      </p:ext>
    </p:extLst>
  </p:cSld>
  <p:clrMapOvr>
    <a:masterClrMapping/>
  </p:clrMapOvr>
  <p:transition spd="slow">
    <p:push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547A35-967C-4403-ADF3-70FE0DE63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494890"/>
            <a:ext cx="10193173" cy="586821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 flipH="1">
            <a:off x="8499566" y="3024639"/>
            <a:ext cx="875501" cy="2117773"/>
          </a:xfrm>
          <a:prstGeom prst="bentConnector3">
            <a:avLst>
              <a:gd name="adj1" fmla="val -26111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29349" y="4493623"/>
            <a:ext cx="3370217" cy="129757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6876021" y="2620278"/>
            <a:ext cx="2499046" cy="8087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Quando são triadas atividades que não precisam ir para a Análise, é adicionado um campo na Triagem com o encaminhamento da Triagem.</a:t>
            </a:r>
          </a:p>
        </p:txBody>
      </p:sp>
    </p:spTree>
    <p:extLst>
      <p:ext uri="{BB962C8B-B14F-4D97-AF65-F5344CB8AC3E}">
        <p14:creationId xmlns:p14="http://schemas.microsoft.com/office/powerpoint/2010/main" val="4180083470"/>
      </p:ext>
    </p:extLst>
  </p:cSld>
  <p:clrMapOvr>
    <a:masterClrMapping/>
  </p:clrMapOvr>
  <p:transition spd="slow">
    <p:push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3FABCF-B9B4-45AF-BA9F-88F5E4AB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642548"/>
            <a:ext cx="10202699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 flipH="1">
            <a:off x="7741920" y="2942996"/>
            <a:ext cx="1633147" cy="2198829"/>
          </a:xfrm>
          <a:prstGeom prst="bentConnector3">
            <a:avLst>
              <a:gd name="adj1" fmla="val -13998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29349" y="4737464"/>
            <a:ext cx="2612571" cy="80872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6876021" y="2620278"/>
            <a:ext cx="2499046" cy="64543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Encaminhamento da Triagem funciona de forma semelhante ao Encaminhamento da Análise.</a:t>
            </a:r>
          </a:p>
        </p:txBody>
      </p:sp>
    </p:spTree>
    <p:extLst>
      <p:ext uri="{BB962C8B-B14F-4D97-AF65-F5344CB8AC3E}">
        <p14:creationId xmlns:p14="http://schemas.microsoft.com/office/powerpoint/2010/main" val="1024999246"/>
      </p:ext>
    </p:extLst>
  </p:cSld>
  <p:clrMapOvr>
    <a:masterClrMapping/>
  </p:clrMapOvr>
  <p:transition spd="slow">
    <p:push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09879F-C9A3-45FF-A212-D9298858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 flipH="1" flipV="1">
            <a:off x="8952411" y="3126377"/>
            <a:ext cx="1075799" cy="1939111"/>
          </a:xfrm>
          <a:prstGeom prst="bentConnector3">
            <a:avLst>
              <a:gd name="adj1" fmla="val -21249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29349" y="2420983"/>
            <a:ext cx="3823062" cy="14107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7529164" y="4649377"/>
            <a:ext cx="2499046" cy="8322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Como o usuário que realizou a Triagem estava com um Percentual de Revisão de 100 o processo foi para o Status “Aguardando Revisão”.</a:t>
            </a:r>
          </a:p>
        </p:txBody>
      </p:sp>
    </p:spTree>
    <p:extLst>
      <p:ext uri="{BB962C8B-B14F-4D97-AF65-F5344CB8AC3E}">
        <p14:creationId xmlns:p14="http://schemas.microsoft.com/office/powerpoint/2010/main" val="3241287299"/>
      </p:ext>
    </p:extLst>
  </p:cSld>
  <p:clrMapOvr>
    <a:masterClrMapping/>
  </p:clrMapOvr>
  <p:transition spd="slow">
    <p:push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0E8BFB21-2C58-438D-99A7-D4EAA75C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771154"/>
            <a:ext cx="10212225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 flipV="1">
            <a:off x="10028210" y="2758718"/>
            <a:ext cx="526579" cy="2409319"/>
          </a:xfrm>
          <a:prstGeom prst="bentConnector3">
            <a:avLst>
              <a:gd name="adj1" fmla="val 143412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29349" y="2342607"/>
            <a:ext cx="5425440" cy="83222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7529164" y="4649377"/>
            <a:ext cx="2499046" cy="103732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Tela de Revisão tem as mesmas funcionalidades que anteriormente. Só que agora só aparecem na tabela as atividades, uma vez que não teve nenhum produto entregue.</a:t>
            </a:r>
          </a:p>
        </p:txBody>
      </p:sp>
    </p:spTree>
    <p:extLst>
      <p:ext uri="{BB962C8B-B14F-4D97-AF65-F5344CB8AC3E}">
        <p14:creationId xmlns:p14="http://schemas.microsoft.com/office/powerpoint/2010/main" val="1664061373"/>
      </p:ext>
    </p:extLst>
  </p:cSld>
  <p:clrMapOvr>
    <a:masterClrMapping/>
  </p:clrMapOvr>
  <p:transition spd="slow">
    <p:push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8FD020-AA32-4F34-A358-6FCE35B9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 flipH="1" flipV="1">
            <a:off x="8934994" y="3143795"/>
            <a:ext cx="1093216" cy="2076493"/>
          </a:xfrm>
          <a:prstGeom prst="bentConnector3">
            <a:avLst>
              <a:gd name="adj1" fmla="val -20911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90309" y="2438401"/>
            <a:ext cx="3744685" cy="14107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7529164" y="4649376"/>
            <a:ext cx="2499046" cy="114182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Similar ao que havia acontecido na Correção da Análise, o processo retorna para o usuário que realizou a triagem e fica no Status “Em Correção de Triagem”, com a Triagem disponível para edição.</a:t>
            </a:r>
          </a:p>
        </p:txBody>
      </p:sp>
    </p:spTree>
    <p:extLst>
      <p:ext uri="{BB962C8B-B14F-4D97-AF65-F5344CB8AC3E}">
        <p14:creationId xmlns:p14="http://schemas.microsoft.com/office/powerpoint/2010/main" val="361387960"/>
      </p:ext>
    </p:extLst>
  </p:cSld>
  <p:clrMapOvr>
    <a:masterClrMapping/>
  </p:clrMapOvr>
  <p:transition spd="slow">
    <p:push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6B6A45-35BA-4043-93B9-BCD64607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132890"/>
            <a:ext cx="10193173" cy="6592220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>
            <a:off x="6266108" y="3738474"/>
            <a:ext cx="3348155" cy="2860362"/>
          </a:xfrm>
          <a:prstGeom prst="bentConnector3">
            <a:avLst>
              <a:gd name="adj1" fmla="val 106828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8891451" y="6472562"/>
            <a:ext cx="722812" cy="2525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3767062" y="3630473"/>
            <a:ext cx="2499046" cy="21600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É possível ver a Revisão.</a:t>
            </a:r>
          </a:p>
        </p:txBody>
      </p:sp>
    </p:spTree>
    <p:extLst>
      <p:ext uri="{BB962C8B-B14F-4D97-AF65-F5344CB8AC3E}">
        <p14:creationId xmlns:p14="http://schemas.microsoft.com/office/powerpoint/2010/main" val="2755691418"/>
      </p:ext>
    </p:extLst>
  </p:cSld>
  <p:clrMapOvr>
    <a:masterClrMapping/>
  </p:clrMapOvr>
  <p:transition spd="slow">
    <p:push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6B6A45-35BA-4043-93B9-BCD64607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132890"/>
            <a:ext cx="10193173" cy="6592220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Correção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3"/>
          </p:cNvCxnSpPr>
          <p:nvPr/>
        </p:nvCxnSpPr>
        <p:spPr>
          <a:xfrm>
            <a:off x="6266108" y="3770311"/>
            <a:ext cx="3818417" cy="2796999"/>
          </a:xfrm>
          <a:prstGeom prst="bentConnector3">
            <a:avLst>
              <a:gd name="adj1" fmla="val 10598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501050" y="6472562"/>
            <a:ext cx="583475" cy="18949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3767062" y="3630473"/>
            <a:ext cx="2499046" cy="27967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E salvar após as correções.</a:t>
            </a:r>
          </a:p>
        </p:txBody>
      </p:sp>
    </p:spTree>
    <p:extLst>
      <p:ext uri="{BB962C8B-B14F-4D97-AF65-F5344CB8AC3E}">
        <p14:creationId xmlns:p14="http://schemas.microsoft.com/office/powerpoint/2010/main" val="2038176964"/>
      </p:ext>
    </p:extLst>
  </p:cSld>
  <p:clrMapOvr>
    <a:masterClrMapping/>
  </p:clrMapOvr>
  <p:transition spd="slow">
    <p:push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C14AF2-455A-4A75-9CDD-AE20D4059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9618907" y="2133601"/>
            <a:ext cx="195655" cy="110654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492345" y="1877701"/>
            <a:ext cx="644433" cy="255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7119861" y="2921784"/>
            <a:ext cx="2499046" cy="63672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 Correção da Triagem o processo retorna para Revisão e é como se fosse uma Revisão nova.</a:t>
            </a:r>
          </a:p>
        </p:txBody>
      </p:sp>
    </p:spTree>
    <p:extLst>
      <p:ext uri="{BB962C8B-B14F-4D97-AF65-F5344CB8AC3E}">
        <p14:creationId xmlns:p14="http://schemas.microsoft.com/office/powerpoint/2010/main" val="289340698"/>
      </p:ext>
    </p:extLst>
  </p:cSld>
  <p:clrMapOvr>
    <a:masterClrMapping/>
  </p:clrMapOvr>
  <p:transition spd="slow">
    <p:push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C14AF2-455A-4A75-9CDD-AE20D4059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9618907" y="2133601"/>
            <a:ext cx="195655" cy="110654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492345" y="1877701"/>
            <a:ext cx="644433" cy="255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7119861" y="2921784"/>
            <a:ext cx="2499046" cy="63672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Após a Correção da Triagem o processo retorna para Revisão e é como se fosse uma Revisão nova.</a:t>
            </a:r>
          </a:p>
        </p:txBody>
      </p:sp>
    </p:spTree>
    <p:extLst>
      <p:ext uri="{BB962C8B-B14F-4D97-AF65-F5344CB8AC3E}">
        <p14:creationId xmlns:p14="http://schemas.microsoft.com/office/powerpoint/2010/main" val="2320323857"/>
      </p:ext>
    </p:extLst>
  </p:cSld>
  <p:clrMapOvr>
    <a:masterClrMapping/>
  </p:clrMapOvr>
  <p:transition spd="slow">
    <p:push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510181-DD8B-4FCA-BC12-D60E9DAF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6391"/>
            <a:ext cx="10193173" cy="5325218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9618906" y="2133601"/>
            <a:ext cx="156467" cy="91613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492345" y="1877701"/>
            <a:ext cx="566055" cy="255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7199999" y="2921785"/>
            <a:ext cx="2418907" cy="2559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Salvar o Resultado da Revisão.</a:t>
            </a:r>
          </a:p>
        </p:txBody>
      </p:sp>
    </p:spTree>
    <p:extLst>
      <p:ext uri="{BB962C8B-B14F-4D97-AF65-F5344CB8AC3E}">
        <p14:creationId xmlns:p14="http://schemas.microsoft.com/office/powerpoint/2010/main" val="179762979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784800"/>
            <a:ext cx="9741600" cy="5288038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4180657" y="1707357"/>
            <a:ext cx="2287935" cy="123586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003499" y="2943225"/>
            <a:ext cx="2354314" cy="20363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6468591" y="1371600"/>
            <a:ext cx="2897681" cy="67151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Apresenta o Total de Unidade de Esforço dos processos que estão selecionados no momento.</a:t>
            </a:r>
          </a:p>
        </p:txBody>
      </p:sp>
      <p:cxnSp>
        <p:nvCxnSpPr>
          <p:cNvPr id="14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5324624" y="3045043"/>
            <a:ext cx="1911995" cy="55442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6872287" y="3599469"/>
            <a:ext cx="728663" cy="174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22722"/>
      </p:ext>
    </p:extLst>
  </p:cSld>
  <p:clrMapOvr>
    <a:masterClrMapping/>
  </p:clrMapOvr>
  <p:transition spd="slow">
    <p:push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6B2DB6-EA4E-4D33-AB4E-2DBB82986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6657993" y="3535680"/>
            <a:ext cx="1192785" cy="148701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216435" y="3203812"/>
            <a:ext cx="5268686" cy="33186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3744687" y="4498035"/>
            <a:ext cx="2913306" cy="104932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Quando o encaminhamento da Triagem ou Análise é Finalizar a tarefa e o resultado da Revisão é Finalizar o Fluxo, então o atendimento no Módulo é concluído. O processo continua aberto no SEI.</a:t>
            </a:r>
          </a:p>
        </p:txBody>
      </p:sp>
    </p:spTree>
    <p:extLst>
      <p:ext uri="{BB962C8B-B14F-4D97-AF65-F5344CB8AC3E}">
        <p14:creationId xmlns:p14="http://schemas.microsoft.com/office/powerpoint/2010/main" val="777691054"/>
      </p:ext>
    </p:extLst>
  </p:cSld>
  <p:clrMapOvr>
    <a:masterClrMapping/>
  </p:clrMapOvr>
  <p:transition spd="slow">
    <p:push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9F9A1F-3868-4683-899A-97D7E0CE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42575"/>
            <a:ext cx="10164594" cy="5372850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H="1" flipV="1">
            <a:off x="6191795" y="1698171"/>
            <a:ext cx="466198" cy="3045853"/>
          </a:xfrm>
          <a:prstGeom prst="bentConnector4">
            <a:avLst>
              <a:gd name="adj1" fmla="val -49035"/>
              <a:gd name="adj2" fmla="val 54038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4110446" y="768701"/>
            <a:ext cx="4162697" cy="92947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3744687" y="4498036"/>
            <a:ext cx="2913306" cy="49197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o processo estiver associado a alguma Fila não será possível concluir o processo.</a:t>
            </a:r>
          </a:p>
        </p:txBody>
      </p:sp>
    </p:spTree>
    <p:extLst>
      <p:ext uri="{BB962C8B-B14F-4D97-AF65-F5344CB8AC3E}">
        <p14:creationId xmlns:p14="http://schemas.microsoft.com/office/powerpoint/2010/main" val="1610170357"/>
      </p:ext>
    </p:extLst>
  </p:cSld>
  <p:clrMapOvr>
    <a:masterClrMapping/>
  </p:clrMapOvr>
  <p:transition spd="slow">
    <p:push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038777-12DA-4FF2-AD9B-FA66D00C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0680"/>
            <a:ext cx="10164594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6657993" y="2011680"/>
            <a:ext cx="2751619" cy="3002309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187543" y="1517638"/>
            <a:ext cx="444137" cy="49404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3483429" y="4498035"/>
            <a:ext cx="3174564" cy="103190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Mas se o processo não estiver associado a nenhuma Fila então é possível Concluir. O ícone do Módulo de Utilidades – Controle de Desempenho ainda fica disponível para consulta.</a:t>
            </a:r>
          </a:p>
        </p:txBody>
      </p:sp>
    </p:spTree>
    <p:extLst>
      <p:ext uri="{BB962C8B-B14F-4D97-AF65-F5344CB8AC3E}">
        <p14:creationId xmlns:p14="http://schemas.microsoft.com/office/powerpoint/2010/main" val="285665299"/>
      </p:ext>
    </p:extLst>
  </p:cSld>
  <p:clrMapOvr>
    <a:masterClrMapping/>
  </p:clrMapOvr>
  <p:transition spd="slow">
    <p:push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038777-12DA-4FF2-AD9B-FA66D00C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0680"/>
            <a:ext cx="10164594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3483429" y="4498036"/>
            <a:ext cx="3174564" cy="30038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Isso vale para concluir, anexar, sobrestar e etc.</a:t>
            </a:r>
          </a:p>
        </p:txBody>
      </p:sp>
    </p:spTree>
    <p:extLst>
      <p:ext uri="{BB962C8B-B14F-4D97-AF65-F5344CB8AC3E}">
        <p14:creationId xmlns:p14="http://schemas.microsoft.com/office/powerpoint/2010/main" val="302257858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784800"/>
            <a:ext cx="9752752" cy="5288400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6831013" y="2398621"/>
            <a:ext cx="1137196" cy="110093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2957513" y="3499557"/>
            <a:ext cx="7746999" cy="252173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7968209" y="1711142"/>
            <a:ext cx="2799744" cy="137495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Tabela com as informações Número do Processo, Atividades preenchidas na Triagem, Fila em que o processo está, Unidade de Esforço da Tarefa, Responsável com quem o processo está atribuído, Status atual do Processo e Data do Registro do Status.</a:t>
            </a:r>
            <a:endParaRPr lang="pt-BR" sz="1200"/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09790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137600" cy="5287690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11" idx="1"/>
            <a:endCxn id="10" idx="2"/>
          </p:cNvCxnSpPr>
          <p:nvPr/>
        </p:nvCxnSpPr>
        <p:spPr>
          <a:xfrm rot="10800000">
            <a:off x="5393532" y="4343401"/>
            <a:ext cx="2346077" cy="87700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4829174" y="4071938"/>
            <a:ext cx="1128713" cy="27146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7739608" y="4797243"/>
            <a:ext cx="2897681" cy="84632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o processo tiver sido triado com mais de uma atividade será representado por um link que apresenta em uma nova janela as atividades triadas.</a:t>
            </a:r>
            <a:endParaRPr lang="pt-BR" sz="1200"/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2785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784800"/>
            <a:ext cx="9752752" cy="5288400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8849665" y="4077072"/>
            <a:ext cx="1465723" cy="30245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10315388" y="3938223"/>
            <a:ext cx="349363" cy="27769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5951984" y="4077072"/>
            <a:ext cx="2897681" cy="60490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Um único processo pode ser distribuído pelo botão de ação de Distribuição. </a:t>
            </a:r>
            <a:endParaRPr lang="pt-BR" sz="1200"/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0664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9810000" cy="5288073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11" idx="3"/>
            <a:endCxn id="12" idx="2"/>
          </p:cNvCxnSpPr>
          <p:nvPr/>
        </p:nvCxnSpPr>
        <p:spPr>
          <a:xfrm flipV="1">
            <a:off x="7625529" y="2630634"/>
            <a:ext cx="2219123" cy="79836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5087888" y="2132856"/>
            <a:ext cx="1368152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4727848" y="3104964"/>
            <a:ext cx="2897681" cy="64807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Os processos podem ser distribuídos em lote, mas para isso é preciso filtrar uma Fila e um Status.</a:t>
            </a:r>
            <a:endParaRPr lang="pt-BR" sz="1200"/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473EEFB5-4486-4ACC-92DE-4956E2398DB8}"/>
              </a:ext>
            </a:extLst>
          </p:cNvPr>
          <p:cNvSpPr/>
          <p:nvPr/>
        </p:nvSpPr>
        <p:spPr>
          <a:xfrm>
            <a:off x="9160576" y="2126578"/>
            <a:ext cx="1368152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V="1">
            <a:off x="5740301" y="2668575"/>
            <a:ext cx="468052" cy="4047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4013290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015200" cy="5288162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21493853-5E29-458F-B25C-1093716C3BF2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 flipV="1">
            <a:off x="8549902" y="1898851"/>
            <a:ext cx="1365186" cy="98562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108169" y="3671887"/>
            <a:ext cx="263682" cy="172573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3600000" y="5244483"/>
            <a:ext cx="2897681" cy="24191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Selecionar em lote os processos.</a:t>
            </a:r>
            <a:endParaRPr lang="pt-BR" sz="1200"/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473EEFB5-4486-4ACC-92DE-4956E2398DB8}"/>
              </a:ext>
            </a:extLst>
          </p:cNvPr>
          <p:cNvSpPr/>
          <p:nvPr/>
        </p:nvSpPr>
        <p:spPr>
          <a:xfrm>
            <a:off x="9915088" y="1752369"/>
            <a:ext cx="596766" cy="2929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rot="16200000" flipV="1">
            <a:off x="3855482" y="4051124"/>
            <a:ext cx="709728" cy="167699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" name="Google Shape;190;p30">
            <a:extLst>
              <a:ext uri="{FF2B5EF4-FFF2-40B4-BE49-F238E27FC236}">
                <a16:creationId xmlns:a16="http://schemas.microsoft.com/office/drawing/2014/main" id="{E835358B-34F1-4A75-8D61-6DCAD0B0BFDE}"/>
              </a:ext>
            </a:extLst>
          </p:cNvPr>
          <p:cNvSpPr txBox="1">
            <a:spLocks/>
          </p:cNvSpPr>
          <p:nvPr/>
        </p:nvSpPr>
        <p:spPr>
          <a:xfrm>
            <a:off x="5652221" y="2763520"/>
            <a:ext cx="2897681" cy="24191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Botão para distribuir em lote.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9804557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9961200" cy="5287940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008158" y="2001236"/>
            <a:ext cx="3606956" cy="47050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8099597" y="2909656"/>
            <a:ext cx="2897681" cy="44610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Selecionar usuário participante para Distribuição de Processo.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rot="16200000" flipV="1">
            <a:off x="7745192" y="1106410"/>
            <a:ext cx="673169" cy="293332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008158" y="2471738"/>
            <a:ext cx="1492405" cy="43791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3098119" y="3944439"/>
            <a:ext cx="2897681" cy="83038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Carga Padrão e Frequência de Distribuição definidos nos Parâmetros Gerais do Tipo de Controle</a:t>
            </a:r>
          </a:p>
        </p:txBody>
      </p:sp>
      <p:cxnSp>
        <p:nvCxnSpPr>
          <p:cNvPr id="15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rot="16200000" flipV="1">
            <a:off x="3633270" y="3030748"/>
            <a:ext cx="1034783" cy="7925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1030558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107987-723F-4DA6-B848-1030B1AB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71154"/>
            <a:ext cx="10202699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4832176" y="2564909"/>
            <a:ext cx="2559969" cy="12245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27648" y="2451016"/>
            <a:ext cx="1904523" cy="25790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392144" y="2161757"/>
            <a:ext cx="2897681" cy="105122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Associar Processos a Filas</a:t>
            </a: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Visão Geral dos Processos da área que estão cadastrados no Tipo de Controle e possibilita a associação a filas em lote.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57589880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066098-7557-4255-859D-7A123B51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43" y="1957182"/>
            <a:ext cx="6373114" cy="2943636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2975004" y="3523202"/>
            <a:ext cx="6307553" cy="137761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7398261" y="2455248"/>
            <a:ext cx="2897681" cy="65193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Na modal irão aparecer somente os usuários que estão cadastrados com o papel daquela tarefa na fila atual.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6128781" y="2781216"/>
            <a:ext cx="1269480" cy="74198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" name="Google Shape;191;p30">
            <a:extLst>
              <a:ext uri="{FF2B5EF4-FFF2-40B4-BE49-F238E27FC236}">
                <a16:creationId xmlns:a16="http://schemas.microsoft.com/office/drawing/2014/main" id="{EAFB00CB-A62B-4F34-ADD8-9594FA19116D}"/>
              </a:ext>
            </a:extLst>
          </p:cNvPr>
          <p:cNvSpPr/>
          <p:nvPr/>
        </p:nvSpPr>
        <p:spPr>
          <a:xfrm>
            <a:off x="8458490" y="4087846"/>
            <a:ext cx="388611" cy="24832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0;p30">
            <a:extLst>
              <a:ext uri="{FF2B5EF4-FFF2-40B4-BE49-F238E27FC236}">
                <a16:creationId xmlns:a16="http://schemas.microsoft.com/office/drawing/2014/main" id="{E2099BD4-49CD-423F-92E1-33F3E8E6522B}"/>
              </a:ext>
            </a:extLst>
          </p:cNvPr>
          <p:cNvSpPr txBox="1">
            <a:spLocks/>
          </p:cNvSpPr>
          <p:nvPr/>
        </p:nvSpPr>
        <p:spPr>
          <a:xfrm>
            <a:off x="8982272" y="3429000"/>
            <a:ext cx="2897681" cy="45855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Somente poderá ser selecionado um Usuário.</a:t>
            </a:r>
          </a:p>
        </p:txBody>
      </p:sp>
      <p:cxnSp>
        <p:nvCxnSpPr>
          <p:cNvPr id="17" name="Google Shape;189;p30">
            <a:extLst>
              <a:ext uri="{FF2B5EF4-FFF2-40B4-BE49-F238E27FC236}">
                <a16:creationId xmlns:a16="http://schemas.microsoft.com/office/drawing/2014/main" id="{1C5A7891-617E-485F-AC78-2C97BF9E707F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rot="10800000" flipV="1">
            <a:off x="8847102" y="3658278"/>
            <a:ext cx="135171" cy="5537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9949333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000800" cy="5288559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022445" y="2439154"/>
            <a:ext cx="1492405" cy="47050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6015600" y="1362597"/>
            <a:ext cx="2897681" cy="116620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Quando o Usuário Participante é selecionado a Carga Padrão é recalculada de acordo com o Tipo de Presença e Tipo de Jornada cadastrado para o participante nos Parâmetros Gerais.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4514850" y="1900877"/>
            <a:ext cx="1500750" cy="77352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37283673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000800" cy="5288559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022441" y="2882066"/>
            <a:ext cx="1806733" cy="48978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6015600" y="1362597"/>
            <a:ext cx="2897681" cy="79873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Também são apresentados os campos com o total em Unidades de Esforço que já foi Distribuído no período para o participante.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3925808" y="1971674"/>
            <a:ext cx="2089794" cy="910392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5029683" y="2882066"/>
            <a:ext cx="1928329" cy="48978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2614084" y="3873136"/>
            <a:ext cx="2897681" cy="72743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O total em Unidades de Esforço que está selecionado no momento para Distribuição.</a:t>
            </a: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5" idx="3"/>
            <a:endCxn id="14" idx="2"/>
          </p:cNvCxnSpPr>
          <p:nvPr/>
        </p:nvCxnSpPr>
        <p:spPr>
          <a:xfrm flipV="1">
            <a:off x="5511765" y="3371850"/>
            <a:ext cx="482083" cy="86500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7143853" y="2886566"/>
            <a:ext cx="1692434" cy="48978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7592732" y="3940629"/>
            <a:ext cx="2897681" cy="53136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E a soma dos dois campos anteriores como o Total de Unidade de Esforço.</a:t>
            </a:r>
          </a:p>
        </p:txBody>
      </p:sp>
      <p:cxnSp>
        <p:nvCxnSpPr>
          <p:cNvPr id="2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22" idx="0"/>
            <a:endCxn id="21" idx="3"/>
          </p:cNvCxnSpPr>
          <p:nvPr/>
        </p:nvCxnSpPr>
        <p:spPr>
          <a:xfrm rot="16200000" flipV="1">
            <a:off x="8534345" y="3433401"/>
            <a:ext cx="809171" cy="20528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8354665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040400" cy="5288455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051020" y="3815935"/>
            <a:ext cx="4035580" cy="64176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3137719" y="2396682"/>
            <a:ext cx="4672825" cy="41817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Na tabela aparecem os processos que estão selecionados para serem distribuídos e a Unidade de Esforço de cada.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5400000">
            <a:off x="4770932" y="3112734"/>
            <a:ext cx="1001079" cy="40532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0177944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040400" cy="5288455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7200000" y="4000147"/>
            <a:ext cx="1606160" cy="4882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2902304" y="4488419"/>
            <a:ext cx="2897681" cy="82411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A coluna Último Responsável apresenta o nome do último usuário a ter realizado uma tarefa nesse atendimento do processo.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0"/>
            <a:endCxn id="10" idx="1"/>
          </p:cNvCxnSpPr>
          <p:nvPr/>
        </p:nvCxnSpPr>
        <p:spPr>
          <a:xfrm rot="5400000" flipH="1" flipV="1">
            <a:off x="5653504" y="2941924"/>
            <a:ext cx="244136" cy="284885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" name="Google Shape;191;p30">
            <a:extLst>
              <a:ext uri="{FF2B5EF4-FFF2-40B4-BE49-F238E27FC236}">
                <a16:creationId xmlns:a16="http://schemas.microsoft.com/office/drawing/2014/main" id="{70D17A8C-B1B7-41A3-8075-08E9D4DB9415}"/>
              </a:ext>
            </a:extLst>
          </p:cNvPr>
          <p:cNvSpPr/>
          <p:nvPr/>
        </p:nvSpPr>
        <p:spPr>
          <a:xfrm>
            <a:off x="8806160" y="4000147"/>
            <a:ext cx="559241" cy="4882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0;p30">
            <a:extLst>
              <a:ext uri="{FF2B5EF4-FFF2-40B4-BE49-F238E27FC236}">
                <a16:creationId xmlns:a16="http://schemas.microsoft.com/office/drawing/2014/main" id="{22E9C963-FCFD-4C35-B8C6-0C620EB15EDE}"/>
              </a:ext>
            </a:extLst>
          </p:cNvPr>
          <p:cNvSpPr txBox="1">
            <a:spLocks/>
          </p:cNvSpPr>
          <p:nvPr/>
        </p:nvSpPr>
        <p:spPr>
          <a:xfrm>
            <a:off x="7443048" y="5703967"/>
            <a:ext cx="2897681" cy="49195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Na última coluna é possível retirar o processo da lista de selecionados.</a:t>
            </a:r>
          </a:p>
        </p:txBody>
      </p:sp>
      <p:cxnSp>
        <p:nvCxnSpPr>
          <p:cNvPr id="17" name="Google Shape;189;p30">
            <a:extLst>
              <a:ext uri="{FF2B5EF4-FFF2-40B4-BE49-F238E27FC236}">
                <a16:creationId xmlns:a16="http://schemas.microsoft.com/office/drawing/2014/main" id="{47B0B002-09F7-4513-B746-8734C69344F0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5400000" flipH="1" flipV="1">
            <a:off x="8381061" y="4999247"/>
            <a:ext cx="1215548" cy="19389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89376956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10040400" cy="5288455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9943684" y="1774003"/>
            <a:ext cx="484819" cy="23082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8299668" y="2879722"/>
            <a:ext cx="2897681" cy="6180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Salvar para atribuir os processos no PGD para o usuário. Os processos também são atribuídos no SEI.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5400000" flipH="1" flipV="1">
            <a:off x="9529852" y="2223481"/>
            <a:ext cx="874899" cy="43758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48678166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9810000" cy="5288073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2915156" y="2066436"/>
            <a:ext cx="7786598" cy="90536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6382091" y="4273516"/>
            <a:ext cx="2897681" cy="6180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Ao salvar, o SEI retorna para a tela de Distribuição com o filtro feito anteriormente.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V="1">
            <a:off x="6668836" y="3111419"/>
            <a:ext cx="1301716" cy="102247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76233487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4800"/>
            <a:ext cx="9903600" cy="5289230"/>
          </a:xfrm>
          <a:prstGeom prst="rect">
            <a:avLst/>
          </a:prstGeom>
        </p:spPr>
      </p:pic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00DE3A49-CAD5-4B87-AFDE-ABE8C0C73393}"/>
              </a:ext>
            </a:extLst>
          </p:cNvPr>
          <p:cNvSpPr/>
          <p:nvPr/>
        </p:nvSpPr>
        <p:spPr>
          <a:xfrm>
            <a:off x="3115181" y="3903229"/>
            <a:ext cx="7671882" cy="112597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5C42DBBC-13CA-457B-A7BD-5A5A9E7D1C95}"/>
              </a:ext>
            </a:extLst>
          </p:cNvPr>
          <p:cNvSpPr txBox="1">
            <a:spLocks/>
          </p:cNvSpPr>
          <p:nvPr/>
        </p:nvSpPr>
        <p:spPr>
          <a:xfrm>
            <a:off x="5414425" y="2328032"/>
            <a:ext cx="2897681" cy="6180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bg1"/>
                </a:solidFill>
              </a:rPr>
              <a:t>Mas pode ser verificado que os processos mudam para o status de realização da tarefa e ficam atribuídos para o usuário.</a:t>
            </a:r>
          </a:p>
        </p:txBody>
      </p:sp>
      <p:sp>
        <p:nvSpPr>
          <p:cNvPr id="7" name="Google Shape;105;p16">
            <a:extLst>
              <a:ext uri="{FF2B5EF4-FFF2-40B4-BE49-F238E27FC236}">
                <a16:creationId xmlns:a16="http://schemas.microsoft.com/office/drawing/2014/main" id="{4F0074ED-8D44-4F1F-8BF3-F9EB593E1FD2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Distribuição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F8624C3B-D223-4F78-97F5-C4E7074CC3CB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16200000" flipH="1">
            <a:off x="6428635" y="3380742"/>
            <a:ext cx="957118" cy="878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8548749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107987-723F-4DA6-B848-1030B1AB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71154"/>
            <a:ext cx="10202699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4904180" y="2581205"/>
            <a:ext cx="2487964" cy="43589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99657" y="2888146"/>
            <a:ext cx="1904523" cy="25790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392144" y="2161757"/>
            <a:ext cx="2897681" cy="83889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Meus Processos</a:t>
            </a: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Visão Geral dos Processos da área estão atribuídos para o seu usuário.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8140973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EFB038-4D7E-40BD-8026-6171B77B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Meus Processos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89;p30">
            <a:extLst>
              <a:ext uri="{FF2B5EF4-FFF2-40B4-BE49-F238E27FC236}">
                <a16:creationId xmlns:a16="http://schemas.microsoft.com/office/drawing/2014/main" id="{1371373D-B981-4CCD-990E-F09B5B084001}"/>
              </a:ext>
            </a:extLst>
          </p:cNvPr>
          <p:cNvCxnSpPr>
            <a:cxnSpLocks/>
            <a:stCxn id="14" idx="1"/>
            <a:endCxn id="13" idx="2"/>
          </p:cNvCxnSpPr>
          <p:nvPr/>
        </p:nvCxnSpPr>
        <p:spPr>
          <a:xfrm rot="10800000">
            <a:off x="5983546" y="2636912"/>
            <a:ext cx="2056671" cy="124374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A11F0220-4B56-4247-96C4-42BC56AD0C35}"/>
              </a:ext>
            </a:extLst>
          </p:cNvPr>
          <p:cNvSpPr/>
          <p:nvPr/>
        </p:nvSpPr>
        <p:spPr>
          <a:xfrm>
            <a:off x="3071664" y="2132856"/>
            <a:ext cx="5823761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1785AAE3-F9C5-413A-A9E4-B4465B48C617}"/>
              </a:ext>
            </a:extLst>
          </p:cNvPr>
          <p:cNvSpPr txBox="1">
            <a:spLocks/>
          </p:cNvSpPr>
          <p:nvPr/>
        </p:nvSpPr>
        <p:spPr>
          <a:xfrm>
            <a:off x="8040216" y="3429000"/>
            <a:ext cx="2755031" cy="90330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Filtros possíveis para a lista de processos: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Número do Processo, Fila em que o processo está, Tipologia do Processo no SEI e Status atual do Processo.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34548597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662FCE8-D3C5-44C4-9796-2D6C399F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785443"/>
            <a:ext cx="10212225" cy="5287113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  <a:endCxn id="18" idx="2"/>
          </p:cNvCxnSpPr>
          <p:nvPr/>
        </p:nvCxnSpPr>
        <p:spPr>
          <a:xfrm rot="10800000">
            <a:off x="6888088" y="2636912"/>
            <a:ext cx="1152128" cy="131769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3071664" y="2132856"/>
            <a:ext cx="7632848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8040216" y="3429000"/>
            <a:ext cx="2897681" cy="105122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Filtros possíveis para a lista de processos:</a:t>
            </a: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Número do Processo, Número do Documento SEI, Fila em que o processo está, Tipologia do Processo no SEI e Status atual do Processo.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11111879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EFB038-4D7E-40BD-8026-6171B77B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Meus Processos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4904180" y="2587679"/>
            <a:ext cx="2487964" cy="42941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99657" y="2888146"/>
            <a:ext cx="1904523" cy="25790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392144" y="2161758"/>
            <a:ext cx="2897681" cy="85184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Total de Unidade de Esforço representa a soma das Unidades de Esforço  das tarefas que estão atribuídas para o seu usuário.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219215500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EFB038-4D7E-40BD-8026-6171B77B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Meus Processos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0A165ED2-53E4-41B1-983A-9E46D18CE027}"/>
              </a:ext>
            </a:extLst>
          </p:cNvPr>
          <p:cNvCxnSpPr>
            <a:cxnSpLocks/>
            <a:stCxn id="9" idx="1"/>
            <a:endCxn id="8" idx="0"/>
          </p:cNvCxnSpPr>
          <p:nvPr/>
        </p:nvCxnSpPr>
        <p:spPr>
          <a:xfrm rot="10800000" flipV="1">
            <a:off x="7124818" y="2323210"/>
            <a:ext cx="843390" cy="88976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" name="Google Shape;191;p30">
            <a:extLst>
              <a:ext uri="{FF2B5EF4-FFF2-40B4-BE49-F238E27FC236}">
                <a16:creationId xmlns:a16="http://schemas.microsoft.com/office/drawing/2014/main" id="{97ED7768-6DC5-43F4-8A83-8686438E8532}"/>
              </a:ext>
            </a:extLst>
          </p:cNvPr>
          <p:cNvSpPr/>
          <p:nvPr/>
        </p:nvSpPr>
        <p:spPr>
          <a:xfrm>
            <a:off x="3143671" y="3212976"/>
            <a:ext cx="7962293" cy="280831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0;p30">
            <a:extLst>
              <a:ext uri="{FF2B5EF4-FFF2-40B4-BE49-F238E27FC236}">
                <a16:creationId xmlns:a16="http://schemas.microsoft.com/office/drawing/2014/main" id="{D6364968-7542-4EEC-8BD9-0A70BDD98123}"/>
              </a:ext>
            </a:extLst>
          </p:cNvPr>
          <p:cNvSpPr txBox="1">
            <a:spLocks/>
          </p:cNvSpPr>
          <p:nvPr/>
        </p:nvSpPr>
        <p:spPr>
          <a:xfrm>
            <a:off x="7968208" y="1711143"/>
            <a:ext cx="2897681" cy="122413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Tabela com as informações Número do Processo, Tipologia do Processo no SEI, Fila em que o processo está, Unidade de Esforço da Tarefa, Status atual do Processo,  Data do Registro do Status e o Prazo para entrega da tarefa.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74370466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EFB038-4D7E-40BD-8026-6171B77B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Meus Processos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0A165ED2-53E4-41B1-983A-9E46D18CE027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6497681" y="4257460"/>
            <a:ext cx="1296913" cy="35967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" name="Google Shape;191;p30">
            <a:extLst>
              <a:ext uri="{FF2B5EF4-FFF2-40B4-BE49-F238E27FC236}">
                <a16:creationId xmlns:a16="http://schemas.microsoft.com/office/drawing/2014/main" id="{97ED7768-6DC5-43F4-8A83-8686438E8532}"/>
              </a:ext>
            </a:extLst>
          </p:cNvPr>
          <p:cNvSpPr/>
          <p:nvPr/>
        </p:nvSpPr>
        <p:spPr>
          <a:xfrm>
            <a:off x="7794594" y="3212976"/>
            <a:ext cx="1180730" cy="280831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0;p30">
            <a:extLst>
              <a:ext uri="{FF2B5EF4-FFF2-40B4-BE49-F238E27FC236}">
                <a16:creationId xmlns:a16="http://schemas.microsoft.com/office/drawing/2014/main" id="{D6364968-7542-4EEC-8BD9-0A70BDD98123}"/>
              </a:ext>
            </a:extLst>
          </p:cNvPr>
          <p:cNvSpPr txBox="1">
            <a:spLocks/>
          </p:cNvSpPr>
          <p:nvPr/>
        </p:nvSpPr>
        <p:spPr>
          <a:xfrm>
            <a:off x="3600000" y="4005063"/>
            <a:ext cx="2897681" cy="50479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Os Status nessa tela possuem um atalho para a tela das tarefas.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662331354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EFB038-4D7E-40BD-8026-6171B77B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05595"/>
            <a:ext cx="10193173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Meus Processos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0;p30">
            <a:extLst>
              <a:ext uri="{FF2B5EF4-FFF2-40B4-BE49-F238E27FC236}">
                <a16:creationId xmlns:a16="http://schemas.microsoft.com/office/drawing/2014/main" id="{D6364968-7542-4EEC-8BD9-0A70BDD98123}"/>
              </a:ext>
            </a:extLst>
          </p:cNvPr>
          <p:cNvSpPr txBox="1">
            <a:spLocks/>
          </p:cNvSpPr>
          <p:nvPr/>
        </p:nvSpPr>
        <p:spPr>
          <a:xfrm>
            <a:off x="5535332" y="2566880"/>
            <a:ext cx="2897681" cy="50479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Outras funcionalidades para essa tela estão em DESENVOLVIMENTO.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744066005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cs typeface="Calibri"/>
                <a:sym typeface="Calibri"/>
              </a:rPr>
              <a:t>Controle de Processos</a:t>
            </a:r>
            <a:endParaRPr lang="pt-BR"/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5400000" flipH="1" flipV="1">
            <a:off x="8300665" y="2789725"/>
            <a:ext cx="1155226" cy="2698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8802552" y="1908699"/>
            <a:ext cx="421347" cy="43836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294489" y="3502286"/>
            <a:ext cx="2897681" cy="5104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Ícone para acesso a telas do Módulo Utilidades Controle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2977532239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ED07D8C-90E3-4317-AC6E-AF01346E0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5400000" flipH="1" flipV="1">
            <a:off x="8300665" y="2789725"/>
            <a:ext cx="1155226" cy="2698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8802552" y="1908699"/>
            <a:ext cx="421347" cy="43836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294489" y="3502286"/>
            <a:ext cx="2897681" cy="5104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Ícone para acesso a telas do Módulo Utilidades Controle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3124131065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DC3D21-4E93-4DBA-B7C0-6C0FBD62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16200000" flipV="1">
            <a:off x="7061369" y="1820325"/>
            <a:ext cx="863985" cy="249993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5100563" y="2127879"/>
            <a:ext cx="2285658" cy="51042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294489" y="3502286"/>
            <a:ext cx="2897681" cy="118512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No início da tela são apresentadas as informações atuais do processo. No momento o processo ainda não entrou no Módulo. Os dados do Módulo só são ativados quando o processo é colocado em uma fila.</a:t>
            </a:r>
          </a:p>
        </p:txBody>
      </p:sp>
      <p:sp>
        <p:nvSpPr>
          <p:cNvPr id="13" name="Google Shape;105;p16">
            <a:extLst>
              <a:ext uri="{FF2B5EF4-FFF2-40B4-BE49-F238E27FC236}">
                <a16:creationId xmlns:a16="http://schemas.microsoft.com/office/drawing/2014/main" id="{48E03DEC-57D2-4668-817B-DCC14518C170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493459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DC3D21-4E93-4DBA-B7C0-6C0FBD62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5400000" flipH="1" flipV="1">
            <a:off x="8550806" y="2376432"/>
            <a:ext cx="1318379" cy="93333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9259410" y="1886272"/>
            <a:ext cx="834501" cy="29763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294489" y="3502286"/>
            <a:ext cx="2897681" cy="5104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Nessa tela também é possível abrir a Modal para associar esse processo a uma fila.</a:t>
            </a:r>
          </a:p>
        </p:txBody>
      </p:sp>
      <p:sp>
        <p:nvSpPr>
          <p:cNvPr id="10" name="Google Shape;105;p16">
            <a:extLst>
              <a:ext uri="{FF2B5EF4-FFF2-40B4-BE49-F238E27FC236}">
                <a16:creationId xmlns:a16="http://schemas.microsoft.com/office/drawing/2014/main" id="{C3907036-9A83-4AC9-AF23-AE7DDF4C08E4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682855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F9A6493-A7A6-4D93-B1E5-7DB45A7A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732" y="2547814"/>
            <a:ext cx="6344535" cy="1762371"/>
          </a:xfrm>
          <a:prstGeom prst="rect">
            <a:avLst/>
          </a:prstGeom>
        </p:spPr>
      </p:pic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6370586" y="3173788"/>
            <a:ext cx="2897681" cy="5104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modal segue o mesmo modelo da tela de Associação à Fila.</a:t>
            </a:r>
          </a:p>
        </p:txBody>
      </p:sp>
      <p:sp>
        <p:nvSpPr>
          <p:cNvPr id="12" name="Google Shape;105;p16">
            <a:extLst>
              <a:ext uri="{FF2B5EF4-FFF2-40B4-BE49-F238E27FC236}">
                <a16:creationId xmlns:a16="http://schemas.microsoft.com/office/drawing/2014/main" id="{2691D3E6-CDD1-4ACB-976B-57E8AD2A0AD3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Associar à Fila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113398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4EB232-91D3-4FEF-B59D-0F9B8C0E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5917"/>
            <a:ext cx="10193173" cy="5306165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16200000" flipV="1">
            <a:off x="7461073" y="3436267"/>
            <a:ext cx="1052048" cy="186757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5166804" y="2436688"/>
            <a:ext cx="3773010" cy="140734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472043" y="4896079"/>
            <a:ext cx="2897681" cy="105195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partir da inserção na fila o processo apresenta o Status atual no Módulo.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entrar no Módulo o processo não pode ser concluído, anexado ou outros enquanto estiver associado a alguma fila.</a:t>
            </a:r>
          </a:p>
        </p:txBody>
      </p:sp>
      <p:sp>
        <p:nvSpPr>
          <p:cNvPr id="13" name="Google Shape;105;p16">
            <a:extLst>
              <a:ext uri="{FF2B5EF4-FFF2-40B4-BE49-F238E27FC236}">
                <a16:creationId xmlns:a16="http://schemas.microsoft.com/office/drawing/2014/main" id="{AF8FB1FF-3893-43CF-B67C-03D5E61555DB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6755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662FCE8-D3C5-44C4-9796-2D6C399F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785443"/>
            <a:ext cx="10212225" cy="5287113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7200000" y="2132856"/>
            <a:ext cx="408168" cy="104411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3143672" y="3176970"/>
            <a:ext cx="7992888" cy="284431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608168" y="1700808"/>
            <a:ext cx="2897681" cy="8640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Tabela com as informações Número do Processo, Tipologia do Processo no SEI, Fila em que o processo está e Status atual do Processo.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717102513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4EB232-91D3-4FEF-B59D-0F9B8C0E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5917"/>
            <a:ext cx="10193173" cy="5306165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5400000" flipH="1" flipV="1">
            <a:off x="7645284" y="3423997"/>
            <a:ext cx="2747682" cy="19648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8717872" y="1877397"/>
            <a:ext cx="798990" cy="27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472043" y="4896079"/>
            <a:ext cx="2897681" cy="83001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botão de Associar à Fila fica disponível a qualquer momento. Ele pode ser utilizado para trocar a fila ou para tirar de todas as filas.</a:t>
            </a:r>
          </a:p>
        </p:txBody>
      </p:sp>
      <p:sp>
        <p:nvSpPr>
          <p:cNvPr id="12" name="Google Shape;105;p16">
            <a:extLst>
              <a:ext uri="{FF2B5EF4-FFF2-40B4-BE49-F238E27FC236}">
                <a16:creationId xmlns:a16="http://schemas.microsoft.com/office/drawing/2014/main" id="{EDDC6468-1F23-41F4-ADCB-FDB091836CA5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812403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4EB232-91D3-4FEF-B59D-0F9B8C0E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5917"/>
            <a:ext cx="10193173" cy="5306165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5400000" flipH="1" flipV="1">
            <a:off x="8616071" y="2728418"/>
            <a:ext cx="1760458" cy="60041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9499107" y="1877398"/>
            <a:ext cx="594804" cy="27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747250" y="3908856"/>
            <a:ext cx="2897681" cy="48378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entrar em um Status “Aguardando...” o botão de Distribuir fica disponível.</a:t>
            </a:r>
          </a:p>
        </p:txBody>
      </p:sp>
      <p:sp>
        <p:nvSpPr>
          <p:cNvPr id="11" name="Google Shape;105;p16">
            <a:extLst>
              <a:ext uri="{FF2B5EF4-FFF2-40B4-BE49-F238E27FC236}">
                <a16:creationId xmlns:a16="http://schemas.microsoft.com/office/drawing/2014/main" id="{2C1A8A67-2A9A-4E5D-BE69-1911EF9E8918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811585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003D00-AFC0-4F0C-8871-1BE066A4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90206"/>
            <a:ext cx="10202699" cy="5277587"/>
          </a:xfrm>
          <a:prstGeom prst="rect">
            <a:avLst/>
          </a:prstGeom>
        </p:spPr>
      </p:pic>
      <p:sp>
        <p:nvSpPr>
          <p:cNvPr id="12" name="Google Shape;190;p30">
            <a:extLst>
              <a:ext uri="{FF2B5EF4-FFF2-40B4-BE49-F238E27FC236}">
                <a16:creationId xmlns:a16="http://schemas.microsoft.com/office/drawing/2014/main" id="{3138A261-B971-43AB-A6C2-6D54389E54B4}"/>
              </a:ext>
            </a:extLst>
          </p:cNvPr>
          <p:cNvSpPr txBox="1">
            <a:spLocks/>
          </p:cNvSpPr>
          <p:nvPr/>
        </p:nvSpPr>
        <p:spPr>
          <a:xfrm>
            <a:off x="6290687" y="3777469"/>
            <a:ext cx="2897681" cy="66136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funcionalidade de distribuir o processo é semelhante a funcionalidade que aparece na tela de Distribuição Geral.</a:t>
            </a:r>
          </a:p>
        </p:txBody>
      </p:sp>
      <p:sp>
        <p:nvSpPr>
          <p:cNvPr id="13" name="Google Shape;105;p16">
            <a:extLst>
              <a:ext uri="{FF2B5EF4-FFF2-40B4-BE49-F238E27FC236}">
                <a16:creationId xmlns:a16="http://schemas.microsoft.com/office/drawing/2014/main" id="{A9107A0B-76C7-4293-A288-BBB694CC87CB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Distribuir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274084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C3F0D7-B72B-49CF-83FA-FDAABC79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61628"/>
            <a:ext cx="10202699" cy="5334744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16200000" flipV="1">
            <a:off x="7710789" y="4931013"/>
            <a:ext cx="454658" cy="2160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5140171" y="4212225"/>
            <a:ext cx="5379868" cy="5994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6468866" y="5266355"/>
            <a:ext cx="3154528" cy="119658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Todas as ações passadas são apresentadas na tabela.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É apresentado a Data/Hora da ação, o usuário que realizou a ação, o Tipo de Ação, algum Detalhe sobre essa Ação e o Status que o processo ficou quando a ação foi realizada.</a:t>
            </a:r>
          </a:p>
        </p:txBody>
      </p:sp>
      <p:sp>
        <p:nvSpPr>
          <p:cNvPr id="12" name="Google Shape;105;p16">
            <a:extLst>
              <a:ext uri="{FF2B5EF4-FFF2-40B4-BE49-F238E27FC236}">
                <a16:creationId xmlns:a16="http://schemas.microsoft.com/office/drawing/2014/main" id="{EDDC6468-1F23-41F4-ADCB-FDB091836CA5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648210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C3F0D7-B72B-49CF-83FA-FDAABC79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61628"/>
            <a:ext cx="10202699" cy="5334744"/>
          </a:xfrm>
          <a:prstGeom prst="rect">
            <a:avLst/>
          </a:prstGeom>
        </p:spPr>
      </p:pic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rot="16200000" flipV="1">
            <a:off x="6274825" y="3495051"/>
            <a:ext cx="1564368" cy="19782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5299969" y="3515557"/>
            <a:ext cx="1535837" cy="1864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6468866" y="5266356"/>
            <a:ext cx="3154528" cy="6728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entrar no status “Em Triagem” o processo disponibiliza a tela de realização da tarefa Triagem.</a:t>
            </a:r>
          </a:p>
        </p:txBody>
      </p:sp>
      <p:sp>
        <p:nvSpPr>
          <p:cNvPr id="12" name="Google Shape;105;p16">
            <a:extLst>
              <a:ext uri="{FF2B5EF4-FFF2-40B4-BE49-F238E27FC236}">
                <a16:creationId xmlns:a16="http://schemas.microsoft.com/office/drawing/2014/main" id="{EDDC6468-1F23-41F4-ADCB-FDB091836CA5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89;p30">
            <a:extLst>
              <a:ext uri="{FF2B5EF4-FFF2-40B4-BE49-F238E27FC236}">
                <a16:creationId xmlns:a16="http://schemas.microsoft.com/office/drawing/2014/main" id="{7562F8A7-46A5-4502-BDAE-AD61B5E9F99F}"/>
              </a:ext>
            </a:extLst>
          </p:cNvPr>
          <p:cNvCxnSpPr>
            <a:cxnSpLocks/>
            <a:stCxn id="19" idx="3"/>
            <a:endCxn id="11" idx="2"/>
          </p:cNvCxnSpPr>
          <p:nvPr/>
        </p:nvCxnSpPr>
        <p:spPr>
          <a:xfrm flipV="1">
            <a:off x="9623394" y="2112885"/>
            <a:ext cx="164978" cy="348987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191;p30">
            <a:extLst>
              <a:ext uri="{FF2B5EF4-FFF2-40B4-BE49-F238E27FC236}">
                <a16:creationId xmlns:a16="http://schemas.microsoft.com/office/drawing/2014/main" id="{8B24A55D-EEAD-47D3-8902-4D68B96A6A6E}"/>
              </a:ext>
            </a:extLst>
          </p:cNvPr>
          <p:cNvSpPr/>
          <p:nvPr/>
        </p:nvSpPr>
        <p:spPr>
          <a:xfrm>
            <a:off x="9500588" y="1953376"/>
            <a:ext cx="575568" cy="15950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675159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9B8CEF-77EA-4A09-BF79-36EB9193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47312"/>
            <a:ext cx="10183646" cy="5563376"/>
          </a:xfrm>
          <a:prstGeom prst="rect">
            <a:avLst/>
          </a:prstGeom>
        </p:spPr>
      </p:pic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6238046" y="1519980"/>
            <a:ext cx="3154528" cy="6728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Na Tela de Triagem é onde serão indicadas quais as atividades que devem ser feitas no processo.</a:t>
            </a:r>
          </a:p>
        </p:txBody>
      </p:sp>
      <p:sp>
        <p:nvSpPr>
          <p:cNvPr id="12" name="Google Shape;105;p16">
            <a:extLst>
              <a:ext uri="{FF2B5EF4-FFF2-40B4-BE49-F238E27FC236}">
                <a16:creationId xmlns:a16="http://schemas.microsoft.com/office/drawing/2014/main" id="{EDDC6468-1F23-41F4-ADCB-FDB091836CA5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118426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9B8CEF-77EA-4A09-BF79-36EB9193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47312"/>
            <a:ext cx="10183646" cy="5563376"/>
          </a:xfrm>
          <a:prstGeom prst="rect">
            <a:avLst/>
          </a:prstGeom>
        </p:spPr>
      </p:pic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9B50B45D-DEDE-4872-80A1-0E1016ACB46E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rot="16200000" flipV="1">
            <a:off x="8262183" y="3064116"/>
            <a:ext cx="1060046" cy="16886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64AB60AB-F60F-4E39-8635-7E91852FEF89}"/>
              </a:ext>
            </a:extLst>
          </p:cNvPr>
          <p:cNvSpPr/>
          <p:nvPr/>
        </p:nvSpPr>
        <p:spPr>
          <a:xfrm>
            <a:off x="5140172" y="2057626"/>
            <a:ext cx="3567600" cy="112180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47D89D18-317D-4914-83C1-0EE831E2B9C3}"/>
              </a:ext>
            </a:extLst>
          </p:cNvPr>
          <p:cNvSpPr txBox="1">
            <a:spLocks/>
          </p:cNvSpPr>
          <p:nvPr/>
        </p:nvSpPr>
        <p:spPr>
          <a:xfrm>
            <a:off x="7299376" y="3678573"/>
            <a:ext cx="3154528" cy="48849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Selecionar um Grupo de Atividades que irá filtrar as Atividades.</a:t>
            </a:r>
          </a:p>
        </p:txBody>
      </p:sp>
      <p:sp>
        <p:nvSpPr>
          <p:cNvPr id="13" name="Google Shape;105;p16">
            <a:extLst>
              <a:ext uri="{FF2B5EF4-FFF2-40B4-BE49-F238E27FC236}">
                <a16:creationId xmlns:a16="http://schemas.microsoft.com/office/drawing/2014/main" id="{CF5940C4-16A3-4106-8A21-38077F0924C8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753520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926E76-731B-45A0-8591-96DE7668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85" y="2195340"/>
            <a:ext cx="6306430" cy="2467319"/>
          </a:xfrm>
          <a:prstGeom prst="rect">
            <a:avLst/>
          </a:prstGeom>
        </p:spPr>
      </p:pic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9B50B45D-DEDE-4872-80A1-0E1016ACB46E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5400000">
            <a:off x="6184017" y="3382757"/>
            <a:ext cx="234886" cy="4993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64AB60AB-F60F-4E39-8635-7E91852FEF89}"/>
              </a:ext>
            </a:extLst>
          </p:cNvPr>
          <p:cNvSpPr/>
          <p:nvPr/>
        </p:nvSpPr>
        <p:spPr>
          <a:xfrm>
            <a:off x="2942784" y="3749879"/>
            <a:ext cx="6217993" cy="77017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47D89D18-317D-4914-83C1-0EE831E2B9C3}"/>
              </a:ext>
            </a:extLst>
          </p:cNvPr>
          <p:cNvSpPr txBox="1">
            <a:spLocks/>
          </p:cNvSpPr>
          <p:nvPr/>
        </p:nvSpPr>
        <p:spPr>
          <a:xfrm>
            <a:off x="4973875" y="2873236"/>
            <a:ext cx="3154528" cy="64175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São apresentados os Grupos de Atividades que foram parametrizados para a Tipologia do Processo e para a Fila.</a:t>
            </a:r>
          </a:p>
        </p:txBody>
      </p:sp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299311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0B3FDD-06C0-4AE0-A8B2-6778ECD39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23496"/>
            <a:ext cx="10183646" cy="5611008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89;p30">
            <a:extLst>
              <a:ext uri="{FF2B5EF4-FFF2-40B4-BE49-F238E27FC236}">
                <a16:creationId xmlns:a16="http://schemas.microsoft.com/office/drawing/2014/main" id="{028B131F-00A5-4108-A464-0BEE38B0B536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rot="16200000" flipV="1">
            <a:off x="8295739" y="4221797"/>
            <a:ext cx="1060046" cy="16886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191;p30">
            <a:extLst>
              <a:ext uri="{FF2B5EF4-FFF2-40B4-BE49-F238E27FC236}">
                <a16:creationId xmlns:a16="http://schemas.microsoft.com/office/drawing/2014/main" id="{8E638163-6C89-4C90-807C-706005845B22}"/>
              </a:ext>
            </a:extLst>
          </p:cNvPr>
          <p:cNvSpPr/>
          <p:nvPr/>
        </p:nvSpPr>
        <p:spPr>
          <a:xfrm>
            <a:off x="5173728" y="3215307"/>
            <a:ext cx="3567600" cy="112180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30">
            <a:extLst>
              <a:ext uri="{FF2B5EF4-FFF2-40B4-BE49-F238E27FC236}">
                <a16:creationId xmlns:a16="http://schemas.microsoft.com/office/drawing/2014/main" id="{B3EC9E90-92FC-4E2F-8BEB-312D304B2F63}"/>
              </a:ext>
            </a:extLst>
          </p:cNvPr>
          <p:cNvSpPr txBox="1">
            <a:spLocks/>
          </p:cNvSpPr>
          <p:nvPr/>
        </p:nvSpPr>
        <p:spPr>
          <a:xfrm>
            <a:off x="7332932" y="4836254"/>
            <a:ext cx="3154528" cy="48849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Selecionar uma ou mais Atividades que deverão ser feitas no processo.</a:t>
            </a:r>
          </a:p>
        </p:txBody>
      </p:sp>
    </p:spTree>
    <p:extLst>
      <p:ext uri="{BB962C8B-B14F-4D97-AF65-F5344CB8AC3E}">
        <p14:creationId xmlns:p14="http://schemas.microsoft.com/office/powerpoint/2010/main" val="1286366501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28FE84-87DC-4D48-A7A5-457FF8C8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58" y="1952419"/>
            <a:ext cx="6325483" cy="295316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E6323748-4954-4A9A-AA24-B8687B202516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16200000" flipH="1">
            <a:off x="5597912" y="3042085"/>
            <a:ext cx="357334" cy="5313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F82DEAA5-C476-468F-968A-F7318A56D6DC}"/>
              </a:ext>
            </a:extLst>
          </p:cNvPr>
          <p:cNvSpPr/>
          <p:nvPr/>
        </p:nvSpPr>
        <p:spPr>
          <a:xfrm>
            <a:off x="2933258" y="3486428"/>
            <a:ext cx="6217993" cy="133724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7B176352-6D25-4B97-8F7C-31EEAD77B549}"/>
              </a:ext>
            </a:extLst>
          </p:cNvPr>
          <p:cNvSpPr txBox="1">
            <a:spLocks/>
          </p:cNvSpPr>
          <p:nvPr/>
        </p:nvSpPr>
        <p:spPr>
          <a:xfrm>
            <a:off x="3933640" y="2344730"/>
            <a:ext cx="3154528" cy="78436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Como foi selecionado um Grupo de Atividades, aparecem na lista somente as Atividades parametrizadas nesse Grupo para esse Tipo de Processo e essa Fila.</a:t>
            </a:r>
          </a:p>
        </p:txBody>
      </p:sp>
    </p:spTree>
    <p:extLst>
      <p:ext uri="{BB962C8B-B14F-4D97-AF65-F5344CB8AC3E}">
        <p14:creationId xmlns:p14="http://schemas.microsoft.com/office/powerpoint/2010/main" val="147959590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17DE99F1-312B-4D56-A4D8-2B40213D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  <a:endCxn id="18" idx="0"/>
          </p:cNvCxnSpPr>
          <p:nvPr/>
        </p:nvCxnSpPr>
        <p:spPr>
          <a:xfrm rot="10800000" flipV="1">
            <a:off x="3287688" y="2924944"/>
            <a:ext cx="432048" cy="25202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3143672" y="3176970"/>
            <a:ext cx="288032" cy="284431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3719736" y="2780928"/>
            <a:ext cx="2088232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Seleção de Processos em Lote.</a:t>
            </a:r>
            <a:endParaRPr lang="pt-BR" sz="1200"/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1958217B-D87D-4D46-BFF2-B5CCA57F266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rot="5400000" flipH="1" flipV="1">
            <a:off x="9804412" y="2168860"/>
            <a:ext cx="576064" cy="3600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" name="Google Shape;191;p30">
            <a:extLst>
              <a:ext uri="{FF2B5EF4-FFF2-40B4-BE49-F238E27FC236}">
                <a16:creationId xmlns:a16="http://schemas.microsoft.com/office/drawing/2014/main" id="{8AE2C7E4-58C3-40C8-9F5C-9780841294D8}"/>
              </a:ext>
            </a:extLst>
          </p:cNvPr>
          <p:cNvSpPr/>
          <p:nvPr/>
        </p:nvSpPr>
        <p:spPr>
          <a:xfrm>
            <a:off x="9840416" y="1772816"/>
            <a:ext cx="864096" cy="28803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90;p30">
            <a:extLst>
              <a:ext uri="{FF2B5EF4-FFF2-40B4-BE49-F238E27FC236}">
                <a16:creationId xmlns:a16="http://schemas.microsoft.com/office/drawing/2014/main" id="{ABD00B9D-BB7C-42F0-86C4-3DBEACA72D04}"/>
              </a:ext>
            </a:extLst>
          </p:cNvPr>
          <p:cNvSpPr txBox="1">
            <a:spLocks/>
          </p:cNvSpPr>
          <p:nvPr/>
        </p:nvSpPr>
        <p:spPr>
          <a:xfrm>
            <a:off x="8832304" y="2636912"/>
            <a:ext cx="2160240" cy="43204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Associar os processos Selecionados à Fila.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528877358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A70EE2-0A28-4078-A9F6-9A81EF4E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311" y="1061707"/>
            <a:ext cx="6287377" cy="473458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E6323748-4954-4A9A-AA24-B8687B202516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16200000" flipH="1">
            <a:off x="5527809" y="2044195"/>
            <a:ext cx="312985" cy="7159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F82DEAA5-C476-468F-968A-F7318A56D6DC}"/>
              </a:ext>
            </a:extLst>
          </p:cNvPr>
          <p:cNvSpPr/>
          <p:nvPr/>
        </p:nvSpPr>
        <p:spPr>
          <a:xfrm>
            <a:off x="2933258" y="2558642"/>
            <a:ext cx="6217993" cy="323765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7B176352-6D25-4B97-8F7C-31EEAD77B549}"/>
              </a:ext>
            </a:extLst>
          </p:cNvPr>
          <p:cNvSpPr txBox="1">
            <a:spLocks/>
          </p:cNvSpPr>
          <p:nvPr/>
        </p:nvSpPr>
        <p:spPr>
          <a:xfrm>
            <a:off x="3749083" y="1602297"/>
            <a:ext cx="3154528" cy="64336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um Grupo de Atividades não é selecionado, aparecem todas as Atividades cadastradas no Tipo de Controle.</a:t>
            </a:r>
          </a:p>
        </p:txBody>
      </p:sp>
    </p:spTree>
    <p:extLst>
      <p:ext uri="{BB962C8B-B14F-4D97-AF65-F5344CB8AC3E}">
        <p14:creationId xmlns:p14="http://schemas.microsoft.com/office/powerpoint/2010/main" val="1147324794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A70EE2-0A28-4078-A9F6-9A81EF4E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311" y="1061707"/>
            <a:ext cx="6287377" cy="473458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E6323748-4954-4A9A-AA24-B8687B202516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rot="16200000" flipV="1">
            <a:off x="5421077" y="2573327"/>
            <a:ext cx="997551" cy="33061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F82DEAA5-C476-468F-968A-F7318A56D6DC}"/>
              </a:ext>
            </a:extLst>
          </p:cNvPr>
          <p:cNvSpPr/>
          <p:nvPr/>
        </p:nvSpPr>
        <p:spPr>
          <a:xfrm>
            <a:off x="2952312" y="1744910"/>
            <a:ext cx="5604460" cy="49495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7B176352-6D25-4B97-8F7C-31EEAD77B549}"/>
              </a:ext>
            </a:extLst>
          </p:cNvPr>
          <p:cNvSpPr txBox="1">
            <a:spLocks/>
          </p:cNvSpPr>
          <p:nvPr/>
        </p:nvSpPr>
        <p:spPr>
          <a:xfrm>
            <a:off x="4507897" y="3237412"/>
            <a:ext cx="3154528" cy="64336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As Atividades podem ser filtradas por nome, Descrição ou se é uma Atividade que exige Análise.</a:t>
            </a:r>
          </a:p>
        </p:txBody>
      </p:sp>
    </p:spTree>
    <p:extLst>
      <p:ext uri="{BB962C8B-B14F-4D97-AF65-F5344CB8AC3E}">
        <p14:creationId xmlns:p14="http://schemas.microsoft.com/office/powerpoint/2010/main" val="4028359797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5C99D6-A4B9-44D7-9B09-7F462F05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4" y="623496"/>
            <a:ext cx="10221751" cy="5611008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89;p30">
            <a:extLst>
              <a:ext uri="{FF2B5EF4-FFF2-40B4-BE49-F238E27FC236}">
                <a16:creationId xmlns:a16="http://schemas.microsoft.com/office/drawing/2014/main" id="{49645EE4-2043-4F59-80A9-F56F145BEE3D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rot="16200000" flipV="1">
            <a:off x="8664647" y="4590704"/>
            <a:ext cx="350435" cy="14066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191;p30">
            <a:extLst>
              <a:ext uri="{FF2B5EF4-FFF2-40B4-BE49-F238E27FC236}">
                <a16:creationId xmlns:a16="http://schemas.microsoft.com/office/drawing/2014/main" id="{011E0E4D-EEDC-4325-8DBE-4749D30EFE48}"/>
              </a:ext>
            </a:extLst>
          </p:cNvPr>
          <p:cNvSpPr/>
          <p:nvPr/>
        </p:nvSpPr>
        <p:spPr>
          <a:xfrm>
            <a:off x="8168641" y="4336870"/>
            <a:ext cx="600890" cy="29789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30">
            <a:extLst>
              <a:ext uri="{FF2B5EF4-FFF2-40B4-BE49-F238E27FC236}">
                <a16:creationId xmlns:a16="http://schemas.microsoft.com/office/drawing/2014/main" id="{8617087B-5FE6-4CF9-A69D-BB53F0102665}"/>
              </a:ext>
            </a:extLst>
          </p:cNvPr>
          <p:cNvSpPr txBox="1">
            <a:spLocks/>
          </p:cNvSpPr>
          <p:nvPr/>
        </p:nvSpPr>
        <p:spPr>
          <a:xfrm>
            <a:off x="7332932" y="4836254"/>
            <a:ext cx="3154528" cy="63272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Podem ser selecionadas uma ou mais atividades mas elas só serão consideradas ao serem Adicionadas.</a:t>
            </a:r>
          </a:p>
        </p:txBody>
      </p:sp>
    </p:spTree>
    <p:extLst>
      <p:ext uri="{BB962C8B-B14F-4D97-AF65-F5344CB8AC3E}">
        <p14:creationId xmlns:p14="http://schemas.microsoft.com/office/powerpoint/2010/main" val="1363333360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89;p30">
            <a:extLst>
              <a:ext uri="{FF2B5EF4-FFF2-40B4-BE49-F238E27FC236}">
                <a16:creationId xmlns:a16="http://schemas.microsoft.com/office/drawing/2014/main" id="{49645EE4-2043-4F59-80A9-F56F145BEE3D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rot="16200000" flipV="1">
            <a:off x="8664647" y="4590704"/>
            <a:ext cx="350435" cy="14066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191;p30">
            <a:extLst>
              <a:ext uri="{FF2B5EF4-FFF2-40B4-BE49-F238E27FC236}">
                <a16:creationId xmlns:a16="http://schemas.microsoft.com/office/drawing/2014/main" id="{011E0E4D-EEDC-4325-8DBE-4749D30EFE48}"/>
              </a:ext>
            </a:extLst>
          </p:cNvPr>
          <p:cNvSpPr/>
          <p:nvPr/>
        </p:nvSpPr>
        <p:spPr>
          <a:xfrm>
            <a:off x="8168641" y="4336870"/>
            <a:ext cx="600890" cy="29789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30">
            <a:extLst>
              <a:ext uri="{FF2B5EF4-FFF2-40B4-BE49-F238E27FC236}">
                <a16:creationId xmlns:a16="http://schemas.microsoft.com/office/drawing/2014/main" id="{8617087B-5FE6-4CF9-A69D-BB53F0102665}"/>
              </a:ext>
            </a:extLst>
          </p:cNvPr>
          <p:cNvSpPr txBox="1">
            <a:spLocks/>
          </p:cNvSpPr>
          <p:nvPr/>
        </p:nvSpPr>
        <p:spPr>
          <a:xfrm>
            <a:off x="7332932" y="4836254"/>
            <a:ext cx="3154528" cy="63272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Podem ser selecionadas uma ou mais atividades mas elas só serão consideradas ao serem Adicionadas.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62AF55-E33F-4EA1-8777-C6B34724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D1182ECC-56CD-4C7E-A8DC-774D924D3092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rot="10800000" flipV="1">
            <a:off x="8741328" y="3167450"/>
            <a:ext cx="429112" cy="13309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DFFA2957-7C7A-4548-9B72-848026A7512F}"/>
              </a:ext>
            </a:extLst>
          </p:cNvPr>
          <p:cNvSpPr/>
          <p:nvPr/>
        </p:nvSpPr>
        <p:spPr>
          <a:xfrm>
            <a:off x="5173728" y="2177142"/>
            <a:ext cx="3567600" cy="224681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04FFB563-779A-4E93-B178-8CC0A3A4C04D}"/>
              </a:ext>
            </a:extLst>
          </p:cNvPr>
          <p:cNvSpPr txBox="1">
            <a:spLocks/>
          </p:cNvSpPr>
          <p:nvPr/>
        </p:nvSpPr>
        <p:spPr>
          <a:xfrm>
            <a:off x="9170440" y="2668593"/>
            <a:ext cx="2499046" cy="99771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Grupo de Atividade e as Atividades são limpos. Mas podem ser selecionados novamente se for necessário acrescentar mais atividades.</a:t>
            </a:r>
          </a:p>
        </p:txBody>
      </p:sp>
    </p:spTree>
    <p:extLst>
      <p:ext uri="{BB962C8B-B14F-4D97-AF65-F5344CB8AC3E}">
        <p14:creationId xmlns:p14="http://schemas.microsoft.com/office/powerpoint/2010/main" val="134087046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30">
            <a:extLst>
              <a:ext uri="{FF2B5EF4-FFF2-40B4-BE49-F238E27FC236}">
                <a16:creationId xmlns:a16="http://schemas.microsoft.com/office/drawing/2014/main" id="{8617087B-5FE6-4CF9-A69D-BB53F0102665}"/>
              </a:ext>
            </a:extLst>
          </p:cNvPr>
          <p:cNvSpPr txBox="1">
            <a:spLocks/>
          </p:cNvSpPr>
          <p:nvPr/>
        </p:nvSpPr>
        <p:spPr>
          <a:xfrm>
            <a:off x="7332932" y="4836254"/>
            <a:ext cx="3154528" cy="63272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Podem ser selecionadas uma ou mais atividades mas elas só serão consideradas ao serem Adicionadas.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62AF55-E33F-4EA1-8777-C6B34724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61628"/>
            <a:ext cx="10193173" cy="5334744"/>
          </a:xfrm>
          <a:prstGeom prst="rect">
            <a:avLst/>
          </a:prstGeom>
        </p:spPr>
      </p:pic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D1182ECC-56CD-4C7E-A8DC-774D924D3092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rot="10800000">
            <a:off x="8662951" y="5277394"/>
            <a:ext cx="429112" cy="3678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DFFA2957-7C7A-4548-9B72-848026A7512F}"/>
              </a:ext>
            </a:extLst>
          </p:cNvPr>
          <p:cNvSpPr/>
          <p:nvPr/>
        </p:nvSpPr>
        <p:spPr>
          <a:xfrm>
            <a:off x="5095351" y="4702627"/>
            <a:ext cx="3567600" cy="114953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0;p30">
            <a:extLst>
              <a:ext uri="{FF2B5EF4-FFF2-40B4-BE49-F238E27FC236}">
                <a16:creationId xmlns:a16="http://schemas.microsoft.com/office/drawing/2014/main" id="{04FFB563-779A-4E93-B178-8CC0A3A4C04D}"/>
              </a:ext>
            </a:extLst>
          </p:cNvPr>
          <p:cNvSpPr txBox="1">
            <a:spLocks/>
          </p:cNvSpPr>
          <p:nvPr/>
        </p:nvSpPr>
        <p:spPr>
          <a:xfrm>
            <a:off x="9092063" y="5194079"/>
            <a:ext cx="2499046" cy="90229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tabela informa as Atividades que foram selecionadas, com seu valor em Unidades de Esforço e se são atividades com Análise.</a:t>
            </a: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3984460" y="5273145"/>
            <a:ext cx="1132771" cy="7120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7231" y="5865224"/>
            <a:ext cx="1832209" cy="23985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1485414" y="4821998"/>
            <a:ext cx="2499046" cy="90229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Também é apresentado um Totalizados com a soma das Unidades de Esforço das Atividades, que será o peso da Análise.</a:t>
            </a:r>
          </a:p>
        </p:txBody>
      </p:sp>
    </p:spTree>
    <p:extLst>
      <p:ext uri="{BB962C8B-B14F-4D97-AF65-F5344CB8AC3E}">
        <p14:creationId xmlns:p14="http://schemas.microsoft.com/office/powerpoint/2010/main" val="536547943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19E8D3-B9C9-470F-A622-A55EE938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594917"/>
            <a:ext cx="10193173" cy="566816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4594060" y="3839578"/>
            <a:ext cx="585834" cy="16448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79894" y="5033287"/>
            <a:ext cx="3276129" cy="9022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2095014" y="3429000"/>
            <a:ext cx="2499046" cy="8211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Um processo não pode possuir Atividades Com e Sem Análise. Todas as Atividades devem ser de um Tipo ou de outro.</a:t>
            </a:r>
          </a:p>
        </p:txBody>
      </p:sp>
      <p:cxnSp>
        <p:nvCxnSpPr>
          <p:cNvPr id="19" name="Google Shape;189;p30">
            <a:extLst>
              <a:ext uri="{FF2B5EF4-FFF2-40B4-BE49-F238E27FC236}">
                <a16:creationId xmlns:a16="http://schemas.microsoft.com/office/drawing/2014/main" id="{36575A8B-C203-48B9-95A6-7F1A209AC1FA}"/>
              </a:ext>
            </a:extLst>
          </p:cNvPr>
          <p:cNvCxnSpPr>
            <a:cxnSpLocks/>
            <a:stCxn id="18" idx="0"/>
            <a:endCxn id="20" idx="1"/>
          </p:cNvCxnSpPr>
          <p:nvPr/>
        </p:nvCxnSpPr>
        <p:spPr>
          <a:xfrm rot="5400000" flipH="1" flipV="1">
            <a:off x="2535077" y="1868402"/>
            <a:ext cx="2370059" cy="751139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" name="Google Shape;191;p30">
            <a:extLst>
              <a:ext uri="{FF2B5EF4-FFF2-40B4-BE49-F238E27FC236}">
                <a16:creationId xmlns:a16="http://schemas.microsoft.com/office/drawing/2014/main" id="{911E794C-CC5F-43D1-B694-72B96ECBB3E8}"/>
              </a:ext>
            </a:extLst>
          </p:cNvPr>
          <p:cNvSpPr/>
          <p:nvPr/>
        </p:nvSpPr>
        <p:spPr>
          <a:xfrm>
            <a:off x="4095676" y="567756"/>
            <a:ext cx="4273262" cy="98237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897629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F0BDCD-AD2D-42E3-84D9-38FC0185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123363"/>
            <a:ext cx="10183646" cy="661127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4594060" y="4035200"/>
            <a:ext cx="498748" cy="10573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092808" y="4641401"/>
            <a:ext cx="1238323" cy="9022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2095014" y="3428999"/>
            <a:ext cx="2499046" cy="121240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Campo Prazo para Resposta deve ser preenchido quando o processo tem uma data para resposta específica. Não deve ser confundido com o Prazo para entrega de cada tarefa.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47954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F0BDCD-AD2D-42E3-84D9-38FC0185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123363"/>
            <a:ext cx="10183646" cy="661127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 flipV="1">
            <a:off x="8630194" y="5145544"/>
            <a:ext cx="527472" cy="79173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2" y="5486133"/>
            <a:ext cx="3441592" cy="9022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9157666" y="4804954"/>
            <a:ext cx="2499046" cy="6811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Esse campo pode conter informações que deseja acrescentar que poderão ser vistas na Análise e/ou Revisão.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75950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F0BDCD-AD2D-42E3-84D9-38FC0185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123363"/>
            <a:ext cx="10183646" cy="661127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Triagem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 flipV="1">
            <a:off x="8630194" y="5145544"/>
            <a:ext cx="527472" cy="79173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2" y="5486133"/>
            <a:ext cx="3441592" cy="9022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9157666" y="4804954"/>
            <a:ext cx="2499046" cy="6811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Esse campo pode conter informações que deseja acrescentar que poderão ser vistas na Análise e/ou Revisão.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54943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084C72-F995-4BFB-92DE-2C3F643C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71154"/>
            <a:ext cx="10202699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>
            <a:off x="8952410" y="3134952"/>
            <a:ext cx="205256" cy="217183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1" y="2429424"/>
            <a:ext cx="3763809" cy="141105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9157666" y="4804954"/>
            <a:ext cx="2499046" cy="100366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Triagem feita, no campo de Detalhe aparecem quais as Atividades triadas. Como o processo foi triado com atividades com Análise ele vai para o Status “Aguardando Análise”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448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13925B0-A6E9-46E9-B917-4D4160BD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69" y="2295367"/>
            <a:ext cx="6354062" cy="2267266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  <a:endCxn id="18" idx="0"/>
          </p:cNvCxnSpPr>
          <p:nvPr/>
        </p:nvCxnSpPr>
        <p:spPr>
          <a:xfrm rot="10800000" flipV="1">
            <a:off x="5443589" y="2708920"/>
            <a:ext cx="545425" cy="77670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18968" y="3485626"/>
            <a:ext cx="5049239" cy="95148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5989013" y="2492896"/>
            <a:ext cx="2088232" cy="43204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Tabela com informações sobre os processos selecionados.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800508856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934009-5D5F-43B7-83E1-B3026FD3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8" y="771154"/>
            <a:ext cx="10240804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>
            <a:off x="8952410" y="3134952"/>
            <a:ext cx="205256" cy="18888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1" y="2429424"/>
            <a:ext cx="3763809" cy="141105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9157666" y="4804955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Quando é distribuído para Análise, o status fica “Em Análise”.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0150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934009-5D5F-43B7-83E1-B3026FD3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8" y="771154"/>
            <a:ext cx="10240804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16200000" flipV="1">
            <a:off x="8898205" y="2568939"/>
            <a:ext cx="1118606" cy="2960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013372" y="1889760"/>
            <a:ext cx="592181" cy="2679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356030" y="3276287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Triagem fica disponível para Consulta.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86953"/>
      </p:ext>
    </p:extLst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C670B2-132A-4B12-BF4B-50584C2E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66391"/>
            <a:ext cx="10183646" cy="5325218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356030" y="3276287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Triagem fica disponível para Consulta.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79258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934009-5D5F-43B7-83E1-B3026FD3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8" y="771154"/>
            <a:ext cx="10240804" cy="531569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87054759-BE76-4419-A44A-B68025ADA4C0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V="1">
            <a:off x="6274825" y="3495051"/>
            <a:ext cx="1564368" cy="19782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711D816D-C45E-4557-BB51-1313ED781600}"/>
              </a:ext>
            </a:extLst>
          </p:cNvPr>
          <p:cNvSpPr/>
          <p:nvPr/>
        </p:nvSpPr>
        <p:spPr>
          <a:xfrm>
            <a:off x="5299969" y="3515557"/>
            <a:ext cx="1535837" cy="1864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3734798A-54B3-43D9-9F6D-0F8CD777D7AF}"/>
              </a:ext>
            </a:extLst>
          </p:cNvPr>
          <p:cNvSpPr txBox="1">
            <a:spLocks/>
          </p:cNvSpPr>
          <p:nvPr/>
        </p:nvSpPr>
        <p:spPr>
          <a:xfrm>
            <a:off x="6468866" y="5266356"/>
            <a:ext cx="3154528" cy="6728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entrar no status “Em Análise” o processo disponibiliza a tela de realização da tarefa Análise.</a:t>
            </a:r>
          </a:p>
        </p:txBody>
      </p:sp>
      <p:cxnSp>
        <p:nvCxnSpPr>
          <p:cNvPr id="12" name="Google Shape;189;p30">
            <a:extLst>
              <a:ext uri="{FF2B5EF4-FFF2-40B4-BE49-F238E27FC236}">
                <a16:creationId xmlns:a16="http://schemas.microsoft.com/office/drawing/2014/main" id="{C1706774-C334-4A1A-B373-91B23588BA0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9623394" y="2112885"/>
            <a:ext cx="164978" cy="348987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147BFE67-944A-4A8F-B59E-12DC6E971994}"/>
              </a:ext>
            </a:extLst>
          </p:cNvPr>
          <p:cNvSpPr/>
          <p:nvPr/>
        </p:nvSpPr>
        <p:spPr>
          <a:xfrm>
            <a:off x="9500588" y="1953376"/>
            <a:ext cx="575568" cy="15950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848175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DFDB3C9-E024-4477-9FFA-E72BDAE0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642548"/>
            <a:ext cx="10202699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0;p30">
            <a:extLst>
              <a:ext uri="{FF2B5EF4-FFF2-40B4-BE49-F238E27FC236}">
                <a16:creationId xmlns:a16="http://schemas.microsoft.com/office/drawing/2014/main" id="{90D44402-08F8-4CD5-AEE7-88D0D428F60E}"/>
              </a:ext>
            </a:extLst>
          </p:cNvPr>
          <p:cNvSpPr txBox="1">
            <a:spLocks/>
          </p:cNvSpPr>
          <p:nvPr/>
        </p:nvSpPr>
        <p:spPr>
          <a:xfrm>
            <a:off x="6095999" y="1408459"/>
            <a:ext cx="3154528" cy="77739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tela de Análise do Módulo será utilizada para indicar qual o resultado da Análise feita. A Análise e geração de documentos não será feita pelo Módulo. </a:t>
            </a:r>
          </a:p>
        </p:txBody>
      </p:sp>
    </p:spTree>
    <p:extLst>
      <p:ext uri="{BB962C8B-B14F-4D97-AF65-F5344CB8AC3E}">
        <p14:creationId xmlns:p14="http://schemas.microsoft.com/office/powerpoint/2010/main" val="1137059357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DFDB3C9-E024-4477-9FFA-E72BDAE0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642548"/>
            <a:ext cx="10202699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87054759-BE76-4419-A44A-B68025ADA4C0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V="1">
            <a:off x="7754967" y="4983900"/>
            <a:ext cx="572435" cy="4104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711D816D-C45E-4557-BB51-1313ED781600}"/>
              </a:ext>
            </a:extLst>
          </p:cNvPr>
          <p:cNvSpPr/>
          <p:nvPr/>
        </p:nvSpPr>
        <p:spPr>
          <a:xfrm>
            <a:off x="5134507" y="2229394"/>
            <a:ext cx="5402865" cy="267353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3734798A-54B3-43D9-9F6D-0F8CD777D7AF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6728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tela de Análise apresenta as Atividades que foram indicadas que devem ser feitas e quais os documentos que estão sendo esperados.</a:t>
            </a:r>
          </a:p>
        </p:txBody>
      </p:sp>
    </p:spTree>
    <p:extLst>
      <p:ext uri="{BB962C8B-B14F-4D97-AF65-F5344CB8AC3E}">
        <p14:creationId xmlns:p14="http://schemas.microsoft.com/office/powerpoint/2010/main" val="2549096292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DFDB3C9-E024-4477-9FFA-E72BDAE0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642548"/>
            <a:ext cx="10202699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16200000" flipV="1">
            <a:off x="7775648" y="2897109"/>
            <a:ext cx="861996" cy="67174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5169341" y="2447109"/>
            <a:ext cx="5402865" cy="3548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6965254" y="3663979"/>
            <a:ext cx="3154528" cy="47259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Os Produtos Esperados em Negrito são obrigatórios.</a:t>
            </a:r>
          </a:p>
        </p:txBody>
      </p:sp>
    </p:spTree>
    <p:extLst>
      <p:ext uri="{BB962C8B-B14F-4D97-AF65-F5344CB8AC3E}">
        <p14:creationId xmlns:p14="http://schemas.microsoft.com/office/powerpoint/2010/main" val="1483049096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DFDB3C9-E024-4477-9FFA-E72BDAE0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642548"/>
            <a:ext cx="10202699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16200000" flipV="1">
            <a:off x="7179181" y="3848451"/>
            <a:ext cx="2159435" cy="77624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5169341" y="2464526"/>
            <a:ext cx="5402865" cy="6923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7069757" y="5316292"/>
            <a:ext cx="3154528" cy="82325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Os Produtos que possuem campo Número SEI são esperados de serem gerados pelo SEI. Os que não possuem são os Produtos cadastrados por fora. </a:t>
            </a:r>
          </a:p>
        </p:txBody>
      </p:sp>
    </p:spTree>
    <p:extLst>
      <p:ext uri="{BB962C8B-B14F-4D97-AF65-F5344CB8AC3E}">
        <p14:creationId xmlns:p14="http://schemas.microsoft.com/office/powerpoint/2010/main" val="1142967090"/>
      </p:ext>
    </p:extLst>
  </p:cSld>
  <p:clrMapOvr>
    <a:masterClrMapping/>
  </p:clrMapOvr>
  <p:transition spd="slow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27CA01C-650E-4E06-B772-7D1D7E5F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628259"/>
            <a:ext cx="10212225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4961369" y="5023814"/>
            <a:ext cx="613665" cy="19771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5169342" y="2464526"/>
            <a:ext cx="395436" cy="235131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3592078" y="5429505"/>
            <a:ext cx="3154528" cy="45749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Para informar que um produto foi entregue basta marcar na lateral. </a:t>
            </a:r>
          </a:p>
        </p:txBody>
      </p:sp>
    </p:spTree>
    <p:extLst>
      <p:ext uri="{BB962C8B-B14F-4D97-AF65-F5344CB8AC3E}">
        <p14:creationId xmlns:p14="http://schemas.microsoft.com/office/powerpoint/2010/main" val="1795278174"/>
      </p:ext>
    </p:extLst>
  </p:cSld>
  <p:clrMapOvr>
    <a:masterClrMapping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27CA01C-650E-4E06-B772-7D1D7E5F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628259"/>
            <a:ext cx="10212225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6352563" y="3632620"/>
            <a:ext cx="613664" cy="29801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7677410" y="2464527"/>
            <a:ext cx="944075" cy="235131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3592078" y="5429505"/>
            <a:ext cx="3154528" cy="102354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o documento for do SEI será necessário preencher o campo com o número do SEI. Será verificado se o número do SEI corresponde ao documento esperado e se está no processo em questão.</a:t>
            </a:r>
          </a:p>
        </p:txBody>
      </p:sp>
    </p:spTree>
    <p:extLst>
      <p:ext uri="{BB962C8B-B14F-4D97-AF65-F5344CB8AC3E}">
        <p14:creationId xmlns:p14="http://schemas.microsoft.com/office/powerpoint/2010/main" val="420037383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13925B0-A6E9-46E9-B917-4D4160BD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69" y="2295367"/>
            <a:ext cx="6354062" cy="2267266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  <a:endCxn id="18" idx="0"/>
          </p:cNvCxnSpPr>
          <p:nvPr/>
        </p:nvCxnSpPr>
        <p:spPr>
          <a:xfrm rot="10800000" flipV="1">
            <a:off x="5591945" y="2888940"/>
            <a:ext cx="397069" cy="59668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4799855" y="3485626"/>
            <a:ext cx="1584177" cy="95148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5989013" y="2492896"/>
            <a:ext cx="2088232" cy="79208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Última Fila registrada mostra qual foi a última fila que o processo esteve associado nesse Tipo de Controle.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450040817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CCEA66-5B01-43A1-8875-BED5ED8E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18733"/>
            <a:ext cx="10193173" cy="5620534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4845069" y="1802909"/>
            <a:ext cx="1451508" cy="123839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4063353" y="672805"/>
            <a:ext cx="4253333" cy="102354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3374363" y="3147859"/>
            <a:ext cx="3154528" cy="51845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Mensagem de erro quando o número do SEI não corresponde ao documento correto.</a:t>
            </a:r>
          </a:p>
        </p:txBody>
      </p:sp>
    </p:spTree>
    <p:extLst>
      <p:ext uri="{BB962C8B-B14F-4D97-AF65-F5344CB8AC3E}">
        <p14:creationId xmlns:p14="http://schemas.microsoft.com/office/powerpoint/2010/main" val="3517492745"/>
      </p:ext>
    </p:extLst>
  </p:cSld>
  <p:clrMapOvr>
    <a:masterClrMapping/>
  </p:clrMapOvr>
  <p:transition spd="slow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65808A-BA84-4878-88FD-CD423998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33022"/>
            <a:ext cx="10193173" cy="559195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4702288" y="1660128"/>
            <a:ext cx="1737070" cy="123839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4063353" y="672805"/>
            <a:ext cx="4253333" cy="73798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3374363" y="3147859"/>
            <a:ext cx="3154528" cy="61424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Mensagem de erro quando o número do SEI corresponde a um documento que não está nesse processo.</a:t>
            </a:r>
          </a:p>
        </p:txBody>
      </p:sp>
    </p:spTree>
    <p:extLst>
      <p:ext uri="{BB962C8B-B14F-4D97-AF65-F5344CB8AC3E}">
        <p14:creationId xmlns:p14="http://schemas.microsoft.com/office/powerpoint/2010/main" val="358149111"/>
      </p:ext>
    </p:extLst>
  </p:cSld>
  <p:clrMapOvr>
    <a:masterClrMapping/>
  </p:clrMapOvr>
  <p:transition spd="slow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937D21-6CA5-42DA-B662-730CBC98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642548"/>
            <a:ext cx="10193173" cy="557290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4702288" y="1660128"/>
            <a:ext cx="1737070" cy="123839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4063353" y="672805"/>
            <a:ext cx="4253333" cy="73798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3374363" y="3147859"/>
            <a:ext cx="3154528" cy="50974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Mensagem de erro quando o número do SEI não existe.</a:t>
            </a:r>
          </a:p>
        </p:txBody>
      </p:sp>
    </p:spTree>
    <p:extLst>
      <p:ext uri="{BB962C8B-B14F-4D97-AF65-F5344CB8AC3E}">
        <p14:creationId xmlns:p14="http://schemas.microsoft.com/office/powerpoint/2010/main" val="2760719804"/>
      </p:ext>
    </p:extLst>
  </p:cSld>
  <p:clrMapOvr>
    <a:masterClrMapping/>
  </p:clrMapOvr>
  <p:transition spd="slow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AFDF1A2-9A21-42B0-85F2-DECB0786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628259"/>
            <a:ext cx="10212225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8488319" y="4399355"/>
            <a:ext cx="604957" cy="15772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8612777" y="2198861"/>
            <a:ext cx="1933304" cy="268664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6424901" y="5490465"/>
            <a:ext cx="3154528" cy="50974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Campo Observações pode ser preenchido ou não, com indicações sobre cada produto.</a:t>
            </a:r>
          </a:p>
        </p:txBody>
      </p:sp>
    </p:spTree>
    <p:extLst>
      <p:ext uri="{BB962C8B-B14F-4D97-AF65-F5344CB8AC3E}">
        <p14:creationId xmlns:p14="http://schemas.microsoft.com/office/powerpoint/2010/main" val="1043480408"/>
      </p:ext>
    </p:extLst>
  </p:cSld>
  <p:clrMapOvr>
    <a:masterClrMapping/>
  </p:clrMapOvr>
  <p:transition spd="slow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AFDF1A2-9A21-42B0-85F2-DECB0786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628259"/>
            <a:ext cx="10212225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rot="5400000">
            <a:off x="7125284" y="3677699"/>
            <a:ext cx="1062445" cy="14054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5129346" y="4911634"/>
            <a:ext cx="3648893" cy="87085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6781954" y="3339448"/>
            <a:ext cx="3154528" cy="50974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Além disso, podem ser colocadas mais informações Complementares.</a:t>
            </a:r>
          </a:p>
        </p:txBody>
      </p:sp>
    </p:spTree>
    <p:extLst>
      <p:ext uri="{BB962C8B-B14F-4D97-AF65-F5344CB8AC3E}">
        <p14:creationId xmlns:p14="http://schemas.microsoft.com/office/powerpoint/2010/main" val="2486291191"/>
      </p:ext>
    </p:extLst>
  </p:cSld>
  <p:clrMapOvr>
    <a:masterClrMapping/>
  </p:clrMapOvr>
  <p:transition spd="slow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AFDF1A2-9A21-42B0-85F2-DECB0786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628259"/>
            <a:ext cx="10212225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rot="5400000">
            <a:off x="7130259" y="3929627"/>
            <a:ext cx="1161352" cy="256801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5129348" y="5794312"/>
            <a:ext cx="2595156" cy="4354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7417680" y="3675017"/>
            <a:ext cx="3154528" cy="95794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Indica qual o encaminhamento que será dado pelo processo. Se o processo for para revisão será o que vai acontecer após a revisão. Se não for para revisão é o que vai ocorrer após a análise.</a:t>
            </a:r>
          </a:p>
        </p:txBody>
      </p:sp>
    </p:spTree>
    <p:extLst>
      <p:ext uri="{BB962C8B-B14F-4D97-AF65-F5344CB8AC3E}">
        <p14:creationId xmlns:p14="http://schemas.microsoft.com/office/powerpoint/2010/main" val="3793069870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D3F1CF-BB77-4300-9D29-AF2A3D2A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251969"/>
            <a:ext cx="10212225" cy="635406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rot="16200000" flipH="1">
            <a:off x="8615070" y="5012834"/>
            <a:ext cx="847844" cy="880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8081553" y="5480804"/>
            <a:ext cx="2002973" cy="11566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7417680" y="3788229"/>
            <a:ext cx="3154528" cy="84473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o que deve ser feito com o processo é Associar em Fila após a Finalização do Fluxo, então um campo com as possíveis Filas aparece.</a:t>
            </a:r>
          </a:p>
        </p:txBody>
      </p:sp>
    </p:spTree>
    <p:extLst>
      <p:ext uri="{BB962C8B-B14F-4D97-AF65-F5344CB8AC3E}">
        <p14:creationId xmlns:p14="http://schemas.microsoft.com/office/powerpoint/2010/main" val="2402098423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019093-BE15-4FC7-9A92-471D3F398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47312"/>
            <a:ext cx="10183646" cy="5563376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rot="5400000">
            <a:off x="7132436" y="3931804"/>
            <a:ext cx="1161352" cy="25636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5094513" y="5794312"/>
            <a:ext cx="2673533" cy="41637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7417680" y="3988526"/>
            <a:ext cx="3154528" cy="64443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Outra opção é que a Tarefa seja Finalizada. Assim o processo irá finalizar o Fluxo no Módulo.</a:t>
            </a:r>
          </a:p>
        </p:txBody>
      </p:sp>
    </p:spTree>
    <p:extLst>
      <p:ext uri="{BB962C8B-B14F-4D97-AF65-F5344CB8AC3E}">
        <p14:creationId xmlns:p14="http://schemas.microsoft.com/office/powerpoint/2010/main" val="3932202792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16A561B8-CF94-4021-ABA1-F7F4178D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37785"/>
            <a:ext cx="10183646" cy="558242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Análise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89;p30">
            <a:extLst>
              <a:ext uri="{FF2B5EF4-FFF2-40B4-BE49-F238E27FC236}">
                <a16:creationId xmlns:a16="http://schemas.microsoft.com/office/drawing/2014/main" id="{CD23C432-9B46-4396-80C5-49CB5B7D9219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5400000" flipH="1" flipV="1">
            <a:off x="8429507" y="2568409"/>
            <a:ext cx="1932061" cy="80118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91;p30">
            <a:extLst>
              <a:ext uri="{FF2B5EF4-FFF2-40B4-BE49-F238E27FC236}">
                <a16:creationId xmlns:a16="http://schemas.microsoft.com/office/drawing/2014/main" id="{0B2E2479-76C9-47E1-B30D-0A55B7678259}"/>
              </a:ext>
            </a:extLst>
          </p:cNvPr>
          <p:cNvSpPr/>
          <p:nvPr/>
        </p:nvSpPr>
        <p:spPr>
          <a:xfrm>
            <a:off x="9544592" y="1744826"/>
            <a:ext cx="503076" cy="25814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30">
            <a:extLst>
              <a:ext uri="{FF2B5EF4-FFF2-40B4-BE49-F238E27FC236}">
                <a16:creationId xmlns:a16="http://schemas.microsoft.com/office/drawing/2014/main" id="{1D9D2DA2-8A96-4F68-9EA1-C66C713A3041}"/>
              </a:ext>
            </a:extLst>
          </p:cNvPr>
          <p:cNvSpPr txBox="1">
            <a:spLocks/>
          </p:cNvSpPr>
          <p:nvPr/>
        </p:nvSpPr>
        <p:spPr>
          <a:xfrm>
            <a:off x="7417680" y="3935032"/>
            <a:ext cx="3154528" cy="25814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Botão para Salvar a Análise feita.</a:t>
            </a:r>
          </a:p>
        </p:txBody>
      </p:sp>
    </p:spTree>
    <p:extLst>
      <p:ext uri="{BB962C8B-B14F-4D97-AF65-F5344CB8AC3E}">
        <p14:creationId xmlns:p14="http://schemas.microsoft.com/office/powerpoint/2010/main" val="3410722566"/>
      </p:ext>
    </p:extLst>
  </p:cSld>
  <p:clrMapOvr>
    <a:masterClrMapping/>
  </p:clrMapOvr>
  <p:transition spd="slow"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C3E9CF8-123E-423E-9092-CE74005E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5917"/>
            <a:ext cx="10193173" cy="530616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>
            <a:off x="8952410" y="3134952"/>
            <a:ext cx="205256" cy="236342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1" y="2429424"/>
            <a:ext cx="3763809" cy="141105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9157666" y="4804954"/>
            <a:ext cx="2499046" cy="138684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Análise feita, no campo de Detalhe aparecem quais os Produtos entregues. Como o usuário que realizou a Análise estava com uma Percentual de Revisão de 100 o processo foi para o Status “Aguardando Revisão”.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078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13925B0-A6E9-46E9-B917-4D4160BD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69" y="2295367"/>
            <a:ext cx="6354062" cy="2267266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3"/>
            <a:endCxn id="18" idx="0"/>
          </p:cNvCxnSpPr>
          <p:nvPr/>
        </p:nvCxnSpPr>
        <p:spPr>
          <a:xfrm>
            <a:off x="6347003" y="3032956"/>
            <a:ext cx="852997" cy="45267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6407911" y="3485626"/>
            <a:ext cx="1584177" cy="95148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4007768" y="2636912"/>
            <a:ext cx="2339235" cy="79208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Fila Atual indica se o processo está atualmente em alguma outra fila. Mesmo assim é possível associar a uma outra fila.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482802765"/>
      </p:ext>
    </p:extLst>
  </p:cSld>
  <p:clrMapOvr>
    <a:masterClrMapping/>
  </p:clrMapOvr>
  <p:transition spd="slow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521191-9B0C-4052-99F6-2059599F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28259"/>
            <a:ext cx="10183646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>
            <a:off x="8952410" y="2995616"/>
            <a:ext cx="205256" cy="202814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1" y="2290087"/>
            <a:ext cx="3763809" cy="141105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9157666" y="4804955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Quando é distribuído para Revisão, o status fica “Em Revisão”.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00407"/>
      </p:ext>
    </p:extLst>
  </p:cSld>
  <p:clrMapOvr>
    <a:masterClrMapping/>
  </p:clrMapOvr>
  <p:transition spd="slow">
    <p:push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F7A77F-E4CD-429C-99A4-083345E6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33022"/>
            <a:ext cx="10183646" cy="559195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16200000" flipV="1">
            <a:off x="8828536" y="2499270"/>
            <a:ext cx="1257944" cy="2960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013372" y="1750422"/>
            <a:ext cx="592181" cy="2679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356030" y="3276287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Análise fica disponível para Consulta.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37829"/>
      </p:ext>
    </p:extLst>
  </p:cSld>
  <p:clrMapOvr>
    <a:masterClrMapping/>
  </p:clrMapOvr>
  <p:transition spd="slow">
    <p:push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E2CD90-776E-4CD1-B15C-15F47D9B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75917"/>
            <a:ext cx="10164594" cy="5306165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679251" y="3790093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Análise fica disponível para Consulta.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3843"/>
      </p:ext>
    </p:extLst>
  </p:cSld>
  <p:clrMapOvr>
    <a:masterClrMapping/>
  </p:clrMapOvr>
  <p:transition spd="slow">
    <p:push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2D1E0F1-47DC-422A-8860-834A37FFB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628259"/>
            <a:ext cx="10183646" cy="560148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89;p30">
            <a:extLst>
              <a:ext uri="{FF2B5EF4-FFF2-40B4-BE49-F238E27FC236}">
                <a16:creationId xmlns:a16="http://schemas.microsoft.com/office/drawing/2014/main" id="{87054759-BE76-4419-A44A-B68025ADA4C0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V="1">
            <a:off x="6300952" y="3346998"/>
            <a:ext cx="1564368" cy="19782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" name="Google Shape;191;p30">
            <a:extLst>
              <a:ext uri="{FF2B5EF4-FFF2-40B4-BE49-F238E27FC236}">
                <a16:creationId xmlns:a16="http://schemas.microsoft.com/office/drawing/2014/main" id="{711D816D-C45E-4557-BB51-1313ED781600}"/>
              </a:ext>
            </a:extLst>
          </p:cNvPr>
          <p:cNvSpPr/>
          <p:nvPr/>
        </p:nvSpPr>
        <p:spPr>
          <a:xfrm>
            <a:off x="5326096" y="3367504"/>
            <a:ext cx="1535837" cy="1864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0;p30">
            <a:extLst>
              <a:ext uri="{FF2B5EF4-FFF2-40B4-BE49-F238E27FC236}">
                <a16:creationId xmlns:a16="http://schemas.microsoft.com/office/drawing/2014/main" id="{3734798A-54B3-43D9-9F6D-0F8CD777D7AF}"/>
              </a:ext>
            </a:extLst>
          </p:cNvPr>
          <p:cNvSpPr txBox="1">
            <a:spLocks/>
          </p:cNvSpPr>
          <p:nvPr/>
        </p:nvSpPr>
        <p:spPr>
          <a:xfrm>
            <a:off x="6494993" y="5118303"/>
            <a:ext cx="3154528" cy="6728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entrar no status “Em Revisão” o processo disponibiliza a tela de realização da tarefa Revisão.</a:t>
            </a:r>
          </a:p>
        </p:txBody>
      </p:sp>
      <p:cxnSp>
        <p:nvCxnSpPr>
          <p:cNvPr id="12" name="Google Shape;189;p30">
            <a:extLst>
              <a:ext uri="{FF2B5EF4-FFF2-40B4-BE49-F238E27FC236}">
                <a16:creationId xmlns:a16="http://schemas.microsoft.com/office/drawing/2014/main" id="{C1706774-C334-4A1A-B373-91B23588BA0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9649521" y="1964832"/>
            <a:ext cx="164978" cy="348987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" name="Google Shape;191;p30">
            <a:extLst>
              <a:ext uri="{FF2B5EF4-FFF2-40B4-BE49-F238E27FC236}">
                <a16:creationId xmlns:a16="http://schemas.microsoft.com/office/drawing/2014/main" id="{147BFE67-944A-4A8F-B59E-12DC6E971994}"/>
              </a:ext>
            </a:extLst>
          </p:cNvPr>
          <p:cNvSpPr/>
          <p:nvPr/>
        </p:nvSpPr>
        <p:spPr>
          <a:xfrm>
            <a:off x="9526715" y="1805323"/>
            <a:ext cx="575568" cy="15950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99585"/>
      </p:ext>
    </p:extLst>
  </p:cSld>
  <p:clrMapOvr>
    <a:masterClrMapping/>
  </p:clrMapOvr>
  <p:transition spd="slow">
    <p:push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BFDB2B-1FCC-42A3-BAE1-48F06B5B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28285"/>
            <a:ext cx="10202699" cy="540142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0;p30">
            <a:extLst>
              <a:ext uri="{FF2B5EF4-FFF2-40B4-BE49-F238E27FC236}">
                <a16:creationId xmlns:a16="http://schemas.microsoft.com/office/drawing/2014/main" id="{90D44402-08F8-4CD5-AEE7-88D0D428F60E}"/>
              </a:ext>
            </a:extLst>
          </p:cNvPr>
          <p:cNvSpPr txBox="1">
            <a:spLocks/>
          </p:cNvSpPr>
          <p:nvPr/>
        </p:nvSpPr>
        <p:spPr>
          <a:xfrm>
            <a:off x="6095999" y="1408459"/>
            <a:ext cx="3154528" cy="65547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tela de Revisão do Módulo será utilizada para indicar qual o resultado da Revisão da Análise feita.</a:t>
            </a:r>
          </a:p>
        </p:txBody>
      </p:sp>
    </p:spTree>
    <p:extLst>
      <p:ext uri="{BB962C8B-B14F-4D97-AF65-F5344CB8AC3E}">
        <p14:creationId xmlns:p14="http://schemas.microsoft.com/office/powerpoint/2010/main" val="2463282556"/>
      </p:ext>
    </p:extLst>
  </p:cSld>
  <p:clrMapOvr>
    <a:masterClrMapping/>
  </p:clrMapOvr>
  <p:transition spd="slow">
    <p:push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BFDB2B-1FCC-42A3-BAE1-48F06B5B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28285"/>
            <a:ext cx="10202699" cy="540142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16200000" flipV="1">
            <a:off x="7397915" y="4626848"/>
            <a:ext cx="1286538" cy="4104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5134507" y="2229394"/>
            <a:ext cx="5402865" cy="19594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49309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tabela apresenta para casa Atividade qual o produto que era esperado e qual foi entregue. </a:t>
            </a:r>
          </a:p>
        </p:txBody>
      </p:sp>
    </p:spTree>
    <p:extLst>
      <p:ext uri="{BB962C8B-B14F-4D97-AF65-F5344CB8AC3E}">
        <p14:creationId xmlns:p14="http://schemas.microsoft.com/office/powerpoint/2010/main" val="755729958"/>
      </p:ext>
    </p:extLst>
  </p:cSld>
  <p:clrMapOvr>
    <a:masterClrMapping/>
  </p:clrMapOvr>
  <p:transition spd="slow">
    <p:push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BFDB2B-1FCC-42A3-BAE1-48F06B5B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28285"/>
            <a:ext cx="10202699" cy="540142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16200000" flipV="1">
            <a:off x="6967728" y="4196661"/>
            <a:ext cx="1286538" cy="127086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6514011" y="2299063"/>
            <a:ext cx="923109" cy="188976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49309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Quando o Documento entregue for do SEI é possível clicar e abrir o documento.</a:t>
            </a:r>
          </a:p>
        </p:txBody>
      </p:sp>
    </p:spTree>
    <p:extLst>
      <p:ext uri="{BB962C8B-B14F-4D97-AF65-F5344CB8AC3E}">
        <p14:creationId xmlns:p14="http://schemas.microsoft.com/office/powerpoint/2010/main" val="3306663315"/>
      </p:ext>
    </p:extLst>
  </p:cSld>
  <p:clrMapOvr>
    <a:masterClrMapping/>
  </p:clrMapOvr>
  <p:transition spd="slow">
    <p:push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7BEC60-A4B3-4A60-B014-1D01F397F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82" y="118600"/>
            <a:ext cx="10107436" cy="662079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rot="10800000">
            <a:off x="5730241" y="3792066"/>
            <a:ext cx="938923" cy="182815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1402079" y="844731"/>
            <a:ext cx="4328161" cy="58946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28971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Documento aberto a partir da tela de Revisão.</a:t>
            </a:r>
          </a:p>
        </p:txBody>
      </p:sp>
      <p:cxnSp>
        <p:nvCxnSpPr>
          <p:cNvPr id="13" name="Google Shape;189;p30">
            <a:extLst>
              <a:ext uri="{FF2B5EF4-FFF2-40B4-BE49-F238E27FC236}">
                <a16:creationId xmlns:a16="http://schemas.microsoft.com/office/drawing/2014/main" id="{1061A051-245C-4138-A5AF-EA9C52BE77DB}"/>
              </a:ext>
            </a:extLst>
          </p:cNvPr>
          <p:cNvCxnSpPr>
            <a:cxnSpLocks/>
            <a:stCxn id="7" idx="0"/>
            <a:endCxn id="17" idx="2"/>
          </p:cNvCxnSpPr>
          <p:nvPr/>
        </p:nvCxnSpPr>
        <p:spPr>
          <a:xfrm rot="16200000" flipV="1">
            <a:off x="6149522" y="3378455"/>
            <a:ext cx="2897625" cy="12961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FF8C31DF-7FDE-4CCB-AD4E-9735C9F9B078}"/>
              </a:ext>
            </a:extLst>
          </p:cNvPr>
          <p:cNvSpPr/>
          <p:nvPr/>
        </p:nvSpPr>
        <p:spPr>
          <a:xfrm>
            <a:off x="6480777" y="2185851"/>
            <a:ext cx="938925" cy="39188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808280"/>
      </p:ext>
    </p:extLst>
  </p:cSld>
  <p:clrMapOvr>
    <a:masterClrMapping/>
  </p:clrMapOvr>
  <p:transition spd="slow">
    <p:push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AF6367D-BDD7-4514-8825-11731DA2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33049"/>
            <a:ext cx="10183646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16200000" flipV="1">
            <a:off x="7272529" y="4501462"/>
            <a:ext cx="1425875" cy="5219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7524207" y="3762103"/>
            <a:ext cx="400594" cy="28738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64959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Ao passar o mouse por cima do ícone é possível ver a observação que foi deixada para cada produto.</a:t>
            </a:r>
          </a:p>
        </p:txBody>
      </p:sp>
    </p:spTree>
    <p:extLst>
      <p:ext uri="{BB962C8B-B14F-4D97-AF65-F5344CB8AC3E}">
        <p14:creationId xmlns:p14="http://schemas.microsoft.com/office/powerpoint/2010/main" val="1769845779"/>
      </p:ext>
    </p:extLst>
  </p:cSld>
  <p:clrMapOvr>
    <a:masterClrMapping/>
  </p:clrMapOvr>
  <p:transition spd="slow">
    <p:push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384900-3492-425D-A92F-34D67815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733049"/>
            <a:ext cx="10212225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7688362" y="4677220"/>
            <a:ext cx="1356207" cy="24007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8107680" y="2360023"/>
            <a:ext cx="757645" cy="17591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64959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Para cada Produto a Revisão terá que indicar qual o Resultado dentre os que foram cadastrados para o Tipo de Controle.</a:t>
            </a:r>
          </a:p>
        </p:txBody>
      </p:sp>
    </p:spTree>
    <p:extLst>
      <p:ext uri="{BB962C8B-B14F-4D97-AF65-F5344CB8AC3E}">
        <p14:creationId xmlns:p14="http://schemas.microsoft.com/office/powerpoint/2010/main" val="362189447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E300AA-0DA9-484C-87C7-00211F9E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95" y="2304893"/>
            <a:ext cx="6335009" cy="2248214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 do Controle de Desempenho &gt; Associar Processos a Filas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7661E723-FC48-4E9B-ADAB-28CFE3B43EF2}"/>
              </a:ext>
            </a:extLst>
          </p:cNvPr>
          <p:cNvCxnSpPr>
            <a:cxnSpLocks/>
            <a:stCxn id="19" idx="1"/>
            <a:endCxn id="18" idx="0"/>
          </p:cNvCxnSpPr>
          <p:nvPr/>
        </p:nvCxnSpPr>
        <p:spPr>
          <a:xfrm rot="10800000" flipV="1">
            <a:off x="4440240" y="2816932"/>
            <a:ext cx="1997886" cy="13632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id="{26AAE55C-802F-49B8-9ABF-9902D9AAF2E5}"/>
              </a:ext>
            </a:extLst>
          </p:cNvPr>
          <p:cNvSpPr/>
          <p:nvPr/>
        </p:nvSpPr>
        <p:spPr>
          <a:xfrm>
            <a:off x="2928495" y="2953256"/>
            <a:ext cx="3023489" cy="119582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6438126" y="2420888"/>
            <a:ext cx="2339235" cy="79208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Campo com as Filas cadastradas no Tipo de Controle de Desempenho.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909247397"/>
      </p:ext>
    </p:extLst>
  </p:cSld>
  <p:clrMapOvr>
    <a:masterClrMapping/>
  </p:clrMapOvr>
  <p:transition spd="slow">
    <p:push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77B98FF-C050-49D6-A86B-247E530C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733049"/>
            <a:ext cx="10212225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7877774" y="4043672"/>
            <a:ext cx="1800343" cy="106303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8107680" y="3126378"/>
            <a:ext cx="2403566" cy="54864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64959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for selecionado um resultado que exige uma Justificativa os campos de Justificativa e Observação ficarão disponíveis.</a:t>
            </a:r>
          </a:p>
        </p:txBody>
      </p:sp>
    </p:spTree>
    <p:extLst>
      <p:ext uri="{BB962C8B-B14F-4D97-AF65-F5344CB8AC3E}">
        <p14:creationId xmlns:p14="http://schemas.microsoft.com/office/powerpoint/2010/main" val="3745925653"/>
      </p:ext>
    </p:extLst>
  </p:cSld>
  <p:clrMapOvr>
    <a:masterClrMapping/>
  </p:clrMapOvr>
  <p:transition spd="slow">
    <p:push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7C5A0F-EC4C-4F18-A9CB-DF35728C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28285"/>
            <a:ext cx="10202699" cy="540142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8332327" y="4190009"/>
            <a:ext cx="1199452" cy="137125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8793783" y="3274423"/>
            <a:ext cx="1647794" cy="100148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5074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Justificativa deve ser selecionada entre as que foram cadastradas para o Tipo de Controle.</a:t>
            </a:r>
          </a:p>
        </p:txBody>
      </p:sp>
    </p:spTree>
    <p:extLst>
      <p:ext uri="{BB962C8B-B14F-4D97-AF65-F5344CB8AC3E}">
        <p14:creationId xmlns:p14="http://schemas.microsoft.com/office/powerpoint/2010/main" val="962529718"/>
      </p:ext>
    </p:extLst>
  </p:cSld>
  <p:clrMapOvr>
    <a:masterClrMapping/>
  </p:clrMapOvr>
  <p:transition spd="slow">
    <p:push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557B521-4A01-4AD0-B564-CAD37B42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33049"/>
            <a:ext cx="10174120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8143384" y="3656140"/>
            <a:ext cx="1922264" cy="17161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9440092" y="3274423"/>
            <a:ext cx="1045028" cy="2786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5074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Campo aberto para colocar alguma observação sobre a Revisão.</a:t>
            </a:r>
          </a:p>
        </p:txBody>
      </p:sp>
    </p:spTree>
    <p:extLst>
      <p:ext uri="{BB962C8B-B14F-4D97-AF65-F5344CB8AC3E}">
        <p14:creationId xmlns:p14="http://schemas.microsoft.com/office/powerpoint/2010/main" val="729389395"/>
      </p:ext>
    </p:extLst>
  </p:cSld>
  <p:clrMapOvr>
    <a:masterClrMapping/>
  </p:clrMapOvr>
  <p:transition spd="slow">
    <p:push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557B521-4A01-4AD0-B564-CAD37B42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33049"/>
            <a:ext cx="10174120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16200000" flipV="1">
            <a:off x="7537613" y="4766546"/>
            <a:ext cx="512528" cy="90510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5146766" y="4223656"/>
            <a:ext cx="4389120" cy="73917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6669163" y="5475361"/>
            <a:ext cx="3154528" cy="5074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Se o Analista escreveu algo na Informação Complementar irá aparecer para o Revisor.</a:t>
            </a:r>
          </a:p>
        </p:txBody>
      </p:sp>
    </p:spTree>
    <p:extLst>
      <p:ext uri="{BB962C8B-B14F-4D97-AF65-F5344CB8AC3E}">
        <p14:creationId xmlns:p14="http://schemas.microsoft.com/office/powerpoint/2010/main" val="3271990770"/>
      </p:ext>
    </p:extLst>
  </p:cSld>
  <p:clrMapOvr>
    <a:masterClrMapping/>
  </p:clrMapOvr>
  <p:transition spd="slow">
    <p:push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557B521-4A01-4AD0-B564-CAD37B42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33049"/>
            <a:ext cx="10174120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 rot="16200000" flipH="1">
            <a:off x="4270224" y="4467185"/>
            <a:ext cx="1275125" cy="408291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5111932" y="4939305"/>
            <a:ext cx="4389120" cy="73917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3126377" y="3526341"/>
            <a:ext cx="3154528" cy="5074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Revisor também pode escrever alguma Informação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1264395434"/>
      </p:ext>
    </p:extLst>
  </p:cSld>
  <p:clrMapOvr>
    <a:masterClrMapping/>
  </p:clrMapOvr>
  <p:transition spd="slow">
    <p:push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E4AA945-A0C5-459C-A09E-0370F43D7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409153"/>
            <a:ext cx="10193173" cy="6039693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 rot="16200000" flipH="1">
            <a:off x="3962631" y="4774778"/>
            <a:ext cx="1890311" cy="408291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5111932" y="5399314"/>
            <a:ext cx="1776548" cy="104953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3126377" y="3526341"/>
            <a:ext cx="3154528" cy="5074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O campo irá indicar o que deve ser feito com o processo.</a:t>
            </a:r>
          </a:p>
        </p:txBody>
      </p:sp>
    </p:spTree>
    <p:extLst>
      <p:ext uri="{BB962C8B-B14F-4D97-AF65-F5344CB8AC3E}">
        <p14:creationId xmlns:p14="http://schemas.microsoft.com/office/powerpoint/2010/main" val="1848080188"/>
      </p:ext>
    </p:extLst>
  </p:cSld>
  <p:clrMapOvr>
    <a:masterClrMapping/>
  </p:clrMapOvr>
  <p:transition spd="slow">
    <p:push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336E2B-81F9-40D4-A3CF-9348315D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33049"/>
            <a:ext cx="10202699" cy="5391902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 &gt; Revisão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89;p30">
            <a:extLst>
              <a:ext uri="{FF2B5EF4-FFF2-40B4-BE49-F238E27FC236}">
                <a16:creationId xmlns:a16="http://schemas.microsoft.com/office/drawing/2014/main" id="{DE881479-89AA-4CEC-A455-F37BBA145FC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934048" y="1963783"/>
            <a:ext cx="2575711" cy="14369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91;p30">
            <a:extLst>
              <a:ext uri="{FF2B5EF4-FFF2-40B4-BE49-F238E27FC236}">
                <a16:creationId xmlns:a16="http://schemas.microsoft.com/office/drawing/2014/main" id="{EE67A89C-24C9-411C-956C-B1F804339FD7}"/>
              </a:ext>
            </a:extLst>
          </p:cNvPr>
          <p:cNvSpPr/>
          <p:nvPr/>
        </p:nvSpPr>
        <p:spPr>
          <a:xfrm>
            <a:off x="9509759" y="1820091"/>
            <a:ext cx="496389" cy="28738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p30">
            <a:extLst>
              <a:ext uri="{FF2B5EF4-FFF2-40B4-BE49-F238E27FC236}">
                <a16:creationId xmlns:a16="http://schemas.microsoft.com/office/drawing/2014/main" id="{FBC5590A-894E-4816-A71C-E218E0A97041}"/>
              </a:ext>
            </a:extLst>
          </p:cNvPr>
          <p:cNvSpPr txBox="1">
            <a:spLocks/>
          </p:cNvSpPr>
          <p:nvPr/>
        </p:nvSpPr>
        <p:spPr>
          <a:xfrm>
            <a:off x="5538652" y="1963782"/>
            <a:ext cx="1395396" cy="26188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Salvar a Revisão.</a:t>
            </a:r>
          </a:p>
        </p:txBody>
      </p:sp>
    </p:spTree>
    <p:extLst>
      <p:ext uri="{BB962C8B-B14F-4D97-AF65-F5344CB8AC3E}">
        <p14:creationId xmlns:p14="http://schemas.microsoft.com/office/powerpoint/2010/main" val="2515154737"/>
      </p:ext>
    </p:extLst>
  </p:cSld>
  <p:clrMapOvr>
    <a:masterClrMapping/>
  </p:clrMapOvr>
  <p:transition spd="slow">
    <p:push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80720A-4676-4DC5-980A-E542F821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rot="5400000" flipH="1" flipV="1">
            <a:off x="9913842" y="4878113"/>
            <a:ext cx="907870" cy="304353"/>
          </a:xfrm>
          <a:prstGeom prst="bentConnector4">
            <a:avLst>
              <a:gd name="adj1" fmla="val 41607"/>
              <a:gd name="adj2" fmla="val 17511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88601" y="4423954"/>
            <a:ext cx="5331353" cy="30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966078" y="5484224"/>
            <a:ext cx="2499046" cy="5930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Revisão feita, no campo de Detalhe aparece qual o Encaminhamento da Revisão. </a:t>
            </a:r>
          </a:p>
        </p:txBody>
      </p:sp>
    </p:spTree>
    <p:extLst>
      <p:ext uri="{BB962C8B-B14F-4D97-AF65-F5344CB8AC3E}">
        <p14:creationId xmlns:p14="http://schemas.microsoft.com/office/powerpoint/2010/main" val="2984707180"/>
      </p:ext>
    </p:extLst>
  </p:cSld>
  <p:clrMapOvr>
    <a:masterClrMapping/>
  </p:clrMapOvr>
  <p:transition spd="slow">
    <p:push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80720A-4676-4DC5-980A-E542F821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rot="16200000" flipV="1">
            <a:off x="8433689" y="3702310"/>
            <a:ext cx="2314303" cy="124952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5118933" y="2464526"/>
            <a:ext cx="3847145" cy="14107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966078" y="5484223"/>
            <a:ext cx="2499046" cy="97753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Como o Encaminhamento da Revisão foi retornar para o Responsável, o processo é atribuído para o usuário que fez a Análise. E o Status fica “Em Correção de Análise”.</a:t>
            </a:r>
          </a:p>
        </p:txBody>
      </p:sp>
    </p:spTree>
    <p:extLst>
      <p:ext uri="{BB962C8B-B14F-4D97-AF65-F5344CB8AC3E}">
        <p14:creationId xmlns:p14="http://schemas.microsoft.com/office/powerpoint/2010/main" val="238778886"/>
      </p:ext>
    </p:extLst>
  </p:cSld>
  <p:clrMapOvr>
    <a:masterClrMapping/>
  </p:clrMapOvr>
  <p:transition spd="slow">
    <p:push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8B960C-C0FB-43E3-9FE2-1544038B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8" name="Google Shape;105;p16">
            <a:extLst>
              <a:ext uri="{FF2B5EF4-FFF2-40B4-BE49-F238E27FC236}">
                <a16:creationId xmlns:a16="http://schemas.microsoft.com/office/drawing/2014/main" id="{68685B9A-8948-4FF7-84C2-2609BEC1C4F7}"/>
              </a:ext>
            </a:extLst>
          </p:cNvPr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Processo no SEI &gt; Detalhamento do Processo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id="{102955A3-288F-433E-BDD1-FE4109C5AAA3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16200000" flipV="1">
            <a:off x="9316219" y="2656026"/>
            <a:ext cx="1257944" cy="2960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2C1D8CFB-7759-490B-8BA8-2DFF510F92CA}"/>
              </a:ext>
            </a:extLst>
          </p:cNvPr>
          <p:cNvSpPr/>
          <p:nvPr/>
        </p:nvSpPr>
        <p:spPr>
          <a:xfrm>
            <a:off x="9501055" y="1907178"/>
            <a:ext cx="592181" cy="2679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0;p30">
            <a:extLst>
              <a:ext uri="{FF2B5EF4-FFF2-40B4-BE49-F238E27FC236}">
                <a16:creationId xmlns:a16="http://schemas.microsoft.com/office/drawing/2014/main" id="{C8E6593E-A9B8-47FA-A6D4-3A2B9A167835}"/>
              </a:ext>
            </a:extLst>
          </p:cNvPr>
          <p:cNvSpPr txBox="1">
            <a:spLocks/>
          </p:cNvSpPr>
          <p:nvPr/>
        </p:nvSpPr>
        <p:spPr>
          <a:xfrm>
            <a:off x="8843713" y="3433043"/>
            <a:ext cx="2499046" cy="4376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A Análise fica disponível para Consulta.</a:t>
            </a:r>
          </a:p>
          <a:p>
            <a:pPr marL="57150" lvl="0" indent="0" algn="ctr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170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C4C3D30C5AE04586A74EE703EFFD03" ma:contentTypeVersion="2" ma:contentTypeDescription="Crie um novo documento." ma:contentTypeScope="" ma:versionID="ba3dc6def6a3e4729c8cef6011c3cd98">
  <xsd:schema xmlns:xsd="http://www.w3.org/2001/XMLSchema" xmlns:xs="http://www.w3.org/2001/XMLSchema" xmlns:p="http://schemas.microsoft.com/office/2006/metadata/properties" xmlns:ns2="618f4cf6-7a6d-447a-9297-99509e47be3d" targetNamespace="http://schemas.microsoft.com/office/2006/metadata/properties" ma:root="true" ma:fieldsID="f718d042f14135767bb64f391ca7369e" ns2:_="">
    <xsd:import namespace="618f4cf6-7a6d-447a-9297-99509e47b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f4cf6-7a6d-447a-9297-99509e47b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440571-F363-4977-A846-62FF9B05D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EF732-E583-4562-B05E-6DAD118A729C}">
  <ds:schemaRefs>
    <ds:schemaRef ds:uri="618f4cf6-7a6d-447a-9297-99509e47b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F5CF62-8311-486C-912B-FAD4D57C6BA3}">
  <ds:schemaRefs>
    <ds:schemaRef ds:uri="618f4cf6-7a6d-447a-9297-99509e47be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133</Slides>
  <Notes>133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 Jobson da Costa Carneiro</dc:creator>
  <cp:revision>1</cp:revision>
  <dcterms:modified xsi:type="dcterms:W3CDTF">2020-06-30T12:26:09Z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0x01010035C4C3D30C5AE04586A74EE703EFFD03</vt:lpwstr>
  </property>
</Properties>
</file>