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63"/>
  </p:notesMasterIdLst>
  <p:sldIdLst>
    <p:sldId id="256" r:id="rId5"/>
    <p:sldId id="257" r:id="rId6"/>
    <p:sldId id="279" r:id="rId7"/>
    <p:sldId id="280" r:id="rId8"/>
    <p:sldId id="276" r:id="rId9"/>
    <p:sldId id="288" r:id="rId10"/>
    <p:sldId id="278" r:id="rId11"/>
    <p:sldId id="289" r:id="rId12"/>
    <p:sldId id="291" r:id="rId13"/>
    <p:sldId id="292" r:id="rId14"/>
    <p:sldId id="290" r:id="rId15"/>
    <p:sldId id="293" r:id="rId16"/>
    <p:sldId id="294" r:id="rId17"/>
    <p:sldId id="295" r:id="rId18"/>
    <p:sldId id="296" r:id="rId19"/>
    <p:sldId id="282" r:id="rId20"/>
    <p:sldId id="297" r:id="rId21"/>
    <p:sldId id="298" r:id="rId22"/>
    <p:sldId id="299" r:id="rId23"/>
    <p:sldId id="300" r:id="rId24"/>
    <p:sldId id="301" r:id="rId25"/>
    <p:sldId id="283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84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85" r:id="rId48"/>
    <p:sldId id="322" r:id="rId49"/>
    <p:sldId id="323" r:id="rId50"/>
    <p:sldId id="324" r:id="rId51"/>
    <p:sldId id="286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287" r:id="rId60"/>
    <p:sldId id="332" r:id="rId61"/>
    <p:sldId id="333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Lista Menus de Administração" id="{0AC09A63-C986-4D64-8C23-993547A1BF5D}">
          <p14:sldIdLst>
            <p14:sldId id="256"/>
            <p14:sldId id="257"/>
          </p14:sldIdLst>
        </p14:section>
        <p14:section name="Novo/Alterar/Consultar Tipo de Controle de Desempenho" id="{6F0242D3-6CFE-4068-BCB5-60B2448CD8A1}">
          <p14:sldIdLst>
            <p14:sldId id="279"/>
            <p14:sldId id="280"/>
            <p14:sldId id="276"/>
          </p14:sldIdLst>
        </p14:section>
        <p14:section name="Parâmetros Gerais" id="{084C9491-6029-4140-AF3C-46167714555F}">
          <p14:sldIdLst>
            <p14:sldId id="288"/>
            <p14:sldId id="278"/>
            <p14:sldId id="289"/>
            <p14:sldId id="291"/>
            <p14:sldId id="292"/>
            <p14:sldId id="290"/>
            <p14:sldId id="293"/>
            <p14:sldId id="294"/>
            <p14:sldId id="295"/>
            <p14:sldId id="296"/>
          </p14:sldIdLst>
        </p14:section>
        <p14:section name="Filas" id="{66381C36-763E-4BDA-91BE-4F07AA3878B4}">
          <p14:sldIdLst>
            <p14:sldId id="282"/>
            <p14:sldId id="297"/>
            <p14:sldId id="298"/>
            <p14:sldId id="299"/>
            <p14:sldId id="300"/>
            <p14:sldId id="301"/>
          </p14:sldIdLst>
        </p14:section>
        <p14:section name="Atividades" id="{226D7FA3-C2FD-4AF0-A0FF-2A7844B1FF47}">
          <p14:sldIdLst>
            <p14:sldId id="283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Grupo de Atividades" id="{3A165EE4-3CCF-4785-B177-1CCF360F7D85}">
          <p14:sldIdLst>
            <p14:sldId id="284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Tipo de Produto" id="{F3A81E9E-625A-467B-BBFE-007ED680BCA3}">
          <p14:sldIdLst>
            <p14:sldId id="285"/>
            <p14:sldId id="322"/>
            <p14:sldId id="323"/>
            <p14:sldId id="324"/>
          </p14:sldIdLst>
        </p14:section>
        <p14:section name="Resultado da Revisão" id="{5CD74B80-B92C-4933-8A36-2714F8D92131}">
          <p14:sldIdLst>
            <p14:sldId id="286"/>
            <p14:sldId id="325"/>
            <p14:sldId id="326"/>
            <p14:sldId id="327"/>
          </p14:sldIdLst>
        </p14:section>
        <p14:section name="Tipo de Justificativas da Revisão" id="{40FEDC50-F9D8-49BD-86FE-211FC50B9A50}">
          <p14:sldIdLst>
            <p14:sldId id="328"/>
            <p14:sldId id="329"/>
            <p14:sldId id="330"/>
            <p14:sldId id="331"/>
          </p14:sldIdLst>
        </p14:section>
        <p14:section name="Justificativa de Ajuste de Prazo" id="{DEFB1298-290E-47FD-BBD5-CA8B5E30D24F}">
          <p14:sldIdLst>
            <p14:sldId id="287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926C0-366C-4D73-BE76-396917FA7244}" v="18" dt="2019-09-16T12:42:59.025"/>
    <p1510:client id="{4B0DAAE0-2BEE-E2E1-F6D9-3853BA3484DF}" v="77" dt="2020-04-07T12:37:59.795"/>
    <p1510:client id="{6397BC7E-8582-45AE-9B75-4B3656F94E93}" v="570" dt="2019-09-09T15:13:28.090"/>
    <p1510:client id="{B1BF3F62-0DB6-44D2-A3EB-BDF1B4C04E34}" v="15" dt="2020-04-07T12:33:2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4"/>
  </p:normalViewPr>
  <p:slideViewPr>
    <p:cSldViewPr snapToGrid="0">
      <p:cViewPr>
        <p:scale>
          <a:sx n="150" d="100"/>
          <a:sy n="150" d="100"/>
        </p:scale>
        <p:origin x="100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68" Type="http://schemas.microsoft.com/office/2016/11/relationships/changesInfo" Target="changesInfos/changesInfo1.xml"/><Relationship Id="rId69" Type="http://schemas.microsoft.com/office/2015/10/relationships/revisionInfo" Target="revisionInfo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a Cardoso Oesselmann" userId="S::clarissa.cardoso@anatel.gov.br::b87c2a55-9b24-45ce-ae0e-222d3900d5d9" providerId="AD" clId="Web-{B1BF3F62-0DB6-44D2-A3EB-BDF1B4C04E34}"/>
    <pc:docChg chg="modSld">
      <pc:chgData name="Clarissa Cardoso Oesselmann" userId="S::clarissa.cardoso@anatel.gov.br::b87c2a55-9b24-45ce-ae0e-222d3900d5d9" providerId="AD" clId="Web-{B1BF3F62-0DB6-44D2-A3EB-BDF1B4C04E34}" dt="2020-04-07T12:33:23.876" v="14"/>
      <pc:docMkLst>
        <pc:docMk/>
      </pc:docMkLst>
      <pc:sldChg chg="addSp delSp modSp">
        <pc:chgData name="Clarissa Cardoso Oesselmann" userId="S::clarissa.cardoso@anatel.gov.br::b87c2a55-9b24-45ce-ae0e-222d3900d5d9" providerId="AD" clId="Web-{B1BF3F62-0DB6-44D2-A3EB-BDF1B4C04E34}" dt="2020-04-07T12:33:23.876" v="14"/>
        <pc:sldMkLst>
          <pc:docMk/>
          <pc:sldMk cId="43714540" sldId="333"/>
        </pc:sldMkLst>
        <pc:spChg chg="add">
          <ac:chgData name="Clarissa Cardoso Oesselmann" userId="S::clarissa.cardoso@anatel.gov.br::b87c2a55-9b24-45ce-ae0e-222d3900d5d9" providerId="AD" clId="Web-{B1BF3F62-0DB6-44D2-A3EB-BDF1B4C04E34}" dt="2020-04-07T12:33:23.829" v="9"/>
          <ac:spMkLst>
            <pc:docMk/>
            <pc:sldMk cId="43714540" sldId="333"/>
            <ac:spMk id="2" creationId="{18F415FE-6AAE-415C-9A27-CA299BE354CA}"/>
          </ac:spMkLst>
        </pc:spChg>
        <pc:spChg chg="add">
          <ac:chgData name="Clarissa Cardoso Oesselmann" userId="S::clarissa.cardoso@anatel.gov.br::b87c2a55-9b24-45ce-ae0e-222d3900d5d9" providerId="AD" clId="Web-{B1BF3F62-0DB6-44D2-A3EB-BDF1B4C04E34}" dt="2020-04-07T12:33:23.845" v="11"/>
          <ac:spMkLst>
            <pc:docMk/>
            <pc:sldMk cId="43714540" sldId="333"/>
            <ac:spMk id="4" creationId="{6E1527A7-EB65-4D7A-887A-D2B1435B2D1E}"/>
          </ac:spMkLst>
        </pc:spChg>
        <pc:spChg chg="add">
          <ac:chgData name="Clarissa Cardoso Oesselmann" userId="S::clarissa.cardoso@anatel.gov.br::b87c2a55-9b24-45ce-ae0e-222d3900d5d9" providerId="AD" clId="Web-{B1BF3F62-0DB6-44D2-A3EB-BDF1B4C04E34}" dt="2020-04-07T12:33:23.861" v="12"/>
          <ac:spMkLst>
            <pc:docMk/>
            <pc:sldMk cId="43714540" sldId="333"/>
            <ac:spMk id="6" creationId="{DE47831C-5D50-4AB1-8C2D-F6EF11F92F80}"/>
          </ac:spMkLst>
        </pc:spChg>
        <pc:spChg chg="add">
          <ac:chgData name="Clarissa Cardoso Oesselmann" userId="S::clarissa.cardoso@anatel.gov.br::b87c2a55-9b24-45ce-ae0e-222d3900d5d9" providerId="AD" clId="Web-{B1BF3F62-0DB6-44D2-A3EB-BDF1B4C04E34}" dt="2020-04-07T12:33:23.876" v="14"/>
          <ac:spMkLst>
            <pc:docMk/>
            <pc:sldMk cId="43714540" sldId="333"/>
            <ac:spMk id="8" creationId="{778D50C1-82BC-4F5F-89A7-6328F8C27B97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26" v="8"/>
          <ac:spMkLst>
            <pc:docMk/>
            <pc:sldMk cId="43714540" sldId="333"/>
            <ac:spMk id="9" creationId="{D8F907C5-F1DD-4584-8E1A-3DE238C3E90C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26" v="6"/>
          <ac:spMkLst>
            <pc:docMk/>
            <pc:sldMk cId="43714540" sldId="333"/>
            <ac:spMk id="12" creationId="{4A648F21-EC62-45E0-B739-87AB9D4547EA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26" v="5"/>
          <ac:spMkLst>
            <pc:docMk/>
            <pc:sldMk cId="43714540" sldId="333"/>
            <ac:spMk id="13" creationId="{B1874609-4CC1-4E6C-9142-E4C6CCFE56DB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11" v="3"/>
          <ac:spMkLst>
            <pc:docMk/>
            <pc:sldMk cId="43714540" sldId="333"/>
            <ac:spMk id="15" creationId="{E9184536-330F-4229-80B3-A319130CD4A8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11" v="2"/>
          <ac:spMkLst>
            <pc:docMk/>
            <pc:sldMk cId="43714540" sldId="333"/>
            <ac:spMk id="16" creationId="{A98E6AE6-1581-46A3-AF81-3CDE8ACC2536}"/>
          </ac:spMkLst>
        </pc:spChg>
        <pc:spChg chg="del">
          <ac:chgData name="Clarissa Cardoso Oesselmann" userId="S::clarissa.cardoso@anatel.gov.br::b87c2a55-9b24-45ce-ae0e-222d3900d5d9" providerId="AD" clId="Web-{B1BF3F62-0DB6-44D2-A3EB-BDF1B4C04E34}" dt="2020-04-07T12:33:22.611" v="0"/>
          <ac:spMkLst>
            <pc:docMk/>
            <pc:sldMk cId="43714540" sldId="333"/>
            <ac:spMk id="18" creationId="{A7472691-7E04-4F23-8F1C-96F84C3F51CB}"/>
          </ac:spMkLst>
        </pc:spChg>
        <pc:cxnChg chg="add">
          <ac:chgData name="Clarissa Cardoso Oesselmann" userId="S::clarissa.cardoso@anatel.gov.br::b87c2a55-9b24-45ce-ae0e-222d3900d5d9" providerId="AD" clId="Web-{B1BF3F62-0DB6-44D2-A3EB-BDF1B4C04E34}" dt="2020-04-07T12:33:23.829" v="10"/>
          <ac:cxnSpMkLst>
            <pc:docMk/>
            <pc:sldMk cId="43714540" sldId="333"/>
            <ac:cxnSpMk id="3" creationId="{28C79851-2303-4717-A300-B372DF00F598}"/>
          </ac:cxnSpMkLst>
        </pc:cxnChg>
        <pc:cxnChg chg="add">
          <ac:chgData name="Clarissa Cardoso Oesselmann" userId="S::clarissa.cardoso@anatel.gov.br::b87c2a55-9b24-45ce-ae0e-222d3900d5d9" providerId="AD" clId="Web-{B1BF3F62-0DB6-44D2-A3EB-BDF1B4C04E34}" dt="2020-04-07T12:33:23.861" v="13"/>
          <ac:cxnSpMkLst>
            <pc:docMk/>
            <pc:sldMk cId="43714540" sldId="333"/>
            <ac:cxnSpMk id="7" creationId="{200884A2-D7FD-4369-8DAB-24B3564848B5}"/>
          </ac:cxnSpMkLst>
        </pc:cxnChg>
        <pc:cxnChg chg="del">
          <ac:chgData name="Clarissa Cardoso Oesselmann" userId="S::clarissa.cardoso@anatel.gov.br::b87c2a55-9b24-45ce-ae0e-222d3900d5d9" providerId="AD" clId="Web-{B1BF3F62-0DB6-44D2-A3EB-BDF1B4C04E34}" dt="2020-04-07T12:33:22.626" v="7"/>
          <ac:cxnSpMkLst>
            <pc:docMk/>
            <pc:sldMk cId="43714540" sldId="333"/>
            <ac:cxnSpMk id="11" creationId="{CF1A9F9D-499A-4661-9E7C-2ED1463CD1D1}"/>
          </ac:cxnSpMkLst>
        </pc:cxnChg>
        <pc:cxnChg chg="del mod">
          <ac:chgData name="Clarissa Cardoso Oesselmann" userId="S::clarissa.cardoso@anatel.gov.br::b87c2a55-9b24-45ce-ae0e-222d3900d5d9" providerId="AD" clId="Web-{B1BF3F62-0DB6-44D2-A3EB-BDF1B4C04E34}" dt="2020-04-07T12:33:22.626" v="4"/>
          <ac:cxnSpMkLst>
            <pc:docMk/>
            <pc:sldMk cId="43714540" sldId="333"/>
            <ac:cxnSpMk id="14" creationId="{5714F939-E825-437E-BD06-CF5D0FDB1092}"/>
          </ac:cxnSpMkLst>
        </pc:cxnChg>
        <pc:cxnChg chg="del">
          <ac:chgData name="Clarissa Cardoso Oesselmann" userId="S::clarissa.cardoso@anatel.gov.br::b87c2a55-9b24-45ce-ae0e-222d3900d5d9" providerId="AD" clId="Web-{B1BF3F62-0DB6-44D2-A3EB-BDF1B4C04E34}" dt="2020-04-07T12:33:22.611" v="1"/>
          <ac:cxnSpMkLst>
            <pc:docMk/>
            <pc:sldMk cId="43714540" sldId="333"/>
            <ac:cxnSpMk id="17" creationId="{918F437A-C400-4C12-B316-33CF0838E9D9}"/>
          </ac:cxnSpMkLst>
        </pc:cxnChg>
      </pc:sldChg>
    </pc:docChg>
  </pc:docChgLst>
  <pc:docChgLst>
    <pc:chgData name="Clarissa Cardoso Oesselmann" userId="S::clarissa.cardoso@anatel.gov.br::b87c2a55-9b24-45ce-ae0e-222d3900d5d9" providerId="AD" clId="Web-{298926C0-366C-4D73-BE76-396917FA7244}"/>
    <pc:docChg chg="modSld">
      <pc:chgData name="Clarissa Cardoso Oesselmann" userId="S::clarissa.cardoso@anatel.gov.br::b87c2a55-9b24-45ce-ae0e-222d3900d5d9" providerId="AD" clId="Web-{298926C0-366C-4D73-BE76-396917FA7244}" dt="2019-09-16T12:42:59.025" v="17" actId="1076"/>
      <pc:docMkLst>
        <pc:docMk/>
      </pc:docMkLst>
      <pc:sldChg chg="modSp">
        <pc:chgData name="Clarissa Cardoso Oesselmann" userId="S::clarissa.cardoso@anatel.gov.br::b87c2a55-9b24-45ce-ae0e-222d3900d5d9" providerId="AD" clId="Web-{298926C0-366C-4D73-BE76-396917FA7244}" dt="2019-09-16T12:36:57.308" v="1" actId="1076"/>
        <pc:sldMkLst>
          <pc:docMk/>
          <pc:sldMk cId="2223210875" sldId="283"/>
        </pc:sldMkLst>
        <pc:spChg chg="mod">
          <ac:chgData name="Clarissa Cardoso Oesselmann" userId="S::clarissa.cardoso@anatel.gov.br::b87c2a55-9b24-45ce-ae0e-222d3900d5d9" providerId="AD" clId="Web-{298926C0-366C-4D73-BE76-396917FA7244}" dt="2019-09-16T12:36:57.308" v="1" actId="1076"/>
          <ac:spMkLst>
            <pc:docMk/>
            <pc:sldMk cId="2223210875" sldId="283"/>
            <ac:spMk id="10" creationId="{EE29C539-FA19-4D88-A9AB-CD0A2EAAD534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36:57.308" v="1" actId="1076"/>
          <ac:cxnSpMkLst>
            <pc:docMk/>
            <pc:sldMk cId="2223210875" sldId="283"/>
            <ac:cxnSpMk id="8" creationId="{F7969B84-5475-4D23-99DF-C229E88E331C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37:19.012" v="3" actId="1076"/>
        <pc:sldMkLst>
          <pc:docMk/>
          <pc:sldMk cId="2240778432" sldId="284"/>
        </pc:sldMkLst>
        <pc:spChg chg="mod">
          <ac:chgData name="Clarissa Cardoso Oesselmann" userId="S::clarissa.cardoso@anatel.gov.br::b87c2a55-9b24-45ce-ae0e-222d3900d5d9" providerId="AD" clId="Web-{298926C0-366C-4D73-BE76-396917FA7244}" dt="2019-09-16T12:37:19.012" v="3" actId="1076"/>
          <ac:spMkLst>
            <pc:docMk/>
            <pc:sldMk cId="2240778432" sldId="284"/>
            <ac:spMk id="12" creationId="{597AE257-99E4-4582-8DE6-C32DC8D3DB1B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37:19.012" v="3" actId="1076"/>
          <ac:cxnSpMkLst>
            <pc:docMk/>
            <pc:sldMk cId="2240778432" sldId="284"/>
            <ac:cxnSpMk id="11" creationId="{92D66450-24A6-47F2-98E4-D5A040231290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2:22.868" v="14" actId="1076"/>
        <pc:sldMkLst>
          <pc:docMk/>
          <pc:sldMk cId="1884921887" sldId="285"/>
        </pc:sldMkLst>
        <pc:spChg chg="mod">
          <ac:chgData name="Clarissa Cardoso Oesselmann" userId="S::clarissa.cardoso@anatel.gov.br::b87c2a55-9b24-45ce-ae0e-222d3900d5d9" providerId="AD" clId="Web-{298926C0-366C-4D73-BE76-396917FA7244}" dt="2019-09-16T12:42:22.868" v="14" actId="1076"/>
          <ac:spMkLst>
            <pc:docMk/>
            <pc:sldMk cId="1884921887" sldId="285"/>
            <ac:spMk id="10" creationId="{EC1CDDEC-D7C4-48FA-B5AD-90535A976CB4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2:22.868" v="14" actId="1076"/>
          <ac:cxnSpMkLst>
            <pc:docMk/>
            <pc:sldMk cId="1884921887" sldId="285"/>
            <ac:cxnSpMk id="8" creationId="{7FBF0D06-C567-4932-8CF2-A07C6EB63EFF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2:46.352" v="16" actId="1076"/>
        <pc:sldMkLst>
          <pc:docMk/>
          <pc:sldMk cId="3467590041" sldId="286"/>
        </pc:sldMkLst>
        <pc:spChg chg="mod">
          <ac:chgData name="Clarissa Cardoso Oesselmann" userId="S::clarissa.cardoso@anatel.gov.br::b87c2a55-9b24-45ce-ae0e-222d3900d5d9" providerId="AD" clId="Web-{298926C0-366C-4D73-BE76-396917FA7244}" dt="2019-09-16T12:42:46.352" v="16" actId="1076"/>
          <ac:spMkLst>
            <pc:docMk/>
            <pc:sldMk cId="3467590041" sldId="286"/>
            <ac:spMk id="12" creationId="{8E206E89-935D-4C4D-A973-474456D6936D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2:46.352" v="16" actId="1076"/>
          <ac:cxnSpMkLst>
            <pc:docMk/>
            <pc:sldMk cId="3467590041" sldId="286"/>
            <ac:cxnSpMk id="11" creationId="{8ABF4343-A245-41B2-913F-FB149F894E4D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2:59.025" v="17" actId="1076"/>
        <pc:sldMkLst>
          <pc:docMk/>
          <pc:sldMk cId="2406377766" sldId="287"/>
        </pc:sldMkLst>
        <pc:spChg chg="mod">
          <ac:chgData name="Clarissa Cardoso Oesselmann" userId="S::clarissa.cardoso@anatel.gov.br::b87c2a55-9b24-45ce-ae0e-222d3900d5d9" providerId="AD" clId="Web-{298926C0-366C-4D73-BE76-396917FA7244}" dt="2019-09-16T12:42:59.025" v="17" actId="1076"/>
          <ac:spMkLst>
            <pc:docMk/>
            <pc:sldMk cId="2406377766" sldId="287"/>
            <ac:spMk id="10" creationId="{0DE9017F-7E83-43D9-82CF-685D3EFEEFD7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2:59.025" v="17" actId="1076"/>
          <ac:cxnSpMkLst>
            <pc:docMk/>
            <pc:sldMk cId="2406377766" sldId="287"/>
            <ac:cxnSpMk id="8" creationId="{5D6AFFCA-6B76-4C21-A42D-3010F631D4A0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1:20.318" v="4" actId="1076"/>
        <pc:sldMkLst>
          <pc:docMk/>
          <pc:sldMk cId="3380386248" sldId="314"/>
        </pc:sldMkLst>
        <pc:spChg chg="mod">
          <ac:chgData name="Clarissa Cardoso Oesselmann" userId="S::clarissa.cardoso@anatel.gov.br::b87c2a55-9b24-45ce-ae0e-222d3900d5d9" providerId="AD" clId="Web-{298926C0-366C-4D73-BE76-396917FA7244}" dt="2019-09-16T12:41:20.318" v="4" actId="1076"/>
          <ac:spMkLst>
            <pc:docMk/>
            <pc:sldMk cId="3380386248" sldId="314"/>
            <ac:spMk id="29" creationId="{CD49A39A-598B-4367-85FD-0D7646DD64D3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1:20.318" v="4" actId="1076"/>
          <ac:cxnSpMkLst>
            <pc:docMk/>
            <pc:sldMk cId="3380386248" sldId="314"/>
            <ac:cxnSpMk id="28" creationId="{27390B73-4C35-4DA3-A7BB-EA26EEB7FC3F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1:35.709" v="7" actId="1076"/>
        <pc:sldMkLst>
          <pc:docMk/>
          <pc:sldMk cId="951277457" sldId="316"/>
        </pc:sldMkLst>
        <pc:spChg chg="mod">
          <ac:chgData name="Clarissa Cardoso Oesselmann" userId="S::clarissa.cardoso@anatel.gov.br::b87c2a55-9b24-45ce-ae0e-222d3900d5d9" providerId="AD" clId="Web-{298926C0-366C-4D73-BE76-396917FA7244}" dt="2019-09-16T12:41:35.709" v="7" actId="1076"/>
          <ac:spMkLst>
            <pc:docMk/>
            <pc:sldMk cId="951277457" sldId="316"/>
            <ac:spMk id="29" creationId="{CD49A39A-598B-4367-85FD-0D7646DD64D3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1:31.068" v="6" actId="1076"/>
          <ac:cxnSpMkLst>
            <pc:docMk/>
            <pc:sldMk cId="951277457" sldId="316"/>
            <ac:cxnSpMk id="28" creationId="{27390B73-4C35-4DA3-A7BB-EA26EEB7FC3F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1:51.475" v="9" actId="1076"/>
        <pc:sldMkLst>
          <pc:docMk/>
          <pc:sldMk cId="1903684808" sldId="319"/>
        </pc:sldMkLst>
        <pc:spChg chg="mod">
          <ac:chgData name="Clarissa Cardoso Oesselmann" userId="S::clarissa.cardoso@anatel.gov.br::b87c2a55-9b24-45ce-ae0e-222d3900d5d9" providerId="AD" clId="Web-{298926C0-366C-4D73-BE76-396917FA7244}" dt="2019-09-16T12:41:51.475" v="9" actId="1076"/>
          <ac:spMkLst>
            <pc:docMk/>
            <pc:sldMk cId="1903684808" sldId="319"/>
            <ac:spMk id="17" creationId="{85EDA35D-79FF-4395-98A4-99D70CBD175F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1:51.475" v="9" actId="1076"/>
          <ac:cxnSpMkLst>
            <pc:docMk/>
            <pc:sldMk cId="1903684808" sldId="319"/>
            <ac:cxnSpMk id="16" creationId="{B611338F-FDE1-428B-A47C-39129244DF84}"/>
          </ac:cxnSpMkLst>
        </pc:cxnChg>
      </pc:sldChg>
      <pc:sldChg chg="modSp">
        <pc:chgData name="Clarissa Cardoso Oesselmann" userId="S::clarissa.cardoso@anatel.gov.br::b87c2a55-9b24-45ce-ae0e-222d3900d5d9" providerId="AD" clId="Web-{298926C0-366C-4D73-BE76-396917FA7244}" dt="2019-09-16T12:42:07.648" v="11" actId="1076"/>
        <pc:sldMkLst>
          <pc:docMk/>
          <pc:sldMk cId="3733036091" sldId="321"/>
        </pc:sldMkLst>
        <pc:spChg chg="mod">
          <ac:chgData name="Clarissa Cardoso Oesselmann" userId="S::clarissa.cardoso@anatel.gov.br::b87c2a55-9b24-45ce-ae0e-222d3900d5d9" providerId="AD" clId="Web-{298926C0-366C-4D73-BE76-396917FA7244}" dt="2019-09-16T12:42:07.648" v="11" actId="1076"/>
          <ac:spMkLst>
            <pc:docMk/>
            <pc:sldMk cId="3733036091" sldId="321"/>
            <ac:spMk id="11" creationId="{F3F75F77-CC19-4F22-8A0C-1E34E74F3346}"/>
          </ac:spMkLst>
        </pc:spChg>
        <pc:cxnChg chg="mod">
          <ac:chgData name="Clarissa Cardoso Oesselmann" userId="S::clarissa.cardoso@anatel.gov.br::b87c2a55-9b24-45ce-ae0e-222d3900d5d9" providerId="AD" clId="Web-{298926C0-366C-4D73-BE76-396917FA7244}" dt="2019-09-16T12:42:07.648" v="11" actId="1076"/>
          <ac:cxnSpMkLst>
            <pc:docMk/>
            <pc:sldMk cId="3733036091" sldId="321"/>
            <ac:cxnSpMk id="10" creationId="{CE20F399-CF6C-4027-A889-51C675AB9E14}"/>
          </ac:cxnSpMkLst>
        </pc:cxnChg>
      </pc:sldChg>
    </pc:docChg>
  </pc:docChgLst>
  <pc:docChgLst>
    <pc:chgData name="Clarissa Cardoso Oesselmann" userId="S::clarissa.cardoso@anatel.gov.br::b87c2a55-9b24-45ce-ae0e-222d3900d5d9" providerId="AD" clId="Web-{4B0DAAE0-2BEE-E2E1-F6D9-3853BA3484DF}"/>
    <pc:docChg chg="modSld sldOrd">
      <pc:chgData name="Clarissa Cardoso Oesselmann" userId="S::clarissa.cardoso@anatel.gov.br::b87c2a55-9b24-45ce-ae0e-222d3900d5d9" providerId="AD" clId="Web-{4B0DAAE0-2BEE-E2E1-F6D9-3853BA3484DF}" dt="2020-04-07T12:37:59.795" v="74"/>
      <pc:docMkLst>
        <pc:docMk/>
      </pc:docMkLst>
      <pc:sldChg chg="ord">
        <pc:chgData name="Clarissa Cardoso Oesselmann" userId="S::clarissa.cardoso@anatel.gov.br::b87c2a55-9b24-45ce-ae0e-222d3900d5d9" providerId="AD" clId="Web-{4B0DAAE0-2BEE-E2E1-F6D9-3853BA3484DF}" dt="2020-04-07T12:34:56.678" v="1"/>
        <pc:sldMkLst>
          <pc:docMk/>
          <pc:sldMk cId="122543671" sldId="332"/>
        </pc:sldMkLst>
      </pc:sldChg>
      <pc:sldChg chg="addSp delSp modSp ord">
        <pc:chgData name="Clarissa Cardoso Oesselmann" userId="S::clarissa.cardoso@anatel.gov.br::b87c2a55-9b24-45ce-ae0e-222d3900d5d9" providerId="AD" clId="Web-{4B0DAAE0-2BEE-E2E1-F6D9-3853BA3484DF}" dt="2020-04-07T12:37:59.795" v="74"/>
        <pc:sldMkLst>
          <pc:docMk/>
          <pc:sldMk cId="43714540" sldId="333"/>
        </pc:sldMkLst>
        <pc:spChg chg="mod">
          <ac:chgData name="Clarissa Cardoso Oesselmann" userId="S::clarissa.cardoso@anatel.gov.br::b87c2a55-9b24-45ce-ae0e-222d3900d5d9" providerId="AD" clId="Web-{4B0DAAE0-2BEE-E2E1-F6D9-3853BA3484DF}" dt="2020-04-07T12:35:54.649" v="42" actId="20577"/>
          <ac:spMkLst>
            <pc:docMk/>
            <pc:sldMk cId="43714540" sldId="333"/>
            <ac:spMk id="2" creationId="{18F415FE-6AAE-415C-9A27-CA299BE354CA}"/>
          </ac:spMkLst>
        </pc:spChg>
        <pc:spChg chg="mod">
          <ac:chgData name="Clarissa Cardoso Oesselmann" userId="S::clarissa.cardoso@anatel.gov.br::b87c2a55-9b24-45ce-ae0e-222d3900d5d9" providerId="AD" clId="Web-{4B0DAAE0-2BEE-E2E1-F6D9-3853BA3484DF}" dt="2020-04-07T12:36:23.494" v="56" actId="14100"/>
          <ac:spMkLst>
            <pc:docMk/>
            <pc:sldMk cId="43714540" sldId="333"/>
            <ac:spMk id="4" creationId="{6E1527A7-EB65-4D7A-887A-D2B1435B2D1E}"/>
          </ac:spMkLst>
        </pc:spChg>
        <pc:spChg chg="mod">
          <ac:chgData name="Clarissa Cardoso Oesselmann" userId="S::clarissa.cardoso@anatel.gov.br::b87c2a55-9b24-45ce-ae0e-222d3900d5d9" providerId="AD" clId="Web-{4B0DAAE0-2BEE-E2E1-F6D9-3853BA3484DF}" dt="2020-04-07T12:36:17.525" v="55" actId="20577"/>
          <ac:spMkLst>
            <pc:docMk/>
            <pc:sldMk cId="43714540" sldId="333"/>
            <ac:spMk id="6" creationId="{DE47831C-5D50-4AB1-8C2D-F6EF11F92F80}"/>
          </ac:spMkLst>
        </pc:spChg>
        <pc:spChg chg="mod">
          <ac:chgData name="Clarissa Cardoso Oesselmann" userId="S::clarissa.cardoso@anatel.gov.br::b87c2a55-9b24-45ce-ae0e-222d3900d5d9" providerId="AD" clId="Web-{4B0DAAE0-2BEE-E2E1-F6D9-3853BA3484DF}" dt="2020-04-07T12:36:29.416" v="57" actId="14100"/>
          <ac:spMkLst>
            <pc:docMk/>
            <pc:sldMk cId="43714540" sldId="333"/>
            <ac:spMk id="8" creationId="{778D50C1-82BC-4F5F-89A7-6328F8C27B97}"/>
          </ac:spMkLst>
        </pc:spChg>
        <pc:spChg chg="add mod">
          <ac:chgData name="Clarissa Cardoso Oesselmann" userId="S::clarissa.cardoso@anatel.gov.br::b87c2a55-9b24-45ce-ae0e-222d3900d5d9" providerId="AD" clId="Web-{4B0DAAE0-2BEE-E2E1-F6D9-3853BA3484DF}" dt="2020-04-07T12:36:42.261" v="60" actId="14100"/>
          <ac:spMkLst>
            <pc:docMk/>
            <pc:sldMk cId="43714540" sldId="333"/>
            <ac:spMk id="10" creationId="{92657740-1C78-40D5-87CE-3D674F89FC21}"/>
          </ac:spMkLst>
        </pc:spChg>
        <pc:spChg chg="add mod">
          <ac:chgData name="Clarissa Cardoso Oesselmann" userId="S::clarissa.cardoso@anatel.gov.br::b87c2a55-9b24-45ce-ae0e-222d3900d5d9" providerId="AD" clId="Web-{4B0DAAE0-2BEE-E2E1-F6D9-3853BA3484DF}" dt="2020-04-07T12:37:40.232" v="70" actId="1076"/>
          <ac:spMkLst>
            <pc:docMk/>
            <pc:sldMk cId="43714540" sldId="333"/>
            <ac:spMk id="11" creationId="{430C5526-92D8-45B4-90FA-3669BD36817C}"/>
          </ac:spMkLst>
        </pc:spChg>
        <pc:cxnChg chg="add del mod">
          <ac:chgData name="Clarissa Cardoso Oesselmann" userId="S::clarissa.cardoso@anatel.gov.br::b87c2a55-9b24-45ce-ae0e-222d3900d5d9" providerId="AD" clId="Web-{4B0DAAE0-2BEE-E2E1-F6D9-3853BA3484DF}" dt="2020-04-07T12:37:59.795" v="74"/>
          <ac:cxnSpMkLst>
            <pc:docMk/>
            <pc:sldMk cId="43714540" sldId="333"/>
            <ac:cxnSpMk id="9" creationId="{E634007A-4D8A-47A0-9920-73895917A072}"/>
          </ac:cxnSpMkLst>
        </pc:cxnChg>
        <pc:cxnChg chg="add del mod">
          <ac:chgData name="Clarissa Cardoso Oesselmann" userId="S::clarissa.cardoso@anatel.gov.br::b87c2a55-9b24-45ce-ae0e-222d3900d5d9" providerId="AD" clId="Web-{4B0DAAE0-2BEE-E2E1-F6D9-3853BA3484DF}" dt="2020-04-07T12:37:35.997" v="69"/>
          <ac:cxnSpMkLst>
            <pc:docMk/>
            <pc:sldMk cId="43714540" sldId="333"/>
            <ac:cxnSpMk id="12" creationId="{453DFB7B-74B6-4110-83E9-D046411AAAC1}"/>
          </ac:cxnSpMkLst>
        </pc:cxnChg>
      </pc:sldChg>
    </pc:docChg>
  </pc:docChgLst>
  <pc:docChgLst>
    <pc:chgData name="Clarissa Cardoso Oesselmann" userId="b87c2a55-9b24-45ce-ae0e-222d3900d5d9" providerId="ADAL" clId="{E890F370-1FBE-4B3B-A354-1B8151283F02}"/>
    <pc:docChg chg="undo custSel addSld delSld modSld sldOrd delSection modSection">
      <pc:chgData name="Clarissa Cardoso Oesselmann" userId="b87c2a55-9b24-45ce-ae0e-222d3900d5d9" providerId="ADAL" clId="{E890F370-1FBE-4B3B-A354-1B8151283F02}" dt="2019-07-17T19:17:14.337" v="5677" actId="1582"/>
      <pc:docMkLst>
        <pc:docMk/>
      </pc:docMkLst>
      <pc:sldChg chg="addSp delSp modSp">
        <pc:chgData name="Clarissa Cardoso Oesselmann" userId="b87c2a55-9b24-45ce-ae0e-222d3900d5d9" providerId="ADAL" clId="{E890F370-1FBE-4B3B-A354-1B8151283F02}" dt="2019-07-02T19:22:31.448" v="268" actId="1076"/>
        <pc:sldMkLst>
          <pc:docMk/>
          <pc:sldMk cId="0" sldId="256"/>
        </pc:sldMkLst>
        <pc:spChg chg="mod">
          <ac:chgData name="Clarissa Cardoso Oesselmann" userId="b87c2a55-9b24-45ce-ae0e-222d3900d5d9" providerId="ADAL" clId="{E890F370-1FBE-4B3B-A354-1B8151283F02}" dt="2019-07-02T19:22:31.448" v="268" actId="1076"/>
          <ac:spMkLst>
            <pc:docMk/>
            <pc:sldMk cId="0" sldId="256"/>
            <ac:spMk id="17" creationId="{1AC0D09D-A350-4C50-9728-4C21D76DF275}"/>
          </ac:spMkLst>
        </pc:spChg>
        <pc:spChg chg="mod">
          <ac:chgData name="Clarissa Cardoso Oesselmann" userId="b87c2a55-9b24-45ce-ae0e-222d3900d5d9" providerId="ADAL" clId="{E890F370-1FBE-4B3B-A354-1B8151283F02}" dt="2019-07-02T19:22:31.448" v="268" actId="1076"/>
          <ac:spMkLst>
            <pc:docMk/>
            <pc:sldMk cId="0" sldId="256"/>
            <ac:spMk id="18" creationId="{26AAE55C-802F-49B8-9ABF-9902D9AAF2E5}"/>
          </ac:spMkLst>
        </pc:spChg>
        <pc:spChg chg="mod">
          <ac:chgData name="Clarissa Cardoso Oesselmann" userId="b87c2a55-9b24-45ce-ae0e-222d3900d5d9" providerId="ADAL" clId="{E890F370-1FBE-4B3B-A354-1B8151283F02}" dt="2019-07-02T19:22:31.448" v="268" actId="1076"/>
          <ac:spMkLst>
            <pc:docMk/>
            <pc:sldMk cId="0" sldId="256"/>
            <ac:spMk id="19" creationId="{3DBF10EB-7D6F-4485-8097-BE2AEB747DEF}"/>
          </ac:spMkLst>
        </pc:spChg>
        <pc:picChg chg="del">
          <ac:chgData name="Clarissa Cardoso Oesselmann" userId="b87c2a55-9b24-45ce-ae0e-222d3900d5d9" providerId="ADAL" clId="{E890F370-1FBE-4B3B-A354-1B8151283F02}" dt="2019-07-02T19:21:42.292" v="265" actId="478"/>
          <ac:picMkLst>
            <pc:docMk/>
            <pc:sldMk cId="0" sldId="256"/>
            <ac:picMk id="3" creationId="{1F072A71-0EF4-4B10-99EE-FF9B344F3629}"/>
          </ac:picMkLst>
        </pc:picChg>
        <pc:picChg chg="add mod ord">
          <ac:chgData name="Clarissa Cardoso Oesselmann" userId="b87c2a55-9b24-45ce-ae0e-222d3900d5d9" providerId="ADAL" clId="{E890F370-1FBE-4B3B-A354-1B8151283F02}" dt="2019-07-02T19:22:20.625" v="267" actId="167"/>
          <ac:picMkLst>
            <pc:docMk/>
            <pc:sldMk cId="0" sldId="256"/>
            <ac:picMk id="4" creationId="{89410A71-F675-4F12-9212-DC6E6BE9138F}"/>
          </ac:picMkLst>
        </pc:picChg>
        <pc:cxnChg chg="mod">
          <ac:chgData name="Clarissa Cardoso Oesselmann" userId="b87c2a55-9b24-45ce-ae0e-222d3900d5d9" providerId="ADAL" clId="{E890F370-1FBE-4B3B-A354-1B8151283F02}" dt="2019-07-02T19:22:31.448" v="268" actId="1076"/>
          <ac:cxnSpMkLst>
            <pc:docMk/>
            <pc:sldMk cId="0" sldId="256"/>
            <ac:cxnSpMk id="16" creationId="{7661E723-FC48-4E9B-ADAB-28CFE3B43EF2}"/>
          </ac:cxnSpMkLst>
        </pc:cxnChg>
      </pc:sldChg>
      <pc:sldChg chg="addSp delSp modSp">
        <pc:chgData name="Clarissa Cardoso Oesselmann" userId="b87c2a55-9b24-45ce-ae0e-222d3900d5d9" providerId="ADAL" clId="{E890F370-1FBE-4B3B-A354-1B8151283F02}" dt="2019-07-02T19:23:40.448" v="275" actId="14100"/>
        <pc:sldMkLst>
          <pc:docMk/>
          <pc:sldMk cId="0" sldId="257"/>
        </pc:sldMkLst>
        <pc:spChg chg="mod">
          <ac:chgData name="Clarissa Cardoso Oesselmann" userId="b87c2a55-9b24-45ce-ae0e-222d3900d5d9" providerId="ADAL" clId="{E890F370-1FBE-4B3B-A354-1B8151283F02}" dt="2019-07-02T19:23:31.424" v="273" actId="14100"/>
          <ac:spMkLst>
            <pc:docMk/>
            <pc:sldMk cId="0" sldId="257"/>
            <ac:spMk id="9" creationId="{A8A2D92C-9E4F-45CE-8276-013064A34574}"/>
          </ac:spMkLst>
        </pc:spChg>
        <pc:spChg chg="mod">
          <ac:chgData name="Clarissa Cardoso Oesselmann" userId="b87c2a55-9b24-45ce-ae0e-222d3900d5d9" providerId="ADAL" clId="{E890F370-1FBE-4B3B-A354-1B8151283F02}" dt="2019-07-02T19:23:40.448" v="275" actId="14100"/>
          <ac:spMkLst>
            <pc:docMk/>
            <pc:sldMk cId="0" sldId="257"/>
            <ac:spMk id="113" creationId="{00000000-0000-0000-0000-000000000000}"/>
          </ac:spMkLst>
        </pc:spChg>
        <pc:picChg chg="del">
          <ac:chgData name="Clarissa Cardoso Oesselmann" userId="b87c2a55-9b24-45ce-ae0e-222d3900d5d9" providerId="ADAL" clId="{E890F370-1FBE-4B3B-A354-1B8151283F02}" dt="2019-07-02T19:22:58.450" v="269" actId="478"/>
          <ac:picMkLst>
            <pc:docMk/>
            <pc:sldMk cId="0" sldId="257"/>
            <ac:picMk id="3" creationId="{0CA3B3AD-6F29-459D-94DB-FB786ABB8F6F}"/>
          </ac:picMkLst>
        </pc:picChg>
        <pc:picChg chg="add mod ord">
          <ac:chgData name="Clarissa Cardoso Oesselmann" userId="b87c2a55-9b24-45ce-ae0e-222d3900d5d9" providerId="ADAL" clId="{E890F370-1FBE-4B3B-A354-1B8151283F02}" dt="2019-07-02T19:23:13.281" v="271" actId="167"/>
          <ac:picMkLst>
            <pc:docMk/>
            <pc:sldMk cId="0" sldId="257"/>
            <ac:picMk id="5" creationId="{20AB3B63-892C-411A-B00E-9EAC38BA39A3}"/>
          </ac:picMkLst>
        </pc:picChg>
        <pc:cxnChg chg="mod">
          <ac:chgData name="Clarissa Cardoso Oesselmann" userId="b87c2a55-9b24-45ce-ae0e-222d3900d5d9" providerId="ADAL" clId="{E890F370-1FBE-4B3B-A354-1B8151283F02}" dt="2019-07-02T19:23:40.448" v="275" actId="14100"/>
          <ac:cxnSpMkLst>
            <pc:docMk/>
            <pc:sldMk cId="0" sldId="257"/>
            <ac:cxnSpMk id="115" creationId="{00000000-0000-0000-0000-000000000000}"/>
          </ac:cxnSpMkLst>
        </pc:cxnChg>
      </pc:sldChg>
      <pc:sldChg chg="addSp delSp modSp">
        <pc:chgData name="Clarissa Cardoso Oesselmann" userId="b87c2a55-9b24-45ce-ae0e-222d3900d5d9" providerId="ADAL" clId="{E890F370-1FBE-4B3B-A354-1B8151283F02}" dt="2019-07-02T19:02:21.823" v="178" actId="20577"/>
        <pc:sldMkLst>
          <pc:docMk/>
          <pc:sldMk cId="518740183" sldId="276"/>
        </pc:sldMkLst>
        <pc:spChg chg="mod">
          <ac:chgData name="Clarissa Cardoso Oesselmann" userId="b87c2a55-9b24-45ce-ae0e-222d3900d5d9" providerId="ADAL" clId="{E890F370-1FBE-4B3B-A354-1B8151283F02}" dt="2019-07-02T18:54:03.831" v="24" actId="14100"/>
          <ac:spMkLst>
            <pc:docMk/>
            <pc:sldMk cId="518740183" sldId="276"/>
            <ac:spMk id="9" creationId="{A8A2D92C-9E4F-45CE-8276-013064A34574}"/>
          </ac:spMkLst>
        </pc:spChg>
        <pc:spChg chg="add mod">
          <ac:chgData name="Clarissa Cardoso Oesselmann" userId="b87c2a55-9b24-45ce-ae0e-222d3900d5d9" providerId="ADAL" clId="{E890F370-1FBE-4B3B-A354-1B8151283F02}" dt="2019-07-02T18:58:08.791" v="126" actId="1076"/>
          <ac:spMkLst>
            <pc:docMk/>
            <pc:sldMk cId="518740183" sldId="276"/>
            <ac:spMk id="21" creationId="{7DDCC55D-ACDF-49D9-BBDF-8FB655F90FD2}"/>
          </ac:spMkLst>
        </pc:spChg>
        <pc:spChg chg="add mod">
          <ac:chgData name="Clarissa Cardoso Oesselmann" userId="b87c2a55-9b24-45ce-ae0e-222d3900d5d9" providerId="ADAL" clId="{E890F370-1FBE-4B3B-A354-1B8151283F02}" dt="2019-07-02T18:55:23.895" v="80" actId="1076"/>
          <ac:spMkLst>
            <pc:docMk/>
            <pc:sldMk cId="518740183" sldId="276"/>
            <ac:spMk id="23" creationId="{FBDC85A7-EA74-4E41-8532-1EE4106E98B4}"/>
          </ac:spMkLst>
        </pc:spChg>
        <pc:spChg chg="add mod">
          <ac:chgData name="Clarissa Cardoso Oesselmann" userId="b87c2a55-9b24-45ce-ae0e-222d3900d5d9" providerId="ADAL" clId="{E890F370-1FBE-4B3B-A354-1B8151283F02}" dt="2019-07-02T18:58:05.255" v="125" actId="1076"/>
          <ac:spMkLst>
            <pc:docMk/>
            <pc:sldMk cId="518740183" sldId="276"/>
            <ac:spMk id="28" creationId="{CA6E30EF-C9AC-4B45-AB66-75D861AF16C9}"/>
          </ac:spMkLst>
        </pc:spChg>
        <pc:spChg chg="add mod">
          <ac:chgData name="Clarissa Cardoso Oesselmann" userId="b87c2a55-9b24-45ce-ae0e-222d3900d5d9" providerId="ADAL" clId="{E890F370-1FBE-4B3B-A354-1B8151283F02}" dt="2019-07-02T18:56:50.662" v="113" actId="14100"/>
          <ac:spMkLst>
            <pc:docMk/>
            <pc:sldMk cId="518740183" sldId="276"/>
            <ac:spMk id="30" creationId="{2F82EE6D-9F13-49C6-B849-08016A9E37E8}"/>
          </ac:spMkLst>
        </pc:spChg>
        <pc:spChg chg="add mod">
          <ac:chgData name="Clarissa Cardoso Oesselmann" userId="b87c2a55-9b24-45ce-ae0e-222d3900d5d9" providerId="ADAL" clId="{E890F370-1FBE-4B3B-A354-1B8151283F02}" dt="2019-07-02T18:58:48.290" v="130" actId="20577"/>
          <ac:spMkLst>
            <pc:docMk/>
            <pc:sldMk cId="518740183" sldId="276"/>
            <ac:spMk id="49" creationId="{C1B57AC1-C58D-4B9C-8885-21D900A703A4}"/>
          </ac:spMkLst>
        </pc:spChg>
        <pc:spChg chg="add mod">
          <ac:chgData name="Clarissa Cardoso Oesselmann" userId="b87c2a55-9b24-45ce-ae0e-222d3900d5d9" providerId="ADAL" clId="{E890F370-1FBE-4B3B-A354-1B8151283F02}" dt="2019-07-02T18:58:25.895" v="128" actId="1076"/>
          <ac:spMkLst>
            <pc:docMk/>
            <pc:sldMk cId="518740183" sldId="276"/>
            <ac:spMk id="51" creationId="{6BB1688C-0C12-4000-A7A3-F42BDC06640A}"/>
          </ac:spMkLst>
        </pc:spChg>
        <pc:spChg chg="mod">
          <ac:chgData name="Clarissa Cardoso Oesselmann" userId="b87c2a55-9b24-45ce-ae0e-222d3900d5d9" providerId="ADAL" clId="{E890F370-1FBE-4B3B-A354-1B8151283F02}" dt="2019-07-02T18:54:45.758" v="76" actId="1076"/>
          <ac:spMkLst>
            <pc:docMk/>
            <pc:sldMk cId="518740183" sldId="276"/>
            <ac:spMk id="113" creationId="{00000000-0000-0000-0000-000000000000}"/>
          </ac:spMkLst>
        </pc:spChg>
        <pc:spChg chg="mod">
          <ac:chgData name="Clarissa Cardoso Oesselmann" userId="b87c2a55-9b24-45ce-ae0e-222d3900d5d9" providerId="ADAL" clId="{E890F370-1FBE-4B3B-A354-1B8151283F02}" dt="2019-07-02T19:02:21.823" v="178" actId="20577"/>
          <ac:spMkLst>
            <pc:docMk/>
            <pc:sldMk cId="518740183" sldId="276"/>
            <ac:spMk id="114" creationId="{00000000-0000-0000-0000-000000000000}"/>
          </ac:spMkLst>
        </pc:spChg>
        <pc:picChg chg="add del mod">
          <ac:chgData name="Clarissa Cardoso Oesselmann" userId="b87c2a55-9b24-45ce-ae0e-222d3900d5d9" providerId="ADAL" clId="{E890F370-1FBE-4B3B-A354-1B8151283F02}" dt="2019-07-02T18:51:19.031" v="2" actId="478"/>
          <ac:picMkLst>
            <pc:docMk/>
            <pc:sldMk cId="518740183" sldId="276"/>
            <ac:picMk id="3" creationId="{4D33BB1E-9622-4390-B7C6-32C9F4BA25E7}"/>
          </ac:picMkLst>
        </pc:picChg>
        <pc:picChg chg="add del mod">
          <ac:chgData name="Clarissa Cardoso Oesselmann" userId="b87c2a55-9b24-45ce-ae0e-222d3900d5d9" providerId="ADAL" clId="{E890F370-1FBE-4B3B-A354-1B8151283F02}" dt="2019-07-02T18:52:07.794" v="4" actId="478"/>
          <ac:picMkLst>
            <pc:docMk/>
            <pc:sldMk cId="518740183" sldId="276"/>
            <ac:picMk id="5" creationId="{6A8CD547-4976-494C-9281-AD2BCADCDE14}"/>
          </ac:picMkLst>
        </pc:picChg>
        <pc:picChg chg="add del mod ord">
          <ac:chgData name="Clarissa Cardoso Oesselmann" userId="b87c2a55-9b24-45ce-ae0e-222d3900d5d9" providerId="ADAL" clId="{E890F370-1FBE-4B3B-A354-1B8151283F02}" dt="2019-07-02T18:52:47.920" v="9" actId="478"/>
          <ac:picMkLst>
            <pc:docMk/>
            <pc:sldMk cId="518740183" sldId="276"/>
            <ac:picMk id="7" creationId="{3E46338D-5877-4C7A-8683-34A73EF96273}"/>
          </ac:picMkLst>
        </pc:picChg>
        <pc:picChg chg="del">
          <ac:chgData name="Clarissa Cardoso Oesselmann" userId="b87c2a55-9b24-45ce-ae0e-222d3900d5d9" providerId="ADAL" clId="{E890F370-1FBE-4B3B-A354-1B8151283F02}" dt="2019-07-02T18:51:06.581" v="0" actId="478"/>
          <ac:picMkLst>
            <pc:docMk/>
            <pc:sldMk cId="518740183" sldId="276"/>
            <ac:picMk id="8" creationId="{7B8C3D7E-6B77-40DE-8701-77B0AF71A83B}"/>
          </ac:picMkLst>
        </pc:picChg>
        <pc:picChg chg="add del mod ord">
          <ac:chgData name="Clarissa Cardoso Oesselmann" userId="b87c2a55-9b24-45ce-ae0e-222d3900d5d9" providerId="ADAL" clId="{E890F370-1FBE-4B3B-A354-1B8151283F02}" dt="2019-07-02T18:56:22.015" v="107" actId="1076"/>
          <ac:picMkLst>
            <pc:docMk/>
            <pc:sldMk cId="518740183" sldId="276"/>
            <ac:picMk id="13" creationId="{E10FDF73-DC80-432B-A7B4-E9083B385BE6}"/>
          </ac:picMkLst>
        </pc:picChg>
        <pc:cxnChg chg="add mod">
          <ac:chgData name="Clarissa Cardoso Oesselmann" userId="b87c2a55-9b24-45ce-ae0e-222d3900d5d9" providerId="ADAL" clId="{E890F370-1FBE-4B3B-A354-1B8151283F02}" dt="2019-07-02T18:58:08.791" v="126" actId="1076"/>
          <ac:cxnSpMkLst>
            <pc:docMk/>
            <pc:sldMk cId="518740183" sldId="276"/>
            <ac:cxnSpMk id="22" creationId="{4B11FB57-430A-4352-8308-0FA8F54307BA}"/>
          </ac:cxnSpMkLst>
        </pc:cxnChg>
        <pc:cxnChg chg="add mod">
          <ac:chgData name="Clarissa Cardoso Oesselmann" userId="b87c2a55-9b24-45ce-ae0e-222d3900d5d9" providerId="ADAL" clId="{E890F370-1FBE-4B3B-A354-1B8151283F02}" dt="2019-07-02T18:58:05.255" v="125" actId="1076"/>
          <ac:cxnSpMkLst>
            <pc:docMk/>
            <pc:sldMk cId="518740183" sldId="276"/>
            <ac:cxnSpMk id="29" creationId="{7025C79D-0B60-4836-A425-AC56DCDB5FC9}"/>
          </ac:cxnSpMkLst>
        </pc:cxnChg>
        <pc:cxnChg chg="add mod">
          <ac:chgData name="Clarissa Cardoso Oesselmann" userId="b87c2a55-9b24-45ce-ae0e-222d3900d5d9" providerId="ADAL" clId="{E890F370-1FBE-4B3B-A354-1B8151283F02}" dt="2019-07-02T18:58:25.895" v="128" actId="1076"/>
          <ac:cxnSpMkLst>
            <pc:docMk/>
            <pc:sldMk cId="518740183" sldId="276"/>
            <ac:cxnSpMk id="50" creationId="{17A6387E-F155-46DC-95FB-983157851656}"/>
          </ac:cxnSpMkLst>
        </pc:cxnChg>
        <pc:cxnChg chg="mod">
          <ac:chgData name="Clarissa Cardoso Oesselmann" userId="b87c2a55-9b24-45ce-ae0e-222d3900d5d9" providerId="ADAL" clId="{E890F370-1FBE-4B3B-A354-1B8151283F02}" dt="2019-07-02T18:54:45.758" v="76" actId="1076"/>
          <ac:cxnSpMkLst>
            <pc:docMk/>
            <pc:sldMk cId="518740183" sldId="276"/>
            <ac:cxnSpMk id="115" creationId="{00000000-0000-0000-0000-000000000000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7:37.881" v="5611" actId="1582"/>
        <pc:sldMkLst>
          <pc:docMk/>
          <pc:sldMk cId="309063710" sldId="278"/>
        </pc:sldMkLst>
        <pc:spChg chg="add del mod">
          <ac:chgData name="Clarissa Cardoso Oesselmann" userId="b87c2a55-9b24-45ce-ae0e-222d3900d5d9" providerId="ADAL" clId="{E890F370-1FBE-4B3B-A354-1B8151283F02}" dt="2019-07-02T19:18:06.561" v="218" actId="478"/>
          <ac:spMkLst>
            <pc:docMk/>
            <pc:sldMk cId="309063710" sldId="278"/>
            <ac:spMk id="3" creationId="{DA5254D9-39FC-4573-BA0C-AB8C727F0F9B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9" creationId="{A8A2D92C-9E4F-45CE-8276-013064A34574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21" creationId="{7DDCC55D-ACDF-49D9-BBDF-8FB655F90FD2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23" creationId="{FBDC85A7-EA74-4E41-8532-1EE4106E98B4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27" creationId="{FD437859-4F74-478E-AC20-4839ECA08E8B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28" creationId="{CA6E30EF-C9AC-4B45-AB66-75D861AF16C9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30" creationId="{2F82EE6D-9F13-49C6-B849-08016A9E37E8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32" creationId="{E957F943-7799-46FD-BE60-A70377396E0E}"/>
          </ac:spMkLst>
        </pc:spChg>
        <pc:spChg chg="add del">
          <ac:chgData name="Clarissa Cardoso Oesselmann" userId="b87c2a55-9b24-45ce-ae0e-222d3900d5d9" providerId="ADAL" clId="{E890F370-1FBE-4B3B-A354-1B8151283F02}" dt="2019-07-02T19:30:23.762" v="370"/>
          <ac:spMkLst>
            <pc:docMk/>
            <pc:sldMk cId="309063710" sldId="278"/>
            <ac:spMk id="35" creationId="{BA2FA61F-D92B-4FA4-800A-574F5C2C7B12}"/>
          </ac:spMkLst>
        </pc:spChg>
        <pc:spChg chg="add del">
          <ac:chgData name="Clarissa Cardoso Oesselmann" userId="b87c2a55-9b24-45ce-ae0e-222d3900d5d9" providerId="ADAL" clId="{E890F370-1FBE-4B3B-A354-1B8151283F02}" dt="2019-07-02T19:30:23.762" v="370"/>
          <ac:spMkLst>
            <pc:docMk/>
            <pc:sldMk cId="309063710" sldId="278"/>
            <ac:spMk id="37" creationId="{6B324C46-7F91-47BE-BA4C-ECB271220987}"/>
          </ac:spMkLst>
        </pc:spChg>
        <pc:spChg chg="add del mod">
          <ac:chgData name="Clarissa Cardoso Oesselmann" userId="b87c2a55-9b24-45ce-ae0e-222d3900d5d9" providerId="ADAL" clId="{E890F370-1FBE-4B3B-A354-1B8151283F02}" dt="2019-07-02T19:32:01.651" v="396"/>
          <ac:spMkLst>
            <pc:docMk/>
            <pc:sldMk cId="309063710" sldId="278"/>
            <ac:spMk id="39" creationId="{53AF29B7-CC4E-4B6F-8714-64A4EBB9DD40}"/>
          </ac:spMkLst>
        </pc:spChg>
        <pc:spChg chg="add del mod">
          <ac:chgData name="Clarissa Cardoso Oesselmann" userId="b87c2a55-9b24-45ce-ae0e-222d3900d5d9" providerId="ADAL" clId="{E890F370-1FBE-4B3B-A354-1B8151283F02}" dt="2019-07-02T19:32:01.651" v="396"/>
          <ac:spMkLst>
            <pc:docMk/>
            <pc:sldMk cId="309063710" sldId="278"/>
            <ac:spMk id="41" creationId="{1A9BD9D9-95B8-4319-8B19-C3F564FBF338}"/>
          </ac:spMkLst>
        </pc:spChg>
        <pc:spChg chg="add del mod">
          <ac:chgData name="Clarissa Cardoso Oesselmann" userId="b87c2a55-9b24-45ce-ae0e-222d3900d5d9" providerId="ADAL" clId="{E890F370-1FBE-4B3B-A354-1B8151283F02}" dt="2019-07-02T19:32:22.866" v="403"/>
          <ac:spMkLst>
            <pc:docMk/>
            <pc:sldMk cId="309063710" sldId="278"/>
            <ac:spMk id="43" creationId="{FFE4D727-3952-4731-8DB6-46E89FF82A93}"/>
          </ac:spMkLst>
        </pc:spChg>
        <pc:spChg chg="add del">
          <ac:chgData name="Clarissa Cardoso Oesselmann" userId="b87c2a55-9b24-45ce-ae0e-222d3900d5d9" providerId="ADAL" clId="{E890F370-1FBE-4B3B-A354-1B8151283F02}" dt="2019-07-02T19:32:22.866" v="403"/>
          <ac:spMkLst>
            <pc:docMk/>
            <pc:sldMk cId="309063710" sldId="278"/>
            <ac:spMk id="45" creationId="{97FD6654-7DD0-468A-9AA7-C532A8CFF3E2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46" creationId="{CC4CD36D-01BE-4BE9-8D8D-C450BFE5C46A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48" creationId="{A8D4E1F3-7FDE-46C7-9280-391E710778CA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49" creationId="{C1B57AC1-C58D-4B9C-8885-21D900A703A4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51" creationId="{6BB1688C-0C12-4000-A7A3-F42BDC06640A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52" creationId="{D440C58A-3E6C-4B35-B963-536884B4CCAB}"/>
          </ac:spMkLst>
        </pc:spChg>
        <pc:spChg chg="add mod">
          <ac:chgData name="Clarissa Cardoso Oesselmann" userId="b87c2a55-9b24-45ce-ae0e-222d3900d5d9" providerId="ADAL" clId="{E890F370-1FBE-4B3B-A354-1B8151283F02}" dt="2019-07-17T19:07:37.881" v="5611" actId="1582"/>
          <ac:spMkLst>
            <pc:docMk/>
            <pc:sldMk cId="309063710" sldId="278"/>
            <ac:spMk id="54" creationId="{60676A7A-E548-4EDE-8A23-6B93B6F06199}"/>
          </ac:spMkLst>
        </pc:spChg>
        <pc:spChg chg="del">
          <ac:chgData name="Clarissa Cardoso Oesselmann" userId="b87c2a55-9b24-45ce-ae0e-222d3900d5d9" providerId="ADAL" clId="{E890F370-1FBE-4B3B-A354-1B8151283F02}" dt="2019-07-02T19:18:00.532" v="217" actId="478"/>
          <ac:spMkLst>
            <pc:docMk/>
            <pc:sldMk cId="309063710" sldId="278"/>
            <ac:spMk id="113" creationId="{00000000-0000-0000-0000-000000000000}"/>
          </ac:spMkLst>
        </pc:spChg>
        <pc:spChg chg="mod">
          <ac:chgData name="Clarissa Cardoso Oesselmann" userId="b87c2a55-9b24-45ce-ae0e-222d3900d5d9" providerId="ADAL" clId="{E890F370-1FBE-4B3B-A354-1B8151283F02}" dt="2019-07-02T19:19:12.111" v="259" actId="20577"/>
          <ac:spMkLst>
            <pc:docMk/>
            <pc:sldMk cId="309063710" sldId="278"/>
            <ac:spMk id="114" creationId="{00000000-0000-0000-0000-000000000000}"/>
          </ac:spMkLst>
        </pc:spChg>
        <pc:picChg chg="add del mod">
          <ac:chgData name="Clarissa Cardoso Oesselmann" userId="b87c2a55-9b24-45ce-ae0e-222d3900d5d9" providerId="ADAL" clId="{E890F370-1FBE-4B3B-A354-1B8151283F02}" dt="2019-07-02T19:18:32.050" v="221" actId="478"/>
          <ac:picMkLst>
            <pc:docMk/>
            <pc:sldMk cId="309063710" sldId="278"/>
            <ac:picMk id="5" creationId="{B7B2E4B5-1C49-4070-9B71-3654008EEC57}"/>
          </ac:picMkLst>
        </pc:picChg>
        <pc:picChg chg="add del mod">
          <ac:chgData name="Clarissa Cardoso Oesselmann" userId="b87c2a55-9b24-45ce-ae0e-222d3900d5d9" providerId="ADAL" clId="{E890F370-1FBE-4B3B-A354-1B8151283F02}" dt="2019-07-02T19:19:17.888" v="260" actId="478"/>
          <ac:picMkLst>
            <pc:docMk/>
            <pc:sldMk cId="309063710" sldId="278"/>
            <ac:picMk id="7" creationId="{0387F583-4F6D-479B-83E9-3CA0BE22EC0C}"/>
          </ac:picMkLst>
        </pc:picChg>
        <pc:picChg chg="add del mod">
          <ac:chgData name="Clarissa Cardoso Oesselmann" userId="b87c2a55-9b24-45ce-ae0e-222d3900d5d9" providerId="ADAL" clId="{E890F370-1FBE-4B3B-A354-1B8151283F02}" dt="2019-07-02T19:20:27.684" v="263" actId="478"/>
          <ac:picMkLst>
            <pc:docMk/>
            <pc:sldMk cId="309063710" sldId="278"/>
            <ac:picMk id="10" creationId="{E5C8A910-0DAE-4684-8581-3D55EBE95A4D}"/>
          </ac:picMkLst>
        </pc:picChg>
        <pc:picChg chg="add del mod">
          <ac:chgData name="Clarissa Cardoso Oesselmann" userId="b87c2a55-9b24-45ce-ae0e-222d3900d5d9" providerId="ADAL" clId="{E890F370-1FBE-4B3B-A354-1B8151283F02}" dt="2019-07-02T19:45:46.497" v="474" actId="478"/>
          <ac:picMkLst>
            <pc:docMk/>
            <pc:sldMk cId="309063710" sldId="278"/>
            <ac:picMk id="12" creationId="{5C470A43-088A-4A65-A3B0-7A83CBEBDCD4}"/>
          </ac:picMkLst>
        </pc:picChg>
        <pc:picChg chg="del">
          <ac:chgData name="Clarissa Cardoso Oesselmann" userId="b87c2a55-9b24-45ce-ae0e-222d3900d5d9" providerId="ADAL" clId="{E890F370-1FBE-4B3B-A354-1B8151283F02}" dt="2019-07-02T19:18:09.089" v="219" actId="478"/>
          <ac:picMkLst>
            <pc:docMk/>
            <pc:sldMk cId="309063710" sldId="278"/>
            <ac:picMk id="13" creationId="{E10FDF73-DC80-432B-A7B4-E9083B385BE6}"/>
          </ac:picMkLst>
        </pc:picChg>
        <pc:picChg chg="del">
          <ac:chgData name="Clarissa Cardoso Oesselmann" userId="b87c2a55-9b24-45ce-ae0e-222d3900d5d9" providerId="ADAL" clId="{E890F370-1FBE-4B3B-A354-1B8151283F02}" dt="2019-07-02T19:28:07.090" v="355"/>
          <ac:picMkLst>
            <pc:docMk/>
            <pc:sldMk cId="309063710" sldId="278"/>
            <ac:picMk id="14" creationId="{05036959-C0EE-4496-A195-C223C71F6DC7}"/>
          </ac:picMkLst>
        </pc:picChg>
        <pc:picChg chg="add mod ord">
          <ac:chgData name="Clarissa Cardoso Oesselmann" userId="b87c2a55-9b24-45ce-ae0e-222d3900d5d9" providerId="ADAL" clId="{E890F370-1FBE-4B3B-A354-1B8151283F02}" dt="2019-07-02T19:46:08.244" v="476" actId="167"/>
          <ac:picMkLst>
            <pc:docMk/>
            <pc:sldMk cId="309063710" sldId="278"/>
            <ac:picMk id="42" creationId="{A4089D72-EA7A-4049-A533-0FDEC2854E4F}"/>
          </ac:picMkLst>
        </pc:picChg>
        <pc:cxnChg chg="del mod">
          <ac:chgData name="Clarissa Cardoso Oesselmann" userId="b87c2a55-9b24-45ce-ae0e-222d3900d5d9" providerId="ADAL" clId="{E890F370-1FBE-4B3B-A354-1B8151283F02}" dt="2019-07-02T19:18:00.532" v="217" actId="478"/>
          <ac:cxnSpMkLst>
            <pc:docMk/>
            <pc:sldMk cId="309063710" sldId="278"/>
            <ac:cxnSpMk id="22" creationId="{4B11FB57-430A-4352-8308-0FA8F54307BA}"/>
          </ac:cxnSpMkLst>
        </pc:cxnChg>
        <pc:cxnChg chg="del mod">
          <ac:chgData name="Clarissa Cardoso Oesselmann" userId="b87c2a55-9b24-45ce-ae0e-222d3900d5d9" providerId="ADAL" clId="{E890F370-1FBE-4B3B-A354-1B8151283F02}" dt="2019-07-02T19:18:00.532" v="217" actId="478"/>
          <ac:cxnSpMkLst>
            <pc:docMk/>
            <pc:sldMk cId="309063710" sldId="278"/>
            <ac:cxnSpMk id="29" creationId="{7025C79D-0B60-4836-A425-AC56DCDB5FC9}"/>
          </ac:cxnSpMkLst>
        </pc:cxnChg>
        <pc:cxnChg chg="add mod">
          <ac:chgData name="Clarissa Cardoso Oesselmann" userId="b87c2a55-9b24-45ce-ae0e-222d3900d5d9" providerId="ADAL" clId="{E890F370-1FBE-4B3B-A354-1B8151283F02}" dt="2019-07-17T19:07:37.881" v="5611" actId="1582"/>
          <ac:cxnSpMkLst>
            <pc:docMk/>
            <pc:sldMk cId="309063710" sldId="278"/>
            <ac:cxnSpMk id="31" creationId="{6F1C8E54-D4C8-408C-9347-42E8B5E3F4F5}"/>
          </ac:cxnSpMkLst>
        </pc:cxnChg>
        <pc:cxnChg chg="add del">
          <ac:chgData name="Clarissa Cardoso Oesselmann" userId="b87c2a55-9b24-45ce-ae0e-222d3900d5d9" providerId="ADAL" clId="{E890F370-1FBE-4B3B-A354-1B8151283F02}" dt="2019-07-02T19:30:23.762" v="370"/>
          <ac:cxnSpMkLst>
            <pc:docMk/>
            <pc:sldMk cId="309063710" sldId="278"/>
            <ac:cxnSpMk id="36" creationId="{D94D03AA-CC52-454A-ABB2-AB8E6659F65B}"/>
          </ac:cxnSpMkLst>
        </pc:cxnChg>
        <pc:cxnChg chg="add del mod">
          <ac:chgData name="Clarissa Cardoso Oesselmann" userId="b87c2a55-9b24-45ce-ae0e-222d3900d5d9" providerId="ADAL" clId="{E890F370-1FBE-4B3B-A354-1B8151283F02}" dt="2019-07-02T19:32:01.651" v="396"/>
          <ac:cxnSpMkLst>
            <pc:docMk/>
            <pc:sldMk cId="309063710" sldId="278"/>
            <ac:cxnSpMk id="40" creationId="{0BDAF581-8EAD-4F57-9677-E17132219915}"/>
          </ac:cxnSpMkLst>
        </pc:cxnChg>
        <pc:cxnChg chg="add del mod">
          <ac:chgData name="Clarissa Cardoso Oesselmann" userId="b87c2a55-9b24-45ce-ae0e-222d3900d5d9" providerId="ADAL" clId="{E890F370-1FBE-4B3B-A354-1B8151283F02}" dt="2019-07-02T19:32:22.866" v="403"/>
          <ac:cxnSpMkLst>
            <pc:docMk/>
            <pc:sldMk cId="309063710" sldId="278"/>
            <ac:cxnSpMk id="44" creationId="{3E68B945-92C3-4BF6-AB03-A999746B7854}"/>
          </ac:cxnSpMkLst>
        </pc:cxnChg>
        <pc:cxnChg chg="add mod">
          <ac:chgData name="Clarissa Cardoso Oesselmann" userId="b87c2a55-9b24-45ce-ae0e-222d3900d5d9" providerId="ADAL" clId="{E890F370-1FBE-4B3B-A354-1B8151283F02}" dt="2019-07-17T19:07:37.881" v="5611" actId="1582"/>
          <ac:cxnSpMkLst>
            <pc:docMk/>
            <pc:sldMk cId="309063710" sldId="278"/>
            <ac:cxnSpMk id="47" creationId="{EEF7D154-398B-4B87-A12F-F7DEC336D66B}"/>
          </ac:cxnSpMkLst>
        </pc:cxnChg>
        <pc:cxnChg chg="del mod">
          <ac:chgData name="Clarissa Cardoso Oesselmann" userId="b87c2a55-9b24-45ce-ae0e-222d3900d5d9" providerId="ADAL" clId="{E890F370-1FBE-4B3B-A354-1B8151283F02}" dt="2019-07-02T19:18:00.532" v="217" actId="478"/>
          <ac:cxnSpMkLst>
            <pc:docMk/>
            <pc:sldMk cId="309063710" sldId="278"/>
            <ac:cxnSpMk id="50" creationId="{17A6387E-F155-46DC-95FB-983157851656}"/>
          </ac:cxnSpMkLst>
        </pc:cxnChg>
        <pc:cxnChg chg="add mod">
          <ac:chgData name="Clarissa Cardoso Oesselmann" userId="b87c2a55-9b24-45ce-ae0e-222d3900d5d9" providerId="ADAL" clId="{E890F370-1FBE-4B3B-A354-1B8151283F02}" dt="2019-07-17T19:07:37.881" v="5611" actId="1582"/>
          <ac:cxnSpMkLst>
            <pc:docMk/>
            <pc:sldMk cId="309063710" sldId="278"/>
            <ac:cxnSpMk id="53" creationId="{5AC403F3-B695-4CF8-894D-E1B27FA3FBDB}"/>
          </ac:cxnSpMkLst>
        </pc:cxnChg>
        <pc:cxnChg chg="del mod">
          <ac:chgData name="Clarissa Cardoso Oesselmann" userId="b87c2a55-9b24-45ce-ae0e-222d3900d5d9" providerId="ADAL" clId="{E890F370-1FBE-4B3B-A354-1B8151283F02}" dt="2019-07-02T19:18:00.532" v="217" actId="478"/>
          <ac:cxnSpMkLst>
            <pc:docMk/>
            <pc:sldMk cId="309063710" sldId="278"/>
            <ac:cxnSpMk id="115" creationId="{00000000-0000-0000-0000-000000000000}"/>
          </ac:cxnSpMkLst>
        </pc:cxnChg>
      </pc:sldChg>
      <pc:sldChg chg="add">
        <pc:chgData name="Clarissa Cardoso Oesselmann" userId="b87c2a55-9b24-45ce-ae0e-222d3900d5d9" providerId="ADAL" clId="{E890F370-1FBE-4B3B-A354-1B8151283F02}" dt="2019-07-02T19:27:47.530" v="347"/>
        <pc:sldMkLst>
          <pc:docMk/>
          <pc:sldMk cId="915833385" sldId="279"/>
        </pc:sldMkLst>
      </pc:sldChg>
      <pc:sldChg chg="add">
        <pc:chgData name="Clarissa Cardoso Oesselmann" userId="b87c2a55-9b24-45ce-ae0e-222d3900d5d9" providerId="ADAL" clId="{E890F370-1FBE-4B3B-A354-1B8151283F02}" dt="2019-07-02T19:27:47.530" v="347"/>
        <pc:sldMkLst>
          <pc:docMk/>
          <pc:sldMk cId="896986963" sldId="280"/>
        </pc:sldMkLst>
      </pc:sldChg>
      <pc:sldChg chg="modSp add">
        <pc:chgData name="Clarissa Cardoso Oesselmann" userId="b87c2a55-9b24-45ce-ae0e-222d3900d5d9" providerId="ADAL" clId="{E890F370-1FBE-4B3B-A354-1B8151283F02}" dt="2019-07-17T19:09:36.680" v="5622" actId="1582"/>
        <pc:sldMkLst>
          <pc:docMk/>
          <pc:sldMk cId="3330259114" sldId="282"/>
        </pc:sldMkLst>
        <pc:spChg chg="mod">
          <ac:chgData name="Clarissa Cardoso Oesselmann" userId="b87c2a55-9b24-45ce-ae0e-222d3900d5d9" providerId="ADAL" clId="{E890F370-1FBE-4B3B-A354-1B8151283F02}" dt="2019-07-17T19:09:36.680" v="5622" actId="1582"/>
          <ac:spMkLst>
            <pc:docMk/>
            <pc:sldMk cId="3330259114" sldId="282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09:36.680" v="5622" actId="1582"/>
          <ac:spMkLst>
            <pc:docMk/>
            <pc:sldMk cId="3330259114" sldId="282"/>
            <ac:spMk id="14" creationId="{85AB7757-B812-4B9D-8042-4E62505E17CC}"/>
          </ac:spMkLst>
        </pc:spChg>
        <pc:cxnChg chg="mod">
          <ac:chgData name="Clarissa Cardoso Oesselmann" userId="b87c2a55-9b24-45ce-ae0e-222d3900d5d9" providerId="ADAL" clId="{E890F370-1FBE-4B3B-A354-1B8151283F02}" dt="2019-07-17T19:09:36.680" v="5622" actId="1582"/>
          <ac:cxnSpMkLst>
            <pc:docMk/>
            <pc:sldMk cId="3330259114" sldId="282"/>
            <ac:cxnSpMk id="13" creationId="{D7F0EA53-EBDD-44B2-9136-726CDF925F61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0:54.113" v="5636" actId="14100"/>
        <pc:sldMkLst>
          <pc:docMk/>
          <pc:sldMk cId="2223210875" sldId="283"/>
        </pc:sldMkLst>
        <pc:spChg chg="mod">
          <ac:chgData name="Clarissa Cardoso Oesselmann" userId="b87c2a55-9b24-45ce-ae0e-222d3900d5d9" providerId="ADAL" clId="{E890F370-1FBE-4B3B-A354-1B8151283F02}" dt="2019-07-17T19:10:32.636" v="5628" actId="1582"/>
          <ac:spMkLst>
            <pc:docMk/>
            <pc:sldMk cId="2223210875" sldId="283"/>
            <ac:spMk id="7" creationId="{28ADD62B-5AE6-469F-B80E-6972E48BDF11}"/>
          </ac:spMkLst>
        </pc:spChg>
        <pc:spChg chg="mod">
          <ac:chgData name="Clarissa Cardoso Oesselmann" userId="b87c2a55-9b24-45ce-ae0e-222d3900d5d9" providerId="ADAL" clId="{E890F370-1FBE-4B3B-A354-1B8151283F02}" dt="2019-07-17T19:10:54.113" v="5636" actId="14100"/>
          <ac:spMkLst>
            <pc:docMk/>
            <pc:sldMk cId="2223210875" sldId="283"/>
            <ac:spMk id="10" creationId="{EE29C539-FA19-4D88-A9AB-CD0A2EAAD534}"/>
          </ac:spMkLst>
        </pc:spChg>
        <pc:cxnChg chg="mod">
          <ac:chgData name="Clarissa Cardoso Oesselmann" userId="b87c2a55-9b24-45ce-ae0e-222d3900d5d9" providerId="ADAL" clId="{E890F370-1FBE-4B3B-A354-1B8151283F02}" dt="2019-07-17T19:10:54.113" v="5636" actId="14100"/>
          <ac:cxnSpMkLst>
            <pc:docMk/>
            <pc:sldMk cId="2223210875" sldId="283"/>
            <ac:cxnSpMk id="8" creationId="{F7969B84-5475-4D23-99DF-C229E88E331C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2:42.539" v="5647" actId="1582"/>
        <pc:sldMkLst>
          <pc:docMk/>
          <pc:sldMk cId="2240778432" sldId="284"/>
        </pc:sldMkLst>
        <pc:spChg chg="mod">
          <ac:chgData name="Clarissa Cardoso Oesselmann" userId="b87c2a55-9b24-45ce-ae0e-222d3900d5d9" providerId="ADAL" clId="{E890F370-1FBE-4B3B-A354-1B8151283F02}" dt="2019-07-17T19:12:42.539" v="5647" actId="1582"/>
          <ac:spMkLst>
            <pc:docMk/>
            <pc:sldMk cId="2240778432" sldId="284"/>
            <ac:spMk id="12" creationId="{597AE257-99E4-4582-8DE6-C32DC8D3DB1B}"/>
          </ac:spMkLst>
        </pc:spChg>
        <pc:cxnChg chg="mod">
          <ac:chgData name="Clarissa Cardoso Oesselmann" userId="b87c2a55-9b24-45ce-ae0e-222d3900d5d9" providerId="ADAL" clId="{E890F370-1FBE-4B3B-A354-1B8151283F02}" dt="2019-07-17T19:12:42.539" v="5647" actId="1582"/>
          <ac:cxnSpMkLst>
            <pc:docMk/>
            <pc:sldMk cId="2240778432" sldId="284"/>
            <ac:cxnSpMk id="11" creationId="{92D66450-24A6-47F2-98E4-D5A040231290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4:44.481" v="5661" actId="1582"/>
        <pc:sldMkLst>
          <pc:docMk/>
          <pc:sldMk cId="1884921887" sldId="285"/>
        </pc:sldMkLst>
        <pc:spChg chg="mod">
          <ac:chgData name="Clarissa Cardoso Oesselmann" userId="b87c2a55-9b24-45ce-ae0e-222d3900d5d9" providerId="ADAL" clId="{E890F370-1FBE-4B3B-A354-1B8151283F02}" dt="2019-07-17T19:14:44.481" v="5661" actId="1582"/>
          <ac:spMkLst>
            <pc:docMk/>
            <pc:sldMk cId="1884921887" sldId="285"/>
            <ac:spMk id="7" creationId="{3FB8A07E-0F22-4EDD-990B-5CCA281CEC13}"/>
          </ac:spMkLst>
        </pc:spChg>
        <pc:spChg chg="mod">
          <ac:chgData name="Clarissa Cardoso Oesselmann" userId="b87c2a55-9b24-45ce-ae0e-222d3900d5d9" providerId="ADAL" clId="{E890F370-1FBE-4B3B-A354-1B8151283F02}" dt="2019-07-17T19:14:44.481" v="5661" actId="1582"/>
          <ac:spMkLst>
            <pc:docMk/>
            <pc:sldMk cId="1884921887" sldId="285"/>
            <ac:spMk id="10" creationId="{EC1CDDEC-D7C4-48FA-B5AD-90535A976CB4}"/>
          </ac:spMkLst>
        </pc:spChg>
        <pc:cxnChg chg="mod">
          <ac:chgData name="Clarissa Cardoso Oesselmann" userId="b87c2a55-9b24-45ce-ae0e-222d3900d5d9" providerId="ADAL" clId="{E890F370-1FBE-4B3B-A354-1B8151283F02}" dt="2019-07-17T19:14:44.481" v="5661" actId="1582"/>
          <ac:cxnSpMkLst>
            <pc:docMk/>
            <pc:sldMk cId="1884921887" sldId="285"/>
            <ac:cxnSpMk id="8" creationId="{7FBF0D06-C567-4932-8CF2-A07C6EB63EFF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5:42.512" v="5668" actId="1582"/>
        <pc:sldMkLst>
          <pc:docMk/>
          <pc:sldMk cId="3467590041" sldId="286"/>
        </pc:sldMkLst>
        <pc:spChg chg="mod">
          <ac:chgData name="Clarissa Cardoso Oesselmann" userId="b87c2a55-9b24-45ce-ae0e-222d3900d5d9" providerId="ADAL" clId="{E890F370-1FBE-4B3B-A354-1B8151283F02}" dt="2019-07-17T19:15:42.512" v="5668" actId="1582"/>
          <ac:spMkLst>
            <pc:docMk/>
            <pc:sldMk cId="3467590041" sldId="286"/>
            <ac:spMk id="9" creationId="{1F02B340-08CE-44EF-9781-DD7FC70734AD}"/>
          </ac:spMkLst>
        </pc:spChg>
        <pc:spChg chg="mod">
          <ac:chgData name="Clarissa Cardoso Oesselmann" userId="b87c2a55-9b24-45ce-ae0e-222d3900d5d9" providerId="ADAL" clId="{E890F370-1FBE-4B3B-A354-1B8151283F02}" dt="2019-07-17T19:15:42.512" v="5668" actId="1582"/>
          <ac:spMkLst>
            <pc:docMk/>
            <pc:sldMk cId="3467590041" sldId="286"/>
            <ac:spMk id="12" creationId="{8E206E89-935D-4C4D-A973-474456D6936D}"/>
          </ac:spMkLst>
        </pc:spChg>
        <pc:cxnChg chg="mod">
          <ac:chgData name="Clarissa Cardoso Oesselmann" userId="b87c2a55-9b24-45ce-ae0e-222d3900d5d9" providerId="ADAL" clId="{E890F370-1FBE-4B3B-A354-1B8151283F02}" dt="2019-07-17T19:15:42.512" v="5668" actId="1582"/>
          <ac:cxnSpMkLst>
            <pc:docMk/>
            <pc:sldMk cId="3467590041" sldId="286"/>
            <ac:cxnSpMk id="11" creationId="{8ABF4343-A245-41B2-913F-FB149F894E4D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6:44.712" v="5674" actId="1582"/>
        <pc:sldMkLst>
          <pc:docMk/>
          <pc:sldMk cId="2406377766" sldId="287"/>
        </pc:sldMkLst>
        <pc:spChg chg="mod">
          <ac:chgData name="Clarissa Cardoso Oesselmann" userId="b87c2a55-9b24-45ce-ae0e-222d3900d5d9" providerId="ADAL" clId="{E890F370-1FBE-4B3B-A354-1B8151283F02}" dt="2019-07-08T13:01:31.921" v="5239" actId="20577"/>
          <ac:spMkLst>
            <pc:docMk/>
            <pc:sldMk cId="2406377766" sldId="287"/>
            <ac:spMk id="7" creationId="{F10E89F1-4DEF-4C8C-BD72-59AB19611BCF}"/>
          </ac:spMkLst>
        </pc:spChg>
        <pc:spChg chg="mod">
          <ac:chgData name="Clarissa Cardoso Oesselmann" userId="b87c2a55-9b24-45ce-ae0e-222d3900d5d9" providerId="ADAL" clId="{E890F370-1FBE-4B3B-A354-1B8151283F02}" dt="2019-07-17T19:16:44.712" v="5674" actId="1582"/>
          <ac:spMkLst>
            <pc:docMk/>
            <pc:sldMk cId="2406377766" sldId="287"/>
            <ac:spMk id="10" creationId="{0DE9017F-7E83-43D9-82CF-685D3EFEEFD7}"/>
          </ac:spMkLst>
        </pc:spChg>
        <pc:cxnChg chg="mod">
          <ac:chgData name="Clarissa Cardoso Oesselmann" userId="b87c2a55-9b24-45ce-ae0e-222d3900d5d9" providerId="ADAL" clId="{E890F370-1FBE-4B3B-A354-1B8151283F02}" dt="2019-07-17T19:16:44.712" v="5674" actId="1582"/>
          <ac:cxnSpMkLst>
            <pc:docMk/>
            <pc:sldMk cId="2406377766" sldId="287"/>
            <ac:cxnSpMk id="8" creationId="{5D6AFFCA-6B76-4C21-A42D-3010F631D4A0}"/>
          </ac:cxnSpMkLst>
        </pc:cxnChg>
      </pc:sldChg>
      <pc:sldChg chg="delSp add">
        <pc:chgData name="Clarissa Cardoso Oesselmann" userId="b87c2a55-9b24-45ce-ae0e-222d3900d5d9" providerId="ADAL" clId="{E890F370-1FBE-4B3B-A354-1B8151283F02}" dt="2019-07-02T19:28:18.674" v="356"/>
        <pc:sldMkLst>
          <pc:docMk/>
          <pc:sldMk cId="1903551818" sldId="288"/>
        </pc:sldMkLst>
        <pc:picChg chg="del">
          <ac:chgData name="Clarissa Cardoso Oesselmann" userId="b87c2a55-9b24-45ce-ae0e-222d3900d5d9" providerId="ADAL" clId="{E890F370-1FBE-4B3B-A354-1B8151283F02}" dt="2019-07-02T19:28:18.674" v="356"/>
          <ac:picMkLst>
            <pc:docMk/>
            <pc:sldMk cId="1903551818" sldId="288"/>
            <ac:picMk id="2" creationId="{F1FA03A7-DE9B-44B6-83A4-370864FB572B}"/>
          </ac:picMkLst>
        </pc:picChg>
      </pc:sldChg>
      <pc:sldChg chg="addSp delSp modSp add">
        <pc:chgData name="Clarissa Cardoso Oesselmann" userId="b87c2a55-9b24-45ce-ae0e-222d3900d5d9" providerId="ADAL" clId="{E890F370-1FBE-4B3B-A354-1B8151283F02}" dt="2019-07-17T19:07:53.228" v="5612" actId="1582"/>
        <pc:sldMkLst>
          <pc:docMk/>
          <pc:sldMk cId="192263103" sldId="289"/>
        </pc:sldMkLst>
        <pc:spChg chg="mod">
          <ac:chgData name="Clarissa Cardoso Oesselmann" userId="b87c2a55-9b24-45ce-ae0e-222d3900d5d9" providerId="ADAL" clId="{E890F370-1FBE-4B3B-A354-1B8151283F02}" dt="2019-07-17T19:07:53.228" v="5612" actId="1582"/>
          <ac:spMkLst>
            <pc:docMk/>
            <pc:sldMk cId="192263103" sldId="289"/>
            <ac:spMk id="27" creationId="{FD437859-4F74-478E-AC20-4839ECA08E8B}"/>
          </ac:spMkLst>
        </pc:spChg>
        <pc:spChg chg="mod">
          <ac:chgData name="Clarissa Cardoso Oesselmann" userId="b87c2a55-9b24-45ce-ae0e-222d3900d5d9" providerId="ADAL" clId="{E890F370-1FBE-4B3B-A354-1B8151283F02}" dt="2019-07-17T19:07:53.228" v="5612" actId="1582"/>
          <ac:spMkLst>
            <pc:docMk/>
            <pc:sldMk cId="192263103" sldId="289"/>
            <ac:spMk id="32" creationId="{E957F943-7799-46FD-BE60-A70377396E0E}"/>
          </ac:spMkLst>
        </pc:spChg>
        <pc:spChg chg="mod">
          <ac:chgData name="Clarissa Cardoso Oesselmann" userId="b87c2a55-9b24-45ce-ae0e-222d3900d5d9" providerId="ADAL" clId="{E890F370-1FBE-4B3B-A354-1B8151283F02}" dt="2019-07-17T19:07:53.228" v="5612" actId="1582"/>
          <ac:spMkLst>
            <pc:docMk/>
            <pc:sldMk cId="192263103" sldId="289"/>
            <ac:spMk id="46" creationId="{CC4CD36D-01BE-4BE9-8D8D-C450BFE5C46A}"/>
          </ac:spMkLst>
        </pc:spChg>
        <pc:spChg chg="mod">
          <ac:chgData name="Clarissa Cardoso Oesselmann" userId="b87c2a55-9b24-45ce-ae0e-222d3900d5d9" providerId="ADAL" clId="{E890F370-1FBE-4B3B-A354-1B8151283F02}" dt="2019-07-17T19:07:53.228" v="5612" actId="1582"/>
          <ac:spMkLst>
            <pc:docMk/>
            <pc:sldMk cId="192263103" sldId="289"/>
            <ac:spMk id="48" creationId="{A8D4E1F3-7FDE-46C7-9280-391E710778CA}"/>
          </ac:spMkLst>
        </pc:spChg>
        <pc:spChg chg="del mod">
          <ac:chgData name="Clarissa Cardoso Oesselmann" userId="b87c2a55-9b24-45ce-ae0e-222d3900d5d9" providerId="ADAL" clId="{E890F370-1FBE-4B3B-A354-1B8151283F02}" dt="2019-07-02T19:47:46.675" v="489" actId="478"/>
          <ac:spMkLst>
            <pc:docMk/>
            <pc:sldMk cId="192263103" sldId="289"/>
            <ac:spMk id="52" creationId="{D440C58A-3E6C-4B35-B963-536884B4CCAB}"/>
          </ac:spMkLst>
        </pc:spChg>
        <pc:spChg chg="del mod">
          <ac:chgData name="Clarissa Cardoso Oesselmann" userId="b87c2a55-9b24-45ce-ae0e-222d3900d5d9" providerId="ADAL" clId="{E890F370-1FBE-4B3B-A354-1B8151283F02}" dt="2019-07-02T19:47:48.867" v="490" actId="478"/>
          <ac:spMkLst>
            <pc:docMk/>
            <pc:sldMk cId="192263103" sldId="289"/>
            <ac:spMk id="54" creationId="{60676A7A-E548-4EDE-8A23-6B93B6F06199}"/>
          </ac:spMkLst>
        </pc:spChg>
        <pc:picChg chg="del">
          <ac:chgData name="Clarissa Cardoso Oesselmann" userId="b87c2a55-9b24-45ce-ae0e-222d3900d5d9" providerId="ADAL" clId="{E890F370-1FBE-4B3B-A354-1B8151283F02}" dt="2019-07-02T19:46:20.389" v="477" actId="478"/>
          <ac:picMkLst>
            <pc:docMk/>
            <pc:sldMk cId="192263103" sldId="289"/>
            <ac:picMk id="12" creationId="{5C470A43-088A-4A65-A3B0-7A83CBEBDCD4}"/>
          </ac:picMkLst>
        </pc:picChg>
        <pc:picChg chg="add ord">
          <ac:chgData name="Clarissa Cardoso Oesselmann" userId="b87c2a55-9b24-45ce-ae0e-222d3900d5d9" providerId="ADAL" clId="{E890F370-1FBE-4B3B-A354-1B8151283F02}" dt="2019-07-02T19:46:23.755" v="479" actId="167"/>
          <ac:picMkLst>
            <pc:docMk/>
            <pc:sldMk cId="192263103" sldId="289"/>
            <ac:picMk id="25" creationId="{2A40BDE6-016B-4DE6-A75D-FEA39C96B766}"/>
          </ac:picMkLst>
        </pc:picChg>
        <pc:cxnChg chg="mod">
          <ac:chgData name="Clarissa Cardoso Oesselmann" userId="b87c2a55-9b24-45ce-ae0e-222d3900d5d9" providerId="ADAL" clId="{E890F370-1FBE-4B3B-A354-1B8151283F02}" dt="2019-07-17T19:07:53.228" v="5612" actId="1582"/>
          <ac:cxnSpMkLst>
            <pc:docMk/>
            <pc:sldMk cId="192263103" sldId="289"/>
            <ac:cxnSpMk id="31" creationId="{6F1C8E54-D4C8-408C-9347-42E8B5E3F4F5}"/>
          </ac:cxnSpMkLst>
        </pc:cxnChg>
        <pc:cxnChg chg="mod">
          <ac:chgData name="Clarissa Cardoso Oesselmann" userId="b87c2a55-9b24-45ce-ae0e-222d3900d5d9" providerId="ADAL" clId="{E890F370-1FBE-4B3B-A354-1B8151283F02}" dt="2019-07-17T19:07:53.228" v="5612" actId="1582"/>
          <ac:cxnSpMkLst>
            <pc:docMk/>
            <pc:sldMk cId="192263103" sldId="289"/>
            <ac:cxnSpMk id="47" creationId="{EEF7D154-398B-4B87-A12F-F7DEC336D66B}"/>
          </ac:cxnSpMkLst>
        </pc:cxnChg>
        <pc:cxnChg chg="del mod">
          <ac:chgData name="Clarissa Cardoso Oesselmann" userId="b87c2a55-9b24-45ce-ae0e-222d3900d5d9" providerId="ADAL" clId="{E890F370-1FBE-4B3B-A354-1B8151283F02}" dt="2019-07-02T19:47:45.249" v="488" actId="478"/>
          <ac:cxnSpMkLst>
            <pc:docMk/>
            <pc:sldMk cId="192263103" sldId="289"/>
            <ac:cxnSpMk id="53" creationId="{5AC403F3-B695-4CF8-894D-E1B27FA3FBDB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8:34.214" v="5616" actId="1582"/>
        <pc:sldMkLst>
          <pc:docMk/>
          <pc:sldMk cId="3770297574" sldId="290"/>
        </pc:sldMkLst>
        <pc:spChg chg="mod">
          <ac:chgData name="Clarissa Cardoso Oesselmann" userId="b87c2a55-9b24-45ce-ae0e-222d3900d5d9" providerId="ADAL" clId="{E890F370-1FBE-4B3B-A354-1B8151283F02}" dt="2019-07-17T19:08:34.214" v="5616" actId="1582"/>
          <ac:spMkLst>
            <pc:docMk/>
            <pc:sldMk cId="3770297574" sldId="290"/>
            <ac:spMk id="27" creationId="{FD437859-4F74-478E-AC20-4839ECA08E8B}"/>
          </ac:spMkLst>
        </pc:spChg>
        <pc:spChg chg="mod">
          <ac:chgData name="Clarissa Cardoso Oesselmann" userId="b87c2a55-9b24-45ce-ae0e-222d3900d5d9" providerId="ADAL" clId="{E890F370-1FBE-4B3B-A354-1B8151283F02}" dt="2019-07-17T19:08:34.214" v="5616" actId="1582"/>
          <ac:spMkLst>
            <pc:docMk/>
            <pc:sldMk cId="3770297574" sldId="290"/>
            <ac:spMk id="32" creationId="{E957F943-7799-46FD-BE60-A70377396E0E}"/>
          </ac:spMkLst>
        </pc:spChg>
        <pc:spChg chg="add del mod">
          <ac:chgData name="Clarissa Cardoso Oesselmann" userId="b87c2a55-9b24-45ce-ae0e-222d3900d5d9" providerId="ADAL" clId="{E890F370-1FBE-4B3B-A354-1B8151283F02}" dt="2019-07-02T20:04:45.068" v="1009"/>
          <ac:spMkLst>
            <pc:docMk/>
            <pc:sldMk cId="3770297574" sldId="290"/>
            <ac:spMk id="39" creationId="{DEB2B8CA-54DC-433C-8554-65F5E9D10311}"/>
          </ac:spMkLst>
        </pc:spChg>
        <pc:spChg chg="add del mod">
          <ac:chgData name="Clarissa Cardoso Oesselmann" userId="b87c2a55-9b24-45ce-ae0e-222d3900d5d9" providerId="ADAL" clId="{E890F370-1FBE-4B3B-A354-1B8151283F02}" dt="2019-07-02T20:04:45.068" v="1009"/>
          <ac:spMkLst>
            <pc:docMk/>
            <pc:sldMk cId="3770297574" sldId="290"/>
            <ac:spMk id="41" creationId="{D136A422-139C-4713-9FB5-0C516C6C0D3A}"/>
          </ac:spMkLst>
        </pc:spChg>
        <pc:spChg chg="del mod">
          <ac:chgData name="Clarissa Cardoso Oesselmann" userId="b87c2a55-9b24-45ce-ae0e-222d3900d5d9" providerId="ADAL" clId="{E890F370-1FBE-4B3B-A354-1B8151283F02}" dt="2019-07-02T19:57:21.827" v="800" actId="478"/>
          <ac:spMkLst>
            <pc:docMk/>
            <pc:sldMk cId="3770297574" sldId="290"/>
            <ac:spMk id="46" creationId="{CC4CD36D-01BE-4BE9-8D8D-C450BFE5C46A}"/>
          </ac:spMkLst>
        </pc:spChg>
        <pc:spChg chg="del mod">
          <ac:chgData name="Clarissa Cardoso Oesselmann" userId="b87c2a55-9b24-45ce-ae0e-222d3900d5d9" providerId="ADAL" clId="{E890F370-1FBE-4B3B-A354-1B8151283F02}" dt="2019-07-02T19:57:20.328" v="799" actId="478"/>
          <ac:spMkLst>
            <pc:docMk/>
            <pc:sldMk cId="3770297574" sldId="290"/>
            <ac:spMk id="48" creationId="{A8D4E1F3-7FDE-46C7-9280-391E710778CA}"/>
          </ac:spMkLst>
        </pc:spChg>
        <pc:spChg chg="del">
          <ac:chgData name="Clarissa Cardoso Oesselmann" userId="b87c2a55-9b24-45ce-ae0e-222d3900d5d9" providerId="ADAL" clId="{E890F370-1FBE-4B3B-A354-1B8151283F02}" dt="2019-07-02T19:57:20.328" v="799" actId="478"/>
          <ac:spMkLst>
            <pc:docMk/>
            <pc:sldMk cId="3770297574" sldId="290"/>
            <ac:spMk id="52" creationId="{D440C58A-3E6C-4B35-B963-536884B4CCAB}"/>
          </ac:spMkLst>
        </pc:spChg>
        <pc:spChg chg="del">
          <ac:chgData name="Clarissa Cardoso Oesselmann" userId="b87c2a55-9b24-45ce-ae0e-222d3900d5d9" providerId="ADAL" clId="{E890F370-1FBE-4B3B-A354-1B8151283F02}" dt="2019-07-02T19:57:20.328" v="799" actId="478"/>
          <ac:spMkLst>
            <pc:docMk/>
            <pc:sldMk cId="3770297574" sldId="290"/>
            <ac:spMk id="54" creationId="{60676A7A-E548-4EDE-8A23-6B93B6F06199}"/>
          </ac:spMkLst>
        </pc:spChg>
        <pc:spChg chg="add del mod">
          <ac:chgData name="Clarissa Cardoso Oesselmann" userId="b87c2a55-9b24-45ce-ae0e-222d3900d5d9" providerId="ADAL" clId="{E890F370-1FBE-4B3B-A354-1B8151283F02}" dt="2019-07-02T20:20:25.062" v="1321"/>
          <ac:spMkLst>
            <pc:docMk/>
            <pc:sldMk cId="3770297574" sldId="290"/>
            <ac:spMk id="61" creationId="{92B0A0F7-AA7E-4BC6-9BF7-6DE265013161}"/>
          </ac:spMkLst>
        </pc:spChg>
        <pc:spChg chg="add del mod">
          <ac:chgData name="Clarissa Cardoso Oesselmann" userId="b87c2a55-9b24-45ce-ae0e-222d3900d5d9" providerId="ADAL" clId="{E890F370-1FBE-4B3B-A354-1B8151283F02}" dt="2019-07-02T20:20:25.062" v="1321"/>
          <ac:spMkLst>
            <pc:docMk/>
            <pc:sldMk cId="3770297574" sldId="290"/>
            <ac:spMk id="63" creationId="{AEA6168A-522E-446A-BDF8-E1E93765D9EC}"/>
          </ac:spMkLst>
        </pc:spChg>
        <pc:picChg chg="add del mod">
          <ac:chgData name="Clarissa Cardoso Oesselmann" userId="b87c2a55-9b24-45ce-ae0e-222d3900d5d9" providerId="ADAL" clId="{E890F370-1FBE-4B3B-A354-1B8151283F02}" dt="2019-07-02T19:42:18.670" v="463" actId="478"/>
          <ac:picMkLst>
            <pc:docMk/>
            <pc:sldMk cId="3770297574" sldId="290"/>
            <ac:picMk id="3" creationId="{C79A628C-2700-4372-ADD4-1BBC03EE9CAF}"/>
          </ac:picMkLst>
        </pc:picChg>
        <pc:picChg chg="add del mod">
          <ac:chgData name="Clarissa Cardoso Oesselmann" userId="b87c2a55-9b24-45ce-ae0e-222d3900d5d9" providerId="ADAL" clId="{E890F370-1FBE-4B3B-A354-1B8151283F02}" dt="2019-07-02T19:42:50.941" v="465" actId="478"/>
          <ac:picMkLst>
            <pc:docMk/>
            <pc:sldMk cId="3770297574" sldId="290"/>
            <ac:picMk id="5" creationId="{9643D13B-8AA2-42B3-81EF-3F3E63526C4B}"/>
          </ac:picMkLst>
        </pc:picChg>
        <pc:picChg chg="add del mod">
          <ac:chgData name="Clarissa Cardoso Oesselmann" userId="b87c2a55-9b24-45ce-ae0e-222d3900d5d9" providerId="ADAL" clId="{E890F370-1FBE-4B3B-A354-1B8151283F02}" dt="2019-07-02T19:43:14.766" v="467" actId="478"/>
          <ac:picMkLst>
            <pc:docMk/>
            <pc:sldMk cId="3770297574" sldId="290"/>
            <ac:picMk id="7" creationId="{3AC04B74-4AE6-4B7D-81D1-146541D6460C}"/>
          </ac:picMkLst>
        </pc:picChg>
        <pc:picChg chg="add del mod ord">
          <ac:chgData name="Clarissa Cardoso Oesselmann" userId="b87c2a55-9b24-45ce-ae0e-222d3900d5d9" providerId="ADAL" clId="{E890F370-1FBE-4B3B-A354-1B8151283F02}" dt="2019-07-02T19:46:42.724" v="480" actId="478"/>
          <ac:picMkLst>
            <pc:docMk/>
            <pc:sldMk cId="3770297574" sldId="290"/>
            <ac:picMk id="9" creationId="{02915874-D919-4BD7-A06D-06CFA0516D9A}"/>
          </ac:picMkLst>
        </pc:picChg>
        <pc:picChg chg="del">
          <ac:chgData name="Clarissa Cardoso Oesselmann" userId="b87c2a55-9b24-45ce-ae0e-222d3900d5d9" providerId="ADAL" clId="{E890F370-1FBE-4B3B-A354-1B8151283F02}" dt="2019-07-02T19:41:58.482" v="461" actId="478"/>
          <ac:picMkLst>
            <pc:docMk/>
            <pc:sldMk cId="3770297574" sldId="290"/>
            <ac:picMk id="12" creationId="{5C470A43-088A-4A65-A3B0-7A83CBEBDCD4}"/>
          </ac:picMkLst>
        </pc:picChg>
        <pc:picChg chg="add del mod ord">
          <ac:chgData name="Clarissa Cardoso Oesselmann" userId="b87c2a55-9b24-45ce-ae0e-222d3900d5d9" providerId="ADAL" clId="{E890F370-1FBE-4B3B-A354-1B8151283F02}" dt="2019-07-02T20:19:25.857" v="1304" actId="478"/>
          <ac:picMkLst>
            <pc:docMk/>
            <pc:sldMk cId="3770297574" sldId="290"/>
            <ac:picMk id="16" creationId="{7A1CB83B-32E9-434A-85AE-C4B84394F87C}"/>
          </ac:picMkLst>
        </pc:picChg>
        <pc:picChg chg="add mod ord">
          <ac:chgData name="Clarissa Cardoso Oesselmann" userId="b87c2a55-9b24-45ce-ae0e-222d3900d5d9" providerId="ADAL" clId="{E890F370-1FBE-4B3B-A354-1B8151283F02}" dt="2019-07-02T20:20:09.304" v="1314" actId="1076"/>
          <ac:picMkLst>
            <pc:docMk/>
            <pc:sldMk cId="3770297574" sldId="290"/>
            <ac:picMk id="56" creationId="{0F93E41D-DC80-404A-9ADA-5EE08F8755E8}"/>
          </ac:picMkLst>
        </pc:picChg>
        <pc:cxnChg chg="mod">
          <ac:chgData name="Clarissa Cardoso Oesselmann" userId="b87c2a55-9b24-45ce-ae0e-222d3900d5d9" providerId="ADAL" clId="{E890F370-1FBE-4B3B-A354-1B8151283F02}" dt="2019-07-17T19:08:34.214" v="5616" actId="1582"/>
          <ac:cxnSpMkLst>
            <pc:docMk/>
            <pc:sldMk cId="3770297574" sldId="290"/>
            <ac:cxnSpMk id="31" creationId="{6F1C8E54-D4C8-408C-9347-42E8B5E3F4F5}"/>
          </ac:cxnSpMkLst>
        </pc:cxnChg>
        <pc:cxnChg chg="add del mod">
          <ac:chgData name="Clarissa Cardoso Oesselmann" userId="b87c2a55-9b24-45ce-ae0e-222d3900d5d9" providerId="ADAL" clId="{E890F370-1FBE-4B3B-A354-1B8151283F02}" dt="2019-07-02T20:04:45.068" v="1009"/>
          <ac:cxnSpMkLst>
            <pc:docMk/>
            <pc:sldMk cId="3770297574" sldId="290"/>
            <ac:cxnSpMk id="40" creationId="{B905D5F8-061F-41BC-A231-567062828CB4}"/>
          </ac:cxnSpMkLst>
        </pc:cxnChg>
        <pc:cxnChg chg="del mod">
          <ac:chgData name="Clarissa Cardoso Oesselmann" userId="b87c2a55-9b24-45ce-ae0e-222d3900d5d9" providerId="ADAL" clId="{E890F370-1FBE-4B3B-A354-1B8151283F02}" dt="2019-07-02T19:57:20.328" v="799" actId="478"/>
          <ac:cxnSpMkLst>
            <pc:docMk/>
            <pc:sldMk cId="3770297574" sldId="290"/>
            <ac:cxnSpMk id="47" creationId="{EEF7D154-398B-4B87-A12F-F7DEC336D66B}"/>
          </ac:cxnSpMkLst>
        </pc:cxnChg>
        <pc:cxnChg chg="del mod">
          <ac:chgData name="Clarissa Cardoso Oesselmann" userId="b87c2a55-9b24-45ce-ae0e-222d3900d5d9" providerId="ADAL" clId="{E890F370-1FBE-4B3B-A354-1B8151283F02}" dt="2019-07-02T19:57:20.328" v="799" actId="478"/>
          <ac:cxnSpMkLst>
            <pc:docMk/>
            <pc:sldMk cId="3770297574" sldId="290"/>
            <ac:cxnSpMk id="53" creationId="{5AC403F3-B695-4CF8-894D-E1B27FA3FBDB}"/>
          </ac:cxnSpMkLst>
        </pc:cxnChg>
        <pc:cxnChg chg="add del mod">
          <ac:chgData name="Clarissa Cardoso Oesselmann" userId="b87c2a55-9b24-45ce-ae0e-222d3900d5d9" providerId="ADAL" clId="{E890F370-1FBE-4B3B-A354-1B8151283F02}" dt="2019-07-02T20:20:25.062" v="1321"/>
          <ac:cxnSpMkLst>
            <pc:docMk/>
            <pc:sldMk cId="3770297574" sldId="290"/>
            <ac:cxnSpMk id="62" creationId="{94B4571E-B886-4F22-BB9C-55274F4DA9AB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8:09.652" v="5614" actId="1582"/>
        <pc:sldMkLst>
          <pc:docMk/>
          <pc:sldMk cId="3183189814" sldId="291"/>
        </pc:sldMkLst>
        <pc:spChg chg="add del mod">
          <ac:chgData name="Clarissa Cardoso Oesselmann" userId="b87c2a55-9b24-45ce-ae0e-222d3900d5d9" providerId="ADAL" clId="{E890F370-1FBE-4B3B-A354-1B8151283F02}" dt="2019-07-02T19:48:03.979" v="493" actId="478"/>
          <ac:spMkLst>
            <pc:docMk/>
            <pc:sldMk cId="3183189814" sldId="291"/>
            <ac:spMk id="3" creationId="{EA343DA2-5A79-43CB-9A45-12E83ACC7FCF}"/>
          </ac:spMkLst>
        </pc:spChg>
        <pc:spChg chg="del">
          <ac:chgData name="Clarissa Cardoso Oesselmann" userId="b87c2a55-9b24-45ce-ae0e-222d3900d5d9" providerId="ADAL" clId="{E890F370-1FBE-4B3B-A354-1B8151283F02}" dt="2019-07-02T19:48:00.533" v="492" actId="478"/>
          <ac:spMkLst>
            <pc:docMk/>
            <pc:sldMk cId="3183189814" sldId="291"/>
            <ac:spMk id="27" creationId="{FD437859-4F74-478E-AC20-4839ECA08E8B}"/>
          </ac:spMkLst>
        </pc:spChg>
        <pc:spChg chg="del">
          <ac:chgData name="Clarissa Cardoso Oesselmann" userId="b87c2a55-9b24-45ce-ae0e-222d3900d5d9" providerId="ADAL" clId="{E890F370-1FBE-4B3B-A354-1B8151283F02}" dt="2019-07-02T19:48:00.533" v="492" actId="478"/>
          <ac:spMkLst>
            <pc:docMk/>
            <pc:sldMk cId="3183189814" sldId="291"/>
            <ac:spMk id="32" creationId="{E957F943-7799-46FD-BE60-A70377396E0E}"/>
          </ac:spMkLst>
        </pc:spChg>
        <pc:spChg chg="del">
          <ac:chgData name="Clarissa Cardoso Oesselmann" userId="b87c2a55-9b24-45ce-ae0e-222d3900d5d9" providerId="ADAL" clId="{E890F370-1FBE-4B3B-A354-1B8151283F02}" dt="2019-07-02T19:48:00.533" v="492" actId="478"/>
          <ac:spMkLst>
            <pc:docMk/>
            <pc:sldMk cId="3183189814" sldId="291"/>
            <ac:spMk id="46" creationId="{CC4CD36D-01BE-4BE9-8D8D-C450BFE5C46A}"/>
          </ac:spMkLst>
        </pc:spChg>
        <pc:spChg chg="del">
          <ac:chgData name="Clarissa Cardoso Oesselmann" userId="b87c2a55-9b24-45ce-ae0e-222d3900d5d9" providerId="ADAL" clId="{E890F370-1FBE-4B3B-A354-1B8151283F02}" dt="2019-07-02T19:48:00.533" v="492" actId="478"/>
          <ac:spMkLst>
            <pc:docMk/>
            <pc:sldMk cId="3183189814" sldId="291"/>
            <ac:spMk id="48" creationId="{A8D4E1F3-7FDE-46C7-9280-391E710778CA}"/>
          </ac:spMkLst>
        </pc:spChg>
        <pc:spChg chg="mod">
          <ac:chgData name="Clarissa Cardoso Oesselmann" userId="b87c2a55-9b24-45ce-ae0e-222d3900d5d9" providerId="ADAL" clId="{E890F370-1FBE-4B3B-A354-1B8151283F02}" dt="2019-07-17T19:08:09.652" v="5614" actId="1582"/>
          <ac:spMkLst>
            <pc:docMk/>
            <pc:sldMk cId="3183189814" sldId="291"/>
            <ac:spMk id="54" creationId="{60676A7A-E548-4EDE-8A23-6B93B6F06199}"/>
          </ac:spMkLst>
        </pc:spChg>
        <pc:cxnChg chg="del mod">
          <ac:chgData name="Clarissa Cardoso Oesselmann" userId="b87c2a55-9b24-45ce-ae0e-222d3900d5d9" providerId="ADAL" clId="{E890F370-1FBE-4B3B-A354-1B8151283F02}" dt="2019-07-02T19:48:00.533" v="492" actId="478"/>
          <ac:cxnSpMkLst>
            <pc:docMk/>
            <pc:sldMk cId="3183189814" sldId="291"/>
            <ac:cxnSpMk id="31" creationId="{6F1C8E54-D4C8-408C-9347-42E8B5E3F4F5}"/>
          </ac:cxnSpMkLst>
        </pc:cxnChg>
        <pc:cxnChg chg="del mod">
          <ac:chgData name="Clarissa Cardoso Oesselmann" userId="b87c2a55-9b24-45ce-ae0e-222d3900d5d9" providerId="ADAL" clId="{E890F370-1FBE-4B3B-A354-1B8151283F02}" dt="2019-07-02T19:48:00.533" v="492" actId="478"/>
          <ac:cxnSpMkLst>
            <pc:docMk/>
            <pc:sldMk cId="3183189814" sldId="291"/>
            <ac:cxnSpMk id="47" creationId="{EEF7D154-398B-4B87-A12F-F7DEC336D66B}"/>
          </ac:cxnSpMkLst>
        </pc:cxnChg>
        <pc:cxnChg chg="mod">
          <ac:chgData name="Clarissa Cardoso Oesselmann" userId="b87c2a55-9b24-45ce-ae0e-222d3900d5d9" providerId="ADAL" clId="{E890F370-1FBE-4B3B-A354-1B8151283F02}" dt="2019-07-17T19:08:09.652" v="5614" actId="1582"/>
          <ac:cxnSpMkLst>
            <pc:docMk/>
            <pc:sldMk cId="3183189814" sldId="291"/>
            <ac:cxnSpMk id="53" creationId="{5AC403F3-B695-4CF8-894D-E1B27FA3FBDB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8:23.337" v="5615" actId="1582"/>
        <pc:sldMkLst>
          <pc:docMk/>
          <pc:sldMk cId="4089185498" sldId="292"/>
        </pc:sldMkLst>
        <pc:spChg chg="add 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13" creationId="{A34588B4-DF68-44F6-88F4-8A7DDD288A78}"/>
          </ac:spMkLst>
        </pc:spChg>
        <pc:spChg chg="add 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15" creationId="{B7B9DF6A-09CD-4FE7-8A84-914C24B5AEC9}"/>
          </ac:spMkLst>
        </pc:spChg>
        <pc:spChg chg="add 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19" creationId="{DE1FF1C4-01B8-465C-8F8B-154737CDF354}"/>
          </ac:spMkLst>
        </pc:spChg>
        <pc:spChg chg="add 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21" creationId="{42D5074D-27B0-478A-8943-407AD2F14809}"/>
          </ac:spMkLst>
        </pc:spChg>
        <pc:spChg chg="add 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33" creationId="{34651B2A-7688-46D7-AE53-E8081D49699B}"/>
          </ac:spMkLst>
        </pc:spChg>
        <pc:spChg chg="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52" creationId="{D440C58A-3E6C-4B35-B963-536884B4CCAB}"/>
          </ac:spMkLst>
        </pc:spChg>
        <pc:spChg chg="mod">
          <ac:chgData name="Clarissa Cardoso Oesselmann" userId="b87c2a55-9b24-45ce-ae0e-222d3900d5d9" providerId="ADAL" clId="{E890F370-1FBE-4B3B-A354-1B8151283F02}" dt="2019-07-17T19:08:23.337" v="5615" actId="1582"/>
          <ac:spMkLst>
            <pc:docMk/>
            <pc:sldMk cId="4089185498" sldId="292"/>
            <ac:spMk id="54" creationId="{60676A7A-E548-4EDE-8A23-6B93B6F06199}"/>
          </ac:spMkLst>
        </pc:spChg>
        <pc:picChg chg="add mod ord">
          <ac:chgData name="Clarissa Cardoso Oesselmann" userId="b87c2a55-9b24-45ce-ae0e-222d3900d5d9" providerId="ADAL" clId="{E890F370-1FBE-4B3B-A354-1B8151283F02}" dt="2019-07-02T20:25:57.837" v="1520" actId="12789"/>
          <ac:picMkLst>
            <pc:docMk/>
            <pc:sldMk cId="4089185498" sldId="292"/>
            <ac:picMk id="3" creationId="{27242EDA-6A1E-4C55-A52C-4289D6088D9A}"/>
          </ac:picMkLst>
        </pc:picChg>
        <pc:picChg chg="del">
          <ac:chgData name="Clarissa Cardoso Oesselmann" userId="b87c2a55-9b24-45ce-ae0e-222d3900d5d9" providerId="ADAL" clId="{E890F370-1FBE-4B3B-A354-1B8151283F02}" dt="2019-07-02T19:48:16.166" v="495" actId="478"/>
          <ac:picMkLst>
            <pc:docMk/>
            <pc:sldMk cId="4089185498" sldId="292"/>
            <ac:picMk id="25" creationId="{2A40BDE6-016B-4DE6-A75D-FEA39C96B766}"/>
          </ac:picMkLst>
        </pc:picChg>
        <pc:cxnChg chg="add mod">
          <ac:chgData name="Clarissa Cardoso Oesselmann" userId="b87c2a55-9b24-45ce-ae0e-222d3900d5d9" providerId="ADAL" clId="{E890F370-1FBE-4B3B-A354-1B8151283F02}" dt="2019-07-17T19:08:23.337" v="5615" actId="1582"/>
          <ac:cxnSpMkLst>
            <pc:docMk/>
            <pc:sldMk cId="4089185498" sldId="292"/>
            <ac:cxnSpMk id="14" creationId="{064CEBD4-EEF3-4A55-951B-5EB80A82FD40}"/>
          </ac:cxnSpMkLst>
        </pc:cxnChg>
        <pc:cxnChg chg="add mod">
          <ac:chgData name="Clarissa Cardoso Oesselmann" userId="b87c2a55-9b24-45ce-ae0e-222d3900d5d9" providerId="ADAL" clId="{E890F370-1FBE-4B3B-A354-1B8151283F02}" dt="2019-07-17T19:08:23.337" v="5615" actId="1582"/>
          <ac:cxnSpMkLst>
            <pc:docMk/>
            <pc:sldMk cId="4089185498" sldId="292"/>
            <ac:cxnSpMk id="20" creationId="{EEECA599-7867-4BA7-9A2C-09EE18F824E5}"/>
          </ac:cxnSpMkLst>
        </pc:cxnChg>
        <pc:cxnChg chg="add mod">
          <ac:chgData name="Clarissa Cardoso Oesselmann" userId="b87c2a55-9b24-45ce-ae0e-222d3900d5d9" providerId="ADAL" clId="{E890F370-1FBE-4B3B-A354-1B8151283F02}" dt="2019-07-17T19:08:23.337" v="5615" actId="1582"/>
          <ac:cxnSpMkLst>
            <pc:docMk/>
            <pc:sldMk cId="4089185498" sldId="292"/>
            <ac:cxnSpMk id="30" creationId="{13996004-6606-4156-BF7B-B379DA66DD90}"/>
          </ac:cxnSpMkLst>
        </pc:cxnChg>
        <pc:cxnChg chg="mod">
          <ac:chgData name="Clarissa Cardoso Oesselmann" userId="b87c2a55-9b24-45ce-ae0e-222d3900d5d9" providerId="ADAL" clId="{E890F370-1FBE-4B3B-A354-1B8151283F02}" dt="2019-07-17T19:08:23.337" v="5615" actId="1582"/>
          <ac:cxnSpMkLst>
            <pc:docMk/>
            <pc:sldMk cId="4089185498" sldId="292"/>
            <ac:cxnSpMk id="53" creationId="{5AC403F3-B695-4CF8-894D-E1B27FA3FBDB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8:44.758" v="5617" actId="1582"/>
        <pc:sldMkLst>
          <pc:docMk/>
          <pc:sldMk cId="1781446381" sldId="293"/>
        </pc:sldMkLst>
        <pc:spChg chg="add del mod">
          <ac:chgData name="Clarissa Cardoso Oesselmann" userId="b87c2a55-9b24-45ce-ae0e-222d3900d5d9" providerId="ADAL" clId="{E890F370-1FBE-4B3B-A354-1B8151283F02}" dt="2019-07-02T19:59:20.370" v="808" actId="478"/>
          <ac:spMkLst>
            <pc:docMk/>
            <pc:sldMk cId="1781446381" sldId="293"/>
            <ac:spMk id="5" creationId="{826196DD-69C6-42F8-BDD5-86C102AC3D68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11" creationId="{B1CA19D2-F338-497B-9B7F-DD9A32FD3ED9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13" creationId="{573846BD-05E6-4546-A816-01517F97E427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14" creationId="{61BE8DA6-376D-4801-80D4-73F31DE6A679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17" creationId="{6F8006A7-D963-4989-AF9C-F5572980DCDC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18" creationId="{2F6D870C-E675-4D05-80A6-C7A6081B82A1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20" creationId="{A3DC1172-8A61-4850-97D3-2D4DACC4A94F}"/>
          </ac:spMkLst>
        </pc:spChg>
        <pc:spChg chg="add mod">
          <ac:chgData name="Clarissa Cardoso Oesselmann" userId="b87c2a55-9b24-45ce-ae0e-222d3900d5d9" providerId="ADAL" clId="{E890F370-1FBE-4B3B-A354-1B8151283F02}" dt="2019-07-17T19:08:44.758" v="5617" actId="1582"/>
          <ac:spMkLst>
            <pc:docMk/>
            <pc:sldMk cId="1781446381" sldId="293"/>
            <ac:spMk id="22" creationId="{8D31F6AD-A07D-429D-A463-4DD66B1587E9}"/>
          </ac:spMkLst>
        </pc:spChg>
        <pc:spChg chg="del">
          <ac:chgData name="Clarissa Cardoso Oesselmann" userId="b87c2a55-9b24-45ce-ae0e-222d3900d5d9" providerId="ADAL" clId="{E890F370-1FBE-4B3B-A354-1B8151283F02}" dt="2019-07-02T19:59:18.282" v="807" actId="478"/>
          <ac:spMkLst>
            <pc:docMk/>
            <pc:sldMk cId="1781446381" sldId="293"/>
            <ac:spMk id="27" creationId="{FD437859-4F74-478E-AC20-4839ECA08E8B}"/>
          </ac:spMkLst>
        </pc:spChg>
        <pc:spChg chg="del">
          <ac:chgData name="Clarissa Cardoso Oesselmann" userId="b87c2a55-9b24-45ce-ae0e-222d3900d5d9" providerId="ADAL" clId="{E890F370-1FBE-4B3B-A354-1B8151283F02}" dt="2019-07-02T19:59:18.282" v="807" actId="478"/>
          <ac:spMkLst>
            <pc:docMk/>
            <pc:sldMk cId="1781446381" sldId="293"/>
            <ac:spMk id="32" creationId="{E957F943-7799-46FD-BE60-A70377396E0E}"/>
          </ac:spMkLst>
        </pc:spChg>
        <pc:picChg chg="add mod ord">
          <ac:chgData name="Clarissa Cardoso Oesselmann" userId="b87c2a55-9b24-45ce-ae0e-222d3900d5d9" providerId="ADAL" clId="{E890F370-1FBE-4B3B-A354-1B8151283F02}" dt="2019-07-02T20:18:59.215" v="1300" actId="12789"/>
          <ac:picMkLst>
            <pc:docMk/>
            <pc:sldMk cId="1781446381" sldId="293"/>
            <ac:picMk id="3" creationId="{A0EF1088-3F78-47C9-AABF-CE70C78E57E1}"/>
          </ac:picMkLst>
        </pc:picChg>
        <pc:picChg chg="del">
          <ac:chgData name="Clarissa Cardoso Oesselmann" userId="b87c2a55-9b24-45ce-ae0e-222d3900d5d9" providerId="ADAL" clId="{E890F370-1FBE-4B3B-A354-1B8151283F02}" dt="2019-07-02T19:58:34.249" v="802" actId="478"/>
          <ac:picMkLst>
            <pc:docMk/>
            <pc:sldMk cId="1781446381" sldId="293"/>
            <ac:picMk id="16" creationId="{7A1CB83B-32E9-434A-85AE-C4B84394F87C}"/>
          </ac:picMkLst>
        </pc:picChg>
        <pc:cxnChg chg="add mod">
          <ac:chgData name="Clarissa Cardoso Oesselmann" userId="b87c2a55-9b24-45ce-ae0e-222d3900d5d9" providerId="ADAL" clId="{E890F370-1FBE-4B3B-A354-1B8151283F02}" dt="2019-07-17T19:08:44.758" v="5617" actId="1582"/>
          <ac:cxnSpMkLst>
            <pc:docMk/>
            <pc:sldMk cId="1781446381" sldId="293"/>
            <ac:cxnSpMk id="12" creationId="{9DA818A8-002A-444B-BC1D-4BFD224BD161}"/>
          </ac:cxnSpMkLst>
        </pc:cxnChg>
        <pc:cxnChg chg="add mod">
          <ac:chgData name="Clarissa Cardoso Oesselmann" userId="b87c2a55-9b24-45ce-ae0e-222d3900d5d9" providerId="ADAL" clId="{E890F370-1FBE-4B3B-A354-1B8151283F02}" dt="2019-07-17T19:08:44.758" v="5617" actId="1582"/>
          <ac:cxnSpMkLst>
            <pc:docMk/>
            <pc:sldMk cId="1781446381" sldId="293"/>
            <ac:cxnSpMk id="15" creationId="{CEE214E4-5B3B-4A84-84BA-3AAE487B18F8}"/>
          </ac:cxnSpMkLst>
        </pc:cxnChg>
        <pc:cxnChg chg="add mod">
          <ac:chgData name="Clarissa Cardoso Oesselmann" userId="b87c2a55-9b24-45ce-ae0e-222d3900d5d9" providerId="ADAL" clId="{E890F370-1FBE-4B3B-A354-1B8151283F02}" dt="2019-07-17T19:08:44.758" v="5617" actId="1582"/>
          <ac:cxnSpMkLst>
            <pc:docMk/>
            <pc:sldMk cId="1781446381" sldId="293"/>
            <ac:cxnSpMk id="19" creationId="{FD6D05AF-198E-458D-9217-590D016B46FA}"/>
          </ac:cxnSpMkLst>
        </pc:cxnChg>
        <pc:cxnChg chg="add mod">
          <ac:chgData name="Clarissa Cardoso Oesselmann" userId="b87c2a55-9b24-45ce-ae0e-222d3900d5d9" providerId="ADAL" clId="{E890F370-1FBE-4B3B-A354-1B8151283F02}" dt="2019-07-17T19:08:44.758" v="5617" actId="1582"/>
          <ac:cxnSpMkLst>
            <pc:docMk/>
            <pc:sldMk cId="1781446381" sldId="293"/>
            <ac:cxnSpMk id="21" creationId="{20A6966D-5079-4D21-AA01-447F664EEAA6}"/>
          </ac:cxnSpMkLst>
        </pc:cxnChg>
        <pc:cxnChg chg="del mod">
          <ac:chgData name="Clarissa Cardoso Oesselmann" userId="b87c2a55-9b24-45ce-ae0e-222d3900d5d9" providerId="ADAL" clId="{E890F370-1FBE-4B3B-A354-1B8151283F02}" dt="2019-07-02T19:59:18.282" v="807" actId="478"/>
          <ac:cxnSpMkLst>
            <pc:docMk/>
            <pc:sldMk cId="1781446381" sldId="293"/>
            <ac:cxnSpMk id="31" creationId="{6F1C8E54-D4C8-408C-9347-42E8B5E3F4F5}"/>
          </ac:cxnSpMkLst>
        </pc:cxnChg>
      </pc:sldChg>
      <pc:sldChg chg="addSp delSp modSp add ord">
        <pc:chgData name="Clarissa Cardoso Oesselmann" userId="b87c2a55-9b24-45ce-ae0e-222d3900d5d9" providerId="ADAL" clId="{E890F370-1FBE-4B3B-A354-1B8151283F02}" dt="2019-07-17T19:08:57.700" v="5618" actId="1582"/>
        <pc:sldMkLst>
          <pc:docMk/>
          <pc:sldMk cId="4273373720" sldId="294"/>
        </pc:sldMkLst>
        <pc:spChg chg="add mod">
          <ac:chgData name="Clarissa Cardoso Oesselmann" userId="b87c2a55-9b24-45ce-ae0e-222d3900d5d9" providerId="ADAL" clId="{E890F370-1FBE-4B3B-A354-1B8151283F02}" dt="2019-07-17T19:08:57.700" v="5618" actId="1582"/>
          <ac:spMkLst>
            <pc:docMk/>
            <pc:sldMk cId="4273373720" sldId="294"/>
            <ac:spMk id="17" creationId="{8C6AA384-1D51-418D-A68A-CD25397CBA26}"/>
          </ac:spMkLst>
        </pc:spChg>
        <pc:spChg chg="add mod">
          <ac:chgData name="Clarissa Cardoso Oesselmann" userId="b87c2a55-9b24-45ce-ae0e-222d3900d5d9" providerId="ADAL" clId="{E890F370-1FBE-4B3B-A354-1B8151283F02}" dt="2019-07-17T19:08:57.700" v="5618" actId="1582"/>
          <ac:spMkLst>
            <pc:docMk/>
            <pc:sldMk cId="4273373720" sldId="294"/>
            <ac:spMk id="19" creationId="{720C4C3B-F300-4B13-9FDD-30247FB31350}"/>
          </ac:spMkLst>
        </pc:spChg>
        <pc:spChg chg="mod">
          <ac:chgData name="Clarissa Cardoso Oesselmann" userId="b87c2a55-9b24-45ce-ae0e-222d3900d5d9" providerId="ADAL" clId="{E890F370-1FBE-4B3B-A354-1B8151283F02}" dt="2019-07-17T19:08:57.700" v="5618" actId="1582"/>
          <ac:spMkLst>
            <pc:docMk/>
            <pc:sldMk cId="4273373720" sldId="294"/>
            <ac:spMk id="27" creationId="{FD437859-4F74-478E-AC20-4839ECA08E8B}"/>
          </ac:spMkLst>
        </pc:spChg>
        <pc:spChg chg="mod">
          <ac:chgData name="Clarissa Cardoso Oesselmann" userId="b87c2a55-9b24-45ce-ae0e-222d3900d5d9" providerId="ADAL" clId="{E890F370-1FBE-4B3B-A354-1B8151283F02}" dt="2019-07-17T19:08:57.700" v="5618" actId="1582"/>
          <ac:spMkLst>
            <pc:docMk/>
            <pc:sldMk cId="4273373720" sldId="294"/>
            <ac:spMk id="32" creationId="{E957F943-7799-46FD-BE60-A70377396E0E}"/>
          </ac:spMkLst>
        </pc:spChg>
        <pc:picChg chg="add del mod ord">
          <ac:chgData name="Clarissa Cardoso Oesselmann" userId="b87c2a55-9b24-45ce-ae0e-222d3900d5d9" providerId="ADAL" clId="{E890F370-1FBE-4B3B-A354-1B8151283F02}" dt="2019-07-02T20:16:36.007" v="1285" actId="478"/>
          <ac:picMkLst>
            <pc:docMk/>
            <pc:sldMk cId="4273373720" sldId="294"/>
            <ac:picMk id="3" creationId="{2B9A9CB9-B35A-4606-906B-BA44B1117B74}"/>
          </ac:picMkLst>
        </pc:picChg>
        <pc:picChg chg="del">
          <ac:chgData name="Clarissa Cardoso Oesselmann" userId="b87c2a55-9b24-45ce-ae0e-222d3900d5d9" providerId="ADAL" clId="{E890F370-1FBE-4B3B-A354-1B8151283F02}" dt="2019-07-02T20:05:27.461" v="1016" actId="478"/>
          <ac:picMkLst>
            <pc:docMk/>
            <pc:sldMk cId="4273373720" sldId="294"/>
            <ac:picMk id="16" creationId="{7A1CB83B-32E9-434A-85AE-C4B84394F87C}"/>
          </ac:picMkLst>
        </pc:picChg>
        <pc:picChg chg="add mod ord">
          <ac:chgData name="Clarissa Cardoso Oesselmann" userId="b87c2a55-9b24-45ce-ae0e-222d3900d5d9" providerId="ADAL" clId="{E890F370-1FBE-4B3B-A354-1B8151283F02}" dt="2019-07-02T20:17:24.384" v="1290" actId="12789"/>
          <ac:picMkLst>
            <pc:docMk/>
            <pc:sldMk cId="4273373720" sldId="294"/>
            <ac:picMk id="30" creationId="{D2E82BE0-65DA-4A43-8253-0F9B3C8EFA4A}"/>
          </ac:picMkLst>
        </pc:picChg>
        <pc:cxnChg chg="add mod">
          <ac:chgData name="Clarissa Cardoso Oesselmann" userId="b87c2a55-9b24-45ce-ae0e-222d3900d5d9" providerId="ADAL" clId="{E890F370-1FBE-4B3B-A354-1B8151283F02}" dt="2019-07-17T19:08:57.700" v="5618" actId="1582"/>
          <ac:cxnSpMkLst>
            <pc:docMk/>
            <pc:sldMk cId="4273373720" sldId="294"/>
            <ac:cxnSpMk id="18" creationId="{DFA17F34-D5B6-41F8-8BB0-63BAF6019D48}"/>
          </ac:cxnSpMkLst>
        </pc:cxnChg>
        <pc:cxnChg chg="mod">
          <ac:chgData name="Clarissa Cardoso Oesselmann" userId="b87c2a55-9b24-45ce-ae0e-222d3900d5d9" providerId="ADAL" clId="{E890F370-1FBE-4B3B-A354-1B8151283F02}" dt="2019-07-17T19:08:57.700" v="5618" actId="1582"/>
          <ac:cxnSpMkLst>
            <pc:docMk/>
            <pc:sldMk cId="4273373720" sldId="294"/>
            <ac:cxnSpMk id="31" creationId="{6F1C8E54-D4C8-408C-9347-42E8B5E3F4F5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9:18.490" v="5620" actId="14100"/>
        <pc:sldMkLst>
          <pc:docMk/>
          <pc:sldMk cId="1541677666" sldId="295"/>
        </pc:sldMkLst>
        <pc:spChg chg="mod">
          <ac:chgData name="Clarissa Cardoso Oesselmann" userId="b87c2a55-9b24-45ce-ae0e-222d3900d5d9" providerId="ADAL" clId="{E890F370-1FBE-4B3B-A354-1B8151283F02}" dt="2019-07-17T19:09:05.948" v="5619" actId="1582"/>
          <ac:spMkLst>
            <pc:docMk/>
            <pc:sldMk cId="1541677666" sldId="295"/>
            <ac:spMk id="17" creationId="{8C6AA384-1D51-418D-A68A-CD25397CBA26}"/>
          </ac:spMkLst>
        </pc:spChg>
        <pc:spChg chg="mod">
          <ac:chgData name="Clarissa Cardoso Oesselmann" userId="b87c2a55-9b24-45ce-ae0e-222d3900d5d9" providerId="ADAL" clId="{E890F370-1FBE-4B3B-A354-1B8151283F02}" dt="2019-07-17T19:09:05.948" v="5619" actId="1582"/>
          <ac:spMkLst>
            <pc:docMk/>
            <pc:sldMk cId="1541677666" sldId="295"/>
            <ac:spMk id="19" creationId="{720C4C3B-F300-4B13-9FDD-30247FB31350}"/>
          </ac:spMkLst>
        </pc:spChg>
        <pc:spChg chg="mod">
          <ac:chgData name="Clarissa Cardoso Oesselmann" userId="b87c2a55-9b24-45ce-ae0e-222d3900d5d9" providerId="ADAL" clId="{E890F370-1FBE-4B3B-A354-1B8151283F02}" dt="2019-07-17T19:09:05.948" v="5619" actId="1582"/>
          <ac:spMkLst>
            <pc:docMk/>
            <pc:sldMk cId="1541677666" sldId="295"/>
            <ac:spMk id="27" creationId="{FD437859-4F74-478E-AC20-4839ECA08E8B}"/>
          </ac:spMkLst>
        </pc:spChg>
        <pc:spChg chg="mod">
          <ac:chgData name="Clarissa Cardoso Oesselmann" userId="b87c2a55-9b24-45ce-ae0e-222d3900d5d9" providerId="ADAL" clId="{E890F370-1FBE-4B3B-A354-1B8151283F02}" dt="2019-07-17T19:09:18.490" v="5620" actId="14100"/>
          <ac:spMkLst>
            <pc:docMk/>
            <pc:sldMk cId="1541677666" sldId="295"/>
            <ac:spMk id="32" creationId="{E957F943-7799-46FD-BE60-A70377396E0E}"/>
          </ac:spMkLst>
        </pc:spChg>
        <pc:picChg chg="del">
          <ac:chgData name="Clarissa Cardoso Oesselmann" userId="b87c2a55-9b24-45ce-ae0e-222d3900d5d9" providerId="ADAL" clId="{E890F370-1FBE-4B3B-A354-1B8151283F02}" dt="2019-07-02T20:11:03.821" v="1186" actId="478"/>
          <ac:picMkLst>
            <pc:docMk/>
            <pc:sldMk cId="1541677666" sldId="295"/>
            <ac:picMk id="3" creationId="{2B9A9CB9-B35A-4606-906B-BA44B1117B74}"/>
          </ac:picMkLst>
        </pc:picChg>
        <pc:picChg chg="add del mod ord">
          <ac:chgData name="Clarissa Cardoso Oesselmann" userId="b87c2a55-9b24-45ce-ae0e-222d3900d5d9" providerId="ADAL" clId="{E890F370-1FBE-4B3B-A354-1B8151283F02}" dt="2019-07-02T20:11:43.166" v="1190" actId="478"/>
          <ac:picMkLst>
            <pc:docMk/>
            <pc:sldMk cId="1541677666" sldId="295"/>
            <ac:picMk id="4" creationId="{A4EE4456-85EE-4F4B-BFF9-B01CCF39CD24}"/>
          </ac:picMkLst>
        </pc:picChg>
        <pc:picChg chg="add del mod ord">
          <ac:chgData name="Clarissa Cardoso Oesselmann" userId="b87c2a55-9b24-45ce-ae0e-222d3900d5d9" providerId="ADAL" clId="{E890F370-1FBE-4B3B-A354-1B8151283F02}" dt="2019-07-02T20:15:18.179" v="1273" actId="478"/>
          <ac:picMkLst>
            <pc:docMk/>
            <pc:sldMk cId="1541677666" sldId="295"/>
            <ac:picMk id="6" creationId="{8EAB925C-98EA-405C-B6E7-6DEB7A83B994}"/>
          </ac:picMkLst>
        </pc:picChg>
        <pc:picChg chg="add del mod ord">
          <ac:chgData name="Clarissa Cardoso Oesselmann" userId="b87c2a55-9b24-45ce-ae0e-222d3900d5d9" providerId="ADAL" clId="{E890F370-1FBE-4B3B-A354-1B8151283F02}" dt="2019-07-02T20:15:48.770" v="1278" actId="478"/>
          <ac:picMkLst>
            <pc:docMk/>
            <pc:sldMk cId="1541677666" sldId="295"/>
            <ac:picMk id="14" creationId="{3EFB9B1D-F6CD-4E8D-A3D4-283DA2781A58}"/>
          </ac:picMkLst>
        </pc:picChg>
        <pc:picChg chg="add mod ord">
          <ac:chgData name="Clarissa Cardoso Oesselmann" userId="b87c2a55-9b24-45ce-ae0e-222d3900d5d9" providerId="ADAL" clId="{E890F370-1FBE-4B3B-A354-1B8151283F02}" dt="2019-07-02T20:17:39.743" v="1293" actId="12788"/>
          <ac:picMkLst>
            <pc:docMk/>
            <pc:sldMk cId="1541677666" sldId="295"/>
            <ac:picMk id="16" creationId="{1D5CD9A2-AC38-4909-B5F2-A3D5965C0B8A}"/>
          </ac:picMkLst>
        </pc:picChg>
        <pc:cxnChg chg="mod">
          <ac:chgData name="Clarissa Cardoso Oesselmann" userId="b87c2a55-9b24-45ce-ae0e-222d3900d5d9" providerId="ADAL" clId="{E890F370-1FBE-4B3B-A354-1B8151283F02}" dt="2019-07-17T19:09:05.948" v="5619" actId="1582"/>
          <ac:cxnSpMkLst>
            <pc:docMk/>
            <pc:sldMk cId="1541677666" sldId="295"/>
            <ac:cxnSpMk id="18" creationId="{DFA17F34-D5B6-41F8-8BB0-63BAF6019D48}"/>
          </ac:cxnSpMkLst>
        </pc:cxnChg>
        <pc:cxnChg chg="mod">
          <ac:chgData name="Clarissa Cardoso Oesselmann" userId="b87c2a55-9b24-45ce-ae0e-222d3900d5d9" providerId="ADAL" clId="{E890F370-1FBE-4B3B-A354-1B8151283F02}" dt="2019-07-17T19:09:18.490" v="5620" actId="14100"/>
          <ac:cxnSpMkLst>
            <pc:docMk/>
            <pc:sldMk cId="1541677666" sldId="295"/>
            <ac:cxnSpMk id="31" creationId="{6F1C8E54-D4C8-408C-9347-42E8B5E3F4F5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9:27.765" v="5621" actId="1582"/>
        <pc:sldMkLst>
          <pc:docMk/>
          <pc:sldMk cId="2993529958" sldId="296"/>
        </pc:sldMkLst>
        <pc:spChg chg="mod">
          <ac:chgData name="Clarissa Cardoso Oesselmann" userId="b87c2a55-9b24-45ce-ae0e-222d3900d5d9" providerId="ADAL" clId="{E890F370-1FBE-4B3B-A354-1B8151283F02}" dt="2019-07-17T19:09:27.765" v="5621" actId="1582"/>
          <ac:spMkLst>
            <pc:docMk/>
            <pc:sldMk cId="2993529958" sldId="296"/>
            <ac:spMk id="17" creationId="{8C6AA384-1D51-418D-A68A-CD25397CBA26}"/>
          </ac:spMkLst>
        </pc:spChg>
        <pc:spChg chg="mod">
          <ac:chgData name="Clarissa Cardoso Oesselmann" userId="b87c2a55-9b24-45ce-ae0e-222d3900d5d9" providerId="ADAL" clId="{E890F370-1FBE-4B3B-A354-1B8151283F02}" dt="2019-07-17T19:09:27.765" v="5621" actId="1582"/>
          <ac:spMkLst>
            <pc:docMk/>
            <pc:sldMk cId="2993529958" sldId="296"/>
            <ac:spMk id="19" creationId="{720C4C3B-F300-4B13-9FDD-30247FB31350}"/>
          </ac:spMkLst>
        </pc:spChg>
        <pc:spChg chg="mod">
          <ac:chgData name="Clarissa Cardoso Oesselmann" userId="b87c2a55-9b24-45ce-ae0e-222d3900d5d9" providerId="ADAL" clId="{E890F370-1FBE-4B3B-A354-1B8151283F02}" dt="2019-07-17T19:09:27.765" v="5621" actId="1582"/>
          <ac:spMkLst>
            <pc:docMk/>
            <pc:sldMk cId="2993529958" sldId="296"/>
            <ac:spMk id="27" creationId="{FD437859-4F74-478E-AC20-4839ECA08E8B}"/>
          </ac:spMkLst>
        </pc:spChg>
        <pc:spChg chg="mod">
          <ac:chgData name="Clarissa Cardoso Oesselmann" userId="b87c2a55-9b24-45ce-ae0e-222d3900d5d9" providerId="ADAL" clId="{E890F370-1FBE-4B3B-A354-1B8151283F02}" dt="2019-07-17T19:09:27.765" v="5621" actId="1582"/>
          <ac:spMkLst>
            <pc:docMk/>
            <pc:sldMk cId="2993529958" sldId="296"/>
            <ac:spMk id="32" creationId="{E957F943-7799-46FD-BE60-A70377396E0E}"/>
          </ac:spMkLst>
        </pc:spChg>
        <pc:picChg chg="add mod ord">
          <ac:chgData name="Clarissa Cardoso Oesselmann" userId="b87c2a55-9b24-45ce-ae0e-222d3900d5d9" providerId="ADAL" clId="{E890F370-1FBE-4B3B-A354-1B8151283F02}" dt="2019-07-02T20:21:45.539" v="1326" actId="167"/>
          <ac:picMkLst>
            <pc:docMk/>
            <pc:sldMk cId="2993529958" sldId="296"/>
            <ac:picMk id="3" creationId="{6F80A06A-F489-472D-B888-D572733EE3EB}"/>
          </ac:picMkLst>
        </pc:picChg>
        <pc:picChg chg="del">
          <ac:chgData name="Clarissa Cardoso Oesselmann" userId="b87c2a55-9b24-45ce-ae0e-222d3900d5d9" providerId="ADAL" clId="{E890F370-1FBE-4B3B-A354-1B8151283F02}" dt="2019-07-02T20:21:24.842" v="1324" actId="478"/>
          <ac:picMkLst>
            <pc:docMk/>
            <pc:sldMk cId="2993529958" sldId="296"/>
            <ac:picMk id="16" creationId="{1D5CD9A2-AC38-4909-B5F2-A3D5965C0B8A}"/>
          </ac:picMkLst>
        </pc:picChg>
        <pc:picChg chg="del">
          <ac:chgData name="Clarissa Cardoso Oesselmann" userId="b87c2a55-9b24-45ce-ae0e-222d3900d5d9" providerId="ADAL" clId="{E890F370-1FBE-4B3B-A354-1B8151283F02}" dt="2019-07-02T20:25:36.510" v="1516"/>
          <ac:picMkLst>
            <pc:docMk/>
            <pc:sldMk cId="2993529958" sldId="296"/>
            <ac:picMk id="26" creationId="{9CFC7712-F808-4280-9243-72FD7BF12A48}"/>
          </ac:picMkLst>
        </pc:picChg>
        <pc:picChg chg="add del">
          <ac:chgData name="Clarissa Cardoso Oesselmann" userId="b87c2a55-9b24-45ce-ae0e-222d3900d5d9" providerId="ADAL" clId="{E890F370-1FBE-4B3B-A354-1B8151283F02}" dt="2019-07-02T20:25:27.972" v="1513"/>
          <ac:picMkLst>
            <pc:docMk/>
            <pc:sldMk cId="2993529958" sldId="296"/>
            <ac:picMk id="30" creationId="{83FB81FA-9CF1-491F-A3DB-C86759B6BE96}"/>
          </ac:picMkLst>
        </pc:picChg>
        <pc:picChg chg="add del">
          <ac:chgData name="Clarissa Cardoso Oesselmann" userId="b87c2a55-9b24-45ce-ae0e-222d3900d5d9" providerId="ADAL" clId="{E890F370-1FBE-4B3B-A354-1B8151283F02}" dt="2019-07-02T20:25:32.241" v="1515"/>
          <ac:picMkLst>
            <pc:docMk/>
            <pc:sldMk cId="2993529958" sldId="296"/>
            <ac:picMk id="33" creationId="{90B79DCE-2DFF-4258-B367-59EE6B04DB8A}"/>
          </ac:picMkLst>
        </pc:picChg>
        <pc:cxnChg chg="mod">
          <ac:chgData name="Clarissa Cardoso Oesselmann" userId="b87c2a55-9b24-45ce-ae0e-222d3900d5d9" providerId="ADAL" clId="{E890F370-1FBE-4B3B-A354-1B8151283F02}" dt="2019-07-17T19:09:27.765" v="5621" actId="1582"/>
          <ac:cxnSpMkLst>
            <pc:docMk/>
            <pc:sldMk cId="2993529958" sldId="296"/>
            <ac:cxnSpMk id="18" creationId="{DFA17F34-D5B6-41F8-8BB0-63BAF6019D48}"/>
          </ac:cxnSpMkLst>
        </pc:cxnChg>
        <pc:cxnChg chg="mod">
          <ac:chgData name="Clarissa Cardoso Oesselmann" userId="b87c2a55-9b24-45ce-ae0e-222d3900d5d9" providerId="ADAL" clId="{E890F370-1FBE-4B3B-A354-1B8151283F02}" dt="2019-07-17T19:09:27.765" v="5621" actId="1582"/>
          <ac:cxnSpMkLst>
            <pc:docMk/>
            <pc:sldMk cId="2993529958" sldId="296"/>
            <ac:cxnSpMk id="31" creationId="{6F1C8E54-D4C8-408C-9347-42E8B5E3F4F5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9:45.461" v="5623" actId="1582"/>
        <pc:sldMkLst>
          <pc:docMk/>
          <pc:sldMk cId="3089269459" sldId="297"/>
        </pc:sldMkLst>
        <pc:spChg chg="mod">
          <ac:chgData name="Clarissa Cardoso Oesselmann" userId="b87c2a55-9b24-45ce-ae0e-222d3900d5d9" providerId="ADAL" clId="{E890F370-1FBE-4B3B-A354-1B8151283F02}" dt="2019-07-17T19:09:45.461" v="5623" actId="1582"/>
          <ac:spMkLst>
            <pc:docMk/>
            <pc:sldMk cId="3089269459" sldId="297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09:45.461" v="5623" actId="1582"/>
          <ac:spMkLst>
            <pc:docMk/>
            <pc:sldMk cId="3089269459" sldId="297"/>
            <ac:spMk id="14" creationId="{85AB7757-B812-4B9D-8042-4E62505E17CC}"/>
          </ac:spMkLst>
        </pc:spChg>
        <pc:spChg chg="add mod">
          <ac:chgData name="Clarissa Cardoso Oesselmann" userId="b87c2a55-9b24-45ce-ae0e-222d3900d5d9" providerId="ADAL" clId="{E890F370-1FBE-4B3B-A354-1B8151283F02}" dt="2019-07-02T20:31:52.904" v="1987" actId="1076"/>
          <ac:spMkLst>
            <pc:docMk/>
            <pc:sldMk cId="3089269459" sldId="297"/>
            <ac:spMk id="16" creationId="{9A995AB1-DDD8-46FB-9BBF-C9B284001DCE}"/>
          </ac:spMkLst>
        </pc:spChg>
        <pc:spChg chg="add mod">
          <ac:chgData name="Clarissa Cardoso Oesselmann" userId="b87c2a55-9b24-45ce-ae0e-222d3900d5d9" providerId="ADAL" clId="{E890F370-1FBE-4B3B-A354-1B8151283F02}" dt="2019-07-17T19:09:45.461" v="5623" actId="1582"/>
          <ac:spMkLst>
            <pc:docMk/>
            <pc:sldMk cId="3089269459" sldId="297"/>
            <ac:spMk id="18" creationId="{C0889AE1-93E5-4594-A51E-377DE551DA4B}"/>
          </ac:spMkLst>
        </pc:spChg>
        <pc:spChg chg="add mod">
          <ac:chgData name="Clarissa Cardoso Oesselmann" userId="b87c2a55-9b24-45ce-ae0e-222d3900d5d9" providerId="ADAL" clId="{E890F370-1FBE-4B3B-A354-1B8151283F02}" dt="2019-07-02T20:33:18.744" v="2155" actId="20577"/>
          <ac:spMkLst>
            <pc:docMk/>
            <pc:sldMk cId="3089269459" sldId="297"/>
            <ac:spMk id="29" creationId="{E98517EB-E110-4A9C-840E-6927CF5DC7B3}"/>
          </ac:spMkLst>
        </pc:spChg>
        <pc:spChg chg="add mod">
          <ac:chgData name="Clarissa Cardoso Oesselmann" userId="b87c2a55-9b24-45ce-ae0e-222d3900d5d9" providerId="ADAL" clId="{E890F370-1FBE-4B3B-A354-1B8151283F02}" dt="2019-07-17T19:09:45.461" v="5623" actId="1582"/>
          <ac:spMkLst>
            <pc:docMk/>
            <pc:sldMk cId="3089269459" sldId="297"/>
            <ac:spMk id="31" creationId="{E7986328-AF32-4069-97A1-CB81243FFDDE}"/>
          </ac:spMkLst>
        </pc:spChg>
        <pc:spChg chg="mod">
          <ac:chgData name="Clarissa Cardoso Oesselmann" userId="b87c2a55-9b24-45ce-ae0e-222d3900d5d9" providerId="ADAL" clId="{E890F370-1FBE-4B3B-A354-1B8151283F02}" dt="2019-07-02T20:35:40.618" v="2173" actId="20577"/>
          <ac:spMkLst>
            <pc:docMk/>
            <pc:sldMk cId="3089269459" sldId="297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2T20:28:08.366" v="1529" actId="167"/>
          <ac:picMkLst>
            <pc:docMk/>
            <pc:sldMk cId="3089269459" sldId="297"/>
            <ac:picMk id="3" creationId="{C6F1EAF4-9768-4FAE-8B1E-A23C68AB3A4D}"/>
          </ac:picMkLst>
        </pc:picChg>
        <pc:picChg chg="del">
          <ac:chgData name="Clarissa Cardoso Oesselmann" userId="b87c2a55-9b24-45ce-ae0e-222d3900d5d9" providerId="ADAL" clId="{E890F370-1FBE-4B3B-A354-1B8151283F02}" dt="2019-07-02T20:27:52.079" v="1527" actId="478"/>
          <ac:picMkLst>
            <pc:docMk/>
            <pc:sldMk cId="3089269459" sldId="297"/>
            <ac:picMk id="15" creationId="{4711C3BD-1F44-4BA5-BEDE-45781A38550B}"/>
          </ac:picMkLst>
        </pc:picChg>
        <pc:cxnChg chg="mod">
          <ac:chgData name="Clarissa Cardoso Oesselmann" userId="b87c2a55-9b24-45ce-ae0e-222d3900d5d9" providerId="ADAL" clId="{E890F370-1FBE-4B3B-A354-1B8151283F02}" dt="2019-07-17T19:09:45.461" v="5623" actId="1582"/>
          <ac:cxnSpMkLst>
            <pc:docMk/>
            <pc:sldMk cId="3089269459" sldId="297"/>
            <ac:cxnSpMk id="13" creationId="{D7F0EA53-EBDD-44B2-9136-726CDF925F61}"/>
          </ac:cxnSpMkLst>
        </pc:cxnChg>
        <pc:cxnChg chg="add mod">
          <ac:chgData name="Clarissa Cardoso Oesselmann" userId="b87c2a55-9b24-45ce-ae0e-222d3900d5d9" providerId="ADAL" clId="{E890F370-1FBE-4B3B-A354-1B8151283F02}" dt="2019-07-17T19:09:45.461" v="5623" actId="1582"/>
          <ac:cxnSpMkLst>
            <pc:docMk/>
            <pc:sldMk cId="3089269459" sldId="297"/>
            <ac:cxnSpMk id="17" creationId="{AD2DAE72-9BE3-4707-A4F0-BBEE1F1300B5}"/>
          </ac:cxnSpMkLst>
        </pc:cxnChg>
        <pc:cxnChg chg="add mod">
          <ac:chgData name="Clarissa Cardoso Oesselmann" userId="b87c2a55-9b24-45ce-ae0e-222d3900d5d9" providerId="ADAL" clId="{E890F370-1FBE-4B3B-A354-1B8151283F02}" dt="2019-07-17T19:09:45.461" v="5623" actId="1582"/>
          <ac:cxnSpMkLst>
            <pc:docMk/>
            <pc:sldMk cId="3089269459" sldId="297"/>
            <ac:cxnSpMk id="30" creationId="{09E4E023-E23D-4CFB-BFB2-FF01D41230CF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09:54.575" v="5624" actId="1582"/>
        <pc:sldMkLst>
          <pc:docMk/>
          <pc:sldMk cId="1145251480" sldId="298"/>
        </pc:sldMkLst>
        <pc:spChg chg="mod">
          <ac:chgData name="Clarissa Cardoso Oesselmann" userId="b87c2a55-9b24-45ce-ae0e-222d3900d5d9" providerId="ADAL" clId="{E890F370-1FBE-4B3B-A354-1B8151283F02}" dt="2019-07-17T19:09:54.575" v="5624" actId="1582"/>
          <ac:spMkLst>
            <pc:docMk/>
            <pc:sldMk cId="1145251480" sldId="298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09:54.575" v="5624" actId="1582"/>
          <ac:spMkLst>
            <pc:docMk/>
            <pc:sldMk cId="1145251480" sldId="298"/>
            <ac:spMk id="14" creationId="{85AB7757-B812-4B9D-8042-4E62505E17CC}"/>
          </ac:spMkLst>
        </pc:spChg>
        <pc:spChg chg="mod">
          <ac:chgData name="Clarissa Cardoso Oesselmann" userId="b87c2a55-9b24-45ce-ae0e-222d3900d5d9" providerId="ADAL" clId="{E890F370-1FBE-4B3B-A354-1B8151283F02}" dt="2019-07-17T19:09:54.575" v="5624" actId="1582"/>
          <ac:spMkLst>
            <pc:docMk/>
            <pc:sldMk cId="1145251480" sldId="298"/>
            <ac:spMk id="16" creationId="{9A995AB1-DDD8-46FB-9BBF-C9B284001DCE}"/>
          </ac:spMkLst>
        </pc:spChg>
        <pc:spChg chg="mod">
          <ac:chgData name="Clarissa Cardoso Oesselmann" userId="b87c2a55-9b24-45ce-ae0e-222d3900d5d9" providerId="ADAL" clId="{E890F370-1FBE-4B3B-A354-1B8151283F02}" dt="2019-07-17T19:09:54.575" v="5624" actId="1582"/>
          <ac:spMkLst>
            <pc:docMk/>
            <pc:sldMk cId="1145251480" sldId="298"/>
            <ac:spMk id="18" creationId="{C0889AE1-93E5-4594-A51E-377DE551DA4B}"/>
          </ac:spMkLst>
        </pc:spChg>
        <pc:spChg chg="del">
          <ac:chgData name="Clarissa Cardoso Oesselmann" userId="b87c2a55-9b24-45ce-ae0e-222d3900d5d9" providerId="ADAL" clId="{E890F370-1FBE-4B3B-A354-1B8151283F02}" dt="2019-07-02T20:36:47.930" v="2210" actId="478"/>
          <ac:spMkLst>
            <pc:docMk/>
            <pc:sldMk cId="1145251480" sldId="298"/>
            <ac:spMk id="29" creationId="{E98517EB-E110-4A9C-840E-6927CF5DC7B3}"/>
          </ac:spMkLst>
        </pc:spChg>
        <pc:spChg chg="del">
          <ac:chgData name="Clarissa Cardoso Oesselmann" userId="b87c2a55-9b24-45ce-ae0e-222d3900d5d9" providerId="ADAL" clId="{E890F370-1FBE-4B3B-A354-1B8151283F02}" dt="2019-07-02T20:36:47.930" v="2210" actId="478"/>
          <ac:spMkLst>
            <pc:docMk/>
            <pc:sldMk cId="1145251480" sldId="298"/>
            <ac:spMk id="31" creationId="{E7986328-AF32-4069-97A1-CB81243FFDDE}"/>
          </ac:spMkLst>
        </pc:spChg>
        <pc:spChg chg="mod">
          <ac:chgData name="Clarissa Cardoso Oesselmann" userId="b87c2a55-9b24-45ce-ae0e-222d3900d5d9" providerId="ADAL" clId="{E890F370-1FBE-4B3B-A354-1B8151283F02}" dt="2019-07-02T20:35:47.261" v="2183" actId="20577"/>
          <ac:spMkLst>
            <pc:docMk/>
            <pc:sldMk cId="1145251480" sldId="298"/>
            <ac:spMk id="114" creationId="{00000000-0000-0000-0000-000000000000}"/>
          </ac:spMkLst>
        </pc:spChg>
        <pc:picChg chg="del">
          <ac:chgData name="Clarissa Cardoso Oesselmann" userId="b87c2a55-9b24-45ce-ae0e-222d3900d5d9" providerId="ADAL" clId="{E890F370-1FBE-4B3B-A354-1B8151283F02}" dt="2019-07-02T20:33:32.137" v="2157" actId="478"/>
          <ac:picMkLst>
            <pc:docMk/>
            <pc:sldMk cId="1145251480" sldId="298"/>
            <ac:picMk id="3" creationId="{C6F1EAF4-9768-4FAE-8B1E-A23C68AB3A4D}"/>
          </ac:picMkLst>
        </pc:picChg>
        <pc:picChg chg="add del mod">
          <ac:chgData name="Clarissa Cardoso Oesselmann" userId="b87c2a55-9b24-45ce-ae0e-222d3900d5d9" providerId="ADAL" clId="{E890F370-1FBE-4B3B-A354-1B8151283F02}" dt="2019-07-02T20:34:59.669" v="2159" actId="478"/>
          <ac:picMkLst>
            <pc:docMk/>
            <pc:sldMk cId="1145251480" sldId="298"/>
            <ac:picMk id="4" creationId="{4ECFC52A-EBA1-4243-9AFA-E6D3AA9B7518}"/>
          </ac:picMkLst>
        </pc:picChg>
        <pc:picChg chg="add mod ord">
          <ac:chgData name="Clarissa Cardoso Oesselmann" userId="b87c2a55-9b24-45ce-ae0e-222d3900d5d9" providerId="ADAL" clId="{E890F370-1FBE-4B3B-A354-1B8151283F02}" dt="2019-07-02T20:35:17.248" v="2161" actId="167"/>
          <ac:picMkLst>
            <pc:docMk/>
            <pc:sldMk cId="1145251480" sldId="298"/>
            <ac:picMk id="6" creationId="{2613202C-D7F5-42AE-AA64-3482A2226D34}"/>
          </ac:picMkLst>
        </pc:picChg>
        <pc:cxnChg chg="mod">
          <ac:chgData name="Clarissa Cardoso Oesselmann" userId="b87c2a55-9b24-45ce-ae0e-222d3900d5d9" providerId="ADAL" clId="{E890F370-1FBE-4B3B-A354-1B8151283F02}" dt="2019-07-17T19:09:54.575" v="5624" actId="1582"/>
          <ac:cxnSpMkLst>
            <pc:docMk/>
            <pc:sldMk cId="1145251480" sldId="298"/>
            <ac:cxnSpMk id="13" creationId="{D7F0EA53-EBDD-44B2-9136-726CDF925F61}"/>
          </ac:cxnSpMkLst>
        </pc:cxnChg>
        <pc:cxnChg chg="mod">
          <ac:chgData name="Clarissa Cardoso Oesselmann" userId="b87c2a55-9b24-45ce-ae0e-222d3900d5d9" providerId="ADAL" clId="{E890F370-1FBE-4B3B-A354-1B8151283F02}" dt="2019-07-17T19:09:54.575" v="5624" actId="1582"/>
          <ac:cxnSpMkLst>
            <pc:docMk/>
            <pc:sldMk cId="1145251480" sldId="298"/>
            <ac:cxnSpMk id="17" creationId="{AD2DAE72-9BE3-4707-A4F0-BBEE1F1300B5}"/>
          </ac:cxnSpMkLst>
        </pc:cxnChg>
        <pc:cxnChg chg="del mod">
          <ac:chgData name="Clarissa Cardoso Oesselmann" userId="b87c2a55-9b24-45ce-ae0e-222d3900d5d9" providerId="ADAL" clId="{E890F370-1FBE-4B3B-A354-1B8151283F02}" dt="2019-07-02T20:36:47.930" v="2210" actId="478"/>
          <ac:cxnSpMkLst>
            <pc:docMk/>
            <pc:sldMk cId="1145251480" sldId="298"/>
            <ac:cxnSpMk id="30" creationId="{09E4E023-E23D-4CFB-BFB2-FF01D41230CF}"/>
          </ac:cxnSpMkLst>
        </pc:cxnChg>
      </pc:sldChg>
      <pc:sldChg chg="modSp add">
        <pc:chgData name="Clarissa Cardoso Oesselmann" userId="b87c2a55-9b24-45ce-ae0e-222d3900d5d9" providerId="ADAL" clId="{E890F370-1FBE-4B3B-A354-1B8151283F02}" dt="2019-07-17T19:10:03.853" v="5625" actId="1582"/>
        <pc:sldMkLst>
          <pc:docMk/>
          <pc:sldMk cId="3130180417" sldId="299"/>
        </pc:sldMkLst>
        <pc:spChg chg="mod">
          <ac:chgData name="Clarissa Cardoso Oesselmann" userId="b87c2a55-9b24-45ce-ae0e-222d3900d5d9" providerId="ADAL" clId="{E890F370-1FBE-4B3B-A354-1B8151283F02}" dt="2019-07-17T19:10:03.853" v="5625" actId="1582"/>
          <ac:spMkLst>
            <pc:docMk/>
            <pc:sldMk cId="3130180417" sldId="299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10:03.853" v="5625" actId="1582"/>
          <ac:spMkLst>
            <pc:docMk/>
            <pc:sldMk cId="3130180417" sldId="299"/>
            <ac:spMk id="14" creationId="{85AB7757-B812-4B9D-8042-4E62505E17CC}"/>
          </ac:spMkLst>
        </pc:spChg>
        <pc:spChg chg="mod">
          <ac:chgData name="Clarissa Cardoso Oesselmann" userId="b87c2a55-9b24-45ce-ae0e-222d3900d5d9" providerId="ADAL" clId="{E890F370-1FBE-4B3B-A354-1B8151283F02}" dt="2019-07-17T19:10:03.853" v="5625" actId="1582"/>
          <ac:spMkLst>
            <pc:docMk/>
            <pc:sldMk cId="3130180417" sldId="299"/>
            <ac:spMk id="16" creationId="{9A995AB1-DDD8-46FB-9BBF-C9B284001DCE}"/>
          </ac:spMkLst>
        </pc:spChg>
        <pc:spChg chg="mod">
          <ac:chgData name="Clarissa Cardoso Oesselmann" userId="b87c2a55-9b24-45ce-ae0e-222d3900d5d9" providerId="ADAL" clId="{E890F370-1FBE-4B3B-A354-1B8151283F02}" dt="2019-07-17T19:10:03.853" v="5625" actId="1582"/>
          <ac:spMkLst>
            <pc:docMk/>
            <pc:sldMk cId="3130180417" sldId="299"/>
            <ac:spMk id="18" creationId="{C0889AE1-93E5-4594-A51E-377DE551DA4B}"/>
          </ac:spMkLst>
        </pc:spChg>
        <pc:cxnChg chg="mod">
          <ac:chgData name="Clarissa Cardoso Oesselmann" userId="b87c2a55-9b24-45ce-ae0e-222d3900d5d9" providerId="ADAL" clId="{E890F370-1FBE-4B3B-A354-1B8151283F02}" dt="2019-07-17T19:10:03.853" v="5625" actId="1582"/>
          <ac:cxnSpMkLst>
            <pc:docMk/>
            <pc:sldMk cId="3130180417" sldId="299"/>
            <ac:cxnSpMk id="13" creationId="{D7F0EA53-EBDD-44B2-9136-726CDF925F61}"/>
          </ac:cxnSpMkLst>
        </pc:cxnChg>
        <pc:cxnChg chg="mod">
          <ac:chgData name="Clarissa Cardoso Oesselmann" userId="b87c2a55-9b24-45ce-ae0e-222d3900d5d9" providerId="ADAL" clId="{E890F370-1FBE-4B3B-A354-1B8151283F02}" dt="2019-07-17T19:10:03.853" v="5625" actId="1582"/>
          <ac:cxnSpMkLst>
            <pc:docMk/>
            <pc:sldMk cId="3130180417" sldId="299"/>
            <ac:cxnSpMk id="17" creationId="{AD2DAE72-9BE3-4707-A4F0-BBEE1F1300B5}"/>
          </ac:cxnSpMkLst>
        </pc:cxnChg>
      </pc:sldChg>
      <pc:sldChg chg="modSp add">
        <pc:chgData name="Clarissa Cardoso Oesselmann" userId="b87c2a55-9b24-45ce-ae0e-222d3900d5d9" providerId="ADAL" clId="{E890F370-1FBE-4B3B-A354-1B8151283F02}" dt="2019-07-17T19:10:13.033" v="5626" actId="1582"/>
        <pc:sldMkLst>
          <pc:docMk/>
          <pc:sldMk cId="1135833586" sldId="300"/>
        </pc:sldMkLst>
        <pc:spChg chg="mod">
          <ac:chgData name="Clarissa Cardoso Oesselmann" userId="b87c2a55-9b24-45ce-ae0e-222d3900d5d9" providerId="ADAL" clId="{E890F370-1FBE-4B3B-A354-1B8151283F02}" dt="2019-07-17T19:10:13.033" v="5626" actId="1582"/>
          <ac:spMkLst>
            <pc:docMk/>
            <pc:sldMk cId="1135833586" sldId="300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10:13.033" v="5626" actId="1582"/>
          <ac:spMkLst>
            <pc:docMk/>
            <pc:sldMk cId="1135833586" sldId="300"/>
            <ac:spMk id="14" creationId="{85AB7757-B812-4B9D-8042-4E62505E17CC}"/>
          </ac:spMkLst>
        </pc:spChg>
        <pc:spChg chg="mod">
          <ac:chgData name="Clarissa Cardoso Oesselmann" userId="b87c2a55-9b24-45ce-ae0e-222d3900d5d9" providerId="ADAL" clId="{E890F370-1FBE-4B3B-A354-1B8151283F02}" dt="2019-07-17T19:10:13.033" v="5626" actId="1582"/>
          <ac:spMkLst>
            <pc:docMk/>
            <pc:sldMk cId="1135833586" sldId="300"/>
            <ac:spMk id="16" creationId="{9A995AB1-DDD8-46FB-9BBF-C9B284001DCE}"/>
          </ac:spMkLst>
        </pc:spChg>
        <pc:spChg chg="mod">
          <ac:chgData name="Clarissa Cardoso Oesselmann" userId="b87c2a55-9b24-45ce-ae0e-222d3900d5d9" providerId="ADAL" clId="{E890F370-1FBE-4B3B-A354-1B8151283F02}" dt="2019-07-17T19:10:13.033" v="5626" actId="1582"/>
          <ac:spMkLst>
            <pc:docMk/>
            <pc:sldMk cId="1135833586" sldId="300"/>
            <ac:spMk id="18" creationId="{C0889AE1-93E5-4594-A51E-377DE551DA4B}"/>
          </ac:spMkLst>
        </pc:spChg>
        <pc:cxnChg chg="mod">
          <ac:chgData name="Clarissa Cardoso Oesselmann" userId="b87c2a55-9b24-45ce-ae0e-222d3900d5d9" providerId="ADAL" clId="{E890F370-1FBE-4B3B-A354-1B8151283F02}" dt="2019-07-17T19:10:13.033" v="5626" actId="1582"/>
          <ac:cxnSpMkLst>
            <pc:docMk/>
            <pc:sldMk cId="1135833586" sldId="300"/>
            <ac:cxnSpMk id="13" creationId="{D7F0EA53-EBDD-44B2-9136-726CDF925F61}"/>
          </ac:cxnSpMkLst>
        </pc:cxnChg>
        <pc:cxnChg chg="mod">
          <ac:chgData name="Clarissa Cardoso Oesselmann" userId="b87c2a55-9b24-45ce-ae0e-222d3900d5d9" providerId="ADAL" clId="{E890F370-1FBE-4B3B-A354-1B8151283F02}" dt="2019-07-17T19:10:13.033" v="5626" actId="1582"/>
          <ac:cxnSpMkLst>
            <pc:docMk/>
            <pc:sldMk cId="1135833586" sldId="300"/>
            <ac:cxnSpMk id="17" creationId="{AD2DAE72-9BE3-4707-A4F0-BBEE1F1300B5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0:23.596" v="5627" actId="1582"/>
        <pc:sldMkLst>
          <pc:docMk/>
          <pc:sldMk cId="46336401" sldId="301"/>
        </pc:sldMkLst>
        <pc:spChg chg="mod">
          <ac:chgData name="Clarissa Cardoso Oesselmann" userId="b87c2a55-9b24-45ce-ae0e-222d3900d5d9" providerId="ADAL" clId="{E890F370-1FBE-4B3B-A354-1B8151283F02}" dt="2019-07-17T19:10:23.596" v="5627" actId="1582"/>
          <ac:spMkLst>
            <pc:docMk/>
            <pc:sldMk cId="46336401" sldId="301"/>
            <ac:spMk id="9" creationId="{62C48E03-716D-4A68-8AC9-9FDA9E9D53B6}"/>
          </ac:spMkLst>
        </pc:spChg>
        <pc:spChg chg="mod">
          <ac:chgData name="Clarissa Cardoso Oesselmann" userId="b87c2a55-9b24-45ce-ae0e-222d3900d5d9" providerId="ADAL" clId="{E890F370-1FBE-4B3B-A354-1B8151283F02}" dt="2019-07-17T19:10:23.596" v="5627" actId="1582"/>
          <ac:spMkLst>
            <pc:docMk/>
            <pc:sldMk cId="46336401" sldId="301"/>
            <ac:spMk id="14" creationId="{85AB7757-B812-4B9D-8042-4E62505E17CC}"/>
          </ac:spMkLst>
        </pc:spChg>
        <pc:spChg chg="mod">
          <ac:chgData name="Clarissa Cardoso Oesselmann" userId="b87c2a55-9b24-45ce-ae0e-222d3900d5d9" providerId="ADAL" clId="{E890F370-1FBE-4B3B-A354-1B8151283F02}" dt="2019-07-02T20:47:01.641" v="2480" actId="1076"/>
          <ac:spMkLst>
            <pc:docMk/>
            <pc:sldMk cId="46336401" sldId="301"/>
            <ac:spMk id="16" creationId="{9A995AB1-DDD8-46FB-9BBF-C9B284001DCE}"/>
          </ac:spMkLst>
        </pc:spChg>
        <pc:spChg chg="mod">
          <ac:chgData name="Clarissa Cardoso Oesselmann" userId="b87c2a55-9b24-45ce-ae0e-222d3900d5d9" providerId="ADAL" clId="{E890F370-1FBE-4B3B-A354-1B8151283F02}" dt="2019-07-17T19:10:23.596" v="5627" actId="1582"/>
          <ac:spMkLst>
            <pc:docMk/>
            <pc:sldMk cId="46336401" sldId="301"/>
            <ac:spMk id="18" creationId="{C0889AE1-93E5-4594-A51E-377DE551DA4B}"/>
          </ac:spMkLst>
        </pc:spChg>
        <pc:spChg chg="add mod">
          <ac:chgData name="Clarissa Cardoso Oesselmann" userId="b87c2a55-9b24-45ce-ae0e-222d3900d5d9" providerId="ADAL" clId="{E890F370-1FBE-4B3B-A354-1B8151283F02}" dt="2019-07-17T19:10:23.596" v="5627" actId="1582"/>
          <ac:spMkLst>
            <pc:docMk/>
            <pc:sldMk cId="46336401" sldId="301"/>
            <ac:spMk id="28" creationId="{E205A00A-A558-4D2A-B40D-8796A3826BB6}"/>
          </ac:spMkLst>
        </pc:spChg>
        <pc:spChg chg="add mod">
          <ac:chgData name="Clarissa Cardoso Oesselmann" userId="b87c2a55-9b24-45ce-ae0e-222d3900d5d9" providerId="ADAL" clId="{E890F370-1FBE-4B3B-A354-1B8151283F02}" dt="2019-07-17T19:10:23.596" v="5627" actId="1582"/>
          <ac:spMkLst>
            <pc:docMk/>
            <pc:sldMk cId="46336401" sldId="301"/>
            <ac:spMk id="30" creationId="{98808D3F-59C2-4166-A2DA-8F0D5E3E33E1}"/>
          </ac:spMkLst>
        </pc:spChg>
        <pc:picChg chg="add mod ord">
          <ac:chgData name="Clarissa Cardoso Oesselmann" userId="b87c2a55-9b24-45ce-ae0e-222d3900d5d9" providerId="ADAL" clId="{E890F370-1FBE-4B3B-A354-1B8151283F02}" dt="2019-07-02T20:47:19.892" v="2485" actId="1076"/>
          <ac:picMkLst>
            <pc:docMk/>
            <pc:sldMk cId="46336401" sldId="301"/>
            <ac:picMk id="3" creationId="{C2708C62-1199-490F-A1ED-3481A9FA46A0}"/>
          </ac:picMkLst>
        </pc:picChg>
        <pc:picChg chg="del">
          <ac:chgData name="Clarissa Cardoso Oesselmann" userId="b87c2a55-9b24-45ce-ae0e-222d3900d5d9" providerId="ADAL" clId="{E890F370-1FBE-4B3B-A354-1B8151283F02}" dt="2019-07-02T20:42:46.388" v="2394" actId="478"/>
          <ac:picMkLst>
            <pc:docMk/>
            <pc:sldMk cId="46336401" sldId="301"/>
            <ac:picMk id="6" creationId="{2613202C-D7F5-42AE-AA64-3482A2226D34}"/>
          </ac:picMkLst>
        </pc:picChg>
        <pc:cxnChg chg="mod">
          <ac:chgData name="Clarissa Cardoso Oesselmann" userId="b87c2a55-9b24-45ce-ae0e-222d3900d5d9" providerId="ADAL" clId="{E890F370-1FBE-4B3B-A354-1B8151283F02}" dt="2019-07-17T19:10:23.596" v="5627" actId="1582"/>
          <ac:cxnSpMkLst>
            <pc:docMk/>
            <pc:sldMk cId="46336401" sldId="301"/>
            <ac:cxnSpMk id="13" creationId="{D7F0EA53-EBDD-44B2-9136-726CDF925F61}"/>
          </ac:cxnSpMkLst>
        </pc:cxnChg>
        <pc:cxnChg chg="mod">
          <ac:chgData name="Clarissa Cardoso Oesselmann" userId="b87c2a55-9b24-45ce-ae0e-222d3900d5d9" providerId="ADAL" clId="{E890F370-1FBE-4B3B-A354-1B8151283F02}" dt="2019-07-17T19:10:23.596" v="5627" actId="1582"/>
          <ac:cxnSpMkLst>
            <pc:docMk/>
            <pc:sldMk cId="46336401" sldId="301"/>
            <ac:cxnSpMk id="17" creationId="{AD2DAE72-9BE3-4707-A4F0-BBEE1F1300B5}"/>
          </ac:cxnSpMkLst>
        </pc:cxnChg>
        <pc:cxnChg chg="add mod">
          <ac:chgData name="Clarissa Cardoso Oesselmann" userId="b87c2a55-9b24-45ce-ae0e-222d3900d5d9" providerId="ADAL" clId="{E890F370-1FBE-4B3B-A354-1B8151283F02}" dt="2019-07-17T19:10:23.596" v="5627" actId="1582"/>
          <ac:cxnSpMkLst>
            <pc:docMk/>
            <pc:sldMk cId="46336401" sldId="301"/>
            <ac:cxnSpMk id="29" creationId="{C82AD1E5-A6C3-4DE5-8FBD-4DF16C76835F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02.493" v="5637" actId="1582"/>
        <pc:sldMkLst>
          <pc:docMk/>
          <pc:sldMk cId="1846070873" sldId="302"/>
        </pc:sldMkLst>
        <pc:spChg chg="add del mod">
          <ac:chgData name="Clarissa Cardoso Oesselmann" userId="b87c2a55-9b24-45ce-ae0e-222d3900d5d9" providerId="ADAL" clId="{E890F370-1FBE-4B3B-A354-1B8151283F02}" dt="2019-07-02T20:53:31.035" v="2547" actId="478"/>
          <ac:spMkLst>
            <pc:docMk/>
            <pc:sldMk cId="1846070873" sldId="302"/>
            <ac:spMk id="5" creationId="{B600EF27-8DB6-47CD-B87C-A56E28891225}"/>
          </ac:spMkLst>
        </pc:spChg>
        <pc:spChg chg="del mod">
          <ac:chgData name="Clarissa Cardoso Oesselmann" userId="b87c2a55-9b24-45ce-ae0e-222d3900d5d9" providerId="ADAL" clId="{E890F370-1FBE-4B3B-A354-1B8151283F02}" dt="2019-07-02T20:53:21.470" v="2544" actId="478"/>
          <ac:spMkLst>
            <pc:docMk/>
            <pc:sldMk cId="1846070873" sldId="302"/>
            <ac:spMk id="7" creationId="{28ADD62B-5AE6-469F-B80E-6972E48BDF11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9" creationId="{E37B8D1F-CADB-41FB-A556-E640AD291075}"/>
          </ac:spMkLst>
        </pc:spChg>
        <pc:spChg chg="del">
          <ac:chgData name="Clarissa Cardoso Oesselmann" userId="b87c2a55-9b24-45ce-ae0e-222d3900d5d9" providerId="ADAL" clId="{E890F370-1FBE-4B3B-A354-1B8151283F02}" dt="2019-07-02T20:53:23.740" v="2545" actId="478"/>
          <ac:spMkLst>
            <pc:docMk/>
            <pc:sldMk cId="1846070873" sldId="302"/>
            <ac:spMk id="10" creationId="{EE29C539-FA19-4D88-A9AB-CD0A2EAAD534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13" creationId="{0A3395B9-C630-4E1F-9D23-5B55BB8390EF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14" creationId="{3D9B681C-4B76-4406-B594-628A8A94FB93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16" creationId="{4D4BD894-15D0-41C1-A44B-A6302E617414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17" creationId="{21B8E744-AAF1-4C2B-AB7F-6D8B87182AE6}"/>
          </ac:spMkLst>
        </pc:spChg>
        <pc:spChg chg="add mod">
          <ac:chgData name="Clarissa Cardoso Oesselmann" userId="b87c2a55-9b24-45ce-ae0e-222d3900d5d9" providerId="ADAL" clId="{E890F370-1FBE-4B3B-A354-1B8151283F02}" dt="2019-07-17T19:11:02.493" v="5637" actId="1582"/>
          <ac:spMkLst>
            <pc:docMk/>
            <pc:sldMk cId="1846070873" sldId="302"/>
            <ac:spMk id="19" creationId="{54CF4116-B14D-4747-94F1-132A55B5DCC5}"/>
          </ac:spMkLst>
        </pc:spChg>
        <pc:spChg chg="mod">
          <ac:chgData name="Clarissa Cardoso Oesselmann" userId="b87c2a55-9b24-45ce-ae0e-222d3900d5d9" providerId="ADAL" clId="{E890F370-1FBE-4B3B-A354-1B8151283F02}" dt="2019-07-02T20:50:38.979" v="2538" actId="20577"/>
          <ac:spMkLst>
            <pc:docMk/>
            <pc:sldMk cId="1846070873" sldId="302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2T20:53:36.604" v="2549" actId="1076"/>
          <ac:picMkLst>
            <pc:docMk/>
            <pc:sldMk cId="1846070873" sldId="302"/>
            <ac:picMk id="3" creationId="{7671835D-7607-478E-8E2B-F6BF6D147CDF}"/>
          </ac:picMkLst>
        </pc:picChg>
        <pc:picChg chg="del">
          <ac:chgData name="Clarissa Cardoso Oesselmann" userId="b87c2a55-9b24-45ce-ae0e-222d3900d5d9" providerId="ADAL" clId="{E890F370-1FBE-4B3B-A354-1B8151283F02}" dt="2019-07-02T20:50:41.443" v="2539" actId="478"/>
          <ac:picMkLst>
            <pc:docMk/>
            <pc:sldMk cId="1846070873" sldId="302"/>
            <ac:picMk id="11" creationId="{748EF2CA-1775-4E29-B4CD-53043AFB3E8D}"/>
          </ac:picMkLst>
        </pc:picChg>
        <pc:cxnChg chg="del mod">
          <ac:chgData name="Clarissa Cardoso Oesselmann" userId="b87c2a55-9b24-45ce-ae0e-222d3900d5d9" providerId="ADAL" clId="{E890F370-1FBE-4B3B-A354-1B8151283F02}" dt="2019-07-02T20:53:24.684" v="2546" actId="478"/>
          <ac:cxnSpMkLst>
            <pc:docMk/>
            <pc:sldMk cId="1846070873" sldId="302"/>
            <ac:cxnSpMk id="8" creationId="{F7969B84-5475-4D23-99DF-C229E88E331C}"/>
          </ac:cxnSpMkLst>
        </pc:cxnChg>
        <pc:cxnChg chg="add mod">
          <ac:chgData name="Clarissa Cardoso Oesselmann" userId="b87c2a55-9b24-45ce-ae0e-222d3900d5d9" providerId="ADAL" clId="{E890F370-1FBE-4B3B-A354-1B8151283F02}" dt="2019-07-17T19:11:02.493" v="5637" actId="1582"/>
          <ac:cxnSpMkLst>
            <pc:docMk/>
            <pc:sldMk cId="1846070873" sldId="302"/>
            <ac:cxnSpMk id="12" creationId="{BF82E9EA-F605-4102-85E3-4E95D359D436}"/>
          </ac:cxnSpMkLst>
        </pc:cxnChg>
        <pc:cxnChg chg="add mod">
          <ac:chgData name="Clarissa Cardoso Oesselmann" userId="b87c2a55-9b24-45ce-ae0e-222d3900d5d9" providerId="ADAL" clId="{E890F370-1FBE-4B3B-A354-1B8151283F02}" dt="2019-07-17T19:11:02.493" v="5637" actId="1582"/>
          <ac:cxnSpMkLst>
            <pc:docMk/>
            <pc:sldMk cId="1846070873" sldId="302"/>
            <ac:cxnSpMk id="15" creationId="{B3CA452F-3F55-4E0D-A730-37E47D8ECDC8}"/>
          </ac:cxnSpMkLst>
        </pc:cxnChg>
        <pc:cxnChg chg="add mod">
          <ac:chgData name="Clarissa Cardoso Oesselmann" userId="b87c2a55-9b24-45ce-ae0e-222d3900d5d9" providerId="ADAL" clId="{E890F370-1FBE-4B3B-A354-1B8151283F02}" dt="2019-07-17T19:11:02.493" v="5637" actId="1582"/>
          <ac:cxnSpMkLst>
            <pc:docMk/>
            <pc:sldMk cId="1846070873" sldId="302"/>
            <ac:cxnSpMk id="18" creationId="{1363BC3E-72A2-4FFB-817A-D6F65F81657C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11.001" v="5638" actId="1582"/>
        <pc:sldMkLst>
          <pc:docMk/>
          <pc:sldMk cId="77905536" sldId="303"/>
        </pc:sldMkLst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9" creationId="{E37B8D1F-CADB-41FB-A556-E640AD291075}"/>
          </ac:spMkLst>
        </pc:spChg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13" creationId="{0A3395B9-C630-4E1F-9D23-5B55BB8390EF}"/>
          </ac:spMkLst>
        </pc:spChg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14" creationId="{3D9B681C-4B76-4406-B594-628A8A94FB93}"/>
          </ac:spMkLst>
        </pc:spChg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16" creationId="{4D4BD894-15D0-41C1-A44B-A6302E617414}"/>
          </ac:spMkLst>
        </pc:spChg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17" creationId="{21B8E744-AAF1-4C2B-AB7F-6D8B87182AE6}"/>
          </ac:spMkLst>
        </pc:spChg>
        <pc:spChg chg="mod">
          <ac:chgData name="Clarissa Cardoso Oesselmann" userId="b87c2a55-9b24-45ce-ae0e-222d3900d5d9" providerId="ADAL" clId="{E890F370-1FBE-4B3B-A354-1B8151283F02}" dt="2019-07-17T19:11:11.001" v="5638" actId="1582"/>
          <ac:spMkLst>
            <pc:docMk/>
            <pc:sldMk cId="77905536" sldId="303"/>
            <ac:spMk id="19" creationId="{54CF4116-B14D-4747-94F1-132A55B5DCC5}"/>
          </ac:spMkLst>
        </pc:spChg>
        <pc:picChg chg="del">
          <ac:chgData name="Clarissa Cardoso Oesselmann" userId="b87c2a55-9b24-45ce-ae0e-222d3900d5d9" providerId="ADAL" clId="{E890F370-1FBE-4B3B-A354-1B8151283F02}" dt="2019-07-02T20:56:24.223" v="2602" actId="478"/>
          <ac:picMkLst>
            <pc:docMk/>
            <pc:sldMk cId="77905536" sldId="303"/>
            <ac:picMk id="3" creationId="{7671835D-7607-478E-8E2B-F6BF6D147CDF}"/>
          </ac:picMkLst>
        </pc:picChg>
        <pc:picChg chg="add mod ord">
          <ac:chgData name="Clarissa Cardoso Oesselmann" userId="b87c2a55-9b24-45ce-ae0e-222d3900d5d9" providerId="ADAL" clId="{E890F370-1FBE-4B3B-A354-1B8151283F02}" dt="2019-07-02T20:56:48.997" v="2604" actId="167"/>
          <ac:picMkLst>
            <pc:docMk/>
            <pc:sldMk cId="77905536" sldId="303"/>
            <ac:picMk id="4" creationId="{A213AA4E-8B0B-428D-8F3D-360DADA99F5D}"/>
          </ac:picMkLst>
        </pc:picChg>
        <pc:cxnChg chg="mod">
          <ac:chgData name="Clarissa Cardoso Oesselmann" userId="b87c2a55-9b24-45ce-ae0e-222d3900d5d9" providerId="ADAL" clId="{E890F370-1FBE-4B3B-A354-1B8151283F02}" dt="2019-07-17T19:11:11.001" v="5638" actId="1582"/>
          <ac:cxnSpMkLst>
            <pc:docMk/>
            <pc:sldMk cId="77905536" sldId="303"/>
            <ac:cxnSpMk id="12" creationId="{BF82E9EA-F605-4102-85E3-4E95D359D436}"/>
          </ac:cxnSpMkLst>
        </pc:cxnChg>
        <pc:cxnChg chg="mod">
          <ac:chgData name="Clarissa Cardoso Oesselmann" userId="b87c2a55-9b24-45ce-ae0e-222d3900d5d9" providerId="ADAL" clId="{E890F370-1FBE-4B3B-A354-1B8151283F02}" dt="2019-07-17T19:11:11.001" v="5638" actId="1582"/>
          <ac:cxnSpMkLst>
            <pc:docMk/>
            <pc:sldMk cId="77905536" sldId="303"/>
            <ac:cxnSpMk id="15" creationId="{B3CA452F-3F55-4E0D-A730-37E47D8ECDC8}"/>
          </ac:cxnSpMkLst>
        </pc:cxnChg>
        <pc:cxnChg chg="mod">
          <ac:chgData name="Clarissa Cardoso Oesselmann" userId="b87c2a55-9b24-45ce-ae0e-222d3900d5d9" providerId="ADAL" clId="{E890F370-1FBE-4B3B-A354-1B8151283F02}" dt="2019-07-17T19:11:11.001" v="5638" actId="1582"/>
          <ac:cxnSpMkLst>
            <pc:docMk/>
            <pc:sldMk cId="77905536" sldId="303"/>
            <ac:cxnSpMk id="18" creationId="{1363BC3E-72A2-4FFB-817A-D6F65F81657C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19.907" v="5639" actId="1582"/>
        <pc:sldMkLst>
          <pc:docMk/>
          <pc:sldMk cId="2515050571" sldId="304"/>
        </pc:sldMkLst>
        <pc:spChg chg="mod">
          <ac:chgData name="Clarissa Cardoso Oesselmann" userId="b87c2a55-9b24-45ce-ae0e-222d3900d5d9" providerId="ADAL" clId="{E890F370-1FBE-4B3B-A354-1B8151283F02}" dt="2019-07-17T19:11:19.907" v="5639" actId="1582"/>
          <ac:spMkLst>
            <pc:docMk/>
            <pc:sldMk cId="2515050571" sldId="304"/>
            <ac:spMk id="9" creationId="{E37B8D1F-CADB-41FB-A556-E640AD291075}"/>
          </ac:spMkLst>
        </pc:spChg>
        <pc:spChg chg="mod">
          <ac:chgData name="Clarissa Cardoso Oesselmann" userId="b87c2a55-9b24-45ce-ae0e-222d3900d5d9" providerId="ADAL" clId="{E890F370-1FBE-4B3B-A354-1B8151283F02}" dt="2019-07-17T19:11:19.907" v="5639" actId="1582"/>
          <ac:spMkLst>
            <pc:docMk/>
            <pc:sldMk cId="2515050571" sldId="304"/>
            <ac:spMk id="13" creationId="{0A3395B9-C630-4E1F-9D23-5B55BB8390EF}"/>
          </ac:spMkLst>
        </pc:spChg>
        <pc:spChg chg="del">
          <ac:chgData name="Clarissa Cardoso Oesselmann" userId="b87c2a55-9b24-45ce-ae0e-222d3900d5d9" providerId="ADAL" clId="{E890F370-1FBE-4B3B-A354-1B8151283F02}" dt="2019-07-02T21:02:58.532" v="2713" actId="478"/>
          <ac:spMkLst>
            <pc:docMk/>
            <pc:sldMk cId="2515050571" sldId="304"/>
            <ac:spMk id="14" creationId="{3D9B681C-4B76-4406-B594-628A8A94FB93}"/>
          </ac:spMkLst>
        </pc:spChg>
        <pc:spChg chg="del">
          <ac:chgData name="Clarissa Cardoso Oesselmann" userId="b87c2a55-9b24-45ce-ae0e-222d3900d5d9" providerId="ADAL" clId="{E890F370-1FBE-4B3B-A354-1B8151283F02}" dt="2019-07-02T21:02:58.532" v="2713" actId="478"/>
          <ac:spMkLst>
            <pc:docMk/>
            <pc:sldMk cId="2515050571" sldId="304"/>
            <ac:spMk id="16" creationId="{4D4BD894-15D0-41C1-A44B-A6302E617414}"/>
          </ac:spMkLst>
        </pc:spChg>
        <pc:spChg chg="mod">
          <ac:chgData name="Clarissa Cardoso Oesselmann" userId="b87c2a55-9b24-45ce-ae0e-222d3900d5d9" providerId="ADAL" clId="{E890F370-1FBE-4B3B-A354-1B8151283F02}" dt="2019-07-02T21:02:50.858" v="2712" actId="14100"/>
          <ac:spMkLst>
            <pc:docMk/>
            <pc:sldMk cId="2515050571" sldId="304"/>
            <ac:spMk id="17" creationId="{21B8E744-AAF1-4C2B-AB7F-6D8B87182AE6}"/>
          </ac:spMkLst>
        </pc:spChg>
        <pc:spChg chg="mod">
          <ac:chgData name="Clarissa Cardoso Oesselmann" userId="b87c2a55-9b24-45ce-ae0e-222d3900d5d9" providerId="ADAL" clId="{E890F370-1FBE-4B3B-A354-1B8151283F02}" dt="2019-07-17T19:11:19.907" v="5639" actId="1582"/>
          <ac:spMkLst>
            <pc:docMk/>
            <pc:sldMk cId="2515050571" sldId="304"/>
            <ac:spMk id="19" creationId="{54CF4116-B14D-4747-94F1-132A55B5DCC5}"/>
          </ac:spMkLst>
        </pc:spChg>
        <pc:picChg chg="add mod ord">
          <ac:chgData name="Clarissa Cardoso Oesselmann" userId="b87c2a55-9b24-45ce-ae0e-222d3900d5d9" providerId="ADAL" clId="{E890F370-1FBE-4B3B-A354-1B8151283F02}" dt="2019-07-02T21:01:25.338" v="2706" actId="1076"/>
          <ac:picMkLst>
            <pc:docMk/>
            <pc:sldMk cId="2515050571" sldId="304"/>
            <ac:picMk id="3" creationId="{2963B3AC-0B48-4D79-80D5-A2F323DFF268}"/>
          </ac:picMkLst>
        </pc:picChg>
        <pc:picChg chg="del">
          <ac:chgData name="Clarissa Cardoso Oesselmann" userId="b87c2a55-9b24-45ce-ae0e-222d3900d5d9" providerId="ADAL" clId="{E890F370-1FBE-4B3B-A354-1B8151283F02}" dt="2019-07-02T21:00:53.184" v="2701" actId="478"/>
          <ac:picMkLst>
            <pc:docMk/>
            <pc:sldMk cId="2515050571" sldId="304"/>
            <ac:picMk id="4" creationId="{A213AA4E-8B0B-428D-8F3D-360DADA99F5D}"/>
          </ac:picMkLst>
        </pc:picChg>
        <pc:cxnChg chg="mod">
          <ac:chgData name="Clarissa Cardoso Oesselmann" userId="b87c2a55-9b24-45ce-ae0e-222d3900d5d9" providerId="ADAL" clId="{E890F370-1FBE-4B3B-A354-1B8151283F02}" dt="2019-07-17T19:11:19.907" v="5639" actId="1582"/>
          <ac:cxnSpMkLst>
            <pc:docMk/>
            <pc:sldMk cId="2515050571" sldId="304"/>
            <ac:cxnSpMk id="12" creationId="{BF82E9EA-F605-4102-85E3-4E95D359D436}"/>
          </ac:cxnSpMkLst>
        </pc:cxnChg>
        <pc:cxnChg chg="del mod">
          <ac:chgData name="Clarissa Cardoso Oesselmann" userId="b87c2a55-9b24-45ce-ae0e-222d3900d5d9" providerId="ADAL" clId="{E890F370-1FBE-4B3B-A354-1B8151283F02}" dt="2019-07-02T21:02:58.532" v="2713" actId="478"/>
          <ac:cxnSpMkLst>
            <pc:docMk/>
            <pc:sldMk cId="2515050571" sldId="304"/>
            <ac:cxnSpMk id="15" creationId="{B3CA452F-3F55-4E0D-A730-37E47D8ECDC8}"/>
          </ac:cxnSpMkLst>
        </pc:cxnChg>
        <pc:cxnChg chg="mod">
          <ac:chgData name="Clarissa Cardoso Oesselmann" userId="b87c2a55-9b24-45ce-ae0e-222d3900d5d9" providerId="ADAL" clId="{E890F370-1FBE-4B3B-A354-1B8151283F02}" dt="2019-07-17T19:11:19.907" v="5639" actId="1582"/>
          <ac:cxnSpMkLst>
            <pc:docMk/>
            <pc:sldMk cId="2515050571" sldId="304"/>
            <ac:cxnSpMk id="18" creationId="{1363BC3E-72A2-4FFB-817A-D6F65F81657C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28.301" v="5640" actId="1582"/>
        <pc:sldMkLst>
          <pc:docMk/>
          <pc:sldMk cId="1162151814" sldId="305"/>
        </pc:sldMkLst>
        <pc:spChg chg="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9" creationId="{E37B8D1F-CADB-41FB-A556-E640AD291075}"/>
          </ac:spMkLst>
        </pc:spChg>
        <pc:spChg chg="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13" creationId="{0A3395B9-C630-4E1F-9D23-5B55BB8390EF}"/>
          </ac:spMkLst>
        </pc:spChg>
        <pc:spChg chg="add 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14" creationId="{9F6DAE2F-4F2B-4E65-9C22-A61385389FF9}"/>
          </ac:spMkLst>
        </pc:spChg>
        <pc:spChg chg="add 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16" creationId="{6412B1BF-4D88-4E63-9E25-0E7EDFB15C51}"/>
          </ac:spMkLst>
        </pc:spChg>
        <pc:spChg chg="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17" creationId="{21B8E744-AAF1-4C2B-AB7F-6D8B87182AE6}"/>
          </ac:spMkLst>
        </pc:spChg>
        <pc:spChg chg="mod">
          <ac:chgData name="Clarissa Cardoso Oesselmann" userId="b87c2a55-9b24-45ce-ae0e-222d3900d5d9" providerId="ADAL" clId="{E890F370-1FBE-4B3B-A354-1B8151283F02}" dt="2019-07-17T19:11:28.301" v="5640" actId="1582"/>
          <ac:spMkLst>
            <pc:docMk/>
            <pc:sldMk cId="1162151814" sldId="305"/>
            <ac:spMk id="19" creationId="{54CF4116-B14D-4747-94F1-132A55B5DCC5}"/>
          </ac:spMkLst>
        </pc:spChg>
        <pc:picChg chg="del">
          <ac:chgData name="Clarissa Cardoso Oesselmann" userId="b87c2a55-9b24-45ce-ae0e-222d3900d5d9" providerId="ADAL" clId="{E890F370-1FBE-4B3B-A354-1B8151283F02}" dt="2019-07-02T21:06:56.295" v="2730" actId="478"/>
          <ac:picMkLst>
            <pc:docMk/>
            <pc:sldMk cId="1162151814" sldId="305"/>
            <ac:picMk id="3" creationId="{2963B3AC-0B48-4D79-80D5-A2F323DFF268}"/>
          </ac:picMkLst>
        </pc:picChg>
        <pc:picChg chg="add mod ord">
          <ac:chgData name="Clarissa Cardoso Oesselmann" userId="b87c2a55-9b24-45ce-ae0e-222d3900d5d9" providerId="ADAL" clId="{E890F370-1FBE-4B3B-A354-1B8151283F02}" dt="2019-07-02T21:07:21.057" v="2732" actId="167"/>
          <ac:picMkLst>
            <pc:docMk/>
            <pc:sldMk cId="1162151814" sldId="305"/>
            <ac:picMk id="4" creationId="{D4C567F2-30F2-4845-8DE5-7B63570C86E6}"/>
          </ac:picMkLst>
        </pc:picChg>
        <pc:cxnChg chg="mod">
          <ac:chgData name="Clarissa Cardoso Oesselmann" userId="b87c2a55-9b24-45ce-ae0e-222d3900d5d9" providerId="ADAL" clId="{E890F370-1FBE-4B3B-A354-1B8151283F02}" dt="2019-07-17T19:11:28.301" v="5640" actId="1582"/>
          <ac:cxnSpMkLst>
            <pc:docMk/>
            <pc:sldMk cId="1162151814" sldId="305"/>
            <ac:cxnSpMk id="12" creationId="{BF82E9EA-F605-4102-85E3-4E95D359D436}"/>
          </ac:cxnSpMkLst>
        </pc:cxnChg>
        <pc:cxnChg chg="add mod">
          <ac:chgData name="Clarissa Cardoso Oesselmann" userId="b87c2a55-9b24-45ce-ae0e-222d3900d5d9" providerId="ADAL" clId="{E890F370-1FBE-4B3B-A354-1B8151283F02}" dt="2019-07-17T19:11:28.301" v="5640" actId="1582"/>
          <ac:cxnSpMkLst>
            <pc:docMk/>
            <pc:sldMk cId="1162151814" sldId="305"/>
            <ac:cxnSpMk id="15" creationId="{813C6FA0-B254-45E5-AA46-42564F5B376A}"/>
          </ac:cxnSpMkLst>
        </pc:cxnChg>
        <pc:cxnChg chg="mod">
          <ac:chgData name="Clarissa Cardoso Oesselmann" userId="b87c2a55-9b24-45ce-ae0e-222d3900d5d9" providerId="ADAL" clId="{E890F370-1FBE-4B3B-A354-1B8151283F02}" dt="2019-07-17T19:11:28.301" v="5640" actId="1582"/>
          <ac:cxnSpMkLst>
            <pc:docMk/>
            <pc:sldMk cId="1162151814" sldId="305"/>
            <ac:cxnSpMk id="18" creationId="{1363BC3E-72A2-4FFB-817A-D6F65F81657C}"/>
          </ac:cxnSpMkLst>
        </pc:cxnChg>
      </pc:sldChg>
      <pc:sldChg chg="delSp modSp add">
        <pc:chgData name="Clarissa Cardoso Oesselmann" userId="b87c2a55-9b24-45ce-ae0e-222d3900d5d9" providerId="ADAL" clId="{E890F370-1FBE-4B3B-A354-1B8151283F02}" dt="2019-07-17T19:11:44.125" v="5642" actId="1582"/>
        <pc:sldMkLst>
          <pc:docMk/>
          <pc:sldMk cId="1985321440" sldId="306"/>
        </pc:sldMkLst>
        <pc:spChg chg="del">
          <ac:chgData name="Clarissa Cardoso Oesselmann" userId="b87c2a55-9b24-45ce-ae0e-222d3900d5d9" providerId="ADAL" clId="{E890F370-1FBE-4B3B-A354-1B8151283F02}" dt="2019-07-02T21:09:23.953" v="2762" actId="478"/>
          <ac:spMkLst>
            <pc:docMk/>
            <pc:sldMk cId="1985321440" sldId="306"/>
            <ac:spMk id="9" creationId="{E37B8D1F-CADB-41FB-A556-E640AD291075}"/>
          </ac:spMkLst>
        </pc:spChg>
        <pc:spChg chg="del">
          <ac:chgData name="Clarissa Cardoso Oesselmann" userId="b87c2a55-9b24-45ce-ae0e-222d3900d5d9" providerId="ADAL" clId="{E890F370-1FBE-4B3B-A354-1B8151283F02}" dt="2019-07-02T21:09:23.953" v="2762" actId="478"/>
          <ac:spMkLst>
            <pc:docMk/>
            <pc:sldMk cId="1985321440" sldId="306"/>
            <ac:spMk id="13" creationId="{0A3395B9-C630-4E1F-9D23-5B55BB8390EF}"/>
          </ac:spMkLst>
        </pc:spChg>
        <pc:spChg chg="mod">
          <ac:chgData name="Clarissa Cardoso Oesselmann" userId="b87c2a55-9b24-45ce-ae0e-222d3900d5d9" providerId="ADAL" clId="{E890F370-1FBE-4B3B-A354-1B8151283F02}" dt="2019-07-17T19:11:44.125" v="5642" actId="1582"/>
          <ac:spMkLst>
            <pc:docMk/>
            <pc:sldMk cId="1985321440" sldId="306"/>
            <ac:spMk id="14" creationId="{9F6DAE2F-4F2B-4E65-9C22-A61385389FF9}"/>
          </ac:spMkLst>
        </pc:spChg>
        <pc:spChg chg="mod">
          <ac:chgData name="Clarissa Cardoso Oesselmann" userId="b87c2a55-9b24-45ce-ae0e-222d3900d5d9" providerId="ADAL" clId="{E890F370-1FBE-4B3B-A354-1B8151283F02}" dt="2019-07-17T19:11:44.125" v="5642" actId="1582"/>
          <ac:spMkLst>
            <pc:docMk/>
            <pc:sldMk cId="1985321440" sldId="306"/>
            <ac:spMk id="16" creationId="{6412B1BF-4D88-4E63-9E25-0E7EDFB15C51}"/>
          </ac:spMkLst>
        </pc:spChg>
        <pc:spChg chg="del">
          <ac:chgData name="Clarissa Cardoso Oesselmann" userId="b87c2a55-9b24-45ce-ae0e-222d3900d5d9" providerId="ADAL" clId="{E890F370-1FBE-4B3B-A354-1B8151283F02}" dt="2019-07-02T21:09:23.953" v="2762" actId="478"/>
          <ac:spMkLst>
            <pc:docMk/>
            <pc:sldMk cId="1985321440" sldId="306"/>
            <ac:spMk id="17" creationId="{21B8E744-AAF1-4C2B-AB7F-6D8B87182AE6}"/>
          </ac:spMkLst>
        </pc:spChg>
        <pc:spChg chg="del">
          <ac:chgData name="Clarissa Cardoso Oesselmann" userId="b87c2a55-9b24-45ce-ae0e-222d3900d5d9" providerId="ADAL" clId="{E890F370-1FBE-4B3B-A354-1B8151283F02}" dt="2019-07-02T21:09:23.953" v="2762" actId="478"/>
          <ac:spMkLst>
            <pc:docMk/>
            <pc:sldMk cId="1985321440" sldId="306"/>
            <ac:spMk id="19" creationId="{54CF4116-B14D-4747-94F1-132A55B5DCC5}"/>
          </ac:spMkLst>
        </pc:spChg>
        <pc:cxnChg chg="del mod">
          <ac:chgData name="Clarissa Cardoso Oesselmann" userId="b87c2a55-9b24-45ce-ae0e-222d3900d5d9" providerId="ADAL" clId="{E890F370-1FBE-4B3B-A354-1B8151283F02}" dt="2019-07-02T21:09:23.953" v="2762" actId="478"/>
          <ac:cxnSpMkLst>
            <pc:docMk/>
            <pc:sldMk cId="1985321440" sldId="306"/>
            <ac:cxnSpMk id="12" creationId="{BF82E9EA-F605-4102-85E3-4E95D359D436}"/>
          </ac:cxnSpMkLst>
        </pc:cxnChg>
        <pc:cxnChg chg="mod">
          <ac:chgData name="Clarissa Cardoso Oesselmann" userId="b87c2a55-9b24-45ce-ae0e-222d3900d5d9" providerId="ADAL" clId="{E890F370-1FBE-4B3B-A354-1B8151283F02}" dt="2019-07-17T19:11:44.125" v="5642" actId="1582"/>
          <ac:cxnSpMkLst>
            <pc:docMk/>
            <pc:sldMk cId="1985321440" sldId="306"/>
            <ac:cxnSpMk id="15" creationId="{813C6FA0-B254-45E5-AA46-42564F5B376A}"/>
          </ac:cxnSpMkLst>
        </pc:cxnChg>
        <pc:cxnChg chg="del mod">
          <ac:chgData name="Clarissa Cardoso Oesselmann" userId="b87c2a55-9b24-45ce-ae0e-222d3900d5d9" providerId="ADAL" clId="{E890F370-1FBE-4B3B-A354-1B8151283F02}" dt="2019-07-02T21:09:23.953" v="2762" actId="478"/>
          <ac:cxnSpMkLst>
            <pc:docMk/>
            <pc:sldMk cId="1985321440" sldId="306"/>
            <ac:cxnSpMk id="18" creationId="{1363BC3E-72A2-4FFB-817A-D6F65F81657C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52.145" v="5643" actId="1582"/>
        <pc:sldMkLst>
          <pc:docMk/>
          <pc:sldMk cId="1156627862" sldId="307"/>
        </pc:sldMkLst>
        <pc:spChg chg="add mod">
          <ac:chgData name="Clarissa Cardoso Oesselmann" userId="b87c2a55-9b24-45ce-ae0e-222d3900d5d9" providerId="ADAL" clId="{E890F370-1FBE-4B3B-A354-1B8151283F02}" dt="2019-07-17T19:11:52.145" v="5643" actId="1582"/>
          <ac:spMkLst>
            <pc:docMk/>
            <pc:sldMk cId="1156627862" sldId="307"/>
            <ac:spMk id="13" creationId="{5BA82D46-B138-4E94-B6EE-8955B27B9E64}"/>
          </ac:spMkLst>
        </pc:spChg>
        <pc:spChg chg="mod">
          <ac:chgData name="Clarissa Cardoso Oesselmann" userId="b87c2a55-9b24-45ce-ae0e-222d3900d5d9" providerId="ADAL" clId="{E890F370-1FBE-4B3B-A354-1B8151283F02}" dt="2019-07-17T19:11:52.145" v="5643" actId="1582"/>
          <ac:spMkLst>
            <pc:docMk/>
            <pc:sldMk cId="1156627862" sldId="307"/>
            <ac:spMk id="14" creationId="{9F6DAE2F-4F2B-4E65-9C22-A61385389FF9}"/>
          </ac:spMkLst>
        </pc:spChg>
        <pc:spChg chg="mod">
          <ac:chgData name="Clarissa Cardoso Oesselmann" userId="b87c2a55-9b24-45ce-ae0e-222d3900d5d9" providerId="ADAL" clId="{E890F370-1FBE-4B3B-A354-1B8151283F02}" dt="2019-07-17T19:11:52.145" v="5643" actId="1582"/>
          <ac:spMkLst>
            <pc:docMk/>
            <pc:sldMk cId="1156627862" sldId="307"/>
            <ac:spMk id="16" creationId="{6412B1BF-4D88-4E63-9E25-0E7EDFB15C51}"/>
          </ac:spMkLst>
        </pc:spChg>
        <pc:spChg chg="add mod">
          <ac:chgData name="Clarissa Cardoso Oesselmann" userId="b87c2a55-9b24-45ce-ae0e-222d3900d5d9" providerId="ADAL" clId="{E890F370-1FBE-4B3B-A354-1B8151283F02}" dt="2019-07-17T19:11:52.145" v="5643" actId="1582"/>
          <ac:spMkLst>
            <pc:docMk/>
            <pc:sldMk cId="1156627862" sldId="307"/>
            <ac:spMk id="18" creationId="{00287560-E78B-48B5-925D-881DBCE18BCC}"/>
          </ac:spMkLst>
        </pc:spChg>
        <pc:picChg chg="add mod ord">
          <ac:chgData name="Clarissa Cardoso Oesselmann" userId="b87c2a55-9b24-45ce-ae0e-222d3900d5d9" providerId="ADAL" clId="{E890F370-1FBE-4B3B-A354-1B8151283F02}" dt="2019-07-02T21:13:22.645" v="2821" actId="167"/>
          <ac:picMkLst>
            <pc:docMk/>
            <pc:sldMk cId="1156627862" sldId="307"/>
            <ac:picMk id="3" creationId="{D54CD0BF-7F04-4C92-87B1-4DE90691E7A3}"/>
          </ac:picMkLst>
        </pc:picChg>
        <pc:picChg chg="del">
          <ac:chgData name="Clarissa Cardoso Oesselmann" userId="b87c2a55-9b24-45ce-ae0e-222d3900d5d9" providerId="ADAL" clId="{E890F370-1FBE-4B3B-A354-1B8151283F02}" dt="2019-07-02T21:12:37.240" v="2819" actId="478"/>
          <ac:picMkLst>
            <pc:docMk/>
            <pc:sldMk cId="1156627862" sldId="307"/>
            <ac:picMk id="4" creationId="{D4C567F2-30F2-4845-8DE5-7B63570C86E6}"/>
          </ac:picMkLst>
        </pc:picChg>
        <pc:cxnChg chg="mod">
          <ac:chgData name="Clarissa Cardoso Oesselmann" userId="b87c2a55-9b24-45ce-ae0e-222d3900d5d9" providerId="ADAL" clId="{E890F370-1FBE-4B3B-A354-1B8151283F02}" dt="2019-07-17T19:11:52.145" v="5643" actId="1582"/>
          <ac:cxnSpMkLst>
            <pc:docMk/>
            <pc:sldMk cId="1156627862" sldId="307"/>
            <ac:cxnSpMk id="15" creationId="{813C6FA0-B254-45E5-AA46-42564F5B376A}"/>
          </ac:cxnSpMkLst>
        </pc:cxnChg>
        <pc:cxnChg chg="add mod">
          <ac:chgData name="Clarissa Cardoso Oesselmann" userId="b87c2a55-9b24-45ce-ae0e-222d3900d5d9" providerId="ADAL" clId="{E890F370-1FBE-4B3B-A354-1B8151283F02}" dt="2019-07-17T19:11:52.145" v="5643" actId="1582"/>
          <ac:cxnSpMkLst>
            <pc:docMk/>
            <pc:sldMk cId="1156627862" sldId="307"/>
            <ac:cxnSpMk id="17" creationId="{FDEDFDE2-BBFD-4C4E-AF22-5CA1CE4C43F9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1:59.618" v="5644" actId="1582"/>
        <pc:sldMkLst>
          <pc:docMk/>
          <pc:sldMk cId="311562414" sldId="308"/>
        </pc:sldMkLst>
        <pc:spChg chg="mod">
          <ac:chgData name="Clarissa Cardoso Oesselmann" userId="b87c2a55-9b24-45ce-ae0e-222d3900d5d9" providerId="ADAL" clId="{E890F370-1FBE-4B3B-A354-1B8151283F02}" dt="2019-07-17T19:11:59.618" v="5644" actId="1582"/>
          <ac:spMkLst>
            <pc:docMk/>
            <pc:sldMk cId="311562414" sldId="308"/>
            <ac:spMk id="13" creationId="{5BA82D46-B138-4E94-B6EE-8955B27B9E64}"/>
          </ac:spMkLst>
        </pc:spChg>
        <pc:spChg chg="del">
          <ac:chgData name="Clarissa Cardoso Oesselmann" userId="b87c2a55-9b24-45ce-ae0e-222d3900d5d9" providerId="ADAL" clId="{E890F370-1FBE-4B3B-A354-1B8151283F02}" dt="2019-07-02T21:18:12.088" v="3138" actId="478"/>
          <ac:spMkLst>
            <pc:docMk/>
            <pc:sldMk cId="311562414" sldId="308"/>
            <ac:spMk id="14" creationId="{9F6DAE2F-4F2B-4E65-9C22-A61385389FF9}"/>
          </ac:spMkLst>
        </pc:spChg>
        <pc:spChg chg="del">
          <ac:chgData name="Clarissa Cardoso Oesselmann" userId="b87c2a55-9b24-45ce-ae0e-222d3900d5d9" providerId="ADAL" clId="{E890F370-1FBE-4B3B-A354-1B8151283F02}" dt="2019-07-02T21:18:12.088" v="3138" actId="478"/>
          <ac:spMkLst>
            <pc:docMk/>
            <pc:sldMk cId="311562414" sldId="308"/>
            <ac:spMk id="16" creationId="{6412B1BF-4D88-4E63-9E25-0E7EDFB15C51}"/>
          </ac:spMkLst>
        </pc:spChg>
        <pc:spChg chg="mod">
          <ac:chgData name="Clarissa Cardoso Oesselmann" userId="b87c2a55-9b24-45ce-ae0e-222d3900d5d9" providerId="ADAL" clId="{E890F370-1FBE-4B3B-A354-1B8151283F02}" dt="2019-07-17T19:11:59.618" v="5644" actId="1582"/>
          <ac:spMkLst>
            <pc:docMk/>
            <pc:sldMk cId="311562414" sldId="308"/>
            <ac:spMk id="18" creationId="{00287560-E78B-48B5-925D-881DBCE18BCC}"/>
          </ac:spMkLst>
        </pc:spChg>
        <pc:picChg chg="del">
          <ac:chgData name="Clarissa Cardoso Oesselmann" userId="b87c2a55-9b24-45ce-ae0e-222d3900d5d9" providerId="ADAL" clId="{E890F370-1FBE-4B3B-A354-1B8151283F02}" dt="2019-07-02T21:17:21.660" v="3130" actId="478"/>
          <ac:picMkLst>
            <pc:docMk/>
            <pc:sldMk cId="311562414" sldId="308"/>
            <ac:picMk id="3" creationId="{D54CD0BF-7F04-4C92-87B1-4DE90691E7A3}"/>
          </ac:picMkLst>
        </pc:picChg>
        <pc:picChg chg="add mod ord">
          <ac:chgData name="Clarissa Cardoso Oesselmann" userId="b87c2a55-9b24-45ce-ae0e-222d3900d5d9" providerId="ADAL" clId="{E890F370-1FBE-4B3B-A354-1B8151283F02}" dt="2019-07-02T21:18:07.895" v="3137" actId="1076"/>
          <ac:picMkLst>
            <pc:docMk/>
            <pc:sldMk cId="311562414" sldId="308"/>
            <ac:picMk id="4" creationId="{D6E33E58-7422-4D53-ACD0-A02F65538120}"/>
          </ac:picMkLst>
        </pc:picChg>
        <pc:cxnChg chg="del mod">
          <ac:chgData name="Clarissa Cardoso Oesselmann" userId="b87c2a55-9b24-45ce-ae0e-222d3900d5d9" providerId="ADAL" clId="{E890F370-1FBE-4B3B-A354-1B8151283F02}" dt="2019-07-02T21:18:12.088" v="3138" actId="478"/>
          <ac:cxnSpMkLst>
            <pc:docMk/>
            <pc:sldMk cId="311562414" sldId="308"/>
            <ac:cxnSpMk id="15" creationId="{813C6FA0-B254-45E5-AA46-42564F5B376A}"/>
          </ac:cxnSpMkLst>
        </pc:cxnChg>
        <pc:cxnChg chg="mod">
          <ac:chgData name="Clarissa Cardoso Oesselmann" userId="b87c2a55-9b24-45ce-ae0e-222d3900d5d9" providerId="ADAL" clId="{E890F370-1FBE-4B3B-A354-1B8151283F02}" dt="2019-07-17T19:11:59.618" v="5644" actId="1582"/>
          <ac:cxnSpMkLst>
            <pc:docMk/>
            <pc:sldMk cId="311562414" sldId="308"/>
            <ac:cxnSpMk id="17" creationId="{FDEDFDE2-BBFD-4C4E-AF22-5CA1CE4C43F9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2:27.337" v="5645" actId="1582"/>
        <pc:sldMkLst>
          <pc:docMk/>
          <pc:sldMk cId="2343730751" sldId="309"/>
        </pc:sldMkLst>
        <pc:spChg chg="add mod">
          <ac:chgData name="Clarissa Cardoso Oesselmann" userId="b87c2a55-9b24-45ce-ae0e-222d3900d5d9" providerId="ADAL" clId="{E890F370-1FBE-4B3B-A354-1B8151283F02}" dt="2019-07-17T19:12:27.337" v="5645" actId="1582"/>
          <ac:spMkLst>
            <pc:docMk/>
            <pc:sldMk cId="2343730751" sldId="309"/>
            <ac:spMk id="11" creationId="{D4892263-AC6B-4FE7-85EB-A5CC2B24A31C}"/>
          </ac:spMkLst>
        </pc:spChg>
        <pc:spChg chg="mod">
          <ac:chgData name="Clarissa Cardoso Oesselmann" userId="b87c2a55-9b24-45ce-ae0e-222d3900d5d9" providerId="ADAL" clId="{E890F370-1FBE-4B3B-A354-1B8151283F02}" dt="2019-07-17T19:12:27.337" v="5645" actId="1582"/>
          <ac:spMkLst>
            <pc:docMk/>
            <pc:sldMk cId="2343730751" sldId="309"/>
            <ac:spMk id="13" creationId="{5BA82D46-B138-4E94-B6EE-8955B27B9E64}"/>
          </ac:spMkLst>
        </pc:spChg>
        <pc:spChg chg="add mod">
          <ac:chgData name="Clarissa Cardoso Oesselmann" userId="b87c2a55-9b24-45ce-ae0e-222d3900d5d9" providerId="ADAL" clId="{E890F370-1FBE-4B3B-A354-1B8151283F02}" dt="2019-07-17T19:12:27.337" v="5645" actId="1582"/>
          <ac:spMkLst>
            <pc:docMk/>
            <pc:sldMk cId="2343730751" sldId="309"/>
            <ac:spMk id="14" creationId="{43962833-6011-496A-913E-371192CF2D79}"/>
          </ac:spMkLst>
        </pc:spChg>
        <pc:spChg chg="mod">
          <ac:chgData name="Clarissa Cardoso Oesselmann" userId="b87c2a55-9b24-45ce-ae0e-222d3900d5d9" providerId="ADAL" clId="{E890F370-1FBE-4B3B-A354-1B8151283F02}" dt="2019-07-17T19:12:27.337" v="5645" actId="1582"/>
          <ac:spMkLst>
            <pc:docMk/>
            <pc:sldMk cId="2343730751" sldId="309"/>
            <ac:spMk id="18" creationId="{00287560-E78B-48B5-925D-881DBCE18BCC}"/>
          </ac:spMkLst>
        </pc:spChg>
        <pc:spChg chg="add del">
          <ac:chgData name="Clarissa Cardoso Oesselmann" userId="b87c2a55-9b24-45ce-ae0e-222d3900d5d9" providerId="ADAL" clId="{E890F370-1FBE-4B3B-A354-1B8151283F02}" dt="2019-07-02T21:21:02.538" v="3175"/>
          <ac:spMkLst>
            <pc:docMk/>
            <pc:sldMk cId="2343730751" sldId="309"/>
            <ac:spMk id="21" creationId="{03E79533-6F44-48C5-9F8E-08FA805D167C}"/>
          </ac:spMkLst>
        </pc:spChg>
        <pc:spChg chg="add del mod">
          <ac:chgData name="Clarissa Cardoso Oesselmann" userId="b87c2a55-9b24-45ce-ae0e-222d3900d5d9" providerId="ADAL" clId="{E890F370-1FBE-4B3B-A354-1B8151283F02}" dt="2019-07-02T21:21:02.538" v="3175"/>
          <ac:spMkLst>
            <pc:docMk/>
            <pc:sldMk cId="2343730751" sldId="309"/>
            <ac:spMk id="23" creationId="{9816CDED-1B97-4F38-A6D6-5E886D664380}"/>
          </ac:spMkLst>
        </pc:spChg>
        <pc:cxnChg chg="add mod">
          <ac:chgData name="Clarissa Cardoso Oesselmann" userId="b87c2a55-9b24-45ce-ae0e-222d3900d5d9" providerId="ADAL" clId="{E890F370-1FBE-4B3B-A354-1B8151283F02}" dt="2019-07-17T19:12:27.337" v="5645" actId="1582"/>
          <ac:cxnSpMkLst>
            <pc:docMk/>
            <pc:sldMk cId="2343730751" sldId="309"/>
            <ac:cxnSpMk id="12" creationId="{08DFAFC6-0E98-486B-8D0E-0A40FD97E97B}"/>
          </ac:cxnSpMkLst>
        </pc:cxnChg>
        <pc:cxnChg chg="mod">
          <ac:chgData name="Clarissa Cardoso Oesselmann" userId="b87c2a55-9b24-45ce-ae0e-222d3900d5d9" providerId="ADAL" clId="{E890F370-1FBE-4B3B-A354-1B8151283F02}" dt="2019-07-17T19:12:27.337" v="5645" actId="1582"/>
          <ac:cxnSpMkLst>
            <pc:docMk/>
            <pc:sldMk cId="2343730751" sldId="309"/>
            <ac:cxnSpMk id="17" creationId="{FDEDFDE2-BBFD-4C4E-AF22-5CA1CE4C43F9}"/>
          </ac:cxnSpMkLst>
        </pc:cxnChg>
        <pc:cxnChg chg="add del mod">
          <ac:chgData name="Clarissa Cardoso Oesselmann" userId="b87c2a55-9b24-45ce-ae0e-222d3900d5d9" providerId="ADAL" clId="{E890F370-1FBE-4B3B-A354-1B8151283F02}" dt="2019-07-02T21:21:02.538" v="3175"/>
          <ac:cxnSpMkLst>
            <pc:docMk/>
            <pc:sldMk cId="2343730751" sldId="309"/>
            <ac:cxnSpMk id="22" creationId="{A2FF6661-7FB7-4ADD-830D-9DF8CA517FF5}"/>
          </ac:cxnSpMkLst>
        </pc:cxnChg>
      </pc:sldChg>
      <pc:sldChg chg="modSp add">
        <pc:chgData name="Clarissa Cardoso Oesselmann" userId="b87c2a55-9b24-45ce-ae0e-222d3900d5d9" providerId="ADAL" clId="{E890F370-1FBE-4B3B-A354-1B8151283F02}" dt="2019-07-17T19:12:35.105" v="5646" actId="1582"/>
        <pc:sldMkLst>
          <pc:docMk/>
          <pc:sldMk cId="3321845255" sldId="310"/>
        </pc:sldMkLst>
        <pc:spChg chg="mod">
          <ac:chgData name="Clarissa Cardoso Oesselmann" userId="b87c2a55-9b24-45ce-ae0e-222d3900d5d9" providerId="ADAL" clId="{E890F370-1FBE-4B3B-A354-1B8151283F02}" dt="2019-07-17T19:12:35.105" v="5646" actId="1582"/>
          <ac:spMkLst>
            <pc:docMk/>
            <pc:sldMk cId="3321845255" sldId="310"/>
            <ac:spMk id="11" creationId="{D4892263-AC6B-4FE7-85EB-A5CC2B24A31C}"/>
          </ac:spMkLst>
        </pc:spChg>
        <pc:spChg chg="mod">
          <ac:chgData name="Clarissa Cardoso Oesselmann" userId="b87c2a55-9b24-45ce-ae0e-222d3900d5d9" providerId="ADAL" clId="{E890F370-1FBE-4B3B-A354-1B8151283F02}" dt="2019-07-17T19:12:35.105" v="5646" actId="1582"/>
          <ac:spMkLst>
            <pc:docMk/>
            <pc:sldMk cId="3321845255" sldId="310"/>
            <ac:spMk id="13" creationId="{5BA82D46-B138-4E94-B6EE-8955B27B9E64}"/>
          </ac:spMkLst>
        </pc:spChg>
        <pc:spChg chg="mod">
          <ac:chgData name="Clarissa Cardoso Oesselmann" userId="b87c2a55-9b24-45ce-ae0e-222d3900d5d9" providerId="ADAL" clId="{E890F370-1FBE-4B3B-A354-1B8151283F02}" dt="2019-07-17T19:12:35.105" v="5646" actId="1582"/>
          <ac:spMkLst>
            <pc:docMk/>
            <pc:sldMk cId="3321845255" sldId="310"/>
            <ac:spMk id="14" creationId="{43962833-6011-496A-913E-371192CF2D79}"/>
          </ac:spMkLst>
        </pc:spChg>
        <pc:spChg chg="mod">
          <ac:chgData name="Clarissa Cardoso Oesselmann" userId="b87c2a55-9b24-45ce-ae0e-222d3900d5d9" providerId="ADAL" clId="{E890F370-1FBE-4B3B-A354-1B8151283F02}" dt="2019-07-17T19:12:35.105" v="5646" actId="1582"/>
          <ac:spMkLst>
            <pc:docMk/>
            <pc:sldMk cId="3321845255" sldId="310"/>
            <ac:spMk id="18" creationId="{00287560-E78B-48B5-925D-881DBCE18BCC}"/>
          </ac:spMkLst>
        </pc:spChg>
        <pc:cxnChg chg="mod">
          <ac:chgData name="Clarissa Cardoso Oesselmann" userId="b87c2a55-9b24-45ce-ae0e-222d3900d5d9" providerId="ADAL" clId="{E890F370-1FBE-4B3B-A354-1B8151283F02}" dt="2019-07-17T19:12:35.105" v="5646" actId="1582"/>
          <ac:cxnSpMkLst>
            <pc:docMk/>
            <pc:sldMk cId="3321845255" sldId="310"/>
            <ac:cxnSpMk id="12" creationId="{08DFAFC6-0E98-486B-8D0E-0A40FD97E97B}"/>
          </ac:cxnSpMkLst>
        </pc:cxnChg>
        <pc:cxnChg chg="mod">
          <ac:chgData name="Clarissa Cardoso Oesselmann" userId="b87c2a55-9b24-45ce-ae0e-222d3900d5d9" providerId="ADAL" clId="{E890F370-1FBE-4B3B-A354-1B8151283F02}" dt="2019-07-17T19:12:35.105" v="5646" actId="1582"/>
          <ac:cxnSpMkLst>
            <pc:docMk/>
            <pc:sldMk cId="3321845255" sldId="310"/>
            <ac:cxnSpMk id="17" creationId="{FDEDFDE2-BBFD-4C4E-AF22-5CA1CE4C43F9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2:56.975" v="5648" actId="1582"/>
        <pc:sldMkLst>
          <pc:docMk/>
          <pc:sldMk cId="3019645767" sldId="311"/>
        </pc:sldMkLst>
        <pc:spChg chg="del mod">
          <ac:chgData name="Clarissa Cardoso Oesselmann" userId="b87c2a55-9b24-45ce-ae0e-222d3900d5d9" providerId="ADAL" clId="{E890F370-1FBE-4B3B-A354-1B8151283F02}" dt="2019-07-05T18:40:14.202" v="3196" actId="478"/>
          <ac:spMkLst>
            <pc:docMk/>
            <pc:sldMk cId="3019645767" sldId="311"/>
            <ac:spMk id="9" creationId="{6FC835BA-1B34-4996-AF11-62175D64D002}"/>
          </ac:spMkLst>
        </pc:spChg>
        <pc:spChg chg="add mod">
          <ac:chgData name="Clarissa Cardoso Oesselmann" userId="b87c2a55-9b24-45ce-ae0e-222d3900d5d9" providerId="ADAL" clId="{E890F370-1FBE-4B3B-A354-1B8151283F02}" dt="2019-07-17T19:12:56.975" v="5648" actId="1582"/>
          <ac:spMkLst>
            <pc:docMk/>
            <pc:sldMk cId="3019645767" sldId="311"/>
            <ac:spMk id="10" creationId="{C2CE6AC8-0B18-4C47-9D3F-67D0F4AB872C}"/>
          </ac:spMkLst>
        </pc:spChg>
        <pc:spChg chg="del mod">
          <ac:chgData name="Clarissa Cardoso Oesselmann" userId="b87c2a55-9b24-45ce-ae0e-222d3900d5d9" providerId="ADAL" clId="{E890F370-1FBE-4B3B-A354-1B8151283F02}" dt="2019-07-05T18:40:16.457" v="3199" actId="478"/>
          <ac:spMkLst>
            <pc:docMk/>
            <pc:sldMk cId="3019645767" sldId="311"/>
            <ac:spMk id="12" creationId="{597AE257-99E4-4582-8DE6-C32DC8D3DB1B}"/>
          </ac:spMkLst>
        </pc:spChg>
        <pc:spChg chg="add mod">
          <ac:chgData name="Clarissa Cardoso Oesselmann" userId="b87c2a55-9b24-45ce-ae0e-222d3900d5d9" providerId="ADAL" clId="{E890F370-1FBE-4B3B-A354-1B8151283F02}" dt="2019-07-17T19:12:56.975" v="5648" actId="1582"/>
          <ac:spMkLst>
            <pc:docMk/>
            <pc:sldMk cId="3019645767" sldId="311"/>
            <ac:spMk id="15" creationId="{68AB528E-8954-4ABE-B0E1-8E6F4FE44148}"/>
          </ac:spMkLst>
        </pc:spChg>
        <pc:spChg chg="add mod">
          <ac:chgData name="Clarissa Cardoso Oesselmann" userId="b87c2a55-9b24-45ce-ae0e-222d3900d5d9" providerId="ADAL" clId="{E890F370-1FBE-4B3B-A354-1B8151283F02}" dt="2019-07-05T18:46:30.273" v="3415" actId="14100"/>
          <ac:spMkLst>
            <pc:docMk/>
            <pc:sldMk cId="3019645767" sldId="311"/>
            <ac:spMk id="16" creationId="{7226425C-ED4B-4E6A-B910-FEE8388594E0}"/>
          </ac:spMkLst>
        </pc:spChg>
        <pc:spChg chg="add del mod">
          <ac:chgData name="Clarissa Cardoso Oesselmann" userId="b87c2a55-9b24-45ce-ae0e-222d3900d5d9" providerId="ADAL" clId="{E890F370-1FBE-4B3B-A354-1B8151283F02}" dt="2019-07-05T18:40:12.807" v="3195" actId="478"/>
          <ac:spMkLst>
            <pc:docMk/>
            <pc:sldMk cId="3019645767" sldId="311"/>
            <ac:spMk id="18" creationId="{A37C3D6F-7948-4D55-9D99-97E8BF3EAFA3}"/>
          </ac:spMkLst>
        </pc:spChg>
        <pc:spChg chg="add mod">
          <ac:chgData name="Clarissa Cardoso Oesselmann" userId="b87c2a55-9b24-45ce-ae0e-222d3900d5d9" providerId="ADAL" clId="{E890F370-1FBE-4B3B-A354-1B8151283F02}" dt="2019-07-17T19:12:56.975" v="5648" actId="1582"/>
          <ac:spMkLst>
            <pc:docMk/>
            <pc:sldMk cId="3019645767" sldId="311"/>
            <ac:spMk id="20" creationId="{2EC05995-7AA1-40A1-BE71-8278C3E48FB3}"/>
          </ac:spMkLst>
        </pc:spChg>
        <pc:spChg chg="mod">
          <ac:chgData name="Clarissa Cardoso Oesselmann" userId="b87c2a55-9b24-45ce-ae0e-222d3900d5d9" providerId="ADAL" clId="{E890F370-1FBE-4B3B-A354-1B8151283F02}" dt="2019-07-05T18:48:55.648" v="3587" actId="20577"/>
          <ac:spMkLst>
            <pc:docMk/>
            <pc:sldMk cId="3019645767" sldId="311"/>
            <ac:spMk id="114" creationId="{00000000-0000-0000-0000-000000000000}"/>
          </ac:spMkLst>
        </pc:spChg>
        <pc:picChg chg="add del mod ord">
          <ac:chgData name="Clarissa Cardoso Oesselmann" userId="b87c2a55-9b24-45ce-ae0e-222d3900d5d9" providerId="ADAL" clId="{E890F370-1FBE-4B3B-A354-1B8151283F02}" dt="2019-07-05T18:40:19.873" v="3202" actId="478"/>
          <ac:picMkLst>
            <pc:docMk/>
            <pc:sldMk cId="3019645767" sldId="311"/>
            <ac:picMk id="3" creationId="{31A13A63-14CB-4FFF-8951-7DB676417C24}"/>
          </ac:picMkLst>
        </pc:picChg>
        <pc:picChg chg="del">
          <ac:chgData name="Clarissa Cardoso Oesselmann" userId="b87c2a55-9b24-45ce-ae0e-222d3900d5d9" providerId="ADAL" clId="{E890F370-1FBE-4B3B-A354-1B8151283F02}" dt="2019-07-05T18:39:12.872" v="3189" actId="478"/>
          <ac:picMkLst>
            <pc:docMk/>
            <pc:sldMk cId="3019645767" sldId="311"/>
            <ac:picMk id="13" creationId="{5BB5F056-93B0-4CC3-81D7-DAE43E271D6B}"/>
          </ac:picMkLst>
        </pc:picChg>
        <pc:cxnChg chg="del mod">
          <ac:chgData name="Clarissa Cardoso Oesselmann" userId="b87c2a55-9b24-45ce-ae0e-222d3900d5d9" providerId="ADAL" clId="{E890F370-1FBE-4B3B-A354-1B8151283F02}" dt="2019-07-05T18:40:15.687" v="3197" actId="478"/>
          <ac:cxnSpMkLst>
            <pc:docMk/>
            <pc:sldMk cId="3019645767" sldId="311"/>
            <ac:cxnSpMk id="11" creationId="{92D66450-24A6-47F2-98E4-D5A040231290}"/>
          </ac:cxnSpMkLst>
        </pc:cxnChg>
        <pc:cxnChg chg="add mod">
          <ac:chgData name="Clarissa Cardoso Oesselmann" userId="b87c2a55-9b24-45ce-ae0e-222d3900d5d9" providerId="ADAL" clId="{E890F370-1FBE-4B3B-A354-1B8151283F02}" dt="2019-07-17T19:12:56.975" v="5648" actId="1582"/>
          <ac:cxnSpMkLst>
            <pc:docMk/>
            <pc:sldMk cId="3019645767" sldId="311"/>
            <ac:cxnSpMk id="14" creationId="{FC4B34BC-9589-4989-9EAD-D6001555D7B3}"/>
          </ac:cxnSpMkLst>
        </pc:cxnChg>
        <pc:cxnChg chg="add mod">
          <ac:chgData name="Clarissa Cardoso Oesselmann" userId="b87c2a55-9b24-45ce-ae0e-222d3900d5d9" providerId="ADAL" clId="{E890F370-1FBE-4B3B-A354-1B8151283F02}" dt="2019-07-05T18:46:30.273" v="3415" actId="14100"/>
          <ac:cxnSpMkLst>
            <pc:docMk/>
            <pc:sldMk cId="3019645767" sldId="311"/>
            <ac:cxnSpMk id="17" creationId="{89B721DD-FEC1-43EF-8740-3138090CB967}"/>
          </ac:cxnSpMkLst>
        </pc:cxnChg>
        <pc:cxnChg chg="add del mod">
          <ac:chgData name="Clarissa Cardoso Oesselmann" userId="b87c2a55-9b24-45ce-ae0e-222d3900d5d9" providerId="ADAL" clId="{E890F370-1FBE-4B3B-A354-1B8151283F02}" dt="2019-07-05T18:40:17.478" v="3200" actId="478"/>
          <ac:cxnSpMkLst>
            <pc:docMk/>
            <pc:sldMk cId="3019645767" sldId="311"/>
            <ac:cxnSpMk id="19" creationId="{F83501D2-97CF-41A0-B3D5-D1E66D593A0E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3:08.196" v="5649" actId="1582"/>
        <pc:sldMkLst>
          <pc:docMk/>
          <pc:sldMk cId="3900482115" sldId="312"/>
        </pc:sldMkLst>
        <pc:spChg chg="mod">
          <ac:chgData name="Clarissa Cardoso Oesselmann" userId="b87c2a55-9b24-45ce-ae0e-222d3900d5d9" providerId="ADAL" clId="{E890F370-1FBE-4B3B-A354-1B8151283F02}" dt="2019-07-17T19:13:08.196" v="5649" actId="1582"/>
          <ac:spMkLst>
            <pc:docMk/>
            <pc:sldMk cId="3900482115" sldId="312"/>
            <ac:spMk id="10" creationId="{C2CE6AC8-0B18-4C47-9D3F-67D0F4AB872C}"/>
          </ac:spMkLst>
        </pc:spChg>
        <pc:spChg chg="mod">
          <ac:chgData name="Clarissa Cardoso Oesselmann" userId="b87c2a55-9b24-45ce-ae0e-222d3900d5d9" providerId="ADAL" clId="{E890F370-1FBE-4B3B-A354-1B8151283F02}" dt="2019-07-17T19:13:08.196" v="5649" actId="1582"/>
          <ac:spMkLst>
            <pc:docMk/>
            <pc:sldMk cId="3900482115" sldId="312"/>
            <ac:spMk id="15" creationId="{68AB528E-8954-4ABE-B0E1-8E6F4FE44148}"/>
          </ac:spMkLst>
        </pc:spChg>
        <pc:spChg chg="del mod">
          <ac:chgData name="Clarissa Cardoso Oesselmann" userId="b87c2a55-9b24-45ce-ae0e-222d3900d5d9" providerId="ADAL" clId="{E890F370-1FBE-4B3B-A354-1B8151283F02}" dt="2019-07-05T18:46:40.740" v="3416" actId="478"/>
          <ac:spMkLst>
            <pc:docMk/>
            <pc:sldMk cId="3900482115" sldId="312"/>
            <ac:spMk id="16" creationId="{7226425C-ED4B-4E6A-B910-FEE8388594E0}"/>
          </ac:spMkLst>
        </pc:spChg>
        <pc:spChg chg="del">
          <ac:chgData name="Clarissa Cardoso Oesselmann" userId="b87c2a55-9b24-45ce-ae0e-222d3900d5d9" providerId="ADAL" clId="{E890F370-1FBE-4B3B-A354-1B8151283F02}" dt="2019-07-05T18:46:40.740" v="3416" actId="478"/>
          <ac:spMkLst>
            <pc:docMk/>
            <pc:sldMk cId="3900482115" sldId="312"/>
            <ac:spMk id="20" creationId="{2EC05995-7AA1-40A1-BE71-8278C3E48FB3}"/>
          </ac:spMkLst>
        </pc:spChg>
        <pc:spChg chg="add del">
          <ac:chgData name="Clarissa Cardoso Oesselmann" userId="b87c2a55-9b24-45ce-ae0e-222d3900d5d9" providerId="ADAL" clId="{E890F370-1FBE-4B3B-A354-1B8151283F02}" dt="2019-07-05T18:49:04.241" v="3589"/>
          <ac:spMkLst>
            <pc:docMk/>
            <pc:sldMk cId="3900482115" sldId="312"/>
            <ac:spMk id="21" creationId="{1A25ADD7-E5B2-4ACF-85AF-6CEB27FEC41F}"/>
          </ac:spMkLst>
        </pc:spChg>
        <pc:spChg chg="add del mod">
          <ac:chgData name="Clarissa Cardoso Oesselmann" userId="b87c2a55-9b24-45ce-ae0e-222d3900d5d9" providerId="ADAL" clId="{E890F370-1FBE-4B3B-A354-1B8151283F02}" dt="2019-07-05T18:50:01.731" v="3629"/>
          <ac:spMkLst>
            <pc:docMk/>
            <pc:sldMk cId="3900482115" sldId="312"/>
            <ac:spMk id="22" creationId="{C89CD5AA-8F10-4B52-B155-C09282D862A0}"/>
          </ac:spMkLst>
        </pc:spChg>
        <pc:spChg chg="add del mod">
          <ac:chgData name="Clarissa Cardoso Oesselmann" userId="b87c2a55-9b24-45ce-ae0e-222d3900d5d9" providerId="ADAL" clId="{E890F370-1FBE-4B3B-A354-1B8151283F02}" dt="2019-07-05T18:50:01.731" v="3629"/>
          <ac:spMkLst>
            <pc:docMk/>
            <pc:sldMk cId="3900482115" sldId="312"/>
            <ac:spMk id="24" creationId="{4BB1EADC-DD56-4178-A7C9-88CC8B731817}"/>
          </ac:spMkLst>
        </pc:spChg>
        <pc:spChg chg="add mod">
          <ac:chgData name="Clarissa Cardoso Oesselmann" userId="b87c2a55-9b24-45ce-ae0e-222d3900d5d9" providerId="ADAL" clId="{E890F370-1FBE-4B3B-A354-1B8151283F02}" dt="2019-07-17T19:13:08.196" v="5649" actId="1582"/>
          <ac:spMkLst>
            <pc:docMk/>
            <pc:sldMk cId="3900482115" sldId="312"/>
            <ac:spMk id="27" creationId="{543DA265-31A3-4D47-B08D-FAA33928D3B3}"/>
          </ac:spMkLst>
        </pc:spChg>
        <pc:spChg chg="add mod">
          <ac:chgData name="Clarissa Cardoso Oesselmann" userId="b87c2a55-9b24-45ce-ae0e-222d3900d5d9" providerId="ADAL" clId="{E890F370-1FBE-4B3B-A354-1B8151283F02}" dt="2019-07-17T19:13:08.196" v="5649" actId="1582"/>
          <ac:spMkLst>
            <pc:docMk/>
            <pc:sldMk cId="3900482115" sldId="312"/>
            <ac:spMk id="29" creationId="{CD49A39A-598B-4367-85FD-0D7646DD64D3}"/>
          </ac:spMkLst>
        </pc:spChg>
        <pc:spChg chg="mod">
          <ac:chgData name="Clarissa Cardoso Oesselmann" userId="b87c2a55-9b24-45ce-ae0e-222d3900d5d9" providerId="ADAL" clId="{E890F370-1FBE-4B3B-A354-1B8151283F02}" dt="2019-07-05T18:49:15.616" v="3617" actId="20577"/>
          <ac:spMkLst>
            <pc:docMk/>
            <pc:sldMk cId="3900482115" sldId="312"/>
            <ac:spMk id="114" creationId="{00000000-0000-0000-0000-000000000000}"/>
          </ac:spMkLst>
        </pc:spChg>
        <pc:picChg chg="mod">
          <ac:chgData name="Clarissa Cardoso Oesselmann" userId="b87c2a55-9b24-45ce-ae0e-222d3900d5d9" providerId="ADAL" clId="{E890F370-1FBE-4B3B-A354-1B8151283F02}" dt="2019-07-05T18:46:54.561" v="3419" actId="1076"/>
          <ac:picMkLst>
            <pc:docMk/>
            <pc:sldMk cId="3900482115" sldId="312"/>
            <ac:picMk id="3" creationId="{31A13A63-14CB-4FFF-8951-7DB676417C24}"/>
          </ac:picMkLst>
        </pc:picChg>
        <pc:cxnChg chg="mod">
          <ac:chgData name="Clarissa Cardoso Oesselmann" userId="b87c2a55-9b24-45ce-ae0e-222d3900d5d9" providerId="ADAL" clId="{E890F370-1FBE-4B3B-A354-1B8151283F02}" dt="2019-07-17T19:13:08.196" v="5649" actId="1582"/>
          <ac:cxnSpMkLst>
            <pc:docMk/>
            <pc:sldMk cId="3900482115" sldId="312"/>
            <ac:cxnSpMk id="14" creationId="{FC4B34BC-9589-4989-9EAD-D6001555D7B3}"/>
          </ac:cxnSpMkLst>
        </pc:cxnChg>
        <pc:cxnChg chg="del mod">
          <ac:chgData name="Clarissa Cardoso Oesselmann" userId="b87c2a55-9b24-45ce-ae0e-222d3900d5d9" providerId="ADAL" clId="{E890F370-1FBE-4B3B-A354-1B8151283F02}" dt="2019-07-05T18:46:40.740" v="3416" actId="478"/>
          <ac:cxnSpMkLst>
            <pc:docMk/>
            <pc:sldMk cId="3900482115" sldId="312"/>
            <ac:cxnSpMk id="17" creationId="{89B721DD-FEC1-43EF-8740-3138090CB967}"/>
          </ac:cxnSpMkLst>
        </pc:cxnChg>
        <pc:cxnChg chg="add del mod">
          <ac:chgData name="Clarissa Cardoso Oesselmann" userId="b87c2a55-9b24-45ce-ae0e-222d3900d5d9" providerId="ADAL" clId="{E890F370-1FBE-4B3B-A354-1B8151283F02}" dt="2019-07-05T18:50:01.731" v="3629"/>
          <ac:cxnSpMkLst>
            <pc:docMk/>
            <pc:sldMk cId="3900482115" sldId="312"/>
            <ac:cxnSpMk id="23" creationId="{A796AA4E-E584-4712-9B26-F0CBEDFEA0DF}"/>
          </ac:cxnSpMkLst>
        </pc:cxnChg>
        <pc:cxnChg chg="add mod">
          <ac:chgData name="Clarissa Cardoso Oesselmann" userId="b87c2a55-9b24-45ce-ae0e-222d3900d5d9" providerId="ADAL" clId="{E890F370-1FBE-4B3B-A354-1B8151283F02}" dt="2019-07-17T19:13:08.196" v="5649" actId="1582"/>
          <ac:cxnSpMkLst>
            <pc:docMk/>
            <pc:sldMk cId="3900482115" sldId="312"/>
            <ac:cxnSpMk id="28" creationId="{27390B73-4C35-4DA3-A7BB-EA26EEB7FC3F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3:17.102" v="5650" actId="1582"/>
        <pc:sldMkLst>
          <pc:docMk/>
          <pc:sldMk cId="131830469" sldId="313"/>
        </pc:sldMkLst>
        <pc:spChg chg="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10" creationId="{C2CE6AC8-0B18-4C47-9D3F-67D0F4AB872C}"/>
          </ac:spMkLst>
        </pc:spChg>
        <pc:spChg chg="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15" creationId="{68AB528E-8954-4ABE-B0E1-8E6F4FE44148}"/>
          </ac:spMkLst>
        </pc:spChg>
        <pc:spChg chg="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27" creationId="{543DA265-31A3-4D47-B08D-FAA33928D3B3}"/>
          </ac:spMkLst>
        </pc:spChg>
        <pc:spChg chg="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29" creationId="{CD49A39A-598B-4367-85FD-0D7646DD64D3}"/>
          </ac:spMkLst>
        </pc:spChg>
        <pc:spChg chg="add 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31" creationId="{D3356085-F3F5-4368-A1B3-B8FD4BC8A01B}"/>
          </ac:spMkLst>
        </pc:spChg>
        <pc:spChg chg="add mod">
          <ac:chgData name="Clarissa Cardoso Oesselmann" userId="b87c2a55-9b24-45ce-ae0e-222d3900d5d9" providerId="ADAL" clId="{E890F370-1FBE-4B3B-A354-1B8151283F02}" dt="2019-07-17T19:13:17.102" v="5650" actId="1582"/>
          <ac:spMkLst>
            <pc:docMk/>
            <pc:sldMk cId="131830469" sldId="313"/>
            <ac:spMk id="33" creationId="{D7128CDC-B3E5-458C-A0DA-77A328FA4684}"/>
          </ac:spMkLst>
        </pc:spChg>
        <pc:picChg chg="del">
          <ac:chgData name="Clarissa Cardoso Oesselmann" userId="b87c2a55-9b24-45ce-ae0e-222d3900d5d9" providerId="ADAL" clId="{E890F370-1FBE-4B3B-A354-1B8151283F02}" dt="2019-07-05T18:51:15.536" v="3634" actId="478"/>
          <ac:picMkLst>
            <pc:docMk/>
            <pc:sldMk cId="131830469" sldId="313"/>
            <ac:picMk id="3" creationId="{31A13A63-14CB-4FFF-8951-7DB676417C24}"/>
          </ac:picMkLst>
        </pc:picChg>
        <pc:picChg chg="add mod ord">
          <ac:chgData name="Clarissa Cardoso Oesselmann" userId="b87c2a55-9b24-45ce-ae0e-222d3900d5d9" providerId="ADAL" clId="{E890F370-1FBE-4B3B-A354-1B8151283F02}" dt="2019-07-05T18:52:14.629" v="3636" actId="167"/>
          <ac:picMkLst>
            <pc:docMk/>
            <pc:sldMk cId="131830469" sldId="313"/>
            <ac:picMk id="4" creationId="{30C5AF3E-4AC6-4C01-B75D-08F0A9C06714}"/>
          </ac:picMkLst>
        </pc:picChg>
        <pc:cxnChg chg="mod">
          <ac:chgData name="Clarissa Cardoso Oesselmann" userId="b87c2a55-9b24-45ce-ae0e-222d3900d5d9" providerId="ADAL" clId="{E890F370-1FBE-4B3B-A354-1B8151283F02}" dt="2019-07-17T19:13:17.102" v="5650" actId="1582"/>
          <ac:cxnSpMkLst>
            <pc:docMk/>
            <pc:sldMk cId="131830469" sldId="313"/>
            <ac:cxnSpMk id="14" creationId="{FC4B34BC-9589-4989-9EAD-D6001555D7B3}"/>
          </ac:cxnSpMkLst>
        </pc:cxnChg>
        <pc:cxnChg chg="mod">
          <ac:chgData name="Clarissa Cardoso Oesselmann" userId="b87c2a55-9b24-45ce-ae0e-222d3900d5d9" providerId="ADAL" clId="{E890F370-1FBE-4B3B-A354-1B8151283F02}" dt="2019-07-17T19:13:17.102" v="5650" actId="1582"/>
          <ac:cxnSpMkLst>
            <pc:docMk/>
            <pc:sldMk cId="131830469" sldId="313"/>
            <ac:cxnSpMk id="28" creationId="{27390B73-4C35-4DA3-A7BB-EA26EEB7FC3F}"/>
          </ac:cxnSpMkLst>
        </pc:cxnChg>
        <pc:cxnChg chg="add mod">
          <ac:chgData name="Clarissa Cardoso Oesselmann" userId="b87c2a55-9b24-45ce-ae0e-222d3900d5d9" providerId="ADAL" clId="{E890F370-1FBE-4B3B-A354-1B8151283F02}" dt="2019-07-17T19:13:17.102" v="5650" actId="1582"/>
          <ac:cxnSpMkLst>
            <pc:docMk/>
            <pc:sldMk cId="131830469" sldId="313"/>
            <ac:cxnSpMk id="32" creationId="{48F2F512-1DAB-44DC-89C5-4ADB6B103913}"/>
          </ac:cxnSpMkLst>
        </pc:cxnChg>
      </pc:sldChg>
      <pc:sldChg chg="delSp modSp add ord">
        <pc:chgData name="Clarissa Cardoso Oesselmann" userId="b87c2a55-9b24-45ce-ae0e-222d3900d5d9" providerId="ADAL" clId="{E890F370-1FBE-4B3B-A354-1B8151283F02}" dt="2019-07-17T19:13:25.059" v="5651" actId="1582"/>
        <pc:sldMkLst>
          <pc:docMk/>
          <pc:sldMk cId="3380386248" sldId="314"/>
        </pc:sldMkLst>
        <pc:spChg chg="del">
          <ac:chgData name="Clarissa Cardoso Oesselmann" userId="b87c2a55-9b24-45ce-ae0e-222d3900d5d9" providerId="ADAL" clId="{E890F370-1FBE-4B3B-A354-1B8151283F02}" dt="2019-07-05T18:57:36.749" v="3818" actId="478"/>
          <ac:spMkLst>
            <pc:docMk/>
            <pc:sldMk cId="3380386248" sldId="314"/>
            <ac:spMk id="10" creationId="{C2CE6AC8-0B18-4C47-9D3F-67D0F4AB872C}"/>
          </ac:spMkLst>
        </pc:spChg>
        <pc:spChg chg="del">
          <ac:chgData name="Clarissa Cardoso Oesselmann" userId="b87c2a55-9b24-45ce-ae0e-222d3900d5d9" providerId="ADAL" clId="{E890F370-1FBE-4B3B-A354-1B8151283F02}" dt="2019-07-05T18:57:36.749" v="3818" actId="478"/>
          <ac:spMkLst>
            <pc:docMk/>
            <pc:sldMk cId="3380386248" sldId="314"/>
            <ac:spMk id="15" creationId="{68AB528E-8954-4ABE-B0E1-8E6F4FE44148}"/>
          </ac:spMkLst>
        </pc:spChg>
        <pc:spChg chg="mod">
          <ac:chgData name="Clarissa Cardoso Oesselmann" userId="b87c2a55-9b24-45ce-ae0e-222d3900d5d9" providerId="ADAL" clId="{E890F370-1FBE-4B3B-A354-1B8151283F02}" dt="2019-07-17T19:13:25.059" v="5651" actId="1582"/>
          <ac:spMkLst>
            <pc:docMk/>
            <pc:sldMk cId="3380386248" sldId="314"/>
            <ac:spMk id="27" creationId="{543DA265-31A3-4D47-B08D-FAA33928D3B3}"/>
          </ac:spMkLst>
        </pc:spChg>
        <pc:spChg chg="mod">
          <ac:chgData name="Clarissa Cardoso Oesselmann" userId="b87c2a55-9b24-45ce-ae0e-222d3900d5d9" providerId="ADAL" clId="{E890F370-1FBE-4B3B-A354-1B8151283F02}" dt="2019-07-17T19:13:25.059" v="5651" actId="1582"/>
          <ac:spMkLst>
            <pc:docMk/>
            <pc:sldMk cId="3380386248" sldId="314"/>
            <ac:spMk id="29" creationId="{CD49A39A-598B-4367-85FD-0D7646DD64D3}"/>
          </ac:spMkLst>
        </pc:spChg>
        <pc:cxnChg chg="del mod">
          <ac:chgData name="Clarissa Cardoso Oesselmann" userId="b87c2a55-9b24-45ce-ae0e-222d3900d5d9" providerId="ADAL" clId="{E890F370-1FBE-4B3B-A354-1B8151283F02}" dt="2019-07-05T18:57:36.749" v="3818" actId="478"/>
          <ac:cxnSpMkLst>
            <pc:docMk/>
            <pc:sldMk cId="3380386248" sldId="314"/>
            <ac:cxnSpMk id="14" creationId="{FC4B34BC-9589-4989-9EAD-D6001555D7B3}"/>
          </ac:cxnSpMkLst>
        </pc:cxnChg>
        <pc:cxnChg chg="mod">
          <ac:chgData name="Clarissa Cardoso Oesselmann" userId="b87c2a55-9b24-45ce-ae0e-222d3900d5d9" providerId="ADAL" clId="{E890F370-1FBE-4B3B-A354-1B8151283F02}" dt="2019-07-17T19:13:25.059" v="5651" actId="1582"/>
          <ac:cxnSpMkLst>
            <pc:docMk/>
            <pc:sldMk cId="3380386248" sldId="314"/>
            <ac:cxnSpMk id="28" creationId="{27390B73-4C35-4DA3-A7BB-EA26EEB7FC3F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3:35.074" v="5654" actId="1582"/>
        <pc:sldMkLst>
          <pc:docMk/>
          <pc:sldMk cId="1435258476" sldId="315"/>
        </pc:sldMkLst>
        <pc:spChg chg="mod">
          <ac:chgData name="Clarissa Cardoso Oesselmann" userId="b87c2a55-9b24-45ce-ae0e-222d3900d5d9" providerId="ADAL" clId="{E890F370-1FBE-4B3B-A354-1B8151283F02}" dt="2019-07-17T19:13:35.074" v="5654" actId="1582"/>
          <ac:spMkLst>
            <pc:docMk/>
            <pc:sldMk cId="1435258476" sldId="315"/>
            <ac:spMk id="27" creationId="{543DA265-31A3-4D47-B08D-FAA33928D3B3}"/>
          </ac:spMkLst>
        </pc:spChg>
        <pc:spChg chg="mod">
          <ac:chgData name="Clarissa Cardoso Oesselmann" userId="b87c2a55-9b24-45ce-ae0e-222d3900d5d9" providerId="ADAL" clId="{E890F370-1FBE-4B3B-A354-1B8151283F02}" dt="2019-07-17T19:13:35.074" v="5654" actId="1582"/>
          <ac:spMkLst>
            <pc:docMk/>
            <pc:sldMk cId="1435258476" sldId="315"/>
            <ac:spMk id="29" creationId="{CD49A39A-598B-4367-85FD-0D7646DD64D3}"/>
          </ac:spMkLst>
        </pc:spChg>
        <pc:picChg chg="del">
          <ac:chgData name="Clarissa Cardoso Oesselmann" userId="b87c2a55-9b24-45ce-ae0e-222d3900d5d9" providerId="ADAL" clId="{E890F370-1FBE-4B3B-A354-1B8151283F02}" dt="2019-07-05T18:58:55.965" v="3828" actId="478"/>
          <ac:picMkLst>
            <pc:docMk/>
            <pc:sldMk cId="1435258476" sldId="315"/>
            <ac:picMk id="3" creationId="{31A13A63-14CB-4FFF-8951-7DB676417C24}"/>
          </ac:picMkLst>
        </pc:picChg>
        <pc:picChg chg="add mod ord">
          <ac:chgData name="Clarissa Cardoso Oesselmann" userId="b87c2a55-9b24-45ce-ae0e-222d3900d5d9" providerId="ADAL" clId="{E890F370-1FBE-4B3B-A354-1B8151283F02}" dt="2019-07-17T19:13:29.064" v="5653" actId="1076"/>
          <ac:picMkLst>
            <pc:docMk/>
            <pc:sldMk cId="1435258476" sldId="315"/>
            <ac:picMk id="4" creationId="{641A95C4-0172-404F-AFA9-2232AA4C32C1}"/>
          </ac:picMkLst>
        </pc:picChg>
        <pc:cxnChg chg="mod">
          <ac:chgData name="Clarissa Cardoso Oesselmann" userId="b87c2a55-9b24-45ce-ae0e-222d3900d5d9" providerId="ADAL" clId="{E890F370-1FBE-4B3B-A354-1B8151283F02}" dt="2019-07-17T19:13:35.074" v="5654" actId="1582"/>
          <ac:cxnSpMkLst>
            <pc:docMk/>
            <pc:sldMk cId="1435258476" sldId="315"/>
            <ac:cxnSpMk id="28" creationId="{27390B73-4C35-4DA3-A7BB-EA26EEB7FC3F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3:41.996" v="5655" actId="1582"/>
        <pc:sldMkLst>
          <pc:docMk/>
          <pc:sldMk cId="951277457" sldId="316"/>
        </pc:sldMkLst>
        <pc:spChg chg="mod">
          <ac:chgData name="Clarissa Cardoso Oesselmann" userId="b87c2a55-9b24-45ce-ae0e-222d3900d5d9" providerId="ADAL" clId="{E890F370-1FBE-4B3B-A354-1B8151283F02}" dt="2019-07-17T19:13:41.996" v="5655" actId="1582"/>
          <ac:spMkLst>
            <pc:docMk/>
            <pc:sldMk cId="951277457" sldId="316"/>
            <ac:spMk id="27" creationId="{543DA265-31A3-4D47-B08D-FAA33928D3B3}"/>
          </ac:spMkLst>
        </pc:spChg>
        <pc:spChg chg="mod">
          <ac:chgData name="Clarissa Cardoso Oesselmann" userId="b87c2a55-9b24-45ce-ae0e-222d3900d5d9" providerId="ADAL" clId="{E890F370-1FBE-4B3B-A354-1B8151283F02}" dt="2019-07-17T19:13:41.996" v="5655" actId="1582"/>
          <ac:spMkLst>
            <pc:docMk/>
            <pc:sldMk cId="951277457" sldId="316"/>
            <ac:spMk id="29" creationId="{CD49A39A-598B-4367-85FD-0D7646DD64D3}"/>
          </ac:spMkLst>
        </pc:spChg>
        <pc:cxnChg chg="mod">
          <ac:chgData name="Clarissa Cardoso Oesselmann" userId="b87c2a55-9b24-45ce-ae0e-222d3900d5d9" providerId="ADAL" clId="{E890F370-1FBE-4B3B-A354-1B8151283F02}" dt="2019-07-17T19:13:41.996" v="5655" actId="1582"/>
          <ac:cxnSpMkLst>
            <pc:docMk/>
            <pc:sldMk cId="951277457" sldId="316"/>
            <ac:cxnSpMk id="28" creationId="{27390B73-4C35-4DA3-A7BB-EA26EEB7FC3F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3:49.251" v="5656" actId="1582"/>
        <pc:sldMkLst>
          <pc:docMk/>
          <pc:sldMk cId="218442937" sldId="317"/>
        </pc:sldMkLst>
        <pc:spChg chg="add 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15" creationId="{380F867B-CB4E-4BE4-B2C1-01A13D693D45}"/>
          </ac:spMkLst>
        </pc:spChg>
        <pc:spChg chg="add 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17" creationId="{85EDA35D-79FF-4395-98A4-99D70CBD175F}"/>
          </ac:spMkLst>
        </pc:spChg>
        <pc:spChg chg="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27" creationId="{543DA265-31A3-4D47-B08D-FAA33928D3B3}"/>
          </ac:spMkLst>
        </pc:spChg>
        <pc:spChg chg="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29" creationId="{CD49A39A-598B-4367-85FD-0D7646DD64D3}"/>
          </ac:spMkLst>
        </pc:spChg>
        <pc:spChg chg="add 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30" creationId="{5D8A5BFC-CE53-4078-8B3A-80E5C4FACD04}"/>
          </ac:spMkLst>
        </pc:spChg>
        <pc:spChg chg="add mod">
          <ac:chgData name="Clarissa Cardoso Oesselmann" userId="b87c2a55-9b24-45ce-ae0e-222d3900d5d9" providerId="ADAL" clId="{E890F370-1FBE-4B3B-A354-1B8151283F02}" dt="2019-07-17T19:13:49.251" v="5656" actId="1582"/>
          <ac:spMkLst>
            <pc:docMk/>
            <pc:sldMk cId="218442937" sldId="317"/>
            <ac:spMk id="32" creationId="{349F6E74-6D1B-4CD8-AA03-BA2BAC7D62DA}"/>
          </ac:spMkLst>
        </pc:spChg>
        <pc:picChg chg="del">
          <ac:chgData name="Clarissa Cardoso Oesselmann" userId="b87c2a55-9b24-45ce-ae0e-222d3900d5d9" providerId="ADAL" clId="{E890F370-1FBE-4B3B-A354-1B8151283F02}" dt="2019-07-05T19:06:44.918" v="3854" actId="478"/>
          <ac:picMkLst>
            <pc:docMk/>
            <pc:sldMk cId="218442937" sldId="317"/>
            <ac:picMk id="3" creationId="{31A13A63-14CB-4FFF-8951-7DB676417C24}"/>
          </ac:picMkLst>
        </pc:picChg>
        <pc:picChg chg="add mod ord">
          <ac:chgData name="Clarissa Cardoso Oesselmann" userId="b87c2a55-9b24-45ce-ae0e-222d3900d5d9" providerId="ADAL" clId="{E890F370-1FBE-4B3B-A354-1B8151283F02}" dt="2019-07-05T19:07:00.443" v="3856" actId="167"/>
          <ac:picMkLst>
            <pc:docMk/>
            <pc:sldMk cId="218442937" sldId="317"/>
            <ac:picMk id="4" creationId="{B6918FE5-6857-4A78-B86C-21EA74E08B57}"/>
          </ac:picMkLst>
        </pc:picChg>
        <pc:cxnChg chg="add mod">
          <ac:chgData name="Clarissa Cardoso Oesselmann" userId="b87c2a55-9b24-45ce-ae0e-222d3900d5d9" providerId="ADAL" clId="{E890F370-1FBE-4B3B-A354-1B8151283F02}" dt="2019-07-17T19:13:49.251" v="5656" actId="1582"/>
          <ac:cxnSpMkLst>
            <pc:docMk/>
            <pc:sldMk cId="218442937" sldId="317"/>
            <ac:cxnSpMk id="16" creationId="{B611338F-FDE1-428B-A47C-39129244DF84}"/>
          </ac:cxnSpMkLst>
        </pc:cxnChg>
        <pc:cxnChg chg="mod">
          <ac:chgData name="Clarissa Cardoso Oesselmann" userId="b87c2a55-9b24-45ce-ae0e-222d3900d5d9" providerId="ADAL" clId="{E890F370-1FBE-4B3B-A354-1B8151283F02}" dt="2019-07-17T19:13:49.251" v="5656" actId="1582"/>
          <ac:cxnSpMkLst>
            <pc:docMk/>
            <pc:sldMk cId="218442937" sldId="317"/>
            <ac:cxnSpMk id="28" creationId="{27390B73-4C35-4DA3-A7BB-EA26EEB7FC3F}"/>
          </ac:cxnSpMkLst>
        </pc:cxnChg>
        <pc:cxnChg chg="add mod">
          <ac:chgData name="Clarissa Cardoso Oesselmann" userId="b87c2a55-9b24-45ce-ae0e-222d3900d5d9" providerId="ADAL" clId="{E890F370-1FBE-4B3B-A354-1B8151283F02}" dt="2019-07-17T19:13:49.251" v="5656" actId="1582"/>
          <ac:cxnSpMkLst>
            <pc:docMk/>
            <pc:sldMk cId="218442937" sldId="317"/>
            <ac:cxnSpMk id="31" creationId="{4B373E12-DE77-4E4E-816D-C6B31AB7D6EB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3:57.602" v="5657" actId="1582"/>
        <pc:sldMkLst>
          <pc:docMk/>
          <pc:sldMk cId="3056443830" sldId="318"/>
        </pc:sldMkLst>
        <pc:spChg chg="mod">
          <ac:chgData name="Clarissa Cardoso Oesselmann" userId="b87c2a55-9b24-45ce-ae0e-222d3900d5d9" providerId="ADAL" clId="{E890F370-1FBE-4B3B-A354-1B8151283F02}" dt="2019-07-05T19:18:06.152" v="4380" actId="1076"/>
          <ac:spMkLst>
            <pc:docMk/>
            <pc:sldMk cId="3056443830" sldId="318"/>
            <ac:spMk id="15" creationId="{380F867B-CB4E-4BE4-B2C1-01A13D693D45}"/>
          </ac:spMkLst>
        </pc:spChg>
        <pc:spChg chg="mod">
          <ac:chgData name="Clarissa Cardoso Oesselmann" userId="b87c2a55-9b24-45ce-ae0e-222d3900d5d9" providerId="ADAL" clId="{E890F370-1FBE-4B3B-A354-1B8151283F02}" dt="2019-07-17T19:13:57.602" v="5657" actId="1582"/>
          <ac:spMkLst>
            <pc:docMk/>
            <pc:sldMk cId="3056443830" sldId="318"/>
            <ac:spMk id="17" creationId="{85EDA35D-79FF-4395-98A4-99D70CBD175F}"/>
          </ac:spMkLst>
        </pc:spChg>
        <pc:spChg chg="del">
          <ac:chgData name="Clarissa Cardoso Oesselmann" userId="b87c2a55-9b24-45ce-ae0e-222d3900d5d9" providerId="ADAL" clId="{E890F370-1FBE-4B3B-A354-1B8151283F02}" dt="2019-07-05T19:15:42.669" v="4365" actId="478"/>
          <ac:spMkLst>
            <pc:docMk/>
            <pc:sldMk cId="3056443830" sldId="318"/>
            <ac:spMk id="27" creationId="{543DA265-31A3-4D47-B08D-FAA33928D3B3}"/>
          </ac:spMkLst>
        </pc:spChg>
        <pc:spChg chg="del">
          <ac:chgData name="Clarissa Cardoso Oesselmann" userId="b87c2a55-9b24-45ce-ae0e-222d3900d5d9" providerId="ADAL" clId="{E890F370-1FBE-4B3B-A354-1B8151283F02}" dt="2019-07-05T19:15:44.556" v="4367" actId="478"/>
          <ac:spMkLst>
            <pc:docMk/>
            <pc:sldMk cId="3056443830" sldId="318"/>
            <ac:spMk id="29" creationId="{CD49A39A-598B-4367-85FD-0D7646DD64D3}"/>
          </ac:spMkLst>
        </pc:spChg>
        <pc:spChg chg="del mod">
          <ac:chgData name="Clarissa Cardoso Oesselmann" userId="b87c2a55-9b24-45ce-ae0e-222d3900d5d9" providerId="ADAL" clId="{E890F370-1FBE-4B3B-A354-1B8151283F02}" dt="2019-07-05T19:15:57.932" v="4376" actId="478"/>
          <ac:spMkLst>
            <pc:docMk/>
            <pc:sldMk cId="3056443830" sldId="318"/>
            <ac:spMk id="30" creationId="{5D8A5BFC-CE53-4078-8B3A-80E5C4FACD04}"/>
          </ac:spMkLst>
        </pc:spChg>
        <pc:spChg chg="del mod">
          <ac:chgData name="Clarissa Cardoso Oesselmann" userId="b87c2a55-9b24-45ce-ae0e-222d3900d5d9" providerId="ADAL" clId="{E890F370-1FBE-4B3B-A354-1B8151283F02}" dt="2019-07-05T19:15:56.189" v="4374" actId="478"/>
          <ac:spMkLst>
            <pc:docMk/>
            <pc:sldMk cId="3056443830" sldId="318"/>
            <ac:spMk id="32" creationId="{349F6E74-6D1B-4CD8-AA03-BA2BAC7D62DA}"/>
          </ac:spMkLst>
        </pc:spChg>
        <pc:spChg chg="add del mod">
          <ac:chgData name="Clarissa Cardoso Oesselmann" userId="b87c2a55-9b24-45ce-ae0e-222d3900d5d9" providerId="ADAL" clId="{E890F370-1FBE-4B3B-A354-1B8151283F02}" dt="2019-07-05T19:15:48.558" v="4368" actId="478"/>
          <ac:spMkLst>
            <pc:docMk/>
            <pc:sldMk cId="3056443830" sldId="318"/>
            <ac:spMk id="33" creationId="{213F9C08-BB69-4D25-A3B7-3E5E7A77DCC0}"/>
          </ac:spMkLst>
        </pc:spChg>
        <pc:spChg chg="add del mod">
          <ac:chgData name="Clarissa Cardoso Oesselmann" userId="b87c2a55-9b24-45ce-ae0e-222d3900d5d9" providerId="ADAL" clId="{E890F370-1FBE-4B3B-A354-1B8151283F02}" dt="2019-07-05T19:15:54.669" v="4373" actId="478"/>
          <ac:spMkLst>
            <pc:docMk/>
            <pc:sldMk cId="3056443830" sldId="318"/>
            <ac:spMk id="35" creationId="{09B0B513-34D3-4BB4-B937-BCCD9684CE9F}"/>
          </ac:spMkLst>
        </pc:spChg>
        <pc:picChg chg="add del mod">
          <ac:chgData name="Clarissa Cardoso Oesselmann" userId="b87c2a55-9b24-45ce-ae0e-222d3900d5d9" providerId="ADAL" clId="{E890F370-1FBE-4B3B-A354-1B8151283F02}" dt="2019-07-05T19:12:39.842" v="4150" actId="478"/>
          <ac:picMkLst>
            <pc:docMk/>
            <pc:sldMk cId="3056443830" sldId="318"/>
            <ac:picMk id="3" creationId="{C75BFC55-3297-42C0-9C22-9587902123F6}"/>
          </ac:picMkLst>
        </pc:picChg>
        <pc:picChg chg="del">
          <ac:chgData name="Clarissa Cardoso Oesselmann" userId="b87c2a55-9b24-45ce-ae0e-222d3900d5d9" providerId="ADAL" clId="{E890F370-1FBE-4B3B-A354-1B8151283F02}" dt="2019-07-05T19:12:20.145" v="4148" actId="478"/>
          <ac:picMkLst>
            <pc:docMk/>
            <pc:sldMk cId="3056443830" sldId="318"/>
            <ac:picMk id="4" creationId="{B6918FE5-6857-4A78-B86C-21EA74E08B57}"/>
          </ac:picMkLst>
        </pc:picChg>
        <pc:picChg chg="add del mod ord">
          <ac:chgData name="Clarissa Cardoso Oesselmann" userId="b87c2a55-9b24-45ce-ae0e-222d3900d5d9" providerId="ADAL" clId="{E890F370-1FBE-4B3B-A354-1B8151283F02}" dt="2019-07-05T19:17:47.579" v="4377" actId="478"/>
          <ac:picMkLst>
            <pc:docMk/>
            <pc:sldMk cId="3056443830" sldId="318"/>
            <ac:picMk id="6" creationId="{FDEE14E0-5895-4A1E-BD75-F7D838E39B6F}"/>
          </ac:picMkLst>
        </pc:picChg>
        <pc:picChg chg="add mod ord">
          <ac:chgData name="Clarissa Cardoso Oesselmann" userId="b87c2a55-9b24-45ce-ae0e-222d3900d5d9" providerId="ADAL" clId="{E890F370-1FBE-4B3B-A354-1B8151283F02}" dt="2019-07-05T19:18:02.161" v="4379" actId="167"/>
          <ac:picMkLst>
            <pc:docMk/>
            <pc:sldMk cId="3056443830" sldId="318"/>
            <ac:picMk id="26" creationId="{E5E348FB-7DA3-4D5D-8762-B7EEFEC87B84}"/>
          </ac:picMkLst>
        </pc:picChg>
        <pc:cxnChg chg="mod">
          <ac:chgData name="Clarissa Cardoso Oesselmann" userId="b87c2a55-9b24-45ce-ae0e-222d3900d5d9" providerId="ADAL" clId="{E890F370-1FBE-4B3B-A354-1B8151283F02}" dt="2019-07-17T19:13:57.602" v="5657" actId="1582"/>
          <ac:cxnSpMkLst>
            <pc:docMk/>
            <pc:sldMk cId="3056443830" sldId="318"/>
            <ac:cxnSpMk id="16" creationId="{B611338F-FDE1-428B-A47C-39129244DF84}"/>
          </ac:cxnSpMkLst>
        </pc:cxnChg>
        <pc:cxnChg chg="del mod">
          <ac:chgData name="Clarissa Cardoso Oesselmann" userId="b87c2a55-9b24-45ce-ae0e-222d3900d5d9" providerId="ADAL" clId="{E890F370-1FBE-4B3B-A354-1B8151283F02}" dt="2019-07-05T19:15:43.852" v="4366" actId="478"/>
          <ac:cxnSpMkLst>
            <pc:docMk/>
            <pc:sldMk cId="3056443830" sldId="318"/>
            <ac:cxnSpMk id="28" creationId="{27390B73-4C35-4DA3-A7BB-EA26EEB7FC3F}"/>
          </ac:cxnSpMkLst>
        </pc:cxnChg>
        <pc:cxnChg chg="del mod">
          <ac:chgData name="Clarissa Cardoso Oesselmann" userId="b87c2a55-9b24-45ce-ae0e-222d3900d5d9" providerId="ADAL" clId="{E890F370-1FBE-4B3B-A354-1B8151283F02}" dt="2019-07-05T19:15:50.764" v="4370" actId="478"/>
          <ac:cxnSpMkLst>
            <pc:docMk/>
            <pc:sldMk cId="3056443830" sldId="318"/>
            <ac:cxnSpMk id="31" creationId="{4B373E12-DE77-4E4E-816D-C6B31AB7D6EB}"/>
          </ac:cxnSpMkLst>
        </pc:cxnChg>
        <pc:cxnChg chg="add del mod">
          <ac:chgData name="Clarissa Cardoso Oesselmann" userId="b87c2a55-9b24-45ce-ae0e-222d3900d5d9" providerId="ADAL" clId="{E890F370-1FBE-4B3B-A354-1B8151283F02}" dt="2019-07-05T19:15:49.868" v="4369" actId="478"/>
          <ac:cxnSpMkLst>
            <pc:docMk/>
            <pc:sldMk cId="3056443830" sldId="318"/>
            <ac:cxnSpMk id="34" creationId="{57A6AEFB-669B-4FF8-852C-26E6AB516093}"/>
          </ac:cxnSpMkLst>
        </pc:cxnChg>
      </pc:sldChg>
      <pc:sldChg chg="modSp add">
        <pc:chgData name="Clarissa Cardoso Oesselmann" userId="b87c2a55-9b24-45ce-ae0e-222d3900d5d9" providerId="ADAL" clId="{E890F370-1FBE-4B3B-A354-1B8151283F02}" dt="2019-07-17T19:14:08.198" v="5658" actId="1582"/>
        <pc:sldMkLst>
          <pc:docMk/>
          <pc:sldMk cId="1903684808" sldId="319"/>
        </pc:sldMkLst>
        <pc:spChg chg="mod">
          <ac:chgData name="Clarissa Cardoso Oesselmann" userId="b87c2a55-9b24-45ce-ae0e-222d3900d5d9" providerId="ADAL" clId="{E890F370-1FBE-4B3B-A354-1B8151283F02}" dt="2019-07-17T19:14:08.198" v="5658" actId="1582"/>
          <ac:spMkLst>
            <pc:docMk/>
            <pc:sldMk cId="1903684808" sldId="319"/>
            <ac:spMk id="15" creationId="{380F867B-CB4E-4BE4-B2C1-01A13D693D45}"/>
          </ac:spMkLst>
        </pc:spChg>
        <pc:spChg chg="mod">
          <ac:chgData name="Clarissa Cardoso Oesselmann" userId="b87c2a55-9b24-45ce-ae0e-222d3900d5d9" providerId="ADAL" clId="{E890F370-1FBE-4B3B-A354-1B8151283F02}" dt="2019-07-17T19:14:08.198" v="5658" actId="1582"/>
          <ac:spMkLst>
            <pc:docMk/>
            <pc:sldMk cId="1903684808" sldId="319"/>
            <ac:spMk id="17" creationId="{85EDA35D-79FF-4395-98A4-99D70CBD175F}"/>
          </ac:spMkLst>
        </pc:spChg>
        <pc:cxnChg chg="mod">
          <ac:chgData name="Clarissa Cardoso Oesselmann" userId="b87c2a55-9b24-45ce-ae0e-222d3900d5d9" providerId="ADAL" clId="{E890F370-1FBE-4B3B-A354-1B8151283F02}" dt="2019-07-17T19:14:08.198" v="5658" actId="1582"/>
          <ac:cxnSpMkLst>
            <pc:docMk/>
            <pc:sldMk cId="1903684808" sldId="319"/>
            <ac:cxnSpMk id="16" creationId="{B611338F-FDE1-428B-A47C-39129244DF84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4:15.651" v="5659" actId="1582"/>
        <pc:sldMkLst>
          <pc:docMk/>
          <pc:sldMk cId="2351940576" sldId="320"/>
        </pc:sldMkLst>
        <pc:spChg chg="mod">
          <ac:chgData name="Clarissa Cardoso Oesselmann" userId="b87c2a55-9b24-45ce-ae0e-222d3900d5d9" providerId="ADAL" clId="{E890F370-1FBE-4B3B-A354-1B8151283F02}" dt="2019-07-17T19:14:15.651" v="5659" actId="1582"/>
          <ac:spMkLst>
            <pc:docMk/>
            <pc:sldMk cId="2351940576" sldId="320"/>
            <ac:spMk id="15" creationId="{380F867B-CB4E-4BE4-B2C1-01A13D693D45}"/>
          </ac:spMkLst>
        </pc:spChg>
        <pc:spChg chg="mod">
          <ac:chgData name="Clarissa Cardoso Oesselmann" userId="b87c2a55-9b24-45ce-ae0e-222d3900d5d9" providerId="ADAL" clId="{E890F370-1FBE-4B3B-A354-1B8151283F02}" dt="2019-07-17T19:14:15.651" v="5659" actId="1582"/>
          <ac:spMkLst>
            <pc:docMk/>
            <pc:sldMk cId="2351940576" sldId="320"/>
            <ac:spMk id="17" creationId="{85EDA35D-79FF-4395-98A4-99D70CBD175F}"/>
          </ac:spMkLst>
        </pc:spChg>
        <pc:picChg chg="add mod ord">
          <ac:chgData name="Clarissa Cardoso Oesselmann" userId="b87c2a55-9b24-45ce-ae0e-222d3900d5d9" providerId="ADAL" clId="{E890F370-1FBE-4B3B-A354-1B8151283F02}" dt="2019-07-05T19:19:44.616" v="4417" actId="167"/>
          <ac:picMkLst>
            <pc:docMk/>
            <pc:sldMk cId="2351940576" sldId="320"/>
            <ac:picMk id="3" creationId="{AEA0CDD6-21B8-49E1-98A3-E2F70689E8C4}"/>
          </ac:picMkLst>
        </pc:picChg>
        <pc:picChg chg="del">
          <ac:chgData name="Clarissa Cardoso Oesselmann" userId="b87c2a55-9b24-45ce-ae0e-222d3900d5d9" providerId="ADAL" clId="{E890F370-1FBE-4B3B-A354-1B8151283F02}" dt="2019-07-05T19:19:29.161" v="4415" actId="478"/>
          <ac:picMkLst>
            <pc:docMk/>
            <pc:sldMk cId="2351940576" sldId="320"/>
            <ac:picMk id="26" creationId="{E5E348FB-7DA3-4D5D-8762-B7EEFEC87B84}"/>
          </ac:picMkLst>
        </pc:picChg>
        <pc:cxnChg chg="mod">
          <ac:chgData name="Clarissa Cardoso Oesselmann" userId="b87c2a55-9b24-45ce-ae0e-222d3900d5d9" providerId="ADAL" clId="{E890F370-1FBE-4B3B-A354-1B8151283F02}" dt="2019-07-17T19:14:15.651" v="5659" actId="1582"/>
          <ac:cxnSpMkLst>
            <pc:docMk/>
            <pc:sldMk cId="2351940576" sldId="320"/>
            <ac:cxnSpMk id="16" creationId="{B611338F-FDE1-428B-A47C-39129244DF84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4:23.825" v="5660" actId="1582"/>
        <pc:sldMkLst>
          <pc:docMk/>
          <pc:sldMk cId="3733036091" sldId="321"/>
        </pc:sldMkLst>
        <pc:spChg chg="add mod">
          <ac:chgData name="Clarissa Cardoso Oesselmann" userId="b87c2a55-9b24-45ce-ae0e-222d3900d5d9" providerId="ADAL" clId="{E890F370-1FBE-4B3B-A354-1B8151283F02}" dt="2019-07-17T19:14:23.825" v="5660" actId="1582"/>
          <ac:spMkLst>
            <pc:docMk/>
            <pc:sldMk cId="3733036091" sldId="321"/>
            <ac:spMk id="9" creationId="{2F9E48CD-381A-4BA5-A88F-A939F198E654}"/>
          </ac:spMkLst>
        </pc:spChg>
        <pc:spChg chg="add mod">
          <ac:chgData name="Clarissa Cardoso Oesselmann" userId="b87c2a55-9b24-45ce-ae0e-222d3900d5d9" providerId="ADAL" clId="{E890F370-1FBE-4B3B-A354-1B8151283F02}" dt="2019-07-17T19:14:23.825" v="5660" actId="1582"/>
          <ac:spMkLst>
            <pc:docMk/>
            <pc:sldMk cId="3733036091" sldId="321"/>
            <ac:spMk id="11" creationId="{F3F75F77-CC19-4F22-8A0C-1E34E74F3346}"/>
          </ac:spMkLst>
        </pc:spChg>
        <pc:spChg chg="del">
          <ac:chgData name="Clarissa Cardoso Oesselmann" userId="b87c2a55-9b24-45ce-ae0e-222d3900d5d9" providerId="ADAL" clId="{E890F370-1FBE-4B3B-A354-1B8151283F02}" dt="2019-07-05T19:21:11.415" v="4521" actId="478"/>
          <ac:spMkLst>
            <pc:docMk/>
            <pc:sldMk cId="3733036091" sldId="321"/>
            <ac:spMk id="15" creationId="{380F867B-CB4E-4BE4-B2C1-01A13D693D45}"/>
          </ac:spMkLst>
        </pc:spChg>
        <pc:spChg chg="del">
          <ac:chgData name="Clarissa Cardoso Oesselmann" userId="b87c2a55-9b24-45ce-ae0e-222d3900d5d9" providerId="ADAL" clId="{E890F370-1FBE-4B3B-A354-1B8151283F02}" dt="2019-07-05T19:21:11.415" v="4521" actId="478"/>
          <ac:spMkLst>
            <pc:docMk/>
            <pc:sldMk cId="3733036091" sldId="321"/>
            <ac:spMk id="17" creationId="{85EDA35D-79FF-4395-98A4-99D70CBD175F}"/>
          </ac:spMkLst>
        </pc:spChg>
        <pc:spChg chg="add mod">
          <ac:chgData name="Clarissa Cardoso Oesselmann" userId="b87c2a55-9b24-45ce-ae0e-222d3900d5d9" providerId="ADAL" clId="{E890F370-1FBE-4B3B-A354-1B8151283F02}" dt="2019-07-17T19:14:23.825" v="5660" actId="1582"/>
          <ac:spMkLst>
            <pc:docMk/>
            <pc:sldMk cId="3733036091" sldId="321"/>
            <ac:spMk id="18" creationId="{7C01CAA0-E2A6-4656-81F3-9243B1E7B3D0}"/>
          </ac:spMkLst>
        </pc:spChg>
        <pc:spChg chg="add mod">
          <ac:chgData name="Clarissa Cardoso Oesselmann" userId="b87c2a55-9b24-45ce-ae0e-222d3900d5d9" providerId="ADAL" clId="{E890F370-1FBE-4B3B-A354-1B8151283F02}" dt="2019-07-17T19:14:23.825" v="5660" actId="1582"/>
          <ac:spMkLst>
            <pc:docMk/>
            <pc:sldMk cId="3733036091" sldId="321"/>
            <ac:spMk id="20" creationId="{A4945480-B1F5-4E5E-AD1C-EA785E1B4B9E}"/>
          </ac:spMkLst>
        </pc:spChg>
        <pc:picChg chg="del">
          <ac:chgData name="Clarissa Cardoso Oesselmann" userId="b87c2a55-9b24-45ce-ae0e-222d3900d5d9" providerId="ADAL" clId="{E890F370-1FBE-4B3B-A354-1B8151283F02}" dt="2019-07-05T19:20:52.104" v="4518" actId="478"/>
          <ac:picMkLst>
            <pc:docMk/>
            <pc:sldMk cId="3733036091" sldId="321"/>
            <ac:picMk id="3" creationId="{AEA0CDD6-21B8-49E1-98A3-E2F70689E8C4}"/>
          </ac:picMkLst>
        </pc:picChg>
        <pc:picChg chg="add mod ord">
          <ac:chgData name="Clarissa Cardoso Oesselmann" userId="b87c2a55-9b24-45ce-ae0e-222d3900d5d9" providerId="ADAL" clId="{E890F370-1FBE-4B3B-A354-1B8151283F02}" dt="2019-07-05T19:22:37.796" v="4539" actId="1076"/>
          <ac:picMkLst>
            <pc:docMk/>
            <pc:sldMk cId="3733036091" sldId="321"/>
            <ac:picMk id="4" creationId="{132B61C4-E6C3-4498-A873-1646912F2D78}"/>
          </ac:picMkLst>
        </pc:picChg>
        <pc:cxnChg chg="add mod">
          <ac:chgData name="Clarissa Cardoso Oesselmann" userId="b87c2a55-9b24-45ce-ae0e-222d3900d5d9" providerId="ADAL" clId="{E890F370-1FBE-4B3B-A354-1B8151283F02}" dt="2019-07-17T19:14:23.825" v="5660" actId="1582"/>
          <ac:cxnSpMkLst>
            <pc:docMk/>
            <pc:sldMk cId="3733036091" sldId="321"/>
            <ac:cxnSpMk id="10" creationId="{CE20F399-CF6C-4027-A889-51C675AB9E14}"/>
          </ac:cxnSpMkLst>
        </pc:cxnChg>
        <pc:cxnChg chg="del mod">
          <ac:chgData name="Clarissa Cardoso Oesselmann" userId="b87c2a55-9b24-45ce-ae0e-222d3900d5d9" providerId="ADAL" clId="{E890F370-1FBE-4B3B-A354-1B8151283F02}" dt="2019-07-05T19:21:11.415" v="4521" actId="478"/>
          <ac:cxnSpMkLst>
            <pc:docMk/>
            <pc:sldMk cId="3733036091" sldId="321"/>
            <ac:cxnSpMk id="16" creationId="{B611338F-FDE1-428B-A47C-39129244DF84}"/>
          </ac:cxnSpMkLst>
        </pc:cxnChg>
        <pc:cxnChg chg="add mod">
          <ac:chgData name="Clarissa Cardoso Oesselmann" userId="b87c2a55-9b24-45ce-ae0e-222d3900d5d9" providerId="ADAL" clId="{E890F370-1FBE-4B3B-A354-1B8151283F02}" dt="2019-07-17T19:14:23.825" v="5660" actId="1582"/>
          <ac:cxnSpMkLst>
            <pc:docMk/>
            <pc:sldMk cId="3733036091" sldId="321"/>
            <ac:cxnSpMk id="19" creationId="{4E8E2F64-19B1-44AA-BDD8-0DC748A16393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5:05.659" v="5665" actId="1037"/>
        <pc:sldMkLst>
          <pc:docMk/>
          <pc:sldMk cId="1046790526" sldId="322"/>
        </pc:sldMkLst>
        <pc:spChg chg="add del mod">
          <ac:chgData name="Clarissa Cardoso Oesselmann" userId="b87c2a55-9b24-45ce-ae0e-222d3900d5d9" providerId="ADAL" clId="{E890F370-1FBE-4B3B-A354-1B8151283F02}" dt="2019-07-08T12:33:51.965" v="4580" actId="478"/>
          <ac:spMkLst>
            <pc:docMk/>
            <pc:sldMk cId="1046790526" sldId="322"/>
            <ac:spMk id="5" creationId="{73EE4731-918B-46FB-A992-9F2046257F0A}"/>
          </ac:spMkLst>
        </pc:spChg>
        <pc:spChg chg="del mod">
          <ac:chgData name="Clarissa Cardoso Oesselmann" userId="b87c2a55-9b24-45ce-ae0e-222d3900d5d9" providerId="ADAL" clId="{E890F370-1FBE-4B3B-A354-1B8151283F02}" dt="2019-07-08T12:33:43.888" v="4577" actId="478"/>
          <ac:spMkLst>
            <pc:docMk/>
            <pc:sldMk cId="1046790526" sldId="322"/>
            <ac:spMk id="7" creationId="{3FB8A07E-0F22-4EDD-990B-5CCA281CEC13}"/>
          </ac:spMkLst>
        </pc:spChg>
        <pc:spChg chg="add mod">
          <ac:chgData name="Clarissa Cardoso Oesselmann" userId="b87c2a55-9b24-45ce-ae0e-222d3900d5d9" providerId="ADAL" clId="{E890F370-1FBE-4B3B-A354-1B8151283F02}" dt="2019-07-08T12:42:40.337" v="4827" actId="20577"/>
          <ac:spMkLst>
            <pc:docMk/>
            <pc:sldMk cId="1046790526" sldId="322"/>
            <ac:spMk id="9" creationId="{0752D418-5026-4BA5-9B6E-4405D534F376}"/>
          </ac:spMkLst>
        </pc:spChg>
        <pc:spChg chg="del">
          <ac:chgData name="Clarissa Cardoso Oesselmann" userId="b87c2a55-9b24-45ce-ae0e-222d3900d5d9" providerId="ADAL" clId="{E890F370-1FBE-4B3B-A354-1B8151283F02}" dt="2019-07-08T12:33:45.964" v="4579" actId="478"/>
          <ac:spMkLst>
            <pc:docMk/>
            <pc:sldMk cId="1046790526" sldId="322"/>
            <ac:spMk id="10" creationId="{EC1CDDEC-D7C4-48FA-B5AD-90535A976CB4}"/>
          </ac:spMkLst>
        </pc:spChg>
        <pc:spChg chg="add mod">
          <ac:chgData name="Clarissa Cardoso Oesselmann" userId="b87c2a55-9b24-45ce-ae0e-222d3900d5d9" providerId="ADAL" clId="{E890F370-1FBE-4B3B-A354-1B8151283F02}" dt="2019-07-17T19:15:05.659" v="5665" actId="1037"/>
          <ac:spMkLst>
            <pc:docMk/>
            <pc:sldMk cId="1046790526" sldId="322"/>
            <ac:spMk id="12" creationId="{AF6DB0F5-0289-4FA9-9B5B-5EBD535DC484}"/>
          </ac:spMkLst>
        </pc:spChg>
        <pc:spChg chg="add mod">
          <ac:chgData name="Clarissa Cardoso Oesselmann" userId="b87c2a55-9b24-45ce-ae0e-222d3900d5d9" providerId="ADAL" clId="{E890F370-1FBE-4B3B-A354-1B8151283F02}" dt="2019-07-17T19:14:55.735" v="5662" actId="1582"/>
          <ac:spMkLst>
            <pc:docMk/>
            <pc:sldMk cId="1046790526" sldId="322"/>
            <ac:spMk id="14" creationId="{F136FD16-19E0-4169-A1D6-D4F93542973A}"/>
          </ac:spMkLst>
        </pc:spChg>
        <pc:spChg chg="add mod">
          <ac:chgData name="Clarissa Cardoso Oesselmann" userId="b87c2a55-9b24-45ce-ae0e-222d3900d5d9" providerId="ADAL" clId="{E890F370-1FBE-4B3B-A354-1B8151283F02}" dt="2019-07-17T19:14:55.735" v="5662" actId="1582"/>
          <ac:spMkLst>
            <pc:docMk/>
            <pc:sldMk cId="1046790526" sldId="322"/>
            <ac:spMk id="16" creationId="{DC92A30E-3888-4A29-B613-16354B767561}"/>
          </ac:spMkLst>
        </pc:spChg>
        <pc:spChg chg="add mod">
          <ac:chgData name="Clarissa Cardoso Oesselmann" userId="b87c2a55-9b24-45ce-ae0e-222d3900d5d9" providerId="ADAL" clId="{E890F370-1FBE-4B3B-A354-1B8151283F02}" dt="2019-07-17T19:14:55.735" v="5662" actId="1582"/>
          <ac:spMkLst>
            <pc:docMk/>
            <pc:sldMk cId="1046790526" sldId="322"/>
            <ac:spMk id="28" creationId="{82324466-896C-4D45-BE2F-4744B1D8BE18}"/>
          </ac:spMkLst>
        </pc:spChg>
        <pc:spChg chg="add mod">
          <ac:chgData name="Clarissa Cardoso Oesselmann" userId="b87c2a55-9b24-45ce-ae0e-222d3900d5d9" providerId="ADAL" clId="{E890F370-1FBE-4B3B-A354-1B8151283F02}" dt="2019-07-17T19:14:55.735" v="5662" actId="1582"/>
          <ac:spMkLst>
            <pc:docMk/>
            <pc:sldMk cId="1046790526" sldId="322"/>
            <ac:spMk id="30" creationId="{D33E3719-2CB6-4F2E-AE37-C58E5C7F062C}"/>
          </ac:spMkLst>
        </pc:spChg>
        <pc:spChg chg="mod">
          <ac:chgData name="Clarissa Cardoso Oesselmann" userId="b87c2a55-9b24-45ce-ae0e-222d3900d5d9" providerId="ADAL" clId="{E890F370-1FBE-4B3B-A354-1B8151283F02}" dt="2019-07-08T12:40:50.148" v="4730" actId="20577"/>
          <ac:spMkLst>
            <pc:docMk/>
            <pc:sldMk cId="1046790526" sldId="322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8T12:33:59.634" v="4583" actId="1076"/>
          <ac:picMkLst>
            <pc:docMk/>
            <pc:sldMk cId="1046790526" sldId="322"/>
            <ac:picMk id="3" creationId="{FCA21925-CD76-42EC-9860-023651C0B415}"/>
          </ac:picMkLst>
        </pc:picChg>
        <pc:picChg chg="del">
          <ac:chgData name="Clarissa Cardoso Oesselmann" userId="b87c2a55-9b24-45ce-ae0e-222d3900d5d9" providerId="ADAL" clId="{E890F370-1FBE-4B3B-A354-1B8151283F02}" dt="2019-07-08T12:32:35.184" v="4572" actId="478"/>
          <ac:picMkLst>
            <pc:docMk/>
            <pc:sldMk cId="1046790526" sldId="322"/>
            <ac:picMk id="13" creationId="{0182F61B-F573-453F-9111-07719AAB90BB}"/>
          </ac:picMkLst>
        </pc:picChg>
        <pc:cxnChg chg="del mod">
          <ac:chgData name="Clarissa Cardoso Oesselmann" userId="b87c2a55-9b24-45ce-ae0e-222d3900d5d9" providerId="ADAL" clId="{E890F370-1FBE-4B3B-A354-1B8151283F02}" dt="2019-07-08T12:33:44.828" v="4578" actId="478"/>
          <ac:cxnSpMkLst>
            <pc:docMk/>
            <pc:sldMk cId="1046790526" sldId="322"/>
            <ac:cxnSpMk id="8" creationId="{7FBF0D06-C567-4932-8CF2-A07C6EB63EFF}"/>
          </ac:cxnSpMkLst>
        </pc:cxnChg>
        <pc:cxnChg chg="add mod">
          <ac:chgData name="Clarissa Cardoso Oesselmann" userId="b87c2a55-9b24-45ce-ae0e-222d3900d5d9" providerId="ADAL" clId="{E890F370-1FBE-4B3B-A354-1B8151283F02}" dt="2019-07-17T19:15:05.659" v="5665" actId="1037"/>
          <ac:cxnSpMkLst>
            <pc:docMk/>
            <pc:sldMk cId="1046790526" sldId="322"/>
            <ac:cxnSpMk id="11" creationId="{4F5B07C4-DF76-4CF2-8764-3B8BAB7D902C}"/>
          </ac:cxnSpMkLst>
        </pc:cxnChg>
        <pc:cxnChg chg="add mod">
          <ac:chgData name="Clarissa Cardoso Oesselmann" userId="b87c2a55-9b24-45ce-ae0e-222d3900d5d9" providerId="ADAL" clId="{E890F370-1FBE-4B3B-A354-1B8151283F02}" dt="2019-07-17T19:14:55.735" v="5662" actId="1582"/>
          <ac:cxnSpMkLst>
            <pc:docMk/>
            <pc:sldMk cId="1046790526" sldId="322"/>
            <ac:cxnSpMk id="15" creationId="{29427595-62A9-4880-BCEF-92FA8EC75776}"/>
          </ac:cxnSpMkLst>
        </pc:cxnChg>
        <pc:cxnChg chg="add mod">
          <ac:chgData name="Clarissa Cardoso Oesselmann" userId="b87c2a55-9b24-45ce-ae0e-222d3900d5d9" providerId="ADAL" clId="{E890F370-1FBE-4B3B-A354-1B8151283F02}" dt="2019-07-17T19:14:55.735" v="5662" actId="1582"/>
          <ac:cxnSpMkLst>
            <pc:docMk/>
            <pc:sldMk cId="1046790526" sldId="322"/>
            <ac:cxnSpMk id="29" creationId="{497E6162-7E93-4528-B022-18BD9B89A2B7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5:23.835" v="5666" actId="1582"/>
        <pc:sldMkLst>
          <pc:docMk/>
          <pc:sldMk cId="1154016062" sldId="323"/>
        </pc:sldMkLst>
        <pc:spChg chg="mod">
          <ac:chgData name="Clarissa Cardoso Oesselmann" userId="b87c2a55-9b24-45ce-ae0e-222d3900d5d9" providerId="ADAL" clId="{E890F370-1FBE-4B3B-A354-1B8151283F02}" dt="2019-07-17T19:15:23.835" v="5666" actId="1582"/>
          <ac:spMkLst>
            <pc:docMk/>
            <pc:sldMk cId="1154016062" sldId="323"/>
            <ac:spMk id="9" creationId="{0752D418-5026-4BA5-9B6E-4405D534F376}"/>
          </ac:spMkLst>
        </pc:spChg>
        <pc:spChg chg="mod">
          <ac:chgData name="Clarissa Cardoso Oesselmann" userId="b87c2a55-9b24-45ce-ae0e-222d3900d5d9" providerId="ADAL" clId="{E890F370-1FBE-4B3B-A354-1B8151283F02}" dt="2019-07-17T19:15:23.835" v="5666" actId="1582"/>
          <ac:spMkLst>
            <pc:docMk/>
            <pc:sldMk cId="1154016062" sldId="323"/>
            <ac:spMk id="12" creationId="{AF6DB0F5-0289-4FA9-9B5B-5EBD535DC484}"/>
          </ac:spMkLst>
        </pc:spChg>
        <pc:spChg chg="mod">
          <ac:chgData name="Clarissa Cardoso Oesselmann" userId="b87c2a55-9b24-45ce-ae0e-222d3900d5d9" providerId="ADAL" clId="{E890F370-1FBE-4B3B-A354-1B8151283F02}" dt="2019-07-17T19:15:23.835" v="5666" actId="1582"/>
          <ac:spMkLst>
            <pc:docMk/>
            <pc:sldMk cId="1154016062" sldId="323"/>
            <ac:spMk id="14" creationId="{F136FD16-19E0-4169-A1D6-D4F93542973A}"/>
          </ac:spMkLst>
        </pc:spChg>
        <pc:spChg chg="mod">
          <ac:chgData name="Clarissa Cardoso Oesselmann" userId="b87c2a55-9b24-45ce-ae0e-222d3900d5d9" providerId="ADAL" clId="{E890F370-1FBE-4B3B-A354-1B8151283F02}" dt="2019-07-17T19:15:23.835" v="5666" actId="1582"/>
          <ac:spMkLst>
            <pc:docMk/>
            <pc:sldMk cId="1154016062" sldId="323"/>
            <ac:spMk id="16" creationId="{DC92A30E-3888-4A29-B613-16354B767561}"/>
          </ac:spMkLst>
        </pc:spChg>
        <pc:spChg chg="del">
          <ac:chgData name="Clarissa Cardoso Oesselmann" userId="b87c2a55-9b24-45ce-ae0e-222d3900d5d9" providerId="ADAL" clId="{E890F370-1FBE-4B3B-A354-1B8151283F02}" dt="2019-07-08T12:37:12.952" v="4637" actId="478"/>
          <ac:spMkLst>
            <pc:docMk/>
            <pc:sldMk cId="1154016062" sldId="323"/>
            <ac:spMk id="28" creationId="{82324466-896C-4D45-BE2F-4744B1D8BE18}"/>
          </ac:spMkLst>
        </pc:spChg>
        <pc:spChg chg="del">
          <ac:chgData name="Clarissa Cardoso Oesselmann" userId="b87c2a55-9b24-45ce-ae0e-222d3900d5d9" providerId="ADAL" clId="{E890F370-1FBE-4B3B-A354-1B8151283F02}" dt="2019-07-08T12:37:12.952" v="4637" actId="478"/>
          <ac:spMkLst>
            <pc:docMk/>
            <pc:sldMk cId="1154016062" sldId="323"/>
            <ac:spMk id="30" creationId="{D33E3719-2CB6-4F2E-AE37-C58E5C7F062C}"/>
          </ac:spMkLst>
        </pc:spChg>
        <pc:spChg chg="mod">
          <ac:chgData name="Clarissa Cardoso Oesselmann" userId="b87c2a55-9b24-45ce-ae0e-222d3900d5d9" providerId="ADAL" clId="{E890F370-1FBE-4B3B-A354-1B8151283F02}" dt="2019-07-08T12:40:56.802" v="4748" actId="20577"/>
          <ac:spMkLst>
            <pc:docMk/>
            <pc:sldMk cId="1154016062" sldId="323"/>
            <ac:spMk id="114" creationId="{00000000-0000-0000-0000-000000000000}"/>
          </ac:spMkLst>
        </pc:spChg>
        <pc:picChg chg="del">
          <ac:chgData name="Clarissa Cardoso Oesselmann" userId="b87c2a55-9b24-45ce-ae0e-222d3900d5d9" providerId="ADAL" clId="{E890F370-1FBE-4B3B-A354-1B8151283F02}" dt="2019-07-08T12:36:28.970" v="4627" actId="478"/>
          <ac:picMkLst>
            <pc:docMk/>
            <pc:sldMk cId="1154016062" sldId="323"/>
            <ac:picMk id="3" creationId="{FCA21925-CD76-42EC-9860-023651C0B415}"/>
          </ac:picMkLst>
        </pc:picChg>
        <pc:picChg chg="add mod ord">
          <ac:chgData name="Clarissa Cardoso Oesselmann" userId="b87c2a55-9b24-45ce-ae0e-222d3900d5d9" providerId="ADAL" clId="{E890F370-1FBE-4B3B-A354-1B8151283F02}" dt="2019-07-08T12:37:00.215" v="4634" actId="1076"/>
          <ac:picMkLst>
            <pc:docMk/>
            <pc:sldMk cId="1154016062" sldId="323"/>
            <ac:picMk id="4" creationId="{BDF57CDF-9EAA-4EDF-9691-EC2648C71280}"/>
          </ac:picMkLst>
        </pc:picChg>
        <pc:cxnChg chg="mod">
          <ac:chgData name="Clarissa Cardoso Oesselmann" userId="b87c2a55-9b24-45ce-ae0e-222d3900d5d9" providerId="ADAL" clId="{E890F370-1FBE-4B3B-A354-1B8151283F02}" dt="2019-07-17T19:15:23.835" v="5666" actId="1582"/>
          <ac:cxnSpMkLst>
            <pc:docMk/>
            <pc:sldMk cId="1154016062" sldId="323"/>
            <ac:cxnSpMk id="11" creationId="{4F5B07C4-DF76-4CF2-8764-3B8BAB7D902C}"/>
          </ac:cxnSpMkLst>
        </pc:cxnChg>
        <pc:cxnChg chg="mod">
          <ac:chgData name="Clarissa Cardoso Oesselmann" userId="b87c2a55-9b24-45ce-ae0e-222d3900d5d9" providerId="ADAL" clId="{E890F370-1FBE-4B3B-A354-1B8151283F02}" dt="2019-07-17T19:15:23.835" v="5666" actId="1582"/>
          <ac:cxnSpMkLst>
            <pc:docMk/>
            <pc:sldMk cId="1154016062" sldId="323"/>
            <ac:cxnSpMk id="15" creationId="{29427595-62A9-4880-BCEF-92FA8EC75776}"/>
          </ac:cxnSpMkLst>
        </pc:cxnChg>
        <pc:cxnChg chg="del mod">
          <ac:chgData name="Clarissa Cardoso Oesselmann" userId="b87c2a55-9b24-45ce-ae0e-222d3900d5d9" providerId="ADAL" clId="{E890F370-1FBE-4B3B-A354-1B8151283F02}" dt="2019-07-08T12:37:12.952" v="4637" actId="478"/>
          <ac:cxnSpMkLst>
            <pc:docMk/>
            <pc:sldMk cId="1154016062" sldId="323"/>
            <ac:cxnSpMk id="29" creationId="{497E6162-7E93-4528-B022-18BD9B89A2B7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5:32.227" v="5667" actId="1582"/>
        <pc:sldMkLst>
          <pc:docMk/>
          <pc:sldMk cId="1954274890" sldId="324"/>
        </pc:sldMkLst>
        <pc:spChg chg="mod">
          <ac:chgData name="Clarissa Cardoso Oesselmann" userId="b87c2a55-9b24-45ce-ae0e-222d3900d5d9" providerId="ADAL" clId="{E890F370-1FBE-4B3B-A354-1B8151283F02}" dt="2019-07-17T19:15:32.227" v="5667" actId="1582"/>
          <ac:spMkLst>
            <pc:docMk/>
            <pc:sldMk cId="1954274890" sldId="324"/>
            <ac:spMk id="9" creationId="{0752D418-5026-4BA5-9B6E-4405D534F376}"/>
          </ac:spMkLst>
        </pc:spChg>
        <pc:spChg chg="mod">
          <ac:chgData name="Clarissa Cardoso Oesselmann" userId="b87c2a55-9b24-45ce-ae0e-222d3900d5d9" providerId="ADAL" clId="{E890F370-1FBE-4B3B-A354-1B8151283F02}" dt="2019-07-17T19:15:32.227" v="5667" actId="1582"/>
          <ac:spMkLst>
            <pc:docMk/>
            <pc:sldMk cId="1954274890" sldId="324"/>
            <ac:spMk id="12" creationId="{AF6DB0F5-0289-4FA9-9B5B-5EBD535DC484}"/>
          </ac:spMkLst>
        </pc:spChg>
        <pc:spChg chg="del">
          <ac:chgData name="Clarissa Cardoso Oesselmann" userId="b87c2a55-9b24-45ce-ae0e-222d3900d5d9" providerId="ADAL" clId="{E890F370-1FBE-4B3B-A354-1B8151283F02}" dt="2019-07-08T12:38:58.598" v="4661" actId="478"/>
          <ac:spMkLst>
            <pc:docMk/>
            <pc:sldMk cId="1954274890" sldId="324"/>
            <ac:spMk id="14" creationId="{F136FD16-19E0-4169-A1D6-D4F93542973A}"/>
          </ac:spMkLst>
        </pc:spChg>
        <pc:spChg chg="del">
          <ac:chgData name="Clarissa Cardoso Oesselmann" userId="b87c2a55-9b24-45ce-ae0e-222d3900d5d9" providerId="ADAL" clId="{E890F370-1FBE-4B3B-A354-1B8151283F02}" dt="2019-07-08T12:38:58.598" v="4661" actId="478"/>
          <ac:spMkLst>
            <pc:docMk/>
            <pc:sldMk cId="1954274890" sldId="324"/>
            <ac:spMk id="16" creationId="{DC92A30E-3888-4A29-B613-16354B767561}"/>
          </ac:spMkLst>
        </pc:spChg>
        <pc:spChg chg="mod">
          <ac:chgData name="Clarissa Cardoso Oesselmann" userId="b87c2a55-9b24-45ce-ae0e-222d3900d5d9" providerId="ADAL" clId="{E890F370-1FBE-4B3B-A354-1B8151283F02}" dt="2019-07-08T12:41:05.804" v="4749"/>
          <ac:spMkLst>
            <pc:docMk/>
            <pc:sldMk cId="1954274890" sldId="324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8T12:38:55.493" v="4660" actId="1076"/>
          <ac:picMkLst>
            <pc:docMk/>
            <pc:sldMk cId="1954274890" sldId="324"/>
            <ac:picMk id="3" creationId="{8D1F0C5A-324C-4A8A-9357-362974FB389E}"/>
          </ac:picMkLst>
        </pc:picChg>
        <pc:picChg chg="del">
          <ac:chgData name="Clarissa Cardoso Oesselmann" userId="b87c2a55-9b24-45ce-ae0e-222d3900d5d9" providerId="ADAL" clId="{E890F370-1FBE-4B3B-A354-1B8151283F02}" dt="2019-07-08T12:38:35.190" v="4656" actId="478"/>
          <ac:picMkLst>
            <pc:docMk/>
            <pc:sldMk cId="1954274890" sldId="324"/>
            <ac:picMk id="4" creationId="{BDF57CDF-9EAA-4EDF-9691-EC2648C71280}"/>
          </ac:picMkLst>
        </pc:picChg>
        <pc:cxnChg chg="mod">
          <ac:chgData name="Clarissa Cardoso Oesselmann" userId="b87c2a55-9b24-45ce-ae0e-222d3900d5d9" providerId="ADAL" clId="{E890F370-1FBE-4B3B-A354-1B8151283F02}" dt="2019-07-17T19:15:32.227" v="5667" actId="1582"/>
          <ac:cxnSpMkLst>
            <pc:docMk/>
            <pc:sldMk cId="1954274890" sldId="324"/>
            <ac:cxnSpMk id="11" creationId="{4F5B07C4-DF76-4CF2-8764-3B8BAB7D902C}"/>
          </ac:cxnSpMkLst>
        </pc:cxnChg>
        <pc:cxnChg chg="del mod">
          <ac:chgData name="Clarissa Cardoso Oesselmann" userId="b87c2a55-9b24-45ce-ae0e-222d3900d5d9" providerId="ADAL" clId="{E890F370-1FBE-4B3B-A354-1B8151283F02}" dt="2019-07-08T12:38:58.598" v="4661" actId="478"/>
          <ac:cxnSpMkLst>
            <pc:docMk/>
            <pc:sldMk cId="1954274890" sldId="324"/>
            <ac:cxnSpMk id="15" creationId="{29427595-62A9-4880-BCEF-92FA8EC75776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6:01.804" v="5670" actId="1038"/>
        <pc:sldMkLst>
          <pc:docMk/>
          <pc:sldMk cId="2777867587" sldId="325"/>
        </pc:sldMkLst>
        <pc:spChg chg="del">
          <ac:chgData name="Clarissa Cardoso Oesselmann" userId="b87c2a55-9b24-45ce-ae0e-222d3900d5d9" providerId="ADAL" clId="{E890F370-1FBE-4B3B-A354-1B8151283F02}" dt="2019-07-08T12:41:55.825" v="4777" actId="478"/>
          <ac:spMkLst>
            <pc:docMk/>
            <pc:sldMk cId="2777867587" sldId="325"/>
            <ac:spMk id="9" creationId="{1F02B340-08CE-44EF-9781-DD7FC70734AD}"/>
          </ac:spMkLst>
        </pc:spChg>
        <pc:spChg chg="add mod">
          <ac:chgData name="Clarissa Cardoso Oesselmann" userId="b87c2a55-9b24-45ce-ae0e-222d3900d5d9" providerId="ADAL" clId="{E890F370-1FBE-4B3B-A354-1B8151283F02}" dt="2019-07-17T19:15:56.852" v="5669" actId="1582"/>
          <ac:spMkLst>
            <pc:docMk/>
            <pc:sldMk cId="2777867587" sldId="325"/>
            <ac:spMk id="10" creationId="{9B129B6C-7420-40E7-8879-F40341622232}"/>
          </ac:spMkLst>
        </pc:spChg>
        <pc:spChg chg="del">
          <ac:chgData name="Clarissa Cardoso Oesselmann" userId="b87c2a55-9b24-45ce-ae0e-222d3900d5d9" providerId="ADAL" clId="{E890F370-1FBE-4B3B-A354-1B8151283F02}" dt="2019-07-08T12:41:55.825" v="4777" actId="478"/>
          <ac:spMkLst>
            <pc:docMk/>
            <pc:sldMk cId="2777867587" sldId="325"/>
            <ac:spMk id="12" creationId="{8E206E89-935D-4C4D-A973-474456D6936D}"/>
          </ac:spMkLst>
        </pc:spChg>
        <pc:spChg chg="add mod">
          <ac:chgData name="Clarissa Cardoso Oesselmann" userId="b87c2a55-9b24-45ce-ae0e-222d3900d5d9" providerId="ADAL" clId="{E890F370-1FBE-4B3B-A354-1B8151283F02}" dt="2019-07-17T19:16:01.804" v="5670" actId="1038"/>
          <ac:spMkLst>
            <pc:docMk/>
            <pc:sldMk cId="2777867587" sldId="325"/>
            <ac:spMk id="14" creationId="{A332611C-6E42-4FD8-BF85-03F9A251B729}"/>
          </ac:spMkLst>
        </pc:spChg>
        <pc:spChg chg="add mod">
          <ac:chgData name="Clarissa Cardoso Oesselmann" userId="b87c2a55-9b24-45ce-ae0e-222d3900d5d9" providerId="ADAL" clId="{E890F370-1FBE-4B3B-A354-1B8151283F02}" dt="2019-07-17T19:15:56.852" v="5669" actId="1582"/>
          <ac:spMkLst>
            <pc:docMk/>
            <pc:sldMk cId="2777867587" sldId="325"/>
            <ac:spMk id="16" creationId="{8AC0470D-3ED7-48EC-A675-5B78AA04629C}"/>
          </ac:spMkLst>
        </pc:spChg>
        <pc:spChg chg="add mod">
          <ac:chgData name="Clarissa Cardoso Oesselmann" userId="b87c2a55-9b24-45ce-ae0e-222d3900d5d9" providerId="ADAL" clId="{E890F370-1FBE-4B3B-A354-1B8151283F02}" dt="2019-07-17T19:15:56.852" v="5669" actId="1582"/>
          <ac:spMkLst>
            <pc:docMk/>
            <pc:sldMk cId="2777867587" sldId="325"/>
            <ac:spMk id="18" creationId="{C6B33C1F-0EB3-4EE7-889E-EAB33F684A28}"/>
          </ac:spMkLst>
        </pc:spChg>
        <pc:spChg chg="add mod">
          <ac:chgData name="Clarissa Cardoso Oesselmann" userId="b87c2a55-9b24-45ce-ae0e-222d3900d5d9" providerId="ADAL" clId="{E890F370-1FBE-4B3B-A354-1B8151283F02}" dt="2019-07-17T19:15:56.852" v="5669" actId="1582"/>
          <ac:spMkLst>
            <pc:docMk/>
            <pc:sldMk cId="2777867587" sldId="325"/>
            <ac:spMk id="19" creationId="{88B8CB20-A6BD-4165-BE1E-D25B6F61804D}"/>
          </ac:spMkLst>
        </pc:spChg>
        <pc:spChg chg="add mod">
          <ac:chgData name="Clarissa Cardoso Oesselmann" userId="b87c2a55-9b24-45ce-ae0e-222d3900d5d9" providerId="ADAL" clId="{E890F370-1FBE-4B3B-A354-1B8151283F02}" dt="2019-07-17T19:15:56.852" v="5669" actId="1582"/>
          <ac:spMkLst>
            <pc:docMk/>
            <pc:sldMk cId="2777867587" sldId="325"/>
            <ac:spMk id="21" creationId="{6604FA28-050F-4B92-BA7A-72A5F1D015C4}"/>
          </ac:spMkLst>
        </pc:spChg>
        <pc:spChg chg="mod">
          <ac:chgData name="Clarissa Cardoso Oesselmann" userId="b87c2a55-9b24-45ce-ae0e-222d3900d5d9" providerId="ADAL" clId="{E890F370-1FBE-4B3B-A354-1B8151283F02}" dt="2019-07-08T12:41:23.844" v="4773" actId="20577"/>
          <ac:spMkLst>
            <pc:docMk/>
            <pc:sldMk cId="2777867587" sldId="325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8T12:41:47.675" v="4776" actId="167"/>
          <ac:picMkLst>
            <pc:docMk/>
            <pc:sldMk cId="2777867587" sldId="325"/>
            <ac:picMk id="3" creationId="{5D50D920-6C26-4B6B-BDCC-7E19E0B29D8F}"/>
          </ac:picMkLst>
        </pc:picChg>
        <pc:picChg chg="del">
          <ac:chgData name="Clarissa Cardoso Oesselmann" userId="b87c2a55-9b24-45ce-ae0e-222d3900d5d9" providerId="ADAL" clId="{E890F370-1FBE-4B3B-A354-1B8151283F02}" dt="2019-07-08T12:41:28.483" v="4774" actId="478"/>
          <ac:picMkLst>
            <pc:docMk/>
            <pc:sldMk cId="2777867587" sldId="325"/>
            <ac:picMk id="15" creationId="{F9CA094A-26CD-4070-A9C5-A227A08F35F9}"/>
          </ac:picMkLst>
        </pc:picChg>
        <pc:cxnChg chg="del mod">
          <ac:chgData name="Clarissa Cardoso Oesselmann" userId="b87c2a55-9b24-45ce-ae0e-222d3900d5d9" providerId="ADAL" clId="{E890F370-1FBE-4B3B-A354-1B8151283F02}" dt="2019-07-08T12:41:55.825" v="4777" actId="478"/>
          <ac:cxnSpMkLst>
            <pc:docMk/>
            <pc:sldMk cId="2777867587" sldId="325"/>
            <ac:cxnSpMk id="11" creationId="{8ABF4343-A245-41B2-913F-FB149F894E4D}"/>
          </ac:cxnSpMkLst>
        </pc:cxnChg>
        <pc:cxnChg chg="add mod">
          <ac:chgData name="Clarissa Cardoso Oesselmann" userId="b87c2a55-9b24-45ce-ae0e-222d3900d5d9" providerId="ADAL" clId="{E890F370-1FBE-4B3B-A354-1B8151283F02}" dt="2019-07-17T19:16:01.804" v="5670" actId="1038"/>
          <ac:cxnSpMkLst>
            <pc:docMk/>
            <pc:sldMk cId="2777867587" sldId="325"/>
            <ac:cxnSpMk id="13" creationId="{0C202D70-0119-4997-8B66-CCB96518096E}"/>
          </ac:cxnSpMkLst>
        </pc:cxnChg>
        <pc:cxnChg chg="add mod">
          <ac:chgData name="Clarissa Cardoso Oesselmann" userId="b87c2a55-9b24-45ce-ae0e-222d3900d5d9" providerId="ADAL" clId="{E890F370-1FBE-4B3B-A354-1B8151283F02}" dt="2019-07-17T19:15:56.852" v="5669" actId="1582"/>
          <ac:cxnSpMkLst>
            <pc:docMk/>
            <pc:sldMk cId="2777867587" sldId="325"/>
            <ac:cxnSpMk id="17" creationId="{F3E65F14-553F-4A3B-A0A1-A16B247D9747}"/>
          </ac:cxnSpMkLst>
        </pc:cxnChg>
        <pc:cxnChg chg="add mod">
          <ac:chgData name="Clarissa Cardoso Oesselmann" userId="b87c2a55-9b24-45ce-ae0e-222d3900d5d9" providerId="ADAL" clId="{E890F370-1FBE-4B3B-A354-1B8151283F02}" dt="2019-07-17T19:15:56.852" v="5669" actId="1582"/>
          <ac:cxnSpMkLst>
            <pc:docMk/>
            <pc:sldMk cId="2777867587" sldId="325"/>
            <ac:cxnSpMk id="20" creationId="{71973F2B-5D31-4602-9FDD-159017C039C4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6:13.678" v="5671" actId="1582"/>
        <pc:sldMkLst>
          <pc:docMk/>
          <pc:sldMk cId="3738285543" sldId="326"/>
        </pc:sldMkLst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10" creationId="{9B129B6C-7420-40E7-8879-F40341622232}"/>
          </ac:spMkLst>
        </pc:spChg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14" creationId="{A332611C-6E42-4FD8-BF85-03F9A251B729}"/>
          </ac:spMkLst>
        </pc:spChg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16" creationId="{8AC0470D-3ED7-48EC-A675-5B78AA04629C}"/>
          </ac:spMkLst>
        </pc:spChg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18" creationId="{C6B33C1F-0EB3-4EE7-889E-EAB33F684A28}"/>
          </ac:spMkLst>
        </pc:spChg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19" creationId="{88B8CB20-A6BD-4165-BE1E-D25B6F61804D}"/>
          </ac:spMkLst>
        </pc:spChg>
        <pc:spChg chg="del">
          <ac:chgData name="Clarissa Cardoso Oesselmann" userId="b87c2a55-9b24-45ce-ae0e-222d3900d5d9" providerId="ADAL" clId="{E890F370-1FBE-4B3B-A354-1B8151283F02}" dt="2019-07-08T12:44:24.143" v="4896" actId="478"/>
          <ac:spMkLst>
            <pc:docMk/>
            <pc:sldMk cId="3738285543" sldId="326"/>
            <ac:spMk id="21" creationId="{6604FA28-050F-4B92-BA7A-72A5F1D015C4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22" creationId="{F7D90BAF-5966-460C-B3BA-A09E6B4CC95D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24" creationId="{003A5918-527D-4276-AB2A-3428594249FB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25" creationId="{EA46056B-542A-410B-8571-346BBAF06D50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27" creationId="{CE037754-38EE-415D-8268-2EECBA89740E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28" creationId="{A8E7D413-11F0-4BA9-8F59-6B7FA85499D2}"/>
          </ac:spMkLst>
        </pc:spChg>
        <pc:spChg chg="add mod">
          <ac:chgData name="Clarissa Cardoso Oesselmann" userId="b87c2a55-9b24-45ce-ae0e-222d3900d5d9" providerId="ADAL" clId="{E890F370-1FBE-4B3B-A354-1B8151283F02}" dt="2019-07-17T19:16:13.678" v="5671" actId="1582"/>
          <ac:spMkLst>
            <pc:docMk/>
            <pc:sldMk cId="3738285543" sldId="326"/>
            <ac:spMk id="30" creationId="{F65CEDB6-81BC-41F1-AE78-B999818A8094}"/>
          </ac:spMkLst>
        </pc:spChg>
        <pc:picChg chg="del">
          <ac:chgData name="Clarissa Cardoso Oesselmann" userId="b87c2a55-9b24-45ce-ae0e-222d3900d5d9" providerId="ADAL" clId="{E890F370-1FBE-4B3B-A354-1B8151283F02}" dt="2019-07-08T12:43:35.874" v="4891" actId="478"/>
          <ac:picMkLst>
            <pc:docMk/>
            <pc:sldMk cId="3738285543" sldId="326"/>
            <ac:picMk id="3" creationId="{5D50D920-6C26-4B6B-BDCC-7E19E0B29D8F}"/>
          </ac:picMkLst>
        </pc:picChg>
        <pc:picChg chg="add del mod">
          <ac:chgData name="Clarissa Cardoso Oesselmann" userId="b87c2a55-9b24-45ce-ae0e-222d3900d5d9" providerId="ADAL" clId="{E890F370-1FBE-4B3B-A354-1B8151283F02}" dt="2019-07-08T12:43:57.363" v="4893" actId="478"/>
          <ac:picMkLst>
            <pc:docMk/>
            <pc:sldMk cId="3738285543" sldId="326"/>
            <ac:picMk id="4" creationId="{AE23D63A-EFA5-4035-86D1-12FE6A03251D}"/>
          </ac:picMkLst>
        </pc:picChg>
        <pc:picChg chg="add mod ord">
          <ac:chgData name="Clarissa Cardoso Oesselmann" userId="b87c2a55-9b24-45ce-ae0e-222d3900d5d9" providerId="ADAL" clId="{E890F370-1FBE-4B3B-A354-1B8151283F02}" dt="2019-07-08T12:44:17.482" v="4895" actId="167"/>
          <ac:picMkLst>
            <pc:docMk/>
            <pc:sldMk cId="3738285543" sldId="326"/>
            <ac:picMk id="6" creationId="{4BF5DEA4-56B8-40EF-A822-22E62C5D6347}"/>
          </ac:picMkLst>
        </pc:picChg>
        <pc:cxnChg chg="del mod">
          <ac:chgData name="Clarissa Cardoso Oesselmann" userId="b87c2a55-9b24-45ce-ae0e-222d3900d5d9" providerId="ADAL" clId="{E890F370-1FBE-4B3B-A354-1B8151283F02}" dt="2019-07-08T12:44:24.143" v="4896" actId="478"/>
          <ac:cxnSpMkLst>
            <pc:docMk/>
            <pc:sldMk cId="3738285543" sldId="326"/>
            <ac:cxnSpMk id="13" creationId="{0C202D70-0119-4997-8B66-CCB96518096E}"/>
          </ac:cxnSpMkLst>
        </pc:cxnChg>
        <pc:cxnChg chg="del mod">
          <ac:chgData name="Clarissa Cardoso Oesselmann" userId="b87c2a55-9b24-45ce-ae0e-222d3900d5d9" providerId="ADAL" clId="{E890F370-1FBE-4B3B-A354-1B8151283F02}" dt="2019-07-08T12:44:24.143" v="4896" actId="478"/>
          <ac:cxnSpMkLst>
            <pc:docMk/>
            <pc:sldMk cId="3738285543" sldId="326"/>
            <ac:cxnSpMk id="17" creationId="{F3E65F14-553F-4A3B-A0A1-A16B247D9747}"/>
          </ac:cxnSpMkLst>
        </pc:cxnChg>
        <pc:cxnChg chg="del mod">
          <ac:chgData name="Clarissa Cardoso Oesselmann" userId="b87c2a55-9b24-45ce-ae0e-222d3900d5d9" providerId="ADAL" clId="{E890F370-1FBE-4B3B-A354-1B8151283F02}" dt="2019-07-08T12:44:24.143" v="4896" actId="478"/>
          <ac:cxnSpMkLst>
            <pc:docMk/>
            <pc:sldMk cId="3738285543" sldId="326"/>
            <ac:cxnSpMk id="20" creationId="{71973F2B-5D31-4602-9FDD-159017C039C4}"/>
          </ac:cxnSpMkLst>
        </pc:cxnChg>
        <pc:cxnChg chg="add mod">
          <ac:chgData name="Clarissa Cardoso Oesselmann" userId="b87c2a55-9b24-45ce-ae0e-222d3900d5d9" providerId="ADAL" clId="{E890F370-1FBE-4B3B-A354-1B8151283F02}" dt="2019-07-17T19:16:13.678" v="5671" actId="1582"/>
          <ac:cxnSpMkLst>
            <pc:docMk/>
            <pc:sldMk cId="3738285543" sldId="326"/>
            <ac:cxnSpMk id="23" creationId="{8283E7A5-F9E2-4CA2-A26A-A74257D27324}"/>
          </ac:cxnSpMkLst>
        </pc:cxnChg>
        <pc:cxnChg chg="add mod">
          <ac:chgData name="Clarissa Cardoso Oesselmann" userId="b87c2a55-9b24-45ce-ae0e-222d3900d5d9" providerId="ADAL" clId="{E890F370-1FBE-4B3B-A354-1B8151283F02}" dt="2019-07-17T19:16:13.678" v="5671" actId="1582"/>
          <ac:cxnSpMkLst>
            <pc:docMk/>
            <pc:sldMk cId="3738285543" sldId="326"/>
            <ac:cxnSpMk id="26" creationId="{D9B09B69-A18B-486A-BF24-9412337546FF}"/>
          </ac:cxnSpMkLst>
        </pc:cxnChg>
        <pc:cxnChg chg="add mod">
          <ac:chgData name="Clarissa Cardoso Oesselmann" userId="b87c2a55-9b24-45ce-ae0e-222d3900d5d9" providerId="ADAL" clId="{E890F370-1FBE-4B3B-A354-1B8151283F02}" dt="2019-07-17T19:16:13.678" v="5671" actId="1582"/>
          <ac:cxnSpMkLst>
            <pc:docMk/>
            <pc:sldMk cId="3738285543" sldId="326"/>
            <ac:cxnSpMk id="29" creationId="{55B6A048-B2A5-4D2F-B691-CE47C0099F83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6:22.155" v="5672" actId="1582"/>
        <pc:sldMkLst>
          <pc:docMk/>
          <pc:sldMk cId="1708903413" sldId="327"/>
        </pc:sldMkLst>
        <pc:spChg chg="add mod">
          <ac:chgData name="Clarissa Cardoso Oesselmann" userId="b87c2a55-9b24-45ce-ae0e-222d3900d5d9" providerId="ADAL" clId="{E890F370-1FBE-4B3B-A354-1B8151283F02}" dt="2019-07-17T19:16:22.155" v="5672" actId="1582"/>
          <ac:spMkLst>
            <pc:docMk/>
            <pc:sldMk cId="1708903413" sldId="327"/>
            <ac:spMk id="15" creationId="{522CED59-B7C4-48CE-82D3-90BC65763795}"/>
          </ac:spMkLst>
        </pc:spChg>
        <pc:spChg chg="add mod">
          <ac:chgData name="Clarissa Cardoso Oesselmann" userId="b87c2a55-9b24-45ce-ae0e-222d3900d5d9" providerId="ADAL" clId="{E890F370-1FBE-4B3B-A354-1B8151283F02}" dt="2019-07-17T19:16:22.155" v="5672" actId="1582"/>
          <ac:spMkLst>
            <pc:docMk/>
            <pc:sldMk cId="1708903413" sldId="327"/>
            <ac:spMk id="17" creationId="{C483F9C4-6FFD-4DED-89AE-6D9EDD791D5C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22" creationId="{F7D90BAF-5966-460C-B3BA-A09E6B4CC95D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24" creationId="{003A5918-527D-4276-AB2A-3428594249FB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25" creationId="{EA46056B-542A-410B-8571-346BBAF06D50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27" creationId="{CE037754-38EE-415D-8268-2EECBA89740E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28" creationId="{A8E7D413-11F0-4BA9-8F59-6B7FA85499D2}"/>
          </ac:spMkLst>
        </pc:spChg>
        <pc:spChg chg="del">
          <ac:chgData name="Clarissa Cardoso Oesselmann" userId="b87c2a55-9b24-45ce-ae0e-222d3900d5d9" providerId="ADAL" clId="{E890F370-1FBE-4B3B-A354-1B8151283F02}" dt="2019-07-08T12:48:28.876" v="5097" actId="478"/>
          <ac:spMkLst>
            <pc:docMk/>
            <pc:sldMk cId="1708903413" sldId="327"/>
            <ac:spMk id="30" creationId="{F65CEDB6-81BC-41F1-AE78-B999818A8094}"/>
          </ac:spMkLst>
        </pc:spChg>
        <pc:picChg chg="add mod ord">
          <ac:chgData name="Clarissa Cardoso Oesselmann" userId="b87c2a55-9b24-45ce-ae0e-222d3900d5d9" providerId="ADAL" clId="{E890F370-1FBE-4B3B-A354-1B8151283F02}" dt="2019-07-08T12:48:24.974" v="5096" actId="167"/>
          <ac:picMkLst>
            <pc:docMk/>
            <pc:sldMk cId="1708903413" sldId="327"/>
            <ac:picMk id="3" creationId="{C8DC6CFB-46C6-4DD9-951B-7F9D0CB2B193}"/>
          </ac:picMkLst>
        </pc:picChg>
        <pc:picChg chg="del">
          <ac:chgData name="Clarissa Cardoso Oesselmann" userId="b87c2a55-9b24-45ce-ae0e-222d3900d5d9" providerId="ADAL" clId="{E890F370-1FBE-4B3B-A354-1B8151283F02}" dt="2019-07-08T12:48:09.003" v="5094" actId="478"/>
          <ac:picMkLst>
            <pc:docMk/>
            <pc:sldMk cId="1708903413" sldId="327"/>
            <ac:picMk id="6" creationId="{4BF5DEA4-56B8-40EF-A822-22E62C5D6347}"/>
          </ac:picMkLst>
        </pc:picChg>
        <pc:cxnChg chg="add mod">
          <ac:chgData name="Clarissa Cardoso Oesselmann" userId="b87c2a55-9b24-45ce-ae0e-222d3900d5d9" providerId="ADAL" clId="{E890F370-1FBE-4B3B-A354-1B8151283F02}" dt="2019-07-17T19:16:22.155" v="5672" actId="1582"/>
          <ac:cxnSpMkLst>
            <pc:docMk/>
            <pc:sldMk cId="1708903413" sldId="327"/>
            <ac:cxnSpMk id="16" creationId="{CDE7471C-D98F-4E99-A3F8-73B158444504}"/>
          </ac:cxnSpMkLst>
        </pc:cxnChg>
        <pc:cxnChg chg="del mod">
          <ac:chgData name="Clarissa Cardoso Oesselmann" userId="b87c2a55-9b24-45ce-ae0e-222d3900d5d9" providerId="ADAL" clId="{E890F370-1FBE-4B3B-A354-1B8151283F02}" dt="2019-07-08T12:48:28.876" v="5097" actId="478"/>
          <ac:cxnSpMkLst>
            <pc:docMk/>
            <pc:sldMk cId="1708903413" sldId="327"/>
            <ac:cxnSpMk id="23" creationId="{8283E7A5-F9E2-4CA2-A26A-A74257D27324}"/>
          </ac:cxnSpMkLst>
        </pc:cxnChg>
        <pc:cxnChg chg="del mod">
          <ac:chgData name="Clarissa Cardoso Oesselmann" userId="b87c2a55-9b24-45ce-ae0e-222d3900d5d9" providerId="ADAL" clId="{E890F370-1FBE-4B3B-A354-1B8151283F02}" dt="2019-07-08T12:48:28.876" v="5097" actId="478"/>
          <ac:cxnSpMkLst>
            <pc:docMk/>
            <pc:sldMk cId="1708903413" sldId="327"/>
            <ac:cxnSpMk id="26" creationId="{D9B09B69-A18B-486A-BF24-9412337546FF}"/>
          </ac:cxnSpMkLst>
        </pc:cxnChg>
        <pc:cxnChg chg="del mod">
          <ac:chgData name="Clarissa Cardoso Oesselmann" userId="b87c2a55-9b24-45ce-ae0e-222d3900d5d9" providerId="ADAL" clId="{E890F370-1FBE-4B3B-A354-1B8151283F02}" dt="2019-07-08T12:48:28.876" v="5097" actId="478"/>
          <ac:cxnSpMkLst>
            <pc:docMk/>
            <pc:sldMk cId="1708903413" sldId="327"/>
            <ac:cxnSpMk id="29" creationId="{55B6A048-B2A5-4D2F-B691-CE47C0099F83}"/>
          </ac:cxnSpMkLst>
        </pc:cxnChg>
      </pc:sldChg>
      <pc:sldChg chg="modSp add ord">
        <pc:chgData name="Clarissa Cardoso Oesselmann" userId="b87c2a55-9b24-45ce-ae0e-222d3900d5d9" providerId="ADAL" clId="{E890F370-1FBE-4B3B-A354-1B8151283F02}" dt="2019-07-17T19:16:54.367" v="5675" actId="1582"/>
        <pc:sldMkLst>
          <pc:docMk/>
          <pc:sldMk cId="3470090653" sldId="328"/>
        </pc:sldMkLst>
        <pc:spChg chg="mod">
          <ac:chgData name="Clarissa Cardoso Oesselmann" userId="b87c2a55-9b24-45ce-ae0e-222d3900d5d9" providerId="ADAL" clId="{E890F370-1FBE-4B3B-A354-1B8151283F02}" dt="2019-07-17T19:16:54.367" v="5675" actId="1582"/>
          <ac:spMkLst>
            <pc:docMk/>
            <pc:sldMk cId="3470090653" sldId="328"/>
            <ac:spMk id="10" creationId="{0DE9017F-7E83-43D9-82CF-685D3EFEEFD7}"/>
          </ac:spMkLst>
        </pc:spChg>
        <pc:cxnChg chg="mod">
          <ac:chgData name="Clarissa Cardoso Oesselmann" userId="b87c2a55-9b24-45ce-ae0e-222d3900d5d9" providerId="ADAL" clId="{E890F370-1FBE-4B3B-A354-1B8151283F02}" dt="2019-07-17T19:16:54.367" v="5675" actId="1582"/>
          <ac:cxnSpMkLst>
            <pc:docMk/>
            <pc:sldMk cId="3470090653" sldId="328"/>
            <ac:cxnSpMk id="8" creationId="{5D6AFFCA-6B76-4C21-A42D-3010F631D4A0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6:35.108" v="5673" actId="1582"/>
        <pc:sldMkLst>
          <pc:docMk/>
          <pc:sldMk cId="3644033452" sldId="329"/>
        </pc:sldMkLst>
        <pc:spChg chg="add del mod">
          <ac:chgData name="Clarissa Cardoso Oesselmann" userId="b87c2a55-9b24-45ce-ae0e-222d3900d5d9" providerId="ADAL" clId="{E890F370-1FBE-4B3B-A354-1B8151283F02}" dt="2019-07-08T13:03:35.153" v="5276" actId="478"/>
          <ac:spMkLst>
            <pc:docMk/>
            <pc:sldMk cId="3644033452" sldId="329"/>
            <ac:spMk id="5" creationId="{0F6A0785-D1CA-431E-90EB-A745B7C73822}"/>
          </ac:spMkLst>
        </pc:spChg>
        <pc:spChg chg="del">
          <ac:chgData name="Clarissa Cardoso Oesselmann" userId="b87c2a55-9b24-45ce-ae0e-222d3900d5d9" providerId="ADAL" clId="{E890F370-1FBE-4B3B-A354-1B8151283F02}" dt="2019-07-08T13:03:32.403" v="5275" actId="478"/>
          <ac:spMkLst>
            <pc:docMk/>
            <pc:sldMk cId="3644033452" sldId="329"/>
            <ac:spMk id="7" creationId="{F10E89F1-4DEF-4C8C-BD72-59AB19611BCF}"/>
          </ac:spMkLst>
        </pc:spChg>
        <pc:spChg chg="del">
          <ac:chgData name="Clarissa Cardoso Oesselmann" userId="b87c2a55-9b24-45ce-ae0e-222d3900d5d9" providerId="ADAL" clId="{E890F370-1FBE-4B3B-A354-1B8151283F02}" dt="2019-07-08T13:03:32.403" v="5275" actId="478"/>
          <ac:spMkLst>
            <pc:docMk/>
            <pc:sldMk cId="3644033452" sldId="329"/>
            <ac:spMk id="10" creationId="{0DE9017F-7E83-43D9-82CF-685D3EFEEFD7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11" creationId="{D8F907C5-F1DD-4584-8E1A-3DE238C3E90C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14" creationId="{4A648F21-EC62-45E0-B739-87AB9D4547EA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15" creationId="{B1874609-4CC1-4E6C-9142-E4C6CCFE56DB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17" creationId="{E9184536-330F-4229-80B3-A319130CD4A8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18" creationId="{A98E6AE6-1581-46A3-AF81-3CDE8ACC2536}"/>
          </ac:spMkLst>
        </pc:spChg>
        <pc:spChg chg="add mod">
          <ac:chgData name="Clarissa Cardoso Oesselmann" userId="b87c2a55-9b24-45ce-ae0e-222d3900d5d9" providerId="ADAL" clId="{E890F370-1FBE-4B3B-A354-1B8151283F02}" dt="2019-07-17T19:16:35.108" v="5673" actId="1582"/>
          <ac:spMkLst>
            <pc:docMk/>
            <pc:sldMk cId="3644033452" sldId="329"/>
            <ac:spMk id="20" creationId="{A7472691-7E04-4F23-8F1C-96F84C3F51CB}"/>
          </ac:spMkLst>
        </pc:spChg>
        <pc:spChg chg="mod">
          <ac:chgData name="Clarissa Cardoso Oesselmann" userId="b87c2a55-9b24-45ce-ae0e-222d3900d5d9" providerId="ADAL" clId="{E890F370-1FBE-4B3B-A354-1B8151283F02}" dt="2019-07-08T13:03:00.738" v="5271" actId="20577"/>
          <ac:spMkLst>
            <pc:docMk/>
            <pc:sldMk cId="3644033452" sldId="329"/>
            <ac:spMk id="114" creationId="{00000000-0000-0000-0000-000000000000}"/>
          </ac:spMkLst>
        </pc:spChg>
        <pc:picChg chg="add mod ord">
          <ac:chgData name="Clarissa Cardoso Oesselmann" userId="b87c2a55-9b24-45ce-ae0e-222d3900d5d9" providerId="ADAL" clId="{E890F370-1FBE-4B3B-A354-1B8151283F02}" dt="2019-07-08T13:03:24.676" v="5274" actId="167"/>
          <ac:picMkLst>
            <pc:docMk/>
            <pc:sldMk cId="3644033452" sldId="329"/>
            <ac:picMk id="3" creationId="{4BE0401E-73FA-404B-9F87-78833D18E76D}"/>
          </ac:picMkLst>
        </pc:picChg>
        <pc:picChg chg="del">
          <ac:chgData name="Clarissa Cardoso Oesselmann" userId="b87c2a55-9b24-45ce-ae0e-222d3900d5d9" providerId="ADAL" clId="{E890F370-1FBE-4B3B-A354-1B8151283F02}" dt="2019-07-08T13:03:06.735" v="5272" actId="478"/>
          <ac:picMkLst>
            <pc:docMk/>
            <pc:sldMk cId="3644033452" sldId="329"/>
            <ac:picMk id="13" creationId="{51EAEA33-5F91-4244-A021-A9CD61D04AB1}"/>
          </ac:picMkLst>
        </pc:picChg>
        <pc:cxnChg chg="del mod">
          <ac:chgData name="Clarissa Cardoso Oesselmann" userId="b87c2a55-9b24-45ce-ae0e-222d3900d5d9" providerId="ADAL" clId="{E890F370-1FBE-4B3B-A354-1B8151283F02}" dt="2019-07-08T13:03:32.403" v="5275" actId="478"/>
          <ac:cxnSpMkLst>
            <pc:docMk/>
            <pc:sldMk cId="3644033452" sldId="329"/>
            <ac:cxnSpMk id="8" creationId="{5D6AFFCA-6B76-4C21-A42D-3010F631D4A0}"/>
          </ac:cxnSpMkLst>
        </pc:cxnChg>
        <pc:cxnChg chg="add mod">
          <ac:chgData name="Clarissa Cardoso Oesselmann" userId="b87c2a55-9b24-45ce-ae0e-222d3900d5d9" providerId="ADAL" clId="{E890F370-1FBE-4B3B-A354-1B8151283F02}" dt="2019-07-17T19:16:35.108" v="5673" actId="1582"/>
          <ac:cxnSpMkLst>
            <pc:docMk/>
            <pc:sldMk cId="3644033452" sldId="329"/>
            <ac:cxnSpMk id="12" creationId="{CF1A9F9D-499A-4661-9E7C-2ED1463CD1D1}"/>
          </ac:cxnSpMkLst>
        </pc:cxnChg>
        <pc:cxnChg chg="add mod">
          <ac:chgData name="Clarissa Cardoso Oesselmann" userId="b87c2a55-9b24-45ce-ae0e-222d3900d5d9" providerId="ADAL" clId="{E890F370-1FBE-4B3B-A354-1B8151283F02}" dt="2019-07-17T19:16:35.108" v="5673" actId="1582"/>
          <ac:cxnSpMkLst>
            <pc:docMk/>
            <pc:sldMk cId="3644033452" sldId="329"/>
            <ac:cxnSpMk id="16" creationId="{5714F939-E825-437E-BD06-CF5D0FDB1092}"/>
          </ac:cxnSpMkLst>
        </pc:cxnChg>
        <pc:cxnChg chg="add mod">
          <ac:chgData name="Clarissa Cardoso Oesselmann" userId="b87c2a55-9b24-45ce-ae0e-222d3900d5d9" providerId="ADAL" clId="{E890F370-1FBE-4B3B-A354-1B8151283F02}" dt="2019-07-17T19:16:35.108" v="5673" actId="1582"/>
          <ac:cxnSpMkLst>
            <pc:docMk/>
            <pc:sldMk cId="3644033452" sldId="329"/>
            <ac:cxnSpMk id="19" creationId="{918F437A-C400-4C12-B316-33CF0838E9D9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7:05.320" v="5676" actId="1582"/>
        <pc:sldMkLst>
          <pc:docMk/>
          <pc:sldMk cId="3699298495" sldId="330"/>
        </pc:sldMkLst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11" creationId="{D8F907C5-F1DD-4584-8E1A-3DE238C3E90C}"/>
          </ac:spMkLst>
        </pc:spChg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14" creationId="{4A648F21-EC62-45E0-B739-87AB9D4547EA}"/>
          </ac:spMkLst>
        </pc:spChg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15" creationId="{B1874609-4CC1-4E6C-9142-E4C6CCFE56DB}"/>
          </ac:spMkLst>
        </pc:spChg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17" creationId="{E9184536-330F-4229-80B3-A319130CD4A8}"/>
          </ac:spMkLst>
        </pc:spChg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18" creationId="{A98E6AE6-1581-46A3-AF81-3CDE8ACC2536}"/>
          </ac:spMkLst>
        </pc:spChg>
        <pc:spChg chg="del">
          <ac:chgData name="Clarissa Cardoso Oesselmann" userId="b87c2a55-9b24-45ce-ae0e-222d3900d5d9" providerId="ADAL" clId="{E890F370-1FBE-4B3B-A354-1B8151283F02}" dt="2019-07-08T13:05:10.462" v="5332" actId="478"/>
          <ac:spMkLst>
            <pc:docMk/>
            <pc:sldMk cId="3699298495" sldId="330"/>
            <ac:spMk id="20" creationId="{A7472691-7E04-4F23-8F1C-96F84C3F51CB}"/>
          </ac:spMkLst>
        </pc:spChg>
        <pc:spChg chg="add mod">
          <ac:chgData name="Clarissa Cardoso Oesselmann" userId="b87c2a55-9b24-45ce-ae0e-222d3900d5d9" providerId="ADAL" clId="{E890F370-1FBE-4B3B-A354-1B8151283F02}" dt="2019-07-17T19:17:05.320" v="5676" actId="1582"/>
          <ac:spMkLst>
            <pc:docMk/>
            <pc:sldMk cId="3699298495" sldId="330"/>
            <ac:spMk id="21" creationId="{29A1BE37-7BCE-401C-A735-60BE68ED931B}"/>
          </ac:spMkLst>
        </pc:spChg>
        <pc:spChg chg="add mod">
          <ac:chgData name="Clarissa Cardoso Oesselmann" userId="b87c2a55-9b24-45ce-ae0e-222d3900d5d9" providerId="ADAL" clId="{E890F370-1FBE-4B3B-A354-1B8151283F02}" dt="2019-07-17T19:17:05.320" v="5676" actId="1582"/>
          <ac:spMkLst>
            <pc:docMk/>
            <pc:sldMk cId="3699298495" sldId="330"/>
            <ac:spMk id="23" creationId="{9EBFFB28-D2A9-484C-A753-27FE9E757B8C}"/>
          </ac:spMkLst>
        </pc:spChg>
        <pc:spChg chg="add mod">
          <ac:chgData name="Clarissa Cardoso Oesselmann" userId="b87c2a55-9b24-45ce-ae0e-222d3900d5d9" providerId="ADAL" clId="{E890F370-1FBE-4B3B-A354-1B8151283F02}" dt="2019-07-17T19:17:05.320" v="5676" actId="1582"/>
          <ac:spMkLst>
            <pc:docMk/>
            <pc:sldMk cId="3699298495" sldId="330"/>
            <ac:spMk id="24" creationId="{09B31ED5-D29A-41B3-AFCA-6C809721B9FA}"/>
          </ac:spMkLst>
        </pc:spChg>
        <pc:spChg chg="add mod">
          <ac:chgData name="Clarissa Cardoso Oesselmann" userId="b87c2a55-9b24-45ce-ae0e-222d3900d5d9" providerId="ADAL" clId="{E890F370-1FBE-4B3B-A354-1B8151283F02}" dt="2019-07-17T19:17:05.320" v="5676" actId="1582"/>
          <ac:spMkLst>
            <pc:docMk/>
            <pc:sldMk cId="3699298495" sldId="330"/>
            <ac:spMk id="26" creationId="{7846B6D1-6DDD-455A-8267-EA31A9693D3C}"/>
          </ac:spMkLst>
        </pc:spChg>
        <pc:picChg chg="del">
          <ac:chgData name="Clarissa Cardoso Oesselmann" userId="b87c2a55-9b24-45ce-ae0e-222d3900d5d9" providerId="ADAL" clId="{E890F370-1FBE-4B3B-A354-1B8151283F02}" dt="2019-07-08T13:04:52.016" v="5329" actId="478"/>
          <ac:picMkLst>
            <pc:docMk/>
            <pc:sldMk cId="3699298495" sldId="330"/>
            <ac:picMk id="3" creationId="{4BE0401E-73FA-404B-9F87-78833D18E76D}"/>
          </ac:picMkLst>
        </pc:picChg>
        <pc:picChg chg="add mod ord">
          <ac:chgData name="Clarissa Cardoso Oesselmann" userId="b87c2a55-9b24-45ce-ae0e-222d3900d5d9" providerId="ADAL" clId="{E890F370-1FBE-4B3B-A354-1B8151283F02}" dt="2019-07-08T13:05:05.330" v="5331" actId="167"/>
          <ac:picMkLst>
            <pc:docMk/>
            <pc:sldMk cId="3699298495" sldId="330"/>
            <ac:picMk id="4" creationId="{10CCE428-EFC7-479B-A07E-1DEA58B26F36}"/>
          </ac:picMkLst>
        </pc:picChg>
        <pc:cxnChg chg="del mod">
          <ac:chgData name="Clarissa Cardoso Oesselmann" userId="b87c2a55-9b24-45ce-ae0e-222d3900d5d9" providerId="ADAL" clId="{E890F370-1FBE-4B3B-A354-1B8151283F02}" dt="2019-07-08T13:05:10.462" v="5332" actId="478"/>
          <ac:cxnSpMkLst>
            <pc:docMk/>
            <pc:sldMk cId="3699298495" sldId="330"/>
            <ac:cxnSpMk id="12" creationId="{CF1A9F9D-499A-4661-9E7C-2ED1463CD1D1}"/>
          </ac:cxnSpMkLst>
        </pc:cxnChg>
        <pc:cxnChg chg="del mod">
          <ac:chgData name="Clarissa Cardoso Oesselmann" userId="b87c2a55-9b24-45ce-ae0e-222d3900d5d9" providerId="ADAL" clId="{E890F370-1FBE-4B3B-A354-1B8151283F02}" dt="2019-07-08T13:05:10.462" v="5332" actId="478"/>
          <ac:cxnSpMkLst>
            <pc:docMk/>
            <pc:sldMk cId="3699298495" sldId="330"/>
            <ac:cxnSpMk id="16" creationId="{5714F939-E825-437E-BD06-CF5D0FDB1092}"/>
          </ac:cxnSpMkLst>
        </pc:cxnChg>
        <pc:cxnChg chg="del mod">
          <ac:chgData name="Clarissa Cardoso Oesselmann" userId="b87c2a55-9b24-45ce-ae0e-222d3900d5d9" providerId="ADAL" clId="{E890F370-1FBE-4B3B-A354-1B8151283F02}" dt="2019-07-08T13:05:10.462" v="5332" actId="478"/>
          <ac:cxnSpMkLst>
            <pc:docMk/>
            <pc:sldMk cId="3699298495" sldId="330"/>
            <ac:cxnSpMk id="19" creationId="{918F437A-C400-4C12-B316-33CF0838E9D9}"/>
          </ac:cxnSpMkLst>
        </pc:cxnChg>
        <pc:cxnChg chg="add mod">
          <ac:chgData name="Clarissa Cardoso Oesselmann" userId="b87c2a55-9b24-45ce-ae0e-222d3900d5d9" providerId="ADAL" clId="{E890F370-1FBE-4B3B-A354-1B8151283F02}" dt="2019-07-17T19:17:05.320" v="5676" actId="1582"/>
          <ac:cxnSpMkLst>
            <pc:docMk/>
            <pc:sldMk cId="3699298495" sldId="330"/>
            <ac:cxnSpMk id="22" creationId="{7AD477B4-8FA9-4BF3-8351-D45C9B0D9E12}"/>
          </ac:cxnSpMkLst>
        </pc:cxnChg>
        <pc:cxnChg chg="add mod">
          <ac:chgData name="Clarissa Cardoso Oesselmann" userId="b87c2a55-9b24-45ce-ae0e-222d3900d5d9" providerId="ADAL" clId="{E890F370-1FBE-4B3B-A354-1B8151283F02}" dt="2019-07-17T19:17:05.320" v="5676" actId="1582"/>
          <ac:cxnSpMkLst>
            <pc:docMk/>
            <pc:sldMk cId="3699298495" sldId="330"/>
            <ac:cxnSpMk id="25" creationId="{725969B1-DA08-4469-9F42-66474C9EDF5E}"/>
          </ac:cxnSpMkLst>
        </pc:cxnChg>
      </pc:sldChg>
      <pc:sldChg chg="addSp delSp modSp add">
        <pc:chgData name="Clarissa Cardoso Oesselmann" userId="b87c2a55-9b24-45ce-ae0e-222d3900d5d9" providerId="ADAL" clId="{E890F370-1FBE-4B3B-A354-1B8151283F02}" dt="2019-07-17T19:17:14.337" v="5677" actId="1582"/>
        <pc:sldMkLst>
          <pc:docMk/>
          <pc:sldMk cId="2459692661" sldId="331"/>
        </pc:sldMkLst>
        <pc:spChg chg="add mod">
          <ac:chgData name="Clarissa Cardoso Oesselmann" userId="b87c2a55-9b24-45ce-ae0e-222d3900d5d9" providerId="ADAL" clId="{E890F370-1FBE-4B3B-A354-1B8151283F02}" dt="2019-07-17T19:17:14.337" v="5677" actId="1582"/>
          <ac:spMkLst>
            <pc:docMk/>
            <pc:sldMk cId="2459692661" sldId="331"/>
            <ac:spMk id="14" creationId="{370499FC-8E9C-4F7A-827A-312899322075}"/>
          </ac:spMkLst>
        </pc:spChg>
        <pc:spChg chg="add mod">
          <ac:chgData name="Clarissa Cardoso Oesselmann" userId="b87c2a55-9b24-45ce-ae0e-222d3900d5d9" providerId="ADAL" clId="{E890F370-1FBE-4B3B-A354-1B8151283F02}" dt="2019-07-17T19:17:14.337" v="5677" actId="1582"/>
          <ac:spMkLst>
            <pc:docMk/>
            <pc:sldMk cId="2459692661" sldId="331"/>
            <ac:spMk id="16" creationId="{D65DA69A-EFA0-4FDF-8E6C-724835E8065E}"/>
          </ac:spMkLst>
        </pc:spChg>
        <pc:spChg chg="del">
          <ac:chgData name="Clarissa Cardoso Oesselmann" userId="b87c2a55-9b24-45ce-ae0e-222d3900d5d9" providerId="ADAL" clId="{E890F370-1FBE-4B3B-A354-1B8151283F02}" dt="2019-07-08T13:07:16.303" v="5352" actId="478"/>
          <ac:spMkLst>
            <pc:docMk/>
            <pc:sldMk cId="2459692661" sldId="331"/>
            <ac:spMk id="21" creationId="{29A1BE37-7BCE-401C-A735-60BE68ED931B}"/>
          </ac:spMkLst>
        </pc:spChg>
        <pc:spChg chg="del">
          <ac:chgData name="Clarissa Cardoso Oesselmann" userId="b87c2a55-9b24-45ce-ae0e-222d3900d5d9" providerId="ADAL" clId="{E890F370-1FBE-4B3B-A354-1B8151283F02}" dt="2019-07-08T13:07:16.303" v="5352" actId="478"/>
          <ac:spMkLst>
            <pc:docMk/>
            <pc:sldMk cId="2459692661" sldId="331"/>
            <ac:spMk id="23" creationId="{9EBFFB28-D2A9-484C-A753-27FE9E757B8C}"/>
          </ac:spMkLst>
        </pc:spChg>
        <pc:spChg chg="del">
          <ac:chgData name="Clarissa Cardoso Oesselmann" userId="b87c2a55-9b24-45ce-ae0e-222d3900d5d9" providerId="ADAL" clId="{E890F370-1FBE-4B3B-A354-1B8151283F02}" dt="2019-07-08T13:07:16.303" v="5352" actId="478"/>
          <ac:spMkLst>
            <pc:docMk/>
            <pc:sldMk cId="2459692661" sldId="331"/>
            <ac:spMk id="24" creationId="{09B31ED5-D29A-41B3-AFCA-6C809721B9FA}"/>
          </ac:spMkLst>
        </pc:spChg>
        <pc:spChg chg="del">
          <ac:chgData name="Clarissa Cardoso Oesselmann" userId="b87c2a55-9b24-45ce-ae0e-222d3900d5d9" providerId="ADAL" clId="{E890F370-1FBE-4B3B-A354-1B8151283F02}" dt="2019-07-08T13:07:16.303" v="5352" actId="478"/>
          <ac:spMkLst>
            <pc:docMk/>
            <pc:sldMk cId="2459692661" sldId="331"/>
            <ac:spMk id="26" creationId="{7846B6D1-6DDD-455A-8267-EA31A9693D3C}"/>
          </ac:spMkLst>
        </pc:spChg>
        <pc:picChg chg="add del mod">
          <ac:chgData name="Clarissa Cardoso Oesselmann" userId="b87c2a55-9b24-45ce-ae0e-222d3900d5d9" providerId="ADAL" clId="{E890F370-1FBE-4B3B-A354-1B8151283F02}" dt="2019-07-08T13:06:53.750" v="5349" actId="478"/>
          <ac:picMkLst>
            <pc:docMk/>
            <pc:sldMk cId="2459692661" sldId="331"/>
            <ac:picMk id="3" creationId="{28F199FB-59C0-4612-99AA-E892A434D64A}"/>
          </ac:picMkLst>
        </pc:picChg>
        <pc:picChg chg="del">
          <ac:chgData name="Clarissa Cardoso Oesselmann" userId="b87c2a55-9b24-45ce-ae0e-222d3900d5d9" providerId="ADAL" clId="{E890F370-1FBE-4B3B-A354-1B8151283F02}" dt="2019-07-08T13:06:29.041" v="5347" actId="478"/>
          <ac:picMkLst>
            <pc:docMk/>
            <pc:sldMk cId="2459692661" sldId="331"/>
            <ac:picMk id="4" creationId="{10CCE428-EFC7-479B-A07E-1DEA58B26F36}"/>
          </ac:picMkLst>
        </pc:picChg>
        <pc:picChg chg="add mod ord">
          <ac:chgData name="Clarissa Cardoso Oesselmann" userId="b87c2a55-9b24-45ce-ae0e-222d3900d5d9" providerId="ADAL" clId="{E890F370-1FBE-4B3B-A354-1B8151283F02}" dt="2019-07-08T13:07:12.666" v="5351" actId="167"/>
          <ac:picMkLst>
            <pc:docMk/>
            <pc:sldMk cId="2459692661" sldId="331"/>
            <ac:picMk id="6" creationId="{51325973-85FD-4E5B-AF13-3E15FE5F979A}"/>
          </ac:picMkLst>
        </pc:picChg>
        <pc:cxnChg chg="add mod">
          <ac:chgData name="Clarissa Cardoso Oesselmann" userId="b87c2a55-9b24-45ce-ae0e-222d3900d5d9" providerId="ADAL" clId="{E890F370-1FBE-4B3B-A354-1B8151283F02}" dt="2019-07-17T19:17:14.337" v="5677" actId="1582"/>
          <ac:cxnSpMkLst>
            <pc:docMk/>
            <pc:sldMk cId="2459692661" sldId="331"/>
            <ac:cxnSpMk id="15" creationId="{4389B89C-0A67-4561-9CEC-DDDB1A448A4D}"/>
          </ac:cxnSpMkLst>
        </pc:cxnChg>
        <pc:cxnChg chg="del mod">
          <ac:chgData name="Clarissa Cardoso Oesselmann" userId="b87c2a55-9b24-45ce-ae0e-222d3900d5d9" providerId="ADAL" clId="{E890F370-1FBE-4B3B-A354-1B8151283F02}" dt="2019-07-08T13:07:16.303" v="5352" actId="478"/>
          <ac:cxnSpMkLst>
            <pc:docMk/>
            <pc:sldMk cId="2459692661" sldId="331"/>
            <ac:cxnSpMk id="22" creationId="{7AD477B4-8FA9-4BF3-8351-D45C9B0D9E12}"/>
          </ac:cxnSpMkLst>
        </pc:cxnChg>
        <pc:cxnChg chg="del mod">
          <ac:chgData name="Clarissa Cardoso Oesselmann" userId="b87c2a55-9b24-45ce-ae0e-222d3900d5d9" providerId="ADAL" clId="{E890F370-1FBE-4B3B-A354-1B8151283F02}" dt="2019-07-08T13:07:16.303" v="5352" actId="478"/>
          <ac:cxnSpMkLst>
            <pc:docMk/>
            <pc:sldMk cId="2459692661" sldId="331"/>
            <ac:cxnSpMk id="25" creationId="{725969B1-DA08-4469-9F42-66474C9EDF5E}"/>
          </ac:cxnSpMkLst>
        </pc:cxnChg>
      </pc:sldChg>
      <pc:sldMasterChg chg="delSldLayout">
        <pc:chgData name="Clarissa Cardoso Oesselmann" userId="b87c2a55-9b24-45ce-ae0e-222d3900d5d9" providerId="ADAL" clId="{E890F370-1FBE-4B3B-A354-1B8151283F02}" dt="2019-07-08T13:08:41.024" v="5360" actId="2696"/>
        <pc:sldMasterMkLst>
          <pc:docMk/>
          <pc:sldMasterMk cId="0" sldId="2147483662"/>
        </pc:sldMasterMkLst>
      </pc:sldMasterChg>
    </pc:docChg>
  </pc:docChgLst>
  <pc:docChgLst>
    <pc:chgData name="Nei Jobson da Costa Carneiro" userId="eb247b9f-1df8-42f3-9784-af3b0d86cebd" providerId="ADAL" clId="{53C4CC74-3469-4966-AC55-A00334FD67BD}"/>
    <pc:docChg chg="undo custSel addSld delSld modSld">
      <pc:chgData name="Nei Jobson da Costa Carneiro" userId="eb247b9f-1df8-42f3-9784-af3b0d86cebd" providerId="ADAL" clId="{53C4CC74-3469-4966-AC55-A00334FD67BD}" dt="2019-07-08T14:19:53.660" v="1233" actId="1036"/>
      <pc:docMkLst>
        <pc:docMk/>
      </pc:docMkLst>
      <pc:sldChg chg="addSp delSp modSp">
        <pc:chgData name="Nei Jobson da Costa Carneiro" userId="eb247b9f-1df8-42f3-9784-af3b0d86cebd" providerId="ADAL" clId="{53C4CC74-3469-4966-AC55-A00334FD67BD}" dt="2019-07-08T14:16:55.969" v="1182" actId="1036"/>
        <pc:sldMkLst>
          <pc:docMk/>
          <pc:sldMk cId="0" sldId="256"/>
        </pc:sldMkLst>
        <pc:spChg chg="add del mod">
          <ac:chgData name="Nei Jobson da Costa Carneiro" userId="eb247b9f-1df8-42f3-9784-af3b0d86cebd" providerId="ADAL" clId="{53C4CC74-3469-4966-AC55-A00334FD67BD}" dt="2019-07-02T16:10:31.997" v="96" actId="478"/>
          <ac:spMkLst>
            <pc:docMk/>
            <pc:sldMk cId="0" sldId="256"/>
            <ac:spMk id="5" creationId="{75B17F0D-6B77-4E9A-8F8A-BA84A3DAE8A6}"/>
          </ac:spMkLst>
        </pc:spChg>
        <pc:spChg chg="add del mod">
          <ac:chgData name="Nei Jobson da Costa Carneiro" userId="eb247b9f-1df8-42f3-9784-af3b0d86cebd" providerId="ADAL" clId="{53C4CC74-3469-4966-AC55-A00334FD67BD}" dt="2019-07-02T16:10:28.479" v="95" actId="478"/>
          <ac:spMkLst>
            <pc:docMk/>
            <pc:sldMk cId="0" sldId="256"/>
            <ac:spMk id="7" creationId="{CEDC3269-A88A-4DFA-BB88-D845E7C99A4D}"/>
          </ac:spMkLst>
        </pc:spChg>
        <pc:spChg chg="add del mod">
          <ac:chgData name="Nei Jobson da Costa Carneiro" userId="eb247b9f-1df8-42f3-9784-af3b0d86cebd" providerId="ADAL" clId="{53C4CC74-3469-4966-AC55-A00334FD67BD}" dt="2019-07-02T16:32:40.659" v="605" actId="478"/>
          <ac:spMkLst>
            <pc:docMk/>
            <pc:sldMk cId="0" sldId="256"/>
            <ac:spMk id="12" creationId="{AADC6F51-5C0A-4B37-BE13-F92094E378E1}"/>
          </ac:spMkLst>
        </pc:spChg>
        <pc:spChg chg="add del mod">
          <ac:chgData name="Nei Jobson da Costa Carneiro" userId="eb247b9f-1df8-42f3-9784-af3b0d86cebd" providerId="ADAL" clId="{53C4CC74-3469-4966-AC55-A00334FD67BD}" dt="2019-07-02T16:32:37.515" v="604" actId="478"/>
          <ac:spMkLst>
            <pc:docMk/>
            <pc:sldMk cId="0" sldId="256"/>
            <ac:spMk id="15" creationId="{E4C0145B-034E-42D1-9D55-0A67F198E435}"/>
          </ac:spMkLst>
        </pc:spChg>
        <pc:spChg chg="add mod">
          <ac:chgData name="Nei Jobson da Costa Carneiro" userId="eb247b9f-1df8-42f3-9784-af3b0d86cebd" providerId="ADAL" clId="{53C4CC74-3469-4966-AC55-A00334FD67BD}" dt="2019-07-08T14:16:33.796" v="1168" actId="14100"/>
          <ac:spMkLst>
            <pc:docMk/>
            <pc:sldMk cId="0" sldId="256"/>
            <ac:spMk id="17" creationId="{1AC0D09D-A350-4C50-9728-4C21D76DF275}"/>
          </ac:spMkLst>
        </pc:spChg>
        <pc:spChg chg="add mod">
          <ac:chgData name="Nei Jobson da Costa Carneiro" userId="eb247b9f-1df8-42f3-9784-af3b0d86cebd" providerId="ADAL" clId="{53C4CC74-3469-4966-AC55-A00334FD67BD}" dt="2019-07-08T14:16:55.969" v="1182" actId="1036"/>
          <ac:spMkLst>
            <pc:docMk/>
            <pc:sldMk cId="0" sldId="256"/>
            <ac:spMk id="18" creationId="{26AAE55C-802F-49B8-9ABF-9902D9AAF2E5}"/>
          </ac:spMkLst>
        </pc:spChg>
        <pc:spChg chg="add mod">
          <ac:chgData name="Nei Jobson da Costa Carneiro" userId="eb247b9f-1df8-42f3-9784-af3b0d86cebd" providerId="ADAL" clId="{53C4CC74-3469-4966-AC55-A00334FD67BD}" dt="2019-07-08T13:54:29.862" v="850" actId="14100"/>
          <ac:spMkLst>
            <pc:docMk/>
            <pc:sldMk cId="0" sldId="256"/>
            <ac:spMk id="19" creationId="{3DBF10EB-7D6F-4485-8097-BE2AEB747DEF}"/>
          </ac:spMkLst>
        </pc:spChg>
        <pc:spChg chg="del">
          <ac:chgData name="Nei Jobson da Costa Carneiro" userId="eb247b9f-1df8-42f3-9784-af3b0d86cebd" providerId="ADAL" clId="{53C4CC74-3469-4966-AC55-A00334FD67BD}" dt="2019-07-02T16:10:24.269" v="92" actId="478"/>
          <ac:spMkLst>
            <pc:docMk/>
            <pc:sldMk cId="0" sldId="256"/>
            <ac:spMk id="102" creationId="{00000000-0000-0000-0000-000000000000}"/>
          </ac:spMkLst>
        </pc:spChg>
        <pc:spChg chg="del">
          <ac:chgData name="Nei Jobson da Costa Carneiro" userId="eb247b9f-1df8-42f3-9784-af3b0d86cebd" providerId="ADAL" clId="{53C4CC74-3469-4966-AC55-A00334FD67BD}" dt="2019-07-02T16:11:01.502" v="101" actId="478"/>
          <ac:spMkLst>
            <pc:docMk/>
            <pc:sldMk cId="0" sldId="256"/>
            <ac:spMk id="103" creationId="{00000000-0000-0000-0000-000000000000}"/>
          </ac:spMkLst>
        </pc:spChg>
        <pc:spChg chg="del">
          <ac:chgData name="Nei Jobson da Costa Carneiro" userId="eb247b9f-1df8-42f3-9784-af3b0d86cebd" providerId="ADAL" clId="{53C4CC74-3469-4966-AC55-A00334FD67BD}" dt="2019-07-02T16:10:26.782" v="94" actId="478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Nei Jobson da Costa Carneiro" userId="eb247b9f-1df8-42f3-9784-af3b0d86cebd" providerId="ADAL" clId="{53C4CC74-3469-4966-AC55-A00334FD67BD}" dt="2019-07-02T16:04:15.077" v="89" actId="14100"/>
          <ac:spMkLst>
            <pc:docMk/>
            <pc:sldMk cId="0" sldId="256"/>
            <ac:spMk id="105" creationId="{00000000-0000-0000-0000-000000000000}"/>
          </ac:spMkLst>
        </pc:spChg>
        <pc:spChg chg="del">
          <ac:chgData name="Nei Jobson da Costa Carneiro" userId="eb247b9f-1df8-42f3-9784-af3b0d86cebd" providerId="ADAL" clId="{53C4CC74-3469-4966-AC55-A00334FD67BD}" dt="2019-07-02T16:10:25.422" v="93" actId="478"/>
          <ac:spMkLst>
            <pc:docMk/>
            <pc:sldMk cId="0" sldId="256"/>
            <ac:spMk id="106" creationId="{00000000-0000-0000-0000-000000000000}"/>
          </ac:spMkLst>
        </pc:spChg>
        <pc:picChg chg="add mod ord">
          <ac:chgData name="Nei Jobson da Costa Carneiro" userId="eb247b9f-1df8-42f3-9784-af3b0d86cebd" providerId="ADAL" clId="{53C4CC74-3469-4966-AC55-A00334FD67BD}" dt="2019-07-02T16:10:42.593" v="98" actId="12788"/>
          <ac:picMkLst>
            <pc:docMk/>
            <pc:sldMk cId="0" sldId="256"/>
            <ac:picMk id="3" creationId="{1F072A71-0EF4-4B10-99EE-FF9B344F3629}"/>
          </ac:picMkLst>
        </pc:picChg>
        <pc:picChg chg="add del">
          <ac:chgData name="Nei Jobson da Costa Carneiro" userId="eb247b9f-1df8-42f3-9784-af3b0d86cebd" providerId="ADAL" clId="{53C4CC74-3469-4966-AC55-A00334FD67BD}" dt="2019-07-02T16:10:53.594" v="100" actId="478"/>
          <ac:picMkLst>
            <pc:docMk/>
            <pc:sldMk cId="0" sldId="256"/>
            <ac:picMk id="14" creationId="{C84E30DB-0E07-435E-A187-EDCDDEA7DB98}"/>
          </ac:picMkLst>
        </pc:picChg>
        <pc:picChg chg="del">
          <ac:chgData name="Nei Jobson da Costa Carneiro" userId="eb247b9f-1df8-42f3-9784-af3b0d86cebd" providerId="ADAL" clId="{53C4CC74-3469-4966-AC55-A00334FD67BD}" dt="2019-07-02T15:59:24.370" v="0" actId="478"/>
          <ac:picMkLst>
            <pc:docMk/>
            <pc:sldMk cId="0" sldId="256"/>
            <ac:picMk id="101" creationId="{00000000-0000-0000-0000-000000000000}"/>
          </ac:picMkLst>
        </pc:picChg>
        <pc:cxnChg chg="add mod">
          <ac:chgData name="Nei Jobson da Costa Carneiro" userId="eb247b9f-1df8-42f3-9784-af3b0d86cebd" providerId="ADAL" clId="{53C4CC74-3469-4966-AC55-A00334FD67BD}" dt="2019-07-08T14:16:55.969" v="1182" actId="1036"/>
          <ac:cxnSpMkLst>
            <pc:docMk/>
            <pc:sldMk cId="0" sldId="256"/>
            <ac:cxnSpMk id="16" creationId="{7661E723-FC48-4E9B-ADAB-28CFE3B43EF2}"/>
          </ac:cxnSpMkLst>
        </pc:cxnChg>
      </pc:sldChg>
      <pc:sldChg chg="addSp delSp modSp">
        <pc:chgData name="Nei Jobson da Costa Carneiro" userId="eb247b9f-1df8-42f3-9784-af3b0d86cebd" providerId="ADAL" clId="{53C4CC74-3469-4966-AC55-A00334FD67BD}" dt="2019-07-08T14:03:30.996" v="917" actId="6549"/>
        <pc:sldMkLst>
          <pc:docMk/>
          <pc:sldMk cId="0" sldId="257"/>
        </pc:sldMkLst>
        <pc:spChg chg="add mod">
          <ac:chgData name="Nei Jobson da Costa Carneiro" userId="eb247b9f-1df8-42f3-9784-af3b0d86cebd" providerId="ADAL" clId="{53C4CC74-3469-4966-AC55-A00334FD67BD}" dt="2019-07-08T14:02:56.945" v="915" actId="1038"/>
          <ac:spMkLst>
            <pc:docMk/>
            <pc:sldMk cId="0" sldId="257"/>
            <ac:spMk id="9" creationId="{A8A2D92C-9E4F-45CE-8276-013064A34574}"/>
          </ac:spMkLst>
        </pc:spChg>
        <pc:spChg chg="del mod">
          <ac:chgData name="Nei Jobson da Costa Carneiro" userId="eb247b9f-1df8-42f3-9784-af3b0d86cebd" providerId="ADAL" clId="{53C4CC74-3469-4966-AC55-A00334FD67BD}" dt="2019-07-02T16:18:57.075" v="216" actId="478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Nei Jobson da Costa Carneiro" userId="eb247b9f-1df8-42f3-9784-af3b0d86cebd" providerId="ADAL" clId="{53C4CC74-3469-4966-AC55-A00334FD67BD}" dt="2019-07-08T14:03:30.996" v="917" actId="6549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Nei Jobson da Costa Carneiro" userId="eb247b9f-1df8-42f3-9784-af3b0d86cebd" providerId="ADAL" clId="{53C4CC74-3469-4966-AC55-A00334FD67BD}" dt="2019-07-02T16:04:07.972" v="88" actId="14100"/>
          <ac:spMkLst>
            <pc:docMk/>
            <pc:sldMk cId="0" sldId="257"/>
            <ac:spMk id="114" creationId="{00000000-0000-0000-0000-000000000000}"/>
          </ac:spMkLst>
        </pc:spChg>
        <pc:picChg chg="add mod ord">
          <ac:chgData name="Nei Jobson da Costa Carneiro" userId="eb247b9f-1df8-42f3-9784-af3b0d86cebd" providerId="ADAL" clId="{53C4CC74-3469-4966-AC55-A00334FD67BD}" dt="2019-07-02T16:18:38.762" v="211" actId="167"/>
          <ac:picMkLst>
            <pc:docMk/>
            <pc:sldMk cId="0" sldId="257"/>
            <ac:picMk id="3" creationId="{0CA3B3AD-6F29-459D-94DB-FB786ABB8F6F}"/>
          </ac:picMkLst>
        </pc:picChg>
        <pc:picChg chg="add mod ord">
          <ac:chgData name="Nei Jobson da Costa Carneiro" userId="eb247b9f-1df8-42f3-9784-af3b0d86cebd" providerId="ADAL" clId="{53C4CC74-3469-4966-AC55-A00334FD67BD}" dt="2019-07-08T14:01:28.442" v="853" actId="167"/>
          <ac:picMkLst>
            <pc:docMk/>
            <pc:sldMk cId="0" sldId="257"/>
            <ac:picMk id="3" creationId="{6C783B6E-43C6-4437-988A-005E9F5E17C0}"/>
          </ac:picMkLst>
        </pc:picChg>
        <pc:picChg chg="del">
          <ac:chgData name="Nei Jobson da Costa Carneiro" userId="eb247b9f-1df8-42f3-9784-af3b0d86cebd" providerId="ADAL" clId="{53C4CC74-3469-4966-AC55-A00334FD67BD}" dt="2019-07-08T14:01:05.767" v="851" actId="478"/>
          <ac:picMkLst>
            <pc:docMk/>
            <pc:sldMk cId="0" sldId="257"/>
            <ac:picMk id="5" creationId="{20AB3B63-892C-411A-B00E-9EAC38BA39A3}"/>
          </ac:picMkLst>
        </pc:picChg>
        <pc:picChg chg="del">
          <ac:chgData name="Nei Jobson da Costa Carneiro" userId="eb247b9f-1df8-42f3-9784-af3b0d86cebd" providerId="ADAL" clId="{53C4CC74-3469-4966-AC55-A00334FD67BD}" dt="2019-07-02T16:03:39.333" v="34" actId="478"/>
          <ac:picMkLst>
            <pc:docMk/>
            <pc:sldMk cId="0" sldId="257"/>
            <ac:picMk id="111" creationId="{00000000-0000-0000-0000-000000000000}"/>
          </ac:picMkLst>
        </pc:picChg>
        <pc:cxnChg chg="mod">
          <ac:chgData name="Nei Jobson da Costa Carneiro" userId="eb247b9f-1df8-42f3-9784-af3b0d86cebd" providerId="ADAL" clId="{53C4CC74-3469-4966-AC55-A00334FD67BD}" dt="2019-07-08T14:02:56.945" v="915" actId="1038"/>
          <ac:cxnSpMkLst>
            <pc:docMk/>
            <pc:sldMk cId="0" sldId="257"/>
            <ac:cxnSpMk id="115" creationId="{00000000-0000-0000-0000-000000000000}"/>
          </ac:cxnSpMkLst>
        </pc:cxnChg>
      </pc:sldChg>
      <pc:sldChg chg="addSp delSp modSp add">
        <pc:chgData name="Nei Jobson da Costa Carneiro" userId="eb247b9f-1df8-42f3-9784-af3b0d86cebd" providerId="ADAL" clId="{53C4CC74-3469-4966-AC55-A00334FD67BD}" dt="2019-07-08T14:13:22.646" v="1164" actId="1582"/>
        <pc:sldMkLst>
          <pc:docMk/>
          <pc:sldMk cId="518740183" sldId="276"/>
        </pc:sldMkLst>
        <pc:spChg chg="mod">
          <ac:chgData name="Nei Jobson da Costa Carneiro" userId="eb247b9f-1df8-42f3-9784-af3b0d86cebd" providerId="ADAL" clId="{53C4CC74-3469-4966-AC55-A00334FD67BD}" dt="2019-07-08T14:13:09.063" v="1163" actId="1582"/>
          <ac:spMkLst>
            <pc:docMk/>
            <pc:sldMk cId="518740183" sldId="276"/>
            <ac:spMk id="9" creationId="{A8A2D92C-9E4F-45CE-8276-013064A34574}"/>
          </ac:spMkLst>
        </pc:spChg>
        <pc:spChg chg="mod">
          <ac:chgData name="Nei Jobson da Costa Carneiro" userId="eb247b9f-1df8-42f3-9784-af3b0d86cebd" providerId="ADAL" clId="{53C4CC74-3469-4966-AC55-A00334FD67BD}" dt="2019-07-08T14:07:52.633" v="1049" actId="1035"/>
          <ac:spMkLst>
            <pc:docMk/>
            <pc:sldMk cId="518740183" sldId="276"/>
            <ac:spMk id="21" creationId="{7DDCC55D-ACDF-49D9-BBDF-8FB655F90FD2}"/>
          </ac:spMkLst>
        </pc:spChg>
        <pc:spChg chg="mod">
          <ac:chgData name="Nei Jobson da Costa Carneiro" userId="eb247b9f-1df8-42f3-9784-af3b0d86cebd" providerId="ADAL" clId="{53C4CC74-3469-4966-AC55-A00334FD67BD}" dt="2019-07-08T14:13:22.646" v="1164" actId="1582"/>
          <ac:spMkLst>
            <pc:docMk/>
            <pc:sldMk cId="518740183" sldId="276"/>
            <ac:spMk id="23" creationId="{FBDC85A7-EA74-4E41-8532-1EE4106E98B4}"/>
          </ac:spMkLst>
        </pc:spChg>
        <pc:spChg chg="mod">
          <ac:chgData name="Nei Jobson da Costa Carneiro" userId="eb247b9f-1df8-42f3-9784-af3b0d86cebd" providerId="ADAL" clId="{53C4CC74-3469-4966-AC55-A00334FD67BD}" dt="2019-07-08T14:07:26.111" v="1025" actId="1037"/>
          <ac:spMkLst>
            <pc:docMk/>
            <pc:sldMk cId="518740183" sldId="276"/>
            <ac:spMk id="28" creationId="{CA6E30EF-C9AC-4B45-AB66-75D861AF16C9}"/>
          </ac:spMkLst>
        </pc:spChg>
        <pc:spChg chg="mod">
          <ac:chgData name="Nei Jobson da Costa Carneiro" userId="eb247b9f-1df8-42f3-9784-af3b0d86cebd" providerId="ADAL" clId="{53C4CC74-3469-4966-AC55-A00334FD67BD}" dt="2019-07-08T14:13:22.646" v="1164" actId="1582"/>
          <ac:spMkLst>
            <pc:docMk/>
            <pc:sldMk cId="518740183" sldId="276"/>
            <ac:spMk id="30" creationId="{2F82EE6D-9F13-49C6-B849-08016A9E37E8}"/>
          </ac:spMkLst>
        </pc:spChg>
        <pc:spChg chg="mod">
          <ac:chgData name="Nei Jobson da Costa Carneiro" userId="eb247b9f-1df8-42f3-9784-af3b0d86cebd" providerId="ADAL" clId="{53C4CC74-3469-4966-AC55-A00334FD67BD}" dt="2019-07-08T14:08:00.058" v="1050" actId="1035"/>
          <ac:spMkLst>
            <pc:docMk/>
            <pc:sldMk cId="518740183" sldId="276"/>
            <ac:spMk id="49" creationId="{C1B57AC1-C58D-4B9C-8885-21D900A703A4}"/>
          </ac:spMkLst>
        </pc:spChg>
        <pc:spChg chg="mod">
          <ac:chgData name="Nei Jobson da Costa Carneiro" userId="eb247b9f-1df8-42f3-9784-af3b0d86cebd" providerId="ADAL" clId="{53C4CC74-3469-4966-AC55-A00334FD67BD}" dt="2019-07-08T14:13:22.646" v="1164" actId="1582"/>
          <ac:spMkLst>
            <pc:docMk/>
            <pc:sldMk cId="518740183" sldId="276"/>
            <ac:spMk id="51" creationId="{6BB1688C-0C12-4000-A7A3-F42BDC06640A}"/>
          </ac:spMkLst>
        </pc:spChg>
        <pc:spChg chg="mod">
          <ac:chgData name="Nei Jobson da Costa Carneiro" userId="eb247b9f-1df8-42f3-9784-af3b0d86cebd" providerId="ADAL" clId="{53C4CC74-3469-4966-AC55-A00334FD67BD}" dt="2019-07-08T14:08:16.509" v="1062" actId="1035"/>
          <ac:spMkLst>
            <pc:docMk/>
            <pc:sldMk cId="518740183" sldId="276"/>
            <ac:spMk id="113" creationId="{00000000-0000-0000-0000-000000000000}"/>
          </ac:spMkLst>
        </pc:spChg>
        <pc:spChg chg="mod">
          <ac:chgData name="Nei Jobson da Costa Carneiro" userId="eb247b9f-1df8-42f3-9784-af3b0d86cebd" providerId="ADAL" clId="{53C4CC74-3469-4966-AC55-A00334FD67BD}" dt="2019-07-02T18:26:17.361" v="693" actId="20577"/>
          <ac:spMkLst>
            <pc:docMk/>
            <pc:sldMk cId="518740183" sldId="276"/>
            <ac:spMk id="114" creationId="{00000000-0000-0000-0000-000000000000}"/>
          </ac:spMkLst>
        </pc:spChg>
        <pc:picChg chg="del">
          <ac:chgData name="Nei Jobson da Costa Carneiro" userId="eb247b9f-1df8-42f3-9784-af3b0d86cebd" providerId="ADAL" clId="{53C4CC74-3469-4966-AC55-A00334FD67BD}" dt="2019-07-02T16:32:10.580" v="601" actId="478"/>
          <ac:picMkLst>
            <pc:docMk/>
            <pc:sldMk cId="518740183" sldId="276"/>
            <ac:picMk id="3" creationId="{0CA3B3AD-6F29-459D-94DB-FB786ABB8F6F}"/>
          </ac:picMkLst>
        </pc:picChg>
        <pc:picChg chg="add mod ord">
          <ac:chgData name="Nei Jobson da Costa Carneiro" userId="eb247b9f-1df8-42f3-9784-af3b0d86cebd" providerId="ADAL" clId="{53C4CC74-3469-4966-AC55-A00334FD67BD}" dt="2019-07-02T18:29:10.105" v="700" actId="167"/>
          <ac:picMkLst>
            <pc:docMk/>
            <pc:sldMk cId="518740183" sldId="276"/>
            <ac:picMk id="8" creationId="{7B8C3D7E-6B77-40DE-8701-77B0AF71A83B}"/>
          </ac:picMkLst>
        </pc:picChg>
        <pc:picChg chg="mod">
          <ac:chgData name="Nei Jobson da Costa Carneiro" userId="eb247b9f-1df8-42f3-9784-af3b0d86cebd" providerId="ADAL" clId="{53C4CC74-3469-4966-AC55-A00334FD67BD}" dt="2019-07-08T14:07:04.475" v="1008" actId="1076"/>
          <ac:picMkLst>
            <pc:docMk/>
            <pc:sldMk cId="518740183" sldId="276"/>
            <ac:picMk id="13" creationId="{E10FDF73-DC80-432B-A7B4-E9083B385BE6}"/>
          </ac:picMkLst>
        </pc:picChg>
        <pc:cxnChg chg="mod">
          <ac:chgData name="Nei Jobson da Costa Carneiro" userId="eb247b9f-1df8-42f3-9784-af3b0d86cebd" providerId="ADAL" clId="{53C4CC74-3469-4966-AC55-A00334FD67BD}" dt="2019-07-08T14:07:52.633" v="1049" actId="1035"/>
          <ac:cxnSpMkLst>
            <pc:docMk/>
            <pc:sldMk cId="518740183" sldId="276"/>
            <ac:cxnSpMk id="22" creationId="{4B11FB57-430A-4352-8308-0FA8F54307BA}"/>
          </ac:cxnSpMkLst>
        </pc:cxnChg>
        <pc:cxnChg chg="mod">
          <ac:chgData name="Nei Jobson da Costa Carneiro" userId="eb247b9f-1df8-42f3-9784-af3b0d86cebd" providerId="ADAL" clId="{53C4CC74-3469-4966-AC55-A00334FD67BD}" dt="2019-07-08T14:07:26.111" v="1025" actId="1037"/>
          <ac:cxnSpMkLst>
            <pc:docMk/>
            <pc:sldMk cId="518740183" sldId="276"/>
            <ac:cxnSpMk id="29" creationId="{7025C79D-0B60-4836-A425-AC56DCDB5FC9}"/>
          </ac:cxnSpMkLst>
        </pc:cxnChg>
        <pc:cxnChg chg="mod">
          <ac:chgData name="Nei Jobson da Costa Carneiro" userId="eb247b9f-1df8-42f3-9784-af3b0d86cebd" providerId="ADAL" clId="{53C4CC74-3469-4966-AC55-A00334FD67BD}" dt="2019-07-08T14:08:00.058" v="1050" actId="1035"/>
          <ac:cxnSpMkLst>
            <pc:docMk/>
            <pc:sldMk cId="518740183" sldId="276"/>
            <ac:cxnSpMk id="50" creationId="{17A6387E-F155-46DC-95FB-983157851656}"/>
          </ac:cxnSpMkLst>
        </pc:cxnChg>
        <pc:cxnChg chg="mod">
          <ac:chgData name="Nei Jobson da Costa Carneiro" userId="eb247b9f-1df8-42f3-9784-af3b0d86cebd" providerId="ADAL" clId="{53C4CC74-3469-4966-AC55-A00334FD67BD}" dt="2019-07-08T14:08:16.509" v="1062" actId="1035"/>
          <ac:cxnSpMkLst>
            <pc:docMk/>
            <pc:sldMk cId="518740183" sldId="276"/>
            <ac:cxnSpMk id="115" creationId="{00000000-0000-0000-0000-000000000000}"/>
          </ac:cxnSpMkLst>
        </pc:cxnChg>
      </pc:sldChg>
      <pc:sldChg chg="modSp">
        <pc:chgData name="Nei Jobson da Costa Carneiro" userId="eb247b9f-1df8-42f3-9784-af3b0d86cebd" providerId="ADAL" clId="{53C4CC74-3469-4966-AC55-A00334FD67BD}" dt="2019-07-08T14:09:36.423" v="1091" actId="1035"/>
        <pc:sldMkLst>
          <pc:docMk/>
          <pc:sldMk cId="309063710" sldId="278"/>
        </pc:sldMkLst>
        <pc:spChg chg="mod">
          <ac:chgData name="Nei Jobson da Costa Carneiro" userId="eb247b9f-1df8-42f3-9784-af3b0d86cebd" providerId="ADAL" clId="{53C4CC74-3469-4966-AC55-A00334FD67BD}" dt="2019-07-08T14:09:36.423" v="1091" actId="1035"/>
          <ac:spMkLst>
            <pc:docMk/>
            <pc:sldMk cId="309063710" sldId="278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53C4CC74-3469-4966-AC55-A00334FD67BD}" dt="2019-07-08T14:08:44.651" v="1069" actId="1035"/>
          <ac:spMkLst>
            <pc:docMk/>
            <pc:sldMk cId="309063710" sldId="278"/>
            <ac:spMk id="32" creationId="{E957F943-7799-46FD-BE60-A70377396E0E}"/>
          </ac:spMkLst>
        </pc:spChg>
        <pc:cxnChg chg="mod">
          <ac:chgData name="Nei Jobson da Costa Carneiro" userId="eb247b9f-1df8-42f3-9784-af3b0d86cebd" providerId="ADAL" clId="{53C4CC74-3469-4966-AC55-A00334FD67BD}" dt="2019-07-08T14:09:36.423" v="1091" actId="1035"/>
          <ac:cxnSpMkLst>
            <pc:docMk/>
            <pc:sldMk cId="309063710" sldId="278"/>
            <ac:cxnSpMk id="31" creationId="{6F1C8E54-D4C8-408C-9347-42E8B5E3F4F5}"/>
          </ac:cxnSpMkLst>
        </pc:cxnChg>
        <pc:cxnChg chg="mod">
          <ac:chgData name="Nei Jobson da Costa Carneiro" userId="eb247b9f-1df8-42f3-9784-af3b0d86cebd" providerId="ADAL" clId="{53C4CC74-3469-4966-AC55-A00334FD67BD}" dt="2019-07-08T14:08:57.920" v="1071" actId="14100"/>
          <ac:cxnSpMkLst>
            <pc:docMk/>
            <pc:sldMk cId="309063710" sldId="278"/>
            <ac:cxnSpMk id="47" creationId="{EEF7D154-398B-4B87-A12F-F7DEC336D66B}"/>
          </ac:cxnSpMkLst>
        </pc:cxnChg>
        <pc:cxnChg chg="mod">
          <ac:chgData name="Nei Jobson da Costa Carneiro" userId="eb247b9f-1df8-42f3-9784-af3b0d86cebd" providerId="ADAL" clId="{53C4CC74-3469-4966-AC55-A00334FD67BD}" dt="2019-07-08T14:09:06.167" v="1073" actId="14100"/>
          <ac:cxnSpMkLst>
            <pc:docMk/>
            <pc:sldMk cId="309063710" sldId="278"/>
            <ac:cxnSpMk id="53" creationId="{5AC403F3-B695-4CF8-894D-E1B27FA3FBDB}"/>
          </ac:cxnSpMkLst>
        </pc:cxnChg>
      </pc:sldChg>
      <pc:sldChg chg="addSp delSp modSp">
        <pc:chgData name="Nei Jobson da Costa Carneiro" userId="eb247b9f-1df8-42f3-9784-af3b0d86cebd" providerId="ADAL" clId="{53C4CC74-3469-4966-AC55-A00334FD67BD}" dt="2019-07-08T14:01:45.971" v="865" actId="1035"/>
        <pc:sldMkLst>
          <pc:docMk/>
          <pc:sldMk cId="915833385" sldId="279"/>
        </pc:sldMkLst>
        <pc:spChg chg="mod">
          <ac:chgData name="Nei Jobson da Costa Carneiro" userId="eb247b9f-1df8-42f3-9784-af3b0d86cebd" providerId="ADAL" clId="{53C4CC74-3469-4966-AC55-A00334FD67BD}" dt="2019-07-08T14:01:45.971" v="865" actId="1035"/>
          <ac:spMkLst>
            <pc:docMk/>
            <pc:sldMk cId="915833385" sldId="279"/>
            <ac:spMk id="9" creationId="{A8A2D92C-9E4F-45CE-8276-013064A34574}"/>
          </ac:spMkLst>
        </pc:spChg>
        <pc:spChg chg="mod">
          <ac:chgData name="Nei Jobson da Costa Carneiro" userId="eb247b9f-1df8-42f3-9784-af3b0d86cebd" providerId="ADAL" clId="{53C4CC74-3469-4966-AC55-A00334FD67BD}" dt="2019-07-08T14:01:45.971" v="865" actId="1035"/>
          <ac:spMkLst>
            <pc:docMk/>
            <pc:sldMk cId="915833385" sldId="279"/>
            <ac:spMk id="113" creationId="{00000000-0000-0000-0000-000000000000}"/>
          </ac:spMkLst>
        </pc:spChg>
        <pc:picChg chg="add ord">
          <ac:chgData name="Nei Jobson da Costa Carneiro" userId="eb247b9f-1df8-42f3-9784-af3b0d86cebd" providerId="ADAL" clId="{53C4CC74-3469-4966-AC55-A00334FD67BD}" dt="2019-07-08T14:01:39.776" v="856" actId="167"/>
          <ac:picMkLst>
            <pc:docMk/>
            <pc:sldMk cId="915833385" sldId="279"/>
            <ac:picMk id="7" creationId="{D3E17655-BD6B-44ED-99F7-F8CECC2AC633}"/>
          </ac:picMkLst>
        </pc:picChg>
        <pc:picChg chg="del">
          <ac:chgData name="Nei Jobson da Costa Carneiro" userId="eb247b9f-1df8-42f3-9784-af3b0d86cebd" providerId="ADAL" clId="{53C4CC74-3469-4966-AC55-A00334FD67BD}" dt="2019-07-08T14:01:34.832" v="854" actId="478"/>
          <ac:picMkLst>
            <pc:docMk/>
            <pc:sldMk cId="915833385" sldId="279"/>
            <ac:picMk id="19" creationId="{21CD09C5-0E01-4E4A-B2AD-9894E24D3708}"/>
          </ac:picMkLst>
        </pc:picChg>
        <pc:cxnChg chg="mod">
          <ac:chgData name="Nei Jobson da Costa Carneiro" userId="eb247b9f-1df8-42f3-9784-af3b0d86cebd" providerId="ADAL" clId="{53C4CC74-3469-4966-AC55-A00334FD67BD}" dt="2019-07-08T14:01:45.971" v="865" actId="1035"/>
          <ac:cxnSpMkLst>
            <pc:docMk/>
            <pc:sldMk cId="915833385" sldId="279"/>
            <ac:cxnSpMk id="115" creationId="{00000000-0000-0000-0000-000000000000}"/>
          </ac:cxnSpMkLst>
        </pc:cxnChg>
      </pc:sldChg>
      <pc:sldChg chg="addSp delSp modSp">
        <pc:chgData name="Nei Jobson da Costa Carneiro" userId="eb247b9f-1df8-42f3-9784-af3b0d86cebd" providerId="ADAL" clId="{53C4CC74-3469-4966-AC55-A00334FD67BD}" dt="2019-07-08T14:06:11.979" v="974" actId="20577"/>
        <pc:sldMkLst>
          <pc:docMk/>
          <pc:sldMk cId="896986963" sldId="280"/>
        </pc:sldMkLst>
        <pc:spChg chg="add del mod">
          <ac:chgData name="Nei Jobson da Costa Carneiro" userId="eb247b9f-1df8-42f3-9784-af3b0d86cebd" providerId="ADAL" clId="{53C4CC74-3469-4966-AC55-A00334FD67BD}" dt="2019-07-08T14:05:55.069" v="958" actId="478"/>
          <ac:spMkLst>
            <pc:docMk/>
            <pc:sldMk cId="896986963" sldId="280"/>
            <ac:spMk id="5" creationId="{CCEE5E16-B80B-49DF-ACDD-AB4EF067B036}"/>
          </ac:spMkLst>
        </pc:spChg>
        <pc:spChg chg="add del mod">
          <ac:chgData name="Nei Jobson da Costa Carneiro" userId="eb247b9f-1df8-42f3-9784-af3b0d86cebd" providerId="ADAL" clId="{53C4CC74-3469-4966-AC55-A00334FD67BD}" dt="2019-07-08T14:05:51.670" v="956" actId="478"/>
          <ac:spMkLst>
            <pc:docMk/>
            <pc:sldMk cId="896986963" sldId="280"/>
            <ac:spMk id="7" creationId="{EEA07D39-52C5-45ED-8B5F-46089DA0A129}"/>
          </ac:spMkLst>
        </pc:spChg>
        <pc:spChg chg="del">
          <ac:chgData name="Nei Jobson da Costa Carneiro" userId="eb247b9f-1df8-42f3-9784-af3b0d86cebd" providerId="ADAL" clId="{53C4CC74-3469-4966-AC55-A00334FD67BD}" dt="2019-07-08T14:03:56.701" v="918" actId="478"/>
          <ac:spMkLst>
            <pc:docMk/>
            <pc:sldMk cId="896986963" sldId="280"/>
            <ac:spMk id="9" creationId="{A8A2D92C-9E4F-45CE-8276-013064A34574}"/>
          </ac:spMkLst>
        </pc:spChg>
        <pc:spChg chg="add mod">
          <ac:chgData name="Nei Jobson da Costa Carneiro" userId="eb247b9f-1df8-42f3-9784-af3b0d86cebd" providerId="ADAL" clId="{53C4CC74-3469-4966-AC55-A00334FD67BD}" dt="2019-07-08T14:06:11.979" v="974" actId="20577"/>
          <ac:spMkLst>
            <pc:docMk/>
            <pc:sldMk cId="896986963" sldId="280"/>
            <ac:spMk id="13" creationId="{6AF3C422-42D1-487E-99BE-1403E6174625}"/>
          </ac:spMkLst>
        </pc:spChg>
        <pc:spChg chg="add mod">
          <ac:chgData name="Nei Jobson da Costa Carneiro" userId="eb247b9f-1df8-42f3-9784-af3b0d86cebd" providerId="ADAL" clId="{53C4CC74-3469-4966-AC55-A00334FD67BD}" dt="2019-07-08T14:06:06.235" v="964" actId="1037"/>
          <ac:spMkLst>
            <pc:docMk/>
            <pc:sldMk cId="896986963" sldId="280"/>
            <ac:spMk id="15" creationId="{85C6C73B-10C3-4D08-9E6D-F23757806586}"/>
          </ac:spMkLst>
        </pc:spChg>
        <pc:spChg chg="del mod">
          <ac:chgData name="Nei Jobson da Costa Carneiro" userId="eb247b9f-1df8-42f3-9784-af3b0d86cebd" providerId="ADAL" clId="{53C4CC74-3469-4966-AC55-A00334FD67BD}" dt="2019-07-08T14:05:51.670" v="956" actId="478"/>
          <ac:spMkLst>
            <pc:docMk/>
            <pc:sldMk cId="896986963" sldId="280"/>
            <ac:spMk id="113" creationId="{00000000-0000-0000-0000-000000000000}"/>
          </ac:spMkLst>
        </pc:spChg>
        <pc:picChg chg="add ord">
          <ac:chgData name="Nei Jobson da Costa Carneiro" userId="eb247b9f-1df8-42f3-9784-af3b0d86cebd" providerId="ADAL" clId="{53C4CC74-3469-4966-AC55-A00334FD67BD}" dt="2019-07-08T14:04:30.763" v="937" actId="167"/>
          <ac:picMkLst>
            <pc:docMk/>
            <pc:sldMk cId="896986963" sldId="280"/>
            <ac:picMk id="8" creationId="{9CEDDC72-ABAB-43F0-BE6A-DF8B110498A8}"/>
          </ac:picMkLst>
        </pc:picChg>
        <pc:picChg chg="del mod">
          <ac:chgData name="Nei Jobson da Costa Carneiro" userId="eb247b9f-1df8-42f3-9784-af3b0d86cebd" providerId="ADAL" clId="{53C4CC74-3469-4966-AC55-A00334FD67BD}" dt="2019-07-08T14:04:26.702" v="935" actId="478"/>
          <ac:picMkLst>
            <pc:docMk/>
            <pc:sldMk cId="896986963" sldId="280"/>
            <ac:picMk id="12" creationId="{7C28777B-0837-4128-A496-F67FFE1099E4}"/>
          </ac:picMkLst>
        </pc:picChg>
        <pc:cxnChg chg="add mod">
          <ac:chgData name="Nei Jobson da Costa Carneiro" userId="eb247b9f-1df8-42f3-9784-af3b0d86cebd" providerId="ADAL" clId="{53C4CC74-3469-4966-AC55-A00334FD67BD}" dt="2019-07-08T14:06:06.235" v="964" actId="1037"/>
          <ac:cxnSpMkLst>
            <pc:docMk/>
            <pc:sldMk cId="896986963" sldId="280"/>
            <ac:cxnSpMk id="14" creationId="{218E75BB-FABB-4FF0-B567-D41AD59B21CE}"/>
          </ac:cxnSpMkLst>
        </pc:cxnChg>
        <pc:cxnChg chg="del mod">
          <ac:chgData name="Nei Jobson da Costa Carneiro" userId="eb247b9f-1df8-42f3-9784-af3b0d86cebd" providerId="ADAL" clId="{53C4CC74-3469-4966-AC55-A00334FD67BD}" dt="2019-07-08T14:05:51.670" v="956" actId="478"/>
          <ac:cxnSpMkLst>
            <pc:docMk/>
            <pc:sldMk cId="896986963" sldId="280"/>
            <ac:cxnSpMk id="115" creationId="{00000000-0000-0000-0000-000000000000}"/>
          </ac:cxnSpMkLst>
        </pc:cxnChg>
      </pc:sldChg>
      <pc:sldChg chg="modSp">
        <pc:chgData name="Nei Jobson da Costa Carneiro" userId="eb247b9f-1df8-42f3-9784-af3b0d86cebd" providerId="ADAL" clId="{53C4CC74-3469-4966-AC55-A00334FD67BD}" dt="2019-07-08T14:11:42.379" v="1162" actId="1037"/>
        <pc:sldMkLst>
          <pc:docMk/>
          <pc:sldMk cId="2406377766" sldId="287"/>
        </pc:sldMkLst>
        <pc:spChg chg="mod">
          <ac:chgData name="Nei Jobson da Costa Carneiro" userId="eb247b9f-1df8-42f3-9784-af3b0d86cebd" providerId="ADAL" clId="{53C4CC74-3469-4966-AC55-A00334FD67BD}" dt="2019-07-08T14:11:17.863" v="1138" actId="1037"/>
          <ac:spMkLst>
            <pc:docMk/>
            <pc:sldMk cId="2406377766" sldId="287"/>
            <ac:spMk id="7" creationId="{F10E89F1-4DEF-4C8C-BD72-59AB19611BCF}"/>
          </ac:spMkLst>
        </pc:spChg>
        <pc:spChg chg="mod">
          <ac:chgData name="Nei Jobson da Costa Carneiro" userId="eb247b9f-1df8-42f3-9784-af3b0d86cebd" providerId="ADAL" clId="{53C4CC74-3469-4966-AC55-A00334FD67BD}" dt="2019-07-08T14:11:42.379" v="1162" actId="1037"/>
          <ac:spMkLst>
            <pc:docMk/>
            <pc:sldMk cId="2406377766" sldId="287"/>
            <ac:spMk id="10" creationId="{0DE9017F-7E83-43D9-82CF-685D3EFEEFD7}"/>
          </ac:spMkLst>
        </pc:spChg>
        <pc:cxnChg chg="mod">
          <ac:chgData name="Nei Jobson da Costa Carneiro" userId="eb247b9f-1df8-42f3-9784-af3b0d86cebd" providerId="ADAL" clId="{53C4CC74-3469-4966-AC55-A00334FD67BD}" dt="2019-07-08T14:11:42.379" v="1162" actId="1037"/>
          <ac:cxnSpMkLst>
            <pc:docMk/>
            <pc:sldMk cId="2406377766" sldId="287"/>
            <ac:cxnSpMk id="8" creationId="{5D6AFFCA-6B76-4C21-A42D-3010F631D4A0}"/>
          </ac:cxnSpMkLst>
        </pc:cxnChg>
      </pc:sldChg>
      <pc:sldChg chg="addSp delSp modSp">
        <pc:chgData name="Nei Jobson da Costa Carneiro" userId="eb247b9f-1df8-42f3-9784-af3b0d86cebd" providerId="ADAL" clId="{53C4CC74-3469-4966-AC55-A00334FD67BD}" dt="2019-07-08T14:19:53.660" v="1233" actId="1036"/>
        <pc:sldMkLst>
          <pc:docMk/>
          <pc:sldMk cId="1903551818" sldId="288"/>
        </pc:sldMkLst>
        <pc:spChg chg="mod">
          <ac:chgData name="Nei Jobson da Costa Carneiro" userId="eb247b9f-1df8-42f3-9784-af3b0d86cebd" providerId="ADAL" clId="{53C4CC74-3469-4966-AC55-A00334FD67BD}" dt="2019-07-08T14:19:53.660" v="1233" actId="1036"/>
          <ac:spMkLst>
            <pc:docMk/>
            <pc:sldMk cId="1903551818" sldId="288"/>
            <ac:spMk id="10" creationId="{4FE8943C-1649-4E76-82A6-998E620EBA38}"/>
          </ac:spMkLst>
        </pc:spChg>
        <pc:spChg chg="mod">
          <ac:chgData name="Nei Jobson da Costa Carneiro" userId="eb247b9f-1df8-42f3-9784-af3b0d86cebd" providerId="ADAL" clId="{53C4CC74-3469-4966-AC55-A00334FD67BD}" dt="2019-07-08T14:19:26.240" v="1212" actId="1035"/>
          <ac:spMkLst>
            <pc:docMk/>
            <pc:sldMk cId="1903551818" sldId="288"/>
            <ac:spMk id="12" creationId="{A00EF1E7-116C-495F-9EFC-EC783F50B26C}"/>
          </ac:spMkLst>
        </pc:spChg>
        <pc:picChg chg="del">
          <ac:chgData name="Nei Jobson da Costa Carneiro" userId="eb247b9f-1df8-42f3-9784-af3b0d86cebd" providerId="ADAL" clId="{53C4CC74-3469-4966-AC55-A00334FD67BD}" dt="2019-07-08T14:18:46.749" v="1183" actId="478"/>
          <ac:picMkLst>
            <pc:docMk/>
            <pc:sldMk cId="1903551818" sldId="288"/>
            <ac:picMk id="3" creationId="{0CA3B3AD-6F29-459D-94DB-FB786ABB8F6F}"/>
          </ac:picMkLst>
        </pc:picChg>
        <pc:picChg chg="add ord">
          <ac:chgData name="Nei Jobson da Costa Carneiro" userId="eb247b9f-1df8-42f3-9784-af3b0d86cebd" providerId="ADAL" clId="{53C4CC74-3469-4966-AC55-A00334FD67BD}" dt="2019-07-08T14:18:51.403" v="1185" actId="167"/>
          <ac:picMkLst>
            <pc:docMk/>
            <pc:sldMk cId="1903551818" sldId="288"/>
            <ac:picMk id="7" creationId="{35A1D4E5-4875-4747-8AE6-D33ACE9FC8D8}"/>
          </ac:picMkLst>
        </pc:picChg>
        <pc:cxnChg chg="mod">
          <ac:chgData name="Nei Jobson da Costa Carneiro" userId="eb247b9f-1df8-42f3-9784-af3b0d86cebd" providerId="ADAL" clId="{53C4CC74-3469-4966-AC55-A00334FD67BD}" dt="2019-07-08T14:19:53.660" v="1233" actId="1036"/>
          <ac:cxnSpMkLst>
            <pc:docMk/>
            <pc:sldMk cId="1903551818" sldId="288"/>
            <ac:cxnSpMk id="11" creationId="{3724C1D2-BF09-41F9-994B-62795B58665D}"/>
          </ac:cxnSpMkLst>
        </pc:cxnChg>
      </pc:sldChg>
      <pc:sldChg chg="modSp">
        <pc:chgData name="Nei Jobson da Costa Carneiro" userId="eb247b9f-1df8-42f3-9784-af3b0d86cebd" providerId="ADAL" clId="{53C4CC74-3469-4966-AC55-A00334FD67BD}" dt="2019-07-08T14:11:10.070" v="1136" actId="14100"/>
        <pc:sldMkLst>
          <pc:docMk/>
          <pc:sldMk cId="3470090653" sldId="328"/>
        </pc:sldMkLst>
        <pc:spChg chg="mod">
          <ac:chgData name="Nei Jobson da Costa Carneiro" userId="eb247b9f-1df8-42f3-9784-af3b0d86cebd" providerId="ADAL" clId="{53C4CC74-3469-4966-AC55-A00334FD67BD}" dt="2019-07-08T14:11:10.070" v="1136" actId="14100"/>
          <ac:spMkLst>
            <pc:docMk/>
            <pc:sldMk cId="3470090653" sldId="328"/>
            <ac:spMk id="7" creationId="{F10E89F1-4DEF-4C8C-BD72-59AB19611BCF}"/>
          </ac:spMkLst>
        </pc:spChg>
        <pc:spChg chg="mod">
          <ac:chgData name="Nei Jobson da Costa Carneiro" userId="eb247b9f-1df8-42f3-9784-af3b0d86cebd" providerId="ADAL" clId="{53C4CC74-3469-4966-AC55-A00334FD67BD}" dt="2019-07-08T14:10:51.767" v="1125" actId="1038"/>
          <ac:spMkLst>
            <pc:docMk/>
            <pc:sldMk cId="3470090653" sldId="328"/>
            <ac:spMk id="10" creationId="{0DE9017F-7E83-43D9-82CF-685D3EFEEFD7}"/>
          </ac:spMkLst>
        </pc:spChg>
        <pc:cxnChg chg="mod">
          <ac:chgData name="Nei Jobson da Costa Carneiro" userId="eb247b9f-1df8-42f3-9784-af3b0d86cebd" providerId="ADAL" clId="{53C4CC74-3469-4966-AC55-A00334FD67BD}" dt="2019-07-08T14:11:10.070" v="1136" actId="14100"/>
          <ac:cxnSpMkLst>
            <pc:docMk/>
            <pc:sldMk cId="3470090653" sldId="328"/>
            <ac:cxnSpMk id="8" creationId="{5D6AFFCA-6B76-4C21-A42D-3010F631D4A0}"/>
          </ac:cxnSpMkLst>
        </pc:cxnChg>
      </pc:sldChg>
      <pc:sldChg chg="modSp">
        <pc:chgData name="Nei Jobson da Costa Carneiro" userId="eb247b9f-1df8-42f3-9784-af3b0d86cebd" providerId="ADAL" clId="{53C4CC74-3469-4966-AC55-A00334FD67BD}" dt="2019-07-08T14:10:18.647" v="1113" actId="1036"/>
        <pc:sldMkLst>
          <pc:docMk/>
          <pc:sldMk cId="3699298495" sldId="330"/>
        </pc:sldMkLst>
        <pc:spChg chg="mod">
          <ac:chgData name="Nei Jobson da Costa Carneiro" userId="eb247b9f-1df8-42f3-9784-af3b0d86cebd" providerId="ADAL" clId="{53C4CC74-3469-4966-AC55-A00334FD67BD}" dt="2019-07-08T14:10:14.520" v="1109" actId="1038"/>
          <ac:spMkLst>
            <pc:docMk/>
            <pc:sldMk cId="3699298495" sldId="330"/>
            <ac:spMk id="21" creationId="{29A1BE37-7BCE-401C-A735-60BE68ED931B}"/>
          </ac:spMkLst>
        </pc:spChg>
        <pc:spChg chg="mod">
          <ac:chgData name="Nei Jobson da Costa Carneiro" userId="eb247b9f-1df8-42f3-9784-af3b0d86cebd" providerId="ADAL" clId="{53C4CC74-3469-4966-AC55-A00334FD67BD}" dt="2019-07-08T14:10:18.647" v="1113" actId="1036"/>
          <ac:spMkLst>
            <pc:docMk/>
            <pc:sldMk cId="3699298495" sldId="330"/>
            <ac:spMk id="24" creationId="{09B31ED5-D29A-41B3-AFCA-6C809721B9FA}"/>
          </ac:spMkLst>
        </pc:spChg>
        <pc:cxnChg chg="mod">
          <ac:chgData name="Nei Jobson da Costa Carneiro" userId="eb247b9f-1df8-42f3-9784-af3b0d86cebd" providerId="ADAL" clId="{53C4CC74-3469-4966-AC55-A00334FD67BD}" dt="2019-07-08T14:10:14.520" v="1109" actId="1038"/>
          <ac:cxnSpMkLst>
            <pc:docMk/>
            <pc:sldMk cId="3699298495" sldId="330"/>
            <ac:cxnSpMk id="22" creationId="{7AD477B4-8FA9-4BF3-8351-D45C9B0D9E12}"/>
          </ac:cxnSpMkLst>
        </pc:cxnChg>
        <pc:cxnChg chg="mod">
          <ac:chgData name="Nei Jobson da Costa Carneiro" userId="eb247b9f-1df8-42f3-9784-af3b0d86cebd" providerId="ADAL" clId="{53C4CC74-3469-4966-AC55-A00334FD67BD}" dt="2019-07-08T14:10:18.647" v="1113" actId="1036"/>
          <ac:cxnSpMkLst>
            <pc:docMk/>
            <pc:sldMk cId="3699298495" sldId="330"/>
            <ac:cxnSpMk id="25" creationId="{725969B1-DA08-4469-9F42-66474C9EDF5E}"/>
          </ac:cxnSpMkLst>
        </pc:cxnChg>
      </pc:sldChg>
    </pc:docChg>
  </pc:docChgLst>
  <pc:docChgLst>
    <pc:chgData name="Nei Jobson da Costa Carneiro" userId="eb247b9f-1df8-42f3-9784-af3b0d86cebd" providerId="ADAL" clId="{6397BC7E-8582-45AE-9B75-4B3656F94E93}"/>
    <pc:docChg chg="undo modSld">
      <pc:chgData name="Nei Jobson da Costa Carneiro" userId="eb247b9f-1df8-42f3-9784-af3b0d86cebd" providerId="ADAL" clId="{6397BC7E-8582-45AE-9B75-4B3656F94E93}" dt="2019-09-09T15:13:28.090" v="569" actId="1037"/>
      <pc:docMkLst>
        <pc:docMk/>
      </pc:docMkLst>
      <pc:sldChg chg="modSp">
        <pc:chgData name="Nei Jobson da Costa Carneiro" userId="eb247b9f-1df8-42f3-9784-af3b0d86cebd" providerId="ADAL" clId="{6397BC7E-8582-45AE-9B75-4B3656F94E93}" dt="2019-09-09T13:35:21.793" v="3" actId="1582"/>
        <pc:sldMkLst>
          <pc:docMk/>
          <pc:sldMk cId="0" sldId="256"/>
        </pc:sldMkLst>
        <pc:cxnChg chg="mod">
          <ac:chgData name="Nei Jobson da Costa Carneiro" userId="eb247b9f-1df8-42f3-9784-af3b0d86cebd" providerId="ADAL" clId="{6397BC7E-8582-45AE-9B75-4B3656F94E93}" dt="2019-09-09T13:35:21.793" v="3" actId="1582"/>
          <ac:cxnSpMkLst>
            <pc:docMk/>
            <pc:sldMk cId="0" sldId="256"/>
            <ac:cxnSpMk id="16" creationId="{7661E723-FC48-4E9B-ADAB-28CFE3B43EF2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3:35:30.472" v="4" actId="1582"/>
        <pc:sldMkLst>
          <pc:docMk/>
          <pc:sldMk cId="0" sldId="257"/>
        </pc:sldMkLst>
        <pc:cxnChg chg="mod">
          <ac:chgData name="Nei Jobson da Costa Carneiro" userId="eb247b9f-1df8-42f3-9784-af3b0d86cebd" providerId="ADAL" clId="{6397BC7E-8582-45AE-9B75-4B3656F94E93}" dt="2019-09-09T13:35:30.472" v="4" actId="1582"/>
          <ac:cxnSpMkLst>
            <pc:docMk/>
            <pc:sldMk cId="0" sldId="257"/>
            <ac:cxnSpMk id="115" creationId="{00000000-0000-0000-0000-000000000000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3:35:08.200" v="2" actId="1582"/>
        <pc:sldMkLst>
          <pc:docMk/>
          <pc:sldMk cId="518740183" sldId="276"/>
        </pc:sldMkLst>
        <pc:spChg chg="mod">
          <ac:chgData name="Nei Jobson da Costa Carneiro" userId="eb247b9f-1df8-42f3-9784-af3b0d86cebd" providerId="ADAL" clId="{6397BC7E-8582-45AE-9B75-4B3656F94E93}" dt="2019-09-09T13:33:51.592" v="0" actId="1035"/>
          <ac:spMkLst>
            <pc:docMk/>
            <pc:sldMk cId="518740183" sldId="276"/>
            <ac:spMk id="51" creationId="{6BB1688C-0C12-4000-A7A3-F42BDC06640A}"/>
          </ac:spMkLst>
        </pc:spChg>
        <pc:cxnChg chg="mod">
          <ac:chgData name="Nei Jobson da Costa Carneiro" userId="eb247b9f-1df8-42f3-9784-af3b0d86cebd" providerId="ADAL" clId="{6397BC7E-8582-45AE-9B75-4B3656F94E93}" dt="2019-09-09T13:35:08.200" v="2" actId="1582"/>
          <ac:cxnSpMkLst>
            <pc:docMk/>
            <pc:sldMk cId="518740183" sldId="276"/>
            <ac:cxnSpMk id="22" creationId="{4B11FB57-430A-4352-8308-0FA8F54307BA}"/>
          </ac:cxnSpMkLst>
        </pc:cxnChg>
        <pc:cxnChg chg="mod">
          <ac:chgData name="Nei Jobson da Costa Carneiro" userId="eb247b9f-1df8-42f3-9784-af3b0d86cebd" providerId="ADAL" clId="{6397BC7E-8582-45AE-9B75-4B3656F94E93}" dt="2019-09-09T13:34:57.994" v="1" actId="1582"/>
          <ac:cxnSpMkLst>
            <pc:docMk/>
            <pc:sldMk cId="518740183" sldId="276"/>
            <ac:cxnSpMk id="29" creationId="{7025C79D-0B60-4836-A425-AC56DCDB5FC9}"/>
          </ac:cxnSpMkLst>
        </pc:cxnChg>
        <pc:cxnChg chg="mod">
          <ac:chgData name="Nei Jobson da Costa Carneiro" userId="eb247b9f-1df8-42f3-9784-af3b0d86cebd" providerId="ADAL" clId="{6397BC7E-8582-45AE-9B75-4B3656F94E93}" dt="2019-09-09T13:35:08.200" v="2" actId="1582"/>
          <ac:cxnSpMkLst>
            <pc:docMk/>
            <pc:sldMk cId="518740183" sldId="276"/>
            <ac:cxnSpMk id="50" creationId="{17A6387E-F155-46DC-95FB-983157851656}"/>
          </ac:cxnSpMkLst>
        </pc:cxnChg>
        <pc:cxnChg chg="mod">
          <ac:chgData name="Nei Jobson da Costa Carneiro" userId="eb247b9f-1df8-42f3-9784-af3b0d86cebd" providerId="ADAL" clId="{6397BC7E-8582-45AE-9B75-4B3656F94E93}" dt="2019-09-09T13:35:08.200" v="2" actId="1582"/>
          <ac:cxnSpMkLst>
            <pc:docMk/>
            <pc:sldMk cId="518740183" sldId="276"/>
            <ac:cxnSpMk id="115" creationId="{00000000-0000-0000-0000-000000000000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3:20.900" v="75" actId="1038"/>
        <pc:sldMkLst>
          <pc:docMk/>
          <pc:sldMk cId="309063710" sldId="278"/>
        </pc:sldMkLst>
        <pc:spChg chg="mod">
          <ac:chgData name="Nei Jobson da Costa Carneiro" userId="eb247b9f-1df8-42f3-9784-af3b0d86cebd" providerId="ADAL" clId="{6397BC7E-8582-45AE-9B75-4B3656F94E93}" dt="2019-09-09T15:03:20.900" v="75" actId="1038"/>
          <ac:spMkLst>
            <pc:docMk/>
            <pc:sldMk cId="309063710" sldId="278"/>
            <ac:spMk id="32" creationId="{E957F943-7799-46FD-BE60-A70377396E0E}"/>
          </ac:spMkLst>
        </pc:spChg>
        <pc:spChg chg="mod">
          <ac:chgData name="Nei Jobson da Costa Carneiro" userId="eb247b9f-1df8-42f3-9784-af3b0d86cebd" providerId="ADAL" clId="{6397BC7E-8582-45AE-9B75-4B3656F94E93}" dt="2019-09-09T15:02:44.205" v="72" actId="14100"/>
          <ac:spMkLst>
            <pc:docMk/>
            <pc:sldMk cId="309063710" sldId="278"/>
            <ac:spMk id="46" creationId="{CC4CD36D-01BE-4BE9-8D8D-C450BFE5C46A}"/>
          </ac:spMkLst>
        </pc:spChg>
        <pc:spChg chg="mod">
          <ac:chgData name="Nei Jobson da Costa Carneiro" userId="eb247b9f-1df8-42f3-9784-af3b0d86cebd" providerId="ADAL" clId="{6397BC7E-8582-45AE-9B75-4B3656F94E93}" dt="2019-09-09T15:03:20.900" v="75" actId="1038"/>
          <ac:spMkLst>
            <pc:docMk/>
            <pc:sldMk cId="309063710" sldId="278"/>
            <ac:spMk id="48" creationId="{A8D4E1F3-7FDE-46C7-9280-391E710778CA}"/>
          </ac:spMkLst>
        </pc:spChg>
        <pc:spChg chg="mod">
          <ac:chgData name="Nei Jobson da Costa Carneiro" userId="eb247b9f-1df8-42f3-9784-af3b0d86cebd" providerId="ADAL" clId="{6397BC7E-8582-45AE-9B75-4B3656F94E93}" dt="2019-09-09T15:02:49.035" v="73" actId="14100"/>
          <ac:spMkLst>
            <pc:docMk/>
            <pc:sldMk cId="309063710" sldId="278"/>
            <ac:spMk id="52" creationId="{D440C58A-3E6C-4B35-B963-536884B4CCAB}"/>
          </ac:spMkLst>
        </pc:spChg>
        <pc:spChg chg="mod">
          <ac:chgData name="Nei Jobson da Costa Carneiro" userId="eb247b9f-1df8-42f3-9784-af3b0d86cebd" providerId="ADAL" clId="{6397BC7E-8582-45AE-9B75-4B3656F94E93}" dt="2019-09-09T15:03:20.900" v="75" actId="1038"/>
          <ac:spMkLst>
            <pc:docMk/>
            <pc:sldMk cId="309063710" sldId="278"/>
            <ac:spMk id="54" creationId="{60676A7A-E548-4EDE-8A23-6B93B6F06199}"/>
          </ac:spMkLst>
        </pc:spChg>
        <pc:cxnChg chg="mod">
          <ac:chgData name="Nei Jobson da Costa Carneiro" userId="eb247b9f-1df8-42f3-9784-af3b0d86cebd" providerId="ADAL" clId="{6397BC7E-8582-45AE-9B75-4B3656F94E93}" dt="2019-09-09T15:03:20.900" v="75" actId="1038"/>
          <ac:cxnSpMkLst>
            <pc:docMk/>
            <pc:sldMk cId="309063710" sldId="278"/>
            <ac:cxnSpMk id="31" creationId="{6F1C8E54-D4C8-408C-9347-42E8B5E3F4F5}"/>
          </ac:cxnSpMkLst>
        </pc:cxnChg>
        <pc:cxnChg chg="mod">
          <ac:chgData name="Nei Jobson da Costa Carneiro" userId="eb247b9f-1df8-42f3-9784-af3b0d86cebd" providerId="ADAL" clId="{6397BC7E-8582-45AE-9B75-4B3656F94E93}" dt="2019-09-09T15:03:20.900" v="75" actId="1038"/>
          <ac:cxnSpMkLst>
            <pc:docMk/>
            <pc:sldMk cId="309063710" sldId="278"/>
            <ac:cxnSpMk id="47" creationId="{EEF7D154-398B-4B87-A12F-F7DEC336D66B}"/>
          </ac:cxnSpMkLst>
        </pc:cxnChg>
        <pc:cxnChg chg="mod">
          <ac:chgData name="Nei Jobson da Costa Carneiro" userId="eb247b9f-1df8-42f3-9784-af3b0d86cebd" providerId="ADAL" clId="{6397BC7E-8582-45AE-9B75-4B3656F94E93}" dt="2019-09-09T15:03:20.900" v="75" actId="1038"/>
          <ac:cxnSpMkLst>
            <pc:docMk/>
            <pc:sldMk cId="309063710" sldId="278"/>
            <ac:cxnSpMk id="53" creationId="{5AC403F3-B695-4CF8-894D-E1B27FA3FBDB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3:35:36.743" v="5" actId="1582"/>
        <pc:sldMkLst>
          <pc:docMk/>
          <pc:sldMk cId="915833385" sldId="279"/>
        </pc:sldMkLst>
        <pc:cxnChg chg="mod">
          <ac:chgData name="Nei Jobson da Costa Carneiro" userId="eb247b9f-1df8-42f3-9784-af3b0d86cebd" providerId="ADAL" clId="{6397BC7E-8582-45AE-9B75-4B3656F94E93}" dt="2019-09-09T13:35:36.743" v="5" actId="1582"/>
          <ac:cxnSpMkLst>
            <pc:docMk/>
            <pc:sldMk cId="915833385" sldId="279"/>
            <ac:cxnSpMk id="115" creationId="{00000000-0000-0000-0000-000000000000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3:35:46.586" v="6" actId="1582"/>
        <pc:sldMkLst>
          <pc:docMk/>
          <pc:sldMk cId="896986963" sldId="280"/>
        </pc:sldMkLst>
        <pc:cxnChg chg="mod">
          <ac:chgData name="Nei Jobson da Costa Carneiro" userId="eb247b9f-1df8-42f3-9784-af3b0d86cebd" providerId="ADAL" clId="{6397BC7E-8582-45AE-9B75-4B3656F94E93}" dt="2019-09-09T13:35:46.586" v="6" actId="1582"/>
          <ac:cxnSpMkLst>
            <pc:docMk/>
            <pc:sldMk cId="896986963" sldId="280"/>
            <ac:cxnSpMk id="14" creationId="{218E75BB-FABB-4FF0-B567-D41AD59B21CE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13:28.090" v="569" actId="1037"/>
        <pc:sldMkLst>
          <pc:docMk/>
          <pc:sldMk cId="3330259114" sldId="282"/>
        </pc:sldMkLst>
        <pc:spChg chg="mod">
          <ac:chgData name="Nei Jobson da Costa Carneiro" userId="eb247b9f-1df8-42f3-9784-af3b0d86cebd" providerId="ADAL" clId="{6397BC7E-8582-45AE-9B75-4B3656F94E93}" dt="2019-09-09T15:13:28.090" v="569" actId="1037"/>
          <ac:spMkLst>
            <pc:docMk/>
            <pc:sldMk cId="3330259114" sldId="282"/>
            <ac:spMk id="14" creationId="{85AB7757-B812-4B9D-8042-4E62505E17CC}"/>
          </ac:spMkLst>
        </pc:spChg>
        <pc:cxnChg chg="mod">
          <ac:chgData name="Nei Jobson da Costa Carneiro" userId="eb247b9f-1df8-42f3-9784-af3b0d86cebd" providerId="ADAL" clId="{6397BC7E-8582-45AE-9B75-4B3656F94E93}" dt="2019-09-09T15:13:28.090" v="569" actId="1037"/>
          <ac:cxnSpMkLst>
            <pc:docMk/>
            <pc:sldMk cId="3330259114" sldId="282"/>
            <ac:cxnSpMk id="13" creationId="{D7F0EA53-EBDD-44B2-9136-726CDF925F61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3:35:59.256" v="7" actId="1582"/>
        <pc:sldMkLst>
          <pc:docMk/>
          <pc:sldMk cId="1903551818" sldId="288"/>
        </pc:sldMkLst>
        <pc:cxnChg chg="mod">
          <ac:chgData name="Nei Jobson da Costa Carneiro" userId="eb247b9f-1df8-42f3-9784-af3b0d86cebd" providerId="ADAL" clId="{6397BC7E-8582-45AE-9B75-4B3656F94E93}" dt="2019-09-09T13:35:59.256" v="7" actId="1582"/>
          <ac:cxnSpMkLst>
            <pc:docMk/>
            <pc:sldMk cId="1903551818" sldId="288"/>
            <ac:cxnSpMk id="11" creationId="{3724C1D2-BF09-41F9-994B-62795B58665D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4:21.690" v="123" actId="1038"/>
        <pc:sldMkLst>
          <pc:docMk/>
          <pc:sldMk cId="192263103" sldId="289"/>
        </pc:sldMkLst>
        <pc:spChg chg="mod">
          <ac:chgData name="Nei Jobson da Costa Carneiro" userId="eb247b9f-1df8-42f3-9784-af3b0d86cebd" providerId="ADAL" clId="{6397BC7E-8582-45AE-9B75-4B3656F94E93}" dt="2019-09-09T15:04:21.690" v="123" actId="1038"/>
          <ac:spMkLst>
            <pc:docMk/>
            <pc:sldMk cId="192263103" sldId="289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6397BC7E-8582-45AE-9B75-4B3656F94E93}" dt="2019-09-09T15:03:52.778" v="96" actId="1036"/>
          <ac:spMkLst>
            <pc:docMk/>
            <pc:sldMk cId="192263103" sldId="289"/>
            <ac:spMk id="32" creationId="{E957F943-7799-46FD-BE60-A70377396E0E}"/>
          </ac:spMkLst>
        </pc:spChg>
        <pc:spChg chg="mod">
          <ac:chgData name="Nei Jobson da Costa Carneiro" userId="eb247b9f-1df8-42f3-9784-af3b0d86cebd" providerId="ADAL" clId="{6397BC7E-8582-45AE-9B75-4B3656F94E93}" dt="2019-09-09T15:04:18.024" v="115" actId="1037"/>
          <ac:spMkLst>
            <pc:docMk/>
            <pc:sldMk cId="192263103" sldId="289"/>
            <ac:spMk id="46" creationId="{CC4CD36D-01BE-4BE9-8D8D-C450BFE5C46A}"/>
          </ac:spMkLst>
        </pc:spChg>
        <pc:spChg chg="mod">
          <ac:chgData name="Nei Jobson da Costa Carneiro" userId="eb247b9f-1df8-42f3-9784-af3b0d86cebd" providerId="ADAL" clId="{6397BC7E-8582-45AE-9B75-4B3656F94E93}" dt="2019-09-09T15:03:42.649" v="88" actId="14100"/>
          <ac:spMkLst>
            <pc:docMk/>
            <pc:sldMk cId="192263103" sldId="289"/>
            <ac:spMk id="48" creationId="{A8D4E1F3-7FDE-46C7-9280-391E710778CA}"/>
          </ac:spMkLst>
        </pc:spChg>
        <pc:cxnChg chg="mod">
          <ac:chgData name="Nei Jobson da Costa Carneiro" userId="eb247b9f-1df8-42f3-9784-af3b0d86cebd" providerId="ADAL" clId="{6397BC7E-8582-45AE-9B75-4B3656F94E93}" dt="2019-09-09T15:04:21.690" v="123" actId="1038"/>
          <ac:cxnSpMkLst>
            <pc:docMk/>
            <pc:sldMk cId="192263103" sldId="289"/>
            <ac:cxnSpMk id="31" creationId="{6F1C8E54-D4C8-408C-9347-42E8B5E3F4F5}"/>
          </ac:cxnSpMkLst>
        </pc:cxnChg>
        <pc:cxnChg chg="mod">
          <ac:chgData name="Nei Jobson da Costa Carneiro" userId="eb247b9f-1df8-42f3-9784-af3b0d86cebd" providerId="ADAL" clId="{6397BC7E-8582-45AE-9B75-4B3656F94E93}" dt="2019-09-09T15:04:18.024" v="115" actId="1037"/>
          <ac:cxnSpMkLst>
            <pc:docMk/>
            <pc:sldMk cId="192263103" sldId="289"/>
            <ac:cxnSpMk id="47" creationId="{EEF7D154-398B-4B87-A12F-F7DEC336D66B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7:55.017" v="279" actId="1038"/>
        <pc:sldMkLst>
          <pc:docMk/>
          <pc:sldMk cId="3770297574" sldId="290"/>
        </pc:sldMkLst>
        <pc:spChg chg="mod">
          <ac:chgData name="Nei Jobson da Costa Carneiro" userId="eb247b9f-1df8-42f3-9784-af3b0d86cebd" providerId="ADAL" clId="{6397BC7E-8582-45AE-9B75-4B3656F94E93}" dt="2019-09-09T15:07:55.017" v="279" actId="1038"/>
          <ac:spMkLst>
            <pc:docMk/>
            <pc:sldMk cId="3770297574" sldId="290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6397BC7E-8582-45AE-9B75-4B3656F94E93}" dt="2019-09-09T15:07:40.713" v="261" actId="1036"/>
          <ac:spMkLst>
            <pc:docMk/>
            <pc:sldMk cId="3770297574" sldId="290"/>
            <ac:spMk id="32" creationId="{E957F943-7799-46FD-BE60-A70377396E0E}"/>
          </ac:spMkLst>
        </pc:spChg>
        <pc:cxnChg chg="mod">
          <ac:chgData name="Nei Jobson da Costa Carneiro" userId="eb247b9f-1df8-42f3-9784-af3b0d86cebd" providerId="ADAL" clId="{6397BC7E-8582-45AE-9B75-4B3656F94E93}" dt="2019-09-09T15:07:55.017" v="279" actId="1038"/>
          <ac:cxnSpMkLst>
            <pc:docMk/>
            <pc:sldMk cId="3770297574" sldId="290"/>
            <ac:cxnSpMk id="31" creationId="{6F1C8E54-D4C8-408C-9347-42E8B5E3F4F5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5:08.522" v="159" actId="1035"/>
        <pc:sldMkLst>
          <pc:docMk/>
          <pc:sldMk cId="3183189814" sldId="291"/>
        </pc:sldMkLst>
        <pc:spChg chg="mod">
          <ac:chgData name="Nei Jobson da Costa Carneiro" userId="eb247b9f-1df8-42f3-9784-af3b0d86cebd" providerId="ADAL" clId="{6397BC7E-8582-45AE-9B75-4B3656F94E93}" dt="2019-09-09T15:05:08.522" v="159" actId="1035"/>
          <ac:spMkLst>
            <pc:docMk/>
            <pc:sldMk cId="3183189814" sldId="291"/>
            <ac:spMk id="52" creationId="{D440C58A-3E6C-4B35-B963-536884B4CCAB}"/>
          </ac:spMkLst>
        </pc:spChg>
        <pc:spChg chg="mod">
          <ac:chgData name="Nei Jobson da Costa Carneiro" userId="eb247b9f-1df8-42f3-9784-af3b0d86cebd" providerId="ADAL" clId="{6397BC7E-8582-45AE-9B75-4B3656F94E93}" dt="2019-09-09T15:04:59.429" v="149" actId="14100"/>
          <ac:spMkLst>
            <pc:docMk/>
            <pc:sldMk cId="3183189814" sldId="291"/>
            <ac:spMk id="54" creationId="{60676A7A-E548-4EDE-8A23-6B93B6F06199}"/>
          </ac:spMkLst>
        </pc:spChg>
        <pc:cxnChg chg="mod">
          <ac:chgData name="Nei Jobson da Costa Carneiro" userId="eb247b9f-1df8-42f3-9784-af3b0d86cebd" providerId="ADAL" clId="{6397BC7E-8582-45AE-9B75-4B3656F94E93}" dt="2019-09-09T15:05:08.522" v="159" actId="1035"/>
          <ac:cxnSpMkLst>
            <pc:docMk/>
            <pc:sldMk cId="3183189814" sldId="291"/>
            <ac:cxnSpMk id="53" creationId="{5AC403F3-B695-4CF8-894D-E1B27FA3FBDB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9:18.218" v="337" actId="1038"/>
        <pc:sldMkLst>
          <pc:docMk/>
          <pc:sldMk cId="4089185498" sldId="292"/>
        </pc:sldMkLst>
        <pc:spChg chg="mod">
          <ac:chgData name="Nei Jobson da Costa Carneiro" userId="eb247b9f-1df8-42f3-9784-af3b0d86cebd" providerId="ADAL" clId="{6397BC7E-8582-45AE-9B75-4B3656F94E93}" dt="2019-09-09T15:07:19.951" v="254" actId="14100"/>
          <ac:spMkLst>
            <pc:docMk/>
            <pc:sldMk cId="4089185498" sldId="292"/>
            <ac:spMk id="13" creationId="{A34588B4-DF68-44F6-88F4-8A7DDD288A78}"/>
          </ac:spMkLst>
        </pc:spChg>
        <pc:spChg chg="mod">
          <ac:chgData name="Nei Jobson da Costa Carneiro" userId="eb247b9f-1df8-42f3-9784-af3b0d86cebd" providerId="ADAL" clId="{6397BC7E-8582-45AE-9B75-4B3656F94E93}" dt="2019-09-09T15:05:47.067" v="180" actId="1038"/>
          <ac:spMkLst>
            <pc:docMk/>
            <pc:sldMk cId="4089185498" sldId="292"/>
            <ac:spMk id="15" creationId="{B7B9DF6A-09CD-4FE7-8A84-914C24B5AEC9}"/>
          </ac:spMkLst>
        </pc:spChg>
        <pc:spChg chg="mod">
          <ac:chgData name="Nei Jobson da Costa Carneiro" userId="eb247b9f-1df8-42f3-9784-af3b0d86cebd" providerId="ADAL" clId="{6397BC7E-8582-45AE-9B75-4B3656F94E93}" dt="2019-09-09T15:07:07.099" v="249" actId="1038"/>
          <ac:spMkLst>
            <pc:docMk/>
            <pc:sldMk cId="4089185498" sldId="292"/>
            <ac:spMk id="19" creationId="{DE1FF1C4-01B8-465C-8F8B-154737CDF354}"/>
          </ac:spMkLst>
        </pc:spChg>
        <pc:spChg chg="mod">
          <ac:chgData name="Nei Jobson da Costa Carneiro" userId="eb247b9f-1df8-42f3-9784-af3b0d86cebd" providerId="ADAL" clId="{6397BC7E-8582-45AE-9B75-4B3656F94E93}" dt="2019-09-09T15:08:50.330" v="323" actId="1036"/>
          <ac:spMkLst>
            <pc:docMk/>
            <pc:sldMk cId="4089185498" sldId="292"/>
            <ac:spMk id="21" creationId="{42D5074D-27B0-478A-8943-407AD2F14809}"/>
          </ac:spMkLst>
        </pc:spChg>
        <pc:spChg chg="mod">
          <ac:chgData name="Nei Jobson da Costa Carneiro" userId="eb247b9f-1df8-42f3-9784-af3b0d86cebd" providerId="ADAL" clId="{6397BC7E-8582-45AE-9B75-4B3656F94E93}" dt="2019-09-09T15:05:55.514" v="187" actId="1035"/>
          <ac:spMkLst>
            <pc:docMk/>
            <pc:sldMk cId="4089185498" sldId="292"/>
            <ac:spMk id="33" creationId="{34651B2A-7688-46D7-AE53-E8081D49699B}"/>
          </ac:spMkLst>
        </pc:spChg>
        <pc:spChg chg="mod">
          <ac:chgData name="Nei Jobson da Costa Carneiro" userId="eb247b9f-1df8-42f3-9784-af3b0d86cebd" providerId="ADAL" clId="{6397BC7E-8582-45AE-9B75-4B3656F94E93}" dt="2019-09-09T15:06:50.820" v="234" actId="14100"/>
          <ac:spMkLst>
            <pc:docMk/>
            <pc:sldMk cId="4089185498" sldId="292"/>
            <ac:spMk id="52" creationId="{D440C58A-3E6C-4B35-B963-536884B4CCAB}"/>
          </ac:spMkLst>
        </pc:spChg>
        <pc:spChg chg="mod">
          <ac:chgData name="Nei Jobson da Costa Carneiro" userId="eb247b9f-1df8-42f3-9784-af3b0d86cebd" providerId="ADAL" clId="{6397BC7E-8582-45AE-9B75-4B3656F94E93}" dt="2019-09-09T15:09:18.218" v="337" actId="1038"/>
          <ac:spMkLst>
            <pc:docMk/>
            <pc:sldMk cId="4089185498" sldId="292"/>
            <ac:spMk id="54" creationId="{60676A7A-E548-4EDE-8A23-6B93B6F06199}"/>
          </ac:spMkLst>
        </pc:spChg>
        <pc:cxnChg chg="mod">
          <ac:chgData name="Nei Jobson da Costa Carneiro" userId="eb247b9f-1df8-42f3-9784-af3b0d86cebd" providerId="ADAL" clId="{6397BC7E-8582-45AE-9B75-4B3656F94E93}" dt="2019-09-09T15:07:19.951" v="254" actId="14100"/>
          <ac:cxnSpMkLst>
            <pc:docMk/>
            <pc:sldMk cId="4089185498" sldId="292"/>
            <ac:cxnSpMk id="14" creationId="{064CEBD4-EEF3-4A55-951B-5EB80A82FD40}"/>
          </ac:cxnSpMkLst>
        </pc:cxnChg>
        <pc:cxnChg chg="mod">
          <ac:chgData name="Nei Jobson da Costa Carneiro" userId="eb247b9f-1df8-42f3-9784-af3b0d86cebd" providerId="ADAL" clId="{6397BC7E-8582-45AE-9B75-4B3656F94E93}" dt="2019-09-09T15:08:50.330" v="323" actId="1036"/>
          <ac:cxnSpMkLst>
            <pc:docMk/>
            <pc:sldMk cId="4089185498" sldId="292"/>
            <ac:cxnSpMk id="20" creationId="{EEECA599-7867-4BA7-9A2C-09EE18F824E5}"/>
          </ac:cxnSpMkLst>
        </pc:cxnChg>
        <pc:cxnChg chg="mod">
          <ac:chgData name="Nei Jobson da Costa Carneiro" userId="eb247b9f-1df8-42f3-9784-af3b0d86cebd" providerId="ADAL" clId="{6397BC7E-8582-45AE-9B75-4B3656F94E93}" dt="2019-09-09T15:07:07.099" v="249" actId="1038"/>
          <ac:cxnSpMkLst>
            <pc:docMk/>
            <pc:sldMk cId="4089185498" sldId="292"/>
            <ac:cxnSpMk id="30" creationId="{13996004-6606-4156-BF7B-B379DA66DD90}"/>
          </ac:cxnSpMkLst>
        </pc:cxnChg>
        <pc:cxnChg chg="mod">
          <ac:chgData name="Nei Jobson da Costa Carneiro" userId="eb247b9f-1df8-42f3-9784-af3b0d86cebd" providerId="ADAL" clId="{6397BC7E-8582-45AE-9B75-4B3656F94E93}" dt="2019-09-09T15:09:18.218" v="337" actId="1038"/>
          <ac:cxnSpMkLst>
            <pc:docMk/>
            <pc:sldMk cId="4089185498" sldId="292"/>
            <ac:cxnSpMk id="53" creationId="{5AC403F3-B695-4CF8-894D-E1B27FA3FBDB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09:47.290" v="348" actId="1036"/>
        <pc:sldMkLst>
          <pc:docMk/>
          <pc:sldMk cId="1781446381" sldId="293"/>
        </pc:sldMkLst>
        <pc:spChg chg="mod">
          <ac:chgData name="Nei Jobson da Costa Carneiro" userId="eb247b9f-1df8-42f3-9784-af3b0d86cebd" providerId="ADAL" clId="{6397BC7E-8582-45AE-9B75-4B3656F94E93}" dt="2019-09-09T15:08:24.981" v="309" actId="14100"/>
          <ac:spMkLst>
            <pc:docMk/>
            <pc:sldMk cId="1781446381" sldId="293"/>
            <ac:spMk id="13" creationId="{573846BD-05E6-4546-A816-01517F97E427}"/>
          </ac:spMkLst>
        </pc:spChg>
        <pc:spChg chg="mod">
          <ac:chgData name="Nei Jobson da Costa Carneiro" userId="eb247b9f-1df8-42f3-9784-af3b0d86cebd" providerId="ADAL" clId="{6397BC7E-8582-45AE-9B75-4B3656F94E93}" dt="2019-09-09T15:09:47.290" v="348" actId="1036"/>
          <ac:spMkLst>
            <pc:docMk/>
            <pc:sldMk cId="1781446381" sldId="293"/>
            <ac:spMk id="17" creationId="{6F8006A7-D963-4989-AF9C-F5572980DCDC}"/>
          </ac:spMkLst>
        </pc:spChg>
        <pc:spChg chg="mod">
          <ac:chgData name="Nei Jobson da Costa Carneiro" userId="eb247b9f-1df8-42f3-9784-af3b0d86cebd" providerId="ADAL" clId="{6397BC7E-8582-45AE-9B75-4B3656F94E93}" dt="2019-09-09T15:08:35.015" v="319" actId="1038"/>
          <ac:spMkLst>
            <pc:docMk/>
            <pc:sldMk cId="1781446381" sldId="293"/>
            <ac:spMk id="18" creationId="{2F6D870C-E675-4D05-80A6-C7A6081B82A1}"/>
          </ac:spMkLst>
        </pc:spChg>
        <pc:spChg chg="mod">
          <ac:chgData name="Nei Jobson da Costa Carneiro" userId="eb247b9f-1df8-42f3-9784-af3b0d86cebd" providerId="ADAL" clId="{6397BC7E-8582-45AE-9B75-4B3656F94E93}" dt="2019-09-09T15:09:02.794" v="334" actId="1035"/>
          <ac:spMkLst>
            <pc:docMk/>
            <pc:sldMk cId="1781446381" sldId="293"/>
            <ac:spMk id="20" creationId="{A3DC1172-8A61-4850-97D3-2D4DACC4A94F}"/>
          </ac:spMkLst>
        </pc:spChg>
        <pc:spChg chg="mod">
          <ac:chgData name="Nei Jobson da Costa Carneiro" userId="eb247b9f-1df8-42f3-9784-af3b0d86cebd" providerId="ADAL" clId="{6397BC7E-8582-45AE-9B75-4B3656F94E93}" dt="2019-09-09T15:08:16.011" v="299" actId="1035"/>
          <ac:spMkLst>
            <pc:docMk/>
            <pc:sldMk cId="1781446381" sldId="293"/>
            <ac:spMk id="22" creationId="{8D31F6AD-A07D-429D-A463-4DD66B1587E9}"/>
          </ac:spMkLst>
        </pc:spChg>
        <pc:cxnChg chg="mod">
          <ac:chgData name="Nei Jobson da Costa Carneiro" userId="eb247b9f-1df8-42f3-9784-af3b0d86cebd" providerId="ADAL" clId="{6397BC7E-8582-45AE-9B75-4B3656F94E93}" dt="2019-09-09T15:08:24.981" v="309" actId="14100"/>
          <ac:cxnSpMkLst>
            <pc:docMk/>
            <pc:sldMk cId="1781446381" sldId="293"/>
            <ac:cxnSpMk id="12" creationId="{9DA818A8-002A-444B-BC1D-4BFD224BD161}"/>
          </ac:cxnSpMkLst>
        </pc:cxnChg>
        <pc:cxnChg chg="mod">
          <ac:chgData name="Nei Jobson da Costa Carneiro" userId="eb247b9f-1df8-42f3-9784-af3b0d86cebd" providerId="ADAL" clId="{6397BC7E-8582-45AE-9B75-4B3656F94E93}" dt="2019-09-09T15:09:47.290" v="348" actId="1036"/>
          <ac:cxnSpMkLst>
            <pc:docMk/>
            <pc:sldMk cId="1781446381" sldId="293"/>
            <ac:cxnSpMk id="15" creationId="{CEE214E4-5B3B-4A84-84BA-3AAE487B18F8}"/>
          </ac:cxnSpMkLst>
        </pc:cxnChg>
        <pc:cxnChg chg="mod">
          <ac:chgData name="Nei Jobson da Costa Carneiro" userId="eb247b9f-1df8-42f3-9784-af3b0d86cebd" providerId="ADAL" clId="{6397BC7E-8582-45AE-9B75-4B3656F94E93}" dt="2019-09-09T15:09:02.794" v="334" actId="1035"/>
          <ac:cxnSpMkLst>
            <pc:docMk/>
            <pc:sldMk cId="1781446381" sldId="293"/>
            <ac:cxnSpMk id="19" creationId="{FD6D05AF-198E-458D-9217-590D016B46FA}"/>
          </ac:cxnSpMkLst>
        </pc:cxnChg>
        <pc:cxnChg chg="mod">
          <ac:chgData name="Nei Jobson da Costa Carneiro" userId="eb247b9f-1df8-42f3-9784-af3b0d86cebd" providerId="ADAL" clId="{6397BC7E-8582-45AE-9B75-4B3656F94E93}" dt="2019-09-09T15:08:35.015" v="319" actId="1038"/>
          <ac:cxnSpMkLst>
            <pc:docMk/>
            <pc:sldMk cId="1781446381" sldId="293"/>
            <ac:cxnSpMk id="21" creationId="{20A6966D-5079-4D21-AA01-447F664EEAA6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10:48.567" v="414" actId="14100"/>
        <pc:sldMkLst>
          <pc:docMk/>
          <pc:sldMk cId="4273373720" sldId="294"/>
        </pc:sldMkLst>
        <pc:spChg chg="mod">
          <ac:chgData name="Nei Jobson da Costa Carneiro" userId="eb247b9f-1df8-42f3-9784-af3b0d86cebd" providerId="ADAL" clId="{6397BC7E-8582-45AE-9B75-4B3656F94E93}" dt="2019-09-09T15:10:48.567" v="414" actId="14100"/>
          <ac:spMkLst>
            <pc:docMk/>
            <pc:sldMk cId="4273373720" sldId="294"/>
            <ac:spMk id="17" creationId="{8C6AA384-1D51-418D-A68A-CD25397CBA26}"/>
          </ac:spMkLst>
        </pc:spChg>
        <pc:spChg chg="mod">
          <ac:chgData name="Nei Jobson da Costa Carneiro" userId="eb247b9f-1df8-42f3-9784-af3b0d86cebd" providerId="ADAL" clId="{6397BC7E-8582-45AE-9B75-4B3656F94E93}" dt="2019-09-09T15:10:26.905" v="385" actId="1036"/>
          <ac:spMkLst>
            <pc:docMk/>
            <pc:sldMk cId="4273373720" sldId="294"/>
            <ac:spMk id="19" creationId="{720C4C3B-F300-4B13-9FDD-30247FB31350}"/>
          </ac:spMkLst>
        </pc:spChg>
        <pc:spChg chg="mod">
          <ac:chgData name="Nei Jobson da Costa Carneiro" userId="eb247b9f-1df8-42f3-9784-af3b0d86cebd" providerId="ADAL" clId="{6397BC7E-8582-45AE-9B75-4B3656F94E93}" dt="2019-09-09T15:10:37.930" v="410" actId="1038"/>
          <ac:spMkLst>
            <pc:docMk/>
            <pc:sldMk cId="4273373720" sldId="294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6397BC7E-8582-45AE-9B75-4B3656F94E93}" dt="2019-09-09T15:10:13.838" v="366" actId="14100"/>
          <ac:spMkLst>
            <pc:docMk/>
            <pc:sldMk cId="4273373720" sldId="294"/>
            <ac:spMk id="32" creationId="{E957F943-7799-46FD-BE60-A70377396E0E}"/>
          </ac:spMkLst>
        </pc:spChg>
        <pc:cxnChg chg="mod">
          <ac:chgData name="Nei Jobson da Costa Carneiro" userId="eb247b9f-1df8-42f3-9784-af3b0d86cebd" providerId="ADAL" clId="{6397BC7E-8582-45AE-9B75-4B3656F94E93}" dt="2019-09-09T15:10:48.567" v="414" actId="14100"/>
          <ac:cxnSpMkLst>
            <pc:docMk/>
            <pc:sldMk cId="4273373720" sldId="294"/>
            <ac:cxnSpMk id="18" creationId="{DFA17F34-D5B6-41F8-8BB0-63BAF6019D48}"/>
          </ac:cxnSpMkLst>
        </pc:cxnChg>
        <pc:cxnChg chg="mod">
          <ac:chgData name="Nei Jobson da Costa Carneiro" userId="eb247b9f-1df8-42f3-9784-af3b0d86cebd" providerId="ADAL" clId="{6397BC7E-8582-45AE-9B75-4B3656F94E93}" dt="2019-09-09T15:10:37.930" v="410" actId="1038"/>
          <ac:cxnSpMkLst>
            <pc:docMk/>
            <pc:sldMk cId="4273373720" sldId="294"/>
            <ac:cxnSpMk id="31" creationId="{6F1C8E54-D4C8-408C-9347-42E8B5E3F4F5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11:58.201" v="497" actId="1038"/>
        <pc:sldMkLst>
          <pc:docMk/>
          <pc:sldMk cId="1541677666" sldId="295"/>
        </pc:sldMkLst>
        <pc:spChg chg="mod">
          <ac:chgData name="Nei Jobson da Costa Carneiro" userId="eb247b9f-1df8-42f3-9784-af3b0d86cebd" providerId="ADAL" clId="{6397BC7E-8582-45AE-9B75-4B3656F94E93}" dt="2019-09-09T15:11:58.201" v="497" actId="1038"/>
          <ac:spMkLst>
            <pc:docMk/>
            <pc:sldMk cId="1541677666" sldId="295"/>
            <ac:spMk id="17" creationId="{8C6AA384-1D51-418D-A68A-CD25397CBA26}"/>
          </ac:spMkLst>
        </pc:spChg>
        <pc:spChg chg="mod">
          <ac:chgData name="Nei Jobson da Costa Carneiro" userId="eb247b9f-1df8-42f3-9784-af3b0d86cebd" providerId="ADAL" clId="{6397BC7E-8582-45AE-9B75-4B3656F94E93}" dt="2019-09-09T15:11:43.325" v="483" actId="14100"/>
          <ac:spMkLst>
            <pc:docMk/>
            <pc:sldMk cId="1541677666" sldId="295"/>
            <ac:spMk id="19" creationId="{720C4C3B-F300-4B13-9FDD-30247FB31350}"/>
          </ac:spMkLst>
        </pc:spChg>
        <pc:spChg chg="mod">
          <ac:chgData name="Nei Jobson da Costa Carneiro" userId="eb247b9f-1df8-42f3-9784-af3b0d86cebd" providerId="ADAL" clId="{6397BC7E-8582-45AE-9B75-4B3656F94E93}" dt="2019-09-09T15:11:06.575" v="450" actId="1038"/>
          <ac:spMkLst>
            <pc:docMk/>
            <pc:sldMk cId="1541677666" sldId="295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6397BC7E-8582-45AE-9B75-4B3656F94E93}" dt="2019-09-09T15:11:23.293" v="466" actId="14100"/>
          <ac:spMkLst>
            <pc:docMk/>
            <pc:sldMk cId="1541677666" sldId="295"/>
            <ac:spMk id="32" creationId="{E957F943-7799-46FD-BE60-A70377396E0E}"/>
          </ac:spMkLst>
        </pc:spChg>
        <pc:picChg chg="mod">
          <ac:chgData name="Nei Jobson da Costa Carneiro" userId="eb247b9f-1df8-42f3-9784-af3b0d86cebd" providerId="ADAL" clId="{6397BC7E-8582-45AE-9B75-4B3656F94E93}" dt="2019-09-09T15:11:53.960" v="486" actId="1076"/>
          <ac:picMkLst>
            <pc:docMk/>
            <pc:sldMk cId="1541677666" sldId="295"/>
            <ac:picMk id="16" creationId="{1D5CD9A2-AC38-4909-B5F2-A3D5965C0B8A}"/>
          </ac:picMkLst>
        </pc:picChg>
        <pc:cxnChg chg="mod">
          <ac:chgData name="Nei Jobson da Costa Carneiro" userId="eb247b9f-1df8-42f3-9784-af3b0d86cebd" providerId="ADAL" clId="{6397BC7E-8582-45AE-9B75-4B3656F94E93}" dt="2019-09-09T15:11:58.201" v="497" actId="1038"/>
          <ac:cxnSpMkLst>
            <pc:docMk/>
            <pc:sldMk cId="1541677666" sldId="295"/>
            <ac:cxnSpMk id="18" creationId="{DFA17F34-D5B6-41F8-8BB0-63BAF6019D48}"/>
          </ac:cxnSpMkLst>
        </pc:cxnChg>
        <pc:cxnChg chg="mod">
          <ac:chgData name="Nei Jobson da Costa Carneiro" userId="eb247b9f-1df8-42f3-9784-af3b0d86cebd" providerId="ADAL" clId="{6397BC7E-8582-45AE-9B75-4B3656F94E93}" dt="2019-09-09T15:11:23.293" v="466" actId="14100"/>
          <ac:cxnSpMkLst>
            <pc:docMk/>
            <pc:sldMk cId="1541677666" sldId="295"/>
            <ac:cxnSpMk id="31" creationId="{6F1C8E54-D4C8-408C-9347-42E8B5E3F4F5}"/>
          </ac:cxnSpMkLst>
        </pc:cxnChg>
      </pc:sldChg>
      <pc:sldChg chg="modSp">
        <pc:chgData name="Nei Jobson da Costa Carneiro" userId="eb247b9f-1df8-42f3-9784-af3b0d86cebd" providerId="ADAL" clId="{6397BC7E-8582-45AE-9B75-4B3656F94E93}" dt="2019-09-09T15:13:11.769" v="554" actId="1035"/>
        <pc:sldMkLst>
          <pc:docMk/>
          <pc:sldMk cId="2993529958" sldId="296"/>
        </pc:sldMkLst>
        <pc:spChg chg="mod">
          <ac:chgData name="Nei Jobson da Costa Carneiro" userId="eb247b9f-1df8-42f3-9784-af3b0d86cebd" providerId="ADAL" clId="{6397BC7E-8582-45AE-9B75-4B3656F94E93}" dt="2019-09-09T15:12:14.189" v="499" actId="1076"/>
          <ac:spMkLst>
            <pc:docMk/>
            <pc:sldMk cId="2993529958" sldId="296"/>
            <ac:spMk id="17" creationId="{8C6AA384-1D51-418D-A68A-CD25397CBA26}"/>
          </ac:spMkLst>
        </pc:spChg>
        <pc:spChg chg="mod">
          <ac:chgData name="Nei Jobson da Costa Carneiro" userId="eb247b9f-1df8-42f3-9784-af3b0d86cebd" providerId="ADAL" clId="{6397BC7E-8582-45AE-9B75-4B3656F94E93}" dt="2019-09-09T15:12:31.285" v="516" actId="14100"/>
          <ac:spMkLst>
            <pc:docMk/>
            <pc:sldMk cId="2993529958" sldId="296"/>
            <ac:spMk id="19" creationId="{720C4C3B-F300-4B13-9FDD-30247FB31350}"/>
          </ac:spMkLst>
        </pc:spChg>
        <pc:spChg chg="mod">
          <ac:chgData name="Nei Jobson da Costa Carneiro" userId="eb247b9f-1df8-42f3-9784-af3b0d86cebd" providerId="ADAL" clId="{6397BC7E-8582-45AE-9B75-4B3656F94E93}" dt="2019-09-09T15:13:11.769" v="554" actId="1035"/>
          <ac:spMkLst>
            <pc:docMk/>
            <pc:sldMk cId="2993529958" sldId="296"/>
            <ac:spMk id="27" creationId="{FD437859-4F74-478E-AC20-4839ECA08E8B}"/>
          </ac:spMkLst>
        </pc:spChg>
        <pc:spChg chg="mod">
          <ac:chgData name="Nei Jobson da Costa Carneiro" userId="eb247b9f-1df8-42f3-9784-af3b0d86cebd" providerId="ADAL" clId="{6397BC7E-8582-45AE-9B75-4B3656F94E93}" dt="2019-09-09T15:12:51.966" v="536" actId="14100"/>
          <ac:spMkLst>
            <pc:docMk/>
            <pc:sldMk cId="2993529958" sldId="296"/>
            <ac:spMk id="32" creationId="{E957F943-7799-46FD-BE60-A70377396E0E}"/>
          </ac:spMkLst>
        </pc:spChg>
        <pc:cxnChg chg="mod">
          <ac:chgData name="Nei Jobson da Costa Carneiro" userId="eb247b9f-1df8-42f3-9784-af3b0d86cebd" providerId="ADAL" clId="{6397BC7E-8582-45AE-9B75-4B3656F94E93}" dt="2019-09-09T15:12:29.814" v="515" actId="14100"/>
          <ac:cxnSpMkLst>
            <pc:docMk/>
            <pc:sldMk cId="2993529958" sldId="296"/>
            <ac:cxnSpMk id="18" creationId="{DFA17F34-D5B6-41F8-8BB0-63BAF6019D48}"/>
          </ac:cxnSpMkLst>
        </pc:cxnChg>
        <pc:cxnChg chg="mod">
          <ac:chgData name="Nei Jobson da Costa Carneiro" userId="eb247b9f-1df8-42f3-9784-af3b0d86cebd" providerId="ADAL" clId="{6397BC7E-8582-45AE-9B75-4B3656F94E93}" dt="2019-09-09T15:13:11.769" v="554" actId="1035"/>
          <ac:cxnSpMkLst>
            <pc:docMk/>
            <pc:sldMk cId="2993529958" sldId="296"/>
            <ac:cxnSpMk id="31" creationId="{6F1C8E54-D4C8-408C-9347-42E8B5E3F4F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‹n.º›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3512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96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24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69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4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67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24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791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526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16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03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41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681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565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889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091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75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045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060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320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733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24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755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57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101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43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51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593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709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707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019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878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9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823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836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235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115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079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69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1665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8258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2604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68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9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2973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44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148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140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6333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2327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26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849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610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6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728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28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31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71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 (Anatel Verde)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 (Anatel Verde)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 (Anatel Verde)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 (Anatel Verde)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/Agradecimento">
  <p:cSld name="Fim/Agradecimen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307839" y="5182208"/>
            <a:ext cx="9693005" cy="112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43339" y="2852937"/>
            <a:ext cx="12002691" cy="114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(Anatel Verde)">
  <p:cSld name="Capa (Anatel Verde)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96824" y="2073275"/>
            <a:ext cx="969572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307839" y="5182208"/>
            <a:ext cx="9693005" cy="112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1326558" y="3501009"/>
            <a:ext cx="9693005" cy="112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(Anatel Verde)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 (Anatel Verde)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3084" y="306896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63084" y="155679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41" name="Google Shape;41;p6"/>
          <p:cNvSpPr/>
          <p:nvPr/>
        </p:nvSpPr>
        <p:spPr>
          <a:xfrm>
            <a:off x="1007435" y="3068961"/>
            <a:ext cx="10369152" cy="45719"/>
          </a:xfrm>
          <a:prstGeom prst="rect">
            <a:avLst/>
          </a:prstGeom>
          <a:solidFill>
            <a:srgbClr val="E19A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(Anatel Verde)">
  <p:cSld name="Citação (Anatel Verde)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3084" y="292494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E7C1C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63084" y="4293097"/>
            <a:ext cx="10363200" cy="8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 (Anatel Verde)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7C1C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 (Anatel Verde)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BE7C1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BE7C1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 (Anatel Verde)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(Anatel Verde)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E7C1C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31371" y="6522831"/>
            <a:ext cx="1357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67541" y="6522831"/>
            <a:ext cx="72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020395" y="1"/>
            <a:ext cx="11521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9410A71-F675-4F12-9212-DC6E6BE9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90206"/>
            <a:ext cx="10183646" cy="5277587"/>
          </a:xfrm>
          <a:prstGeom prst="rect">
            <a:avLst/>
          </a:prstGeom>
        </p:spPr>
      </p:pic>
      <p:sp>
        <p:nvSpPr>
          <p:cNvPr id="105" name="Google Shape;105;p16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Acesso aos Menus de Administração</a:t>
            </a:r>
            <a:endParaRPr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89;p30">
            <a:extLst>
              <a:ext uri="{FF2B5EF4-FFF2-40B4-BE49-F238E27FC236}">
                <a16:creationId xmlns:a16="http://schemas.microsoft.com/office/drawing/2014/main" xmlns="" id="{7661E723-FC48-4E9B-ADAB-28CFE3B43EF2}"/>
              </a:ext>
            </a:extLst>
          </p:cNvPr>
          <p:cNvCxnSpPr>
            <a:cxnSpLocks/>
            <a:stCxn id="19" idx="1"/>
            <a:endCxn id="18" idx="2"/>
          </p:cNvCxnSpPr>
          <p:nvPr/>
        </p:nvCxnSpPr>
        <p:spPr>
          <a:xfrm rot="10800000">
            <a:off x="5681956" y="2316726"/>
            <a:ext cx="1710189" cy="17587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1AC0D09D-A350-4C50-9728-4C21D76DF275}"/>
              </a:ext>
            </a:extLst>
          </p:cNvPr>
          <p:cNvSpPr/>
          <p:nvPr/>
        </p:nvSpPr>
        <p:spPr>
          <a:xfrm>
            <a:off x="2945009" y="1528855"/>
            <a:ext cx="1764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1;p30">
            <a:extLst>
              <a:ext uri="{FF2B5EF4-FFF2-40B4-BE49-F238E27FC236}">
                <a16:creationId xmlns:a16="http://schemas.microsoft.com/office/drawing/2014/main" xmlns="" id="{26AAE55C-802F-49B8-9ABF-9902D9AAF2E5}"/>
              </a:ext>
            </a:extLst>
          </p:cNvPr>
          <p:cNvSpPr/>
          <p:nvPr/>
        </p:nvSpPr>
        <p:spPr>
          <a:xfrm>
            <a:off x="4727955" y="1488725"/>
            <a:ext cx="1908000" cy="82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30">
            <a:extLst>
              <a:ext uri="{FF2B5EF4-FFF2-40B4-BE49-F238E27FC236}">
                <a16:creationId xmlns:a16="http://schemas.microsoft.com/office/drawing/2014/main" xmlns="" id="{3DBF10EB-7D6F-4485-8097-BE2AEB747DEF}"/>
              </a:ext>
            </a:extLst>
          </p:cNvPr>
          <p:cNvSpPr txBox="1">
            <a:spLocks/>
          </p:cNvSpPr>
          <p:nvPr/>
        </p:nvSpPr>
        <p:spPr>
          <a:xfrm>
            <a:off x="7392144" y="2002992"/>
            <a:ext cx="3024336" cy="97921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Menus de Administração do Módulo.</a:t>
            </a: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57150" lvl="0" indent="0">
              <a:spcBef>
                <a:spcPts val="0"/>
              </a:spcBef>
              <a:buClr>
                <a:schemeClr val="lt1"/>
              </a:buClr>
              <a:buSzPts val="1200"/>
              <a:buNone/>
            </a:pPr>
            <a:r>
              <a:rPr lang="pt-BR" sz="1200">
                <a:solidFill>
                  <a:schemeClr val="lt1"/>
                </a:solidFill>
              </a:rPr>
              <a:t>Somente o Administrador geral do SEI e os usuários com o Perfil “Gestor de Controle de Desempenho” podem visualizar estes menus.</a:t>
            </a:r>
            <a:endParaRPr lang="pt-BR" sz="120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7242EDA-6A1E-4C55-A52C-4289D608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811" y="556812"/>
            <a:ext cx="6468378" cy="5744377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52" name="Google Shape;113;p17">
            <a:extLst>
              <a:ext uri="{FF2B5EF4-FFF2-40B4-BE49-F238E27FC236}">
                <a16:creationId xmlns:a16="http://schemas.microsoft.com/office/drawing/2014/main" xmlns="" id="{D440C58A-3E6C-4B35-B963-536884B4CCAB}"/>
              </a:ext>
            </a:extLst>
          </p:cNvPr>
          <p:cNvSpPr txBox="1">
            <a:spLocks/>
          </p:cNvSpPr>
          <p:nvPr/>
        </p:nvSpPr>
        <p:spPr>
          <a:xfrm>
            <a:off x="7582290" y="1348584"/>
            <a:ext cx="1620000" cy="6480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Os Tipos de Processos podem ser filtrados de acordo com o Nome.</a:t>
            </a:r>
          </a:p>
        </p:txBody>
      </p:sp>
      <p:cxnSp>
        <p:nvCxnSpPr>
          <p:cNvPr id="53" name="Google Shape;115;p17">
            <a:extLst>
              <a:ext uri="{FF2B5EF4-FFF2-40B4-BE49-F238E27FC236}">
                <a16:creationId xmlns:a16="http://schemas.microsoft.com/office/drawing/2014/main" xmlns="" id="{5AC403F3-B695-4CF8-894D-E1B27FA3FBDB}"/>
              </a:ext>
            </a:extLst>
          </p:cNvPr>
          <p:cNvCxnSpPr>
            <a:cxnSpLocks/>
            <a:stCxn id="52" idx="1"/>
            <a:endCxn id="54" idx="3"/>
          </p:cNvCxnSpPr>
          <p:nvPr/>
        </p:nvCxnSpPr>
        <p:spPr>
          <a:xfrm rot="10800000">
            <a:off x="7396590" y="1528078"/>
            <a:ext cx="185700" cy="1445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4" name="Google Shape;192;p30">
            <a:extLst>
              <a:ext uri="{FF2B5EF4-FFF2-40B4-BE49-F238E27FC236}">
                <a16:creationId xmlns:a16="http://schemas.microsoft.com/office/drawing/2014/main" xmlns="" id="{60676A7A-E548-4EDE-8A23-6B93B6F06199}"/>
              </a:ext>
            </a:extLst>
          </p:cNvPr>
          <p:cNvSpPr/>
          <p:nvPr/>
        </p:nvSpPr>
        <p:spPr>
          <a:xfrm>
            <a:off x="2968590" y="1312078"/>
            <a:ext cx="4428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A34588B4-DF68-44F6-88F4-8A7DDD288A78}"/>
              </a:ext>
            </a:extLst>
          </p:cNvPr>
          <p:cNvSpPr txBox="1">
            <a:spLocks/>
          </p:cNvSpPr>
          <p:nvPr/>
        </p:nvSpPr>
        <p:spPr>
          <a:xfrm>
            <a:off x="5303911" y="2929011"/>
            <a:ext cx="1908000" cy="4680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 Tipo de Processo pode ser transportado um por um.</a:t>
            </a:r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064CEBD4-EEF3-4A55-951B-5EB80A82FD40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7211911" y="2686738"/>
            <a:ext cx="877798" cy="4762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B7B9DF6A-09CD-4FE7-8A84-914C24B5AEC9}"/>
              </a:ext>
            </a:extLst>
          </p:cNvPr>
          <p:cNvSpPr/>
          <p:nvPr/>
        </p:nvSpPr>
        <p:spPr>
          <a:xfrm>
            <a:off x="8089709" y="2596738"/>
            <a:ext cx="216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17">
            <a:extLst>
              <a:ext uri="{FF2B5EF4-FFF2-40B4-BE49-F238E27FC236}">
                <a16:creationId xmlns:a16="http://schemas.microsoft.com/office/drawing/2014/main" xmlns="" id="{DE1FF1C4-01B8-465C-8F8B-154737CDF354}"/>
              </a:ext>
            </a:extLst>
          </p:cNvPr>
          <p:cNvSpPr txBox="1">
            <a:spLocks/>
          </p:cNvSpPr>
          <p:nvPr/>
        </p:nvSpPr>
        <p:spPr>
          <a:xfrm>
            <a:off x="6355154" y="4378962"/>
            <a:ext cx="2684515" cy="49840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Ou podem ser selecionados mais de um Tipo de Processo e Transportar em Lote.</a:t>
            </a:r>
          </a:p>
        </p:txBody>
      </p:sp>
      <p:cxnSp>
        <p:nvCxnSpPr>
          <p:cNvPr id="20" name="Google Shape;115;p17">
            <a:extLst>
              <a:ext uri="{FF2B5EF4-FFF2-40B4-BE49-F238E27FC236}">
                <a16:creationId xmlns:a16="http://schemas.microsoft.com/office/drawing/2014/main" xmlns="" id="{EEECA599-7867-4BA7-9A2C-09EE18F824E5}"/>
              </a:ext>
            </a:extLst>
          </p:cNvPr>
          <p:cNvCxnSpPr>
            <a:cxnSpLocks/>
            <a:stCxn id="19" idx="1"/>
            <a:endCxn id="21" idx="3"/>
          </p:cNvCxnSpPr>
          <p:nvPr/>
        </p:nvCxnSpPr>
        <p:spPr>
          <a:xfrm rot="10800000" flipV="1">
            <a:off x="3301146" y="4628165"/>
            <a:ext cx="3054009" cy="4327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1" name="Google Shape;192;p30">
            <a:extLst>
              <a:ext uri="{FF2B5EF4-FFF2-40B4-BE49-F238E27FC236}">
                <a16:creationId xmlns:a16="http://schemas.microsoft.com/office/drawing/2014/main" xmlns="" id="{42D5074D-27B0-478A-8943-407AD2F14809}"/>
              </a:ext>
            </a:extLst>
          </p:cNvPr>
          <p:cNvSpPr/>
          <p:nvPr/>
        </p:nvSpPr>
        <p:spPr>
          <a:xfrm>
            <a:off x="3013145" y="4736923"/>
            <a:ext cx="288000" cy="64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115;p17">
            <a:extLst>
              <a:ext uri="{FF2B5EF4-FFF2-40B4-BE49-F238E27FC236}">
                <a16:creationId xmlns:a16="http://schemas.microsoft.com/office/drawing/2014/main" xmlns="" id="{13996004-6606-4156-BF7B-B379DA66DD90}"/>
              </a:ext>
            </a:extLst>
          </p:cNvPr>
          <p:cNvCxnSpPr>
            <a:cxnSpLocks/>
            <a:stCxn id="19" idx="3"/>
            <a:endCxn id="33" idx="0"/>
          </p:cNvCxnSpPr>
          <p:nvPr/>
        </p:nvCxnSpPr>
        <p:spPr>
          <a:xfrm flipH="1" flipV="1">
            <a:off x="8338241" y="1029738"/>
            <a:ext cx="701428" cy="3598427"/>
          </a:xfrm>
          <a:prstGeom prst="bentConnector4">
            <a:avLst>
              <a:gd name="adj1" fmla="val -32591"/>
              <a:gd name="adj2" fmla="val 10635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3" name="Google Shape;192;p30">
            <a:extLst>
              <a:ext uri="{FF2B5EF4-FFF2-40B4-BE49-F238E27FC236}">
                <a16:creationId xmlns:a16="http://schemas.microsoft.com/office/drawing/2014/main" xmlns="" id="{34651B2A-7688-46D7-AE53-E8081D49699B}"/>
              </a:ext>
            </a:extLst>
          </p:cNvPr>
          <p:cNvSpPr/>
          <p:nvPr/>
        </p:nvSpPr>
        <p:spPr>
          <a:xfrm>
            <a:off x="8000583" y="1029738"/>
            <a:ext cx="675316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18549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0F93E41D-DC80-404A-9ADA-5EE08F87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58" y="1042655"/>
            <a:ext cx="7954485" cy="4772691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16794" y="1988840"/>
            <a:ext cx="2350386" cy="63082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Selecionar os participantes que atuarão no tipo de controle cadastrado.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1"/>
            <a:endCxn id="32" idx="3"/>
          </p:cNvCxnSpPr>
          <p:nvPr/>
        </p:nvCxnSpPr>
        <p:spPr>
          <a:xfrm rot="10800000">
            <a:off x="7274006" y="1970089"/>
            <a:ext cx="342788" cy="33416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2233446" y="1430028"/>
            <a:ext cx="5040560" cy="108011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29757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EF1088-3F78-47C9-AABF-CE70C78E5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27" y="1090286"/>
            <a:ext cx="6420746" cy="4677428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11" name="Google Shape;113;p17">
            <a:extLst>
              <a:ext uri="{FF2B5EF4-FFF2-40B4-BE49-F238E27FC236}">
                <a16:creationId xmlns:a16="http://schemas.microsoft.com/office/drawing/2014/main" xmlns="" id="{B1CA19D2-F338-497B-9B7F-DD9A32FD3ED9}"/>
              </a:ext>
            </a:extLst>
          </p:cNvPr>
          <p:cNvSpPr txBox="1">
            <a:spLocks/>
          </p:cNvSpPr>
          <p:nvPr/>
        </p:nvSpPr>
        <p:spPr>
          <a:xfrm>
            <a:off x="2783632" y="2344776"/>
            <a:ext cx="1892782" cy="6562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Os Usuários podem ser filtrados de acordo com o Nome.</a:t>
            </a:r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9DA818A8-002A-444B-BC1D-4BFD224BD161}"/>
              </a:ext>
            </a:extLst>
          </p:cNvPr>
          <p:cNvCxnSpPr>
            <a:cxnSpLocks/>
            <a:stCxn id="11" idx="0"/>
            <a:endCxn id="13" idx="1"/>
          </p:cNvCxnSpPr>
          <p:nvPr/>
        </p:nvCxnSpPr>
        <p:spPr>
          <a:xfrm rot="5400000" flipH="1" flipV="1">
            <a:off x="4457262" y="1317189"/>
            <a:ext cx="300348" cy="175482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3" name="Google Shape;192;p30">
            <a:extLst>
              <a:ext uri="{FF2B5EF4-FFF2-40B4-BE49-F238E27FC236}">
                <a16:creationId xmlns:a16="http://schemas.microsoft.com/office/drawing/2014/main" xmlns="" id="{573846BD-05E6-4546-A816-01517F97E427}"/>
              </a:ext>
            </a:extLst>
          </p:cNvPr>
          <p:cNvSpPr/>
          <p:nvPr/>
        </p:nvSpPr>
        <p:spPr>
          <a:xfrm>
            <a:off x="5484850" y="1836352"/>
            <a:ext cx="3491470" cy="41615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61BE8DA6-376D-4801-80D4-73F31DE6A679}"/>
              </a:ext>
            </a:extLst>
          </p:cNvPr>
          <p:cNvSpPr txBox="1">
            <a:spLocks/>
          </p:cNvSpPr>
          <p:nvPr/>
        </p:nvSpPr>
        <p:spPr>
          <a:xfrm>
            <a:off x="4819526" y="3505075"/>
            <a:ext cx="2562016" cy="51226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 Usuário pode ser transportado um por um.</a:t>
            </a:r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CEE214E4-5B3B-4A84-84BA-3AAE487B18F8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7381542" y="3221720"/>
            <a:ext cx="1064844" cy="5394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6F8006A7-D963-4989-AF9C-F5572980DCDC}"/>
              </a:ext>
            </a:extLst>
          </p:cNvPr>
          <p:cNvSpPr/>
          <p:nvPr/>
        </p:nvSpPr>
        <p:spPr>
          <a:xfrm>
            <a:off x="8446386" y="3131720"/>
            <a:ext cx="216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17">
            <a:extLst>
              <a:ext uri="{FF2B5EF4-FFF2-40B4-BE49-F238E27FC236}">
                <a16:creationId xmlns:a16="http://schemas.microsoft.com/office/drawing/2014/main" xmlns="" id="{2F6D870C-E675-4D05-80A6-C7A6081B82A1}"/>
              </a:ext>
            </a:extLst>
          </p:cNvPr>
          <p:cNvSpPr txBox="1">
            <a:spLocks/>
          </p:cNvSpPr>
          <p:nvPr/>
        </p:nvSpPr>
        <p:spPr>
          <a:xfrm>
            <a:off x="6601676" y="4829441"/>
            <a:ext cx="2391896" cy="47176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Ou podem ser selecionados mais de um Usuário e Transportar em Lote.</a:t>
            </a:r>
          </a:p>
        </p:txBody>
      </p:sp>
      <p:cxnSp>
        <p:nvCxnSpPr>
          <p:cNvPr id="19" name="Google Shape;115;p17">
            <a:extLst>
              <a:ext uri="{FF2B5EF4-FFF2-40B4-BE49-F238E27FC236}">
                <a16:creationId xmlns:a16="http://schemas.microsoft.com/office/drawing/2014/main" xmlns="" id="{FD6D05AF-198E-458D-9217-590D016B46FA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rot="10800000" flipV="1">
            <a:off x="3350456" y="5065324"/>
            <a:ext cx="3251220" cy="1244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" name="Google Shape;192;p30">
            <a:extLst>
              <a:ext uri="{FF2B5EF4-FFF2-40B4-BE49-F238E27FC236}">
                <a16:creationId xmlns:a16="http://schemas.microsoft.com/office/drawing/2014/main" xmlns="" id="{A3DC1172-8A61-4850-97D3-2D4DACC4A94F}"/>
              </a:ext>
            </a:extLst>
          </p:cNvPr>
          <p:cNvSpPr/>
          <p:nvPr/>
        </p:nvSpPr>
        <p:spPr>
          <a:xfrm>
            <a:off x="3062456" y="4865762"/>
            <a:ext cx="288000" cy="64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115;p17">
            <a:extLst>
              <a:ext uri="{FF2B5EF4-FFF2-40B4-BE49-F238E27FC236}">
                <a16:creationId xmlns:a16="http://schemas.microsoft.com/office/drawing/2014/main" xmlns="" id="{20A6966D-5079-4D21-AA01-447F664EEAA6}"/>
              </a:ext>
            </a:extLst>
          </p:cNvPr>
          <p:cNvCxnSpPr>
            <a:cxnSpLocks/>
            <a:stCxn id="18" idx="3"/>
            <a:endCxn id="22" idx="0"/>
          </p:cNvCxnSpPr>
          <p:nvPr/>
        </p:nvCxnSpPr>
        <p:spPr>
          <a:xfrm flipH="1" flipV="1">
            <a:off x="8399772" y="1547841"/>
            <a:ext cx="593800" cy="3517484"/>
          </a:xfrm>
          <a:prstGeom prst="bentConnector4">
            <a:avLst>
              <a:gd name="adj1" fmla="val -38498"/>
              <a:gd name="adj2" fmla="val 10649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2" name="Google Shape;192;p30">
            <a:extLst>
              <a:ext uri="{FF2B5EF4-FFF2-40B4-BE49-F238E27FC236}">
                <a16:creationId xmlns:a16="http://schemas.microsoft.com/office/drawing/2014/main" xmlns="" id="{8D31F6AD-A07D-429D-A463-4DD66B1587E9}"/>
              </a:ext>
            </a:extLst>
          </p:cNvPr>
          <p:cNvSpPr/>
          <p:nvPr/>
        </p:nvSpPr>
        <p:spPr>
          <a:xfrm>
            <a:off x="8075772" y="1547841"/>
            <a:ext cx="648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44638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D2E82BE0-65DA-4A43-8253-0F9B3C8E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1" y="1042655"/>
            <a:ext cx="7944959" cy="4772691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42958" y="1901689"/>
            <a:ext cx="3060000" cy="43204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o Tipo de Presença do usuário. Pode ser Presencial, Teletrabalho e Diferenciado.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 rot="5400000">
            <a:off x="3416392" y="2154112"/>
            <a:ext cx="276943" cy="6361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2228768" y="2610679"/>
            <a:ext cx="2016000" cy="100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8C6AA384-1D51-418D-A68A-CD25397CBA26}"/>
              </a:ext>
            </a:extLst>
          </p:cNvPr>
          <p:cNvSpPr txBox="1">
            <a:spLocks/>
          </p:cNvSpPr>
          <p:nvPr/>
        </p:nvSpPr>
        <p:spPr>
          <a:xfrm>
            <a:off x="6516205" y="1665767"/>
            <a:ext cx="3024000" cy="66796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Aparece se o Tipo de Presença selecionado for Diferenciado. Informar o percentual esperado de desempenho a maior pelo usuário.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DFA17F34-D5B6-41F8-8BB0-63BAF6019D48}"/>
              </a:ext>
            </a:extLst>
          </p:cNvPr>
          <p:cNvCxnSpPr>
            <a:cxnSpLocks/>
            <a:stCxn id="17" idx="2"/>
            <a:endCxn id="19" idx="3"/>
          </p:cNvCxnSpPr>
          <p:nvPr/>
        </p:nvCxnSpPr>
        <p:spPr>
          <a:xfrm rot="5400000">
            <a:off x="7201900" y="1999672"/>
            <a:ext cx="492243" cy="1160369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720C4C3B-F300-4B13-9FDD-30247FB31350}"/>
              </a:ext>
            </a:extLst>
          </p:cNvPr>
          <p:cNvSpPr/>
          <p:nvPr/>
        </p:nvSpPr>
        <p:spPr>
          <a:xfrm>
            <a:off x="4568108" y="2609978"/>
            <a:ext cx="2299728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37372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D5CD9A2-AC38-4909-B5F2-A3D5965C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58" y="1071234"/>
            <a:ext cx="7954485" cy="471553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18028" y="1851075"/>
            <a:ext cx="2592000" cy="43204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o Tipo de Jornada do usuário. Pode ser Integral ou Reduzido.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 rot="5400000">
            <a:off x="3054222" y="2482920"/>
            <a:ext cx="759604" cy="3600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2246020" y="3042726"/>
            <a:ext cx="2016000" cy="82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8C6AA384-1D51-418D-A68A-CD25397CBA26}"/>
              </a:ext>
            </a:extLst>
          </p:cNvPr>
          <p:cNvSpPr txBox="1">
            <a:spLocks/>
          </p:cNvSpPr>
          <p:nvPr/>
        </p:nvSpPr>
        <p:spPr>
          <a:xfrm>
            <a:off x="6744072" y="2256976"/>
            <a:ext cx="2232248" cy="66796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o percentual de redução para o servidor quando o tipo de jornada for igual a reduzido.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DFA17F34-D5B6-41F8-8BB0-63BAF6019D48}"/>
              </a:ext>
            </a:extLst>
          </p:cNvPr>
          <p:cNvCxnSpPr>
            <a:cxnSpLocks/>
            <a:stCxn id="17" idx="2"/>
            <a:endCxn id="19" idx="3"/>
          </p:cNvCxnSpPr>
          <p:nvPr/>
        </p:nvCxnSpPr>
        <p:spPr>
          <a:xfrm rot="5400000">
            <a:off x="7108572" y="2498474"/>
            <a:ext cx="325155" cy="117809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720C4C3B-F300-4B13-9FDD-30247FB31350}"/>
              </a:ext>
            </a:extLst>
          </p:cNvPr>
          <p:cNvSpPr/>
          <p:nvPr/>
        </p:nvSpPr>
        <p:spPr>
          <a:xfrm>
            <a:off x="4594102" y="3034099"/>
            <a:ext cx="2088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67766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80A06A-F489-472D-B888-D572733E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47" y="1166497"/>
            <a:ext cx="7925906" cy="4525006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2088" y="4327576"/>
            <a:ext cx="2016000" cy="4680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Após incluído, o Usuário pode ser editado ou excluído. 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 flipV="1">
            <a:off x="8418088" y="4236828"/>
            <a:ext cx="889394" cy="3247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9307482" y="4128828"/>
            <a:ext cx="3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8C6AA384-1D51-418D-A68A-CD25397CBA26}"/>
              </a:ext>
            </a:extLst>
          </p:cNvPr>
          <p:cNvSpPr txBox="1">
            <a:spLocks/>
          </p:cNvSpPr>
          <p:nvPr/>
        </p:nvSpPr>
        <p:spPr>
          <a:xfrm>
            <a:off x="7445980" y="2472588"/>
            <a:ext cx="1944216" cy="67914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Clicar no botão adicionar para o Usuário aparecer na Tabela de Consulta.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DFA17F34-D5B6-41F8-8BB0-63BAF6019D48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16200000" flipH="1">
            <a:off x="8728502" y="2841314"/>
            <a:ext cx="287386" cy="90821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720C4C3B-F300-4B13-9FDD-30247FB31350}"/>
              </a:ext>
            </a:extLst>
          </p:cNvPr>
          <p:cNvSpPr/>
          <p:nvPr/>
        </p:nvSpPr>
        <p:spPr>
          <a:xfrm>
            <a:off x="9326302" y="3331114"/>
            <a:ext cx="57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52995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711C3BD-1F44-4BA5-BEDE-45781A38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5735960" y="4149080"/>
            <a:ext cx="3060000" cy="11521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Filas 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de Filas. No cadastro são definidos os membros participantes e seus papéis, além da Unidade de Esforço e Prazo da tarefa de  triagem.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3"/>
            <a:endCxn id="14" idx="2"/>
          </p:cNvCxnSpPr>
          <p:nvPr/>
        </p:nvCxnSpPr>
        <p:spPr>
          <a:xfrm flipV="1">
            <a:off x="8795960" y="3874872"/>
            <a:ext cx="1538374" cy="850272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>
            <a:off x="10226334" y="3694872"/>
            <a:ext cx="216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25911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6F1EAF4-9768-4FAE-8B1E-A23C68AB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Filas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Filas pelo seu Nome, Descrição e pelo Usuário que está cadastrado.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1"/>
            <a:endCxn id="14" idx="2"/>
          </p:cNvCxnSpPr>
          <p:nvPr/>
        </p:nvCxnSpPr>
        <p:spPr>
          <a:xfrm rot="10800000" flipV="1">
            <a:off x="6492044" y="1598368"/>
            <a:ext cx="360380" cy="53448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 flipV="1">
            <a:off x="3071664" y="2132856"/>
            <a:ext cx="6840760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9A995AB1-DDD8-46FB-9BBF-C9B284001DCE}"/>
              </a:ext>
            </a:extLst>
          </p:cNvPr>
          <p:cNvSpPr txBox="1">
            <a:spLocks/>
          </p:cNvSpPr>
          <p:nvPr/>
        </p:nvSpPr>
        <p:spPr>
          <a:xfrm>
            <a:off x="3823333" y="5034012"/>
            <a:ext cx="3060000" cy="78651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apresentadas as Filas que estão cadastradas com seu Nome e Descrição.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apresentado se a Fila foi cadastrada como Padrão na tela de Parâmetros Gerais. 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AD2DAE72-9BE3-4707-A4F0-BBEE1F1300B5}"/>
              </a:ext>
            </a:extLst>
          </p:cNvPr>
          <p:cNvCxnSpPr>
            <a:cxnSpLocks/>
            <a:stCxn id="16" idx="0"/>
            <a:endCxn id="18" idx="0"/>
          </p:cNvCxnSpPr>
          <p:nvPr/>
        </p:nvCxnSpPr>
        <p:spPr>
          <a:xfrm rot="5400000" flipH="1" flipV="1">
            <a:off x="5678244" y="4256217"/>
            <a:ext cx="452884" cy="110270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0889AE1-93E5-4594-A51E-377DE551DA4B}"/>
              </a:ext>
            </a:extLst>
          </p:cNvPr>
          <p:cNvSpPr/>
          <p:nvPr/>
        </p:nvSpPr>
        <p:spPr>
          <a:xfrm flipV="1">
            <a:off x="3071664" y="2953364"/>
            <a:ext cx="6768752" cy="162776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13;p17">
            <a:extLst>
              <a:ext uri="{FF2B5EF4-FFF2-40B4-BE49-F238E27FC236}">
                <a16:creationId xmlns:a16="http://schemas.microsoft.com/office/drawing/2014/main" xmlns="" id="{E98517EB-E110-4A9C-840E-6927CF5DC7B3}"/>
              </a:ext>
            </a:extLst>
          </p:cNvPr>
          <p:cNvSpPr txBox="1">
            <a:spLocks/>
          </p:cNvSpPr>
          <p:nvPr/>
        </p:nvSpPr>
        <p:spPr>
          <a:xfrm>
            <a:off x="7824192" y="5051008"/>
            <a:ext cx="3060000" cy="78651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30" name="Google Shape;115;p17">
            <a:extLst>
              <a:ext uri="{FF2B5EF4-FFF2-40B4-BE49-F238E27FC236}">
                <a16:creationId xmlns:a16="http://schemas.microsoft.com/office/drawing/2014/main" xmlns="" id="{09E4E023-E23D-4CFB-BFB2-FF01D41230CF}"/>
              </a:ext>
            </a:extLst>
          </p:cNvPr>
          <p:cNvCxnSpPr>
            <a:cxnSpLocks/>
            <a:stCxn id="29" idx="0"/>
            <a:endCxn id="31" idx="0"/>
          </p:cNvCxnSpPr>
          <p:nvPr/>
        </p:nvCxnSpPr>
        <p:spPr>
          <a:xfrm rot="5400000" flipH="1" flipV="1">
            <a:off x="9688496" y="4246824"/>
            <a:ext cx="469880" cy="11384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1" name="Google Shape;192;p30">
            <a:extLst>
              <a:ext uri="{FF2B5EF4-FFF2-40B4-BE49-F238E27FC236}">
                <a16:creationId xmlns:a16="http://schemas.microsoft.com/office/drawing/2014/main" xmlns="" id="{E7986328-AF32-4069-97A1-CB81243FFDDE}"/>
              </a:ext>
            </a:extLst>
          </p:cNvPr>
          <p:cNvSpPr/>
          <p:nvPr/>
        </p:nvSpPr>
        <p:spPr>
          <a:xfrm flipV="1">
            <a:off x="9912424" y="2953364"/>
            <a:ext cx="1160512" cy="162776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269459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13202C-D7F5-42AE-AA64-3482A222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90206"/>
            <a:ext cx="10202699" cy="5277587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Filas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6778396" y="1857022"/>
            <a:ext cx="3060000" cy="28246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o Nome da Fila.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rot="10800000" flipV="1">
            <a:off x="6528048" y="1998252"/>
            <a:ext cx="250348" cy="35062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 flipV="1">
            <a:off x="3071664" y="2132856"/>
            <a:ext cx="3456384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9A995AB1-DDD8-46FB-9BBF-C9B284001DCE}"/>
              </a:ext>
            </a:extLst>
          </p:cNvPr>
          <p:cNvSpPr txBox="1">
            <a:spLocks/>
          </p:cNvSpPr>
          <p:nvPr/>
        </p:nvSpPr>
        <p:spPr>
          <a:xfrm>
            <a:off x="8137349" y="2564904"/>
            <a:ext cx="3060000" cy="28246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uma descrição para a Fila.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AD2DAE72-9BE3-4707-A4F0-BBEE1F1300B5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8587854" y="1939687"/>
            <a:ext cx="171818" cy="1987172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0889AE1-93E5-4594-A51E-377DE551DA4B}"/>
              </a:ext>
            </a:extLst>
          </p:cNvPr>
          <p:cNvSpPr/>
          <p:nvPr/>
        </p:nvSpPr>
        <p:spPr>
          <a:xfrm flipV="1">
            <a:off x="3071664" y="2609362"/>
            <a:ext cx="4608512" cy="8196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25148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13202C-D7F5-42AE-AA64-3482A222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90206"/>
            <a:ext cx="10202699" cy="5277587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Filas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6752522" y="3153166"/>
            <a:ext cx="3060000" cy="43204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Unidade de Esforço que será considerada  para usuários que fizerem a triagem nessa fila.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rot="10800000" flipV="1">
            <a:off x="5159896" y="3369190"/>
            <a:ext cx="1592626" cy="2758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 flipV="1">
            <a:off x="3045790" y="3429000"/>
            <a:ext cx="211410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9A995AB1-DDD8-46FB-9BBF-C9B284001DCE}"/>
              </a:ext>
            </a:extLst>
          </p:cNvPr>
          <p:cNvSpPr txBox="1">
            <a:spLocks/>
          </p:cNvSpPr>
          <p:nvPr/>
        </p:nvSpPr>
        <p:spPr>
          <a:xfrm>
            <a:off x="6456040" y="3998684"/>
            <a:ext cx="3060000" cy="43204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prazo em dias úteis que a tarefa Triagem deve ser concluída.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AD2DAE72-9BE3-4707-A4F0-BBEE1F1300B5}"/>
              </a:ext>
            </a:extLst>
          </p:cNvPr>
          <p:cNvCxnSpPr>
            <a:cxnSpLocks/>
            <a:stCxn id="16" idx="1"/>
            <a:endCxn id="18" idx="3"/>
          </p:cNvCxnSpPr>
          <p:nvPr/>
        </p:nvCxnSpPr>
        <p:spPr>
          <a:xfrm rot="10800000">
            <a:off x="5159896" y="4144424"/>
            <a:ext cx="1296144" cy="7028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0889AE1-93E5-4594-A51E-377DE551DA4B}"/>
              </a:ext>
            </a:extLst>
          </p:cNvPr>
          <p:cNvSpPr/>
          <p:nvPr/>
        </p:nvSpPr>
        <p:spPr>
          <a:xfrm flipV="1">
            <a:off x="3045790" y="3905506"/>
            <a:ext cx="2114106" cy="4778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18041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C783B6E-43C6-4437-988A-005E9F5E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5375921" y="4655762"/>
            <a:ext cx="3045764" cy="118800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Após a criação do Tipo de Controle de Desempenho, com acesso aos menus de Administração do Módulo e tendo sido indicado como “Gestor” do controle, o Gestor visualizará os ícones de Ação para realizar as parametrizações pertinentes.</a:t>
            </a:r>
            <a:endParaRPr sz="1200"/>
          </a:p>
        </p:txBody>
      </p:sp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cxnSp>
        <p:nvCxnSpPr>
          <p:cNvPr id="115" name="Google Shape;115;p17"/>
          <p:cNvCxnSpPr>
            <a:cxnSpLocks/>
            <a:endCxn id="9" idx="2"/>
          </p:cNvCxnSpPr>
          <p:nvPr/>
        </p:nvCxnSpPr>
        <p:spPr>
          <a:xfrm flipV="1">
            <a:off x="8430311" y="4484324"/>
            <a:ext cx="1400611" cy="75613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9" name="Google Shape;192;p30">
            <a:extLst>
              <a:ext uri="{FF2B5EF4-FFF2-40B4-BE49-F238E27FC236}">
                <a16:creationId xmlns:a16="http://schemas.microsoft.com/office/drawing/2014/main" xmlns="" id="{A8A2D92C-9E4F-45CE-8276-013064A34574}"/>
              </a:ext>
            </a:extLst>
          </p:cNvPr>
          <p:cNvSpPr/>
          <p:nvPr/>
        </p:nvSpPr>
        <p:spPr>
          <a:xfrm>
            <a:off x="8768922" y="4088324"/>
            <a:ext cx="2124000" cy="3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13202C-D7F5-42AE-AA64-3482A222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90206"/>
            <a:ext cx="10202699" cy="5277587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Filas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6824530" y="3356992"/>
            <a:ext cx="3879982" cy="117070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 se a fila terá suas atividades distribuídas por meio de rotina ou não. Independente da distribuição automática, o Gestor do Controle pode distribuir diretamente ou o membro que participa do Controle pode assumir diretamente qualquer processo pendente de distribuição.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rot="10800000" flipV="1">
            <a:off x="4871864" y="3942344"/>
            <a:ext cx="1952666" cy="60067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 flipV="1">
            <a:off x="3117798" y="4437112"/>
            <a:ext cx="1754066" cy="21181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9A995AB1-DDD8-46FB-9BBF-C9B284001DCE}"/>
              </a:ext>
            </a:extLst>
          </p:cNvPr>
          <p:cNvSpPr txBox="1">
            <a:spLocks/>
          </p:cNvSpPr>
          <p:nvPr/>
        </p:nvSpPr>
        <p:spPr>
          <a:xfrm>
            <a:off x="6528048" y="4941168"/>
            <a:ext cx="3312368" cy="93610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a Distribuição Automática estiver habilitada indica se os processos da fila serão atribuídos automaticamente para o usuário que fez a última análise do processo na área.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AD2DAE72-9BE3-4707-A4F0-BBEE1F1300B5}"/>
              </a:ext>
            </a:extLst>
          </p:cNvPr>
          <p:cNvCxnSpPr>
            <a:cxnSpLocks/>
            <a:stCxn id="16" idx="1"/>
            <a:endCxn id="18" idx="3"/>
          </p:cNvCxnSpPr>
          <p:nvPr/>
        </p:nvCxnSpPr>
        <p:spPr>
          <a:xfrm rot="10800000">
            <a:off x="5070466" y="4848654"/>
            <a:ext cx="1457583" cy="56056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0889AE1-93E5-4594-A51E-377DE551DA4B}"/>
              </a:ext>
            </a:extLst>
          </p:cNvPr>
          <p:cNvSpPr/>
          <p:nvPr/>
        </p:nvSpPr>
        <p:spPr>
          <a:xfrm flipV="1">
            <a:off x="3117798" y="4742746"/>
            <a:ext cx="1952667" cy="21181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83358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2708C62-1199-490F-A1ED-3481A9FA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42" y="1185549"/>
            <a:ext cx="6554115" cy="4486901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Filas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2C48E03-716D-4A68-8AC9-9FDA9E9D53B6}"/>
              </a:ext>
            </a:extLst>
          </p:cNvPr>
          <p:cNvSpPr txBox="1">
            <a:spLocks/>
          </p:cNvSpPr>
          <p:nvPr/>
        </p:nvSpPr>
        <p:spPr>
          <a:xfrm>
            <a:off x="7865808" y="1664804"/>
            <a:ext cx="3375926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Selecionar os participantes que terão algum papel na fila.</a:t>
            </a:r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D7F0EA53-EBDD-44B2-9136-726CDF925F61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rot="10800000" flipV="1">
            <a:off x="7536160" y="1916832"/>
            <a:ext cx="329648" cy="1080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85AB7757-B812-4B9D-8042-4E62505E17CC}"/>
              </a:ext>
            </a:extLst>
          </p:cNvPr>
          <p:cNvSpPr/>
          <p:nvPr/>
        </p:nvSpPr>
        <p:spPr>
          <a:xfrm flipV="1">
            <a:off x="2999656" y="1484784"/>
            <a:ext cx="4536504" cy="108012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9A995AB1-DDD8-46FB-9BBF-C9B284001DCE}"/>
              </a:ext>
            </a:extLst>
          </p:cNvPr>
          <p:cNvSpPr txBox="1">
            <a:spLocks/>
          </p:cNvSpPr>
          <p:nvPr/>
        </p:nvSpPr>
        <p:spPr>
          <a:xfrm>
            <a:off x="1943816" y="4227512"/>
            <a:ext cx="3312368" cy="2520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o papel do Usuário Participante nesta Fila.</a:t>
            </a:r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AD2DAE72-9BE3-4707-A4F0-BBEE1F1300B5}"/>
              </a:ext>
            </a:extLst>
          </p:cNvPr>
          <p:cNvCxnSpPr>
            <a:cxnSpLocks/>
            <a:stCxn id="16" idx="0"/>
            <a:endCxn id="18" idx="0"/>
          </p:cNvCxnSpPr>
          <p:nvPr/>
        </p:nvCxnSpPr>
        <p:spPr>
          <a:xfrm rot="16200000" flipV="1">
            <a:off x="3170602" y="3798114"/>
            <a:ext cx="654496" cy="204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0889AE1-93E5-4594-A51E-377DE551DA4B}"/>
              </a:ext>
            </a:extLst>
          </p:cNvPr>
          <p:cNvSpPr/>
          <p:nvPr/>
        </p:nvSpPr>
        <p:spPr>
          <a:xfrm flipV="1">
            <a:off x="2999656" y="2629298"/>
            <a:ext cx="792088" cy="94371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3;p17">
            <a:extLst>
              <a:ext uri="{FF2B5EF4-FFF2-40B4-BE49-F238E27FC236}">
                <a16:creationId xmlns:a16="http://schemas.microsoft.com/office/drawing/2014/main" xmlns="" id="{E205A00A-A558-4D2A-B40D-8796A3826BB6}"/>
              </a:ext>
            </a:extLst>
          </p:cNvPr>
          <p:cNvSpPr txBox="1">
            <a:spLocks/>
          </p:cNvSpPr>
          <p:nvPr/>
        </p:nvSpPr>
        <p:spPr>
          <a:xfrm>
            <a:off x="5735960" y="3023336"/>
            <a:ext cx="3312368" cy="6544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O valor indica o percentual a ser aplicado na revisão. Informar um valor  entre 0 e 100.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</a:p>
        </p:txBody>
      </p:sp>
      <p:cxnSp>
        <p:nvCxnSpPr>
          <p:cNvPr id="29" name="Google Shape;115;p17">
            <a:extLst>
              <a:ext uri="{FF2B5EF4-FFF2-40B4-BE49-F238E27FC236}">
                <a16:creationId xmlns:a16="http://schemas.microsoft.com/office/drawing/2014/main" xmlns="" id="{C82AD1E5-A6C3-4DE5-8FBD-4DF16C76835F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rot="10800000">
            <a:off x="5159896" y="3113768"/>
            <a:ext cx="576064" cy="2368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" name="Google Shape;192;p30">
            <a:extLst>
              <a:ext uri="{FF2B5EF4-FFF2-40B4-BE49-F238E27FC236}">
                <a16:creationId xmlns:a16="http://schemas.microsoft.com/office/drawing/2014/main" xmlns="" id="{98808D3F-59C2-4166-A2DA-8F0D5E3E33E1}"/>
              </a:ext>
            </a:extLst>
          </p:cNvPr>
          <p:cNvSpPr/>
          <p:nvPr/>
        </p:nvSpPr>
        <p:spPr>
          <a:xfrm flipV="1">
            <a:off x="3827748" y="2888135"/>
            <a:ext cx="1332148" cy="4512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3640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48EF2CA-1775-4E29-B4CD-53043AFB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7" name="Google Shape;113;p17">
            <a:extLst>
              <a:ext uri="{FF2B5EF4-FFF2-40B4-BE49-F238E27FC236}">
                <a16:creationId xmlns:a16="http://schemas.microsoft.com/office/drawing/2014/main" xmlns="" id="{28ADD62B-5AE6-469F-B80E-6972E48BD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84266" y="4150988"/>
            <a:ext cx="3060000" cy="11521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Atividades 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de Atividades. No cadastro são definidos a Unidade de Esforço e Prazo da tarefa de Análise, Produtos Esperados e Unidades de Esforço e Prazo da Revisão.</a:t>
            </a:r>
            <a:endParaRPr sz="1200"/>
          </a:p>
        </p:txBody>
      </p:sp>
      <p:cxnSp>
        <p:nvCxnSpPr>
          <p:cNvPr id="8" name="Google Shape;115;p17">
            <a:extLst>
              <a:ext uri="{FF2B5EF4-FFF2-40B4-BE49-F238E27FC236}">
                <a16:creationId xmlns:a16="http://schemas.microsoft.com/office/drawing/2014/main" xmlns="" id="{F7969B84-5475-4D23-99DF-C229E88E331C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8744266" y="3886164"/>
            <a:ext cx="1366598" cy="84088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0" name="Google Shape;192;p30">
            <a:extLst>
              <a:ext uri="{FF2B5EF4-FFF2-40B4-BE49-F238E27FC236}">
                <a16:creationId xmlns:a16="http://schemas.microsoft.com/office/drawing/2014/main" xmlns="" id="{EE29C539-FA19-4D88-A9AB-CD0A2EAAD534}"/>
              </a:ext>
            </a:extLst>
          </p:cNvPr>
          <p:cNvSpPr/>
          <p:nvPr/>
        </p:nvSpPr>
        <p:spPr>
          <a:xfrm>
            <a:off x="10019601" y="3668470"/>
            <a:ext cx="182525" cy="2176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21087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671835D-7607-478E-8E2B-F6BF6D14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90206"/>
            <a:ext cx="10174120" cy="5277587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E37B8D1F-CADB-41FB-A556-E640AD291075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Atividades pelo seu Nome e Descrição.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BF82E9EA-F605-4102-85E3-4E95D359D436}"/>
              </a:ext>
            </a:extLst>
          </p:cNvPr>
          <p:cNvCxnSpPr>
            <a:cxnSpLocks/>
            <a:stCxn id="9" idx="1"/>
            <a:endCxn id="13" idx="2"/>
          </p:cNvCxnSpPr>
          <p:nvPr/>
        </p:nvCxnSpPr>
        <p:spPr>
          <a:xfrm rot="10800000" flipV="1">
            <a:off x="5771964" y="1598368"/>
            <a:ext cx="1080460" cy="4624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3" name="Google Shape;192;p30">
            <a:extLst>
              <a:ext uri="{FF2B5EF4-FFF2-40B4-BE49-F238E27FC236}">
                <a16:creationId xmlns:a16="http://schemas.microsoft.com/office/drawing/2014/main" xmlns="" id="{0A3395B9-C630-4E1F-9D23-5B55BB8390EF}"/>
              </a:ext>
            </a:extLst>
          </p:cNvPr>
          <p:cNvSpPr/>
          <p:nvPr/>
        </p:nvSpPr>
        <p:spPr>
          <a:xfrm flipV="1">
            <a:off x="3071664" y="2060848"/>
            <a:ext cx="5400600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3D9B681C-4B76-4406-B594-628A8A94FB93}"/>
              </a:ext>
            </a:extLst>
          </p:cNvPr>
          <p:cNvSpPr txBox="1">
            <a:spLocks/>
          </p:cNvSpPr>
          <p:nvPr/>
        </p:nvSpPr>
        <p:spPr>
          <a:xfrm>
            <a:off x="8688288" y="2219038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apresentadas as Atividades que estão cadastradas com seu Nome e Descrição.</a:t>
            </a:r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B3CA452F-3F55-4E0D-A730-37E47D8ECDC8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5400000">
            <a:off x="8142154" y="877228"/>
            <a:ext cx="230268" cy="3922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4D4BD894-15D0-41C1-A44B-A6302E617414}"/>
              </a:ext>
            </a:extLst>
          </p:cNvPr>
          <p:cNvSpPr/>
          <p:nvPr/>
        </p:nvSpPr>
        <p:spPr>
          <a:xfrm flipV="1">
            <a:off x="3071664" y="2953362"/>
            <a:ext cx="6449248" cy="31144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21B8E744-AAF1-4C2B-AB7F-6D8B87182AE6}"/>
              </a:ext>
            </a:extLst>
          </p:cNvPr>
          <p:cNvSpPr txBox="1">
            <a:spLocks/>
          </p:cNvSpPr>
          <p:nvPr/>
        </p:nvSpPr>
        <p:spPr>
          <a:xfrm>
            <a:off x="7473920" y="4402161"/>
            <a:ext cx="3060000" cy="78651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1363BC3E-72A2-4FFB-817A-D6F65F81657C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 flipH="1" flipV="1">
            <a:off x="10326300" y="3523046"/>
            <a:ext cx="207620" cy="1272373"/>
          </a:xfrm>
          <a:prstGeom prst="bentConnector4">
            <a:avLst>
              <a:gd name="adj1" fmla="val -110105"/>
              <a:gd name="adj2" fmla="val 6545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54CF4116-B14D-4747-94F1-132A55B5DCC5}"/>
              </a:ext>
            </a:extLst>
          </p:cNvPr>
          <p:cNvSpPr/>
          <p:nvPr/>
        </p:nvSpPr>
        <p:spPr>
          <a:xfrm flipV="1">
            <a:off x="9768408" y="3279228"/>
            <a:ext cx="1115784" cy="24381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070873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213AA4E-8B0B-428D-8F3D-360DADA9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E37B8D1F-CADB-41FB-A556-E640AD291075}"/>
              </a:ext>
            </a:extLst>
          </p:cNvPr>
          <p:cNvSpPr txBox="1">
            <a:spLocks/>
          </p:cNvSpPr>
          <p:nvPr/>
        </p:nvSpPr>
        <p:spPr>
          <a:xfrm>
            <a:off x="7284472" y="1919023"/>
            <a:ext cx="2195904" cy="29787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indicativo da Atividade.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BF82E9EA-F605-4102-85E3-4E95D359D43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6096002" y="2067960"/>
            <a:ext cx="1188471" cy="2089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3" name="Google Shape;192;p30">
            <a:extLst>
              <a:ext uri="{FF2B5EF4-FFF2-40B4-BE49-F238E27FC236}">
                <a16:creationId xmlns:a16="http://schemas.microsoft.com/office/drawing/2014/main" xmlns="" id="{0A3395B9-C630-4E1F-9D23-5B55BB8390EF}"/>
              </a:ext>
            </a:extLst>
          </p:cNvPr>
          <p:cNvSpPr/>
          <p:nvPr/>
        </p:nvSpPr>
        <p:spPr>
          <a:xfrm flipV="1">
            <a:off x="3071664" y="2060848"/>
            <a:ext cx="30243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3D9B681C-4B76-4406-B594-628A8A94FB93}"/>
              </a:ext>
            </a:extLst>
          </p:cNvPr>
          <p:cNvSpPr txBox="1">
            <a:spLocks/>
          </p:cNvSpPr>
          <p:nvPr/>
        </p:nvSpPr>
        <p:spPr>
          <a:xfrm>
            <a:off x="8416110" y="2976164"/>
            <a:ext cx="2538112" cy="29787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Breve descrição da Atividade.</a:t>
            </a:r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B3CA452F-3F55-4E0D-A730-37E47D8ECDC8}"/>
              </a:ext>
            </a:extLst>
          </p:cNvPr>
          <p:cNvCxnSpPr>
            <a:cxnSpLocks/>
            <a:stCxn id="14" idx="1"/>
            <a:endCxn id="16" idx="3"/>
          </p:cNvCxnSpPr>
          <p:nvPr/>
        </p:nvCxnSpPr>
        <p:spPr>
          <a:xfrm rot="10800000">
            <a:off x="7320136" y="2976165"/>
            <a:ext cx="1095974" cy="1489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4D4BD894-15D0-41C1-A44B-A6302E617414}"/>
              </a:ext>
            </a:extLst>
          </p:cNvPr>
          <p:cNvSpPr/>
          <p:nvPr/>
        </p:nvSpPr>
        <p:spPr>
          <a:xfrm flipV="1">
            <a:off x="3071664" y="2523328"/>
            <a:ext cx="4248472" cy="9056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21B8E744-AAF1-4C2B-AB7F-6D8B87182AE6}"/>
              </a:ext>
            </a:extLst>
          </p:cNvPr>
          <p:cNvSpPr txBox="1">
            <a:spLocks/>
          </p:cNvSpPr>
          <p:nvPr/>
        </p:nvSpPr>
        <p:spPr>
          <a:xfrm>
            <a:off x="5579820" y="4149080"/>
            <a:ext cx="3240360" cy="8640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Definir se a atividade que está sendo cadastrada precisa ser distribuída para a análise (Com Análise) ou já vai ter encaminhamento na própria triagem (Sem Análise).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1363BC3E-72A2-4FFB-817A-D6F65F81657C}"/>
              </a:ext>
            </a:extLst>
          </p:cNvPr>
          <p:cNvCxnSpPr>
            <a:cxnSpLocks/>
            <a:stCxn id="17" idx="1"/>
            <a:endCxn id="19" idx="0"/>
          </p:cNvCxnSpPr>
          <p:nvPr/>
        </p:nvCxnSpPr>
        <p:spPr>
          <a:xfrm rot="10800000">
            <a:off x="4187788" y="3996408"/>
            <a:ext cx="1392032" cy="584721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54CF4116-B14D-4747-94F1-132A55B5DCC5}"/>
              </a:ext>
            </a:extLst>
          </p:cNvPr>
          <p:cNvSpPr/>
          <p:nvPr/>
        </p:nvSpPr>
        <p:spPr>
          <a:xfrm flipV="1">
            <a:off x="3071664" y="3465214"/>
            <a:ext cx="2232248" cy="53119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0553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963B3AC-0B48-4D79-80D5-A2F323DF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66391"/>
            <a:ext cx="10183646" cy="5325218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E37B8D1F-CADB-41FB-A556-E640AD291075}"/>
              </a:ext>
            </a:extLst>
          </p:cNvPr>
          <p:cNvSpPr txBox="1">
            <a:spLocks/>
          </p:cNvSpPr>
          <p:nvPr/>
        </p:nvSpPr>
        <p:spPr>
          <a:xfrm>
            <a:off x="7284472" y="4322826"/>
            <a:ext cx="2699960" cy="47008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prazo em dias úteis que a revisão da atividade deve ser concluída.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BF82E9EA-F605-4102-85E3-4E95D359D43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6096006" y="4557867"/>
            <a:ext cx="1188467" cy="1228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3" name="Google Shape;192;p30">
            <a:extLst>
              <a:ext uri="{FF2B5EF4-FFF2-40B4-BE49-F238E27FC236}">
                <a16:creationId xmlns:a16="http://schemas.microsoft.com/office/drawing/2014/main" xmlns="" id="{0A3395B9-C630-4E1F-9D23-5B55BB8390EF}"/>
              </a:ext>
            </a:extLst>
          </p:cNvPr>
          <p:cNvSpPr/>
          <p:nvPr/>
        </p:nvSpPr>
        <p:spPr>
          <a:xfrm flipV="1">
            <a:off x="3071664" y="4464651"/>
            <a:ext cx="30243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21B8E744-AAF1-4C2B-AB7F-6D8B87182AE6}"/>
              </a:ext>
            </a:extLst>
          </p:cNvPr>
          <p:cNvSpPr txBox="1">
            <a:spLocks/>
          </p:cNvSpPr>
          <p:nvPr/>
        </p:nvSpPr>
        <p:spPr>
          <a:xfrm>
            <a:off x="7359586" y="3537458"/>
            <a:ext cx="3416933" cy="68363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valor do esforço atribuído a revisão dessa atividade. Esse valor será levado em consideração na distribuição do processo para a revisão.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1363BC3E-72A2-4FFB-817A-D6F65F81657C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rot="10800000" flipV="1">
            <a:off x="6672064" y="3879273"/>
            <a:ext cx="687523" cy="2872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54CF4116-B14D-4747-94F1-132A55B5DCC5}"/>
              </a:ext>
            </a:extLst>
          </p:cNvPr>
          <p:cNvSpPr/>
          <p:nvPr/>
        </p:nvSpPr>
        <p:spPr>
          <a:xfrm flipV="1">
            <a:off x="3071664" y="3931472"/>
            <a:ext cx="3600399" cy="47008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05057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4C567F2-30F2-4845-8DE5-7B63570C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85443"/>
            <a:ext cx="10174120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E37B8D1F-CADB-41FB-A556-E640AD291075}"/>
              </a:ext>
            </a:extLst>
          </p:cNvPr>
          <p:cNvSpPr txBox="1">
            <a:spLocks/>
          </p:cNvSpPr>
          <p:nvPr/>
        </p:nvSpPr>
        <p:spPr>
          <a:xfrm>
            <a:off x="7284472" y="4322826"/>
            <a:ext cx="2699960" cy="47008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prazo em dias úteis que a </a:t>
            </a:r>
            <a:r>
              <a:rPr lang="pt-BR" sz="1200" u="sng">
                <a:solidFill>
                  <a:schemeClr val="lt1"/>
                </a:solidFill>
              </a:rPr>
              <a:t>análise</a:t>
            </a:r>
            <a:r>
              <a:rPr lang="pt-BR" sz="1200">
                <a:solidFill>
                  <a:schemeClr val="lt1"/>
                </a:solidFill>
              </a:rPr>
              <a:t> da atividade deve ser concluída.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BF82E9EA-F605-4102-85E3-4E95D359D43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6096006" y="4557867"/>
            <a:ext cx="1188467" cy="1228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3" name="Google Shape;192;p30">
            <a:extLst>
              <a:ext uri="{FF2B5EF4-FFF2-40B4-BE49-F238E27FC236}">
                <a16:creationId xmlns:a16="http://schemas.microsoft.com/office/drawing/2014/main" xmlns="" id="{0A3395B9-C630-4E1F-9D23-5B55BB8390EF}"/>
              </a:ext>
            </a:extLst>
          </p:cNvPr>
          <p:cNvSpPr/>
          <p:nvPr/>
        </p:nvSpPr>
        <p:spPr>
          <a:xfrm flipV="1">
            <a:off x="3071664" y="4464651"/>
            <a:ext cx="30243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3;p17">
            <a:extLst>
              <a:ext uri="{FF2B5EF4-FFF2-40B4-BE49-F238E27FC236}">
                <a16:creationId xmlns:a16="http://schemas.microsoft.com/office/drawing/2014/main" xmlns="" id="{21B8E744-AAF1-4C2B-AB7F-6D8B87182AE6}"/>
              </a:ext>
            </a:extLst>
          </p:cNvPr>
          <p:cNvSpPr txBox="1">
            <a:spLocks/>
          </p:cNvSpPr>
          <p:nvPr/>
        </p:nvSpPr>
        <p:spPr>
          <a:xfrm>
            <a:off x="7359586" y="3537458"/>
            <a:ext cx="3416933" cy="68363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valor do esforço atribuído a essa atividade. Esse valor será levado em consideração na distribuição do processo.</a:t>
            </a:r>
          </a:p>
        </p:txBody>
      </p:sp>
      <p:cxnSp>
        <p:nvCxnSpPr>
          <p:cNvPr id="18" name="Google Shape;115;p17">
            <a:extLst>
              <a:ext uri="{FF2B5EF4-FFF2-40B4-BE49-F238E27FC236}">
                <a16:creationId xmlns:a16="http://schemas.microsoft.com/office/drawing/2014/main" xmlns="" id="{1363BC3E-72A2-4FFB-817A-D6F65F81657C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rot="10800000" flipV="1">
            <a:off x="6672064" y="3879273"/>
            <a:ext cx="687523" cy="28724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" name="Google Shape;192;p30">
            <a:extLst>
              <a:ext uri="{FF2B5EF4-FFF2-40B4-BE49-F238E27FC236}">
                <a16:creationId xmlns:a16="http://schemas.microsoft.com/office/drawing/2014/main" xmlns="" id="{54CF4116-B14D-4747-94F1-132A55B5DCC5}"/>
              </a:ext>
            </a:extLst>
          </p:cNvPr>
          <p:cNvSpPr/>
          <p:nvPr/>
        </p:nvSpPr>
        <p:spPr>
          <a:xfrm flipV="1">
            <a:off x="3071664" y="3931472"/>
            <a:ext cx="3600399" cy="47008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9F6DAE2F-4F2B-4E65-9C22-A61385389FF9}"/>
              </a:ext>
            </a:extLst>
          </p:cNvPr>
          <p:cNvSpPr txBox="1">
            <a:spLocks/>
          </p:cNvSpPr>
          <p:nvPr/>
        </p:nvSpPr>
        <p:spPr>
          <a:xfrm>
            <a:off x="7284472" y="4810558"/>
            <a:ext cx="2699960" cy="47008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prazo em dias úteis que a </a:t>
            </a:r>
            <a:r>
              <a:rPr lang="pt-BR" sz="1200" u="sng">
                <a:solidFill>
                  <a:schemeClr val="lt1"/>
                </a:solidFill>
              </a:rPr>
              <a:t>revisão</a:t>
            </a:r>
            <a:r>
              <a:rPr lang="pt-BR" sz="1200">
                <a:solidFill>
                  <a:schemeClr val="lt1"/>
                </a:solidFill>
              </a:rPr>
              <a:t> da atividade deve ser concluída.</a:t>
            </a:r>
            <a:endParaRPr lang="pt-BR" sz="1200"/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813C6FA0-B254-45E5-AA46-42564F5B376A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6096006" y="5045599"/>
            <a:ext cx="1188467" cy="1228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6412B1BF-4D88-4E63-9E25-0E7EDFB15C51}"/>
              </a:ext>
            </a:extLst>
          </p:cNvPr>
          <p:cNvSpPr/>
          <p:nvPr/>
        </p:nvSpPr>
        <p:spPr>
          <a:xfrm flipV="1">
            <a:off x="3071664" y="4952383"/>
            <a:ext cx="302433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151814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4C567F2-30F2-4845-8DE5-7B63570C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85443"/>
            <a:ext cx="10174120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9F6DAE2F-4F2B-4E65-9C22-A61385389FF9}"/>
              </a:ext>
            </a:extLst>
          </p:cNvPr>
          <p:cNvSpPr txBox="1">
            <a:spLocks/>
          </p:cNvSpPr>
          <p:nvPr/>
        </p:nvSpPr>
        <p:spPr>
          <a:xfrm>
            <a:off x="7284586" y="5006025"/>
            <a:ext cx="2843862" cy="64588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 Atividade passará por Revisão por amostragem.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  <a:endParaRPr lang="pt-BR" sz="1200"/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813C6FA0-B254-45E5-AA46-42564F5B376A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6096000" y="5328966"/>
            <a:ext cx="1188586" cy="26027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6412B1BF-4D88-4E63-9E25-0E7EDFB15C51}"/>
              </a:ext>
            </a:extLst>
          </p:cNvPr>
          <p:cNvSpPr/>
          <p:nvPr/>
        </p:nvSpPr>
        <p:spPr>
          <a:xfrm flipV="1">
            <a:off x="3071664" y="5373216"/>
            <a:ext cx="3024336" cy="36004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321440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54CD0BF-7F04-4C92-87B1-4DE90691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42" y="1614234"/>
            <a:ext cx="6735115" cy="362953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9F6DAE2F-4F2B-4E65-9C22-A61385389FF9}"/>
              </a:ext>
            </a:extLst>
          </p:cNvPr>
          <p:cNvSpPr txBox="1">
            <a:spLocks/>
          </p:cNvSpPr>
          <p:nvPr/>
        </p:nvSpPr>
        <p:spPr>
          <a:xfrm>
            <a:off x="5779706" y="1607211"/>
            <a:ext cx="2699960" cy="64588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Selecionar se o Produto que será cadastrado é do SEI ou de uma Lista de Produtos cadastrada.</a:t>
            </a:r>
            <a:endParaRPr lang="pt-BR" sz="1200"/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813C6FA0-B254-45E5-AA46-42564F5B376A}"/>
              </a:ext>
            </a:extLst>
          </p:cNvPr>
          <p:cNvCxnSpPr>
            <a:cxnSpLocks/>
            <a:stCxn id="14" idx="1"/>
            <a:endCxn id="16" idx="3"/>
          </p:cNvCxnSpPr>
          <p:nvPr/>
        </p:nvCxnSpPr>
        <p:spPr>
          <a:xfrm rot="10800000" flipV="1">
            <a:off x="4799856" y="1930152"/>
            <a:ext cx="979850" cy="2747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6412B1BF-4D88-4E63-9E25-0E7EDFB15C51}"/>
              </a:ext>
            </a:extLst>
          </p:cNvPr>
          <p:cNvSpPr/>
          <p:nvPr/>
        </p:nvSpPr>
        <p:spPr>
          <a:xfrm flipV="1">
            <a:off x="2855640" y="1988840"/>
            <a:ext cx="194421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5BA82D46-B138-4E94-B6EE-8955B27B9E64}"/>
              </a:ext>
            </a:extLst>
          </p:cNvPr>
          <p:cNvSpPr txBox="1">
            <a:spLocks/>
          </p:cNvSpPr>
          <p:nvPr/>
        </p:nvSpPr>
        <p:spPr>
          <a:xfrm>
            <a:off x="5779706" y="2469097"/>
            <a:ext cx="2699960" cy="79838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for selecionado o Tipo Documento SEI, escolher se o Documento é Interno ou Externo. E depois selecionar o Tipo de documento da lista apresentada.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FDEDFDE2-BBFD-4C4E-AF22-5CA1CE4C43F9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rot="10800000" flipV="1">
            <a:off x="4799856" y="2868290"/>
            <a:ext cx="979850" cy="17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00287560-E78B-48B5-925D-881DBCE18BCC}"/>
              </a:ext>
            </a:extLst>
          </p:cNvPr>
          <p:cNvSpPr/>
          <p:nvPr/>
        </p:nvSpPr>
        <p:spPr>
          <a:xfrm flipV="1">
            <a:off x="2855640" y="2486598"/>
            <a:ext cx="1944216" cy="79838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627862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6E33E58-7422-4D53-ACD0-A02F6553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53" y="1766655"/>
            <a:ext cx="6763694" cy="332468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5BA82D46-B138-4E94-B6EE-8955B27B9E64}"/>
              </a:ext>
            </a:extLst>
          </p:cNvPr>
          <p:cNvSpPr txBox="1">
            <a:spLocks/>
          </p:cNvSpPr>
          <p:nvPr/>
        </p:nvSpPr>
        <p:spPr>
          <a:xfrm>
            <a:off x="5779706" y="2469097"/>
            <a:ext cx="2699960" cy="60602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for selecionado o Tipo Produto, selecionar o Tipo de Produto da lista apresentada.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FDEDFDE2-BBFD-4C4E-AF22-5CA1CE4C43F9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rot="10800000" flipV="1">
            <a:off x="4583832" y="2772108"/>
            <a:ext cx="1195874" cy="869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00287560-E78B-48B5-925D-881DBCE18BCC}"/>
              </a:ext>
            </a:extLst>
          </p:cNvPr>
          <p:cNvSpPr/>
          <p:nvPr/>
        </p:nvSpPr>
        <p:spPr>
          <a:xfrm flipV="1">
            <a:off x="2855640" y="2643072"/>
            <a:ext cx="1728192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6241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3E17655-BD6B-44ED-99F7-F8CECC2A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5718708" y="4644510"/>
            <a:ext cx="3060000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Alterar Tipo de Controle de Desempenho</a:t>
            </a:r>
            <a:endParaRPr sz="1200"/>
          </a:p>
        </p:txBody>
      </p:sp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cxnSp>
        <p:nvCxnSpPr>
          <p:cNvPr id="115" name="Google Shape;115;p17"/>
          <p:cNvCxnSpPr>
            <a:cxnSpLocks/>
            <a:stCxn id="113" idx="3"/>
            <a:endCxn id="9" idx="2"/>
          </p:cNvCxnSpPr>
          <p:nvPr/>
        </p:nvCxnSpPr>
        <p:spPr>
          <a:xfrm flipV="1">
            <a:off x="8778708" y="4467722"/>
            <a:ext cx="1064074" cy="32080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9" name="Google Shape;192;p30">
            <a:extLst>
              <a:ext uri="{FF2B5EF4-FFF2-40B4-BE49-F238E27FC236}">
                <a16:creationId xmlns:a16="http://schemas.microsoft.com/office/drawing/2014/main" xmlns="" id="{A8A2D92C-9E4F-45CE-8276-013064A34574}"/>
              </a:ext>
            </a:extLst>
          </p:cNvPr>
          <p:cNvSpPr/>
          <p:nvPr/>
        </p:nvSpPr>
        <p:spPr>
          <a:xfrm>
            <a:off x="9743782" y="4269722"/>
            <a:ext cx="198000" cy="19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833385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6E33E58-7422-4D53-ACD0-A02F6553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53" y="1766655"/>
            <a:ext cx="6763694" cy="332468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5BA82D46-B138-4E94-B6EE-8955B27B9E64}"/>
              </a:ext>
            </a:extLst>
          </p:cNvPr>
          <p:cNvSpPr txBox="1">
            <a:spLocks/>
          </p:cNvSpPr>
          <p:nvPr/>
        </p:nvSpPr>
        <p:spPr>
          <a:xfrm>
            <a:off x="3940696" y="2049908"/>
            <a:ext cx="2699960" cy="60602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se o preenchimento do Tipos de Documento SEI/ Tipo de Produto será ou não obrigatório.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FDEDFDE2-BBFD-4C4E-AF22-5CA1CE4C43F9}"/>
              </a:ext>
            </a:extLst>
          </p:cNvPr>
          <p:cNvCxnSpPr>
            <a:cxnSpLocks/>
            <a:stCxn id="13" idx="1"/>
            <a:endCxn id="18" idx="2"/>
          </p:cNvCxnSpPr>
          <p:nvPr/>
        </p:nvCxnSpPr>
        <p:spPr>
          <a:xfrm rot="10800000" flipV="1">
            <a:off x="3395700" y="2352920"/>
            <a:ext cx="544996" cy="7222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00287560-E78B-48B5-925D-881DBCE18BCC}"/>
              </a:ext>
            </a:extLst>
          </p:cNvPr>
          <p:cNvSpPr/>
          <p:nvPr/>
        </p:nvSpPr>
        <p:spPr>
          <a:xfrm flipV="1">
            <a:off x="2855640" y="3075120"/>
            <a:ext cx="1080120" cy="2818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3;p17">
            <a:extLst>
              <a:ext uri="{FF2B5EF4-FFF2-40B4-BE49-F238E27FC236}">
                <a16:creationId xmlns:a16="http://schemas.microsoft.com/office/drawing/2014/main" xmlns="" id="{D4892263-AC6B-4FE7-85EB-A5CC2B24A31C}"/>
              </a:ext>
            </a:extLst>
          </p:cNvPr>
          <p:cNvSpPr txBox="1">
            <a:spLocks/>
          </p:cNvSpPr>
          <p:nvPr/>
        </p:nvSpPr>
        <p:spPr>
          <a:xfrm>
            <a:off x="6794765" y="2321031"/>
            <a:ext cx="2699960" cy="99028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valor do esforço atribuído a revisão desse produto quando essa atividade for para revisão. Esse valor será levado em consideração na distribuição do processo para a revisão. 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08DFAFC6-0E98-486B-8D0E-0A40FD97E97B}"/>
              </a:ext>
            </a:extLst>
          </p:cNvPr>
          <p:cNvCxnSpPr>
            <a:cxnSpLocks/>
            <a:stCxn id="11" idx="1"/>
            <a:endCxn id="14" idx="3"/>
          </p:cNvCxnSpPr>
          <p:nvPr/>
        </p:nvCxnSpPr>
        <p:spPr>
          <a:xfrm rot="10800000" flipV="1">
            <a:off x="6384033" y="2816173"/>
            <a:ext cx="410733" cy="80495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43962833-6011-496A-913E-371192CF2D79}"/>
              </a:ext>
            </a:extLst>
          </p:cNvPr>
          <p:cNvSpPr/>
          <p:nvPr/>
        </p:nvSpPr>
        <p:spPr>
          <a:xfrm flipV="1">
            <a:off x="2855640" y="3428998"/>
            <a:ext cx="3528392" cy="3842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730751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6E33E58-7422-4D53-ACD0-A02F6553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53" y="1766655"/>
            <a:ext cx="6763694" cy="332468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Atividades</a:t>
            </a: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5BA82D46-B138-4E94-B6EE-8955B27B9E64}"/>
              </a:ext>
            </a:extLst>
          </p:cNvPr>
          <p:cNvSpPr txBox="1">
            <a:spLocks/>
          </p:cNvSpPr>
          <p:nvPr/>
        </p:nvSpPr>
        <p:spPr>
          <a:xfrm>
            <a:off x="3940696" y="2049908"/>
            <a:ext cx="2699960" cy="60602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se o preenchimento do Tipos de Documento SEI/ Tipo de Produto será ou não obrigatório.</a:t>
            </a:r>
            <a:endParaRPr lang="pt-BR" sz="1200"/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FDEDFDE2-BBFD-4C4E-AF22-5CA1CE4C43F9}"/>
              </a:ext>
            </a:extLst>
          </p:cNvPr>
          <p:cNvCxnSpPr>
            <a:cxnSpLocks/>
            <a:stCxn id="13" idx="1"/>
            <a:endCxn id="18" idx="2"/>
          </p:cNvCxnSpPr>
          <p:nvPr/>
        </p:nvCxnSpPr>
        <p:spPr>
          <a:xfrm rot="10800000" flipV="1">
            <a:off x="3395700" y="2352920"/>
            <a:ext cx="544996" cy="7222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00287560-E78B-48B5-925D-881DBCE18BCC}"/>
              </a:ext>
            </a:extLst>
          </p:cNvPr>
          <p:cNvSpPr/>
          <p:nvPr/>
        </p:nvSpPr>
        <p:spPr>
          <a:xfrm flipV="1">
            <a:off x="2855640" y="3075120"/>
            <a:ext cx="1080120" cy="2818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3;p17">
            <a:extLst>
              <a:ext uri="{FF2B5EF4-FFF2-40B4-BE49-F238E27FC236}">
                <a16:creationId xmlns:a16="http://schemas.microsoft.com/office/drawing/2014/main" xmlns="" id="{D4892263-AC6B-4FE7-85EB-A5CC2B24A31C}"/>
              </a:ext>
            </a:extLst>
          </p:cNvPr>
          <p:cNvSpPr txBox="1">
            <a:spLocks/>
          </p:cNvSpPr>
          <p:nvPr/>
        </p:nvSpPr>
        <p:spPr>
          <a:xfrm>
            <a:off x="6794765" y="2321031"/>
            <a:ext cx="2699960" cy="99028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Indicar o valor do esforço atribuído a revisão desse produto quando essa atividade for para revisão. Esse valor será levado em consideração na distribuição do processo para a revisão. 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08DFAFC6-0E98-486B-8D0E-0A40FD97E97B}"/>
              </a:ext>
            </a:extLst>
          </p:cNvPr>
          <p:cNvCxnSpPr>
            <a:cxnSpLocks/>
            <a:stCxn id="11" idx="1"/>
            <a:endCxn id="14" idx="3"/>
          </p:cNvCxnSpPr>
          <p:nvPr/>
        </p:nvCxnSpPr>
        <p:spPr>
          <a:xfrm rot="10800000" flipV="1">
            <a:off x="6384033" y="2816173"/>
            <a:ext cx="410733" cy="80495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43962833-6011-496A-913E-371192CF2D79}"/>
              </a:ext>
            </a:extLst>
          </p:cNvPr>
          <p:cNvSpPr/>
          <p:nvPr/>
        </p:nvSpPr>
        <p:spPr>
          <a:xfrm flipV="1">
            <a:off x="2855640" y="3428998"/>
            <a:ext cx="3528392" cy="3842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845255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BB5F056-93B0-4CC3-81D7-DAE43E27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6FC835BA-1B34-4996-AF11-62175D64D002}"/>
              </a:ext>
            </a:extLst>
          </p:cNvPr>
          <p:cNvSpPr txBox="1">
            <a:spLocks/>
          </p:cNvSpPr>
          <p:nvPr/>
        </p:nvSpPr>
        <p:spPr>
          <a:xfrm>
            <a:off x="5735960" y="4149080"/>
            <a:ext cx="3060000" cy="11521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Grupo de Atividades 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do Grupo de Atividades. O Grupo de Atividades funciona como um agrupador de atividades, baseado no Tipo de Processo e Fila.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92D66450-24A6-47F2-98E4-D5A040231290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8795960" y="3882586"/>
            <a:ext cx="1075330" cy="84255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597AE257-99E4-4582-8DE6-C32DC8D3DB1B}"/>
              </a:ext>
            </a:extLst>
          </p:cNvPr>
          <p:cNvSpPr/>
          <p:nvPr/>
        </p:nvSpPr>
        <p:spPr>
          <a:xfrm>
            <a:off x="9778461" y="3666562"/>
            <a:ext cx="185657" cy="216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778432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A13A63-14CB-4FFF-8951-7DB67641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80680"/>
            <a:ext cx="10155067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3;p17">
            <a:extLst>
              <a:ext uri="{FF2B5EF4-FFF2-40B4-BE49-F238E27FC236}">
                <a16:creationId xmlns:a16="http://schemas.microsoft.com/office/drawing/2014/main" xmlns="" id="{C2CE6AC8-0B18-4C47-9D3F-67D0F4AB872C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Atividades pelo seu Nome, Descrição e Fila que está cadastrada.</a:t>
            </a:r>
            <a:endParaRPr lang="pt-BR" sz="1200"/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FC4B34BC-9589-4989-9EAD-D6001555D7B3}"/>
              </a:ext>
            </a:extLst>
          </p:cNvPr>
          <p:cNvCxnSpPr>
            <a:cxnSpLocks/>
            <a:stCxn id="10" idx="1"/>
            <a:endCxn id="15" idx="2"/>
          </p:cNvCxnSpPr>
          <p:nvPr/>
        </p:nvCxnSpPr>
        <p:spPr>
          <a:xfrm rot="10800000" flipV="1">
            <a:off x="6312024" y="1598368"/>
            <a:ext cx="540400" cy="4624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68AB528E-8954-4ABE-B0E1-8E6F4FE44148}"/>
              </a:ext>
            </a:extLst>
          </p:cNvPr>
          <p:cNvSpPr/>
          <p:nvPr/>
        </p:nvSpPr>
        <p:spPr>
          <a:xfrm flipV="1">
            <a:off x="3071664" y="2060848"/>
            <a:ext cx="6480720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7226425C-ED4B-4E6A-B910-FEE8388594E0}"/>
              </a:ext>
            </a:extLst>
          </p:cNvPr>
          <p:cNvSpPr txBox="1">
            <a:spLocks/>
          </p:cNvSpPr>
          <p:nvPr/>
        </p:nvSpPr>
        <p:spPr>
          <a:xfrm>
            <a:off x="407368" y="2920730"/>
            <a:ext cx="2483936" cy="115634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apresentados os Grupos de Atividades que estão cadastradas com seu Nome e Descrição. Também aparece a Fila para a qual foi cadastrado o Grupo de Atividades.</a:t>
            </a:r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89B721DD-FEC1-43EF-8740-3138090CB967}"/>
              </a:ext>
            </a:extLst>
          </p:cNvPr>
          <p:cNvCxnSpPr>
            <a:cxnSpLocks/>
            <a:stCxn id="16" idx="0"/>
            <a:endCxn id="20" idx="2"/>
          </p:cNvCxnSpPr>
          <p:nvPr/>
        </p:nvCxnSpPr>
        <p:spPr>
          <a:xfrm rot="16200000" flipH="1">
            <a:off x="3926673" y="643392"/>
            <a:ext cx="252029" cy="4806704"/>
          </a:xfrm>
          <a:prstGeom prst="bentConnector3">
            <a:avLst>
              <a:gd name="adj1" fmla="val -90704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" name="Google Shape;192;p30">
            <a:extLst>
              <a:ext uri="{FF2B5EF4-FFF2-40B4-BE49-F238E27FC236}">
                <a16:creationId xmlns:a16="http://schemas.microsoft.com/office/drawing/2014/main" xmlns="" id="{2EC05995-7AA1-40A1-BE71-8278C3E48FB3}"/>
              </a:ext>
            </a:extLst>
          </p:cNvPr>
          <p:cNvSpPr/>
          <p:nvPr/>
        </p:nvSpPr>
        <p:spPr>
          <a:xfrm flipV="1">
            <a:off x="3143672" y="3172759"/>
            <a:ext cx="6624736" cy="290455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645767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A13A63-14CB-4FFF-8951-7DB67641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80680"/>
            <a:ext cx="10155067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10" name="Google Shape;113;p17">
            <a:extLst>
              <a:ext uri="{FF2B5EF4-FFF2-40B4-BE49-F238E27FC236}">
                <a16:creationId xmlns:a16="http://schemas.microsoft.com/office/drawing/2014/main" xmlns="" id="{C2CE6AC8-0B18-4C47-9D3F-67D0F4AB872C}"/>
              </a:ext>
            </a:extLst>
          </p:cNvPr>
          <p:cNvSpPr txBox="1">
            <a:spLocks/>
          </p:cNvSpPr>
          <p:nvPr/>
        </p:nvSpPr>
        <p:spPr>
          <a:xfrm>
            <a:off x="6023992" y="1585444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O botão “Novo” cria um novo Grupo de Atividades e o relacionamento com as filas.</a:t>
            </a:r>
            <a:endParaRPr lang="pt-BR" sz="1200"/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FC4B34BC-9589-4989-9EAD-D6001555D7B3}"/>
              </a:ext>
            </a:extLst>
          </p:cNvPr>
          <p:cNvCxnSpPr>
            <a:cxnSpLocks/>
            <a:stCxn id="10" idx="3"/>
            <a:endCxn id="15" idx="2"/>
          </p:cNvCxnSpPr>
          <p:nvPr/>
        </p:nvCxnSpPr>
        <p:spPr>
          <a:xfrm flipV="1">
            <a:off x="9083992" y="1772816"/>
            <a:ext cx="1404496" cy="64656"/>
          </a:xfrm>
          <a:prstGeom prst="bentConnector4">
            <a:avLst>
              <a:gd name="adj1" fmla="val 26780"/>
              <a:gd name="adj2" fmla="val 328169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68AB528E-8954-4ABE-B0E1-8E6F4FE44148}"/>
              </a:ext>
            </a:extLst>
          </p:cNvPr>
          <p:cNvSpPr/>
          <p:nvPr/>
        </p:nvSpPr>
        <p:spPr>
          <a:xfrm flipV="1">
            <a:off x="10272464" y="1772816"/>
            <a:ext cx="432048" cy="28803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7644512" y="4516340"/>
            <a:ext cx="3060000" cy="78651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  <a:stCxn id="27" idx="3"/>
            <a:endCxn id="29" idx="0"/>
          </p:cNvCxnSpPr>
          <p:nvPr/>
        </p:nvCxnSpPr>
        <p:spPr>
          <a:xfrm flipH="1" flipV="1">
            <a:off x="10663624" y="3861047"/>
            <a:ext cx="40888" cy="1048551"/>
          </a:xfrm>
          <a:prstGeom prst="bentConnector4">
            <a:avLst>
              <a:gd name="adj1" fmla="val -559088"/>
              <a:gd name="adj2" fmla="val 68752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10272464" y="3393406"/>
            <a:ext cx="782320" cy="46764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482115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0C5AF3E-4AC6-4C01-B75D-08F0A9C0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0680"/>
            <a:ext cx="10164594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10" name="Google Shape;113;p17">
            <a:extLst>
              <a:ext uri="{FF2B5EF4-FFF2-40B4-BE49-F238E27FC236}">
                <a16:creationId xmlns:a16="http://schemas.microsoft.com/office/drawing/2014/main" xmlns="" id="{C2CE6AC8-0B18-4C47-9D3F-67D0F4AB872C}"/>
              </a:ext>
            </a:extLst>
          </p:cNvPr>
          <p:cNvSpPr txBox="1">
            <a:spLocks/>
          </p:cNvSpPr>
          <p:nvPr/>
        </p:nvSpPr>
        <p:spPr>
          <a:xfrm>
            <a:off x="6984001" y="1579114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do Grupo de Atividade para todas as filas cadastradas.</a:t>
            </a:r>
            <a:endParaRPr lang="pt-BR" sz="1200"/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FC4B34BC-9589-4989-9EAD-D6001555D7B3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rot="10800000" flipV="1">
            <a:off x="6456041" y="1831142"/>
            <a:ext cx="527961" cy="4568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68AB528E-8954-4ABE-B0E1-8E6F4FE44148}"/>
              </a:ext>
            </a:extLst>
          </p:cNvPr>
          <p:cNvSpPr/>
          <p:nvPr/>
        </p:nvSpPr>
        <p:spPr>
          <a:xfrm flipV="1">
            <a:off x="3071664" y="2083170"/>
            <a:ext cx="3384376" cy="4097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8655877" y="2881604"/>
            <a:ext cx="2502309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Descrição do Grupo de Atividade para todas as filas cadastradas.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  <a:stCxn id="27" idx="0"/>
            <a:endCxn id="29" idx="3"/>
          </p:cNvCxnSpPr>
          <p:nvPr/>
        </p:nvCxnSpPr>
        <p:spPr>
          <a:xfrm rot="16200000" flipH="1" flipV="1">
            <a:off x="8995005" y="1998821"/>
            <a:ext cx="29245" cy="1794809"/>
          </a:xfrm>
          <a:prstGeom prst="bentConnector4">
            <a:avLst>
              <a:gd name="adj1" fmla="val -781672"/>
              <a:gd name="adj2" fmla="val 84855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3107468" y="2587523"/>
            <a:ext cx="5004755" cy="64665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13;p17">
            <a:extLst>
              <a:ext uri="{FF2B5EF4-FFF2-40B4-BE49-F238E27FC236}">
                <a16:creationId xmlns:a16="http://schemas.microsoft.com/office/drawing/2014/main" xmlns="" id="{D3356085-F3F5-4368-A1B3-B8FD4BC8A01B}"/>
              </a:ext>
            </a:extLst>
          </p:cNvPr>
          <p:cNvSpPr txBox="1">
            <a:spLocks/>
          </p:cNvSpPr>
          <p:nvPr/>
        </p:nvSpPr>
        <p:spPr>
          <a:xfrm>
            <a:off x="4943872" y="4801044"/>
            <a:ext cx="2574316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das Filas em que irão aparecer os Grupos de Atividades.</a:t>
            </a:r>
          </a:p>
        </p:txBody>
      </p:sp>
      <p:cxnSp>
        <p:nvCxnSpPr>
          <p:cNvPr id="32" name="Google Shape;115;p17">
            <a:extLst>
              <a:ext uri="{FF2B5EF4-FFF2-40B4-BE49-F238E27FC236}">
                <a16:creationId xmlns:a16="http://schemas.microsoft.com/office/drawing/2014/main" xmlns="" id="{48F2F512-1DAB-44DC-89C5-4ADB6B103913}"/>
              </a:ext>
            </a:extLst>
          </p:cNvPr>
          <p:cNvCxnSpPr>
            <a:cxnSpLocks/>
            <a:stCxn id="31" idx="0"/>
            <a:endCxn id="33" idx="0"/>
          </p:cNvCxnSpPr>
          <p:nvPr/>
        </p:nvCxnSpPr>
        <p:spPr>
          <a:xfrm rot="16200000" flipV="1">
            <a:off x="5689349" y="4259363"/>
            <a:ext cx="534187" cy="54917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3" name="Google Shape;192;p30">
            <a:extLst>
              <a:ext uri="{FF2B5EF4-FFF2-40B4-BE49-F238E27FC236}">
                <a16:creationId xmlns:a16="http://schemas.microsoft.com/office/drawing/2014/main" xmlns="" id="{D7128CDC-B3E5-458C-A0DA-77A328FA4684}"/>
              </a:ext>
            </a:extLst>
          </p:cNvPr>
          <p:cNvSpPr/>
          <p:nvPr/>
        </p:nvSpPr>
        <p:spPr>
          <a:xfrm flipV="1">
            <a:off x="3107468" y="3234175"/>
            <a:ext cx="5148772" cy="103268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30469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A13A63-14CB-4FFF-8951-7DB67641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80680"/>
            <a:ext cx="10155067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6067815" y="2564904"/>
            <a:ext cx="3060000" cy="4968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Incluir nova Fila em  Grupo de Atividade já existente.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  <a:stCxn id="27" idx="3"/>
            <a:endCxn id="29" idx="2"/>
          </p:cNvCxnSpPr>
          <p:nvPr/>
        </p:nvCxnSpPr>
        <p:spPr>
          <a:xfrm>
            <a:off x="9127815" y="2813322"/>
            <a:ext cx="1080527" cy="63912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10120774" y="3452445"/>
            <a:ext cx="175136" cy="2233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386248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41A95C4-0172-404F-AFA9-2232AA4C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80680"/>
            <a:ext cx="10155067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6168008" y="4312201"/>
            <a:ext cx="3060000" cy="49683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Incluir uma nova Fila em  Grupo de Atividade já existente.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  <a:stCxn id="27" idx="0"/>
            <a:endCxn id="29" idx="3"/>
          </p:cNvCxnSpPr>
          <p:nvPr/>
        </p:nvCxnSpPr>
        <p:spPr>
          <a:xfrm rot="16200000" flipV="1">
            <a:off x="6831607" y="3445800"/>
            <a:ext cx="850874" cy="88192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3071664" y="3205624"/>
            <a:ext cx="3744416" cy="51140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258476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A13A63-14CB-4FFF-8951-7DB67641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80680"/>
            <a:ext cx="10155067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6816079" y="2564904"/>
            <a:ext cx="2311735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Parametrizar Grupo de Atividade.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</p:cNvCxnSpPr>
          <p:nvPr/>
        </p:nvCxnSpPr>
        <p:spPr>
          <a:xfrm>
            <a:off x="9127814" y="2708920"/>
            <a:ext cx="836174" cy="720079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9852139" y="3452445"/>
            <a:ext cx="247144" cy="2160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277457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6918FE5-6857-4A78-B86C-21EA74E0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543DA265-31A3-4D47-B08D-FAA33928D3B3}"/>
              </a:ext>
            </a:extLst>
          </p:cNvPr>
          <p:cNvSpPr txBox="1">
            <a:spLocks/>
          </p:cNvSpPr>
          <p:nvPr/>
        </p:nvSpPr>
        <p:spPr>
          <a:xfrm>
            <a:off x="7896200" y="1666565"/>
            <a:ext cx="2880320" cy="43204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Cadastrar o Tipo de Processo em que o Grupo de Atividades irá aparecer.</a:t>
            </a:r>
          </a:p>
        </p:txBody>
      </p:sp>
      <p:cxnSp>
        <p:nvCxnSpPr>
          <p:cNvPr id="28" name="Google Shape;115;p17">
            <a:extLst>
              <a:ext uri="{FF2B5EF4-FFF2-40B4-BE49-F238E27FC236}">
                <a16:creationId xmlns:a16="http://schemas.microsoft.com/office/drawing/2014/main" xmlns="" id="{27390B73-4C35-4DA3-A7BB-EA26EEB7FC3F}"/>
              </a:ext>
            </a:extLst>
          </p:cNvPr>
          <p:cNvCxnSpPr>
            <a:cxnSpLocks/>
            <a:stCxn id="27" idx="1"/>
            <a:endCxn id="29" idx="3"/>
          </p:cNvCxnSpPr>
          <p:nvPr/>
        </p:nvCxnSpPr>
        <p:spPr>
          <a:xfrm rot="10800000" flipV="1">
            <a:off x="6816078" y="1882589"/>
            <a:ext cx="1080122" cy="3942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9" name="Google Shape;192;p30">
            <a:extLst>
              <a:ext uri="{FF2B5EF4-FFF2-40B4-BE49-F238E27FC236}">
                <a16:creationId xmlns:a16="http://schemas.microsoft.com/office/drawing/2014/main" xmlns="" id="{CD49A39A-598B-4367-85FD-0D7646DD64D3}"/>
              </a:ext>
            </a:extLst>
          </p:cNvPr>
          <p:cNvSpPr/>
          <p:nvPr/>
        </p:nvSpPr>
        <p:spPr>
          <a:xfrm flipV="1">
            <a:off x="3071663" y="2060847"/>
            <a:ext cx="3744415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380F867B-CB4E-4BE4-B2C1-01A13D693D45}"/>
              </a:ext>
            </a:extLst>
          </p:cNvPr>
          <p:cNvSpPr txBox="1">
            <a:spLocks/>
          </p:cNvSpPr>
          <p:nvPr/>
        </p:nvSpPr>
        <p:spPr>
          <a:xfrm>
            <a:off x="5915979" y="4157892"/>
            <a:ext cx="2880320" cy="63917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Cadastrar as atividades que serão filtradas quando o processo for do Tipo acima e da Fila cadastrada.</a:t>
            </a:r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B611338F-FDE1-428B-A47C-39129244DF84}"/>
              </a:ext>
            </a:extLst>
          </p:cNvPr>
          <p:cNvCxnSpPr>
            <a:cxnSpLocks/>
            <a:stCxn id="15" idx="1"/>
            <a:endCxn id="17" idx="0"/>
          </p:cNvCxnSpPr>
          <p:nvPr/>
        </p:nvCxnSpPr>
        <p:spPr>
          <a:xfrm rot="10800000">
            <a:off x="5535719" y="3645025"/>
            <a:ext cx="380260" cy="83245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85EDA35D-79FF-4395-98A4-99D70CBD175F}"/>
              </a:ext>
            </a:extLst>
          </p:cNvPr>
          <p:cNvSpPr/>
          <p:nvPr/>
        </p:nvSpPr>
        <p:spPr>
          <a:xfrm flipV="1">
            <a:off x="3103229" y="2611480"/>
            <a:ext cx="4864979" cy="103354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13;p17">
            <a:extLst>
              <a:ext uri="{FF2B5EF4-FFF2-40B4-BE49-F238E27FC236}">
                <a16:creationId xmlns:a16="http://schemas.microsoft.com/office/drawing/2014/main" xmlns="" id="{5D8A5BFC-CE53-4078-8B3A-80E5C4FACD04}"/>
              </a:ext>
            </a:extLst>
          </p:cNvPr>
          <p:cNvSpPr txBox="1">
            <a:spLocks/>
          </p:cNvSpPr>
          <p:nvPr/>
        </p:nvSpPr>
        <p:spPr>
          <a:xfrm>
            <a:off x="9048328" y="5373216"/>
            <a:ext cx="2880320" cy="4454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Adicionar essa parametrização para poder fazer outras.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4B373E12-DE77-4E4E-816D-C6B31AB7D6EB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rot="10800000">
            <a:off x="8688288" y="3485364"/>
            <a:ext cx="360040" cy="211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349F6E74-6D1B-4CD8-AA03-BA2BAC7D62DA}"/>
              </a:ext>
            </a:extLst>
          </p:cNvPr>
          <p:cNvSpPr/>
          <p:nvPr/>
        </p:nvSpPr>
        <p:spPr>
          <a:xfrm flipV="1">
            <a:off x="7999057" y="3325704"/>
            <a:ext cx="689231" cy="31932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4293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EDDC72-ABAB-43F0-BE6A-DF8B1104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6AF3C422-42D1-487E-99BE-1403E6174625}"/>
              </a:ext>
            </a:extLst>
          </p:cNvPr>
          <p:cNvSpPr txBox="1">
            <a:spLocks/>
          </p:cNvSpPr>
          <p:nvPr/>
        </p:nvSpPr>
        <p:spPr>
          <a:xfrm>
            <a:off x="5718708" y="4644510"/>
            <a:ext cx="3060000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Consultar Tipo de Controle de Desempenho</a:t>
            </a:r>
            <a:endParaRPr lang="pt-BR" sz="1200"/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218E75BB-FABB-4FF0-B567-D41AD59B21CE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 flipV="1">
            <a:off x="8778708" y="4283698"/>
            <a:ext cx="2007552" cy="50482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85C6C73B-10C3-4D08-9E6D-F23757806586}"/>
              </a:ext>
            </a:extLst>
          </p:cNvPr>
          <p:cNvSpPr/>
          <p:nvPr/>
        </p:nvSpPr>
        <p:spPr>
          <a:xfrm>
            <a:off x="10687260" y="4085698"/>
            <a:ext cx="198000" cy="19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986963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E5E348FB-7DA3-4D5D-8762-B7EEFEC8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80680"/>
            <a:ext cx="10202699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380F867B-CB4E-4BE4-B2C1-01A13D693D45}"/>
              </a:ext>
            </a:extLst>
          </p:cNvPr>
          <p:cNvSpPr txBox="1">
            <a:spLocks/>
          </p:cNvSpPr>
          <p:nvPr/>
        </p:nvSpPr>
        <p:spPr>
          <a:xfrm>
            <a:off x="8112224" y="2487382"/>
            <a:ext cx="2880320" cy="63917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Na tabela aparecem todas as parametrizações que foram feitas para esse grupo de atividades nessa Fila.</a:t>
            </a:r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B611338F-FDE1-428B-A47C-39129244DF84}"/>
              </a:ext>
            </a:extLst>
          </p:cNvPr>
          <p:cNvCxnSpPr>
            <a:cxnSpLocks/>
            <a:stCxn id="15" idx="2"/>
            <a:endCxn id="17" idx="3"/>
          </p:cNvCxnSpPr>
          <p:nvPr/>
        </p:nvCxnSpPr>
        <p:spPr>
          <a:xfrm rot="5400000">
            <a:off x="8520632" y="3438232"/>
            <a:ext cx="1343424" cy="7200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85EDA35D-79FF-4395-98A4-99D70CBD175F}"/>
              </a:ext>
            </a:extLst>
          </p:cNvPr>
          <p:cNvSpPr/>
          <p:nvPr/>
        </p:nvSpPr>
        <p:spPr>
          <a:xfrm flipV="1">
            <a:off x="3096773" y="3710770"/>
            <a:ext cx="5735531" cy="15184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443830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E5E348FB-7DA3-4D5D-8762-B7EEFEC8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780680"/>
            <a:ext cx="10202699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380F867B-CB4E-4BE4-B2C1-01A13D693D45}"/>
              </a:ext>
            </a:extLst>
          </p:cNvPr>
          <p:cNvSpPr txBox="1">
            <a:spLocks/>
          </p:cNvSpPr>
          <p:nvPr/>
        </p:nvSpPr>
        <p:spPr>
          <a:xfrm>
            <a:off x="9480376" y="4293096"/>
            <a:ext cx="1512168" cy="27362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Clonar Atividades.</a:t>
            </a:r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B611338F-FDE1-428B-A47C-39129244DF84}"/>
              </a:ext>
            </a:extLst>
          </p:cNvPr>
          <p:cNvCxnSpPr>
            <a:cxnSpLocks/>
            <a:stCxn id="15" idx="2"/>
            <a:endCxn id="17" idx="3"/>
          </p:cNvCxnSpPr>
          <p:nvPr/>
        </p:nvCxnSpPr>
        <p:spPr>
          <a:xfrm rot="5400000">
            <a:off x="9228254" y="3848396"/>
            <a:ext cx="289882" cy="172653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85EDA35D-79FF-4395-98A4-99D70CBD175F}"/>
              </a:ext>
            </a:extLst>
          </p:cNvPr>
          <p:cNvSpPr/>
          <p:nvPr/>
        </p:nvSpPr>
        <p:spPr>
          <a:xfrm flipV="1">
            <a:off x="8256240" y="4748590"/>
            <a:ext cx="253690" cy="216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684808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A0CDD6-21B8-49E1-98A3-E2F70689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7" y="794970"/>
            <a:ext cx="10212225" cy="5268060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380F867B-CB4E-4BE4-B2C1-01A13D693D45}"/>
              </a:ext>
            </a:extLst>
          </p:cNvPr>
          <p:cNvSpPr txBox="1">
            <a:spLocks/>
          </p:cNvSpPr>
          <p:nvPr/>
        </p:nvSpPr>
        <p:spPr>
          <a:xfrm>
            <a:off x="7320136" y="2204864"/>
            <a:ext cx="3456384" cy="43204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Selecionar um novo Tipo de Processo para o qual serão salvas as mesmas atividades.</a:t>
            </a:r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B611338F-FDE1-428B-A47C-39129244DF84}"/>
              </a:ext>
            </a:extLst>
          </p:cNvPr>
          <p:cNvCxnSpPr>
            <a:cxnSpLocks/>
            <a:stCxn id="15" idx="2"/>
            <a:endCxn id="17" idx="3"/>
          </p:cNvCxnSpPr>
          <p:nvPr/>
        </p:nvCxnSpPr>
        <p:spPr>
          <a:xfrm rot="5400000">
            <a:off x="7860196" y="1592796"/>
            <a:ext cx="144016" cy="223224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85EDA35D-79FF-4395-98A4-99D70CBD175F}"/>
              </a:ext>
            </a:extLst>
          </p:cNvPr>
          <p:cNvSpPr/>
          <p:nvPr/>
        </p:nvSpPr>
        <p:spPr>
          <a:xfrm flipV="1">
            <a:off x="3071664" y="2564904"/>
            <a:ext cx="3744416" cy="43204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940576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2B61C4-E6C3-4498-A873-1646912F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71154"/>
            <a:ext cx="10183646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Grupo de Atividades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2F9E48CD-381A-4BA5-A88F-A939F198E654}"/>
              </a:ext>
            </a:extLst>
          </p:cNvPr>
          <p:cNvSpPr txBox="1">
            <a:spLocks/>
          </p:cNvSpPr>
          <p:nvPr/>
        </p:nvSpPr>
        <p:spPr>
          <a:xfrm>
            <a:off x="9480376" y="4293096"/>
            <a:ext cx="1512168" cy="27362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Editar Atividades.</a:t>
            </a:r>
          </a:p>
        </p:txBody>
      </p:sp>
      <p:cxnSp>
        <p:nvCxnSpPr>
          <p:cNvPr id="10" name="Google Shape;115;p17">
            <a:extLst>
              <a:ext uri="{FF2B5EF4-FFF2-40B4-BE49-F238E27FC236}">
                <a16:creationId xmlns:a16="http://schemas.microsoft.com/office/drawing/2014/main" xmlns="" id="{CE20F399-CF6C-4027-A889-51C675AB9E14}"/>
              </a:ext>
            </a:extLst>
          </p:cNvPr>
          <p:cNvCxnSpPr>
            <a:cxnSpLocks/>
            <a:stCxn id="9" idx="2"/>
            <a:endCxn id="11" idx="3"/>
          </p:cNvCxnSpPr>
          <p:nvPr/>
        </p:nvCxnSpPr>
        <p:spPr>
          <a:xfrm rot="5400000">
            <a:off x="9144523" y="4124705"/>
            <a:ext cx="649922" cy="1533952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1" name="Google Shape;192;p30">
            <a:extLst>
              <a:ext uri="{FF2B5EF4-FFF2-40B4-BE49-F238E27FC236}">
                <a16:creationId xmlns:a16="http://schemas.microsoft.com/office/drawing/2014/main" xmlns="" id="{F3F75F77-CC19-4F22-8A0C-1E34E74F3346}"/>
              </a:ext>
            </a:extLst>
          </p:cNvPr>
          <p:cNvSpPr/>
          <p:nvPr/>
        </p:nvSpPr>
        <p:spPr>
          <a:xfrm flipV="1">
            <a:off x="8448818" y="5108630"/>
            <a:ext cx="253690" cy="216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17">
            <a:extLst>
              <a:ext uri="{FF2B5EF4-FFF2-40B4-BE49-F238E27FC236}">
                <a16:creationId xmlns:a16="http://schemas.microsoft.com/office/drawing/2014/main" xmlns="" id="{7C01CAA0-E2A6-4656-81F3-9243B1E7B3D0}"/>
              </a:ext>
            </a:extLst>
          </p:cNvPr>
          <p:cNvSpPr txBox="1">
            <a:spLocks/>
          </p:cNvSpPr>
          <p:nvPr/>
        </p:nvSpPr>
        <p:spPr>
          <a:xfrm>
            <a:off x="8754455" y="2708920"/>
            <a:ext cx="1512168" cy="48244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Salvar as parametrizações.</a:t>
            </a:r>
          </a:p>
        </p:txBody>
      </p:sp>
      <p:cxnSp>
        <p:nvCxnSpPr>
          <p:cNvPr id="19" name="Google Shape;115;p17">
            <a:extLst>
              <a:ext uri="{FF2B5EF4-FFF2-40B4-BE49-F238E27FC236}">
                <a16:creationId xmlns:a16="http://schemas.microsoft.com/office/drawing/2014/main" xmlns="" id="{4E8E2F64-19B1-44AA-BDD8-0DC748A16393}"/>
              </a:ext>
            </a:extLst>
          </p:cNvPr>
          <p:cNvCxnSpPr>
            <a:cxnSpLocks/>
            <a:stCxn id="18" idx="2"/>
            <a:endCxn id="20" idx="3"/>
          </p:cNvCxnSpPr>
          <p:nvPr/>
        </p:nvCxnSpPr>
        <p:spPr>
          <a:xfrm rot="5400000" flipH="1" flipV="1">
            <a:off x="9437849" y="1996710"/>
            <a:ext cx="1267344" cy="1121964"/>
          </a:xfrm>
          <a:prstGeom prst="bentConnector4">
            <a:avLst>
              <a:gd name="adj1" fmla="val -18038"/>
              <a:gd name="adj2" fmla="val 120375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" name="Google Shape;192;p30">
            <a:extLst>
              <a:ext uri="{FF2B5EF4-FFF2-40B4-BE49-F238E27FC236}">
                <a16:creationId xmlns:a16="http://schemas.microsoft.com/office/drawing/2014/main" xmlns="" id="{A4945480-B1F5-4E5E-AD1C-EA785E1B4B9E}"/>
              </a:ext>
            </a:extLst>
          </p:cNvPr>
          <p:cNvSpPr/>
          <p:nvPr/>
        </p:nvSpPr>
        <p:spPr>
          <a:xfrm flipV="1">
            <a:off x="10109614" y="1816008"/>
            <a:ext cx="522889" cy="216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36091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182F61B-F573-453F-9111-07719AAB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7" name="Google Shape;113;p17">
            <a:extLst>
              <a:ext uri="{FF2B5EF4-FFF2-40B4-BE49-F238E27FC236}">
                <a16:creationId xmlns:a16="http://schemas.microsoft.com/office/drawing/2014/main" xmlns="" id="{3FB8A07E-0F22-4EDD-990B-5CCA281CE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5960" y="4149080"/>
            <a:ext cx="3060000" cy="100811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Tipo de Produto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do Tipo de Produto. O Tipo de Produto irá aparecer como uma possível entrega de atividades.</a:t>
            </a:r>
            <a:endParaRPr sz="1200"/>
          </a:p>
        </p:txBody>
      </p:sp>
      <p:cxnSp>
        <p:nvCxnSpPr>
          <p:cNvPr id="8" name="Google Shape;115;p17">
            <a:extLst>
              <a:ext uri="{FF2B5EF4-FFF2-40B4-BE49-F238E27FC236}">
                <a16:creationId xmlns:a16="http://schemas.microsoft.com/office/drawing/2014/main" xmlns="" id="{7FBF0D06-C567-4932-8CF2-A07C6EB63EFF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8795960" y="3870863"/>
            <a:ext cx="818275" cy="78227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0" name="Google Shape;192;p30">
            <a:extLst>
              <a:ext uri="{FF2B5EF4-FFF2-40B4-BE49-F238E27FC236}">
                <a16:creationId xmlns:a16="http://schemas.microsoft.com/office/drawing/2014/main" xmlns="" id="{EC1CDDEC-D7C4-48FA-B5AD-90535A976CB4}"/>
              </a:ext>
            </a:extLst>
          </p:cNvPr>
          <p:cNvSpPr/>
          <p:nvPr/>
        </p:nvSpPr>
        <p:spPr>
          <a:xfrm>
            <a:off x="9503822" y="3690008"/>
            <a:ext cx="220826" cy="18085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21887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CA21925-CD76-42EC-9860-023651C0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0679"/>
            <a:ext cx="10164594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Produto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0752D418-5026-4BA5-9B6E-4405D534F376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Atividades pelo seu Nome e Descrição.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4F5B07C4-DF76-4CF2-8764-3B8BAB7D902C}"/>
              </a:ext>
            </a:extLst>
          </p:cNvPr>
          <p:cNvCxnSpPr>
            <a:cxnSpLocks/>
            <a:stCxn id="9" idx="1"/>
            <a:endCxn id="12" idx="2"/>
          </p:cNvCxnSpPr>
          <p:nvPr/>
        </p:nvCxnSpPr>
        <p:spPr>
          <a:xfrm rot="10800000" flipV="1">
            <a:off x="5519936" y="1598368"/>
            <a:ext cx="1332488" cy="4624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AF6DB0F5-0289-4FA9-9B5B-5EBD535DC484}"/>
              </a:ext>
            </a:extLst>
          </p:cNvPr>
          <p:cNvSpPr/>
          <p:nvPr/>
        </p:nvSpPr>
        <p:spPr>
          <a:xfrm flipV="1">
            <a:off x="3071664" y="2060848"/>
            <a:ext cx="4896544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F136FD16-19E0-4169-A1D6-D4F93542973A}"/>
              </a:ext>
            </a:extLst>
          </p:cNvPr>
          <p:cNvSpPr txBox="1">
            <a:spLocks/>
          </p:cNvSpPr>
          <p:nvPr/>
        </p:nvSpPr>
        <p:spPr>
          <a:xfrm>
            <a:off x="3995896" y="5100012"/>
            <a:ext cx="3888432" cy="47943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apresentados os Tipos de Produto que estão cadastrados com seu Nome e Descrição.</a:t>
            </a:r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29427595-62A9-4880-BCEF-92FA8EC75776}"/>
              </a:ext>
            </a:extLst>
          </p:cNvPr>
          <p:cNvCxnSpPr>
            <a:cxnSpLocks/>
            <a:stCxn id="14" idx="0"/>
            <a:endCxn id="16" idx="0"/>
          </p:cNvCxnSpPr>
          <p:nvPr/>
        </p:nvCxnSpPr>
        <p:spPr>
          <a:xfrm rot="5400000" flipH="1" flipV="1">
            <a:off x="5920632" y="4528600"/>
            <a:ext cx="590893" cy="5519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DC92A30E-3888-4A29-B613-16354B767561}"/>
              </a:ext>
            </a:extLst>
          </p:cNvPr>
          <p:cNvSpPr/>
          <p:nvPr/>
        </p:nvSpPr>
        <p:spPr>
          <a:xfrm flipV="1">
            <a:off x="3143672" y="2920728"/>
            <a:ext cx="6696744" cy="158839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3;p17">
            <a:extLst>
              <a:ext uri="{FF2B5EF4-FFF2-40B4-BE49-F238E27FC236}">
                <a16:creationId xmlns:a16="http://schemas.microsoft.com/office/drawing/2014/main" xmlns="" id="{82324466-896C-4D45-BE2F-4744B1D8BE18}"/>
              </a:ext>
            </a:extLst>
          </p:cNvPr>
          <p:cNvSpPr txBox="1">
            <a:spLocks/>
          </p:cNvSpPr>
          <p:nvPr/>
        </p:nvSpPr>
        <p:spPr>
          <a:xfrm>
            <a:off x="8922111" y="4797061"/>
            <a:ext cx="2952328" cy="84811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29" name="Google Shape;115;p17">
            <a:extLst>
              <a:ext uri="{FF2B5EF4-FFF2-40B4-BE49-F238E27FC236}">
                <a16:creationId xmlns:a16="http://schemas.microsoft.com/office/drawing/2014/main" xmlns="" id="{497E6162-7E93-4528-B022-18BD9B89A2B7}"/>
              </a:ext>
            </a:extLst>
          </p:cNvPr>
          <p:cNvCxnSpPr>
            <a:cxnSpLocks/>
            <a:stCxn id="28" idx="0"/>
            <a:endCxn id="30" idx="0"/>
          </p:cNvCxnSpPr>
          <p:nvPr/>
        </p:nvCxnSpPr>
        <p:spPr>
          <a:xfrm rot="5400000" flipH="1" flipV="1">
            <a:off x="9777352" y="4121930"/>
            <a:ext cx="1296055" cy="542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" name="Google Shape;192;p30">
            <a:extLst>
              <a:ext uri="{FF2B5EF4-FFF2-40B4-BE49-F238E27FC236}">
                <a16:creationId xmlns:a16="http://schemas.microsoft.com/office/drawing/2014/main" xmlns="" id="{D33E3719-2CB6-4F2E-AE37-C58E5C7F062C}"/>
              </a:ext>
            </a:extLst>
          </p:cNvPr>
          <p:cNvSpPr/>
          <p:nvPr/>
        </p:nvSpPr>
        <p:spPr>
          <a:xfrm flipV="1">
            <a:off x="9912423" y="3264789"/>
            <a:ext cx="1080121" cy="23621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79052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DF57CDF-9EAA-4EDF-9691-EC2648C7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75917"/>
            <a:ext cx="10174120" cy="5306165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Produto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0752D418-5026-4BA5-9B6E-4405D534F376}"/>
              </a:ext>
            </a:extLst>
          </p:cNvPr>
          <p:cNvSpPr txBox="1">
            <a:spLocks/>
          </p:cNvSpPr>
          <p:nvPr/>
        </p:nvSpPr>
        <p:spPr>
          <a:xfrm>
            <a:off x="6852423" y="1933558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do Tipo de Produto que irá aparecer ao se cadastrar uma atividade.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4F5B07C4-DF76-4CF2-8764-3B8BAB7D902C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rot="10800000" flipV="1">
            <a:off x="6492045" y="2185586"/>
            <a:ext cx="360378" cy="12729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AF6DB0F5-0289-4FA9-9B5B-5EBD535DC484}"/>
              </a:ext>
            </a:extLst>
          </p:cNvPr>
          <p:cNvSpPr/>
          <p:nvPr/>
        </p:nvSpPr>
        <p:spPr>
          <a:xfrm flipV="1">
            <a:off x="2999656" y="2060848"/>
            <a:ext cx="3492389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F136FD16-19E0-4169-A1D6-D4F93542973A}"/>
              </a:ext>
            </a:extLst>
          </p:cNvPr>
          <p:cNvSpPr txBox="1">
            <a:spLocks/>
          </p:cNvSpPr>
          <p:nvPr/>
        </p:nvSpPr>
        <p:spPr>
          <a:xfrm>
            <a:off x="7752184" y="3780409"/>
            <a:ext cx="2664296" cy="29666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Texto que descreve o Tipo de Produto.</a:t>
            </a:r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29427595-62A9-4880-BCEF-92FA8EC75776}"/>
              </a:ext>
            </a:extLst>
          </p:cNvPr>
          <p:cNvCxnSpPr>
            <a:cxnSpLocks/>
            <a:stCxn id="14" idx="0"/>
            <a:endCxn id="16" idx="3"/>
          </p:cNvCxnSpPr>
          <p:nvPr/>
        </p:nvCxnSpPr>
        <p:spPr>
          <a:xfrm rot="16200000" flipV="1">
            <a:off x="8199646" y="2895723"/>
            <a:ext cx="797264" cy="97210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DC92A30E-3888-4A29-B613-16354B767561}"/>
              </a:ext>
            </a:extLst>
          </p:cNvPr>
          <p:cNvSpPr/>
          <p:nvPr/>
        </p:nvSpPr>
        <p:spPr>
          <a:xfrm flipV="1">
            <a:off x="3010152" y="2609298"/>
            <a:ext cx="5102072" cy="7476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016062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D1F0C5A-324C-4A8A-9357-362974FB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71154"/>
            <a:ext cx="10183646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Produto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0752D418-5026-4BA5-9B6E-4405D534F376}"/>
              </a:ext>
            </a:extLst>
          </p:cNvPr>
          <p:cNvSpPr txBox="1">
            <a:spLocks/>
          </p:cNvSpPr>
          <p:nvPr/>
        </p:nvSpPr>
        <p:spPr>
          <a:xfrm>
            <a:off x="8400256" y="3284984"/>
            <a:ext cx="2520280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Salvar as Alterações ou Inclusões.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4F5B07C4-DF76-4CF2-8764-3B8BAB7D902C}"/>
              </a:ext>
            </a:extLst>
          </p:cNvPr>
          <p:cNvCxnSpPr>
            <a:cxnSpLocks/>
            <a:stCxn id="9" idx="0"/>
            <a:endCxn id="12" idx="0"/>
          </p:cNvCxnSpPr>
          <p:nvPr/>
        </p:nvCxnSpPr>
        <p:spPr>
          <a:xfrm rot="5400000" flipH="1" flipV="1">
            <a:off x="9386109" y="2308619"/>
            <a:ext cx="1250652" cy="7020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AF6DB0F5-0289-4FA9-9B5B-5EBD535DC484}"/>
              </a:ext>
            </a:extLst>
          </p:cNvPr>
          <p:cNvSpPr/>
          <p:nvPr/>
        </p:nvSpPr>
        <p:spPr>
          <a:xfrm flipV="1">
            <a:off x="10128448" y="1782303"/>
            <a:ext cx="468053" cy="2520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274890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9CA094A-26CD-4070-A9C5-A227A08F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1F02B340-08CE-44EF-9781-DD7FC70734AD}"/>
              </a:ext>
            </a:extLst>
          </p:cNvPr>
          <p:cNvSpPr txBox="1">
            <a:spLocks/>
          </p:cNvSpPr>
          <p:nvPr/>
        </p:nvSpPr>
        <p:spPr>
          <a:xfrm>
            <a:off x="5735960" y="4149080"/>
            <a:ext cx="3060000" cy="100811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Resultado da Revisão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dos Resultados da Revisão. Quais os possíveis resultados que poderão ser escolhidos na tarefa de Revisão.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8ABF4343-A245-41B2-913F-FB149F894E4D}"/>
              </a:ext>
            </a:extLst>
          </p:cNvPr>
          <p:cNvCxnSpPr>
            <a:cxnSpLocks/>
            <a:stCxn id="9" idx="3"/>
            <a:endCxn id="12" idx="2"/>
          </p:cNvCxnSpPr>
          <p:nvPr/>
        </p:nvCxnSpPr>
        <p:spPr>
          <a:xfrm flipV="1">
            <a:off x="8795960" y="3870863"/>
            <a:ext cx="590528" cy="782273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8E206E89-935D-4C4D-A973-474456D6936D}"/>
              </a:ext>
            </a:extLst>
          </p:cNvPr>
          <p:cNvSpPr/>
          <p:nvPr/>
        </p:nvSpPr>
        <p:spPr>
          <a:xfrm>
            <a:off x="9276075" y="3678285"/>
            <a:ext cx="220826" cy="1925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90041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D50D920-6C26-4B6B-BDCC-7E19E0B2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Resultado da Revisão</a:t>
            </a:r>
          </a:p>
        </p:txBody>
      </p:sp>
      <p:sp>
        <p:nvSpPr>
          <p:cNvPr id="10" name="Google Shape;113;p17">
            <a:extLst>
              <a:ext uri="{FF2B5EF4-FFF2-40B4-BE49-F238E27FC236}">
                <a16:creationId xmlns:a16="http://schemas.microsoft.com/office/drawing/2014/main" xmlns="" id="{9B129B6C-7420-40E7-8879-F40341622232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o Resultado da Revisão pelo seu Nome e Descrição.</a:t>
            </a:r>
            <a:endParaRPr lang="pt-BR" sz="1200"/>
          </a:p>
        </p:txBody>
      </p:sp>
      <p:cxnSp>
        <p:nvCxnSpPr>
          <p:cNvPr id="13" name="Google Shape;115;p17">
            <a:extLst>
              <a:ext uri="{FF2B5EF4-FFF2-40B4-BE49-F238E27FC236}">
                <a16:creationId xmlns:a16="http://schemas.microsoft.com/office/drawing/2014/main" xmlns="" id="{0C202D70-0119-4997-8B66-CCB96518096E}"/>
              </a:ext>
            </a:extLst>
          </p:cNvPr>
          <p:cNvCxnSpPr>
            <a:cxnSpLocks/>
            <a:stCxn id="10" idx="1"/>
            <a:endCxn id="14" idx="2"/>
          </p:cNvCxnSpPr>
          <p:nvPr/>
        </p:nvCxnSpPr>
        <p:spPr>
          <a:xfrm rot="10800000" flipV="1">
            <a:off x="5519936" y="1598368"/>
            <a:ext cx="1332488" cy="4624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A332611C-6E42-4FD8-BF85-03F9A251B729}"/>
              </a:ext>
            </a:extLst>
          </p:cNvPr>
          <p:cNvSpPr/>
          <p:nvPr/>
        </p:nvSpPr>
        <p:spPr>
          <a:xfrm flipV="1">
            <a:off x="3071664" y="2060848"/>
            <a:ext cx="4896544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8AC0470D-3ED7-48EC-A675-5B78AA04629C}"/>
              </a:ext>
            </a:extLst>
          </p:cNvPr>
          <p:cNvSpPr txBox="1">
            <a:spLocks/>
          </p:cNvSpPr>
          <p:nvPr/>
        </p:nvSpPr>
        <p:spPr>
          <a:xfrm>
            <a:off x="3995896" y="5100012"/>
            <a:ext cx="3888432" cy="47943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apresentados os Resultados de Revisão que estão cadastrados com seu Nome e Descrição.</a:t>
            </a:r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F3E65F14-553F-4A3B-A0A1-A16B247D9747}"/>
              </a:ext>
            </a:extLst>
          </p:cNvPr>
          <p:cNvCxnSpPr>
            <a:cxnSpLocks/>
            <a:stCxn id="16" idx="0"/>
            <a:endCxn id="18" idx="0"/>
          </p:cNvCxnSpPr>
          <p:nvPr/>
        </p:nvCxnSpPr>
        <p:spPr>
          <a:xfrm rot="5400000" flipH="1" flipV="1">
            <a:off x="5632600" y="4240568"/>
            <a:ext cx="1166956" cy="5519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C6B33C1F-0EB3-4EE7-889E-EAB33F684A28}"/>
              </a:ext>
            </a:extLst>
          </p:cNvPr>
          <p:cNvSpPr/>
          <p:nvPr/>
        </p:nvSpPr>
        <p:spPr>
          <a:xfrm flipV="1">
            <a:off x="3143672" y="2920728"/>
            <a:ext cx="6696744" cy="101232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17">
            <a:extLst>
              <a:ext uri="{FF2B5EF4-FFF2-40B4-BE49-F238E27FC236}">
                <a16:creationId xmlns:a16="http://schemas.microsoft.com/office/drawing/2014/main" xmlns="" id="{88B8CB20-A6BD-4165-BE1E-D25B6F61804D}"/>
              </a:ext>
            </a:extLst>
          </p:cNvPr>
          <p:cNvSpPr txBox="1">
            <a:spLocks/>
          </p:cNvSpPr>
          <p:nvPr/>
        </p:nvSpPr>
        <p:spPr>
          <a:xfrm>
            <a:off x="8922111" y="4797061"/>
            <a:ext cx="2952328" cy="84811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20" name="Google Shape;115;p17">
            <a:extLst>
              <a:ext uri="{FF2B5EF4-FFF2-40B4-BE49-F238E27FC236}">
                <a16:creationId xmlns:a16="http://schemas.microsoft.com/office/drawing/2014/main" xmlns="" id="{71973F2B-5D31-4602-9FDD-159017C039C4}"/>
              </a:ext>
            </a:extLst>
          </p:cNvPr>
          <p:cNvCxnSpPr>
            <a:cxnSpLocks/>
            <a:stCxn id="19" idx="0"/>
            <a:endCxn id="21" idx="0"/>
          </p:cNvCxnSpPr>
          <p:nvPr/>
        </p:nvCxnSpPr>
        <p:spPr>
          <a:xfrm rot="5400000" flipH="1" flipV="1">
            <a:off x="9777352" y="4121930"/>
            <a:ext cx="1296055" cy="542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1" name="Google Shape;192;p30">
            <a:extLst>
              <a:ext uri="{FF2B5EF4-FFF2-40B4-BE49-F238E27FC236}">
                <a16:creationId xmlns:a16="http://schemas.microsoft.com/office/drawing/2014/main" xmlns="" id="{6604FA28-050F-4B92-BA7A-72A5F1D015C4}"/>
              </a:ext>
            </a:extLst>
          </p:cNvPr>
          <p:cNvSpPr/>
          <p:nvPr/>
        </p:nvSpPr>
        <p:spPr>
          <a:xfrm flipV="1">
            <a:off x="9912423" y="3264789"/>
            <a:ext cx="1080121" cy="23621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86758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10FDF73-DC80-432B-A7B4-E9083B385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9" y="785443"/>
            <a:ext cx="10145541" cy="5287113"/>
          </a:xfrm>
          <a:prstGeom prst="rect">
            <a:avLst/>
          </a:prstGeom>
        </p:spPr>
      </p:pic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177878" y="2060848"/>
            <a:ext cx="3814666" cy="30199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Indicativo do Tipo de Controle de Desempenho.</a:t>
            </a:r>
            <a:endParaRPr sz="1200"/>
          </a:p>
        </p:txBody>
      </p:sp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Novo/Alterar/Consultar Tipo de Controle de Desempenho</a:t>
            </a:r>
          </a:p>
        </p:txBody>
      </p:sp>
      <p:cxnSp>
        <p:nvCxnSpPr>
          <p:cNvPr id="115" name="Google Shape;115;p17"/>
          <p:cNvCxnSpPr>
            <a:cxnSpLocks/>
            <a:stCxn id="113" idx="1"/>
            <a:endCxn id="9" idx="3"/>
          </p:cNvCxnSpPr>
          <p:nvPr/>
        </p:nvCxnSpPr>
        <p:spPr>
          <a:xfrm rot="10800000" flipV="1">
            <a:off x="6672064" y="2211844"/>
            <a:ext cx="505814" cy="1370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9" name="Google Shape;192;p30">
            <a:extLst>
              <a:ext uri="{FF2B5EF4-FFF2-40B4-BE49-F238E27FC236}">
                <a16:creationId xmlns:a16="http://schemas.microsoft.com/office/drawing/2014/main" xmlns="" id="{A8A2D92C-9E4F-45CE-8276-013064A34574}"/>
              </a:ext>
            </a:extLst>
          </p:cNvPr>
          <p:cNvSpPr/>
          <p:nvPr/>
        </p:nvSpPr>
        <p:spPr>
          <a:xfrm>
            <a:off x="3108040" y="2132856"/>
            <a:ext cx="3564024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3;p17">
            <a:extLst>
              <a:ext uri="{FF2B5EF4-FFF2-40B4-BE49-F238E27FC236}">
                <a16:creationId xmlns:a16="http://schemas.microsoft.com/office/drawing/2014/main" xmlns="" id="{7DDCC55D-ACDF-49D9-BBDF-8FB655F90FD2}"/>
              </a:ext>
            </a:extLst>
          </p:cNvPr>
          <p:cNvSpPr txBox="1">
            <a:spLocks/>
          </p:cNvSpPr>
          <p:nvPr/>
        </p:nvSpPr>
        <p:spPr>
          <a:xfrm>
            <a:off x="7946086" y="2564904"/>
            <a:ext cx="3046458" cy="427685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Breve Descrição do Tipo de Controle de Desempenho.</a:t>
            </a:r>
            <a:endParaRPr lang="pt-BR" sz="1200"/>
          </a:p>
        </p:txBody>
      </p:sp>
      <p:cxnSp>
        <p:nvCxnSpPr>
          <p:cNvPr id="22" name="Google Shape;115;p17">
            <a:extLst>
              <a:ext uri="{FF2B5EF4-FFF2-40B4-BE49-F238E27FC236}">
                <a16:creationId xmlns:a16="http://schemas.microsoft.com/office/drawing/2014/main" xmlns="" id="{4B11FB57-430A-4352-8308-0FA8F54307BA}"/>
              </a:ext>
            </a:extLst>
          </p:cNvPr>
          <p:cNvCxnSpPr>
            <a:cxnSpLocks/>
            <a:stCxn id="21" idx="1"/>
            <a:endCxn id="23" idx="3"/>
          </p:cNvCxnSpPr>
          <p:nvPr/>
        </p:nvCxnSpPr>
        <p:spPr>
          <a:xfrm rot="10800000" flipV="1">
            <a:off x="7608168" y="2778746"/>
            <a:ext cx="337918" cy="23776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3" name="Google Shape;192;p30">
            <a:extLst>
              <a:ext uri="{FF2B5EF4-FFF2-40B4-BE49-F238E27FC236}">
                <a16:creationId xmlns:a16="http://schemas.microsoft.com/office/drawing/2014/main" xmlns="" id="{FBDC85A7-EA74-4E41-8532-1EE4106E98B4}"/>
              </a:ext>
            </a:extLst>
          </p:cNvPr>
          <p:cNvSpPr/>
          <p:nvPr/>
        </p:nvSpPr>
        <p:spPr>
          <a:xfrm>
            <a:off x="3108040" y="2602510"/>
            <a:ext cx="4500128" cy="82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3;p17">
            <a:extLst>
              <a:ext uri="{FF2B5EF4-FFF2-40B4-BE49-F238E27FC236}">
                <a16:creationId xmlns:a16="http://schemas.microsoft.com/office/drawing/2014/main" xmlns="" id="{CA6E30EF-C9AC-4B45-AB66-75D861AF16C9}"/>
              </a:ext>
            </a:extLst>
          </p:cNvPr>
          <p:cNvSpPr txBox="1">
            <a:spLocks/>
          </p:cNvSpPr>
          <p:nvPr/>
        </p:nvSpPr>
        <p:spPr>
          <a:xfrm>
            <a:off x="7968208" y="3398026"/>
            <a:ext cx="3027679" cy="4630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dos Usuários que serão Gestores do Controle de Desempenho.</a:t>
            </a:r>
            <a:endParaRPr lang="pt-BR" sz="1200"/>
          </a:p>
        </p:txBody>
      </p:sp>
      <p:cxnSp>
        <p:nvCxnSpPr>
          <p:cNvPr id="29" name="Google Shape;115;p17">
            <a:extLst>
              <a:ext uri="{FF2B5EF4-FFF2-40B4-BE49-F238E27FC236}">
                <a16:creationId xmlns:a16="http://schemas.microsoft.com/office/drawing/2014/main" xmlns="" id="{7025C79D-0B60-4836-A425-AC56DCDB5FC9}"/>
              </a:ext>
            </a:extLst>
          </p:cNvPr>
          <p:cNvCxnSpPr>
            <a:cxnSpLocks/>
            <a:stCxn id="28" idx="2"/>
            <a:endCxn id="30" idx="3"/>
          </p:cNvCxnSpPr>
          <p:nvPr/>
        </p:nvCxnSpPr>
        <p:spPr>
          <a:xfrm rot="5400000">
            <a:off x="8594291" y="3090949"/>
            <a:ext cx="117658" cy="165785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" name="Google Shape;192;p30">
            <a:extLst>
              <a:ext uri="{FF2B5EF4-FFF2-40B4-BE49-F238E27FC236}">
                <a16:creationId xmlns:a16="http://schemas.microsoft.com/office/drawing/2014/main" xmlns="" id="{2F82EE6D-9F13-49C6-B849-08016A9E37E8}"/>
              </a:ext>
            </a:extLst>
          </p:cNvPr>
          <p:cNvSpPr/>
          <p:nvPr/>
        </p:nvSpPr>
        <p:spPr>
          <a:xfrm>
            <a:off x="3108040" y="3466556"/>
            <a:ext cx="4716152" cy="10242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13;p17">
            <a:extLst>
              <a:ext uri="{FF2B5EF4-FFF2-40B4-BE49-F238E27FC236}">
                <a16:creationId xmlns:a16="http://schemas.microsoft.com/office/drawing/2014/main" xmlns="" id="{C1B57AC1-C58D-4B9C-8885-21D900A703A4}"/>
              </a:ext>
            </a:extLst>
          </p:cNvPr>
          <p:cNvSpPr txBox="1">
            <a:spLocks/>
          </p:cNvSpPr>
          <p:nvPr/>
        </p:nvSpPr>
        <p:spPr>
          <a:xfrm>
            <a:off x="7968208" y="5157192"/>
            <a:ext cx="3027679" cy="46302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Unidades que farão parte do Controle de Desempenho.</a:t>
            </a:r>
            <a:endParaRPr lang="pt-BR" sz="1200"/>
          </a:p>
        </p:txBody>
      </p:sp>
      <p:cxnSp>
        <p:nvCxnSpPr>
          <p:cNvPr id="50" name="Google Shape;115;p17">
            <a:extLst>
              <a:ext uri="{FF2B5EF4-FFF2-40B4-BE49-F238E27FC236}">
                <a16:creationId xmlns:a16="http://schemas.microsoft.com/office/drawing/2014/main" xmlns="" id="{17A6387E-F155-46DC-95FB-983157851656}"/>
              </a:ext>
            </a:extLst>
          </p:cNvPr>
          <p:cNvCxnSpPr>
            <a:cxnSpLocks/>
            <a:stCxn id="49" idx="0"/>
            <a:endCxn id="51" idx="3"/>
          </p:cNvCxnSpPr>
          <p:nvPr/>
        </p:nvCxnSpPr>
        <p:spPr>
          <a:xfrm rot="16200000" flipV="1">
            <a:off x="8597719" y="4272863"/>
            <a:ext cx="110802" cy="1657856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1" name="Google Shape;192;p30">
            <a:extLst>
              <a:ext uri="{FF2B5EF4-FFF2-40B4-BE49-F238E27FC236}">
                <a16:creationId xmlns:a16="http://schemas.microsoft.com/office/drawing/2014/main" xmlns="" id="{6BB1688C-0C12-4000-A7A3-F42BDC06640A}"/>
              </a:ext>
            </a:extLst>
          </p:cNvPr>
          <p:cNvSpPr/>
          <p:nvPr/>
        </p:nvSpPr>
        <p:spPr>
          <a:xfrm>
            <a:off x="3108040" y="4534240"/>
            <a:ext cx="4716152" cy="10242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740183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BF5DEA4-56B8-40EF-A822-22E62C5D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0" y="775917"/>
            <a:ext cx="10174120" cy="5306165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Resultado da Revisão</a:t>
            </a:r>
          </a:p>
        </p:txBody>
      </p:sp>
      <p:sp>
        <p:nvSpPr>
          <p:cNvPr id="22" name="Google Shape;113;p17">
            <a:extLst>
              <a:ext uri="{FF2B5EF4-FFF2-40B4-BE49-F238E27FC236}">
                <a16:creationId xmlns:a16="http://schemas.microsoft.com/office/drawing/2014/main" xmlns="" id="{F7D90BAF-5966-460C-B3BA-A09E6B4CC95D}"/>
              </a:ext>
            </a:extLst>
          </p:cNvPr>
          <p:cNvSpPr txBox="1">
            <a:spLocks/>
          </p:cNvSpPr>
          <p:nvPr/>
        </p:nvSpPr>
        <p:spPr>
          <a:xfrm>
            <a:off x="6852423" y="1933558"/>
            <a:ext cx="3060000" cy="29666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do Resultado da Revisão.</a:t>
            </a:r>
            <a:endParaRPr lang="pt-BR" sz="1200"/>
          </a:p>
        </p:txBody>
      </p:sp>
      <p:cxnSp>
        <p:nvCxnSpPr>
          <p:cNvPr id="23" name="Google Shape;115;p17">
            <a:extLst>
              <a:ext uri="{FF2B5EF4-FFF2-40B4-BE49-F238E27FC236}">
                <a16:creationId xmlns:a16="http://schemas.microsoft.com/office/drawing/2014/main" xmlns="" id="{8283E7A5-F9E2-4CA2-A26A-A74257D27324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rot="10800000" flipV="1">
            <a:off x="6492045" y="2081890"/>
            <a:ext cx="360378" cy="23098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4" name="Google Shape;192;p30">
            <a:extLst>
              <a:ext uri="{FF2B5EF4-FFF2-40B4-BE49-F238E27FC236}">
                <a16:creationId xmlns:a16="http://schemas.microsoft.com/office/drawing/2014/main" xmlns="" id="{003A5918-527D-4276-AB2A-3428594249FB}"/>
              </a:ext>
            </a:extLst>
          </p:cNvPr>
          <p:cNvSpPr/>
          <p:nvPr/>
        </p:nvSpPr>
        <p:spPr>
          <a:xfrm flipV="1">
            <a:off x="2999656" y="2060848"/>
            <a:ext cx="3492389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13;p17">
            <a:extLst>
              <a:ext uri="{FF2B5EF4-FFF2-40B4-BE49-F238E27FC236}">
                <a16:creationId xmlns:a16="http://schemas.microsoft.com/office/drawing/2014/main" xmlns="" id="{EA46056B-542A-410B-8571-346BBAF06D50}"/>
              </a:ext>
            </a:extLst>
          </p:cNvPr>
          <p:cNvSpPr txBox="1">
            <a:spLocks/>
          </p:cNvSpPr>
          <p:nvPr/>
        </p:nvSpPr>
        <p:spPr>
          <a:xfrm>
            <a:off x="7752184" y="3780408"/>
            <a:ext cx="2664296" cy="4406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Texto que descreve o Resultado da Revisão.</a:t>
            </a:r>
          </a:p>
        </p:txBody>
      </p:sp>
      <p:cxnSp>
        <p:nvCxnSpPr>
          <p:cNvPr id="26" name="Google Shape;115;p17">
            <a:extLst>
              <a:ext uri="{FF2B5EF4-FFF2-40B4-BE49-F238E27FC236}">
                <a16:creationId xmlns:a16="http://schemas.microsoft.com/office/drawing/2014/main" xmlns="" id="{D9B09B69-A18B-486A-BF24-9412337546FF}"/>
              </a:ext>
            </a:extLst>
          </p:cNvPr>
          <p:cNvCxnSpPr>
            <a:cxnSpLocks/>
            <a:stCxn id="25" idx="0"/>
            <a:endCxn id="27" idx="3"/>
          </p:cNvCxnSpPr>
          <p:nvPr/>
        </p:nvCxnSpPr>
        <p:spPr>
          <a:xfrm rot="16200000" flipV="1">
            <a:off x="8199647" y="2895723"/>
            <a:ext cx="797263" cy="97210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7" name="Google Shape;192;p30">
            <a:extLst>
              <a:ext uri="{FF2B5EF4-FFF2-40B4-BE49-F238E27FC236}">
                <a16:creationId xmlns:a16="http://schemas.microsoft.com/office/drawing/2014/main" xmlns="" id="{CE037754-38EE-415D-8268-2EECBA89740E}"/>
              </a:ext>
            </a:extLst>
          </p:cNvPr>
          <p:cNvSpPr/>
          <p:nvPr/>
        </p:nvSpPr>
        <p:spPr>
          <a:xfrm flipV="1">
            <a:off x="3010152" y="2609298"/>
            <a:ext cx="5102072" cy="7476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3;p17">
            <a:extLst>
              <a:ext uri="{FF2B5EF4-FFF2-40B4-BE49-F238E27FC236}">
                <a16:creationId xmlns:a16="http://schemas.microsoft.com/office/drawing/2014/main" xmlns="" id="{A8E7D413-11F0-4BA9-8F59-6B7FA85499D2}"/>
              </a:ext>
            </a:extLst>
          </p:cNvPr>
          <p:cNvSpPr txBox="1">
            <a:spLocks/>
          </p:cNvSpPr>
          <p:nvPr/>
        </p:nvSpPr>
        <p:spPr>
          <a:xfrm>
            <a:off x="3359696" y="4206729"/>
            <a:ext cx="2876069" cy="662431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Campo que decide se esse Resultado da Revisão irá exigir o preenchimento de Justificativa.</a:t>
            </a:r>
          </a:p>
        </p:txBody>
      </p:sp>
      <p:cxnSp>
        <p:nvCxnSpPr>
          <p:cNvPr id="29" name="Google Shape;115;p17">
            <a:extLst>
              <a:ext uri="{FF2B5EF4-FFF2-40B4-BE49-F238E27FC236}">
                <a16:creationId xmlns:a16="http://schemas.microsoft.com/office/drawing/2014/main" xmlns="" id="{55B6A048-B2A5-4D2F-B691-CE47C0099F83}"/>
              </a:ext>
            </a:extLst>
          </p:cNvPr>
          <p:cNvCxnSpPr>
            <a:cxnSpLocks/>
            <a:stCxn id="28" idx="0"/>
            <a:endCxn id="30" idx="0"/>
          </p:cNvCxnSpPr>
          <p:nvPr/>
        </p:nvCxnSpPr>
        <p:spPr>
          <a:xfrm rot="16200000" flipV="1">
            <a:off x="4074711" y="3483708"/>
            <a:ext cx="553315" cy="89272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0" name="Google Shape;192;p30">
            <a:extLst>
              <a:ext uri="{FF2B5EF4-FFF2-40B4-BE49-F238E27FC236}">
                <a16:creationId xmlns:a16="http://schemas.microsoft.com/office/drawing/2014/main" xmlns="" id="{F65CEDB6-81BC-41F1-AE78-B999818A8094}"/>
              </a:ext>
            </a:extLst>
          </p:cNvPr>
          <p:cNvSpPr/>
          <p:nvPr/>
        </p:nvSpPr>
        <p:spPr>
          <a:xfrm flipV="1">
            <a:off x="3010152" y="3387863"/>
            <a:ext cx="1789704" cy="26555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285543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8DC6CFB-46C6-4DD9-951B-7F9D0CB2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Resultado da Revisão</a:t>
            </a: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522CED59-B7C4-48CE-82D3-90BC65763795}"/>
              </a:ext>
            </a:extLst>
          </p:cNvPr>
          <p:cNvSpPr txBox="1">
            <a:spLocks/>
          </p:cNvSpPr>
          <p:nvPr/>
        </p:nvSpPr>
        <p:spPr>
          <a:xfrm>
            <a:off x="8400256" y="3284984"/>
            <a:ext cx="2520280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Salvar as Alterações ou Inclusões.</a:t>
            </a:r>
            <a:endParaRPr lang="pt-BR" sz="1200"/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CDE7471C-D98F-4E99-A3F8-73B158444504}"/>
              </a:ext>
            </a:extLst>
          </p:cNvPr>
          <p:cNvCxnSpPr>
            <a:cxnSpLocks/>
            <a:stCxn id="15" idx="0"/>
            <a:endCxn id="17" idx="0"/>
          </p:cNvCxnSpPr>
          <p:nvPr/>
        </p:nvCxnSpPr>
        <p:spPr>
          <a:xfrm rot="5400000" flipH="1" flipV="1">
            <a:off x="9386109" y="2308619"/>
            <a:ext cx="1250652" cy="7020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C483F9C4-6FFD-4DED-89AE-6D9EDD791D5C}"/>
              </a:ext>
            </a:extLst>
          </p:cNvPr>
          <p:cNvSpPr/>
          <p:nvPr/>
        </p:nvSpPr>
        <p:spPr>
          <a:xfrm flipV="1">
            <a:off x="10128448" y="1782303"/>
            <a:ext cx="468053" cy="2520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03413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1EAEA33-5F91-4244-A021-A9CD61D04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7" name="Google Shape;113;p17">
            <a:extLst>
              <a:ext uri="{FF2B5EF4-FFF2-40B4-BE49-F238E27FC236}">
                <a16:creationId xmlns:a16="http://schemas.microsoft.com/office/drawing/2014/main" xmlns="" id="{F10E89F1-4DEF-4C8C-BD72-59AB19611B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99856" y="4149080"/>
            <a:ext cx="3816424" cy="100811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Tipo de Justificativa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das Justificativas. Possíveis valores que irão aparecer quando um resultado da Revisão requerer uma Justificativa na tarefa de Revisão.</a:t>
            </a:r>
            <a:endParaRPr sz="1200"/>
          </a:p>
        </p:txBody>
      </p:sp>
      <p:cxnSp>
        <p:nvCxnSpPr>
          <p:cNvPr id="8" name="Google Shape;115;p17">
            <a:extLst>
              <a:ext uri="{FF2B5EF4-FFF2-40B4-BE49-F238E27FC236}">
                <a16:creationId xmlns:a16="http://schemas.microsoft.com/office/drawing/2014/main" xmlns="" id="{5D6AFFCA-6B76-4C21-A42D-3010F631D4A0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8616280" y="3869674"/>
            <a:ext cx="295932" cy="783462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0" name="Google Shape;192;p30">
            <a:extLst>
              <a:ext uri="{FF2B5EF4-FFF2-40B4-BE49-F238E27FC236}">
                <a16:creationId xmlns:a16="http://schemas.microsoft.com/office/drawing/2014/main" xmlns="" id="{0DE9017F-7E83-43D9-82CF-685D3EFEEFD7}"/>
              </a:ext>
            </a:extLst>
          </p:cNvPr>
          <p:cNvSpPr/>
          <p:nvPr/>
        </p:nvSpPr>
        <p:spPr>
          <a:xfrm>
            <a:off x="8813212" y="3671674"/>
            <a:ext cx="198000" cy="19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090653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BE0401E-73FA-404B-9F87-78833D18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66391"/>
            <a:ext cx="10183646" cy="5325218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Justificativa</a:t>
            </a:r>
          </a:p>
        </p:txBody>
      </p:sp>
      <p:sp>
        <p:nvSpPr>
          <p:cNvPr id="11" name="Google Shape;113;p17">
            <a:extLst>
              <a:ext uri="{FF2B5EF4-FFF2-40B4-BE49-F238E27FC236}">
                <a16:creationId xmlns:a16="http://schemas.microsoft.com/office/drawing/2014/main" xmlns="" id="{D8F907C5-F1DD-4584-8E1A-3DE238C3E90C}"/>
              </a:ext>
            </a:extLst>
          </p:cNvPr>
          <p:cNvSpPr txBox="1">
            <a:spLocks/>
          </p:cNvSpPr>
          <p:nvPr/>
        </p:nvSpPr>
        <p:spPr>
          <a:xfrm>
            <a:off x="6852424" y="1346340"/>
            <a:ext cx="3060000" cy="50405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Justificativas pelo seu Nome e Descrição.</a:t>
            </a:r>
            <a:endParaRPr lang="pt-BR" sz="1200"/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CF1A9F9D-499A-4661-9E7C-2ED1463CD1D1}"/>
              </a:ext>
            </a:extLst>
          </p:cNvPr>
          <p:cNvCxnSpPr>
            <a:cxnSpLocks/>
            <a:stCxn id="11" idx="1"/>
            <a:endCxn id="14" idx="2"/>
          </p:cNvCxnSpPr>
          <p:nvPr/>
        </p:nvCxnSpPr>
        <p:spPr>
          <a:xfrm rot="10800000" flipV="1">
            <a:off x="5447928" y="1598368"/>
            <a:ext cx="1404496" cy="46248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4" name="Google Shape;192;p30">
            <a:extLst>
              <a:ext uri="{FF2B5EF4-FFF2-40B4-BE49-F238E27FC236}">
                <a16:creationId xmlns:a16="http://schemas.microsoft.com/office/drawing/2014/main" xmlns="" id="{4A648F21-EC62-45E0-B739-87AB9D4547EA}"/>
              </a:ext>
            </a:extLst>
          </p:cNvPr>
          <p:cNvSpPr/>
          <p:nvPr/>
        </p:nvSpPr>
        <p:spPr>
          <a:xfrm flipV="1">
            <a:off x="2999656" y="2060848"/>
            <a:ext cx="4896544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3;p17">
            <a:extLst>
              <a:ext uri="{FF2B5EF4-FFF2-40B4-BE49-F238E27FC236}">
                <a16:creationId xmlns:a16="http://schemas.microsoft.com/office/drawing/2014/main" xmlns="" id="{B1874609-4CC1-4E6C-9142-E4C6CCFE56DB}"/>
              </a:ext>
            </a:extLst>
          </p:cNvPr>
          <p:cNvSpPr txBox="1">
            <a:spLocks/>
          </p:cNvSpPr>
          <p:nvPr/>
        </p:nvSpPr>
        <p:spPr>
          <a:xfrm>
            <a:off x="3995896" y="5100012"/>
            <a:ext cx="3888432" cy="47943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apresentados as Justificativas que estão cadastradas com seu Nome e Descrição.</a:t>
            </a:r>
          </a:p>
        </p:txBody>
      </p:sp>
      <p:cxnSp>
        <p:nvCxnSpPr>
          <p:cNvPr id="16" name="Google Shape;115;p17">
            <a:extLst>
              <a:ext uri="{FF2B5EF4-FFF2-40B4-BE49-F238E27FC236}">
                <a16:creationId xmlns:a16="http://schemas.microsoft.com/office/drawing/2014/main" xmlns="" id="{5714F939-E825-437E-BD06-CF5D0FDB1092}"/>
              </a:ext>
            </a:extLst>
          </p:cNvPr>
          <p:cNvCxnSpPr>
            <a:cxnSpLocks/>
            <a:stCxn id="15" idx="0"/>
            <a:endCxn id="17" idx="0"/>
          </p:cNvCxnSpPr>
          <p:nvPr/>
        </p:nvCxnSpPr>
        <p:spPr>
          <a:xfrm rot="5400000" flipH="1" flipV="1">
            <a:off x="5704608" y="4312576"/>
            <a:ext cx="1022940" cy="5519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7" name="Google Shape;192;p30">
            <a:extLst>
              <a:ext uri="{FF2B5EF4-FFF2-40B4-BE49-F238E27FC236}">
                <a16:creationId xmlns:a16="http://schemas.microsoft.com/office/drawing/2014/main" xmlns="" id="{E9184536-330F-4229-80B3-A319130CD4A8}"/>
              </a:ext>
            </a:extLst>
          </p:cNvPr>
          <p:cNvSpPr/>
          <p:nvPr/>
        </p:nvSpPr>
        <p:spPr>
          <a:xfrm flipV="1">
            <a:off x="3143672" y="2920728"/>
            <a:ext cx="6696744" cy="115634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17">
            <a:extLst>
              <a:ext uri="{FF2B5EF4-FFF2-40B4-BE49-F238E27FC236}">
                <a16:creationId xmlns:a16="http://schemas.microsoft.com/office/drawing/2014/main" xmlns="" id="{A98E6AE6-1581-46A3-AF81-3CDE8ACC2536}"/>
              </a:ext>
            </a:extLst>
          </p:cNvPr>
          <p:cNvSpPr txBox="1">
            <a:spLocks/>
          </p:cNvSpPr>
          <p:nvPr/>
        </p:nvSpPr>
        <p:spPr>
          <a:xfrm>
            <a:off x="8922111" y="4797061"/>
            <a:ext cx="2952328" cy="84811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19" name="Google Shape;115;p17">
            <a:extLst>
              <a:ext uri="{FF2B5EF4-FFF2-40B4-BE49-F238E27FC236}">
                <a16:creationId xmlns:a16="http://schemas.microsoft.com/office/drawing/2014/main" xmlns="" id="{918F437A-C400-4C12-B316-33CF0838E9D9}"/>
              </a:ext>
            </a:extLst>
          </p:cNvPr>
          <p:cNvCxnSpPr>
            <a:cxnSpLocks/>
            <a:stCxn id="18" idx="0"/>
            <a:endCxn id="20" idx="0"/>
          </p:cNvCxnSpPr>
          <p:nvPr/>
        </p:nvCxnSpPr>
        <p:spPr>
          <a:xfrm rot="5400000" flipH="1" flipV="1">
            <a:off x="9777352" y="4121930"/>
            <a:ext cx="1296055" cy="542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" name="Google Shape;192;p30">
            <a:extLst>
              <a:ext uri="{FF2B5EF4-FFF2-40B4-BE49-F238E27FC236}">
                <a16:creationId xmlns:a16="http://schemas.microsoft.com/office/drawing/2014/main" xmlns="" id="{A7472691-7E04-4F23-8F1C-96F84C3F51CB}"/>
              </a:ext>
            </a:extLst>
          </p:cNvPr>
          <p:cNvSpPr/>
          <p:nvPr/>
        </p:nvSpPr>
        <p:spPr>
          <a:xfrm flipV="1">
            <a:off x="9912423" y="3264789"/>
            <a:ext cx="1080121" cy="23621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033452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CCE428-EFC7-479B-A07E-1DEA58B26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771154"/>
            <a:ext cx="10193173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Justificativa</a:t>
            </a:r>
          </a:p>
        </p:txBody>
      </p:sp>
      <p:sp>
        <p:nvSpPr>
          <p:cNvPr id="21" name="Google Shape;113;p17">
            <a:extLst>
              <a:ext uri="{FF2B5EF4-FFF2-40B4-BE49-F238E27FC236}">
                <a16:creationId xmlns:a16="http://schemas.microsoft.com/office/drawing/2014/main" xmlns="" id="{29A1BE37-7BCE-401C-A735-60BE68ED931B}"/>
              </a:ext>
            </a:extLst>
          </p:cNvPr>
          <p:cNvSpPr txBox="1">
            <a:spLocks/>
          </p:cNvSpPr>
          <p:nvPr/>
        </p:nvSpPr>
        <p:spPr>
          <a:xfrm>
            <a:off x="7428147" y="1556792"/>
            <a:ext cx="2268253" cy="63134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do Tipo de Justificativa da Revisão que irá aparecer ao se cadastrar um Tipo de Revisão.</a:t>
            </a:r>
            <a:endParaRPr lang="pt-BR" sz="1200"/>
          </a:p>
        </p:txBody>
      </p:sp>
      <p:cxnSp>
        <p:nvCxnSpPr>
          <p:cNvPr id="22" name="Google Shape;115;p17">
            <a:extLst>
              <a:ext uri="{FF2B5EF4-FFF2-40B4-BE49-F238E27FC236}">
                <a16:creationId xmlns:a16="http://schemas.microsoft.com/office/drawing/2014/main" xmlns="" id="{7AD477B4-8FA9-4BF3-8351-D45C9B0D9E12}"/>
              </a:ext>
            </a:extLst>
          </p:cNvPr>
          <p:cNvCxnSpPr>
            <a:cxnSpLocks/>
            <a:stCxn id="21" idx="1"/>
            <a:endCxn id="23" idx="3"/>
          </p:cNvCxnSpPr>
          <p:nvPr/>
        </p:nvCxnSpPr>
        <p:spPr>
          <a:xfrm rot="10800000" flipV="1">
            <a:off x="6492045" y="1872464"/>
            <a:ext cx="936102" cy="44041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3" name="Google Shape;192;p30">
            <a:extLst>
              <a:ext uri="{FF2B5EF4-FFF2-40B4-BE49-F238E27FC236}">
                <a16:creationId xmlns:a16="http://schemas.microsoft.com/office/drawing/2014/main" xmlns="" id="{9EBFFB28-D2A9-484C-A753-27FE9E757B8C}"/>
              </a:ext>
            </a:extLst>
          </p:cNvPr>
          <p:cNvSpPr/>
          <p:nvPr/>
        </p:nvSpPr>
        <p:spPr>
          <a:xfrm flipV="1">
            <a:off x="2999656" y="2060848"/>
            <a:ext cx="3492389" cy="50405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13;p17">
            <a:extLst>
              <a:ext uri="{FF2B5EF4-FFF2-40B4-BE49-F238E27FC236}">
                <a16:creationId xmlns:a16="http://schemas.microsoft.com/office/drawing/2014/main" xmlns="" id="{09B31ED5-D29A-41B3-AFCA-6C809721B9FA}"/>
              </a:ext>
            </a:extLst>
          </p:cNvPr>
          <p:cNvSpPr txBox="1">
            <a:spLocks/>
          </p:cNvSpPr>
          <p:nvPr/>
        </p:nvSpPr>
        <p:spPr>
          <a:xfrm>
            <a:off x="7176120" y="3492377"/>
            <a:ext cx="2664296" cy="4406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Texto que descreve o Tipo de Justificativa da Revisão.</a:t>
            </a:r>
          </a:p>
        </p:txBody>
      </p:sp>
      <p:cxnSp>
        <p:nvCxnSpPr>
          <p:cNvPr id="25" name="Google Shape;115;p17">
            <a:extLst>
              <a:ext uri="{FF2B5EF4-FFF2-40B4-BE49-F238E27FC236}">
                <a16:creationId xmlns:a16="http://schemas.microsoft.com/office/drawing/2014/main" xmlns="" id="{725969B1-DA08-4469-9F42-66474C9EDF5E}"/>
              </a:ext>
            </a:extLst>
          </p:cNvPr>
          <p:cNvCxnSpPr>
            <a:cxnSpLocks/>
            <a:stCxn id="24" idx="0"/>
            <a:endCxn id="26" idx="3"/>
          </p:cNvCxnSpPr>
          <p:nvPr/>
        </p:nvCxnSpPr>
        <p:spPr>
          <a:xfrm rot="16200000" flipV="1">
            <a:off x="8055630" y="3039739"/>
            <a:ext cx="509232" cy="39604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6" name="Google Shape;192;p30">
            <a:extLst>
              <a:ext uri="{FF2B5EF4-FFF2-40B4-BE49-F238E27FC236}">
                <a16:creationId xmlns:a16="http://schemas.microsoft.com/office/drawing/2014/main" xmlns="" id="{7846B6D1-6DDD-455A-8267-EA31A9693D3C}"/>
              </a:ext>
            </a:extLst>
          </p:cNvPr>
          <p:cNvSpPr/>
          <p:nvPr/>
        </p:nvSpPr>
        <p:spPr>
          <a:xfrm flipV="1">
            <a:off x="3010152" y="2609298"/>
            <a:ext cx="5102072" cy="7476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298495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1325973-85FD-4E5B-AF13-3E15FE5F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Tipo de Justificativa</a:t>
            </a:r>
          </a:p>
        </p:txBody>
      </p:sp>
      <p:sp>
        <p:nvSpPr>
          <p:cNvPr id="14" name="Google Shape;113;p17">
            <a:extLst>
              <a:ext uri="{FF2B5EF4-FFF2-40B4-BE49-F238E27FC236}">
                <a16:creationId xmlns:a16="http://schemas.microsoft.com/office/drawing/2014/main" xmlns="" id="{370499FC-8E9C-4F7A-827A-312899322075}"/>
              </a:ext>
            </a:extLst>
          </p:cNvPr>
          <p:cNvSpPr txBox="1">
            <a:spLocks/>
          </p:cNvSpPr>
          <p:nvPr/>
        </p:nvSpPr>
        <p:spPr>
          <a:xfrm>
            <a:off x="8400256" y="3284984"/>
            <a:ext cx="2520280" cy="28803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Salvar as Alterações ou Inclusões.</a:t>
            </a:r>
            <a:endParaRPr lang="pt-BR" sz="1200"/>
          </a:p>
        </p:txBody>
      </p:sp>
      <p:cxnSp>
        <p:nvCxnSpPr>
          <p:cNvPr id="15" name="Google Shape;115;p17">
            <a:extLst>
              <a:ext uri="{FF2B5EF4-FFF2-40B4-BE49-F238E27FC236}">
                <a16:creationId xmlns:a16="http://schemas.microsoft.com/office/drawing/2014/main" xmlns="" id="{4389B89C-0A67-4561-9CEC-DDDB1A448A4D}"/>
              </a:ext>
            </a:extLst>
          </p:cNvPr>
          <p:cNvCxnSpPr>
            <a:cxnSpLocks/>
            <a:stCxn id="14" idx="0"/>
            <a:endCxn id="16" idx="0"/>
          </p:cNvCxnSpPr>
          <p:nvPr/>
        </p:nvCxnSpPr>
        <p:spPr>
          <a:xfrm rot="5400000" flipH="1" flipV="1">
            <a:off x="9386109" y="2308619"/>
            <a:ext cx="1250652" cy="7020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xmlns="" id="{D65DA69A-EFA0-4FDF-8E6C-724835E8065E}"/>
              </a:ext>
            </a:extLst>
          </p:cNvPr>
          <p:cNvSpPr/>
          <p:nvPr/>
        </p:nvSpPr>
        <p:spPr>
          <a:xfrm flipV="1">
            <a:off x="10128448" y="1782303"/>
            <a:ext cx="468053" cy="2520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692661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1EAEA33-5F91-4244-A021-A9CD61D04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785443"/>
            <a:ext cx="10164594" cy="528711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7" name="Google Shape;113;p17">
            <a:extLst>
              <a:ext uri="{FF2B5EF4-FFF2-40B4-BE49-F238E27FC236}">
                <a16:creationId xmlns:a16="http://schemas.microsoft.com/office/drawing/2014/main" xmlns="" id="{F10E89F1-4DEF-4C8C-BD72-59AB19611B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3952" y="4221088"/>
            <a:ext cx="3060000" cy="1152128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Justificativa de Ajuste de Prazo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e Consulta das Justificativas de Ajuste de Prazo. Possíveis valores que irão aparecer quando for pedido um Ajuste de Prazo.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DESENVOLVIMENTO.</a:t>
            </a:r>
            <a:endParaRPr sz="1200"/>
          </a:p>
        </p:txBody>
      </p:sp>
      <p:cxnSp>
        <p:nvCxnSpPr>
          <p:cNvPr id="8" name="Google Shape;115;p17">
            <a:extLst>
              <a:ext uri="{FF2B5EF4-FFF2-40B4-BE49-F238E27FC236}">
                <a16:creationId xmlns:a16="http://schemas.microsoft.com/office/drawing/2014/main" xmlns="" id="{5D6AFFCA-6B76-4C21-A42D-3010F631D4A0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8723952" y="3877528"/>
            <a:ext cx="438161" cy="91962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0" name="Google Shape;192;p30">
            <a:extLst>
              <a:ext uri="{FF2B5EF4-FFF2-40B4-BE49-F238E27FC236}">
                <a16:creationId xmlns:a16="http://schemas.microsoft.com/office/drawing/2014/main" xmlns="" id="{0DE9017F-7E83-43D9-82CF-685D3EFEEFD7}"/>
              </a:ext>
            </a:extLst>
          </p:cNvPr>
          <p:cNvSpPr/>
          <p:nvPr/>
        </p:nvSpPr>
        <p:spPr>
          <a:xfrm>
            <a:off x="9063113" y="3679528"/>
            <a:ext cx="198000" cy="19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377766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836712"/>
            <a:ext cx="10162800" cy="5519124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Justificativa de Ajuste de Prazo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17">
            <a:extLst>
              <a:ext uri="{FF2B5EF4-FFF2-40B4-BE49-F238E27FC236}">
                <a16:creationId xmlns:a16="http://schemas.microsoft.com/office/drawing/2014/main" xmlns="" id="{D8F907C5-F1DD-4584-8E1A-3DE238C3E90C}"/>
              </a:ext>
            </a:extLst>
          </p:cNvPr>
          <p:cNvSpPr txBox="1">
            <a:spLocks/>
          </p:cNvSpPr>
          <p:nvPr/>
        </p:nvSpPr>
        <p:spPr>
          <a:xfrm>
            <a:off x="6852424" y="1346339"/>
            <a:ext cx="3060000" cy="566833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É possível filtrar as Justificativas pelo seu Nome e Descrição.</a:t>
            </a:r>
            <a:endParaRPr lang="pt-BR"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CF1A9F9D-499A-4661-9E7C-2ED1463CD1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7928" y="1598368"/>
            <a:ext cx="1404496" cy="46248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4A648F21-EC62-45E0-B739-87AB9D4547EA}"/>
              </a:ext>
            </a:extLst>
          </p:cNvPr>
          <p:cNvSpPr/>
          <p:nvPr/>
        </p:nvSpPr>
        <p:spPr>
          <a:xfrm flipV="1">
            <a:off x="2999656" y="2060847"/>
            <a:ext cx="4896544" cy="56683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3;p17">
            <a:extLst>
              <a:ext uri="{FF2B5EF4-FFF2-40B4-BE49-F238E27FC236}">
                <a16:creationId xmlns:a16="http://schemas.microsoft.com/office/drawing/2014/main" xmlns="" id="{B1874609-4CC1-4E6C-9142-E4C6CCFE56DB}"/>
              </a:ext>
            </a:extLst>
          </p:cNvPr>
          <p:cNvSpPr txBox="1">
            <a:spLocks/>
          </p:cNvSpPr>
          <p:nvPr/>
        </p:nvSpPr>
        <p:spPr>
          <a:xfrm>
            <a:off x="3995896" y="5100012"/>
            <a:ext cx="3888432" cy="53915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pt-BR" sz="1200">
                <a:solidFill>
                  <a:schemeClr val="lt1"/>
                </a:solidFill>
              </a:rPr>
              <a:t>Na tabela são apresentados as Justificativas que estão cadastradas com seu Nome e Descrição.</a:t>
            </a:r>
          </a:p>
        </p:txBody>
      </p:sp>
      <p:cxnSp>
        <p:nvCxnSpPr>
          <p:cNvPr id="14" name="Google Shape;115;p17">
            <a:extLst>
              <a:ext uri="{FF2B5EF4-FFF2-40B4-BE49-F238E27FC236}">
                <a16:creationId xmlns:a16="http://schemas.microsoft.com/office/drawing/2014/main" xmlns="" id="{5714F939-E825-437E-BD06-CF5D0FDB1092}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 flipH="1" flipV="1">
            <a:off x="5932662" y="4540630"/>
            <a:ext cx="566832" cy="5519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" name="Google Shape;192;p30">
            <a:extLst>
              <a:ext uri="{FF2B5EF4-FFF2-40B4-BE49-F238E27FC236}">
                <a16:creationId xmlns:a16="http://schemas.microsoft.com/office/drawing/2014/main" xmlns="" id="{E9184536-330F-4229-80B3-A319130CD4A8}"/>
              </a:ext>
            </a:extLst>
          </p:cNvPr>
          <p:cNvSpPr/>
          <p:nvPr/>
        </p:nvSpPr>
        <p:spPr>
          <a:xfrm flipV="1">
            <a:off x="3143672" y="2920728"/>
            <a:ext cx="6696744" cy="161245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17">
            <a:extLst>
              <a:ext uri="{FF2B5EF4-FFF2-40B4-BE49-F238E27FC236}">
                <a16:creationId xmlns:a16="http://schemas.microsoft.com/office/drawing/2014/main" xmlns="" id="{A98E6AE6-1581-46A3-AF81-3CDE8ACC2536}"/>
              </a:ext>
            </a:extLst>
          </p:cNvPr>
          <p:cNvSpPr txBox="1">
            <a:spLocks/>
          </p:cNvSpPr>
          <p:nvPr/>
        </p:nvSpPr>
        <p:spPr>
          <a:xfrm>
            <a:off x="8922111" y="4797061"/>
            <a:ext cx="2952328" cy="95374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Botões de Ações: Consultar, Alterar, Desativar/Reativar e Excluir.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 a fila estiver Desativada, sua linha fica vermelha.</a:t>
            </a:r>
          </a:p>
        </p:txBody>
      </p:sp>
      <p:cxnSp>
        <p:nvCxnSpPr>
          <p:cNvPr id="17" name="Google Shape;115;p17">
            <a:extLst>
              <a:ext uri="{FF2B5EF4-FFF2-40B4-BE49-F238E27FC236}">
                <a16:creationId xmlns:a16="http://schemas.microsoft.com/office/drawing/2014/main" xmlns="" id="{918F437A-C400-4C12-B316-33CF0838E9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77352" y="4121932"/>
            <a:ext cx="1296055" cy="542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8" name="Google Shape;192;p30">
            <a:extLst>
              <a:ext uri="{FF2B5EF4-FFF2-40B4-BE49-F238E27FC236}">
                <a16:creationId xmlns:a16="http://schemas.microsoft.com/office/drawing/2014/main" xmlns="" id="{A7472691-7E04-4F23-8F1C-96F84C3F51CB}"/>
              </a:ext>
            </a:extLst>
          </p:cNvPr>
          <p:cNvSpPr/>
          <p:nvPr/>
        </p:nvSpPr>
        <p:spPr>
          <a:xfrm flipV="1">
            <a:off x="9912423" y="3264788"/>
            <a:ext cx="1080121" cy="26563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43671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6" y="779785"/>
            <a:ext cx="10162800" cy="5425183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Justificativa de Ajuste de Prazo</a:t>
            </a:r>
          </a:p>
          <a:p>
            <a:endParaRPr lang="pt-BR" sz="1000" b="1">
              <a:solidFill>
                <a:srgbClr val="BE7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3;p17">
            <a:extLst>
              <a:ext uri="{FF2B5EF4-FFF2-40B4-BE49-F238E27FC236}">
                <a16:creationId xmlns:a16="http://schemas.microsoft.com/office/drawing/2014/main" xmlns="" id="{18F415FE-6AAE-415C-9A27-CA299BE354CA}"/>
              </a:ext>
            </a:extLst>
          </p:cNvPr>
          <p:cNvSpPr txBox="1">
            <a:spLocks/>
          </p:cNvSpPr>
          <p:nvPr/>
        </p:nvSpPr>
        <p:spPr>
          <a:xfrm>
            <a:off x="7428147" y="1556792"/>
            <a:ext cx="2268253" cy="63134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Nome da Justificativa de Ajuste de Prazo que irá aparecer ao se solicitar um Ajuste de Prazo.</a:t>
            </a:r>
          </a:p>
        </p:txBody>
      </p:sp>
      <p:cxnSp>
        <p:nvCxnSpPr>
          <p:cNvPr id="3" name="Google Shape;115;p17">
            <a:extLst>
              <a:ext uri="{FF2B5EF4-FFF2-40B4-BE49-F238E27FC236}">
                <a16:creationId xmlns:a16="http://schemas.microsoft.com/office/drawing/2014/main" xmlns="" id="{28C79851-2303-4717-A300-B372DF00F5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92045" y="1872464"/>
            <a:ext cx="936102" cy="44041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" name="Google Shape;192;p30">
            <a:extLst>
              <a:ext uri="{FF2B5EF4-FFF2-40B4-BE49-F238E27FC236}">
                <a16:creationId xmlns:a16="http://schemas.microsoft.com/office/drawing/2014/main" xmlns="" id="{6E1527A7-EB65-4D7A-887A-D2B1435B2D1E}"/>
              </a:ext>
            </a:extLst>
          </p:cNvPr>
          <p:cNvSpPr/>
          <p:nvPr/>
        </p:nvSpPr>
        <p:spPr>
          <a:xfrm flipV="1">
            <a:off x="3011379" y="2084294"/>
            <a:ext cx="3480666" cy="41027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3;p17">
            <a:extLst>
              <a:ext uri="{FF2B5EF4-FFF2-40B4-BE49-F238E27FC236}">
                <a16:creationId xmlns:a16="http://schemas.microsoft.com/office/drawing/2014/main" xmlns="" id="{DE47831C-5D50-4AB1-8C2D-F6EF11F92F80}"/>
              </a:ext>
            </a:extLst>
          </p:cNvPr>
          <p:cNvSpPr txBox="1">
            <a:spLocks/>
          </p:cNvSpPr>
          <p:nvPr/>
        </p:nvSpPr>
        <p:spPr>
          <a:xfrm>
            <a:off x="7176120" y="3492377"/>
            <a:ext cx="2664296" cy="440679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Texto que descreve a Justificativa do Ajuste de Prazo.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.</a:t>
            </a:r>
          </a:p>
        </p:txBody>
      </p:sp>
      <p:cxnSp>
        <p:nvCxnSpPr>
          <p:cNvPr id="7" name="Google Shape;115;p17">
            <a:extLst>
              <a:ext uri="{FF2B5EF4-FFF2-40B4-BE49-F238E27FC236}">
                <a16:creationId xmlns:a16="http://schemas.microsoft.com/office/drawing/2014/main" xmlns="" id="{200884A2-D7FD-4369-8DAB-24B3564848B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55630" y="3039739"/>
            <a:ext cx="509232" cy="396044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8" name="Google Shape;192;p30">
            <a:extLst>
              <a:ext uri="{FF2B5EF4-FFF2-40B4-BE49-F238E27FC236}">
                <a16:creationId xmlns:a16="http://schemas.microsoft.com/office/drawing/2014/main" xmlns="" id="{778D50C1-82BC-4F5F-89A7-6328F8C27B97}"/>
              </a:ext>
            </a:extLst>
          </p:cNvPr>
          <p:cNvSpPr/>
          <p:nvPr/>
        </p:nvSpPr>
        <p:spPr>
          <a:xfrm flipV="1">
            <a:off x="3010152" y="2574129"/>
            <a:ext cx="5102072" cy="7828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2;p30">
            <a:extLst>
              <a:ext uri="{FF2B5EF4-FFF2-40B4-BE49-F238E27FC236}">
                <a16:creationId xmlns:a16="http://schemas.microsoft.com/office/drawing/2014/main" xmlns="" id="{92657740-1C78-40D5-87CE-3D674F89FC21}"/>
              </a:ext>
            </a:extLst>
          </p:cNvPr>
          <p:cNvSpPr/>
          <p:nvPr/>
        </p:nvSpPr>
        <p:spPr>
          <a:xfrm flipV="1">
            <a:off x="3010151" y="3429913"/>
            <a:ext cx="2886411" cy="44289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3;p17">
            <a:extLst>
              <a:ext uri="{FF2B5EF4-FFF2-40B4-BE49-F238E27FC236}">
                <a16:creationId xmlns:a16="http://schemas.microsoft.com/office/drawing/2014/main" xmlns="" id="{430C5526-92D8-45B4-90FA-3669BD36817C}"/>
              </a:ext>
            </a:extLst>
          </p:cNvPr>
          <p:cNvSpPr txBox="1">
            <a:spLocks/>
          </p:cNvSpPr>
          <p:nvPr/>
        </p:nvSpPr>
        <p:spPr>
          <a:xfrm>
            <a:off x="3518518" y="4652960"/>
            <a:ext cx="2664296" cy="63024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 dirty="0" smtClean="0">
                <a:solidFill>
                  <a:schemeClr val="lt1"/>
                </a:solidFill>
              </a:rPr>
              <a:t>Campo para definir para quais Tipos de Solicitação de Prazo a Justificativa </a:t>
            </a:r>
            <a:r>
              <a:rPr lang="pt-BR" sz="1200" smtClean="0">
                <a:solidFill>
                  <a:schemeClr val="lt1"/>
                </a:solidFill>
              </a:rPr>
              <a:t>irá aparecer.</a:t>
            </a:r>
            <a:endParaRPr lang="pt-BR" sz="1200" dirty="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 dirty="0">
                <a:solidFill>
                  <a:schemeClr val="lt1"/>
                </a:solidFill>
              </a:rPr>
              <a:t>.</a:t>
            </a:r>
          </a:p>
        </p:txBody>
      </p:sp>
      <p:cxnSp>
        <p:nvCxnSpPr>
          <p:cNvPr id="12" name="Google Shape;115;p17">
            <a:extLst>
              <a:ext uri="{FF2B5EF4-FFF2-40B4-BE49-F238E27FC236}">
                <a16:creationId xmlns:a16="http://schemas.microsoft.com/office/drawing/2014/main" xmlns="" id="{200884A2-D7FD-4369-8DAB-24B3564848B5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rot="16200000" flipV="1">
            <a:off x="4261936" y="4064229"/>
            <a:ext cx="780153" cy="39730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371454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5A1D4E5-4875-4747-8AE6-D33ACE9F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7" y="780680"/>
            <a:ext cx="10183646" cy="5296639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</a:t>
            </a:r>
          </a:p>
        </p:txBody>
      </p:sp>
      <p:sp>
        <p:nvSpPr>
          <p:cNvPr id="10" name="Google Shape;113;p17">
            <a:extLst>
              <a:ext uri="{FF2B5EF4-FFF2-40B4-BE49-F238E27FC236}">
                <a16:creationId xmlns:a16="http://schemas.microsoft.com/office/drawing/2014/main" xmlns="" id="{4FE8943C-1649-4E76-82A6-998E620EB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31904" y="4581128"/>
            <a:ext cx="3860714" cy="864096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Parâmetros Gerais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endParaRPr lang="pt-BR" sz="1200">
              <a:solidFill>
                <a:schemeClr val="l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Cadastro das principais informações do Módulo como: Carga Padrão, Tipos de Processos e Usuários Participantes. </a:t>
            </a:r>
            <a:endParaRPr sz="1200"/>
          </a:p>
        </p:txBody>
      </p:sp>
      <p:cxnSp>
        <p:nvCxnSpPr>
          <p:cNvPr id="11" name="Google Shape;115;p17">
            <a:extLst>
              <a:ext uri="{FF2B5EF4-FFF2-40B4-BE49-F238E27FC236}">
                <a16:creationId xmlns:a16="http://schemas.microsoft.com/office/drawing/2014/main" xmlns="" id="{3724C1D2-BF09-41F9-994B-62795B58665D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 flipV="1">
            <a:off x="9092618" y="4295998"/>
            <a:ext cx="1460428" cy="71717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2" name="Google Shape;192;p30">
            <a:extLst>
              <a:ext uri="{FF2B5EF4-FFF2-40B4-BE49-F238E27FC236}">
                <a16:creationId xmlns:a16="http://schemas.microsoft.com/office/drawing/2014/main" xmlns="" id="{A00EF1E7-116C-495F-9EFC-EC783F50B26C}"/>
              </a:ext>
            </a:extLst>
          </p:cNvPr>
          <p:cNvSpPr/>
          <p:nvPr/>
        </p:nvSpPr>
        <p:spPr>
          <a:xfrm>
            <a:off x="10454046" y="4097998"/>
            <a:ext cx="198000" cy="19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55181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A4089D72-EA7A-4049-A533-0FDEC2854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71154"/>
            <a:ext cx="10155067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51984" y="1628800"/>
            <a:ext cx="3024336" cy="313747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Informar a unidade padrão de esforço diária.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2"/>
            <a:endCxn id="32" idx="3"/>
          </p:cNvCxnSpPr>
          <p:nvPr/>
        </p:nvCxnSpPr>
        <p:spPr>
          <a:xfrm rot="5400000">
            <a:off x="6709884" y="1551457"/>
            <a:ext cx="363179" cy="1145358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3114794" y="2089726"/>
            <a:ext cx="3204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13;p17">
            <a:extLst>
              <a:ext uri="{FF2B5EF4-FFF2-40B4-BE49-F238E27FC236}">
                <a16:creationId xmlns:a16="http://schemas.microsoft.com/office/drawing/2014/main" xmlns="" id="{CC4CD36D-01BE-4BE9-8D8D-C450BFE5C46A}"/>
              </a:ext>
            </a:extLst>
          </p:cNvPr>
          <p:cNvSpPr txBox="1">
            <a:spLocks/>
          </p:cNvSpPr>
          <p:nvPr/>
        </p:nvSpPr>
        <p:spPr>
          <a:xfrm>
            <a:off x="7058930" y="2630348"/>
            <a:ext cx="3240000" cy="271574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a frequência da distribuição das tarefas.</a:t>
            </a:r>
          </a:p>
        </p:txBody>
      </p:sp>
      <p:cxnSp>
        <p:nvCxnSpPr>
          <p:cNvPr id="47" name="Google Shape;115;p17">
            <a:extLst>
              <a:ext uri="{FF2B5EF4-FFF2-40B4-BE49-F238E27FC236}">
                <a16:creationId xmlns:a16="http://schemas.microsoft.com/office/drawing/2014/main" xmlns="" id="{EEF7D154-398B-4B87-A12F-F7DEC336D66B}"/>
              </a:ext>
            </a:extLst>
          </p:cNvPr>
          <p:cNvCxnSpPr>
            <a:cxnSpLocks/>
            <a:stCxn id="46" idx="1"/>
            <a:endCxn id="48" idx="3"/>
          </p:cNvCxnSpPr>
          <p:nvPr/>
        </p:nvCxnSpPr>
        <p:spPr>
          <a:xfrm rot="10800000">
            <a:off x="6317704" y="2765315"/>
            <a:ext cx="741227" cy="8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8" name="Google Shape;192;p30">
            <a:extLst>
              <a:ext uri="{FF2B5EF4-FFF2-40B4-BE49-F238E27FC236}">
                <a16:creationId xmlns:a16="http://schemas.microsoft.com/office/drawing/2014/main" xmlns="" id="{A8D4E1F3-7FDE-46C7-9280-391E710778CA}"/>
              </a:ext>
            </a:extLst>
          </p:cNvPr>
          <p:cNvSpPr/>
          <p:nvPr/>
        </p:nvSpPr>
        <p:spPr>
          <a:xfrm>
            <a:off x="3113703" y="2549315"/>
            <a:ext cx="3204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13;p17">
            <a:extLst>
              <a:ext uri="{FF2B5EF4-FFF2-40B4-BE49-F238E27FC236}">
                <a16:creationId xmlns:a16="http://schemas.microsoft.com/office/drawing/2014/main" xmlns="" id="{D440C58A-3E6C-4B35-B963-536884B4CCAB}"/>
              </a:ext>
            </a:extLst>
          </p:cNvPr>
          <p:cNvSpPr txBox="1">
            <a:spLocks/>
          </p:cNvSpPr>
          <p:nvPr/>
        </p:nvSpPr>
        <p:spPr>
          <a:xfrm>
            <a:off x="7067556" y="3259591"/>
            <a:ext cx="3240000" cy="61721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o percentual de desempenho. Esse valor será acrescido para a distribuição das tarefas de servidor em teletrabalho.</a:t>
            </a:r>
          </a:p>
        </p:txBody>
      </p:sp>
      <p:cxnSp>
        <p:nvCxnSpPr>
          <p:cNvPr id="53" name="Google Shape;115;p17">
            <a:extLst>
              <a:ext uri="{FF2B5EF4-FFF2-40B4-BE49-F238E27FC236}">
                <a16:creationId xmlns:a16="http://schemas.microsoft.com/office/drawing/2014/main" xmlns="" id="{5AC403F3-B695-4CF8-894D-E1B27FA3FBDB}"/>
              </a:ext>
            </a:extLst>
          </p:cNvPr>
          <p:cNvCxnSpPr>
            <a:cxnSpLocks/>
            <a:stCxn id="52" idx="1"/>
            <a:endCxn id="54" idx="3"/>
          </p:cNvCxnSpPr>
          <p:nvPr/>
        </p:nvCxnSpPr>
        <p:spPr>
          <a:xfrm rot="10800000">
            <a:off x="6318282" y="3231546"/>
            <a:ext cx="749274" cy="3366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4" name="Google Shape;192;p30">
            <a:extLst>
              <a:ext uri="{FF2B5EF4-FFF2-40B4-BE49-F238E27FC236}">
                <a16:creationId xmlns:a16="http://schemas.microsoft.com/office/drawing/2014/main" xmlns="" id="{60676A7A-E548-4EDE-8A23-6B93B6F06199}"/>
              </a:ext>
            </a:extLst>
          </p:cNvPr>
          <p:cNvSpPr/>
          <p:nvPr/>
        </p:nvSpPr>
        <p:spPr>
          <a:xfrm>
            <a:off x="3114282" y="3015546"/>
            <a:ext cx="3204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371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2A40BDE6-016B-4DE6-A75D-FEA39C96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71154"/>
            <a:ext cx="10155067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27" name="Google Shape;113;p17">
            <a:extLst>
              <a:ext uri="{FF2B5EF4-FFF2-40B4-BE49-F238E27FC236}">
                <a16:creationId xmlns:a16="http://schemas.microsoft.com/office/drawing/2014/main" xmlns="" id="{FD437859-4F74-478E-AC20-4839ECA08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2464" y="2883798"/>
            <a:ext cx="3060000" cy="617210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Informa a fila padrão em que os processos serão incluídos assim que chegarem na área.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</a:p>
        </p:txBody>
      </p:sp>
      <p:cxnSp>
        <p:nvCxnSpPr>
          <p:cNvPr id="31" name="Google Shape;115;p17">
            <a:extLst>
              <a:ext uri="{FF2B5EF4-FFF2-40B4-BE49-F238E27FC236}">
                <a16:creationId xmlns:a16="http://schemas.microsoft.com/office/drawing/2014/main" xmlns="" id="{6F1C8E54-D4C8-408C-9347-42E8B5E3F4F5}"/>
              </a:ext>
            </a:extLst>
          </p:cNvPr>
          <p:cNvCxnSpPr>
            <a:cxnSpLocks/>
            <a:stCxn id="27" idx="1"/>
            <a:endCxn id="32" idx="3"/>
          </p:cNvCxnSpPr>
          <p:nvPr/>
        </p:nvCxnSpPr>
        <p:spPr>
          <a:xfrm rot="10800000" flipV="1">
            <a:off x="5663952" y="3192402"/>
            <a:ext cx="1548512" cy="48072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" name="Google Shape;192;p30">
            <a:extLst>
              <a:ext uri="{FF2B5EF4-FFF2-40B4-BE49-F238E27FC236}">
                <a16:creationId xmlns:a16="http://schemas.microsoft.com/office/drawing/2014/main" xmlns="" id="{E957F943-7799-46FD-BE60-A70377396E0E}"/>
              </a:ext>
            </a:extLst>
          </p:cNvPr>
          <p:cNvSpPr/>
          <p:nvPr/>
        </p:nvSpPr>
        <p:spPr>
          <a:xfrm>
            <a:off x="3100724" y="3475130"/>
            <a:ext cx="2563228" cy="3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13;p17">
            <a:extLst>
              <a:ext uri="{FF2B5EF4-FFF2-40B4-BE49-F238E27FC236}">
                <a16:creationId xmlns:a16="http://schemas.microsoft.com/office/drawing/2014/main" xmlns="" id="{CC4CD36D-01BE-4BE9-8D8D-C450BFE5C46A}"/>
              </a:ext>
            </a:extLst>
          </p:cNvPr>
          <p:cNvSpPr txBox="1">
            <a:spLocks/>
          </p:cNvSpPr>
          <p:nvPr/>
        </p:nvSpPr>
        <p:spPr>
          <a:xfrm>
            <a:off x="6744072" y="3719212"/>
            <a:ext cx="3258256" cy="79615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Quando um processo retorna a uma área, o processo vai para a última fila que o tratou nesta área.</a:t>
            </a: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FUNCIONALIDADE EM DESENVOLVIMENTO</a:t>
            </a:r>
          </a:p>
        </p:txBody>
      </p:sp>
      <p:cxnSp>
        <p:nvCxnSpPr>
          <p:cNvPr id="47" name="Google Shape;115;p17">
            <a:extLst>
              <a:ext uri="{FF2B5EF4-FFF2-40B4-BE49-F238E27FC236}">
                <a16:creationId xmlns:a16="http://schemas.microsoft.com/office/drawing/2014/main" xmlns="" id="{EEF7D154-398B-4B87-A12F-F7DEC336D66B}"/>
              </a:ext>
            </a:extLst>
          </p:cNvPr>
          <p:cNvCxnSpPr>
            <a:cxnSpLocks/>
            <a:stCxn id="46" idx="1"/>
            <a:endCxn id="48" idx="3"/>
          </p:cNvCxnSpPr>
          <p:nvPr/>
        </p:nvCxnSpPr>
        <p:spPr>
          <a:xfrm rot="10800000" flipV="1">
            <a:off x="5663952" y="4117287"/>
            <a:ext cx="1080120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8" name="Google Shape;192;p30">
            <a:extLst>
              <a:ext uri="{FF2B5EF4-FFF2-40B4-BE49-F238E27FC236}">
                <a16:creationId xmlns:a16="http://schemas.microsoft.com/office/drawing/2014/main" xmlns="" id="{A8D4E1F3-7FDE-46C7-9280-391E710778CA}"/>
              </a:ext>
            </a:extLst>
          </p:cNvPr>
          <p:cNvSpPr/>
          <p:nvPr/>
        </p:nvSpPr>
        <p:spPr>
          <a:xfrm>
            <a:off x="3100724" y="3919289"/>
            <a:ext cx="2563228" cy="3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6310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2A40BDE6-016B-4DE6-A75D-FEA39C96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771154"/>
            <a:ext cx="10155067" cy="5315692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0" y="4522"/>
            <a:ext cx="72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000" b="1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rPr>
              <a:t>Controle de Desempenho &gt; Tipos de Controle de Desempenho &gt; Parâmetros Gerais</a:t>
            </a:r>
          </a:p>
        </p:txBody>
      </p:sp>
      <p:sp>
        <p:nvSpPr>
          <p:cNvPr id="52" name="Google Shape;113;p17">
            <a:extLst>
              <a:ext uri="{FF2B5EF4-FFF2-40B4-BE49-F238E27FC236}">
                <a16:creationId xmlns:a16="http://schemas.microsoft.com/office/drawing/2014/main" xmlns="" id="{D440C58A-3E6C-4B35-B963-536884B4CCAB}"/>
              </a:ext>
            </a:extLst>
          </p:cNvPr>
          <p:cNvSpPr txBox="1">
            <a:spLocks/>
          </p:cNvSpPr>
          <p:nvPr/>
        </p:nvSpPr>
        <p:spPr>
          <a:xfrm>
            <a:off x="8236432" y="4377568"/>
            <a:ext cx="2562016" cy="1168542"/>
          </a:xfrm>
          <a:prstGeom prst="rect">
            <a:avLst/>
          </a:prstGeom>
          <a:solidFill>
            <a:srgbClr val="95373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E7C1C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E7C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lt1"/>
              </a:buClr>
              <a:buSzPts val="1600"/>
              <a:buNone/>
            </a:pPr>
            <a:r>
              <a:rPr lang="pt-BR" sz="1200">
                <a:solidFill>
                  <a:schemeClr val="lt1"/>
                </a:solidFill>
              </a:rPr>
              <a:t>Selecionar um ou múltiplos tipos de processos que serão tratados no tipo de controle. Se o tipo de processo estiver desabilitado, significa que ele esta em uso em outro tipo de controle com mesmo conjunto de unidades.</a:t>
            </a:r>
          </a:p>
        </p:txBody>
      </p:sp>
      <p:cxnSp>
        <p:nvCxnSpPr>
          <p:cNvPr id="53" name="Google Shape;115;p17">
            <a:extLst>
              <a:ext uri="{FF2B5EF4-FFF2-40B4-BE49-F238E27FC236}">
                <a16:creationId xmlns:a16="http://schemas.microsoft.com/office/drawing/2014/main" xmlns="" id="{5AC403F3-B695-4CF8-894D-E1B27FA3FBDB}"/>
              </a:ext>
            </a:extLst>
          </p:cNvPr>
          <p:cNvCxnSpPr>
            <a:cxnSpLocks/>
            <a:stCxn id="52" idx="1"/>
            <a:endCxn id="54" idx="3"/>
          </p:cNvCxnSpPr>
          <p:nvPr/>
        </p:nvCxnSpPr>
        <p:spPr>
          <a:xfrm rot="10800000">
            <a:off x="7861348" y="4842271"/>
            <a:ext cx="375084" cy="11956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4" name="Google Shape;192;p30">
            <a:extLst>
              <a:ext uri="{FF2B5EF4-FFF2-40B4-BE49-F238E27FC236}">
                <a16:creationId xmlns:a16="http://schemas.microsoft.com/office/drawing/2014/main" xmlns="" id="{60676A7A-E548-4EDE-8A23-6B93B6F06199}"/>
              </a:ext>
            </a:extLst>
          </p:cNvPr>
          <p:cNvSpPr/>
          <p:nvPr/>
        </p:nvSpPr>
        <p:spPr>
          <a:xfrm>
            <a:off x="3109348" y="4302270"/>
            <a:ext cx="4752000" cy="10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18981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C4C3D30C5AE04586A74EE703EFFD03" ma:contentTypeVersion="2" ma:contentTypeDescription="Crie um novo documento." ma:contentTypeScope="" ma:versionID="ba3dc6def6a3e4729c8cef6011c3cd98">
  <xsd:schema xmlns:xsd="http://www.w3.org/2001/XMLSchema" xmlns:xs="http://www.w3.org/2001/XMLSchema" xmlns:p="http://schemas.microsoft.com/office/2006/metadata/properties" xmlns:ns2="618f4cf6-7a6d-447a-9297-99509e47be3d" targetNamespace="http://schemas.microsoft.com/office/2006/metadata/properties" ma:root="true" ma:fieldsID="f718d042f14135767bb64f391ca7369e" ns2:_="">
    <xsd:import namespace="618f4cf6-7a6d-447a-9297-99509e47b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f4cf6-7a6d-447a-9297-99509e47b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F5CF62-8311-486C-912B-FAD4D57C6BA3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18f4cf6-7a6d-447a-9297-99509e47be3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440571-F363-4977-A846-62FF9B05D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EF732-E583-4562-B05E-6DAD118A729C}">
  <ds:schemaRefs>
    <ds:schemaRef ds:uri="618f4cf6-7a6d-447a-9297-99509e47b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2464</Words>
  <Application>Microsoft Macintosh PowerPoint</Application>
  <PresentationFormat>Widescreen</PresentationFormat>
  <Paragraphs>202</Paragraphs>
  <Slides>58</Slides>
  <Notes>58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1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 Jobson da Costa Carneiro</dc:creator>
  <cp:lastModifiedBy>Clarissa Cardoso Oesselmann</cp:lastModifiedBy>
  <cp:revision>2</cp:revision>
  <dcterms:modified xsi:type="dcterms:W3CDTF">2020-04-07T12:40:30Z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0x01010035C4C3D30C5AE04586A74EE703EFFD03</vt:lpwstr>
  </property>
</Properties>
</file>