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68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B427E-9488-4562-81E5-274D0A5FB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8E0F3B-D095-4556-A859-3FE414B8F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A7B34D-7746-466D-BE7B-6B79B566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D65A7F-4BFA-4E5A-9604-EB092269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95E6B2-F8C7-469B-8A79-6A43FFF5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14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DEF97-8E3D-497D-807A-7FF81A9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63CA7B-712F-4544-8AE3-E7C20D9B5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50AC24-F5AE-4725-8F69-F65D8519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C4F786-5F8D-458D-88F4-8729D741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A55CBE-1FDD-434F-B174-A812261D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3E1755-21D7-471C-B068-F3915A4BC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00E892-A8DD-48DB-AAE8-EF0B24596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39E40-AD67-4136-BE02-7D5A6CED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E4C3B2-1D1F-4649-89F3-610A7DAE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A16414-585F-4988-BBB5-4165EC8C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46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AA9F3-25AF-40B0-BF0F-AE66CFE2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9FE67F-FECF-4180-9726-F5548814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B32B6-6120-4038-924A-38860D2C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6367B3-981C-486C-8554-23119D68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012645-94DB-430F-87E3-315EDE7C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78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B78CA-9F16-430E-9E85-2BF1E32F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D30730-809C-49D1-B818-EC94F50F0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45123A-66FA-4AE4-A35D-56821C01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D7D8B-D983-4D63-BDDA-A018B6F7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D8C8C2-08E5-4D31-82F5-7DF894AA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01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EE5ED-5E00-45EE-ACC5-7286E542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EA75D6-03E7-4F55-BEDB-07B5A9116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C4B9CA-3281-432C-B168-624609E36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5EDBCE-38C3-45BD-B25C-731A5ECE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8FE544-A5A9-4D61-B1D6-42E4AE3E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D78DE3-A1D8-4F6A-81E1-E0D6DA94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18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F1D63-A6FA-49EB-A284-7909733F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8C85C4-A057-4B41-B83D-83D9541A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ABA5F-F5D7-43E0-89D6-D958083B2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952B70-4C2B-4A49-8E35-54EEF90C4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59BD0D-7B9A-4018-AEC6-71159B32F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8D8654-C3F2-4331-967C-6AFBD1C5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0359AD8-2CB0-469A-BB42-554A5FCF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8CD70B8-58DB-4AE4-B78D-06AC3EEA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75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3AB83-61D5-413C-9C4F-D6A89428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4F4A7F-C78B-4AED-9D27-16776312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3F21DD2-593E-4177-BA7C-35DE77E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2DA39C-6A3C-42AE-BB63-167BA0C2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34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B6EA96C-FBA8-4C13-A4B0-70384494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F23769-C76D-4618-A260-19EE0429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177CEA-29A7-4A45-8188-E3D704B0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12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E8A6F-923C-4149-8CBF-F63F4F0A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5C5763-9827-415A-8506-CF0C7AFD8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ED0962-C02D-4BBD-B092-8B4EC1D7D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2332EB-9698-43F4-B009-CCF72CDD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DAD276-B88F-43B8-989E-1A2673D2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4FA861-FA82-45D8-89F9-19FEDE7C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4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C7656-FFA9-40A3-9C7F-CC33E825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CD3582-1DEB-471F-B1BA-A572435DF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083CB2-E36A-4DAF-980A-F219C3F6F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335EB0-1CBC-4430-A2F5-5E98CD0B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A128A5-2488-43B1-A165-46D0D2CF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837429-99A7-4D5B-8612-9E4C12C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25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0B4F438-56BA-4E47-AC5D-48D6069F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657C6-B00F-441D-9775-B3E4622B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6542A2-969A-4269-8854-AC6B7D1B2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03978E-A976-4090-B2CE-C3CDD79B5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350EC6-4ECD-4AD7-8758-B0C3C696D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82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4.png">
            <a:extLst>
              <a:ext uri="{FF2B5EF4-FFF2-40B4-BE49-F238E27FC236}">
                <a16:creationId xmlns:a16="http://schemas.microsoft.com/office/drawing/2014/main" id="{86D1E4E2-D2E0-4CBB-9665-2EE52EB9908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056012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8302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1.png">
            <a:extLst>
              <a:ext uri="{FF2B5EF4-FFF2-40B4-BE49-F238E27FC236}">
                <a16:creationId xmlns:a16="http://schemas.microsoft.com/office/drawing/2014/main" id="{4345EA00-5A46-4EA7-908C-73AC4D067402}"/>
              </a:ext>
            </a:extLst>
          </p:cNvPr>
          <p:cNvPicPr/>
          <p:nvPr/>
        </p:nvPicPr>
        <p:blipFill>
          <a:blip r:embed="rId2"/>
          <a:srcRect l="8970" t="12094" r="13122" b="4424"/>
          <a:stretch>
            <a:fillRect/>
          </a:stretch>
        </p:blipFill>
        <p:spPr>
          <a:xfrm>
            <a:off x="0" y="9525"/>
            <a:ext cx="11993217" cy="68484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5451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1.png">
            <a:extLst>
              <a:ext uri="{FF2B5EF4-FFF2-40B4-BE49-F238E27FC236}">
                <a16:creationId xmlns:a16="http://schemas.microsoft.com/office/drawing/2014/main" id="{B8D7F719-3384-4BB4-9855-DAE5F5D6D53C}"/>
              </a:ext>
            </a:extLst>
          </p:cNvPr>
          <p:cNvPicPr/>
          <p:nvPr/>
        </p:nvPicPr>
        <p:blipFill>
          <a:blip r:embed="rId2"/>
          <a:srcRect l="28737" t="10324" r="27076"/>
          <a:stretch>
            <a:fillRect/>
          </a:stretch>
        </p:blipFill>
        <p:spPr>
          <a:xfrm>
            <a:off x="2418591" y="0"/>
            <a:ext cx="6659148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3702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3.png">
            <a:extLst>
              <a:ext uri="{FF2B5EF4-FFF2-40B4-BE49-F238E27FC236}">
                <a16:creationId xmlns:a16="http://schemas.microsoft.com/office/drawing/2014/main" id="{8005AD5F-9928-4371-8A3C-E115FFDC40C8}"/>
              </a:ext>
            </a:extLst>
          </p:cNvPr>
          <p:cNvPicPr/>
          <p:nvPr/>
        </p:nvPicPr>
        <p:blipFill>
          <a:blip r:embed="rId2"/>
          <a:srcRect l="9800" t="12979" r="9634" b="383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9927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>
            <a:extLst>
              <a:ext uri="{FF2B5EF4-FFF2-40B4-BE49-F238E27FC236}">
                <a16:creationId xmlns:a16="http://schemas.microsoft.com/office/drawing/2014/main" id="{588D38AB-09F9-4FDF-96AC-65CEC3E01B9D}"/>
              </a:ext>
            </a:extLst>
          </p:cNvPr>
          <p:cNvPicPr/>
          <p:nvPr/>
        </p:nvPicPr>
        <p:blipFill>
          <a:blip r:embed="rId2"/>
          <a:srcRect l="10299" t="14454" r="10132" b="2359"/>
          <a:stretch>
            <a:fillRect/>
          </a:stretch>
        </p:blipFill>
        <p:spPr>
          <a:xfrm>
            <a:off x="213926" y="121561"/>
            <a:ext cx="11764148" cy="6614877"/>
          </a:xfrm>
          <a:prstGeom prst="rect">
            <a:avLst/>
          </a:prstGeom>
          <a:ln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C4A8CA4-D37E-4D7B-BA1F-8308130DE589}"/>
              </a:ext>
            </a:extLst>
          </p:cNvPr>
          <p:cNvSpPr txBox="1"/>
          <p:nvPr/>
        </p:nvSpPr>
        <p:spPr>
          <a:xfrm>
            <a:off x="9157253" y="622852"/>
            <a:ext cx="2332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</a:rPr>
              <a:t>Servidor</a:t>
            </a:r>
          </a:p>
        </p:txBody>
      </p:sp>
    </p:spTree>
    <p:extLst>
      <p:ext uri="{BB962C8B-B14F-4D97-AF65-F5344CB8AC3E}">
        <p14:creationId xmlns:p14="http://schemas.microsoft.com/office/powerpoint/2010/main" val="142319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9.png">
            <a:extLst>
              <a:ext uri="{FF2B5EF4-FFF2-40B4-BE49-F238E27FC236}">
                <a16:creationId xmlns:a16="http://schemas.microsoft.com/office/drawing/2014/main" id="{E62AC7AE-EAFB-4485-B706-6957D6445FAA}"/>
              </a:ext>
            </a:extLst>
          </p:cNvPr>
          <p:cNvPicPr/>
          <p:nvPr/>
        </p:nvPicPr>
        <p:blipFill>
          <a:blip r:embed="rId2"/>
          <a:srcRect l="10132" t="11799" r="12126" b="412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6327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4.png">
            <a:extLst>
              <a:ext uri="{FF2B5EF4-FFF2-40B4-BE49-F238E27FC236}">
                <a16:creationId xmlns:a16="http://schemas.microsoft.com/office/drawing/2014/main" id="{D056176F-EDDD-42BC-86CD-9F3192F6345E}"/>
              </a:ext>
            </a:extLst>
          </p:cNvPr>
          <p:cNvPicPr/>
          <p:nvPr/>
        </p:nvPicPr>
        <p:blipFill>
          <a:blip r:embed="rId2"/>
          <a:srcRect l="9634" t="12684" r="124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462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333E880-45A7-4CD6-B1E1-AC8642B20CF6}"/>
              </a:ext>
            </a:extLst>
          </p:cNvPr>
          <p:cNvSpPr txBox="1"/>
          <p:nvPr/>
        </p:nvSpPr>
        <p:spPr>
          <a:xfrm>
            <a:off x="3823252" y="3044279"/>
            <a:ext cx="4545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Plano de Trabalho</a:t>
            </a:r>
          </a:p>
        </p:txBody>
      </p:sp>
    </p:spTree>
    <p:extLst>
      <p:ext uri="{BB962C8B-B14F-4D97-AF65-F5344CB8AC3E}">
        <p14:creationId xmlns:p14="http://schemas.microsoft.com/office/powerpoint/2010/main" val="357075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1.png">
            <a:extLst>
              <a:ext uri="{FF2B5EF4-FFF2-40B4-BE49-F238E27FC236}">
                <a16:creationId xmlns:a16="http://schemas.microsoft.com/office/drawing/2014/main" id="{289DCB2E-1B25-4C3D-BFD1-550AFC6EEB5A}"/>
              </a:ext>
            </a:extLst>
          </p:cNvPr>
          <p:cNvPicPr/>
          <p:nvPr/>
        </p:nvPicPr>
        <p:blipFill>
          <a:blip r:embed="rId2"/>
          <a:srcRect t="168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2650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0.png">
            <a:extLst>
              <a:ext uri="{FF2B5EF4-FFF2-40B4-BE49-F238E27FC236}">
                <a16:creationId xmlns:a16="http://schemas.microsoft.com/office/drawing/2014/main" id="{A0FB61EE-4888-417D-93E2-6DCE45E426CC}"/>
              </a:ext>
            </a:extLst>
          </p:cNvPr>
          <p:cNvPicPr/>
          <p:nvPr/>
        </p:nvPicPr>
        <p:blipFill>
          <a:blip r:embed="rId2"/>
          <a:srcRect l="4817" t="14749" r="6312"/>
          <a:stretch>
            <a:fillRect/>
          </a:stretch>
        </p:blipFill>
        <p:spPr>
          <a:xfrm>
            <a:off x="251791" y="0"/>
            <a:ext cx="11688417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5033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6.png">
            <a:extLst>
              <a:ext uri="{FF2B5EF4-FFF2-40B4-BE49-F238E27FC236}">
                <a16:creationId xmlns:a16="http://schemas.microsoft.com/office/drawing/2014/main" id="{E8816234-A9B4-489A-A304-FC69D0D6ECA3}"/>
              </a:ext>
            </a:extLst>
          </p:cNvPr>
          <p:cNvPicPr/>
          <p:nvPr/>
        </p:nvPicPr>
        <p:blipFill>
          <a:blip r:embed="rId2"/>
          <a:srcRect l="6642" t="19639" r="7896"/>
          <a:stretch>
            <a:fillRect/>
          </a:stretch>
        </p:blipFill>
        <p:spPr>
          <a:xfrm>
            <a:off x="768626" y="0"/>
            <a:ext cx="10654748" cy="5353878"/>
          </a:xfrm>
          <a:prstGeom prst="rect">
            <a:avLst/>
          </a:prstGeom>
          <a:ln/>
        </p:spPr>
      </p:pic>
      <p:pic>
        <p:nvPicPr>
          <p:cNvPr id="3" name="image48.png">
            <a:extLst>
              <a:ext uri="{FF2B5EF4-FFF2-40B4-BE49-F238E27FC236}">
                <a16:creationId xmlns:a16="http://schemas.microsoft.com/office/drawing/2014/main" id="{330ECE71-99ED-496B-B2CC-DAD5287F065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348995" y="5632174"/>
            <a:ext cx="2074379" cy="67731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2907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3.png">
            <a:extLst>
              <a:ext uri="{FF2B5EF4-FFF2-40B4-BE49-F238E27FC236}">
                <a16:creationId xmlns:a16="http://schemas.microsoft.com/office/drawing/2014/main" id="{05AF3369-C1BD-475A-A118-CB26B3C43A82}"/>
              </a:ext>
            </a:extLst>
          </p:cNvPr>
          <p:cNvPicPr/>
          <p:nvPr/>
        </p:nvPicPr>
        <p:blipFill>
          <a:blip r:embed="rId2"/>
          <a:srcRect t="12094" b="27433"/>
          <a:stretch>
            <a:fillRect/>
          </a:stretch>
        </p:blipFill>
        <p:spPr>
          <a:xfrm>
            <a:off x="518160" y="305972"/>
            <a:ext cx="11155680" cy="6246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158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7.png">
            <a:extLst>
              <a:ext uri="{FF2B5EF4-FFF2-40B4-BE49-F238E27FC236}">
                <a16:creationId xmlns:a16="http://schemas.microsoft.com/office/drawing/2014/main" id="{E0CB07AF-D151-439B-82F9-B488DF0E4B9A}"/>
              </a:ext>
            </a:extLst>
          </p:cNvPr>
          <p:cNvPicPr/>
          <p:nvPr/>
        </p:nvPicPr>
        <p:blipFill>
          <a:blip r:embed="rId2"/>
          <a:srcRect l="25083" t="135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5397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9.png">
            <a:extLst>
              <a:ext uri="{FF2B5EF4-FFF2-40B4-BE49-F238E27FC236}">
                <a16:creationId xmlns:a16="http://schemas.microsoft.com/office/drawing/2014/main" id="{741732B7-5AF1-45D2-8DD0-2A4430368EFF}"/>
              </a:ext>
            </a:extLst>
          </p:cNvPr>
          <p:cNvPicPr/>
          <p:nvPr/>
        </p:nvPicPr>
        <p:blipFill>
          <a:blip r:embed="rId2"/>
          <a:srcRect t="18584"/>
          <a:stretch>
            <a:fillRect/>
          </a:stretch>
        </p:blipFill>
        <p:spPr>
          <a:xfrm>
            <a:off x="0" y="294861"/>
            <a:ext cx="12192000" cy="626827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7398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9.png">
            <a:extLst>
              <a:ext uri="{FF2B5EF4-FFF2-40B4-BE49-F238E27FC236}">
                <a16:creationId xmlns:a16="http://schemas.microsoft.com/office/drawing/2014/main" id="{587F49A6-1F5D-4E2A-8AD1-930CA2364519}"/>
              </a:ext>
            </a:extLst>
          </p:cNvPr>
          <p:cNvPicPr/>
          <p:nvPr/>
        </p:nvPicPr>
        <p:blipFill>
          <a:blip r:embed="rId2"/>
          <a:srcRect l="32059" t="14454" r="29189" b="52162"/>
          <a:stretch>
            <a:fillRect/>
          </a:stretch>
        </p:blipFill>
        <p:spPr>
          <a:xfrm>
            <a:off x="225080" y="218661"/>
            <a:ext cx="5711894" cy="3518452"/>
          </a:xfrm>
          <a:prstGeom prst="rect">
            <a:avLst/>
          </a:prstGeom>
          <a:ln/>
        </p:spPr>
      </p:pic>
      <p:pic>
        <p:nvPicPr>
          <p:cNvPr id="3" name="image53.png">
            <a:extLst>
              <a:ext uri="{FF2B5EF4-FFF2-40B4-BE49-F238E27FC236}">
                <a16:creationId xmlns:a16="http://schemas.microsoft.com/office/drawing/2014/main" id="{9AA609DC-5FBC-46FB-A9DB-5D06CC699ED4}"/>
              </a:ext>
            </a:extLst>
          </p:cNvPr>
          <p:cNvPicPr/>
          <p:nvPr/>
        </p:nvPicPr>
        <p:blipFill>
          <a:blip r:embed="rId3"/>
          <a:srcRect l="30897" t="13864" r="28405" b="42182"/>
          <a:stretch>
            <a:fillRect/>
          </a:stretch>
        </p:blipFill>
        <p:spPr>
          <a:xfrm>
            <a:off x="5881104" y="2719387"/>
            <a:ext cx="6085816" cy="39199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5190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5.png">
            <a:extLst>
              <a:ext uri="{FF2B5EF4-FFF2-40B4-BE49-F238E27FC236}">
                <a16:creationId xmlns:a16="http://schemas.microsoft.com/office/drawing/2014/main" id="{A1699948-ADB8-43D1-8255-E210DA2F2F0D}"/>
              </a:ext>
            </a:extLst>
          </p:cNvPr>
          <p:cNvPicPr/>
          <p:nvPr/>
        </p:nvPicPr>
        <p:blipFill>
          <a:blip r:embed="rId2"/>
          <a:srcRect l="25504" t="13935" r="2723"/>
          <a:stretch>
            <a:fillRect/>
          </a:stretch>
        </p:blipFill>
        <p:spPr>
          <a:xfrm>
            <a:off x="-1" y="0"/>
            <a:ext cx="12027877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453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80ABB9-1FA1-480D-8C9A-D98071AC5BEA}"/>
              </a:ext>
            </a:extLst>
          </p:cNvPr>
          <p:cNvSpPr txBox="1"/>
          <p:nvPr/>
        </p:nvSpPr>
        <p:spPr>
          <a:xfrm>
            <a:off x="4862732" y="3044279"/>
            <a:ext cx="2466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Avaliação</a:t>
            </a:r>
          </a:p>
        </p:txBody>
      </p:sp>
    </p:spTree>
    <p:extLst>
      <p:ext uri="{BB962C8B-B14F-4D97-AF65-F5344CB8AC3E}">
        <p14:creationId xmlns:p14="http://schemas.microsoft.com/office/powerpoint/2010/main" val="290748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0.png">
            <a:extLst>
              <a:ext uri="{FF2B5EF4-FFF2-40B4-BE49-F238E27FC236}">
                <a16:creationId xmlns:a16="http://schemas.microsoft.com/office/drawing/2014/main" id="{C8E94740-FB43-48FF-99AA-08FAF62FDEC8}"/>
              </a:ext>
            </a:extLst>
          </p:cNvPr>
          <p:cNvPicPr/>
          <p:nvPr/>
        </p:nvPicPr>
        <p:blipFill>
          <a:blip r:embed="rId2"/>
          <a:srcRect l="6146" t="12389" r="6146"/>
          <a:stretch>
            <a:fillRect/>
          </a:stretch>
        </p:blipFill>
        <p:spPr>
          <a:xfrm>
            <a:off x="0" y="-1"/>
            <a:ext cx="12192000" cy="699164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95133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8.png">
            <a:extLst>
              <a:ext uri="{FF2B5EF4-FFF2-40B4-BE49-F238E27FC236}">
                <a16:creationId xmlns:a16="http://schemas.microsoft.com/office/drawing/2014/main" id="{BF9FDED3-D9CA-4533-9947-63D444C20976}"/>
              </a:ext>
            </a:extLst>
          </p:cNvPr>
          <p:cNvPicPr/>
          <p:nvPr/>
        </p:nvPicPr>
        <p:blipFill>
          <a:blip r:embed="rId2"/>
          <a:srcRect l="30564" t="13274" r="28239" b="48672"/>
          <a:stretch>
            <a:fillRect/>
          </a:stretch>
        </p:blipFill>
        <p:spPr>
          <a:xfrm>
            <a:off x="3423724" y="1464139"/>
            <a:ext cx="6705014" cy="38956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2435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4.png">
            <a:extLst>
              <a:ext uri="{FF2B5EF4-FFF2-40B4-BE49-F238E27FC236}">
                <a16:creationId xmlns:a16="http://schemas.microsoft.com/office/drawing/2014/main" id="{47E06B75-E799-47A3-A29C-57EFB56B5841}"/>
              </a:ext>
            </a:extLst>
          </p:cNvPr>
          <p:cNvPicPr/>
          <p:nvPr/>
        </p:nvPicPr>
        <p:blipFill>
          <a:blip r:embed="rId2"/>
          <a:srcRect l="5481" t="14454" r="78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4355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9.png">
            <a:extLst>
              <a:ext uri="{FF2B5EF4-FFF2-40B4-BE49-F238E27FC236}">
                <a16:creationId xmlns:a16="http://schemas.microsoft.com/office/drawing/2014/main" id="{5566C503-0BFD-4FAC-8C18-2E244CAC6984}"/>
              </a:ext>
            </a:extLst>
          </p:cNvPr>
          <p:cNvPicPr/>
          <p:nvPr/>
        </p:nvPicPr>
        <p:blipFill>
          <a:blip r:embed="rId2"/>
          <a:srcRect l="1162" t="11799" r="3322" b="28318"/>
          <a:stretch>
            <a:fillRect/>
          </a:stretch>
        </p:blipFill>
        <p:spPr>
          <a:xfrm>
            <a:off x="397565" y="606287"/>
            <a:ext cx="11396870" cy="56454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1152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4.png">
            <a:extLst>
              <a:ext uri="{FF2B5EF4-FFF2-40B4-BE49-F238E27FC236}">
                <a16:creationId xmlns:a16="http://schemas.microsoft.com/office/drawing/2014/main" id="{9788DC36-D350-4B83-8EDD-3799BDE545AC}"/>
              </a:ext>
            </a:extLst>
          </p:cNvPr>
          <p:cNvPicPr/>
          <p:nvPr/>
        </p:nvPicPr>
        <p:blipFill>
          <a:blip r:embed="rId2"/>
          <a:srcRect t="34513" b="8259"/>
          <a:stretch>
            <a:fillRect/>
          </a:stretch>
        </p:blipFill>
        <p:spPr>
          <a:xfrm>
            <a:off x="46382" y="718930"/>
            <a:ext cx="12099235" cy="542013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1786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.png">
            <a:extLst>
              <a:ext uri="{FF2B5EF4-FFF2-40B4-BE49-F238E27FC236}">
                <a16:creationId xmlns:a16="http://schemas.microsoft.com/office/drawing/2014/main" id="{EDFEEF5A-50DA-414D-9679-A35A51E8F9E5}"/>
              </a:ext>
            </a:extLst>
          </p:cNvPr>
          <p:cNvPicPr/>
          <p:nvPr/>
        </p:nvPicPr>
        <p:blipFill>
          <a:blip r:embed="rId2"/>
          <a:srcRect t="12094" b="28613"/>
          <a:stretch>
            <a:fillRect/>
          </a:stretch>
        </p:blipFill>
        <p:spPr>
          <a:xfrm>
            <a:off x="365125" y="402199"/>
            <a:ext cx="11578346" cy="632215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7763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9.png">
            <a:extLst>
              <a:ext uri="{FF2B5EF4-FFF2-40B4-BE49-F238E27FC236}">
                <a16:creationId xmlns:a16="http://schemas.microsoft.com/office/drawing/2014/main" id="{E7D901CB-E63C-41C6-A10B-7138326E90C0}"/>
              </a:ext>
            </a:extLst>
          </p:cNvPr>
          <p:cNvPicPr/>
          <p:nvPr/>
        </p:nvPicPr>
        <p:blipFill>
          <a:blip r:embed="rId2"/>
          <a:srcRect l="11960" t="33628" r="10797" b="5014"/>
          <a:stretch>
            <a:fillRect/>
          </a:stretch>
        </p:blipFill>
        <p:spPr>
          <a:xfrm>
            <a:off x="0" y="-1"/>
            <a:ext cx="11971606" cy="685800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2968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C9819-6D32-4739-8A5C-88829610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26" y="2766218"/>
            <a:ext cx="7682948" cy="1325563"/>
          </a:xfrm>
        </p:spPr>
        <p:txBody>
          <a:bodyPr/>
          <a:lstStyle/>
          <a:p>
            <a:r>
              <a:rPr lang="pt-BR" b="1" dirty="0"/>
              <a:t>Execução do Programa de Gestão</a:t>
            </a:r>
          </a:p>
        </p:txBody>
      </p:sp>
    </p:spTree>
    <p:extLst>
      <p:ext uri="{BB962C8B-B14F-4D97-AF65-F5344CB8AC3E}">
        <p14:creationId xmlns:p14="http://schemas.microsoft.com/office/powerpoint/2010/main" val="410486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8.png">
            <a:extLst>
              <a:ext uri="{FF2B5EF4-FFF2-40B4-BE49-F238E27FC236}">
                <a16:creationId xmlns:a16="http://schemas.microsoft.com/office/drawing/2014/main" id="{208F0859-0A45-484A-81B3-88117B3D4C74}"/>
              </a:ext>
            </a:extLst>
          </p:cNvPr>
          <p:cNvPicPr/>
          <p:nvPr/>
        </p:nvPicPr>
        <p:blipFill>
          <a:blip r:embed="rId2"/>
          <a:srcRect t="32448" b="21828"/>
          <a:stretch>
            <a:fillRect/>
          </a:stretch>
        </p:blipFill>
        <p:spPr>
          <a:xfrm>
            <a:off x="0" y="1285461"/>
            <a:ext cx="12192000" cy="471777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8170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2.png">
            <a:extLst>
              <a:ext uri="{FF2B5EF4-FFF2-40B4-BE49-F238E27FC236}">
                <a16:creationId xmlns:a16="http://schemas.microsoft.com/office/drawing/2014/main" id="{F9DA5E67-F094-4FAA-BD0D-29CD1BE7D649}"/>
              </a:ext>
            </a:extLst>
          </p:cNvPr>
          <p:cNvPicPr/>
          <p:nvPr/>
        </p:nvPicPr>
        <p:blipFill>
          <a:blip r:embed="rId2"/>
          <a:srcRect l="10299" t="27138" r="6644" b="20058"/>
          <a:stretch>
            <a:fillRect/>
          </a:stretch>
        </p:blipFill>
        <p:spPr>
          <a:xfrm>
            <a:off x="0" y="1311447"/>
            <a:ext cx="12192000" cy="42351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49835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</Words>
  <Application>Microsoft Macintosh PowerPoint</Application>
  <PresentationFormat>Widescreen</PresentationFormat>
  <Paragraphs>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Execução do Programa de Gestão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Pojo</dc:creator>
  <cp:lastModifiedBy>Marcelo M Barbosa</cp:lastModifiedBy>
  <cp:revision>11</cp:revision>
  <dcterms:created xsi:type="dcterms:W3CDTF">2020-09-15T13:04:16Z</dcterms:created>
  <dcterms:modified xsi:type="dcterms:W3CDTF">2020-09-29T14:16:20Z</dcterms:modified>
</cp:coreProperties>
</file>