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B427E-9488-4562-81E5-274D0A5FB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8E0F3B-D095-4556-A859-3FE414B8F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A7B34D-7746-466D-BE7B-6B79B566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D65A7F-4BFA-4E5A-9604-EB092269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95E6B2-F8C7-469B-8A79-6A43FFF5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14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DEF97-8E3D-497D-807A-7FF81A9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63CA7B-712F-4544-8AE3-E7C20D9B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50AC24-F5AE-4725-8F69-F65D8519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C4F786-5F8D-458D-88F4-8729D741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A55CBE-1FDD-434F-B174-A812261D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3E1755-21D7-471C-B068-F3915A4BC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00E892-A8DD-48DB-AAE8-EF0B24596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39E40-AD67-4136-BE02-7D5A6CED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E4C3B2-1D1F-4649-89F3-610A7DAE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A16414-585F-4988-BBB5-4165EC8C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46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AA9F3-25AF-40B0-BF0F-AE66CFE2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FE67F-FECF-4180-9726-F5548814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B32B6-6120-4038-924A-38860D2C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6367B3-981C-486C-8554-23119D68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012645-94DB-430F-87E3-315EDE7C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7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B78CA-9F16-430E-9E85-2BF1E32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D30730-809C-49D1-B818-EC94F50F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5123A-66FA-4AE4-A35D-56821C01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D7D8B-D983-4D63-BDDA-A018B6F7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D8C8C2-08E5-4D31-82F5-7DF894AA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01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EE5ED-5E00-45EE-ACC5-7286E542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EA75D6-03E7-4F55-BEDB-07B5A9116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C4B9CA-3281-432C-B168-624609E3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5EDBCE-38C3-45BD-B25C-731A5ECE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8FE544-A5A9-4D61-B1D6-42E4AE3E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D78DE3-A1D8-4F6A-81E1-E0D6DA94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F1D63-A6FA-49EB-A284-7909733F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8C85C4-A057-4B41-B83D-83D9541A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ABA5F-F5D7-43E0-89D6-D958083B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952B70-4C2B-4A49-8E35-54EEF90C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59BD0D-7B9A-4018-AEC6-71159B32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8D8654-C3F2-4331-967C-6AFBD1C5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359AD8-2CB0-469A-BB42-554A5FCF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CD70B8-58DB-4AE4-B78D-06AC3EEA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75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3AB83-61D5-413C-9C4F-D6A89428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4F4A7F-C78B-4AED-9D27-16776312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F21DD2-593E-4177-BA7C-35DE77E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2DA39C-6A3C-42AE-BB63-167BA0C2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34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B6EA96C-FBA8-4C13-A4B0-70384494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F23769-C76D-4618-A260-19EE0429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177CEA-29A7-4A45-8188-E3D704B0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2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E8A6F-923C-4149-8CBF-F63F4F0A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C5763-9827-415A-8506-CF0C7AFD8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ED0962-C02D-4BBD-B092-8B4EC1D7D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2332EB-9698-43F4-B009-CCF72CDD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AD276-B88F-43B8-989E-1A2673D2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4FA861-FA82-45D8-89F9-19FEDE7C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C7656-FFA9-40A3-9C7F-CC33E825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CD3582-1DEB-471F-B1BA-A572435DF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083CB2-E36A-4DAF-980A-F219C3F6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335EB0-1CBC-4430-A2F5-5E98CD0B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A128A5-2488-43B1-A165-46D0D2CF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837429-99A7-4D5B-8612-9E4C12C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2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B4F438-56BA-4E47-AC5D-48D6069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657C6-B00F-441D-9775-B3E4622B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542A2-969A-4269-8854-AC6B7D1B2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0839-2F3C-48BC-A851-652D43A81505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03978E-A976-4090-B2CE-C3CDD79B5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50EC6-4ECD-4AD7-8758-B0C3C696D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CFA5-1211-4945-9295-8F28CBCEC2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8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CB51A8-AADC-4926-8EE7-3FB2B2FC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50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2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1DE4273-7995-4485-B04D-07A43DFD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5" y="1298589"/>
            <a:ext cx="11877750" cy="38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0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D450CAA-3732-45A7-81AF-FD4279E1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2" y="1547152"/>
            <a:ext cx="11425656" cy="40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0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30C07CB-6A4D-4ACE-B89F-09A59C68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" y="1323352"/>
            <a:ext cx="11902345" cy="42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2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3B2AF0D-9608-416A-A108-2028D208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" y="341141"/>
            <a:ext cx="12189448" cy="61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8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0BD713B-C9D9-4FD0-B28F-88E2B240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717"/>
            <a:ext cx="12213727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8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2EBDAA2-3975-4A73-898B-24629BAB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" y="759656"/>
            <a:ext cx="12093971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6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9045537-3750-4DC6-9E42-DC957F3E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034"/>
            <a:ext cx="12195000" cy="45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3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2D79F56-85E0-4EE5-BF00-159A1DD9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0"/>
            <a:ext cx="10030265" cy="67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5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81AF445-C1E5-47FE-857B-B229E85D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70" y="157272"/>
            <a:ext cx="8208059" cy="66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2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8AD5C0C-130C-4D34-AB76-5DC71176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932"/>
            <a:ext cx="12199477" cy="46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8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83AD309-E425-487B-A76E-2AEE0AEC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67874D0-2DDF-44FE-A06D-8DBA7AFE757D}"/>
              </a:ext>
            </a:extLst>
          </p:cNvPr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0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1DFC950-7312-46AB-A4C6-84EC1B11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6" y="200025"/>
            <a:ext cx="11823307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1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6580BB7-FB4E-4923-BC2A-FB815929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37"/>
            <a:ext cx="12198018" cy="50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2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C947A74-491A-4460-9F37-CC81E3C9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0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222728B-4001-48C8-8054-81DD6B40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1892033"/>
            <a:ext cx="12103951" cy="22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A51ABF9-6E94-40AE-9003-93013677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538"/>
            <a:ext cx="12129721" cy="37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9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94A147C-7FAE-44A1-BB6B-1D6753D7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9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6D82E4E-3AE2-4A4C-8F57-8F267C73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2448" cy="472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1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59809FF-59EA-4E3F-AE41-8C43C0B5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7215" cy="61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80DBF98-F51A-493A-8623-4AED28E1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" y="1649437"/>
            <a:ext cx="12173829" cy="3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F572399-2563-4C86-B258-396DC837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5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0AB0531-3F70-4E3A-A15D-2E922F23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" y="410821"/>
            <a:ext cx="11285874" cy="55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0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2F4333A-0B78-4DD8-A537-43AC6C965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98" y="169650"/>
            <a:ext cx="9277204" cy="65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4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2BDDC54-6848-4DFD-86EE-38C44E14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4" y="953672"/>
            <a:ext cx="11641775" cy="49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5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0</Words>
  <Application>Microsoft Macintosh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Pojo</dc:creator>
  <cp:lastModifiedBy>Marcelo M Barbosa</cp:lastModifiedBy>
  <cp:revision>11</cp:revision>
  <dcterms:created xsi:type="dcterms:W3CDTF">2020-09-15T13:04:16Z</dcterms:created>
  <dcterms:modified xsi:type="dcterms:W3CDTF">2020-09-29T14:17:47Z</dcterms:modified>
</cp:coreProperties>
</file>