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0" r:id="rId5"/>
    <p:sldId id="297" r:id="rId6"/>
    <p:sldId id="302" r:id="rId7"/>
    <p:sldId id="310" r:id="rId8"/>
    <p:sldId id="311" r:id="rId9"/>
    <p:sldId id="312" r:id="rId10"/>
    <p:sldId id="313" r:id="rId11"/>
    <p:sldId id="314" r:id="rId12"/>
    <p:sldId id="267" r:id="rId13"/>
    <p:sldId id="31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266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10" pos="5019" userDrawn="1">
          <p15:clr>
            <a:srgbClr val="A4A3A4"/>
          </p15:clr>
        </p15:guide>
        <p15:guide id="11" pos="6199" userDrawn="1">
          <p15:clr>
            <a:srgbClr val="A4A3A4"/>
          </p15:clr>
        </p15:guide>
        <p15:guide id="14" pos="1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82"/>
    <a:srgbClr val="B5D359"/>
    <a:srgbClr val="E8E857"/>
    <a:srgbClr val="009EDA"/>
    <a:srgbClr val="0786E3"/>
    <a:srgbClr val="FED402"/>
    <a:srgbClr val="FAA61A"/>
    <a:srgbClr val="00BBCE"/>
    <a:srgbClr val="8EBE3F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B1ACF-3571-4EC9-BCE1-343FF94B737E}" v="4" dt="2026-04-02T06:10:1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247" autoAdjust="0"/>
  </p:normalViewPr>
  <p:slideViewPr>
    <p:cSldViewPr snapToGrid="0" showGuides="1">
      <p:cViewPr>
        <p:scale>
          <a:sx n="100" d="100"/>
          <a:sy n="100" d="100"/>
        </p:scale>
        <p:origin x="132" y="318"/>
      </p:cViewPr>
      <p:guideLst>
        <p:guide orient="horz" pos="391"/>
        <p:guide pos="302"/>
        <p:guide pos="7378"/>
        <p:guide orient="horz" pos="4020"/>
        <p:guide pos="2661"/>
        <p:guide pos="3840"/>
        <p:guide pos="5019"/>
        <p:guide pos="6199"/>
        <p:guide pos="1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D45E-EC1E-4146-B192-827C4EBDD264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52831-7527-49B0-B241-7F7F688DF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1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50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8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A435E-BABB-341A-7A8D-21DC56C7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BA3047-9BA0-5BE4-C641-BB811DEBE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023313-90AD-2386-B0DD-41775177D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092A95-B740-94A0-EC80-50FCFCE3D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78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71337-3952-9987-4A79-ADA05E13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793FB5-8409-8B34-837A-32FC32B01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5BBF5B-910E-ACF4-E77D-ED75673B1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D917F5-818D-DE3B-727C-8B3B069E5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25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09C1-5D4C-A6B7-72AD-1F16A408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3B9D89-599D-E3D2-B566-F62D75351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1E3499-24FE-B0A5-DC0C-C84A0856E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D05008-7BB4-4F9E-0340-554E6B2E7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70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A17B-504B-CD9D-815E-2C5084CB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5591A1-9A0F-E2F6-9826-5376C9CA4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1AF541-9A6D-3C0A-3333-FD6D2FD31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57D6F5-5BF7-94AC-16C3-ADB4EFF50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24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A38EB-250C-4A4A-EB83-12DB494C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91661D-1DE9-EE65-8984-03586152A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09B7D7-985B-6CF4-F66E-7AC7CFB9A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B96048-D9F4-C5DA-29E8-0529029B3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3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18ECB-66C6-7401-7ABD-9725958A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90A84A-5EEA-6BB6-C1DA-A0E47DFB7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A03008-7D9B-6B8F-DC2D-6B04C5392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A36D31-B6A1-93A0-CFD5-23D94AD91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2831-7527-49B0-B241-7F7F688DF4F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5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79981-BC60-1A76-0F1D-BE9099CAE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2DF11E-505B-02EA-17BD-C4CFF5F20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64BBA-0381-2547-3594-359FD4E8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F6A84-9AF8-4D14-7039-9A4F3C0E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BE666-A057-BC50-A5E1-BACE4F46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8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71B70-BD63-80B0-A56C-AD4DF382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FE260F-35A7-4700-833B-C14199BA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939D9-81DF-C7E4-AB3C-82AA885B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34E28-7397-B2E3-30A8-2FE9212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D79BA-7DC8-DEF1-732E-2C7DE255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84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BB1EA9-83A4-40AB-D85D-B5E9A5ED4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57A0BE-A215-04D1-AB4A-0F169FB8B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FD986-9913-570E-B772-3752AC8D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30ED89-3172-6239-3121-6070C764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2764E5-1149-52B1-5E7F-BEFA1FB5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0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F4A40-9BEC-7BCD-2BAD-34CD0C1B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D90DA7-8376-85EB-8747-A5FDEF9A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AA207-B9F5-329E-B4E6-B2F26183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A8888-3812-AA6D-86B6-FAD89893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6441E7-FDA3-69E9-7C01-1F82750E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03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FF241-2B54-2A00-B9D6-539FE617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5A63A3-F3E5-A2F8-5110-FDC82D37F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1BCCF-2CF6-4816-2C15-FA417B83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94F38-53E2-5933-FA75-8233007B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29403-789D-F635-EE87-72C9B799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2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2E37-A709-EC57-E2EA-0EBDF753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4B3B0-8696-1D68-B65D-FE7DD1D97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2A6072-440B-F336-8348-ACA47C5B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20337B-0E71-5DA1-3DB1-F56B26EE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DD0037-6E28-4337-922E-113508AF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C6B307-2D36-3FFB-AFF0-03362444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5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EFA57-581B-8B84-51BE-291A43A1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B9D2B8-15B2-E9FC-C667-3D2982B9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B05DF9-0FA4-43A2-28CD-3536C28F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CB2267-64E1-6365-9BCE-E4F168CC6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81709A-2328-CE13-5CA0-1293B10CE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883717-4998-A51E-B984-82413442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5242CD-29FA-A702-4F47-0F5362F8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39B14A-D1B7-16D6-253E-5D8C5598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30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5E992-75A8-0C22-C2E5-EC040003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E2834A-022D-3889-42D0-7CE482E2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06A132-A7F3-65F3-24A2-22E46CFF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DA187A-EA57-3759-CEA7-C0996A5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5938B4-7708-42F8-F66E-FD01A3B9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4C587D-AE0E-BAE4-5D05-D22E9CE1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3E927A-6A15-D03A-2D1F-E5B672A8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ACE49-7933-5BDF-66B6-9D6ADAAB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7E428-401F-F58F-F638-1F6206E6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52A17A-9BA0-161E-35BF-112E0FBA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7DCE37-4676-8C9E-AB4D-C2786154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3998DB-686B-6450-56E7-8A19182E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D09A69-33F7-5FE5-1BE6-2AD16F95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5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205C9-CEC6-766C-F789-B462E7BC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435BA8-7B27-FB46-C145-2FEEAB7FC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38DE4D-BD99-AB1F-AB68-1677521B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73FE72-871C-3112-7F64-D44CFE29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E2F845-4D13-C706-B441-7F1D7060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F0F878-FCD8-DD5A-2CCC-CADF64B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6A8240-828F-00C3-2669-BEA8BB3E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FD40FF-F254-8994-E878-91049162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2D4C9C-0A4C-ABE7-08C2-4DE3179D5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6312B-E4BE-46E7-963C-8116E15378C6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1B9CF8-A5BE-FF3E-D109-B9D8BAD44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9229F-3C11-23F7-B578-8F4D91333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6CC0F-BAE5-4119-8AD9-FB2B3FD4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beaver.io/downloa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posando para foto em fundo azul&#10;&#10;O conteúdo gerado por IA pode estar incorreto.">
            <a:extLst>
              <a:ext uri="{FF2B5EF4-FFF2-40B4-BE49-F238E27FC236}">
                <a16:creationId xmlns:a16="http://schemas.microsoft.com/office/drawing/2014/main" id="{4B4E36DC-1594-27ED-0FD8-7C78D98B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53C5998-B0F3-C337-1E45-B473C4057AD7}"/>
              </a:ext>
            </a:extLst>
          </p:cNvPr>
          <p:cNvSpPr txBox="1"/>
          <p:nvPr/>
        </p:nvSpPr>
        <p:spPr>
          <a:xfrm>
            <a:off x="388238" y="790701"/>
            <a:ext cx="7070103" cy="316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4800" b="1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Configuração de acesso para DENODO</a:t>
            </a:r>
          </a:p>
          <a:p>
            <a:r>
              <a:rPr lang="pt-BR" sz="2600" b="1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Passos para conexão e consumo dos dados no denodo</a:t>
            </a:r>
          </a:p>
          <a:p>
            <a:pPr>
              <a:spcBef>
                <a:spcPts val="4000"/>
              </a:spcBef>
            </a:pPr>
            <a:endParaRPr lang="pt-BR" sz="2800" b="1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D63251C1-12BD-ABC5-92A7-8A11081359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001" y="5679640"/>
            <a:ext cx="993817" cy="7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D16C-5672-5C98-9988-33EE0115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Mão segurando celular com tela azul&#10;&#10;O conteúdo gerado por IA pode estar incorreto.">
            <a:extLst>
              <a:ext uri="{FF2B5EF4-FFF2-40B4-BE49-F238E27FC236}">
                <a16:creationId xmlns:a16="http://schemas.microsoft.com/office/drawing/2014/main" id="{CDEFEC4D-1AC2-C274-CC56-57FE5EA36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object 20">
            <a:extLst>
              <a:ext uri="{FF2B5EF4-FFF2-40B4-BE49-F238E27FC236}">
                <a16:creationId xmlns:a16="http://schemas.microsoft.com/office/drawing/2014/main" id="{A025C0B9-048D-2D1C-D4C9-FAA7E4428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569" y="703117"/>
            <a:ext cx="6765602" cy="730297"/>
          </a:xfrm>
          <a:prstGeom prst="rect">
            <a:avLst/>
          </a:prstGeom>
        </p:spPr>
        <p:txBody>
          <a:bodyPr vert="horz" wrap="square" lIns="0" tIns="10002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5200" b="1" spc="-5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Obrigado.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305807C-B3BC-BE0F-3BE6-077F2DF46C0F}"/>
              </a:ext>
            </a:extLst>
          </p:cNvPr>
          <p:cNvGrpSpPr/>
          <p:nvPr/>
        </p:nvGrpSpPr>
        <p:grpSpPr>
          <a:xfrm>
            <a:off x="541569" y="4725811"/>
            <a:ext cx="2308471" cy="1655939"/>
            <a:chOff x="541569" y="4725811"/>
            <a:chExt cx="2308471" cy="1655939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348AE85-D23C-9585-4573-BF43AE5DC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9" y="4725812"/>
              <a:ext cx="250038" cy="250038"/>
            </a:xfrm>
            <a:prstGeom prst="rect">
              <a:avLst/>
            </a:prstGeom>
            <a:noFill/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2CF54A1-6F1F-4B76-9B56-34E743688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9" y="5077287"/>
              <a:ext cx="250038" cy="25003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1F0B497-EBD3-27A4-6E55-BD7BAC1F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9" y="5428762"/>
              <a:ext cx="250038" cy="250038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2AC257F-8153-2875-7056-AFCDDC1A4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9" y="5780237"/>
              <a:ext cx="250038" cy="25003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C280B61-8190-75CB-95AE-E5425C5BA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9" y="6131712"/>
              <a:ext cx="250038" cy="250038"/>
            </a:xfrm>
            <a:prstGeom prst="rect">
              <a:avLst/>
            </a:prstGeom>
          </p:spPr>
        </p:pic>
        <p:sp>
          <p:nvSpPr>
            <p:cNvPr id="12" name="object 21">
              <a:extLst>
                <a:ext uri="{FF2B5EF4-FFF2-40B4-BE49-F238E27FC236}">
                  <a16:creationId xmlns:a16="http://schemas.microsoft.com/office/drawing/2014/main" id="{E80A7145-2D68-C02C-0B71-15C9247B6C74}"/>
                </a:ext>
              </a:extLst>
            </p:cNvPr>
            <p:cNvSpPr txBox="1"/>
            <p:nvPr/>
          </p:nvSpPr>
          <p:spPr>
            <a:xfrm>
              <a:off x="884479" y="4725811"/>
              <a:ext cx="1528771" cy="241894"/>
            </a:xfrm>
            <a:prstGeom prst="rect">
              <a:avLst/>
            </a:prstGeom>
          </p:spPr>
          <p:txBody>
            <a:bodyPr vert="horz" wrap="square" lIns="0" tIns="56675" rIns="0" bIns="0" rtlCol="0" anchor="t">
              <a:spAutoFit/>
            </a:bodyPr>
            <a:lstStyle/>
            <a:p>
              <a:pPr marL="9525">
                <a:spcBef>
                  <a:spcPts val="446"/>
                </a:spcBef>
                <a:tabLst>
                  <a:tab pos="1301115" algn="l"/>
                </a:tabLst>
              </a:pPr>
              <a:r>
                <a:rPr sz="1200" spc="23" dirty="0" err="1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dataprev</a:t>
              </a:r>
              <a:r>
                <a:rPr lang="pt-BR" sz="1200" spc="23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tecnologia</a:t>
              </a:r>
              <a:endParaRPr sz="1200" spc="23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E0C61199-426E-7BB0-5FE0-ADA84DB3C8AA}"/>
                </a:ext>
              </a:extLst>
            </p:cNvPr>
            <p:cNvSpPr txBox="1"/>
            <p:nvPr/>
          </p:nvSpPr>
          <p:spPr>
            <a:xfrm>
              <a:off x="884479" y="5029594"/>
              <a:ext cx="1528771" cy="241894"/>
            </a:xfrm>
            <a:prstGeom prst="rect">
              <a:avLst/>
            </a:prstGeom>
          </p:spPr>
          <p:txBody>
            <a:bodyPr vert="horz" wrap="square" lIns="0" tIns="56675" rIns="0" bIns="0" rtlCol="0" anchor="t">
              <a:spAutoFit/>
            </a:bodyPr>
            <a:lstStyle/>
            <a:p>
              <a:pPr marL="9525">
                <a:spcBef>
                  <a:spcPts val="446"/>
                </a:spcBef>
                <a:tabLst>
                  <a:tab pos="1301115" algn="l"/>
                </a:tabLst>
              </a:pPr>
              <a:r>
                <a:rPr sz="1200" spc="23" dirty="0" err="1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dataprev</a:t>
              </a:r>
              <a:endParaRPr sz="1200" spc="23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D7ED6F6F-EFC3-1556-FAD4-FB72FB837326}"/>
                </a:ext>
              </a:extLst>
            </p:cNvPr>
            <p:cNvSpPr txBox="1"/>
            <p:nvPr/>
          </p:nvSpPr>
          <p:spPr>
            <a:xfrm>
              <a:off x="884478" y="5385869"/>
              <a:ext cx="1965562" cy="241894"/>
            </a:xfrm>
            <a:prstGeom prst="rect">
              <a:avLst/>
            </a:prstGeom>
          </p:spPr>
          <p:txBody>
            <a:bodyPr vert="horz" wrap="square" lIns="0" tIns="56675" rIns="0" bIns="0" rtlCol="0" anchor="t">
              <a:spAutoFit/>
            </a:bodyPr>
            <a:lstStyle/>
            <a:p>
              <a:pPr marL="9525">
                <a:spcBef>
                  <a:spcPts val="446"/>
                </a:spcBef>
                <a:tabLst>
                  <a:tab pos="1301115" algn="l"/>
                </a:tabLst>
              </a:pPr>
              <a:r>
                <a:rPr lang="pt-BR" sz="1200" spc="23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d</a:t>
              </a:r>
              <a:r>
                <a:rPr sz="1200" spc="23" dirty="0" err="1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ataprev</a:t>
              </a:r>
              <a:r>
                <a:rPr lang="pt-BR" sz="1200" spc="23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-tecnologia</a:t>
              </a:r>
              <a:endParaRPr sz="1200" spc="23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5920C85B-B597-489A-749D-C70E07F9ACEA}"/>
                </a:ext>
              </a:extLst>
            </p:cNvPr>
            <p:cNvSpPr txBox="1"/>
            <p:nvPr/>
          </p:nvSpPr>
          <p:spPr>
            <a:xfrm>
              <a:off x="884479" y="6081992"/>
              <a:ext cx="1528771" cy="241894"/>
            </a:xfrm>
            <a:prstGeom prst="rect">
              <a:avLst/>
            </a:prstGeom>
          </p:spPr>
          <p:txBody>
            <a:bodyPr vert="horz" wrap="square" lIns="0" tIns="56675" rIns="0" bIns="0" rtlCol="0" anchor="t">
              <a:spAutoFit/>
            </a:bodyPr>
            <a:lstStyle/>
            <a:p>
              <a:pPr marL="9525">
                <a:spcBef>
                  <a:spcPts val="446"/>
                </a:spcBef>
                <a:tabLst>
                  <a:tab pos="1301115" algn="l"/>
                </a:tabLst>
              </a:pPr>
              <a:r>
                <a:rPr sz="1200" spc="23" dirty="0" err="1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dataprev</a:t>
              </a:r>
              <a:r>
                <a:rPr lang="pt-BR" sz="1200" spc="23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tecnologia</a:t>
              </a:r>
              <a:endParaRPr sz="1200" spc="23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1441DE6E-C6A9-BA1B-B54C-76DE05B7BAA7}"/>
                </a:ext>
              </a:extLst>
            </p:cNvPr>
            <p:cNvSpPr txBox="1"/>
            <p:nvPr/>
          </p:nvSpPr>
          <p:spPr>
            <a:xfrm>
              <a:off x="884479" y="5750799"/>
              <a:ext cx="1528771" cy="241894"/>
            </a:xfrm>
            <a:prstGeom prst="rect">
              <a:avLst/>
            </a:prstGeom>
          </p:spPr>
          <p:txBody>
            <a:bodyPr vert="horz" wrap="square" lIns="0" tIns="56675" rIns="0" bIns="0" rtlCol="0" anchor="t">
              <a:spAutoFit/>
            </a:bodyPr>
            <a:lstStyle/>
            <a:p>
              <a:pPr marL="9525">
                <a:spcBef>
                  <a:spcPts val="446"/>
                </a:spcBef>
                <a:tabLst>
                  <a:tab pos="1301115" algn="l"/>
                </a:tabLst>
              </a:pPr>
              <a:r>
                <a:rPr sz="1200" spc="23" dirty="0" err="1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dataprev</a:t>
              </a:r>
              <a:endParaRPr lang="pt-BR" sz="1200" spc="23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E37E4544-96E4-327F-206F-750AAE1FA6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4897" y="2591455"/>
            <a:ext cx="2245264" cy="7698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52BBFF1-0843-B32D-AF7B-8A88F5716612}"/>
              </a:ext>
            </a:extLst>
          </p:cNvPr>
          <p:cNvGrpSpPr/>
          <p:nvPr/>
        </p:nvGrpSpPr>
        <p:grpSpPr>
          <a:xfrm>
            <a:off x="-1801129" y="19523"/>
            <a:ext cx="1629680" cy="1118123"/>
            <a:chOff x="-3563809" y="1353209"/>
            <a:chExt cx="1629680" cy="1118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722E4ECA-5625-773A-9039-04207B1B9DF9}"/>
                </a:ext>
              </a:extLst>
            </p:cNvPr>
            <p:cNvSpPr/>
            <p:nvPr/>
          </p:nvSpPr>
          <p:spPr>
            <a:xfrm>
              <a:off x="-2448748" y="1831072"/>
              <a:ext cx="514619" cy="640260"/>
            </a:xfrm>
            <a:custGeom>
              <a:avLst/>
              <a:gdLst>
                <a:gd name="connsiteX0" fmla="*/ 0 w 1105185"/>
                <a:gd name="connsiteY0" fmla="*/ 0 h 1301210"/>
                <a:gd name="connsiteX1" fmla="*/ 1105186 w 1105185"/>
                <a:gd name="connsiteY1" fmla="*/ 0 h 1301210"/>
                <a:gd name="connsiteX2" fmla="*/ 1105186 w 1105185"/>
                <a:gd name="connsiteY2" fmla="*/ 1301210 h 1301210"/>
                <a:gd name="connsiteX3" fmla="*/ 0 w 1105185"/>
                <a:gd name="connsiteY3" fmla="*/ 1301210 h 130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1301210">
                  <a:moveTo>
                    <a:pt x="0" y="0"/>
                  </a:moveTo>
                  <a:lnTo>
                    <a:pt x="1105186" y="0"/>
                  </a:lnTo>
                  <a:lnTo>
                    <a:pt x="1105186" y="1301210"/>
                  </a:lnTo>
                  <a:lnTo>
                    <a:pt x="0" y="13012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A4327545-EE2E-1FF2-E27E-E704B33AB31E}"/>
                </a:ext>
              </a:extLst>
            </p:cNvPr>
            <p:cNvSpPr/>
            <p:nvPr/>
          </p:nvSpPr>
          <p:spPr>
            <a:xfrm>
              <a:off x="-3563809" y="1353209"/>
              <a:ext cx="171555" cy="318560"/>
            </a:xfrm>
            <a:custGeom>
              <a:avLst/>
              <a:gdLst>
                <a:gd name="connsiteX0" fmla="*/ 0 w 368427"/>
                <a:gd name="connsiteY0" fmla="*/ 0 h 647414"/>
                <a:gd name="connsiteX1" fmla="*/ 368427 w 368427"/>
                <a:gd name="connsiteY1" fmla="*/ 0 h 647414"/>
                <a:gd name="connsiteX2" fmla="*/ 368427 w 368427"/>
                <a:gd name="connsiteY2" fmla="*/ 647414 h 647414"/>
                <a:gd name="connsiteX3" fmla="*/ 0 w 368427"/>
                <a:gd name="connsiteY3" fmla="*/ 647414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647414">
                  <a:moveTo>
                    <a:pt x="0" y="0"/>
                  </a:moveTo>
                  <a:lnTo>
                    <a:pt x="368427" y="0"/>
                  </a:lnTo>
                  <a:lnTo>
                    <a:pt x="368427" y="647414"/>
                  </a:lnTo>
                  <a:lnTo>
                    <a:pt x="0" y="647414"/>
                  </a:lnTo>
                  <a:close/>
                </a:path>
              </a:pathLst>
            </a:custGeom>
            <a:solidFill>
              <a:srgbClr val="0066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30466C4-9598-27E3-31F2-EF42E8FE15C0}"/>
                </a:ext>
              </a:extLst>
            </p:cNvPr>
            <p:cNvSpPr/>
            <p:nvPr/>
          </p:nvSpPr>
          <p:spPr>
            <a:xfrm>
              <a:off x="-2877635" y="1353209"/>
              <a:ext cx="257332" cy="318560"/>
            </a:xfrm>
            <a:custGeom>
              <a:avLst/>
              <a:gdLst>
                <a:gd name="connsiteX0" fmla="*/ 552640 w 552640"/>
                <a:gd name="connsiteY0" fmla="*/ 0 h 647414"/>
                <a:gd name="connsiteX1" fmla="*/ 0 w 552640"/>
                <a:gd name="connsiteY1" fmla="*/ 0 h 647414"/>
                <a:gd name="connsiteX2" fmla="*/ 0 w 552640"/>
                <a:gd name="connsiteY2" fmla="*/ 647414 h 647414"/>
                <a:gd name="connsiteX3" fmla="*/ 552640 w 552640"/>
                <a:gd name="connsiteY3" fmla="*/ 647414 h 647414"/>
                <a:gd name="connsiteX4" fmla="*/ 552640 w 552640"/>
                <a:gd name="connsiteY4" fmla="*/ 0 h 647414"/>
                <a:gd name="connsiteX5" fmla="*/ 552640 w 552640"/>
                <a:gd name="connsiteY5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647414">
                  <a:moveTo>
                    <a:pt x="55264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552640" y="647414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76B0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88FA4E05-02A2-D375-BFBE-7C0ED300F3A8}"/>
                </a:ext>
              </a:extLst>
            </p:cNvPr>
            <p:cNvSpPr/>
            <p:nvPr/>
          </p:nvSpPr>
          <p:spPr>
            <a:xfrm>
              <a:off x="-2620303" y="1353209"/>
              <a:ext cx="171555" cy="318560"/>
            </a:xfrm>
            <a:custGeom>
              <a:avLst/>
              <a:gdLst>
                <a:gd name="connsiteX0" fmla="*/ 0 w 368427"/>
                <a:gd name="connsiteY0" fmla="*/ 0 h 647414"/>
                <a:gd name="connsiteX1" fmla="*/ 0 w 368427"/>
                <a:gd name="connsiteY1" fmla="*/ 0 h 647414"/>
                <a:gd name="connsiteX2" fmla="*/ 0 w 368427"/>
                <a:gd name="connsiteY2" fmla="*/ 647414 h 647414"/>
                <a:gd name="connsiteX3" fmla="*/ 0 w 368427"/>
                <a:gd name="connsiteY3" fmla="*/ 647414 h 647414"/>
                <a:gd name="connsiteX4" fmla="*/ 368427 w 368427"/>
                <a:gd name="connsiteY4" fmla="*/ 647414 h 647414"/>
                <a:gd name="connsiteX5" fmla="*/ 368427 w 368427"/>
                <a:gd name="connsiteY5" fmla="*/ 0 h 647414"/>
                <a:gd name="connsiteX6" fmla="*/ 0 w 368427"/>
                <a:gd name="connsiteY6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427" h="647414">
                  <a:moveTo>
                    <a:pt x="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0" y="647414"/>
                  </a:lnTo>
                  <a:lnTo>
                    <a:pt x="368427" y="647414"/>
                  </a:lnTo>
                  <a:lnTo>
                    <a:pt x="3684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0007EB3B-E0DE-B60D-D6F3-F987DBBE7869}"/>
                </a:ext>
              </a:extLst>
            </p:cNvPr>
            <p:cNvSpPr/>
            <p:nvPr/>
          </p:nvSpPr>
          <p:spPr>
            <a:xfrm>
              <a:off x="-3392254" y="1353209"/>
              <a:ext cx="514619" cy="318560"/>
            </a:xfrm>
            <a:custGeom>
              <a:avLst/>
              <a:gdLst>
                <a:gd name="connsiteX0" fmla="*/ 0 w 1105185"/>
                <a:gd name="connsiteY0" fmla="*/ 0 h 647414"/>
                <a:gd name="connsiteX1" fmla="*/ 1105186 w 1105185"/>
                <a:gd name="connsiteY1" fmla="*/ 0 h 647414"/>
                <a:gd name="connsiteX2" fmla="*/ 1105186 w 1105185"/>
                <a:gd name="connsiteY2" fmla="*/ 647414 h 647414"/>
                <a:gd name="connsiteX3" fmla="*/ 0 w 1105185"/>
                <a:gd name="connsiteY3" fmla="*/ 647414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647414">
                  <a:moveTo>
                    <a:pt x="0" y="0"/>
                  </a:moveTo>
                  <a:lnTo>
                    <a:pt x="1105186" y="0"/>
                  </a:lnTo>
                  <a:lnTo>
                    <a:pt x="1105186" y="647414"/>
                  </a:lnTo>
                  <a:lnTo>
                    <a:pt x="0" y="647414"/>
                  </a:lnTo>
                  <a:close/>
                </a:path>
              </a:pathLst>
            </a:custGeom>
            <a:solidFill>
              <a:srgbClr val="0094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568CB12B-4334-7974-CD67-9B5501E61D3F}"/>
                </a:ext>
              </a:extLst>
            </p:cNvPr>
            <p:cNvSpPr/>
            <p:nvPr/>
          </p:nvSpPr>
          <p:spPr>
            <a:xfrm>
              <a:off x="-2448748" y="1353209"/>
              <a:ext cx="514619" cy="318560"/>
            </a:xfrm>
            <a:custGeom>
              <a:avLst/>
              <a:gdLst>
                <a:gd name="connsiteX0" fmla="*/ 0 w 1105185"/>
                <a:gd name="connsiteY0" fmla="*/ 0 h 647414"/>
                <a:gd name="connsiteX1" fmla="*/ 0 w 1105185"/>
                <a:gd name="connsiteY1" fmla="*/ 0 h 647414"/>
                <a:gd name="connsiteX2" fmla="*/ 0 w 1105185"/>
                <a:gd name="connsiteY2" fmla="*/ 647414 h 647414"/>
                <a:gd name="connsiteX3" fmla="*/ 0 w 1105185"/>
                <a:gd name="connsiteY3" fmla="*/ 647414 h 647414"/>
                <a:gd name="connsiteX4" fmla="*/ 1105186 w 1105185"/>
                <a:gd name="connsiteY4" fmla="*/ 647414 h 647414"/>
                <a:gd name="connsiteX5" fmla="*/ 1105186 w 1105185"/>
                <a:gd name="connsiteY5" fmla="*/ 647414 h 647414"/>
                <a:gd name="connsiteX6" fmla="*/ 1105186 w 1105185"/>
                <a:gd name="connsiteY6" fmla="*/ 0 h 647414"/>
                <a:gd name="connsiteX7" fmla="*/ 0 w 1105185"/>
                <a:gd name="connsiteY7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5185" h="647414">
                  <a:moveTo>
                    <a:pt x="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0" y="647414"/>
                  </a:lnTo>
                  <a:lnTo>
                    <a:pt x="1105186" y="647414"/>
                  </a:lnTo>
                  <a:lnTo>
                    <a:pt x="1105186" y="647414"/>
                  </a:lnTo>
                  <a:lnTo>
                    <a:pt x="1105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AEA47896-8278-346C-F592-6325E88C7B03}"/>
                </a:ext>
              </a:extLst>
            </p:cNvPr>
            <p:cNvSpPr/>
            <p:nvPr/>
          </p:nvSpPr>
          <p:spPr>
            <a:xfrm>
              <a:off x="-3563809" y="1671769"/>
              <a:ext cx="171555" cy="159303"/>
            </a:xfrm>
            <a:custGeom>
              <a:avLst/>
              <a:gdLst>
                <a:gd name="connsiteX0" fmla="*/ 0 w 368427"/>
                <a:gd name="connsiteY0" fmla="*/ 0 h 323754"/>
                <a:gd name="connsiteX1" fmla="*/ 368427 w 368427"/>
                <a:gd name="connsiteY1" fmla="*/ 0 h 323754"/>
                <a:gd name="connsiteX2" fmla="*/ 368427 w 368427"/>
                <a:gd name="connsiteY2" fmla="*/ 323755 h 323754"/>
                <a:gd name="connsiteX3" fmla="*/ 0 w 368427"/>
                <a:gd name="connsiteY3" fmla="*/ 32375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3754">
                  <a:moveTo>
                    <a:pt x="0" y="0"/>
                  </a:moveTo>
                  <a:lnTo>
                    <a:pt x="368427" y="0"/>
                  </a:lnTo>
                  <a:lnTo>
                    <a:pt x="368427" y="323755"/>
                  </a:lnTo>
                  <a:lnTo>
                    <a:pt x="0" y="323755"/>
                  </a:lnTo>
                  <a:close/>
                </a:path>
              </a:pathLst>
            </a:custGeom>
            <a:solidFill>
              <a:srgbClr val="0074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2CAE1BB1-A7EC-4ACE-E33E-226FE22FE3BF}"/>
                </a:ext>
              </a:extLst>
            </p:cNvPr>
            <p:cNvSpPr/>
            <p:nvPr/>
          </p:nvSpPr>
          <p:spPr>
            <a:xfrm>
              <a:off x="-2877635" y="1671769"/>
              <a:ext cx="257332" cy="159303"/>
            </a:xfrm>
            <a:custGeom>
              <a:avLst/>
              <a:gdLst>
                <a:gd name="connsiteX0" fmla="*/ 552640 w 552640"/>
                <a:gd name="connsiteY0" fmla="*/ 0 h 323754"/>
                <a:gd name="connsiteX1" fmla="*/ 0 w 552640"/>
                <a:gd name="connsiteY1" fmla="*/ 0 h 323754"/>
                <a:gd name="connsiteX2" fmla="*/ 0 w 552640"/>
                <a:gd name="connsiteY2" fmla="*/ 323755 h 323754"/>
                <a:gd name="connsiteX3" fmla="*/ 552640 w 552640"/>
                <a:gd name="connsiteY3" fmla="*/ 323755 h 323754"/>
                <a:gd name="connsiteX4" fmla="*/ 552640 w 552640"/>
                <a:gd name="connsiteY4" fmla="*/ 323755 h 323754"/>
                <a:gd name="connsiteX5" fmla="*/ 552640 w 552640"/>
                <a:gd name="connsiteY5" fmla="*/ 0 h 323754"/>
                <a:gd name="connsiteX6" fmla="*/ 552640 w 552640"/>
                <a:gd name="connsiteY6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640" h="323754">
                  <a:moveTo>
                    <a:pt x="552640" y="0"/>
                  </a:moveTo>
                  <a:lnTo>
                    <a:pt x="0" y="0"/>
                  </a:lnTo>
                  <a:lnTo>
                    <a:pt x="0" y="323755"/>
                  </a:lnTo>
                  <a:lnTo>
                    <a:pt x="552640" y="323755"/>
                  </a:lnTo>
                  <a:lnTo>
                    <a:pt x="552640" y="323755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8EBE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783D839F-16C9-D8C0-11DA-1EE58300159D}"/>
                </a:ext>
              </a:extLst>
            </p:cNvPr>
            <p:cNvSpPr/>
            <p:nvPr/>
          </p:nvSpPr>
          <p:spPr>
            <a:xfrm>
              <a:off x="-2620303" y="1671769"/>
              <a:ext cx="171555" cy="159303"/>
            </a:xfrm>
            <a:custGeom>
              <a:avLst/>
              <a:gdLst>
                <a:gd name="connsiteX0" fmla="*/ 368427 w 368427"/>
                <a:gd name="connsiteY0" fmla="*/ 0 h 323754"/>
                <a:gd name="connsiteX1" fmla="*/ 0 w 368427"/>
                <a:gd name="connsiteY1" fmla="*/ 0 h 323754"/>
                <a:gd name="connsiteX2" fmla="*/ 0 w 368427"/>
                <a:gd name="connsiteY2" fmla="*/ 0 h 323754"/>
                <a:gd name="connsiteX3" fmla="*/ 0 w 368427"/>
                <a:gd name="connsiteY3" fmla="*/ 323755 h 323754"/>
                <a:gd name="connsiteX4" fmla="*/ 0 w 368427"/>
                <a:gd name="connsiteY4" fmla="*/ 323755 h 323754"/>
                <a:gd name="connsiteX5" fmla="*/ 368427 w 368427"/>
                <a:gd name="connsiteY5" fmla="*/ 323755 h 323754"/>
                <a:gd name="connsiteX6" fmla="*/ 368427 w 368427"/>
                <a:gd name="connsiteY6" fmla="*/ 0 h 323754"/>
                <a:gd name="connsiteX7" fmla="*/ 368427 w 368427"/>
                <a:gd name="connsiteY7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3754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3755"/>
                  </a:lnTo>
                  <a:lnTo>
                    <a:pt x="0" y="323755"/>
                  </a:lnTo>
                  <a:lnTo>
                    <a:pt x="368427" y="323755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EB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905FF838-B38A-70B3-69DA-251653D7DF53}"/>
                </a:ext>
              </a:extLst>
            </p:cNvPr>
            <p:cNvSpPr/>
            <p:nvPr/>
          </p:nvSpPr>
          <p:spPr>
            <a:xfrm>
              <a:off x="-3392254" y="1671769"/>
              <a:ext cx="514619" cy="159303"/>
            </a:xfrm>
            <a:custGeom>
              <a:avLst/>
              <a:gdLst>
                <a:gd name="connsiteX0" fmla="*/ 0 w 1105185"/>
                <a:gd name="connsiteY0" fmla="*/ 0 h 323754"/>
                <a:gd name="connsiteX1" fmla="*/ 1105186 w 1105185"/>
                <a:gd name="connsiteY1" fmla="*/ 0 h 323754"/>
                <a:gd name="connsiteX2" fmla="*/ 1105186 w 1105185"/>
                <a:gd name="connsiteY2" fmla="*/ 323755 h 323754"/>
                <a:gd name="connsiteX3" fmla="*/ 0 w 1105185"/>
                <a:gd name="connsiteY3" fmla="*/ 32375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3754">
                  <a:moveTo>
                    <a:pt x="0" y="0"/>
                  </a:moveTo>
                  <a:lnTo>
                    <a:pt x="1105186" y="0"/>
                  </a:lnTo>
                  <a:lnTo>
                    <a:pt x="1105186" y="323755"/>
                  </a:lnTo>
                  <a:lnTo>
                    <a:pt x="0" y="323755"/>
                  </a:lnTo>
                  <a:close/>
                </a:path>
              </a:pathLst>
            </a:custGeom>
            <a:solidFill>
              <a:srgbClr val="00A9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1DBF3E4F-AE90-A449-DBED-1AD74657B6BC}"/>
                </a:ext>
              </a:extLst>
            </p:cNvPr>
            <p:cNvSpPr/>
            <p:nvPr/>
          </p:nvSpPr>
          <p:spPr>
            <a:xfrm>
              <a:off x="-2448748" y="1671769"/>
              <a:ext cx="514619" cy="159303"/>
            </a:xfrm>
            <a:custGeom>
              <a:avLst/>
              <a:gdLst>
                <a:gd name="connsiteX0" fmla="*/ 0 w 1105185"/>
                <a:gd name="connsiteY0" fmla="*/ 0 h 323754"/>
                <a:gd name="connsiteX1" fmla="*/ 0 w 1105185"/>
                <a:gd name="connsiteY1" fmla="*/ 0 h 323754"/>
                <a:gd name="connsiteX2" fmla="*/ 0 w 1105185"/>
                <a:gd name="connsiteY2" fmla="*/ 323755 h 323754"/>
                <a:gd name="connsiteX3" fmla="*/ 0 w 1105185"/>
                <a:gd name="connsiteY3" fmla="*/ 323755 h 323754"/>
                <a:gd name="connsiteX4" fmla="*/ 1105186 w 1105185"/>
                <a:gd name="connsiteY4" fmla="*/ 323755 h 323754"/>
                <a:gd name="connsiteX5" fmla="*/ 1105186 w 1105185"/>
                <a:gd name="connsiteY5" fmla="*/ 323755 h 323754"/>
                <a:gd name="connsiteX6" fmla="*/ 1105186 w 1105185"/>
                <a:gd name="connsiteY6" fmla="*/ 0 h 323754"/>
                <a:gd name="connsiteX7" fmla="*/ 0 w 1105185"/>
                <a:gd name="connsiteY7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5185" h="323754">
                  <a:moveTo>
                    <a:pt x="0" y="0"/>
                  </a:moveTo>
                  <a:lnTo>
                    <a:pt x="0" y="0"/>
                  </a:lnTo>
                  <a:lnTo>
                    <a:pt x="0" y="323755"/>
                  </a:lnTo>
                  <a:lnTo>
                    <a:pt x="0" y="323755"/>
                  </a:lnTo>
                  <a:lnTo>
                    <a:pt x="1105186" y="323755"/>
                  </a:lnTo>
                  <a:lnTo>
                    <a:pt x="1105186" y="323755"/>
                  </a:lnTo>
                  <a:lnTo>
                    <a:pt x="1105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5A5DE6FB-28E4-3738-D1D9-52903930E64D}"/>
                </a:ext>
              </a:extLst>
            </p:cNvPr>
            <p:cNvSpPr/>
            <p:nvPr/>
          </p:nvSpPr>
          <p:spPr>
            <a:xfrm>
              <a:off x="-3563809" y="2149398"/>
              <a:ext cx="171555" cy="160100"/>
            </a:xfrm>
            <a:custGeom>
              <a:avLst/>
              <a:gdLst>
                <a:gd name="connsiteX0" fmla="*/ 0 w 368427"/>
                <a:gd name="connsiteY0" fmla="*/ 0 h 325373"/>
                <a:gd name="connsiteX1" fmla="*/ 368427 w 368427"/>
                <a:gd name="connsiteY1" fmla="*/ 0 h 325373"/>
                <a:gd name="connsiteX2" fmla="*/ 368427 w 368427"/>
                <a:gd name="connsiteY2" fmla="*/ 325374 h 325373"/>
                <a:gd name="connsiteX3" fmla="*/ 0 w 368427"/>
                <a:gd name="connsiteY3" fmla="*/ 325374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5373">
                  <a:moveTo>
                    <a:pt x="0" y="0"/>
                  </a:moveTo>
                  <a:lnTo>
                    <a:pt x="368427" y="0"/>
                  </a:lnTo>
                  <a:lnTo>
                    <a:pt x="368427" y="325374"/>
                  </a:lnTo>
                  <a:lnTo>
                    <a:pt x="0" y="325374"/>
                  </a:lnTo>
                  <a:close/>
                </a:path>
              </a:pathLst>
            </a:custGeom>
            <a:solidFill>
              <a:srgbClr val="009E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AE87C900-CCE4-F763-EE16-888B9A66502D}"/>
                </a:ext>
              </a:extLst>
            </p:cNvPr>
            <p:cNvSpPr/>
            <p:nvPr/>
          </p:nvSpPr>
          <p:spPr>
            <a:xfrm>
              <a:off x="-2877635" y="2149398"/>
              <a:ext cx="257332" cy="160100"/>
            </a:xfrm>
            <a:custGeom>
              <a:avLst/>
              <a:gdLst>
                <a:gd name="connsiteX0" fmla="*/ 552640 w 552640"/>
                <a:gd name="connsiteY0" fmla="*/ 0 h 325373"/>
                <a:gd name="connsiteX1" fmla="*/ 0 w 552640"/>
                <a:gd name="connsiteY1" fmla="*/ 0 h 325373"/>
                <a:gd name="connsiteX2" fmla="*/ 0 w 552640"/>
                <a:gd name="connsiteY2" fmla="*/ 325374 h 325373"/>
                <a:gd name="connsiteX3" fmla="*/ 552640 w 552640"/>
                <a:gd name="connsiteY3" fmla="*/ 325374 h 325373"/>
                <a:gd name="connsiteX4" fmla="*/ 552640 w 552640"/>
                <a:gd name="connsiteY4" fmla="*/ 0 h 325373"/>
                <a:gd name="connsiteX5" fmla="*/ 552640 w 552640"/>
                <a:gd name="connsiteY5" fmla="*/ 0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325373">
                  <a:moveTo>
                    <a:pt x="55264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552640" y="325374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C6D9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20757947-9B88-CA68-5085-0B8C5AAA0ABD}"/>
                </a:ext>
              </a:extLst>
            </p:cNvPr>
            <p:cNvSpPr/>
            <p:nvPr/>
          </p:nvSpPr>
          <p:spPr>
            <a:xfrm>
              <a:off x="-2620303" y="2149398"/>
              <a:ext cx="171555" cy="160100"/>
            </a:xfrm>
            <a:custGeom>
              <a:avLst/>
              <a:gdLst>
                <a:gd name="connsiteX0" fmla="*/ 368427 w 368427"/>
                <a:gd name="connsiteY0" fmla="*/ 0 h 325373"/>
                <a:gd name="connsiteX1" fmla="*/ 0 w 368427"/>
                <a:gd name="connsiteY1" fmla="*/ 0 h 325373"/>
                <a:gd name="connsiteX2" fmla="*/ 0 w 368427"/>
                <a:gd name="connsiteY2" fmla="*/ 0 h 325373"/>
                <a:gd name="connsiteX3" fmla="*/ 0 w 368427"/>
                <a:gd name="connsiteY3" fmla="*/ 325374 h 325373"/>
                <a:gd name="connsiteX4" fmla="*/ 0 w 368427"/>
                <a:gd name="connsiteY4" fmla="*/ 325374 h 325373"/>
                <a:gd name="connsiteX5" fmla="*/ 368427 w 368427"/>
                <a:gd name="connsiteY5" fmla="*/ 325374 h 325373"/>
                <a:gd name="connsiteX6" fmla="*/ 368427 w 368427"/>
                <a:gd name="connsiteY6" fmla="*/ 0 h 325373"/>
                <a:gd name="connsiteX7" fmla="*/ 368427 w 368427"/>
                <a:gd name="connsiteY7" fmla="*/ 0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5373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5374"/>
                  </a:lnTo>
                  <a:lnTo>
                    <a:pt x="0" y="325374"/>
                  </a:lnTo>
                  <a:lnTo>
                    <a:pt x="368427" y="325374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FDE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A06391EC-7712-10EA-2423-4889B7DE3DF1}"/>
                </a:ext>
              </a:extLst>
            </p:cNvPr>
            <p:cNvSpPr/>
            <p:nvPr/>
          </p:nvSpPr>
          <p:spPr>
            <a:xfrm>
              <a:off x="-3392254" y="2149398"/>
              <a:ext cx="514619" cy="160100"/>
            </a:xfrm>
            <a:custGeom>
              <a:avLst/>
              <a:gdLst>
                <a:gd name="connsiteX0" fmla="*/ 0 w 1105185"/>
                <a:gd name="connsiteY0" fmla="*/ 0 h 325373"/>
                <a:gd name="connsiteX1" fmla="*/ 1105186 w 1105185"/>
                <a:gd name="connsiteY1" fmla="*/ 0 h 325373"/>
                <a:gd name="connsiteX2" fmla="*/ 1105186 w 1105185"/>
                <a:gd name="connsiteY2" fmla="*/ 325374 h 325373"/>
                <a:gd name="connsiteX3" fmla="*/ 0 w 1105185"/>
                <a:gd name="connsiteY3" fmla="*/ 325374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5373">
                  <a:moveTo>
                    <a:pt x="0" y="0"/>
                  </a:moveTo>
                  <a:lnTo>
                    <a:pt x="1105186" y="0"/>
                  </a:lnTo>
                  <a:lnTo>
                    <a:pt x="1105186" y="325374"/>
                  </a:lnTo>
                  <a:lnTo>
                    <a:pt x="0" y="325374"/>
                  </a:lnTo>
                  <a:close/>
                </a:path>
              </a:pathLst>
            </a:custGeom>
            <a:solidFill>
              <a:srgbClr val="4DC5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22C803C4-95DA-A2B5-B774-584CF92FC366}"/>
                </a:ext>
              </a:extLst>
            </p:cNvPr>
            <p:cNvSpPr/>
            <p:nvPr/>
          </p:nvSpPr>
          <p:spPr>
            <a:xfrm>
              <a:off x="-3563809" y="2309498"/>
              <a:ext cx="171555" cy="161834"/>
            </a:xfrm>
            <a:custGeom>
              <a:avLst/>
              <a:gdLst>
                <a:gd name="connsiteX0" fmla="*/ 0 w 368427"/>
                <a:gd name="connsiteY0" fmla="*/ 0 h 328898"/>
                <a:gd name="connsiteX1" fmla="*/ 368427 w 368427"/>
                <a:gd name="connsiteY1" fmla="*/ 0 h 328898"/>
                <a:gd name="connsiteX2" fmla="*/ 368427 w 368427"/>
                <a:gd name="connsiteY2" fmla="*/ 328898 h 328898"/>
                <a:gd name="connsiteX3" fmla="*/ 0 w 368427"/>
                <a:gd name="connsiteY3" fmla="*/ 328898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8898">
                  <a:moveTo>
                    <a:pt x="0" y="0"/>
                  </a:moveTo>
                  <a:lnTo>
                    <a:pt x="368427" y="0"/>
                  </a:lnTo>
                  <a:lnTo>
                    <a:pt x="368427" y="328898"/>
                  </a:lnTo>
                  <a:lnTo>
                    <a:pt x="0" y="328898"/>
                  </a:lnTo>
                  <a:close/>
                </a:path>
              </a:pathLst>
            </a:custGeom>
            <a:solidFill>
              <a:srgbClr val="5CB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B93D3069-7DF4-FD2C-E559-D7D1BA464265}"/>
                </a:ext>
              </a:extLst>
            </p:cNvPr>
            <p:cNvSpPr/>
            <p:nvPr/>
          </p:nvSpPr>
          <p:spPr>
            <a:xfrm>
              <a:off x="-2877635" y="2309497"/>
              <a:ext cx="257332" cy="161834"/>
            </a:xfrm>
            <a:custGeom>
              <a:avLst/>
              <a:gdLst>
                <a:gd name="connsiteX0" fmla="*/ 552640 w 552640"/>
                <a:gd name="connsiteY0" fmla="*/ 0 h 328898"/>
                <a:gd name="connsiteX1" fmla="*/ 0 w 552640"/>
                <a:gd name="connsiteY1" fmla="*/ 0 h 328898"/>
                <a:gd name="connsiteX2" fmla="*/ 0 w 552640"/>
                <a:gd name="connsiteY2" fmla="*/ 328898 h 328898"/>
                <a:gd name="connsiteX3" fmla="*/ 552640 w 552640"/>
                <a:gd name="connsiteY3" fmla="*/ 328898 h 328898"/>
                <a:gd name="connsiteX4" fmla="*/ 552640 w 552640"/>
                <a:gd name="connsiteY4" fmla="*/ 0 h 328898"/>
                <a:gd name="connsiteX5" fmla="*/ 552640 w 552640"/>
                <a:gd name="connsiteY5" fmla="*/ 0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328898">
                  <a:moveTo>
                    <a:pt x="552640" y="0"/>
                  </a:moveTo>
                  <a:lnTo>
                    <a:pt x="0" y="0"/>
                  </a:lnTo>
                  <a:lnTo>
                    <a:pt x="0" y="328898"/>
                  </a:lnTo>
                  <a:lnTo>
                    <a:pt x="552640" y="328898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E8E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FB140C17-29CE-FC95-737B-9833EA36A6D7}"/>
                </a:ext>
              </a:extLst>
            </p:cNvPr>
            <p:cNvSpPr/>
            <p:nvPr/>
          </p:nvSpPr>
          <p:spPr>
            <a:xfrm>
              <a:off x="-2620303" y="2309497"/>
              <a:ext cx="171555" cy="161834"/>
            </a:xfrm>
            <a:custGeom>
              <a:avLst/>
              <a:gdLst>
                <a:gd name="connsiteX0" fmla="*/ 368427 w 368427"/>
                <a:gd name="connsiteY0" fmla="*/ 0 h 328898"/>
                <a:gd name="connsiteX1" fmla="*/ 0 w 368427"/>
                <a:gd name="connsiteY1" fmla="*/ 0 h 328898"/>
                <a:gd name="connsiteX2" fmla="*/ 0 w 368427"/>
                <a:gd name="connsiteY2" fmla="*/ 0 h 328898"/>
                <a:gd name="connsiteX3" fmla="*/ 0 w 368427"/>
                <a:gd name="connsiteY3" fmla="*/ 328898 h 328898"/>
                <a:gd name="connsiteX4" fmla="*/ 0 w 368427"/>
                <a:gd name="connsiteY4" fmla="*/ 328898 h 328898"/>
                <a:gd name="connsiteX5" fmla="*/ 368427 w 368427"/>
                <a:gd name="connsiteY5" fmla="*/ 328898 h 328898"/>
                <a:gd name="connsiteX6" fmla="*/ 368427 w 368427"/>
                <a:gd name="connsiteY6" fmla="*/ 0 h 328898"/>
                <a:gd name="connsiteX7" fmla="*/ 368427 w 368427"/>
                <a:gd name="connsiteY7" fmla="*/ 0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8898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8898"/>
                  </a:lnTo>
                  <a:lnTo>
                    <a:pt x="0" y="328898"/>
                  </a:lnTo>
                  <a:lnTo>
                    <a:pt x="368427" y="328898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FEA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422DE25A-1A3E-0986-14DE-DE65E1FFE3B5}"/>
                </a:ext>
              </a:extLst>
            </p:cNvPr>
            <p:cNvSpPr/>
            <p:nvPr/>
          </p:nvSpPr>
          <p:spPr>
            <a:xfrm>
              <a:off x="-3392254" y="2309498"/>
              <a:ext cx="514619" cy="161834"/>
            </a:xfrm>
            <a:custGeom>
              <a:avLst/>
              <a:gdLst>
                <a:gd name="connsiteX0" fmla="*/ 0 w 1105185"/>
                <a:gd name="connsiteY0" fmla="*/ 0 h 328898"/>
                <a:gd name="connsiteX1" fmla="*/ 1105186 w 1105185"/>
                <a:gd name="connsiteY1" fmla="*/ 0 h 328898"/>
                <a:gd name="connsiteX2" fmla="*/ 1105186 w 1105185"/>
                <a:gd name="connsiteY2" fmla="*/ 328898 h 328898"/>
                <a:gd name="connsiteX3" fmla="*/ 0 w 1105185"/>
                <a:gd name="connsiteY3" fmla="*/ 328898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8898">
                  <a:moveTo>
                    <a:pt x="0" y="0"/>
                  </a:moveTo>
                  <a:lnTo>
                    <a:pt x="1105186" y="0"/>
                  </a:lnTo>
                  <a:lnTo>
                    <a:pt x="1105186" y="328898"/>
                  </a:lnTo>
                  <a:lnTo>
                    <a:pt x="0" y="328898"/>
                  </a:lnTo>
                  <a:close/>
                </a:path>
              </a:pathLst>
            </a:custGeom>
            <a:solidFill>
              <a:srgbClr val="8AD4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4CDFC1EB-87AF-2694-3A6B-A20D9F5DE273}"/>
                </a:ext>
              </a:extLst>
            </p:cNvPr>
            <p:cNvSpPr/>
            <p:nvPr/>
          </p:nvSpPr>
          <p:spPr>
            <a:xfrm>
              <a:off x="-3563809" y="1831072"/>
              <a:ext cx="171555" cy="318372"/>
            </a:xfrm>
            <a:custGeom>
              <a:avLst/>
              <a:gdLst>
                <a:gd name="connsiteX0" fmla="*/ 0 w 368427"/>
                <a:gd name="connsiteY0" fmla="*/ 0 h 647033"/>
                <a:gd name="connsiteX1" fmla="*/ 368427 w 368427"/>
                <a:gd name="connsiteY1" fmla="*/ 0 h 647033"/>
                <a:gd name="connsiteX2" fmla="*/ 368427 w 368427"/>
                <a:gd name="connsiteY2" fmla="*/ 647033 h 647033"/>
                <a:gd name="connsiteX3" fmla="*/ 0 w 368427"/>
                <a:gd name="connsiteY3" fmla="*/ 647033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647033">
                  <a:moveTo>
                    <a:pt x="0" y="0"/>
                  </a:moveTo>
                  <a:lnTo>
                    <a:pt x="368427" y="0"/>
                  </a:lnTo>
                  <a:lnTo>
                    <a:pt x="368427" y="647033"/>
                  </a:lnTo>
                  <a:lnTo>
                    <a:pt x="0" y="647033"/>
                  </a:lnTo>
                  <a:close/>
                </a:path>
              </a:pathLst>
            </a:custGeom>
            <a:solidFill>
              <a:srgbClr val="0086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1EFE8239-208C-1293-B467-221367F57E8E}"/>
                </a:ext>
              </a:extLst>
            </p:cNvPr>
            <p:cNvSpPr/>
            <p:nvPr/>
          </p:nvSpPr>
          <p:spPr>
            <a:xfrm>
              <a:off x="-2877635" y="1831072"/>
              <a:ext cx="257332" cy="318326"/>
            </a:xfrm>
            <a:custGeom>
              <a:avLst/>
              <a:gdLst>
                <a:gd name="connsiteX0" fmla="*/ 552640 w 552640"/>
                <a:gd name="connsiteY0" fmla="*/ 0 h 646938"/>
                <a:gd name="connsiteX1" fmla="*/ 0 w 552640"/>
                <a:gd name="connsiteY1" fmla="*/ 0 h 646938"/>
                <a:gd name="connsiteX2" fmla="*/ 0 w 552640"/>
                <a:gd name="connsiteY2" fmla="*/ 646938 h 646938"/>
                <a:gd name="connsiteX3" fmla="*/ 552640 w 552640"/>
                <a:gd name="connsiteY3" fmla="*/ 646938 h 646938"/>
                <a:gd name="connsiteX4" fmla="*/ 552640 w 552640"/>
                <a:gd name="connsiteY4" fmla="*/ 646938 h 646938"/>
                <a:gd name="connsiteX5" fmla="*/ 552640 w 552640"/>
                <a:gd name="connsiteY5" fmla="*/ 0 h 6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646938">
                  <a:moveTo>
                    <a:pt x="552640" y="0"/>
                  </a:moveTo>
                  <a:lnTo>
                    <a:pt x="0" y="0"/>
                  </a:lnTo>
                  <a:lnTo>
                    <a:pt x="0" y="646938"/>
                  </a:lnTo>
                  <a:lnTo>
                    <a:pt x="552640" y="646938"/>
                  </a:lnTo>
                  <a:lnTo>
                    <a:pt x="552640" y="646938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A5CE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E74673C0-9988-DA5B-2226-5E059196A7F9}"/>
                </a:ext>
              </a:extLst>
            </p:cNvPr>
            <p:cNvSpPr/>
            <p:nvPr/>
          </p:nvSpPr>
          <p:spPr>
            <a:xfrm>
              <a:off x="-2620303" y="1831072"/>
              <a:ext cx="171555" cy="318326"/>
            </a:xfrm>
            <a:custGeom>
              <a:avLst/>
              <a:gdLst>
                <a:gd name="connsiteX0" fmla="*/ 368427 w 368427"/>
                <a:gd name="connsiteY0" fmla="*/ 0 h 646938"/>
                <a:gd name="connsiteX1" fmla="*/ 0 w 368427"/>
                <a:gd name="connsiteY1" fmla="*/ 0 h 646938"/>
                <a:gd name="connsiteX2" fmla="*/ 0 w 368427"/>
                <a:gd name="connsiteY2" fmla="*/ 0 h 646938"/>
                <a:gd name="connsiteX3" fmla="*/ 0 w 368427"/>
                <a:gd name="connsiteY3" fmla="*/ 646938 h 646938"/>
                <a:gd name="connsiteX4" fmla="*/ 0 w 368427"/>
                <a:gd name="connsiteY4" fmla="*/ 646938 h 646938"/>
                <a:gd name="connsiteX5" fmla="*/ 368427 w 368427"/>
                <a:gd name="connsiteY5" fmla="*/ 646938 h 646938"/>
                <a:gd name="connsiteX6" fmla="*/ 368427 w 368427"/>
                <a:gd name="connsiteY6" fmla="*/ 0 h 646938"/>
                <a:gd name="connsiteX7" fmla="*/ 368427 w 368427"/>
                <a:gd name="connsiteY7" fmla="*/ 0 h 6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646938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46938"/>
                  </a:lnTo>
                  <a:lnTo>
                    <a:pt x="0" y="646938"/>
                  </a:lnTo>
                  <a:lnTo>
                    <a:pt x="368427" y="646938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ED4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35A78788-43B4-405C-EB5B-3A469374FB07}"/>
                </a:ext>
              </a:extLst>
            </p:cNvPr>
            <p:cNvSpPr/>
            <p:nvPr/>
          </p:nvSpPr>
          <p:spPr>
            <a:xfrm>
              <a:off x="-3392254" y="1831072"/>
              <a:ext cx="514619" cy="318372"/>
            </a:xfrm>
            <a:custGeom>
              <a:avLst/>
              <a:gdLst>
                <a:gd name="connsiteX0" fmla="*/ 0 w 1105185"/>
                <a:gd name="connsiteY0" fmla="*/ 0 h 647033"/>
                <a:gd name="connsiteX1" fmla="*/ 1105186 w 1105185"/>
                <a:gd name="connsiteY1" fmla="*/ 0 h 647033"/>
                <a:gd name="connsiteX2" fmla="*/ 1105186 w 1105185"/>
                <a:gd name="connsiteY2" fmla="*/ 647033 h 647033"/>
                <a:gd name="connsiteX3" fmla="*/ 0 w 1105185"/>
                <a:gd name="connsiteY3" fmla="*/ 647033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647033">
                  <a:moveTo>
                    <a:pt x="0" y="0"/>
                  </a:moveTo>
                  <a:lnTo>
                    <a:pt x="1105186" y="0"/>
                  </a:lnTo>
                  <a:lnTo>
                    <a:pt x="1105186" y="647033"/>
                  </a:lnTo>
                  <a:lnTo>
                    <a:pt x="0" y="647033"/>
                  </a:lnTo>
                  <a:close/>
                </a:path>
              </a:pathLst>
            </a:custGeom>
            <a:solidFill>
              <a:srgbClr val="00B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EC7A632-6822-3532-98A3-6918A569F9B9}"/>
              </a:ext>
            </a:extLst>
          </p:cNvPr>
          <p:cNvGrpSpPr/>
          <p:nvPr/>
        </p:nvGrpSpPr>
        <p:grpSpPr>
          <a:xfrm>
            <a:off x="-1818949" y="1299244"/>
            <a:ext cx="1629681" cy="1118076"/>
            <a:chOff x="-1801130" y="1353209"/>
            <a:chExt cx="1629681" cy="1118076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90B80125-D8D7-9192-76CA-54A42F140FCC}"/>
                </a:ext>
              </a:extLst>
            </p:cNvPr>
            <p:cNvSpPr/>
            <p:nvPr/>
          </p:nvSpPr>
          <p:spPr>
            <a:xfrm>
              <a:off x="-1801130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D8D81A"/>
                </a:gs>
                <a:gs pos="100000">
                  <a:srgbClr val="B2D235"/>
                </a:gs>
              </a:gsLst>
              <a:lin ang="466816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98E921A6-B5BE-CC1E-A5CF-3E03C5D62D5B}"/>
                </a:ext>
              </a:extLst>
            </p:cNvPr>
            <p:cNvSpPr/>
            <p:nvPr/>
          </p:nvSpPr>
          <p:spPr>
            <a:xfrm>
              <a:off x="-1257903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9CCF77"/>
                </a:gs>
                <a:gs pos="100000">
                  <a:srgbClr val="3ABFEF"/>
                </a:gs>
              </a:gsLst>
              <a:lin ang="466612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46219FF0-F638-F7EA-71F6-707724B13A84}"/>
                </a:ext>
              </a:extLst>
            </p:cNvPr>
            <p:cNvSpPr/>
            <p:nvPr/>
          </p:nvSpPr>
          <p:spPr>
            <a:xfrm>
              <a:off x="-714676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B2D235"/>
                </a:gs>
                <a:gs pos="50000">
                  <a:srgbClr val="76C892"/>
                </a:gs>
                <a:gs pos="100000">
                  <a:srgbClr val="3ABFEF"/>
                </a:gs>
              </a:gsLst>
              <a:lin ang="4645264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25F11A08-6563-7228-9403-DE53614C6712}"/>
                </a:ext>
              </a:extLst>
            </p:cNvPr>
            <p:cNvSpPr/>
            <p:nvPr/>
          </p:nvSpPr>
          <p:spPr>
            <a:xfrm>
              <a:off x="-1801130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FAB50F"/>
                </a:gs>
                <a:gs pos="100000">
                  <a:srgbClr val="F68B1F"/>
                </a:gs>
              </a:gsLst>
              <a:lin ang="466816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2D826FBD-5116-3689-388C-CEEA57FF02C7}"/>
                </a:ext>
              </a:extLst>
            </p:cNvPr>
            <p:cNvSpPr/>
            <p:nvPr/>
          </p:nvSpPr>
          <p:spPr>
            <a:xfrm>
              <a:off x="-1257903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B2D235"/>
                </a:gs>
                <a:gs pos="50000">
                  <a:srgbClr val="67BB54"/>
                </a:gs>
                <a:gs pos="100000">
                  <a:srgbClr val="1CA574"/>
                </a:gs>
              </a:gsLst>
              <a:lin ang="466612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C59D9C9E-C24B-23A3-3BCD-CE425E93F5DA}"/>
                </a:ext>
              </a:extLst>
            </p:cNvPr>
            <p:cNvSpPr/>
            <p:nvPr/>
          </p:nvSpPr>
          <p:spPr>
            <a:xfrm>
              <a:off x="-714676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3ABFEF"/>
                </a:gs>
                <a:gs pos="50000">
                  <a:srgbClr val="1D9ECD"/>
                </a:gs>
                <a:gs pos="100000">
                  <a:srgbClr val="007EAB"/>
                </a:gs>
              </a:gsLst>
              <a:lin ang="464531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85BAC8F-9CD2-D135-7A43-C19DF884E0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3533" y="596243"/>
            <a:ext cx="1647721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A0BF-38E3-3272-5DC3-1D21FD00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D4BE1CC9-1EAE-AB10-90F9-EFD66C173A88}"/>
              </a:ext>
            </a:extLst>
          </p:cNvPr>
          <p:cNvSpPr/>
          <p:nvPr/>
        </p:nvSpPr>
        <p:spPr>
          <a:xfrm>
            <a:off x="0" y="0"/>
            <a:ext cx="12194435" cy="6857999"/>
          </a:xfrm>
          <a:custGeom>
            <a:avLst/>
            <a:gdLst>
              <a:gd name="connsiteX0" fmla="*/ 10562678 w 12194435"/>
              <a:gd name="connsiteY0" fmla="*/ 5141384 h 6857999"/>
              <a:gd name="connsiteX1" fmla="*/ 10275628 w 12194435"/>
              <a:gd name="connsiteY1" fmla="*/ 5362158 h 6857999"/>
              <a:gd name="connsiteX2" fmla="*/ 9861938 w 12194435"/>
              <a:gd name="connsiteY2" fmla="*/ 6078662 h 6857999"/>
              <a:gd name="connsiteX3" fmla="*/ 10275629 w 12194435"/>
              <a:gd name="connsiteY3" fmla="*/ 5362158 h 6857999"/>
              <a:gd name="connsiteX4" fmla="*/ 10562678 w 12194435"/>
              <a:gd name="connsiteY4" fmla="*/ 5141384 h 6857999"/>
              <a:gd name="connsiteX5" fmla="*/ 0 w 12194435"/>
              <a:gd name="connsiteY5" fmla="*/ 0 h 6857999"/>
              <a:gd name="connsiteX6" fmla="*/ 4043363 w 12194435"/>
              <a:gd name="connsiteY6" fmla="*/ 0 h 6857999"/>
              <a:gd name="connsiteX7" fmla="*/ 12192000 w 12194435"/>
              <a:gd name="connsiteY7" fmla="*/ 0 h 6857999"/>
              <a:gd name="connsiteX8" fmla="*/ 12192000 w 12194435"/>
              <a:gd name="connsiteY8" fmla="*/ 1228436 h 6857999"/>
              <a:gd name="connsiteX9" fmla="*/ 12194434 w 12194435"/>
              <a:gd name="connsiteY9" fmla="*/ 1228436 h 6857999"/>
              <a:gd name="connsiteX10" fmla="*/ 12194434 w 12194435"/>
              <a:gd name="connsiteY10" fmla="*/ 5124965 h 6857999"/>
              <a:gd name="connsiteX11" fmla="*/ 12194435 w 12194435"/>
              <a:gd name="connsiteY11" fmla="*/ 5124965 h 6857999"/>
              <a:gd name="connsiteX12" fmla="*/ 12194435 w 12194435"/>
              <a:gd name="connsiteY12" fmla="*/ 6078662 h 6857999"/>
              <a:gd name="connsiteX13" fmla="*/ 9861939 w 12194435"/>
              <a:gd name="connsiteY13" fmla="*/ 6078662 h 6857999"/>
              <a:gd name="connsiteX14" fmla="*/ 9523872 w 12194435"/>
              <a:gd name="connsiteY14" fmla="*/ 6664191 h 6857999"/>
              <a:gd name="connsiteX15" fmla="*/ 9239557 w 12194435"/>
              <a:gd name="connsiteY15" fmla="*/ 6854590 h 6857999"/>
              <a:gd name="connsiteX16" fmla="*/ 9188230 w 12194435"/>
              <a:gd name="connsiteY16" fmla="*/ 6857999 h 6857999"/>
              <a:gd name="connsiteX17" fmla="*/ 6712337 w 12194435"/>
              <a:gd name="connsiteY17" fmla="*/ 6857999 h 6857999"/>
              <a:gd name="connsiteX18" fmla="*/ 7050403 w 12194435"/>
              <a:gd name="connsiteY18" fmla="*/ 6272471 h 6857999"/>
              <a:gd name="connsiteX19" fmla="*/ 7386059 w 12194435"/>
              <a:gd name="connsiteY19" fmla="*/ 6078662 h 6857999"/>
              <a:gd name="connsiteX20" fmla="*/ 7386058 w 12194435"/>
              <a:gd name="connsiteY20" fmla="*/ 6078662 h 6857999"/>
              <a:gd name="connsiteX21" fmla="*/ 7050402 w 12194435"/>
              <a:gd name="connsiteY21" fmla="*/ 6272471 h 6857999"/>
              <a:gd name="connsiteX22" fmla="*/ 6712336 w 12194435"/>
              <a:gd name="connsiteY22" fmla="*/ 6857999 h 6857999"/>
              <a:gd name="connsiteX23" fmla="*/ 4043363 w 12194435"/>
              <a:gd name="connsiteY23" fmla="*/ 6857999 h 6857999"/>
              <a:gd name="connsiteX24" fmla="*/ 2186322 w 12194435"/>
              <a:gd name="connsiteY24" fmla="*/ 6857999 h 6857999"/>
              <a:gd name="connsiteX25" fmla="*/ 0 w 12194435"/>
              <a:gd name="connsiteY25" fmla="*/ 6857999 h 6857999"/>
              <a:gd name="connsiteX26" fmla="*/ 0 w 12194435"/>
              <a:gd name="connsiteY26" fmla="*/ 135320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4435" h="6857999">
                <a:moveTo>
                  <a:pt x="10562678" y="5141384"/>
                </a:moveTo>
                <a:cubicBezTo>
                  <a:pt x="10443171" y="5173692"/>
                  <a:pt x="10339201" y="5252069"/>
                  <a:pt x="10275628" y="5362158"/>
                </a:cubicBezTo>
                <a:lnTo>
                  <a:pt x="9861938" y="6078662"/>
                </a:lnTo>
                <a:lnTo>
                  <a:pt x="10275629" y="5362158"/>
                </a:lnTo>
                <a:cubicBezTo>
                  <a:pt x="10339201" y="5252069"/>
                  <a:pt x="10443171" y="5173692"/>
                  <a:pt x="10562678" y="5141384"/>
                </a:cubicBezTo>
                <a:close/>
                <a:moveTo>
                  <a:pt x="0" y="0"/>
                </a:moveTo>
                <a:lnTo>
                  <a:pt x="4043363" y="0"/>
                </a:lnTo>
                <a:lnTo>
                  <a:pt x="12192000" y="0"/>
                </a:lnTo>
                <a:lnTo>
                  <a:pt x="12192000" y="1228436"/>
                </a:lnTo>
                <a:lnTo>
                  <a:pt x="12194434" y="1228436"/>
                </a:lnTo>
                <a:lnTo>
                  <a:pt x="12194434" y="5124965"/>
                </a:lnTo>
                <a:lnTo>
                  <a:pt x="12194435" y="5124965"/>
                </a:lnTo>
                <a:lnTo>
                  <a:pt x="12194435" y="6078662"/>
                </a:lnTo>
                <a:lnTo>
                  <a:pt x="9861939" y="6078662"/>
                </a:lnTo>
                <a:lnTo>
                  <a:pt x="9523872" y="6664191"/>
                </a:lnTo>
                <a:cubicBezTo>
                  <a:pt x="9463318" y="6769106"/>
                  <a:pt x="9357764" y="6838805"/>
                  <a:pt x="9239557" y="6854590"/>
                </a:cubicBezTo>
                <a:lnTo>
                  <a:pt x="9188230" y="6857999"/>
                </a:lnTo>
                <a:lnTo>
                  <a:pt x="6712337" y="6857999"/>
                </a:lnTo>
                <a:lnTo>
                  <a:pt x="7050403" y="6272471"/>
                </a:lnTo>
                <a:cubicBezTo>
                  <a:pt x="7119607" y="6152569"/>
                  <a:pt x="7247588" y="6078662"/>
                  <a:pt x="7386059" y="6078662"/>
                </a:cubicBezTo>
                <a:lnTo>
                  <a:pt x="7386058" y="6078662"/>
                </a:lnTo>
                <a:cubicBezTo>
                  <a:pt x="7247588" y="6078662"/>
                  <a:pt x="7119607" y="6152569"/>
                  <a:pt x="7050402" y="6272471"/>
                </a:cubicBezTo>
                <a:lnTo>
                  <a:pt x="6712336" y="6857999"/>
                </a:lnTo>
                <a:lnTo>
                  <a:pt x="4043363" y="6857999"/>
                </a:lnTo>
                <a:lnTo>
                  <a:pt x="2186322" y="6857999"/>
                </a:lnTo>
                <a:lnTo>
                  <a:pt x="0" y="6857999"/>
                </a:lnTo>
                <a:lnTo>
                  <a:pt x="0" y="1353209"/>
                </a:lnTo>
                <a:close/>
              </a:path>
            </a:pathLst>
          </a:cu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2EB22335-B287-8384-6C6F-FE6024376490}"/>
              </a:ext>
            </a:extLst>
          </p:cNvPr>
          <p:cNvSpPr/>
          <p:nvPr/>
        </p:nvSpPr>
        <p:spPr>
          <a:xfrm>
            <a:off x="6712336" y="6078663"/>
            <a:ext cx="3149603" cy="779337"/>
          </a:xfrm>
          <a:custGeom>
            <a:avLst/>
            <a:gdLst>
              <a:gd name="connsiteX0" fmla="*/ 459328 w 4279335"/>
              <a:gd name="connsiteY0" fmla="*/ 263327 h 1058878"/>
              <a:gd name="connsiteX1" fmla="*/ 0 w 4279335"/>
              <a:gd name="connsiteY1" fmla="*/ 1058879 h 1058878"/>
              <a:gd name="connsiteX2" fmla="*/ 3363956 w 4279335"/>
              <a:gd name="connsiteY2" fmla="*/ 1058879 h 1058878"/>
              <a:gd name="connsiteX3" fmla="*/ 3820008 w 4279335"/>
              <a:gd name="connsiteY3" fmla="*/ 795552 h 1058878"/>
              <a:gd name="connsiteX4" fmla="*/ 4279336 w 4279335"/>
              <a:gd name="connsiteY4" fmla="*/ 0 h 1058878"/>
              <a:gd name="connsiteX5" fmla="*/ 915380 w 4279335"/>
              <a:gd name="connsiteY5" fmla="*/ 0 h 1058878"/>
              <a:gd name="connsiteX6" fmla="*/ 459328 w 4279335"/>
              <a:gd name="connsiteY6" fmla="*/ 263327 h 10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335" h="1058878">
                <a:moveTo>
                  <a:pt x="459328" y="263327"/>
                </a:moveTo>
                <a:lnTo>
                  <a:pt x="0" y="1058879"/>
                </a:lnTo>
                <a:lnTo>
                  <a:pt x="3363956" y="1058879"/>
                </a:lnTo>
                <a:cubicBezTo>
                  <a:pt x="3552094" y="1058879"/>
                  <a:pt x="3725980" y="958463"/>
                  <a:pt x="3820008" y="795552"/>
                </a:cubicBezTo>
                <a:lnTo>
                  <a:pt x="4279336" y="0"/>
                </a:lnTo>
                <a:lnTo>
                  <a:pt x="915380" y="0"/>
                </a:lnTo>
                <a:cubicBezTo>
                  <a:pt x="727242" y="0"/>
                  <a:pt x="553356" y="100417"/>
                  <a:pt x="459328" y="263327"/>
                </a:cubicBezTo>
                <a:close/>
              </a:path>
            </a:pathLst>
          </a:custGeom>
          <a:solidFill>
            <a:srgbClr val="92D050"/>
          </a:solidFill>
          <a:ln w="818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989E934-4960-322E-754C-6C577C521546}"/>
              </a:ext>
            </a:extLst>
          </p:cNvPr>
          <p:cNvSpPr/>
          <p:nvPr/>
        </p:nvSpPr>
        <p:spPr>
          <a:xfrm>
            <a:off x="9861937" y="5124965"/>
            <a:ext cx="2343657" cy="953697"/>
          </a:xfrm>
          <a:custGeom>
            <a:avLst/>
            <a:gdLst>
              <a:gd name="connsiteX0" fmla="*/ 1004422 w 2855070"/>
              <a:gd name="connsiteY0" fmla="*/ 0 h 1161805"/>
              <a:gd name="connsiteX1" fmla="*/ 2855070 w 2855070"/>
              <a:gd name="connsiteY1" fmla="*/ 0 h 1161805"/>
              <a:gd name="connsiteX2" fmla="*/ 2855070 w 2855070"/>
              <a:gd name="connsiteY2" fmla="*/ 1161805 h 1161805"/>
              <a:gd name="connsiteX3" fmla="*/ 0 w 2855070"/>
              <a:gd name="connsiteY3" fmla="*/ 1161805 h 1161805"/>
              <a:gd name="connsiteX4" fmla="*/ 503963 w 2855070"/>
              <a:gd name="connsiteY4" fmla="*/ 288952 h 1161805"/>
              <a:gd name="connsiteX5" fmla="*/ 1004422 w 2855070"/>
              <a:gd name="connsiteY5" fmla="*/ 0 h 116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070" h="1161805">
                <a:moveTo>
                  <a:pt x="1004422" y="0"/>
                </a:moveTo>
                <a:lnTo>
                  <a:pt x="2855070" y="0"/>
                </a:lnTo>
                <a:lnTo>
                  <a:pt x="2855070" y="1161805"/>
                </a:lnTo>
                <a:lnTo>
                  <a:pt x="0" y="1161805"/>
                </a:lnTo>
                <a:lnTo>
                  <a:pt x="503963" y="288952"/>
                </a:lnTo>
                <a:cubicBezTo>
                  <a:pt x="607223" y="110135"/>
                  <a:pt x="797970" y="0"/>
                  <a:pt x="1004422" y="0"/>
                </a:cubicBezTo>
                <a:close/>
              </a:path>
            </a:pathLst>
          </a:cu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9B5627D-7A3D-25D3-2641-65127E49F52B}"/>
              </a:ext>
            </a:extLst>
          </p:cNvPr>
          <p:cNvGrpSpPr/>
          <p:nvPr/>
        </p:nvGrpSpPr>
        <p:grpSpPr>
          <a:xfrm>
            <a:off x="-1801129" y="19523"/>
            <a:ext cx="1629680" cy="1118123"/>
            <a:chOff x="-3563809" y="1353209"/>
            <a:chExt cx="1629680" cy="1118123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C9082943-8508-62B2-41F2-E0AC0598C618}"/>
                </a:ext>
              </a:extLst>
            </p:cNvPr>
            <p:cNvSpPr/>
            <p:nvPr/>
          </p:nvSpPr>
          <p:spPr>
            <a:xfrm>
              <a:off x="-2448748" y="1831072"/>
              <a:ext cx="514619" cy="640260"/>
            </a:xfrm>
            <a:custGeom>
              <a:avLst/>
              <a:gdLst>
                <a:gd name="connsiteX0" fmla="*/ 0 w 1105185"/>
                <a:gd name="connsiteY0" fmla="*/ 0 h 1301210"/>
                <a:gd name="connsiteX1" fmla="*/ 1105186 w 1105185"/>
                <a:gd name="connsiteY1" fmla="*/ 0 h 1301210"/>
                <a:gd name="connsiteX2" fmla="*/ 1105186 w 1105185"/>
                <a:gd name="connsiteY2" fmla="*/ 1301210 h 1301210"/>
                <a:gd name="connsiteX3" fmla="*/ 0 w 1105185"/>
                <a:gd name="connsiteY3" fmla="*/ 1301210 h 130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1301210">
                  <a:moveTo>
                    <a:pt x="0" y="0"/>
                  </a:moveTo>
                  <a:lnTo>
                    <a:pt x="1105186" y="0"/>
                  </a:lnTo>
                  <a:lnTo>
                    <a:pt x="1105186" y="1301210"/>
                  </a:lnTo>
                  <a:lnTo>
                    <a:pt x="0" y="13012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0654373-6B01-2AC7-1899-705E04B4B78C}"/>
                </a:ext>
              </a:extLst>
            </p:cNvPr>
            <p:cNvSpPr/>
            <p:nvPr/>
          </p:nvSpPr>
          <p:spPr>
            <a:xfrm>
              <a:off x="-3563809" y="1353209"/>
              <a:ext cx="171555" cy="318560"/>
            </a:xfrm>
            <a:custGeom>
              <a:avLst/>
              <a:gdLst>
                <a:gd name="connsiteX0" fmla="*/ 0 w 368427"/>
                <a:gd name="connsiteY0" fmla="*/ 0 h 647414"/>
                <a:gd name="connsiteX1" fmla="*/ 368427 w 368427"/>
                <a:gd name="connsiteY1" fmla="*/ 0 h 647414"/>
                <a:gd name="connsiteX2" fmla="*/ 368427 w 368427"/>
                <a:gd name="connsiteY2" fmla="*/ 647414 h 647414"/>
                <a:gd name="connsiteX3" fmla="*/ 0 w 368427"/>
                <a:gd name="connsiteY3" fmla="*/ 647414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647414">
                  <a:moveTo>
                    <a:pt x="0" y="0"/>
                  </a:moveTo>
                  <a:lnTo>
                    <a:pt x="368427" y="0"/>
                  </a:lnTo>
                  <a:lnTo>
                    <a:pt x="368427" y="647414"/>
                  </a:lnTo>
                  <a:lnTo>
                    <a:pt x="0" y="647414"/>
                  </a:lnTo>
                  <a:close/>
                </a:path>
              </a:pathLst>
            </a:custGeom>
            <a:solidFill>
              <a:srgbClr val="0066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B7AEABE-BD64-FC32-2C13-517D4C9A7302}"/>
                </a:ext>
              </a:extLst>
            </p:cNvPr>
            <p:cNvSpPr/>
            <p:nvPr/>
          </p:nvSpPr>
          <p:spPr>
            <a:xfrm>
              <a:off x="-2877635" y="1353209"/>
              <a:ext cx="257332" cy="318560"/>
            </a:xfrm>
            <a:custGeom>
              <a:avLst/>
              <a:gdLst>
                <a:gd name="connsiteX0" fmla="*/ 552640 w 552640"/>
                <a:gd name="connsiteY0" fmla="*/ 0 h 647414"/>
                <a:gd name="connsiteX1" fmla="*/ 0 w 552640"/>
                <a:gd name="connsiteY1" fmla="*/ 0 h 647414"/>
                <a:gd name="connsiteX2" fmla="*/ 0 w 552640"/>
                <a:gd name="connsiteY2" fmla="*/ 647414 h 647414"/>
                <a:gd name="connsiteX3" fmla="*/ 552640 w 552640"/>
                <a:gd name="connsiteY3" fmla="*/ 647414 h 647414"/>
                <a:gd name="connsiteX4" fmla="*/ 552640 w 552640"/>
                <a:gd name="connsiteY4" fmla="*/ 0 h 647414"/>
                <a:gd name="connsiteX5" fmla="*/ 552640 w 552640"/>
                <a:gd name="connsiteY5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647414">
                  <a:moveTo>
                    <a:pt x="55264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552640" y="647414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76B0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8F2765A7-F852-93CE-4F85-F870B295E9CF}"/>
                </a:ext>
              </a:extLst>
            </p:cNvPr>
            <p:cNvSpPr/>
            <p:nvPr/>
          </p:nvSpPr>
          <p:spPr>
            <a:xfrm>
              <a:off x="-2620303" y="1353209"/>
              <a:ext cx="171555" cy="318560"/>
            </a:xfrm>
            <a:custGeom>
              <a:avLst/>
              <a:gdLst>
                <a:gd name="connsiteX0" fmla="*/ 0 w 368427"/>
                <a:gd name="connsiteY0" fmla="*/ 0 h 647414"/>
                <a:gd name="connsiteX1" fmla="*/ 0 w 368427"/>
                <a:gd name="connsiteY1" fmla="*/ 0 h 647414"/>
                <a:gd name="connsiteX2" fmla="*/ 0 w 368427"/>
                <a:gd name="connsiteY2" fmla="*/ 647414 h 647414"/>
                <a:gd name="connsiteX3" fmla="*/ 0 w 368427"/>
                <a:gd name="connsiteY3" fmla="*/ 647414 h 647414"/>
                <a:gd name="connsiteX4" fmla="*/ 368427 w 368427"/>
                <a:gd name="connsiteY4" fmla="*/ 647414 h 647414"/>
                <a:gd name="connsiteX5" fmla="*/ 368427 w 368427"/>
                <a:gd name="connsiteY5" fmla="*/ 0 h 647414"/>
                <a:gd name="connsiteX6" fmla="*/ 0 w 368427"/>
                <a:gd name="connsiteY6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427" h="647414">
                  <a:moveTo>
                    <a:pt x="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0" y="647414"/>
                  </a:lnTo>
                  <a:lnTo>
                    <a:pt x="368427" y="647414"/>
                  </a:lnTo>
                  <a:lnTo>
                    <a:pt x="3684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A2DC6438-F927-9D0B-DE19-DA4F698B5636}"/>
                </a:ext>
              </a:extLst>
            </p:cNvPr>
            <p:cNvSpPr/>
            <p:nvPr/>
          </p:nvSpPr>
          <p:spPr>
            <a:xfrm>
              <a:off x="-3392254" y="1353209"/>
              <a:ext cx="514619" cy="318560"/>
            </a:xfrm>
            <a:custGeom>
              <a:avLst/>
              <a:gdLst>
                <a:gd name="connsiteX0" fmla="*/ 0 w 1105185"/>
                <a:gd name="connsiteY0" fmla="*/ 0 h 647414"/>
                <a:gd name="connsiteX1" fmla="*/ 1105186 w 1105185"/>
                <a:gd name="connsiteY1" fmla="*/ 0 h 647414"/>
                <a:gd name="connsiteX2" fmla="*/ 1105186 w 1105185"/>
                <a:gd name="connsiteY2" fmla="*/ 647414 h 647414"/>
                <a:gd name="connsiteX3" fmla="*/ 0 w 1105185"/>
                <a:gd name="connsiteY3" fmla="*/ 647414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647414">
                  <a:moveTo>
                    <a:pt x="0" y="0"/>
                  </a:moveTo>
                  <a:lnTo>
                    <a:pt x="1105186" y="0"/>
                  </a:lnTo>
                  <a:lnTo>
                    <a:pt x="1105186" y="647414"/>
                  </a:lnTo>
                  <a:lnTo>
                    <a:pt x="0" y="647414"/>
                  </a:lnTo>
                  <a:close/>
                </a:path>
              </a:pathLst>
            </a:custGeom>
            <a:solidFill>
              <a:srgbClr val="0094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742A0BB5-8A42-352B-012B-3D123547FF27}"/>
                </a:ext>
              </a:extLst>
            </p:cNvPr>
            <p:cNvSpPr/>
            <p:nvPr/>
          </p:nvSpPr>
          <p:spPr>
            <a:xfrm>
              <a:off x="-2448748" y="1353209"/>
              <a:ext cx="514619" cy="318560"/>
            </a:xfrm>
            <a:custGeom>
              <a:avLst/>
              <a:gdLst>
                <a:gd name="connsiteX0" fmla="*/ 0 w 1105185"/>
                <a:gd name="connsiteY0" fmla="*/ 0 h 647414"/>
                <a:gd name="connsiteX1" fmla="*/ 0 w 1105185"/>
                <a:gd name="connsiteY1" fmla="*/ 0 h 647414"/>
                <a:gd name="connsiteX2" fmla="*/ 0 w 1105185"/>
                <a:gd name="connsiteY2" fmla="*/ 647414 h 647414"/>
                <a:gd name="connsiteX3" fmla="*/ 0 w 1105185"/>
                <a:gd name="connsiteY3" fmla="*/ 647414 h 647414"/>
                <a:gd name="connsiteX4" fmla="*/ 1105186 w 1105185"/>
                <a:gd name="connsiteY4" fmla="*/ 647414 h 647414"/>
                <a:gd name="connsiteX5" fmla="*/ 1105186 w 1105185"/>
                <a:gd name="connsiteY5" fmla="*/ 647414 h 647414"/>
                <a:gd name="connsiteX6" fmla="*/ 1105186 w 1105185"/>
                <a:gd name="connsiteY6" fmla="*/ 0 h 647414"/>
                <a:gd name="connsiteX7" fmla="*/ 0 w 1105185"/>
                <a:gd name="connsiteY7" fmla="*/ 0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5185" h="647414">
                  <a:moveTo>
                    <a:pt x="0" y="0"/>
                  </a:moveTo>
                  <a:lnTo>
                    <a:pt x="0" y="0"/>
                  </a:lnTo>
                  <a:lnTo>
                    <a:pt x="0" y="647414"/>
                  </a:lnTo>
                  <a:lnTo>
                    <a:pt x="0" y="647414"/>
                  </a:lnTo>
                  <a:lnTo>
                    <a:pt x="1105186" y="647414"/>
                  </a:lnTo>
                  <a:lnTo>
                    <a:pt x="1105186" y="647414"/>
                  </a:lnTo>
                  <a:lnTo>
                    <a:pt x="1105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6EC5765-BB36-7815-6FBC-075ED1F9F669}"/>
                </a:ext>
              </a:extLst>
            </p:cNvPr>
            <p:cNvSpPr/>
            <p:nvPr/>
          </p:nvSpPr>
          <p:spPr>
            <a:xfrm>
              <a:off x="-3563809" y="1671769"/>
              <a:ext cx="171555" cy="159303"/>
            </a:xfrm>
            <a:custGeom>
              <a:avLst/>
              <a:gdLst>
                <a:gd name="connsiteX0" fmla="*/ 0 w 368427"/>
                <a:gd name="connsiteY0" fmla="*/ 0 h 323754"/>
                <a:gd name="connsiteX1" fmla="*/ 368427 w 368427"/>
                <a:gd name="connsiteY1" fmla="*/ 0 h 323754"/>
                <a:gd name="connsiteX2" fmla="*/ 368427 w 368427"/>
                <a:gd name="connsiteY2" fmla="*/ 323755 h 323754"/>
                <a:gd name="connsiteX3" fmla="*/ 0 w 368427"/>
                <a:gd name="connsiteY3" fmla="*/ 32375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3754">
                  <a:moveTo>
                    <a:pt x="0" y="0"/>
                  </a:moveTo>
                  <a:lnTo>
                    <a:pt x="368427" y="0"/>
                  </a:lnTo>
                  <a:lnTo>
                    <a:pt x="368427" y="323755"/>
                  </a:lnTo>
                  <a:lnTo>
                    <a:pt x="0" y="323755"/>
                  </a:lnTo>
                  <a:close/>
                </a:path>
              </a:pathLst>
            </a:custGeom>
            <a:solidFill>
              <a:srgbClr val="0074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7B005B10-BD46-8E0E-C83F-C2E1C651C723}"/>
                </a:ext>
              </a:extLst>
            </p:cNvPr>
            <p:cNvSpPr/>
            <p:nvPr/>
          </p:nvSpPr>
          <p:spPr>
            <a:xfrm>
              <a:off x="-2877635" y="1671769"/>
              <a:ext cx="257332" cy="159303"/>
            </a:xfrm>
            <a:custGeom>
              <a:avLst/>
              <a:gdLst>
                <a:gd name="connsiteX0" fmla="*/ 552640 w 552640"/>
                <a:gd name="connsiteY0" fmla="*/ 0 h 323754"/>
                <a:gd name="connsiteX1" fmla="*/ 0 w 552640"/>
                <a:gd name="connsiteY1" fmla="*/ 0 h 323754"/>
                <a:gd name="connsiteX2" fmla="*/ 0 w 552640"/>
                <a:gd name="connsiteY2" fmla="*/ 323755 h 323754"/>
                <a:gd name="connsiteX3" fmla="*/ 552640 w 552640"/>
                <a:gd name="connsiteY3" fmla="*/ 323755 h 323754"/>
                <a:gd name="connsiteX4" fmla="*/ 552640 w 552640"/>
                <a:gd name="connsiteY4" fmla="*/ 323755 h 323754"/>
                <a:gd name="connsiteX5" fmla="*/ 552640 w 552640"/>
                <a:gd name="connsiteY5" fmla="*/ 0 h 323754"/>
                <a:gd name="connsiteX6" fmla="*/ 552640 w 552640"/>
                <a:gd name="connsiteY6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640" h="323754">
                  <a:moveTo>
                    <a:pt x="552640" y="0"/>
                  </a:moveTo>
                  <a:lnTo>
                    <a:pt x="0" y="0"/>
                  </a:lnTo>
                  <a:lnTo>
                    <a:pt x="0" y="323755"/>
                  </a:lnTo>
                  <a:lnTo>
                    <a:pt x="552640" y="323755"/>
                  </a:lnTo>
                  <a:lnTo>
                    <a:pt x="552640" y="323755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8EBE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E8C57B49-BF96-0D78-DE6A-D5FCA5BB2FC7}"/>
                </a:ext>
              </a:extLst>
            </p:cNvPr>
            <p:cNvSpPr/>
            <p:nvPr/>
          </p:nvSpPr>
          <p:spPr>
            <a:xfrm>
              <a:off x="-2620303" y="1671769"/>
              <a:ext cx="171555" cy="159303"/>
            </a:xfrm>
            <a:custGeom>
              <a:avLst/>
              <a:gdLst>
                <a:gd name="connsiteX0" fmla="*/ 368427 w 368427"/>
                <a:gd name="connsiteY0" fmla="*/ 0 h 323754"/>
                <a:gd name="connsiteX1" fmla="*/ 0 w 368427"/>
                <a:gd name="connsiteY1" fmla="*/ 0 h 323754"/>
                <a:gd name="connsiteX2" fmla="*/ 0 w 368427"/>
                <a:gd name="connsiteY2" fmla="*/ 0 h 323754"/>
                <a:gd name="connsiteX3" fmla="*/ 0 w 368427"/>
                <a:gd name="connsiteY3" fmla="*/ 323755 h 323754"/>
                <a:gd name="connsiteX4" fmla="*/ 0 w 368427"/>
                <a:gd name="connsiteY4" fmla="*/ 323755 h 323754"/>
                <a:gd name="connsiteX5" fmla="*/ 368427 w 368427"/>
                <a:gd name="connsiteY5" fmla="*/ 323755 h 323754"/>
                <a:gd name="connsiteX6" fmla="*/ 368427 w 368427"/>
                <a:gd name="connsiteY6" fmla="*/ 0 h 323754"/>
                <a:gd name="connsiteX7" fmla="*/ 368427 w 368427"/>
                <a:gd name="connsiteY7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3754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3755"/>
                  </a:lnTo>
                  <a:lnTo>
                    <a:pt x="0" y="323755"/>
                  </a:lnTo>
                  <a:lnTo>
                    <a:pt x="368427" y="323755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EB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69AE0E3D-7815-6E11-C3C0-DF2BBD932AF6}"/>
                </a:ext>
              </a:extLst>
            </p:cNvPr>
            <p:cNvSpPr/>
            <p:nvPr/>
          </p:nvSpPr>
          <p:spPr>
            <a:xfrm>
              <a:off x="-3392254" y="1671769"/>
              <a:ext cx="514619" cy="159303"/>
            </a:xfrm>
            <a:custGeom>
              <a:avLst/>
              <a:gdLst>
                <a:gd name="connsiteX0" fmla="*/ 0 w 1105185"/>
                <a:gd name="connsiteY0" fmla="*/ 0 h 323754"/>
                <a:gd name="connsiteX1" fmla="*/ 1105186 w 1105185"/>
                <a:gd name="connsiteY1" fmla="*/ 0 h 323754"/>
                <a:gd name="connsiteX2" fmla="*/ 1105186 w 1105185"/>
                <a:gd name="connsiteY2" fmla="*/ 323755 h 323754"/>
                <a:gd name="connsiteX3" fmla="*/ 0 w 1105185"/>
                <a:gd name="connsiteY3" fmla="*/ 32375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3754">
                  <a:moveTo>
                    <a:pt x="0" y="0"/>
                  </a:moveTo>
                  <a:lnTo>
                    <a:pt x="1105186" y="0"/>
                  </a:lnTo>
                  <a:lnTo>
                    <a:pt x="1105186" y="323755"/>
                  </a:lnTo>
                  <a:lnTo>
                    <a:pt x="0" y="323755"/>
                  </a:lnTo>
                  <a:close/>
                </a:path>
              </a:pathLst>
            </a:custGeom>
            <a:solidFill>
              <a:srgbClr val="00A9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6F53C06D-C22A-35CD-10C1-0C5054F64E9D}"/>
                </a:ext>
              </a:extLst>
            </p:cNvPr>
            <p:cNvSpPr/>
            <p:nvPr/>
          </p:nvSpPr>
          <p:spPr>
            <a:xfrm>
              <a:off x="-2448748" y="1671769"/>
              <a:ext cx="514619" cy="159303"/>
            </a:xfrm>
            <a:custGeom>
              <a:avLst/>
              <a:gdLst>
                <a:gd name="connsiteX0" fmla="*/ 0 w 1105185"/>
                <a:gd name="connsiteY0" fmla="*/ 0 h 323754"/>
                <a:gd name="connsiteX1" fmla="*/ 0 w 1105185"/>
                <a:gd name="connsiteY1" fmla="*/ 0 h 323754"/>
                <a:gd name="connsiteX2" fmla="*/ 0 w 1105185"/>
                <a:gd name="connsiteY2" fmla="*/ 323755 h 323754"/>
                <a:gd name="connsiteX3" fmla="*/ 0 w 1105185"/>
                <a:gd name="connsiteY3" fmla="*/ 323755 h 323754"/>
                <a:gd name="connsiteX4" fmla="*/ 1105186 w 1105185"/>
                <a:gd name="connsiteY4" fmla="*/ 323755 h 323754"/>
                <a:gd name="connsiteX5" fmla="*/ 1105186 w 1105185"/>
                <a:gd name="connsiteY5" fmla="*/ 323755 h 323754"/>
                <a:gd name="connsiteX6" fmla="*/ 1105186 w 1105185"/>
                <a:gd name="connsiteY6" fmla="*/ 0 h 323754"/>
                <a:gd name="connsiteX7" fmla="*/ 0 w 1105185"/>
                <a:gd name="connsiteY7" fmla="*/ 0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5185" h="323754">
                  <a:moveTo>
                    <a:pt x="0" y="0"/>
                  </a:moveTo>
                  <a:lnTo>
                    <a:pt x="0" y="0"/>
                  </a:lnTo>
                  <a:lnTo>
                    <a:pt x="0" y="323755"/>
                  </a:lnTo>
                  <a:lnTo>
                    <a:pt x="0" y="323755"/>
                  </a:lnTo>
                  <a:lnTo>
                    <a:pt x="1105186" y="323755"/>
                  </a:lnTo>
                  <a:lnTo>
                    <a:pt x="1105186" y="323755"/>
                  </a:lnTo>
                  <a:lnTo>
                    <a:pt x="1105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1E21F53A-9443-C82E-4AA6-A2AAD6193772}"/>
                </a:ext>
              </a:extLst>
            </p:cNvPr>
            <p:cNvSpPr/>
            <p:nvPr/>
          </p:nvSpPr>
          <p:spPr>
            <a:xfrm>
              <a:off x="-3563809" y="2149398"/>
              <a:ext cx="171555" cy="160100"/>
            </a:xfrm>
            <a:custGeom>
              <a:avLst/>
              <a:gdLst>
                <a:gd name="connsiteX0" fmla="*/ 0 w 368427"/>
                <a:gd name="connsiteY0" fmla="*/ 0 h 325373"/>
                <a:gd name="connsiteX1" fmla="*/ 368427 w 368427"/>
                <a:gd name="connsiteY1" fmla="*/ 0 h 325373"/>
                <a:gd name="connsiteX2" fmla="*/ 368427 w 368427"/>
                <a:gd name="connsiteY2" fmla="*/ 325374 h 325373"/>
                <a:gd name="connsiteX3" fmla="*/ 0 w 368427"/>
                <a:gd name="connsiteY3" fmla="*/ 325374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5373">
                  <a:moveTo>
                    <a:pt x="0" y="0"/>
                  </a:moveTo>
                  <a:lnTo>
                    <a:pt x="368427" y="0"/>
                  </a:lnTo>
                  <a:lnTo>
                    <a:pt x="368427" y="325374"/>
                  </a:lnTo>
                  <a:lnTo>
                    <a:pt x="0" y="325374"/>
                  </a:lnTo>
                  <a:close/>
                </a:path>
              </a:pathLst>
            </a:custGeom>
            <a:solidFill>
              <a:srgbClr val="009E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A5BAE334-FD5E-FDC8-01E5-F01A1A35A52A}"/>
                </a:ext>
              </a:extLst>
            </p:cNvPr>
            <p:cNvSpPr/>
            <p:nvPr/>
          </p:nvSpPr>
          <p:spPr>
            <a:xfrm>
              <a:off x="-2877635" y="2149398"/>
              <a:ext cx="257332" cy="160100"/>
            </a:xfrm>
            <a:custGeom>
              <a:avLst/>
              <a:gdLst>
                <a:gd name="connsiteX0" fmla="*/ 552640 w 552640"/>
                <a:gd name="connsiteY0" fmla="*/ 0 h 325373"/>
                <a:gd name="connsiteX1" fmla="*/ 0 w 552640"/>
                <a:gd name="connsiteY1" fmla="*/ 0 h 325373"/>
                <a:gd name="connsiteX2" fmla="*/ 0 w 552640"/>
                <a:gd name="connsiteY2" fmla="*/ 325374 h 325373"/>
                <a:gd name="connsiteX3" fmla="*/ 552640 w 552640"/>
                <a:gd name="connsiteY3" fmla="*/ 325374 h 325373"/>
                <a:gd name="connsiteX4" fmla="*/ 552640 w 552640"/>
                <a:gd name="connsiteY4" fmla="*/ 0 h 325373"/>
                <a:gd name="connsiteX5" fmla="*/ 552640 w 552640"/>
                <a:gd name="connsiteY5" fmla="*/ 0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325373">
                  <a:moveTo>
                    <a:pt x="55264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552640" y="325374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C6D9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45054C4-8C7C-668F-E68B-A08220B77396}"/>
                </a:ext>
              </a:extLst>
            </p:cNvPr>
            <p:cNvSpPr/>
            <p:nvPr/>
          </p:nvSpPr>
          <p:spPr>
            <a:xfrm>
              <a:off x="-2620303" y="2149398"/>
              <a:ext cx="171555" cy="160100"/>
            </a:xfrm>
            <a:custGeom>
              <a:avLst/>
              <a:gdLst>
                <a:gd name="connsiteX0" fmla="*/ 368427 w 368427"/>
                <a:gd name="connsiteY0" fmla="*/ 0 h 325373"/>
                <a:gd name="connsiteX1" fmla="*/ 0 w 368427"/>
                <a:gd name="connsiteY1" fmla="*/ 0 h 325373"/>
                <a:gd name="connsiteX2" fmla="*/ 0 w 368427"/>
                <a:gd name="connsiteY2" fmla="*/ 0 h 325373"/>
                <a:gd name="connsiteX3" fmla="*/ 0 w 368427"/>
                <a:gd name="connsiteY3" fmla="*/ 325374 h 325373"/>
                <a:gd name="connsiteX4" fmla="*/ 0 w 368427"/>
                <a:gd name="connsiteY4" fmla="*/ 325374 h 325373"/>
                <a:gd name="connsiteX5" fmla="*/ 368427 w 368427"/>
                <a:gd name="connsiteY5" fmla="*/ 325374 h 325373"/>
                <a:gd name="connsiteX6" fmla="*/ 368427 w 368427"/>
                <a:gd name="connsiteY6" fmla="*/ 0 h 325373"/>
                <a:gd name="connsiteX7" fmla="*/ 368427 w 368427"/>
                <a:gd name="connsiteY7" fmla="*/ 0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5373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5374"/>
                  </a:lnTo>
                  <a:lnTo>
                    <a:pt x="0" y="325374"/>
                  </a:lnTo>
                  <a:lnTo>
                    <a:pt x="368427" y="325374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FDE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1D280C46-46CB-AFA7-07BE-587570A5B9B4}"/>
                </a:ext>
              </a:extLst>
            </p:cNvPr>
            <p:cNvSpPr/>
            <p:nvPr/>
          </p:nvSpPr>
          <p:spPr>
            <a:xfrm>
              <a:off x="-3392254" y="2149398"/>
              <a:ext cx="514619" cy="160100"/>
            </a:xfrm>
            <a:custGeom>
              <a:avLst/>
              <a:gdLst>
                <a:gd name="connsiteX0" fmla="*/ 0 w 1105185"/>
                <a:gd name="connsiteY0" fmla="*/ 0 h 325373"/>
                <a:gd name="connsiteX1" fmla="*/ 1105186 w 1105185"/>
                <a:gd name="connsiteY1" fmla="*/ 0 h 325373"/>
                <a:gd name="connsiteX2" fmla="*/ 1105186 w 1105185"/>
                <a:gd name="connsiteY2" fmla="*/ 325374 h 325373"/>
                <a:gd name="connsiteX3" fmla="*/ 0 w 1105185"/>
                <a:gd name="connsiteY3" fmla="*/ 325374 h 3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5373">
                  <a:moveTo>
                    <a:pt x="0" y="0"/>
                  </a:moveTo>
                  <a:lnTo>
                    <a:pt x="1105186" y="0"/>
                  </a:lnTo>
                  <a:lnTo>
                    <a:pt x="1105186" y="325374"/>
                  </a:lnTo>
                  <a:lnTo>
                    <a:pt x="0" y="325374"/>
                  </a:lnTo>
                  <a:close/>
                </a:path>
              </a:pathLst>
            </a:custGeom>
            <a:solidFill>
              <a:srgbClr val="4DC5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D500A2E-5428-F274-577B-70D1B2680B3C}"/>
                </a:ext>
              </a:extLst>
            </p:cNvPr>
            <p:cNvSpPr/>
            <p:nvPr/>
          </p:nvSpPr>
          <p:spPr>
            <a:xfrm>
              <a:off x="-3563809" y="2309498"/>
              <a:ext cx="171555" cy="161834"/>
            </a:xfrm>
            <a:custGeom>
              <a:avLst/>
              <a:gdLst>
                <a:gd name="connsiteX0" fmla="*/ 0 w 368427"/>
                <a:gd name="connsiteY0" fmla="*/ 0 h 328898"/>
                <a:gd name="connsiteX1" fmla="*/ 368427 w 368427"/>
                <a:gd name="connsiteY1" fmla="*/ 0 h 328898"/>
                <a:gd name="connsiteX2" fmla="*/ 368427 w 368427"/>
                <a:gd name="connsiteY2" fmla="*/ 328898 h 328898"/>
                <a:gd name="connsiteX3" fmla="*/ 0 w 368427"/>
                <a:gd name="connsiteY3" fmla="*/ 328898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328898">
                  <a:moveTo>
                    <a:pt x="0" y="0"/>
                  </a:moveTo>
                  <a:lnTo>
                    <a:pt x="368427" y="0"/>
                  </a:lnTo>
                  <a:lnTo>
                    <a:pt x="368427" y="328898"/>
                  </a:lnTo>
                  <a:lnTo>
                    <a:pt x="0" y="328898"/>
                  </a:lnTo>
                  <a:close/>
                </a:path>
              </a:pathLst>
            </a:custGeom>
            <a:solidFill>
              <a:srgbClr val="5CBE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F2EED768-369A-C10F-8AA0-ADF231D5DF60}"/>
                </a:ext>
              </a:extLst>
            </p:cNvPr>
            <p:cNvSpPr/>
            <p:nvPr/>
          </p:nvSpPr>
          <p:spPr>
            <a:xfrm>
              <a:off x="-2877635" y="2309497"/>
              <a:ext cx="257332" cy="161834"/>
            </a:xfrm>
            <a:custGeom>
              <a:avLst/>
              <a:gdLst>
                <a:gd name="connsiteX0" fmla="*/ 552640 w 552640"/>
                <a:gd name="connsiteY0" fmla="*/ 0 h 328898"/>
                <a:gd name="connsiteX1" fmla="*/ 0 w 552640"/>
                <a:gd name="connsiteY1" fmla="*/ 0 h 328898"/>
                <a:gd name="connsiteX2" fmla="*/ 0 w 552640"/>
                <a:gd name="connsiteY2" fmla="*/ 328898 h 328898"/>
                <a:gd name="connsiteX3" fmla="*/ 552640 w 552640"/>
                <a:gd name="connsiteY3" fmla="*/ 328898 h 328898"/>
                <a:gd name="connsiteX4" fmla="*/ 552640 w 552640"/>
                <a:gd name="connsiteY4" fmla="*/ 0 h 328898"/>
                <a:gd name="connsiteX5" fmla="*/ 552640 w 552640"/>
                <a:gd name="connsiteY5" fmla="*/ 0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328898">
                  <a:moveTo>
                    <a:pt x="552640" y="0"/>
                  </a:moveTo>
                  <a:lnTo>
                    <a:pt x="0" y="0"/>
                  </a:lnTo>
                  <a:lnTo>
                    <a:pt x="0" y="328898"/>
                  </a:lnTo>
                  <a:lnTo>
                    <a:pt x="552640" y="328898"/>
                  </a:lnTo>
                  <a:lnTo>
                    <a:pt x="552640" y="0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E8E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35A1120E-172E-DD28-4749-93FAC54227F5}"/>
                </a:ext>
              </a:extLst>
            </p:cNvPr>
            <p:cNvSpPr/>
            <p:nvPr/>
          </p:nvSpPr>
          <p:spPr>
            <a:xfrm>
              <a:off x="-2620303" y="2309497"/>
              <a:ext cx="171555" cy="161834"/>
            </a:xfrm>
            <a:custGeom>
              <a:avLst/>
              <a:gdLst>
                <a:gd name="connsiteX0" fmla="*/ 368427 w 368427"/>
                <a:gd name="connsiteY0" fmla="*/ 0 h 328898"/>
                <a:gd name="connsiteX1" fmla="*/ 0 w 368427"/>
                <a:gd name="connsiteY1" fmla="*/ 0 h 328898"/>
                <a:gd name="connsiteX2" fmla="*/ 0 w 368427"/>
                <a:gd name="connsiteY2" fmla="*/ 0 h 328898"/>
                <a:gd name="connsiteX3" fmla="*/ 0 w 368427"/>
                <a:gd name="connsiteY3" fmla="*/ 328898 h 328898"/>
                <a:gd name="connsiteX4" fmla="*/ 0 w 368427"/>
                <a:gd name="connsiteY4" fmla="*/ 328898 h 328898"/>
                <a:gd name="connsiteX5" fmla="*/ 368427 w 368427"/>
                <a:gd name="connsiteY5" fmla="*/ 328898 h 328898"/>
                <a:gd name="connsiteX6" fmla="*/ 368427 w 368427"/>
                <a:gd name="connsiteY6" fmla="*/ 0 h 328898"/>
                <a:gd name="connsiteX7" fmla="*/ 368427 w 368427"/>
                <a:gd name="connsiteY7" fmla="*/ 0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328898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8898"/>
                  </a:lnTo>
                  <a:lnTo>
                    <a:pt x="0" y="328898"/>
                  </a:lnTo>
                  <a:lnTo>
                    <a:pt x="368427" y="328898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FEA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C5CC2F94-5737-9A0B-A0E3-8D7B5C389C32}"/>
                </a:ext>
              </a:extLst>
            </p:cNvPr>
            <p:cNvSpPr/>
            <p:nvPr/>
          </p:nvSpPr>
          <p:spPr>
            <a:xfrm>
              <a:off x="-3392254" y="2309498"/>
              <a:ext cx="514619" cy="161834"/>
            </a:xfrm>
            <a:custGeom>
              <a:avLst/>
              <a:gdLst>
                <a:gd name="connsiteX0" fmla="*/ 0 w 1105185"/>
                <a:gd name="connsiteY0" fmla="*/ 0 h 328898"/>
                <a:gd name="connsiteX1" fmla="*/ 1105186 w 1105185"/>
                <a:gd name="connsiteY1" fmla="*/ 0 h 328898"/>
                <a:gd name="connsiteX2" fmla="*/ 1105186 w 1105185"/>
                <a:gd name="connsiteY2" fmla="*/ 328898 h 328898"/>
                <a:gd name="connsiteX3" fmla="*/ 0 w 1105185"/>
                <a:gd name="connsiteY3" fmla="*/ 328898 h 32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328898">
                  <a:moveTo>
                    <a:pt x="0" y="0"/>
                  </a:moveTo>
                  <a:lnTo>
                    <a:pt x="1105186" y="0"/>
                  </a:lnTo>
                  <a:lnTo>
                    <a:pt x="1105186" y="328898"/>
                  </a:lnTo>
                  <a:lnTo>
                    <a:pt x="0" y="328898"/>
                  </a:lnTo>
                  <a:close/>
                </a:path>
              </a:pathLst>
            </a:custGeom>
            <a:solidFill>
              <a:srgbClr val="8AD4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8FF6138D-E00E-7B44-58E2-6EB27B56ABFD}"/>
                </a:ext>
              </a:extLst>
            </p:cNvPr>
            <p:cNvSpPr/>
            <p:nvPr/>
          </p:nvSpPr>
          <p:spPr>
            <a:xfrm>
              <a:off x="-3563809" y="1831072"/>
              <a:ext cx="171555" cy="318372"/>
            </a:xfrm>
            <a:custGeom>
              <a:avLst/>
              <a:gdLst>
                <a:gd name="connsiteX0" fmla="*/ 0 w 368427"/>
                <a:gd name="connsiteY0" fmla="*/ 0 h 647033"/>
                <a:gd name="connsiteX1" fmla="*/ 368427 w 368427"/>
                <a:gd name="connsiteY1" fmla="*/ 0 h 647033"/>
                <a:gd name="connsiteX2" fmla="*/ 368427 w 368427"/>
                <a:gd name="connsiteY2" fmla="*/ 647033 h 647033"/>
                <a:gd name="connsiteX3" fmla="*/ 0 w 368427"/>
                <a:gd name="connsiteY3" fmla="*/ 647033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27" h="647033">
                  <a:moveTo>
                    <a:pt x="0" y="0"/>
                  </a:moveTo>
                  <a:lnTo>
                    <a:pt x="368427" y="0"/>
                  </a:lnTo>
                  <a:lnTo>
                    <a:pt x="368427" y="647033"/>
                  </a:lnTo>
                  <a:lnTo>
                    <a:pt x="0" y="647033"/>
                  </a:lnTo>
                  <a:close/>
                </a:path>
              </a:pathLst>
            </a:custGeom>
            <a:solidFill>
              <a:srgbClr val="0086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0E40A97D-B771-DE30-64FB-AB6C746C4E82}"/>
                </a:ext>
              </a:extLst>
            </p:cNvPr>
            <p:cNvSpPr/>
            <p:nvPr/>
          </p:nvSpPr>
          <p:spPr>
            <a:xfrm>
              <a:off x="-2877635" y="1831072"/>
              <a:ext cx="257332" cy="318326"/>
            </a:xfrm>
            <a:custGeom>
              <a:avLst/>
              <a:gdLst>
                <a:gd name="connsiteX0" fmla="*/ 552640 w 552640"/>
                <a:gd name="connsiteY0" fmla="*/ 0 h 646938"/>
                <a:gd name="connsiteX1" fmla="*/ 0 w 552640"/>
                <a:gd name="connsiteY1" fmla="*/ 0 h 646938"/>
                <a:gd name="connsiteX2" fmla="*/ 0 w 552640"/>
                <a:gd name="connsiteY2" fmla="*/ 646938 h 646938"/>
                <a:gd name="connsiteX3" fmla="*/ 552640 w 552640"/>
                <a:gd name="connsiteY3" fmla="*/ 646938 h 646938"/>
                <a:gd name="connsiteX4" fmla="*/ 552640 w 552640"/>
                <a:gd name="connsiteY4" fmla="*/ 646938 h 646938"/>
                <a:gd name="connsiteX5" fmla="*/ 552640 w 552640"/>
                <a:gd name="connsiteY5" fmla="*/ 0 h 6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640" h="646938">
                  <a:moveTo>
                    <a:pt x="552640" y="0"/>
                  </a:moveTo>
                  <a:lnTo>
                    <a:pt x="0" y="0"/>
                  </a:lnTo>
                  <a:lnTo>
                    <a:pt x="0" y="646938"/>
                  </a:lnTo>
                  <a:lnTo>
                    <a:pt x="552640" y="646938"/>
                  </a:lnTo>
                  <a:lnTo>
                    <a:pt x="552640" y="646938"/>
                  </a:lnTo>
                  <a:lnTo>
                    <a:pt x="552640" y="0"/>
                  </a:lnTo>
                  <a:close/>
                </a:path>
              </a:pathLst>
            </a:custGeom>
            <a:solidFill>
              <a:srgbClr val="A5CE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06B1A0C-CD25-4D19-568D-2912C036C829}"/>
                </a:ext>
              </a:extLst>
            </p:cNvPr>
            <p:cNvSpPr/>
            <p:nvPr/>
          </p:nvSpPr>
          <p:spPr>
            <a:xfrm>
              <a:off x="-2620303" y="1831072"/>
              <a:ext cx="171555" cy="318326"/>
            </a:xfrm>
            <a:custGeom>
              <a:avLst/>
              <a:gdLst>
                <a:gd name="connsiteX0" fmla="*/ 368427 w 368427"/>
                <a:gd name="connsiteY0" fmla="*/ 0 h 646938"/>
                <a:gd name="connsiteX1" fmla="*/ 0 w 368427"/>
                <a:gd name="connsiteY1" fmla="*/ 0 h 646938"/>
                <a:gd name="connsiteX2" fmla="*/ 0 w 368427"/>
                <a:gd name="connsiteY2" fmla="*/ 0 h 646938"/>
                <a:gd name="connsiteX3" fmla="*/ 0 w 368427"/>
                <a:gd name="connsiteY3" fmla="*/ 646938 h 646938"/>
                <a:gd name="connsiteX4" fmla="*/ 0 w 368427"/>
                <a:gd name="connsiteY4" fmla="*/ 646938 h 646938"/>
                <a:gd name="connsiteX5" fmla="*/ 368427 w 368427"/>
                <a:gd name="connsiteY5" fmla="*/ 646938 h 646938"/>
                <a:gd name="connsiteX6" fmla="*/ 368427 w 368427"/>
                <a:gd name="connsiteY6" fmla="*/ 0 h 646938"/>
                <a:gd name="connsiteX7" fmla="*/ 368427 w 368427"/>
                <a:gd name="connsiteY7" fmla="*/ 0 h 6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27" h="646938">
                  <a:moveTo>
                    <a:pt x="3684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46938"/>
                  </a:lnTo>
                  <a:lnTo>
                    <a:pt x="0" y="646938"/>
                  </a:lnTo>
                  <a:lnTo>
                    <a:pt x="368427" y="646938"/>
                  </a:lnTo>
                  <a:lnTo>
                    <a:pt x="368427" y="0"/>
                  </a:lnTo>
                  <a:lnTo>
                    <a:pt x="368427" y="0"/>
                  </a:lnTo>
                  <a:close/>
                </a:path>
              </a:pathLst>
            </a:custGeom>
            <a:solidFill>
              <a:srgbClr val="FED4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CEEF965C-FC39-37EA-DFF3-766100DD0DFC}"/>
                </a:ext>
              </a:extLst>
            </p:cNvPr>
            <p:cNvSpPr/>
            <p:nvPr/>
          </p:nvSpPr>
          <p:spPr>
            <a:xfrm>
              <a:off x="-3392254" y="1831072"/>
              <a:ext cx="514619" cy="318372"/>
            </a:xfrm>
            <a:custGeom>
              <a:avLst/>
              <a:gdLst>
                <a:gd name="connsiteX0" fmla="*/ 0 w 1105185"/>
                <a:gd name="connsiteY0" fmla="*/ 0 h 647033"/>
                <a:gd name="connsiteX1" fmla="*/ 1105186 w 1105185"/>
                <a:gd name="connsiteY1" fmla="*/ 0 h 647033"/>
                <a:gd name="connsiteX2" fmla="*/ 1105186 w 1105185"/>
                <a:gd name="connsiteY2" fmla="*/ 647033 h 647033"/>
                <a:gd name="connsiteX3" fmla="*/ 0 w 1105185"/>
                <a:gd name="connsiteY3" fmla="*/ 647033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185" h="647033">
                  <a:moveTo>
                    <a:pt x="0" y="0"/>
                  </a:moveTo>
                  <a:lnTo>
                    <a:pt x="1105186" y="0"/>
                  </a:lnTo>
                  <a:lnTo>
                    <a:pt x="1105186" y="647033"/>
                  </a:lnTo>
                  <a:lnTo>
                    <a:pt x="0" y="647033"/>
                  </a:lnTo>
                  <a:close/>
                </a:path>
              </a:pathLst>
            </a:custGeom>
            <a:solidFill>
              <a:srgbClr val="00BB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EDD1C5F-808B-CC58-2218-0A703E46CE0A}"/>
              </a:ext>
            </a:extLst>
          </p:cNvPr>
          <p:cNvGrpSpPr/>
          <p:nvPr/>
        </p:nvGrpSpPr>
        <p:grpSpPr>
          <a:xfrm>
            <a:off x="-1801130" y="1353209"/>
            <a:ext cx="1629681" cy="1118076"/>
            <a:chOff x="-1801130" y="1353209"/>
            <a:chExt cx="1629681" cy="1118076"/>
          </a:xfrm>
        </p:grpSpPr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BA54EA04-8B4D-FAE8-9689-CD994CA05E28}"/>
                </a:ext>
              </a:extLst>
            </p:cNvPr>
            <p:cNvSpPr/>
            <p:nvPr/>
          </p:nvSpPr>
          <p:spPr>
            <a:xfrm>
              <a:off x="-1801130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D8D81A"/>
                </a:gs>
                <a:gs pos="100000">
                  <a:srgbClr val="B2D235"/>
                </a:gs>
              </a:gsLst>
              <a:lin ang="466816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D7503219-0D78-F551-348F-0B26071E5529}"/>
                </a:ext>
              </a:extLst>
            </p:cNvPr>
            <p:cNvSpPr/>
            <p:nvPr/>
          </p:nvSpPr>
          <p:spPr>
            <a:xfrm>
              <a:off x="-1257903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9CCF77"/>
                </a:gs>
                <a:gs pos="100000">
                  <a:srgbClr val="3ABFEF"/>
                </a:gs>
              </a:gsLst>
              <a:lin ang="466612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DD3AB206-BA34-D7EA-1AC0-19ECF3376A38}"/>
                </a:ext>
              </a:extLst>
            </p:cNvPr>
            <p:cNvSpPr/>
            <p:nvPr/>
          </p:nvSpPr>
          <p:spPr>
            <a:xfrm>
              <a:off x="-714676" y="1353209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B2D235"/>
                </a:gs>
                <a:gs pos="50000">
                  <a:srgbClr val="76C892"/>
                </a:gs>
                <a:gs pos="100000">
                  <a:srgbClr val="3ABFEF"/>
                </a:gs>
              </a:gsLst>
              <a:lin ang="4645264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06749822-5F51-8738-329C-22DCBF3E2362}"/>
                </a:ext>
              </a:extLst>
            </p:cNvPr>
            <p:cNvSpPr/>
            <p:nvPr/>
          </p:nvSpPr>
          <p:spPr>
            <a:xfrm>
              <a:off x="-1801130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FFDF00"/>
                </a:gs>
                <a:gs pos="50000">
                  <a:srgbClr val="FAB50F"/>
                </a:gs>
                <a:gs pos="100000">
                  <a:srgbClr val="F68B1F"/>
                </a:gs>
              </a:gsLst>
              <a:lin ang="466816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5194DF4D-0A91-BD2C-F479-C62B495BBA5B}"/>
                </a:ext>
              </a:extLst>
            </p:cNvPr>
            <p:cNvSpPr/>
            <p:nvPr/>
          </p:nvSpPr>
          <p:spPr>
            <a:xfrm>
              <a:off x="-1257903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B2D235"/>
                </a:gs>
                <a:gs pos="50000">
                  <a:srgbClr val="67BB54"/>
                </a:gs>
                <a:gs pos="100000">
                  <a:srgbClr val="1CA574"/>
                </a:gs>
              </a:gsLst>
              <a:lin ang="466612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8955E7AB-68FC-EC47-BA3A-12A5B67761EE}"/>
                </a:ext>
              </a:extLst>
            </p:cNvPr>
            <p:cNvSpPr/>
            <p:nvPr/>
          </p:nvSpPr>
          <p:spPr>
            <a:xfrm>
              <a:off x="-714676" y="1912247"/>
              <a:ext cx="543227" cy="559038"/>
            </a:xfrm>
            <a:custGeom>
              <a:avLst/>
              <a:gdLst>
                <a:gd name="connsiteX0" fmla="*/ 0 w 1166622"/>
                <a:gd name="connsiteY0" fmla="*/ 0 h 1136142"/>
                <a:gd name="connsiteX1" fmla="*/ 1166622 w 1166622"/>
                <a:gd name="connsiteY1" fmla="*/ 0 h 1136142"/>
                <a:gd name="connsiteX2" fmla="*/ 1166622 w 1166622"/>
                <a:gd name="connsiteY2" fmla="*/ 1136142 h 1136142"/>
                <a:gd name="connsiteX3" fmla="*/ 0 w 1166622"/>
                <a:gd name="connsiteY3" fmla="*/ 1136142 h 1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622" h="1136142">
                  <a:moveTo>
                    <a:pt x="0" y="0"/>
                  </a:moveTo>
                  <a:lnTo>
                    <a:pt x="1166622" y="0"/>
                  </a:lnTo>
                  <a:lnTo>
                    <a:pt x="1166622" y="1136142"/>
                  </a:lnTo>
                  <a:lnTo>
                    <a:pt x="0" y="1136142"/>
                  </a:lnTo>
                  <a:close/>
                </a:path>
              </a:pathLst>
            </a:custGeom>
            <a:gradFill>
              <a:gsLst>
                <a:gs pos="0">
                  <a:srgbClr val="3ABFEF"/>
                </a:gs>
                <a:gs pos="50000">
                  <a:srgbClr val="1D9ECD"/>
                </a:gs>
                <a:gs pos="100000">
                  <a:srgbClr val="007EAB"/>
                </a:gs>
              </a:gsLst>
              <a:lin ang="4645317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08DB19-D902-3932-77AB-500FDEDD8D98}"/>
              </a:ext>
            </a:extLst>
          </p:cNvPr>
          <p:cNvSpPr txBox="1">
            <a:spLocks/>
          </p:cNvSpPr>
          <p:nvPr/>
        </p:nvSpPr>
        <p:spPr>
          <a:xfrm>
            <a:off x="499069" y="2378619"/>
            <a:ext cx="9288463" cy="24622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Atua como uma camada lógica que conecta fontes de dados dispersas (Bancos de Dados, Cloud, Planilhas) e as entrega aos usuários em tempo real, sem a necessidade de mover ou copiar os dados fisicamente.</a:t>
            </a:r>
          </a:p>
          <a:p>
            <a:pPr algn="just">
              <a:spcBef>
                <a:spcPts val="600"/>
              </a:spcBef>
            </a:pPr>
            <a:endParaRPr lang="en-US" sz="2100" dirty="0">
              <a:solidFill>
                <a:srgbClr val="0086C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000" b="1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Pré-</a:t>
            </a:r>
            <a:r>
              <a:rPr lang="en-US" sz="2000" b="1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Requisitos</a:t>
            </a:r>
            <a:endParaRPr lang="en-US" sz="2000" b="1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342900" indent="-342900" algn="just">
              <a:buClr>
                <a:srgbClr val="FFDE4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Cliente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;</a:t>
            </a:r>
          </a:p>
          <a:p>
            <a:pPr marL="342900" indent="-342900" algn="just">
              <a:buClr>
                <a:srgbClr val="FFDE4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Driver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denodo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;</a:t>
            </a:r>
          </a:p>
          <a:p>
            <a:pPr marL="342900" indent="-342900" algn="just">
              <a:buClr>
                <a:srgbClr val="FFDE4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Máquina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com IP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fixo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" name="object 125">
            <a:extLst>
              <a:ext uri="{FF2B5EF4-FFF2-40B4-BE49-F238E27FC236}">
                <a16:creationId xmlns:a16="http://schemas.microsoft.com/office/drawing/2014/main" id="{A1FDA363-9E64-36AE-01FB-B64B119F7B7C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8626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DENODO </a:t>
            </a:r>
          </a:p>
          <a:p>
            <a:pPr marL="9525" marR="12859">
              <a:spcBef>
                <a:spcPts val="75"/>
              </a:spcBef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Ferramenta de </a:t>
            </a: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Virtualização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dados</a:t>
            </a:r>
          </a:p>
        </p:txBody>
      </p:sp>
    </p:spTree>
    <p:extLst>
      <p:ext uri="{BB962C8B-B14F-4D97-AF65-F5344CB8AC3E}">
        <p14:creationId xmlns:p14="http://schemas.microsoft.com/office/powerpoint/2010/main" val="8344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B630-50AB-DD67-5E36-AE0942D2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ABBF8A46-B299-8096-B731-9AF003C4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r="4647"/>
          <a:stretch/>
        </p:blipFill>
        <p:spPr>
          <a:xfrm>
            <a:off x="0" y="561063"/>
            <a:ext cx="6749830" cy="5830212"/>
          </a:xfrm>
          <a:prstGeom prst="rect">
            <a:avLst/>
          </a:prstGeom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B3833D9-2161-FC64-B7B0-8ED88FB83136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569CBE27-3CBF-E6D2-0C8C-ACC289C19D1B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6391275 h 6858000"/>
                <a:gd name="connsiteX5" fmla="*/ 2485748 w 12192000"/>
                <a:gd name="connsiteY5" fmla="*/ 6391275 h 6858000"/>
                <a:gd name="connsiteX6" fmla="*/ 2485748 w 12192000"/>
                <a:gd name="connsiteY6" fmla="*/ 6087213 h 6858000"/>
                <a:gd name="connsiteX7" fmla="*/ 2601864 w 12192000"/>
                <a:gd name="connsiteY7" fmla="*/ 5971097 h 6858000"/>
                <a:gd name="connsiteX8" fmla="*/ 4224339 w 12192000"/>
                <a:gd name="connsiteY8" fmla="*/ 5971097 h 6858000"/>
                <a:gd name="connsiteX9" fmla="*/ 4224339 w 12192000"/>
                <a:gd name="connsiteY9" fmla="*/ 5343165 h 6858000"/>
                <a:gd name="connsiteX10" fmla="*/ 4224339 w 12192000"/>
                <a:gd name="connsiteY10" fmla="*/ 5025730 h 6858000"/>
                <a:gd name="connsiteX11" fmla="*/ 4224339 w 12192000"/>
                <a:gd name="connsiteY11" fmla="*/ 1946209 h 6858000"/>
                <a:gd name="connsiteX12" fmla="*/ 4224339 w 12192000"/>
                <a:gd name="connsiteY12" fmla="*/ 1704615 h 6858000"/>
                <a:gd name="connsiteX13" fmla="*/ 4224339 w 12192000"/>
                <a:gd name="connsiteY13" fmla="*/ 853780 h 6858000"/>
                <a:gd name="connsiteX14" fmla="*/ 3951223 w 12192000"/>
                <a:gd name="connsiteY14" fmla="*/ 580665 h 6858000"/>
                <a:gd name="connsiteX15" fmla="*/ 3142331 w 12192000"/>
                <a:gd name="connsiteY15" fmla="*/ 580665 h 6858000"/>
                <a:gd name="connsiteX16" fmla="*/ 2799351 w 12192000"/>
                <a:gd name="connsiteY16" fmla="*/ 580665 h 6858000"/>
                <a:gd name="connsiteX17" fmla="*/ 0 w 12192000"/>
                <a:gd name="connsiteY17" fmla="*/ 58066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6391275"/>
                  </a:lnTo>
                  <a:lnTo>
                    <a:pt x="2485748" y="6391275"/>
                  </a:lnTo>
                  <a:lnTo>
                    <a:pt x="2485748" y="6087213"/>
                  </a:lnTo>
                  <a:cubicBezTo>
                    <a:pt x="2485748" y="6023084"/>
                    <a:pt x="2537735" y="5971097"/>
                    <a:pt x="2601864" y="5971097"/>
                  </a:cubicBezTo>
                  <a:lnTo>
                    <a:pt x="4224339" y="5971097"/>
                  </a:lnTo>
                  <a:lnTo>
                    <a:pt x="4224339" y="5343165"/>
                  </a:lnTo>
                  <a:lnTo>
                    <a:pt x="4224339" y="5025730"/>
                  </a:lnTo>
                  <a:lnTo>
                    <a:pt x="4224339" y="1946209"/>
                  </a:lnTo>
                  <a:lnTo>
                    <a:pt x="4224339" y="1704615"/>
                  </a:lnTo>
                  <a:lnTo>
                    <a:pt x="4224339" y="853780"/>
                  </a:lnTo>
                  <a:cubicBezTo>
                    <a:pt x="4224339" y="702943"/>
                    <a:pt x="4102060" y="580665"/>
                    <a:pt x="3951223" y="580665"/>
                  </a:cubicBezTo>
                  <a:lnTo>
                    <a:pt x="3142331" y="580665"/>
                  </a:lnTo>
                  <a:lnTo>
                    <a:pt x="2799351" y="580665"/>
                  </a:lnTo>
                  <a:lnTo>
                    <a:pt x="0" y="580665"/>
                  </a:lnTo>
                  <a:close/>
                </a:path>
              </a:pathLst>
            </a:custGeom>
            <a:solidFill>
              <a:srgbClr val="0786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0E072A01-65D9-06E1-47ED-A0EFACBF3EC7}"/>
                </a:ext>
              </a:extLst>
            </p:cNvPr>
            <p:cNvGrpSpPr/>
            <p:nvPr/>
          </p:nvGrpSpPr>
          <p:grpSpPr>
            <a:xfrm>
              <a:off x="1262660" y="5456913"/>
              <a:ext cx="2961678" cy="934362"/>
              <a:chOff x="6712336" y="5124965"/>
              <a:chExt cx="5493258" cy="1733035"/>
            </a:xfrm>
          </p:grpSpPr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51876354-C81D-5666-034D-7584FB52AF70}"/>
                  </a:ext>
                </a:extLst>
              </p:cNvPr>
              <p:cNvSpPr/>
              <p:nvPr/>
            </p:nvSpPr>
            <p:spPr>
              <a:xfrm>
                <a:off x="6712336" y="6078663"/>
                <a:ext cx="3149603" cy="779337"/>
              </a:xfrm>
              <a:custGeom>
                <a:avLst/>
                <a:gdLst>
                  <a:gd name="connsiteX0" fmla="*/ 459328 w 4279335"/>
                  <a:gd name="connsiteY0" fmla="*/ 263327 h 1058878"/>
                  <a:gd name="connsiteX1" fmla="*/ 0 w 4279335"/>
                  <a:gd name="connsiteY1" fmla="*/ 1058879 h 1058878"/>
                  <a:gd name="connsiteX2" fmla="*/ 3363956 w 4279335"/>
                  <a:gd name="connsiteY2" fmla="*/ 1058879 h 1058878"/>
                  <a:gd name="connsiteX3" fmla="*/ 3820008 w 4279335"/>
                  <a:gd name="connsiteY3" fmla="*/ 795552 h 1058878"/>
                  <a:gd name="connsiteX4" fmla="*/ 4279336 w 4279335"/>
                  <a:gd name="connsiteY4" fmla="*/ 0 h 1058878"/>
                  <a:gd name="connsiteX5" fmla="*/ 915380 w 4279335"/>
                  <a:gd name="connsiteY5" fmla="*/ 0 h 1058878"/>
                  <a:gd name="connsiteX6" fmla="*/ 459328 w 4279335"/>
                  <a:gd name="connsiteY6" fmla="*/ 263327 h 10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9335" h="1058878">
                    <a:moveTo>
                      <a:pt x="459328" y="263327"/>
                    </a:moveTo>
                    <a:lnTo>
                      <a:pt x="0" y="1058879"/>
                    </a:lnTo>
                    <a:lnTo>
                      <a:pt x="3363956" y="1058879"/>
                    </a:lnTo>
                    <a:cubicBezTo>
                      <a:pt x="3552094" y="1058879"/>
                      <a:pt x="3725980" y="958463"/>
                      <a:pt x="3820008" y="795552"/>
                    </a:cubicBezTo>
                    <a:lnTo>
                      <a:pt x="4279336" y="0"/>
                    </a:lnTo>
                    <a:lnTo>
                      <a:pt x="915380" y="0"/>
                    </a:lnTo>
                    <a:cubicBezTo>
                      <a:pt x="727242" y="0"/>
                      <a:pt x="553356" y="100417"/>
                      <a:pt x="459328" y="263327"/>
                    </a:cubicBezTo>
                    <a:close/>
                  </a:path>
                </a:pathLst>
              </a:custGeom>
              <a:solidFill>
                <a:srgbClr val="8EBE3F"/>
              </a:solidFill>
              <a:ln w="81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5621CAAE-94AD-2F09-7468-7F869E1EB0DA}"/>
                  </a:ext>
                </a:extLst>
              </p:cNvPr>
              <p:cNvSpPr/>
              <p:nvPr/>
            </p:nvSpPr>
            <p:spPr>
              <a:xfrm>
                <a:off x="9861937" y="5124965"/>
                <a:ext cx="2343657" cy="953697"/>
              </a:xfrm>
              <a:custGeom>
                <a:avLst/>
                <a:gdLst>
                  <a:gd name="connsiteX0" fmla="*/ 1004422 w 2855070"/>
                  <a:gd name="connsiteY0" fmla="*/ 0 h 1161805"/>
                  <a:gd name="connsiteX1" fmla="*/ 2855070 w 2855070"/>
                  <a:gd name="connsiteY1" fmla="*/ 0 h 1161805"/>
                  <a:gd name="connsiteX2" fmla="*/ 2855070 w 2855070"/>
                  <a:gd name="connsiteY2" fmla="*/ 1161805 h 1161805"/>
                  <a:gd name="connsiteX3" fmla="*/ 0 w 2855070"/>
                  <a:gd name="connsiteY3" fmla="*/ 1161805 h 1161805"/>
                  <a:gd name="connsiteX4" fmla="*/ 503963 w 2855070"/>
                  <a:gd name="connsiteY4" fmla="*/ 288952 h 1161805"/>
                  <a:gd name="connsiteX5" fmla="*/ 1004422 w 2855070"/>
                  <a:gd name="connsiteY5" fmla="*/ 0 h 116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5070" h="1161805">
                    <a:moveTo>
                      <a:pt x="1004422" y="0"/>
                    </a:moveTo>
                    <a:lnTo>
                      <a:pt x="2855070" y="0"/>
                    </a:lnTo>
                    <a:lnTo>
                      <a:pt x="2855070" y="1161805"/>
                    </a:lnTo>
                    <a:lnTo>
                      <a:pt x="0" y="1161805"/>
                    </a:lnTo>
                    <a:lnTo>
                      <a:pt x="503963" y="288952"/>
                    </a:lnTo>
                    <a:cubicBezTo>
                      <a:pt x="607223" y="110135"/>
                      <a:pt x="797970" y="0"/>
                      <a:pt x="1004422" y="0"/>
                    </a:cubicBezTo>
                    <a:close/>
                  </a:path>
                </a:pathLst>
              </a:custGeom>
              <a:solidFill>
                <a:srgbClr val="00BBC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6" name="object 125">
            <a:extLst>
              <a:ext uri="{FF2B5EF4-FFF2-40B4-BE49-F238E27FC236}">
                <a16:creationId xmlns:a16="http://schemas.microsoft.com/office/drawing/2014/main" id="{47EC0489-75C5-738E-561F-C92B8098257B}"/>
              </a:ext>
            </a:extLst>
          </p:cNvPr>
          <p:cNvSpPr txBox="1">
            <a:spLocks/>
          </p:cNvSpPr>
          <p:nvPr/>
        </p:nvSpPr>
        <p:spPr>
          <a:xfrm>
            <a:off x="4879975" y="1346906"/>
            <a:ext cx="6835775" cy="8626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9525" marR="12859">
              <a:spcBef>
                <a:spcPts val="75"/>
              </a:spcBef>
            </a:pP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Cliente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indicado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D790DF-2390-2B92-9386-10CCF15067A9}"/>
              </a:ext>
            </a:extLst>
          </p:cNvPr>
          <p:cNvSpPr txBox="1">
            <a:spLocks/>
          </p:cNvSpPr>
          <p:nvPr/>
        </p:nvSpPr>
        <p:spPr>
          <a:xfrm>
            <a:off x="4879974" y="2594797"/>
            <a:ext cx="6835775" cy="33239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r>
              <a:rPr lang="en-US" sz="2000" b="1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community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Gratuito, robusto e com comunidade ativa, o que elimina custos de licenciamento para a ferramenta de consulta. Funciona de forma idêntica em Windows, </a:t>
            </a:r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macOS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e Linux, garantindo que toda a equipe possa utilizar o mesmo ambiente de trabalho.</a:t>
            </a:r>
            <a:b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b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b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b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b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  <a:hlinkClick r:id="rId4"/>
              </a:rPr>
              <a:t>https://dbeaver.io/download/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F90D1BFE-8F98-5722-28B8-FBECB1E4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9" y="4381795"/>
            <a:ext cx="2150235" cy="21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602A-97BE-B74D-8D9D-000514E6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16973FFB-F409-1564-B03E-5BA7EC9F5D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9827FA75-BD94-234F-7A6B-5D4C76A03A80}"/>
              </a:ext>
            </a:extLst>
          </p:cNvPr>
          <p:cNvSpPr/>
          <p:nvPr/>
        </p:nvSpPr>
        <p:spPr>
          <a:xfrm>
            <a:off x="7462838" y="2133095"/>
            <a:ext cx="4330700" cy="4300287"/>
          </a:xfrm>
          <a:prstGeom prst="round2DiagRect">
            <a:avLst/>
          </a:prstGeom>
          <a:solidFill>
            <a:srgbClr val="ADD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6FB12-22DB-F11A-B7AE-EC0819D89E5F}"/>
              </a:ext>
            </a:extLst>
          </p:cNvPr>
          <p:cNvSpPr txBox="1"/>
          <p:nvPr/>
        </p:nvSpPr>
        <p:spPr>
          <a:xfrm>
            <a:off x="7983268" y="3408053"/>
            <a:ext cx="3527425" cy="117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  <a:buSzPct val="200000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Adicionar uma conexão clicando no ícone de tomada no canto superior esquerdo, buscando pelo denodo para que a conexão seja bem sucedida</a:t>
            </a:r>
          </a:p>
        </p:txBody>
      </p:sp>
      <p:sp>
        <p:nvSpPr>
          <p:cNvPr id="43" name="object 125">
            <a:extLst>
              <a:ext uri="{FF2B5EF4-FFF2-40B4-BE49-F238E27FC236}">
                <a16:creationId xmlns:a16="http://schemas.microsoft.com/office/drawing/2014/main" id="{F9C1B2BE-0DC4-DD04-59E8-9A0688055CB2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Inserindo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9AF8BDB-3FE5-C18E-5625-EEE5651D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-56" r="246" b="13090"/>
          <a:stretch>
            <a:fillRect/>
          </a:stretch>
        </p:blipFill>
        <p:spPr>
          <a:xfrm>
            <a:off x="681307" y="1322201"/>
            <a:ext cx="6482756" cy="55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2092-BE2E-CC0E-63CC-F2A58A7F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B129BDDC-E65C-809D-9B6C-6D567CE6E8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6B8909A2-1F2D-4D5E-E373-E207ADB04422}"/>
              </a:ext>
            </a:extLst>
          </p:cNvPr>
          <p:cNvSpPr/>
          <p:nvPr/>
        </p:nvSpPr>
        <p:spPr>
          <a:xfrm>
            <a:off x="7462838" y="2133095"/>
            <a:ext cx="4330700" cy="4300287"/>
          </a:xfrm>
          <a:prstGeom prst="round2DiagRect">
            <a:avLst/>
          </a:prstGeom>
          <a:solidFill>
            <a:srgbClr val="ADD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D9DA56-9C6D-AD23-4B6A-EC0EF96AFCF1}"/>
              </a:ext>
            </a:extLst>
          </p:cNvPr>
          <p:cNvSpPr txBox="1"/>
          <p:nvPr/>
        </p:nvSpPr>
        <p:spPr>
          <a:xfrm>
            <a:off x="7973743" y="3408053"/>
            <a:ext cx="3527425" cy="200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  <a:buSzPct val="200000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No formulário de conexão, preencha com as informações da conexão</a:t>
            </a:r>
            <a:b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host: denodo-pgd.dataprev.gov.br</a:t>
            </a:r>
            <a:b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port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: 443</a:t>
            </a:r>
            <a:b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Database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Schema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: {inserir o nome do referido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tenant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ex.: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petrvs_mgi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/_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uff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/_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mdic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}</a:t>
            </a:r>
          </a:p>
        </p:txBody>
      </p:sp>
      <p:sp>
        <p:nvSpPr>
          <p:cNvPr id="43" name="object 125">
            <a:extLst>
              <a:ext uri="{FF2B5EF4-FFF2-40B4-BE49-F238E27FC236}">
                <a16:creationId xmlns:a16="http://schemas.microsoft.com/office/drawing/2014/main" id="{20A1050C-BCB4-E7BA-D882-CBB5E9FD75F9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Inserindo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71B1F4A-6ED1-8E0E-A1C2-F1802523E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 b="4868"/>
          <a:stretch/>
        </p:blipFill>
        <p:spPr>
          <a:xfrm>
            <a:off x="681307" y="1322201"/>
            <a:ext cx="6482756" cy="55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E990-7AC8-DB5C-1AEA-AD84678F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E0828FC2-D075-608E-C5A6-75E7706824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B8838300-9DCC-A092-580C-D02BBD418068}"/>
              </a:ext>
            </a:extLst>
          </p:cNvPr>
          <p:cNvSpPr/>
          <p:nvPr/>
        </p:nvSpPr>
        <p:spPr>
          <a:xfrm>
            <a:off x="7462838" y="2133095"/>
            <a:ext cx="4330700" cy="4300287"/>
          </a:xfrm>
          <a:prstGeom prst="round2DiagRect">
            <a:avLst/>
          </a:prstGeom>
          <a:solidFill>
            <a:srgbClr val="ADD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86FB69-7EA3-0537-D86E-E1B611AD1784}"/>
              </a:ext>
            </a:extLst>
          </p:cNvPr>
          <p:cNvSpPr txBox="1"/>
          <p:nvPr/>
        </p:nvSpPr>
        <p:spPr>
          <a:xfrm>
            <a:off x="7973743" y="3408053"/>
            <a:ext cx="3527425" cy="200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  <a:buSzPct val="200000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Após o preenchimento, clicar na aba Driver Properties para que o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faça a instalação do driver, caso cancele a operação, repetir a criação da conexão desde o primeiro passo, fará que o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popup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instalação do driver apareça novamente.</a:t>
            </a:r>
          </a:p>
        </p:txBody>
      </p:sp>
      <p:sp>
        <p:nvSpPr>
          <p:cNvPr id="43" name="object 125">
            <a:extLst>
              <a:ext uri="{FF2B5EF4-FFF2-40B4-BE49-F238E27FC236}">
                <a16:creationId xmlns:a16="http://schemas.microsoft.com/office/drawing/2014/main" id="{15B28765-229C-7096-5B4E-C5FBDEEAF468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Inserindo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2B4DCBD-AA46-AE5D-D46F-A289C9E8A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6084" r="99" b="2552"/>
          <a:stretch>
            <a:fillRect/>
          </a:stretch>
        </p:blipFill>
        <p:spPr>
          <a:xfrm>
            <a:off x="681307" y="1322201"/>
            <a:ext cx="6482756" cy="55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4EE2-A67F-7D6C-1170-B4190CBA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9D151FDA-4CFE-314D-3110-B4D0522B11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B513F26F-AA16-5182-05EF-A91B73C2BED3}"/>
              </a:ext>
            </a:extLst>
          </p:cNvPr>
          <p:cNvSpPr/>
          <p:nvPr/>
        </p:nvSpPr>
        <p:spPr>
          <a:xfrm>
            <a:off x="7462838" y="2133095"/>
            <a:ext cx="4330700" cy="4300287"/>
          </a:xfrm>
          <a:prstGeom prst="round2DiagRect">
            <a:avLst/>
          </a:prstGeom>
          <a:solidFill>
            <a:srgbClr val="ADD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50270E-86CC-8331-9A5D-6B56BE49F704}"/>
              </a:ext>
            </a:extLst>
          </p:cNvPr>
          <p:cNvSpPr txBox="1"/>
          <p:nvPr/>
        </p:nvSpPr>
        <p:spPr>
          <a:xfrm>
            <a:off x="7973743" y="3408053"/>
            <a:ext cx="3527425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  <a:buSzPct val="200000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Teste a conexão para validar se tudo ocorreu bem nas informações inseridas</a:t>
            </a:r>
          </a:p>
        </p:txBody>
      </p:sp>
      <p:sp>
        <p:nvSpPr>
          <p:cNvPr id="43" name="object 125">
            <a:extLst>
              <a:ext uri="{FF2B5EF4-FFF2-40B4-BE49-F238E27FC236}">
                <a16:creationId xmlns:a16="http://schemas.microsoft.com/office/drawing/2014/main" id="{3FD0FD56-1D91-63AC-10A8-060B718B4C81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Inserindo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0D93849-36D9-FB72-1A2F-B56306341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7280" r="99" b="2020"/>
          <a:stretch>
            <a:fillRect/>
          </a:stretch>
        </p:blipFill>
        <p:spPr>
          <a:xfrm>
            <a:off x="681307" y="1322201"/>
            <a:ext cx="6482756" cy="55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E7823-27FD-942B-7435-F1DA7B0E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125FF4BA-21D0-E5E7-FD25-217E062538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8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0D188579-4A79-DBF1-95DA-E95398B8BB62}"/>
              </a:ext>
            </a:extLst>
          </p:cNvPr>
          <p:cNvSpPr/>
          <p:nvPr/>
        </p:nvSpPr>
        <p:spPr>
          <a:xfrm>
            <a:off x="7462838" y="2133095"/>
            <a:ext cx="4330700" cy="4300287"/>
          </a:xfrm>
          <a:prstGeom prst="round2DiagRect">
            <a:avLst/>
          </a:prstGeom>
          <a:solidFill>
            <a:srgbClr val="ADD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781127-CB77-89BD-4457-55CA2D32BFF3}"/>
              </a:ext>
            </a:extLst>
          </p:cNvPr>
          <p:cNvSpPr txBox="1"/>
          <p:nvPr/>
        </p:nvSpPr>
        <p:spPr>
          <a:xfrm>
            <a:off x="7973743" y="3408053"/>
            <a:ext cx="3527425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Clr>
                <a:schemeClr val="accent1"/>
              </a:buClr>
              <a:buSzPct val="200000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Após a adição da conexão será possível explorar as visualizações das tabelas no ambiente réplica do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tenant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3" name="object 125">
            <a:extLst>
              <a:ext uri="{FF2B5EF4-FFF2-40B4-BE49-F238E27FC236}">
                <a16:creationId xmlns:a16="http://schemas.microsoft.com/office/drawing/2014/main" id="{67F7DFC6-8971-5679-6850-1E00A658FA5C}"/>
              </a:ext>
            </a:extLst>
          </p:cNvPr>
          <p:cNvSpPr txBox="1">
            <a:spLocks/>
          </p:cNvSpPr>
          <p:nvPr/>
        </p:nvSpPr>
        <p:spPr>
          <a:xfrm>
            <a:off x="499069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Inserindo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sz="3400" b="1" spc="-23" dirty="0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sz="3400" b="1" spc="-23" dirty="0" err="1">
                <a:solidFill>
                  <a:srgbClr val="FFDE40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endParaRPr lang="en-US" sz="3400" b="1" spc="-23" dirty="0">
              <a:solidFill>
                <a:srgbClr val="FFDE40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786AA17-FA99-7E9A-3878-7C06D613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t="-237" r="147" b="34113"/>
          <a:stretch>
            <a:fillRect/>
          </a:stretch>
        </p:blipFill>
        <p:spPr>
          <a:xfrm>
            <a:off x="681307" y="1322201"/>
            <a:ext cx="6482756" cy="55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806A-32F7-3C4F-CC6D-8A542EE22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08F754F-D34F-0F75-0E5F-781AB5996963}"/>
              </a:ext>
            </a:extLst>
          </p:cNvPr>
          <p:cNvGrpSpPr/>
          <p:nvPr/>
        </p:nvGrpSpPr>
        <p:grpSpPr>
          <a:xfrm>
            <a:off x="8428008" y="5671675"/>
            <a:ext cx="3760334" cy="1186325"/>
            <a:chOff x="6712336" y="5124965"/>
            <a:chExt cx="5493258" cy="1733035"/>
          </a:xfrm>
        </p:grpSpPr>
        <p:sp>
          <p:nvSpPr>
            <p:cNvPr id="2" name="Forma Livre: Forma 1">
              <a:extLst>
                <a:ext uri="{FF2B5EF4-FFF2-40B4-BE49-F238E27FC236}">
                  <a16:creationId xmlns:a16="http://schemas.microsoft.com/office/drawing/2014/main" id="{E751F743-AEB2-5971-F5AF-F604CEF34FD9}"/>
                </a:ext>
              </a:extLst>
            </p:cNvPr>
            <p:cNvSpPr/>
            <p:nvPr/>
          </p:nvSpPr>
          <p:spPr>
            <a:xfrm>
              <a:off x="6712336" y="6078663"/>
              <a:ext cx="3149603" cy="779337"/>
            </a:xfrm>
            <a:custGeom>
              <a:avLst/>
              <a:gdLst>
                <a:gd name="connsiteX0" fmla="*/ 459328 w 4279335"/>
                <a:gd name="connsiteY0" fmla="*/ 263327 h 1058878"/>
                <a:gd name="connsiteX1" fmla="*/ 0 w 4279335"/>
                <a:gd name="connsiteY1" fmla="*/ 1058879 h 1058878"/>
                <a:gd name="connsiteX2" fmla="*/ 3363956 w 4279335"/>
                <a:gd name="connsiteY2" fmla="*/ 1058879 h 1058878"/>
                <a:gd name="connsiteX3" fmla="*/ 3820008 w 4279335"/>
                <a:gd name="connsiteY3" fmla="*/ 795552 h 1058878"/>
                <a:gd name="connsiteX4" fmla="*/ 4279336 w 4279335"/>
                <a:gd name="connsiteY4" fmla="*/ 0 h 1058878"/>
                <a:gd name="connsiteX5" fmla="*/ 915380 w 4279335"/>
                <a:gd name="connsiteY5" fmla="*/ 0 h 1058878"/>
                <a:gd name="connsiteX6" fmla="*/ 459328 w 4279335"/>
                <a:gd name="connsiteY6" fmla="*/ 263327 h 105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9335" h="1058878">
                  <a:moveTo>
                    <a:pt x="459328" y="263327"/>
                  </a:moveTo>
                  <a:lnTo>
                    <a:pt x="0" y="1058879"/>
                  </a:lnTo>
                  <a:lnTo>
                    <a:pt x="3363956" y="1058879"/>
                  </a:lnTo>
                  <a:cubicBezTo>
                    <a:pt x="3552094" y="1058879"/>
                    <a:pt x="3725980" y="958463"/>
                    <a:pt x="3820008" y="795552"/>
                  </a:cubicBezTo>
                  <a:lnTo>
                    <a:pt x="4279336" y="0"/>
                  </a:lnTo>
                  <a:lnTo>
                    <a:pt x="915380" y="0"/>
                  </a:lnTo>
                  <a:cubicBezTo>
                    <a:pt x="727242" y="0"/>
                    <a:pt x="553356" y="100417"/>
                    <a:pt x="459328" y="263327"/>
                  </a:cubicBezTo>
                  <a:close/>
                </a:path>
              </a:pathLst>
            </a:custGeom>
            <a:solidFill>
              <a:srgbClr val="00BBCE"/>
            </a:solidFill>
            <a:ln w="81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ACCFE7CD-FBA9-BAD6-9F9B-37D71C43D1DA}"/>
                </a:ext>
              </a:extLst>
            </p:cNvPr>
            <p:cNvSpPr/>
            <p:nvPr/>
          </p:nvSpPr>
          <p:spPr>
            <a:xfrm>
              <a:off x="9861937" y="5124965"/>
              <a:ext cx="2343657" cy="953697"/>
            </a:xfrm>
            <a:custGeom>
              <a:avLst/>
              <a:gdLst>
                <a:gd name="connsiteX0" fmla="*/ 1004422 w 2855070"/>
                <a:gd name="connsiteY0" fmla="*/ 0 h 1161805"/>
                <a:gd name="connsiteX1" fmla="*/ 2855070 w 2855070"/>
                <a:gd name="connsiteY1" fmla="*/ 0 h 1161805"/>
                <a:gd name="connsiteX2" fmla="*/ 2855070 w 2855070"/>
                <a:gd name="connsiteY2" fmla="*/ 1161805 h 1161805"/>
                <a:gd name="connsiteX3" fmla="*/ 0 w 2855070"/>
                <a:gd name="connsiteY3" fmla="*/ 1161805 h 1161805"/>
                <a:gd name="connsiteX4" fmla="*/ 503963 w 2855070"/>
                <a:gd name="connsiteY4" fmla="*/ 288952 h 1161805"/>
                <a:gd name="connsiteX5" fmla="*/ 1004422 w 2855070"/>
                <a:gd name="connsiteY5" fmla="*/ 0 h 116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5070" h="1161805">
                  <a:moveTo>
                    <a:pt x="1004422" y="0"/>
                  </a:moveTo>
                  <a:lnTo>
                    <a:pt x="2855070" y="0"/>
                  </a:lnTo>
                  <a:lnTo>
                    <a:pt x="2855070" y="1161805"/>
                  </a:lnTo>
                  <a:lnTo>
                    <a:pt x="0" y="1161805"/>
                  </a:lnTo>
                  <a:lnTo>
                    <a:pt x="503963" y="288952"/>
                  </a:lnTo>
                  <a:cubicBezTo>
                    <a:pt x="607223" y="110135"/>
                    <a:pt x="797970" y="0"/>
                    <a:pt x="1004422" y="0"/>
                  </a:cubicBezTo>
                  <a:close/>
                </a:path>
              </a:pathLst>
            </a:custGeom>
            <a:solidFill>
              <a:srgbClr val="FEBE1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A7CB1-E66C-0440-35D9-575F3D66910E}"/>
              </a:ext>
            </a:extLst>
          </p:cNvPr>
          <p:cNvSpPr txBox="1">
            <a:spLocks/>
          </p:cNvSpPr>
          <p:nvPr/>
        </p:nvSpPr>
        <p:spPr>
          <a:xfrm>
            <a:off x="489152" y="1826126"/>
            <a:ext cx="5462386" cy="13080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Falha </a:t>
            </a:r>
            <a:r>
              <a:rPr lang="en-US" sz="2000" b="1" dirty="0" err="1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por</a:t>
            </a:r>
            <a:r>
              <a:rPr lang="en-US" sz="2000" b="1" dirty="0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ip</a:t>
            </a:r>
            <a:r>
              <a:rPr lang="en-US" sz="2000" b="1" dirty="0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não</a:t>
            </a:r>
            <a:r>
              <a:rPr lang="en-US" sz="2000" b="1" dirty="0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liberado</a:t>
            </a:r>
            <a:endParaRPr lang="en-US" sz="2000" b="1" dirty="0">
              <a:solidFill>
                <a:srgbClr val="76B043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Caso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utilizado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um dos IPs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liberados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para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conexão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possível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chegr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denodo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que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indicará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erro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de </a:t>
            </a:r>
          </a:p>
        </p:txBody>
      </p:sp>
      <p:sp>
        <p:nvSpPr>
          <p:cNvPr id="32" name="object 125">
            <a:extLst>
              <a:ext uri="{FF2B5EF4-FFF2-40B4-BE49-F238E27FC236}">
                <a16:creationId xmlns:a16="http://schemas.microsoft.com/office/drawing/2014/main" id="{015F8D5C-8DDB-82FC-8552-4F180C062562}"/>
              </a:ext>
            </a:extLst>
          </p:cNvPr>
          <p:cNvSpPr txBox="1">
            <a:spLocks/>
          </p:cNvSpPr>
          <p:nvPr/>
        </p:nvSpPr>
        <p:spPr>
          <a:xfrm>
            <a:off x="489152" y="636799"/>
            <a:ext cx="9129119" cy="4805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0450" b="0" i="0">
                <a:solidFill>
                  <a:srgbClr val="2C5168"/>
                </a:solidFill>
                <a:latin typeface="Vialog LT Com Medium"/>
                <a:ea typeface="+mj-ea"/>
                <a:cs typeface="Vialog LT Com Medium"/>
              </a:defRPr>
            </a:lvl1pPr>
          </a:lstStyle>
          <a:p>
            <a:pPr marL="9525" marR="12859">
              <a:lnSpc>
                <a:spcPct val="90000"/>
              </a:lnSpc>
              <a:spcBef>
                <a:spcPts val="75"/>
              </a:spcBef>
            </a:pPr>
            <a:r>
              <a:rPr lang="en-US" sz="3400" b="1" spc="-23" dirty="0" err="1">
                <a:solidFill>
                  <a:srgbClr val="0086C8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Informações</a:t>
            </a:r>
            <a:r>
              <a:rPr lang="en-US" sz="3400" b="1" spc="-23" dirty="0">
                <a:solidFill>
                  <a:srgbClr val="0086C8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3400" b="1" spc="-23" dirty="0" err="1">
                <a:solidFill>
                  <a:srgbClr val="0086C8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adicionais</a:t>
            </a:r>
            <a:endParaRPr lang="en-US" sz="3400" b="1" spc="-23" dirty="0">
              <a:solidFill>
                <a:srgbClr val="0086C8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39E226-E338-D795-32E1-AD5B1B988F83}"/>
              </a:ext>
            </a:extLst>
          </p:cNvPr>
          <p:cNvSpPr txBox="1">
            <a:spLocks/>
          </p:cNvSpPr>
          <p:nvPr/>
        </p:nvSpPr>
        <p:spPr>
          <a:xfrm>
            <a:off x="489152" y="3429000"/>
            <a:ext cx="5462386" cy="15850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Download de driver do </a:t>
            </a:r>
            <a:r>
              <a:rPr lang="en-US" sz="2000" b="1" dirty="0" err="1">
                <a:solidFill>
                  <a:srgbClr val="76B043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denodo</a:t>
            </a:r>
            <a:endParaRPr lang="en-US" sz="2000" b="1" dirty="0">
              <a:solidFill>
                <a:srgbClr val="76B043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Caso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utilizado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Dbeaver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o link para o driver community 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denodo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: https://community.denodo.com/drivers/jdbc/9/denodo-vdp-jdbcdriver</a:t>
            </a:r>
          </a:p>
        </p:txBody>
      </p:sp>
    </p:spTree>
    <p:extLst>
      <p:ext uri="{BB962C8B-B14F-4D97-AF65-F5344CB8AC3E}">
        <p14:creationId xmlns:p14="http://schemas.microsoft.com/office/powerpoint/2010/main" val="1794533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F296888BFD4B46900A0D86A0E95294" ma:contentTypeVersion="6" ma:contentTypeDescription="Crie um novo documento." ma:contentTypeScope="" ma:versionID="9a999ef37d201fbfcd7d48ec9fe02662">
  <xsd:schema xmlns:xsd="http://www.w3.org/2001/XMLSchema" xmlns:xs="http://www.w3.org/2001/XMLSchema" xmlns:p="http://schemas.microsoft.com/office/2006/metadata/properties" xmlns:ns2="413ef446-1dc2-4c64-9959-2639a6e659e3" xmlns:ns3="7fd84230-1b0b-4dab-a641-3e0c4f931559" xmlns:ns4="55af92b2-879a-4c07-8fc8-40e033eb2f6a" xmlns:ns5="31d028d8-040f-42b3-80cb-e0cb00358226" targetNamespace="http://schemas.microsoft.com/office/2006/metadata/properties" ma:root="true" ma:fieldsID="56cbfb3675258932df784a040249f135" ns2:_="" ns3:_="" ns4:_="" ns5:_="">
    <xsd:import namespace="413ef446-1dc2-4c64-9959-2639a6e659e3"/>
    <xsd:import namespace="7fd84230-1b0b-4dab-a641-3e0c4f931559"/>
    <xsd:import namespace="55af92b2-879a-4c07-8fc8-40e033eb2f6a"/>
    <xsd:import namespace="31d028d8-040f-42b3-80cb-e0cb00358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aehora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f446-1dc2-4c64-9959-2639a6e65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aehora" ma:index="19" nillable="true" ma:displayName="Data e hora" ma:format="DateTime" ma:internalName="Dataehor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84230-1b0b-4dab-a641-3e0c4f931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92b2-879a-4c07-8fc8-40e033eb2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39d7e3e-2180-4bf4-896a-658d90d149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28d8-040f-42b3-80cb-e0cb0035822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0462e15-4992-45c0-b108-6aeec88ee33f}" ma:internalName="TaxCatchAll" ma:showField="CatchAllData" ma:web="31d028d8-040f-42b3-80cb-e0cb00358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d028d8-040f-42b3-80cb-e0cb00358226" xsi:nil="true"/>
    <lcf76f155ced4ddcb4097134ff3c332f xmlns="55af92b2-879a-4c07-8fc8-40e033eb2f6a">
      <Terms xmlns="http://schemas.microsoft.com/office/infopath/2007/PartnerControls"/>
    </lcf76f155ced4ddcb4097134ff3c332f>
    <Dataehora xmlns="413ef446-1dc2-4c64-9959-2639a6e659e3" xsi:nil="true"/>
  </documentManagement>
</p:properties>
</file>

<file path=customXml/itemProps1.xml><?xml version="1.0" encoding="utf-8"?>
<ds:datastoreItem xmlns:ds="http://schemas.openxmlformats.org/officeDocument/2006/customXml" ds:itemID="{5A5FA662-91A9-49A1-83E2-E2631CAA3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D6374-3213-478A-A585-55B1AF210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3ef446-1dc2-4c64-9959-2639a6e659e3"/>
    <ds:schemaRef ds:uri="7fd84230-1b0b-4dab-a641-3e0c4f931559"/>
    <ds:schemaRef ds:uri="55af92b2-879a-4c07-8fc8-40e033eb2f6a"/>
    <ds:schemaRef ds:uri="31d028d8-040f-42b3-80cb-e0cb00358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55DA33-EE2E-4BED-BB72-2E6B2AF0A6FC}">
  <ds:schemaRefs>
    <ds:schemaRef ds:uri="http://schemas.microsoft.com/office/2006/metadata/properties"/>
    <ds:schemaRef ds:uri="http://schemas.microsoft.com/office/infopath/2007/PartnerControls"/>
    <ds:schemaRef ds:uri="5a6c8e1d-9234-47a0-8fdf-5325c435e250"/>
    <ds:schemaRef ds:uri="6903f042-602a-40d4-90f0-d14bf33bb6b8"/>
    <ds:schemaRef ds:uri="31d028d8-040f-42b3-80cb-e0cb00358226"/>
    <ds:schemaRef ds:uri="55af92b2-879a-4c07-8fc8-40e033eb2f6a"/>
    <ds:schemaRef ds:uri="413ef446-1dc2-4c64-9959-2639a6e659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385</Words>
  <Application>Microsoft Office PowerPoint</Application>
  <PresentationFormat>Widescreen</PresentationFormat>
  <Paragraphs>43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Macedo Sa</dc:creator>
  <cp:lastModifiedBy>Lucas Gabriel Ferreira Alves de Sousa</cp:lastModifiedBy>
  <cp:revision>10</cp:revision>
  <dcterms:created xsi:type="dcterms:W3CDTF">2025-05-26T18:00:29Z</dcterms:created>
  <dcterms:modified xsi:type="dcterms:W3CDTF">2026-05-12T17:46:32Z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0x01010010F296888BFD4B46900A0D86A0E95294</vt:lpwstr>
  </property>
  <property fmtid="{D5CDD505-2E9C-101B-9397-08002B2CF9AE}" pid="3" name="MediaServiceImageTags">
    <vt:lpwstr/>
  </property>
</Properties>
</file>