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49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61E1-3584-4519-A57C-C5094B33B517}" type="datetimeFigureOut">
              <a:rPr lang="pt-BR" smtClean="0"/>
              <a:t>28/03/2020</a:t>
            </a:fld>
            <a:endParaRPr lang="pt-B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5C5D91E-306C-4DDD-AB5B-B3E5BD98DE1E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61E1-3584-4519-A57C-C5094B33B517}" type="datetimeFigureOut">
              <a:rPr lang="pt-BR" smtClean="0"/>
              <a:t>28/03/2020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5D91E-306C-4DDD-AB5B-B3E5BD98DE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61E1-3584-4519-A57C-C5094B33B517}" type="datetimeFigureOut">
              <a:rPr lang="pt-BR" smtClean="0"/>
              <a:t>28/03/2020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5D91E-306C-4DDD-AB5B-B3E5BD98DE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61E1-3584-4519-A57C-C5094B33B517}" type="datetimeFigureOut">
              <a:rPr lang="pt-BR" smtClean="0"/>
              <a:t>28/03/2020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5D91E-306C-4DDD-AB5B-B3E5BD98DE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61E1-3584-4519-A57C-C5094B33B517}" type="datetimeFigureOut">
              <a:rPr lang="pt-BR" smtClean="0"/>
              <a:t>28/03/2020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5D91E-306C-4DDD-AB5B-B3E5BD98DE1E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61E1-3584-4519-A57C-C5094B33B517}" type="datetimeFigureOut">
              <a:rPr lang="pt-BR" smtClean="0"/>
              <a:t>28/03/2020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5D91E-306C-4DDD-AB5B-B3E5BD98DE1E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61E1-3584-4519-A57C-C5094B33B517}" type="datetimeFigureOut">
              <a:rPr lang="pt-BR" smtClean="0"/>
              <a:t>28/03/2020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5D91E-306C-4DDD-AB5B-B3E5BD98DE1E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61E1-3584-4519-A57C-C5094B33B517}" type="datetimeFigureOut">
              <a:rPr lang="pt-BR" smtClean="0"/>
              <a:t>28/03/2020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5D91E-306C-4DDD-AB5B-B3E5BD98DE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61E1-3584-4519-A57C-C5094B33B517}" type="datetimeFigureOut">
              <a:rPr lang="pt-BR" smtClean="0"/>
              <a:t>28/03/2020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5D91E-306C-4DDD-AB5B-B3E5BD98DE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61E1-3584-4519-A57C-C5094B33B517}" type="datetimeFigureOut">
              <a:rPr lang="pt-BR" smtClean="0"/>
              <a:t>28/03/2020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5D91E-306C-4DDD-AB5B-B3E5BD98DE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61E1-3584-4519-A57C-C5094B33B517}" type="datetimeFigureOut">
              <a:rPr lang="pt-BR" smtClean="0"/>
              <a:t>28/03/2020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5D91E-306C-4DDD-AB5B-B3E5BD98DE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D7C61E1-3584-4519-A57C-C5094B33B517}" type="datetimeFigureOut">
              <a:rPr lang="pt-BR" smtClean="0"/>
              <a:t>28/03/2020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5C5D91E-306C-4DDD-AB5B-B3E5BD98DE1E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aixaDeTexto 14"/>
          <p:cNvSpPr txBox="1"/>
          <p:nvPr/>
        </p:nvSpPr>
        <p:spPr>
          <a:xfrm>
            <a:off x="1727187" y="1115887"/>
            <a:ext cx="5066852" cy="369331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16" name="Imagem 1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111" y="146239"/>
            <a:ext cx="1219759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Imagem 1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8053" y="1060639"/>
            <a:ext cx="1575995" cy="170808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CaixaDeTexto 17"/>
          <p:cNvSpPr txBox="1"/>
          <p:nvPr/>
        </p:nvSpPr>
        <p:spPr>
          <a:xfrm>
            <a:off x="4352053" y="2265498"/>
            <a:ext cx="849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4474536" y="974575"/>
            <a:ext cx="1278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i="1" dirty="0">
                <a:solidFill>
                  <a:schemeClr val="accent1"/>
                </a:solidFill>
                <a:latin typeface="Arial Black" pitchFamily="34" charset="0"/>
                <a:ea typeface="Verdana" pitchFamily="34" charset="0"/>
                <a:cs typeface="Aharoni" pitchFamily="2" charset="-79"/>
              </a:rPr>
              <a:t>B</a:t>
            </a:r>
            <a:r>
              <a:rPr lang="pt-BR" b="1" i="1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ea typeface="Verdana" pitchFamily="34" charset="0"/>
                <a:cs typeface="Aharoni" pitchFamily="2" charset="-79"/>
              </a:rPr>
              <a:t>GP</a:t>
            </a:r>
            <a:endParaRPr lang="pt-BR" b="1" i="1" dirty="0">
              <a:solidFill>
                <a:schemeClr val="accent1">
                  <a:lumMod val="50000"/>
                </a:schemeClr>
              </a:solidFill>
              <a:latin typeface="Arial Black" pitchFamily="34" charset="0"/>
              <a:ea typeface="Verdana" pitchFamily="34" charset="0"/>
              <a:cs typeface="Aharoni" pitchFamily="2" charset="-79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4356198" y="1949127"/>
            <a:ext cx="28466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i="1" dirty="0" smtClean="0">
                <a:solidFill>
                  <a:schemeClr val="accent1"/>
                </a:solidFill>
                <a:latin typeface="+mj-lt"/>
                <a:ea typeface="Verdana" pitchFamily="34" charset="0"/>
                <a:cs typeface="Aharoni" pitchFamily="2" charset="-79"/>
              </a:rPr>
              <a:t>Boletim de</a:t>
            </a:r>
          </a:p>
          <a:p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ea typeface="Verdana" pitchFamily="34" charset="0"/>
                <a:cs typeface="Aharoni" pitchFamily="2" charset="-79"/>
              </a:rPr>
              <a:t>Gestão de Pessoas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latin typeface="Arial Black" pitchFamily="34" charset="0"/>
              <a:ea typeface="Verdana" pitchFamily="34" charset="0"/>
              <a:cs typeface="Aharoni" pitchFamily="2" charset="-79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2816815" y="2982037"/>
            <a:ext cx="3214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 </a:t>
            </a:r>
            <a:r>
              <a:rPr lang="pt-BR" b="1" i="1" dirty="0" smtClean="0"/>
              <a:t>Chegou o novo SIGEPE</a:t>
            </a:r>
            <a:r>
              <a:rPr lang="pt-BR" b="1" dirty="0" smtClean="0"/>
              <a:t> </a:t>
            </a:r>
            <a:r>
              <a:rPr lang="pt-BR" sz="1600" b="1" i="1" dirty="0" smtClean="0">
                <a:solidFill>
                  <a:schemeClr val="accent1"/>
                </a:solidFill>
                <a:latin typeface="Arial Black" pitchFamily="34" charset="0"/>
                <a:ea typeface="Verdana" pitchFamily="34" charset="0"/>
                <a:cs typeface="Aharoni" pitchFamily="2" charset="-79"/>
              </a:rPr>
              <a:t>B</a:t>
            </a:r>
            <a:r>
              <a:rPr lang="pt-BR" sz="1600" b="1" i="1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  <a:ea typeface="Verdana" pitchFamily="34" charset="0"/>
                <a:cs typeface="Aharoni" pitchFamily="2" charset="-79"/>
              </a:rPr>
              <a:t>GP</a:t>
            </a:r>
          </a:p>
          <a:p>
            <a:r>
              <a:rPr lang="pt-BR" b="1" i="1" dirty="0" smtClean="0"/>
              <a:t> </a:t>
            </a:r>
            <a:endParaRPr lang="pt-BR" i="1" dirty="0"/>
          </a:p>
        </p:txBody>
      </p:sp>
      <p:cxnSp>
        <p:nvCxnSpPr>
          <p:cNvPr id="22" name="Conector reto 21"/>
          <p:cNvCxnSpPr/>
          <p:nvPr/>
        </p:nvCxnSpPr>
        <p:spPr>
          <a:xfrm>
            <a:off x="6031280" y="3165071"/>
            <a:ext cx="1107004" cy="1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to 22"/>
          <p:cNvCxnSpPr/>
          <p:nvPr/>
        </p:nvCxnSpPr>
        <p:spPr>
          <a:xfrm>
            <a:off x="1727187" y="3165071"/>
            <a:ext cx="1163898" cy="14343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/>
          <p:cNvSpPr txBox="1"/>
          <p:nvPr/>
        </p:nvSpPr>
        <p:spPr>
          <a:xfrm>
            <a:off x="1727187" y="3471812"/>
            <a:ext cx="5411098" cy="2018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pt-BR" sz="2000" b="1" dirty="0" smtClean="0">
                <a:latin typeface="Vrinda" pitchFamily="34" charset="0"/>
                <a:ea typeface="Verdana" pitchFamily="34" charset="0"/>
                <a:cs typeface="Vrinda" pitchFamily="34" charset="0"/>
              </a:rPr>
              <a:t>Com novas funcionalidades inovadoras que permitem a melhor </a:t>
            </a:r>
            <a:r>
              <a:rPr lang="pt-BR" sz="2000" b="1" dirty="0">
                <a:latin typeface="Vrinda" pitchFamily="34" charset="0"/>
                <a:ea typeface="Verdana" pitchFamily="34" charset="0"/>
                <a:cs typeface="Vrinda" pitchFamily="34" charset="0"/>
              </a:rPr>
              <a:t>gestão e </a:t>
            </a:r>
            <a:r>
              <a:rPr lang="pt-BR" sz="2000" b="1" dirty="0" smtClean="0">
                <a:latin typeface="Vrinda" pitchFamily="34" charset="0"/>
                <a:ea typeface="Verdana" pitchFamily="34" charset="0"/>
                <a:cs typeface="Vrinda" pitchFamily="34" charset="0"/>
              </a:rPr>
              <a:t>a </a:t>
            </a:r>
            <a:r>
              <a:rPr lang="pt-BR" sz="2000" b="1" dirty="0">
                <a:latin typeface="Vrinda" pitchFamily="34" charset="0"/>
                <a:ea typeface="Verdana" pitchFamily="34" charset="0"/>
                <a:cs typeface="Vrinda" pitchFamily="34" charset="0"/>
              </a:rPr>
              <a:t>divulgação </a:t>
            </a:r>
            <a:r>
              <a:rPr lang="pt-BR" sz="2000" b="1" dirty="0" smtClean="0">
                <a:latin typeface="Vrinda" pitchFamily="34" charset="0"/>
                <a:ea typeface="Verdana" pitchFamily="34" charset="0"/>
                <a:cs typeface="Vrinda" pitchFamily="34" charset="0"/>
              </a:rPr>
              <a:t>de </a:t>
            </a:r>
            <a:r>
              <a:rPr lang="pt-BR" sz="2000" b="1" dirty="0">
                <a:solidFill>
                  <a:srgbClr val="164978"/>
                </a:solidFill>
                <a:latin typeface="Vrinda" pitchFamily="34" charset="0"/>
                <a:ea typeface="Verdana" pitchFamily="34" charset="0"/>
                <a:cs typeface="Vrinda" pitchFamily="34" charset="0"/>
              </a:rPr>
              <a:t>atos </a:t>
            </a:r>
            <a:r>
              <a:rPr lang="pt-BR" sz="2000" b="1" dirty="0" smtClean="0">
                <a:solidFill>
                  <a:srgbClr val="164978"/>
                </a:solidFill>
                <a:latin typeface="Vrinda" pitchFamily="34" charset="0"/>
                <a:ea typeface="Verdana" pitchFamily="34" charset="0"/>
                <a:cs typeface="Vrinda" pitchFamily="34" charset="0"/>
              </a:rPr>
              <a:t>de gestão de pessoas</a:t>
            </a:r>
            <a:r>
              <a:rPr lang="pt-BR" sz="2000" b="1" dirty="0" smtClean="0">
                <a:solidFill>
                  <a:schemeClr val="tx2"/>
                </a:solidFill>
                <a:latin typeface="Vrinda" pitchFamily="34" charset="0"/>
                <a:ea typeface="Verdana" pitchFamily="34" charset="0"/>
                <a:cs typeface="Vrinda" pitchFamily="34" charset="0"/>
              </a:rPr>
              <a:t> </a:t>
            </a:r>
            <a:r>
              <a:rPr lang="pt-BR" sz="2000" b="1" dirty="0" smtClean="0">
                <a:latin typeface="Vrinda" pitchFamily="34" charset="0"/>
                <a:ea typeface="Verdana" pitchFamily="34" charset="0"/>
                <a:cs typeface="Vrinda" pitchFamily="34" charset="0"/>
              </a:rPr>
              <a:t>do </a:t>
            </a:r>
            <a:r>
              <a:rPr lang="pt-BR" sz="2000" b="1" dirty="0">
                <a:latin typeface="Vrinda" pitchFamily="34" charset="0"/>
                <a:ea typeface="Verdana" pitchFamily="34" charset="0"/>
                <a:cs typeface="Vrinda" pitchFamily="34" charset="0"/>
              </a:rPr>
              <a:t>Executivo </a:t>
            </a:r>
            <a:r>
              <a:rPr lang="pt-BR" sz="2000" b="1" dirty="0" smtClean="0">
                <a:latin typeface="Vrinda" pitchFamily="34" charset="0"/>
                <a:ea typeface="Verdana" pitchFamily="34" charset="0"/>
                <a:cs typeface="Vrinda" pitchFamily="34" charset="0"/>
              </a:rPr>
              <a:t>Federal.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pt-BR" sz="2000" b="1" dirty="0" smtClean="0">
                <a:latin typeface="Vrinda" pitchFamily="34" charset="0"/>
                <a:ea typeface="Verdana" pitchFamily="34" charset="0"/>
                <a:cs typeface="Vrinda" pitchFamily="34" charset="0"/>
              </a:rPr>
              <a:t>Confira!</a:t>
            </a:r>
            <a:r>
              <a:rPr lang="pt-BR" sz="2000" dirty="0" smtClean="0">
                <a:latin typeface="Vrinda" pitchFamily="34" charset="0"/>
                <a:ea typeface="Verdana" pitchFamily="34" charset="0"/>
                <a:cs typeface="Vrinda" pitchFamily="34" charset="0"/>
              </a:rPr>
              <a:t> </a:t>
            </a:r>
            <a:r>
              <a:rPr lang="pt-BR" sz="2000" dirty="0"/>
              <a:t> </a:t>
            </a:r>
            <a:r>
              <a:rPr lang="pt-BR" sz="2000" dirty="0" smtClean="0"/>
              <a:t>   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pt-BR" sz="2000" dirty="0">
              <a:latin typeface="Vrinda" pitchFamily="34" charset="0"/>
              <a:ea typeface="Verdana" pitchFamily="34" charset="0"/>
              <a:cs typeface="Vrinda" pitchFamily="34" charset="0"/>
            </a:endParaRPr>
          </a:p>
        </p:txBody>
      </p:sp>
      <p:sp>
        <p:nvSpPr>
          <p:cNvPr id="25" name="Retângulo 24"/>
          <p:cNvSpPr/>
          <p:nvPr/>
        </p:nvSpPr>
        <p:spPr>
          <a:xfrm>
            <a:off x="2327526" y="5106670"/>
            <a:ext cx="44935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b="1" dirty="0" smtClean="0">
                <a:solidFill>
                  <a:srgbClr val="164978"/>
                </a:solidFill>
                <a:latin typeface="Vrinda" pitchFamily="34" charset="0"/>
                <a:ea typeface="Verdana" pitchFamily="34" charset="0"/>
                <a:cs typeface="Vrinda" pitchFamily="34" charset="0"/>
              </a:rPr>
              <a:t>https://boletim.sigepe.planejamento.gov.br/sigepe</a:t>
            </a:r>
            <a:endParaRPr lang="pt-BR" sz="1600" b="1" dirty="0">
              <a:solidFill>
                <a:schemeClr val="tx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407" y="6158407"/>
            <a:ext cx="414337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211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o">
  <a:themeElements>
    <a:clrScheme name="Ex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</TotalTime>
  <Words>40</Words>
  <Application>Microsoft Office PowerPoint</Application>
  <PresentationFormat>Apresentação na tela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Executivo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Elias</dc:creator>
  <cp:lastModifiedBy>Elias</cp:lastModifiedBy>
  <cp:revision>1</cp:revision>
  <dcterms:created xsi:type="dcterms:W3CDTF">2020-03-28T19:30:35Z</dcterms:created>
  <dcterms:modified xsi:type="dcterms:W3CDTF">2020-03-28T19:37:22Z</dcterms:modified>
</cp:coreProperties>
</file>