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6" r:id="rId5"/>
    <p:sldId id="257" r:id="rId6"/>
    <p:sldId id="263" r:id="rId7"/>
    <p:sldId id="260" r:id="rId8"/>
    <p:sldId id="271" r:id="rId9"/>
    <p:sldId id="268" r:id="rId10"/>
    <p:sldId id="274" r:id="rId11"/>
    <p:sldId id="265" r:id="rId12"/>
    <p:sldId id="277" r:id="rId13"/>
    <p:sldId id="278" r:id="rId14"/>
    <p:sldId id="276" r:id="rId15"/>
    <p:sldId id="280" r:id="rId16"/>
    <p:sldId id="282" r:id="rId17"/>
    <p:sldId id="285" r:id="rId18"/>
    <p:sldId id="281" r:id="rId19"/>
    <p:sldId id="283" r:id="rId20"/>
    <p:sldId id="284" r:id="rId21"/>
    <p:sldId id="286" r:id="rId22"/>
    <p:sldId id="279" r:id="rId23"/>
    <p:sldId id="287" r:id="rId24"/>
    <p:sldId id="288" r:id="rId25"/>
    <p:sldId id="289" r:id="rId26"/>
    <p:sldId id="290" r:id="rId27"/>
    <p:sldId id="291" r:id="rId28"/>
    <p:sldId id="292" r:id="rId29"/>
    <p:sldId id="258" r:id="rId3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81844A-46A7-C1D2-2DD5-28116ADBFC31}" name="Ricardo Freitas da Silva" initials="RS" userId="S::ricardo.freitas@economia.gov.br::cd436c1d-5ea9-4652-94b5-9d05496bc28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7F7F7"/>
    <a:srgbClr val="E0E0E0"/>
    <a:srgbClr val="F5F0F0"/>
    <a:srgbClr val="FFFAFA"/>
    <a:srgbClr val="F7F2F2"/>
    <a:srgbClr val="1537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92D540-0CF5-4080-9B52-02566E91E824}" v="3" dt="2023-03-24T14:58:38.226"/>
    <p1510:client id="{BAB7145B-1EAB-4B8E-95D4-7C00EB17118D}" v="67" dt="2023-03-23T19:31:14.3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14" autoAdjust="0"/>
  </p:normalViewPr>
  <p:slideViewPr>
    <p:cSldViewPr snapToGrid="0">
      <p:cViewPr varScale="1">
        <p:scale>
          <a:sx n="74" d="100"/>
          <a:sy n="74" d="100"/>
        </p:scale>
        <p:origin x="114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ardo Freitas da Silva" userId="cd436c1d-5ea9-4652-94b5-9d05496bc28b" providerId="ADAL" clId="{E57B7F39-1DD6-0045-8AF8-4945A955E625}"/>
    <pc:docChg chg="undo custSel addSld modSld sldOrd modShowInfo">
      <pc:chgData name="Ricardo Freitas da Silva" userId="cd436c1d-5ea9-4652-94b5-9d05496bc28b" providerId="ADAL" clId="{E57B7F39-1DD6-0045-8AF8-4945A955E625}" dt="2023-03-14T00:11:07.759" v="178" actId="20577"/>
      <pc:docMkLst>
        <pc:docMk/>
      </pc:docMkLst>
      <pc:sldChg chg="modSp modAnim">
        <pc:chgData name="Ricardo Freitas da Silva" userId="cd436c1d-5ea9-4652-94b5-9d05496bc28b" providerId="ADAL" clId="{E57B7F39-1DD6-0045-8AF8-4945A955E625}" dt="2023-03-13T23:39:28.002" v="1" actId="113"/>
        <pc:sldMkLst>
          <pc:docMk/>
          <pc:sldMk cId="1411680211" sldId="257"/>
        </pc:sldMkLst>
        <pc:spChg chg="mod">
          <ac:chgData name="Ricardo Freitas da Silva" userId="cd436c1d-5ea9-4652-94b5-9d05496bc28b" providerId="ADAL" clId="{E57B7F39-1DD6-0045-8AF8-4945A955E625}" dt="2023-03-13T23:39:28.002" v="1" actId="113"/>
          <ac:spMkLst>
            <pc:docMk/>
            <pc:sldMk cId="1411680211" sldId="257"/>
            <ac:spMk id="4" creationId="{CC852CA0-E3A2-0FD6-702D-89FEF283B8FD}"/>
          </ac:spMkLst>
        </pc:spChg>
      </pc:sldChg>
      <pc:sldChg chg="ord">
        <pc:chgData name="Ricardo Freitas da Silva" userId="cd436c1d-5ea9-4652-94b5-9d05496bc28b" providerId="ADAL" clId="{E57B7F39-1DD6-0045-8AF8-4945A955E625}" dt="2023-03-13T23:50:58.983" v="2" actId="20578"/>
        <pc:sldMkLst>
          <pc:docMk/>
          <pc:sldMk cId="198356407" sldId="258"/>
        </pc:sldMkLst>
      </pc:sldChg>
      <pc:sldChg chg="modSp modAnim">
        <pc:chgData name="Ricardo Freitas da Silva" userId="cd436c1d-5ea9-4652-94b5-9d05496bc28b" providerId="ADAL" clId="{E57B7F39-1DD6-0045-8AF8-4945A955E625}" dt="2023-03-14T00:08:53.059" v="72" actId="20577"/>
        <pc:sldMkLst>
          <pc:docMk/>
          <pc:sldMk cId="78640768" sldId="265"/>
        </pc:sldMkLst>
        <pc:spChg chg="mod">
          <ac:chgData name="Ricardo Freitas da Silva" userId="cd436c1d-5ea9-4652-94b5-9d05496bc28b" providerId="ADAL" clId="{E57B7F39-1DD6-0045-8AF8-4945A955E625}" dt="2023-03-14T00:08:53.059" v="72" actId="20577"/>
          <ac:spMkLst>
            <pc:docMk/>
            <pc:sldMk cId="78640768" sldId="265"/>
            <ac:spMk id="4" creationId="{CC852CA0-E3A2-0FD6-702D-89FEF283B8FD}"/>
          </ac:spMkLst>
        </pc:spChg>
      </pc:sldChg>
      <pc:sldChg chg="ord">
        <pc:chgData name="Ricardo Freitas da Silva" userId="cd436c1d-5ea9-4652-94b5-9d05496bc28b" providerId="ADAL" clId="{E57B7F39-1DD6-0045-8AF8-4945A955E625}" dt="2023-03-13T23:51:04.102" v="3" actId="20578"/>
        <pc:sldMkLst>
          <pc:docMk/>
          <pc:sldMk cId="3978325750" sldId="273"/>
        </pc:sldMkLst>
      </pc:sldChg>
      <pc:sldChg chg="modSp modAnim">
        <pc:chgData name="Ricardo Freitas da Silva" userId="cd436c1d-5ea9-4652-94b5-9d05496bc28b" providerId="ADAL" clId="{E57B7F39-1DD6-0045-8AF8-4945A955E625}" dt="2023-03-14T00:09:21.215" v="73"/>
        <pc:sldMkLst>
          <pc:docMk/>
          <pc:sldMk cId="3541011579" sldId="276"/>
        </pc:sldMkLst>
        <pc:spChg chg="mod">
          <ac:chgData name="Ricardo Freitas da Silva" userId="cd436c1d-5ea9-4652-94b5-9d05496bc28b" providerId="ADAL" clId="{E57B7F39-1DD6-0045-8AF8-4945A955E625}" dt="2023-03-14T00:09:21.215" v="73"/>
          <ac:spMkLst>
            <pc:docMk/>
            <pc:sldMk cId="3541011579" sldId="276"/>
            <ac:spMk id="4" creationId="{CC852CA0-E3A2-0FD6-702D-89FEF283B8FD}"/>
          </ac:spMkLst>
        </pc:spChg>
      </pc:sldChg>
      <pc:sldChg chg="delSp modSp add mod modAnim">
        <pc:chgData name="Ricardo Freitas da Silva" userId="cd436c1d-5ea9-4652-94b5-9d05496bc28b" providerId="ADAL" clId="{E57B7F39-1DD6-0045-8AF8-4945A955E625}" dt="2023-03-14T00:11:07.759" v="178" actId="20577"/>
        <pc:sldMkLst>
          <pc:docMk/>
          <pc:sldMk cId="1493155510" sldId="279"/>
        </pc:sldMkLst>
        <pc:spChg chg="mod">
          <ac:chgData name="Ricardo Freitas da Silva" userId="cd436c1d-5ea9-4652-94b5-9d05496bc28b" providerId="ADAL" clId="{E57B7F39-1DD6-0045-8AF8-4945A955E625}" dt="2023-03-14T00:11:07.759" v="178" actId="20577"/>
          <ac:spMkLst>
            <pc:docMk/>
            <pc:sldMk cId="1493155510" sldId="279"/>
            <ac:spMk id="4" creationId="{CC852CA0-E3A2-0FD6-702D-89FEF283B8FD}"/>
          </ac:spMkLst>
        </pc:spChg>
        <pc:spChg chg="mod">
          <ac:chgData name="Ricardo Freitas da Silva" userId="cd436c1d-5ea9-4652-94b5-9d05496bc28b" providerId="ADAL" clId="{E57B7F39-1DD6-0045-8AF8-4945A955E625}" dt="2023-03-13T23:57:27.882" v="16" actId="108"/>
          <ac:spMkLst>
            <pc:docMk/>
            <pc:sldMk cId="1493155510" sldId="279"/>
            <ac:spMk id="9" creationId="{5ECD6C9A-5E1C-B59B-3A8E-49CB9AE091D7}"/>
          </ac:spMkLst>
        </pc:spChg>
        <pc:spChg chg="del mod">
          <ac:chgData name="Ricardo Freitas da Silva" userId="cd436c1d-5ea9-4652-94b5-9d05496bc28b" providerId="ADAL" clId="{E57B7F39-1DD6-0045-8AF8-4945A955E625}" dt="2023-03-14T00:10:04.274" v="78" actId="478"/>
          <ac:spMkLst>
            <pc:docMk/>
            <pc:sldMk cId="1493155510" sldId="279"/>
            <ac:spMk id="11" creationId="{840B944A-1CD2-63E9-7C69-90ABFB1FD220}"/>
          </ac:spMkLst>
        </pc:spChg>
      </pc:sldChg>
    </pc:docChg>
  </pc:docChgLst>
  <pc:docChgLst>
    <pc:chgData name="Kelly Cruz de Oliveira" userId="S::kelly.oliveira@economia.gov.br::a4ce9a58-93ff-486f-b2fc-122b79b30e1a" providerId="AD" clId="Web-{461D3C51-6E9B-AF11-868B-0B76162CABE3}"/>
    <pc:docChg chg="addSld modSld">
      <pc:chgData name="Kelly Cruz de Oliveira" userId="S::kelly.oliveira@economia.gov.br::a4ce9a58-93ff-486f-b2fc-122b79b30e1a" providerId="AD" clId="Web-{461D3C51-6E9B-AF11-868B-0B76162CABE3}" dt="2023-03-22T18:22:17.913" v="13"/>
      <pc:docMkLst>
        <pc:docMk/>
      </pc:docMkLst>
      <pc:sldChg chg="delAnim">
        <pc:chgData name="Kelly Cruz de Oliveira" userId="S::kelly.oliveira@economia.gov.br::a4ce9a58-93ff-486f-b2fc-122b79b30e1a" providerId="AD" clId="Web-{461D3C51-6E9B-AF11-868B-0B76162CABE3}" dt="2023-03-22T18:21:32.613" v="12"/>
        <pc:sldMkLst>
          <pc:docMk/>
          <pc:sldMk cId="1411680211" sldId="257"/>
        </pc:sldMkLst>
      </pc:sldChg>
      <pc:sldChg chg="modSp">
        <pc:chgData name="Kelly Cruz de Oliveira" userId="S::kelly.oliveira@economia.gov.br::a4ce9a58-93ff-486f-b2fc-122b79b30e1a" providerId="AD" clId="Web-{461D3C51-6E9B-AF11-868B-0B76162CABE3}" dt="2023-03-22T18:20:58.080" v="11" actId="20577"/>
        <pc:sldMkLst>
          <pc:docMk/>
          <pc:sldMk cId="2082414885" sldId="291"/>
        </pc:sldMkLst>
        <pc:spChg chg="mod">
          <ac:chgData name="Kelly Cruz de Oliveira" userId="S::kelly.oliveira@economia.gov.br::a4ce9a58-93ff-486f-b2fc-122b79b30e1a" providerId="AD" clId="Web-{461D3C51-6E9B-AF11-868B-0B76162CABE3}" dt="2023-03-22T18:20:01.639" v="1" actId="1076"/>
          <ac:spMkLst>
            <pc:docMk/>
            <pc:sldMk cId="2082414885" sldId="291"/>
            <ac:spMk id="7" creationId="{ECBDB3BB-88D9-735B-22FD-7CB20E8253C7}"/>
          </ac:spMkLst>
        </pc:spChg>
        <pc:spChg chg="mod">
          <ac:chgData name="Kelly Cruz de Oliveira" userId="S::kelly.oliveira@economia.gov.br::a4ce9a58-93ff-486f-b2fc-122b79b30e1a" providerId="AD" clId="Web-{461D3C51-6E9B-AF11-868B-0B76162CABE3}" dt="2023-03-22T18:20:58.080" v="11" actId="20577"/>
          <ac:spMkLst>
            <pc:docMk/>
            <pc:sldMk cId="2082414885" sldId="291"/>
            <ac:spMk id="33" creationId="{9F58ABA3-DE48-6556-E9F2-28DA2CD310BF}"/>
          </ac:spMkLst>
        </pc:spChg>
        <pc:picChg chg="mod">
          <ac:chgData name="Kelly Cruz de Oliveira" userId="S::kelly.oliveira@economia.gov.br::a4ce9a58-93ff-486f-b2fc-122b79b30e1a" providerId="AD" clId="Web-{461D3C51-6E9B-AF11-868B-0B76162CABE3}" dt="2023-03-22T18:20:07.640" v="2" actId="1076"/>
          <ac:picMkLst>
            <pc:docMk/>
            <pc:sldMk cId="2082414885" sldId="291"/>
            <ac:picMk id="5" creationId="{A6027F96-9964-E28F-41DD-45E11C49F3CC}"/>
          </ac:picMkLst>
        </pc:picChg>
      </pc:sldChg>
      <pc:sldChg chg="add replId">
        <pc:chgData name="Kelly Cruz de Oliveira" userId="S::kelly.oliveira@economia.gov.br::a4ce9a58-93ff-486f-b2fc-122b79b30e1a" providerId="AD" clId="Web-{461D3C51-6E9B-AF11-868B-0B76162CABE3}" dt="2023-03-22T18:22:17.913" v="13"/>
        <pc:sldMkLst>
          <pc:docMk/>
          <pc:sldMk cId="2416641535" sldId="292"/>
        </pc:sldMkLst>
      </pc:sldChg>
    </pc:docChg>
  </pc:docChgLst>
  <pc:docChgLst>
    <pc:chgData name="Kelly" userId="a4ce9a58-93ff-486f-b2fc-122b79b30e1a" providerId="ADAL" clId="{BAB7145B-1EAB-4B8E-95D4-7C00EB17118D}"/>
    <pc:docChg chg="undo custSel addSld delSld modSld sldOrd">
      <pc:chgData name="Kelly" userId="a4ce9a58-93ff-486f-b2fc-122b79b30e1a" providerId="ADAL" clId="{BAB7145B-1EAB-4B8E-95D4-7C00EB17118D}" dt="2023-03-23T20:07:21.051" v="1877" actId="20577"/>
      <pc:docMkLst>
        <pc:docMk/>
      </pc:docMkLst>
      <pc:sldChg chg="modSp mod">
        <pc:chgData name="Kelly" userId="a4ce9a58-93ff-486f-b2fc-122b79b30e1a" providerId="ADAL" clId="{BAB7145B-1EAB-4B8E-95D4-7C00EB17118D}" dt="2023-03-23T19:48:44.085" v="1545" actId="1076"/>
        <pc:sldMkLst>
          <pc:docMk/>
          <pc:sldMk cId="1346743628" sldId="263"/>
        </pc:sldMkLst>
        <pc:spChg chg="mod">
          <ac:chgData name="Kelly" userId="a4ce9a58-93ff-486f-b2fc-122b79b30e1a" providerId="ADAL" clId="{BAB7145B-1EAB-4B8E-95D4-7C00EB17118D}" dt="2023-03-23T19:48:44.085" v="1545" actId="1076"/>
          <ac:spMkLst>
            <pc:docMk/>
            <pc:sldMk cId="1346743628" sldId="263"/>
            <ac:spMk id="10" creationId="{ED1808A0-1483-B7F8-C535-61FA75CEFEDB}"/>
          </ac:spMkLst>
        </pc:spChg>
      </pc:sldChg>
      <pc:sldChg chg="delSp modSp mod modNotesTx">
        <pc:chgData name="Kelly" userId="a4ce9a58-93ff-486f-b2fc-122b79b30e1a" providerId="ADAL" clId="{BAB7145B-1EAB-4B8E-95D4-7C00EB17118D}" dt="2023-03-23T20:05:38.987" v="1839" actId="20577"/>
        <pc:sldMkLst>
          <pc:docMk/>
          <pc:sldMk cId="78640768" sldId="265"/>
        </pc:sldMkLst>
        <pc:spChg chg="mod">
          <ac:chgData name="Kelly" userId="a4ce9a58-93ff-486f-b2fc-122b79b30e1a" providerId="ADAL" clId="{BAB7145B-1EAB-4B8E-95D4-7C00EB17118D}" dt="2023-03-23T20:04:25.846" v="1837" actId="123"/>
          <ac:spMkLst>
            <pc:docMk/>
            <pc:sldMk cId="78640768" sldId="265"/>
            <ac:spMk id="4" creationId="{CC852CA0-E3A2-0FD6-702D-89FEF283B8FD}"/>
          </ac:spMkLst>
        </pc:spChg>
        <pc:spChg chg="mod">
          <ac:chgData name="Kelly" userId="a4ce9a58-93ff-486f-b2fc-122b79b30e1a" providerId="ADAL" clId="{BAB7145B-1EAB-4B8E-95D4-7C00EB17118D}" dt="2023-03-23T19:51:54.390" v="1587" actId="113"/>
          <ac:spMkLst>
            <pc:docMk/>
            <pc:sldMk cId="78640768" sldId="265"/>
            <ac:spMk id="9" creationId="{5ECD6C9A-5E1C-B59B-3A8E-49CB9AE091D7}"/>
          </ac:spMkLst>
        </pc:spChg>
        <pc:spChg chg="del mod">
          <ac:chgData name="Kelly" userId="a4ce9a58-93ff-486f-b2fc-122b79b30e1a" providerId="ADAL" clId="{BAB7145B-1EAB-4B8E-95D4-7C00EB17118D}" dt="2023-03-23T20:04:21.163" v="1836" actId="478"/>
          <ac:spMkLst>
            <pc:docMk/>
            <pc:sldMk cId="78640768" sldId="265"/>
            <ac:spMk id="11" creationId="{840B944A-1CD2-63E9-7C69-90ABFB1FD220}"/>
          </ac:spMkLst>
        </pc:spChg>
      </pc:sldChg>
      <pc:sldChg chg="delSp modSp mod">
        <pc:chgData name="Kelly" userId="a4ce9a58-93ff-486f-b2fc-122b79b30e1a" providerId="ADAL" clId="{BAB7145B-1EAB-4B8E-95D4-7C00EB17118D}" dt="2023-03-23T20:07:21.051" v="1877" actId="20577"/>
        <pc:sldMkLst>
          <pc:docMk/>
          <pc:sldMk cId="3541011579" sldId="276"/>
        </pc:sldMkLst>
        <pc:spChg chg="mod">
          <ac:chgData name="Kelly" userId="a4ce9a58-93ff-486f-b2fc-122b79b30e1a" providerId="ADAL" clId="{BAB7145B-1EAB-4B8E-95D4-7C00EB17118D}" dt="2023-03-23T20:07:21.051" v="1877" actId="20577"/>
          <ac:spMkLst>
            <pc:docMk/>
            <pc:sldMk cId="3541011579" sldId="276"/>
            <ac:spMk id="4" creationId="{CC852CA0-E3A2-0FD6-702D-89FEF283B8FD}"/>
          </ac:spMkLst>
        </pc:spChg>
        <pc:spChg chg="mod">
          <ac:chgData name="Kelly" userId="a4ce9a58-93ff-486f-b2fc-122b79b30e1a" providerId="ADAL" clId="{BAB7145B-1EAB-4B8E-95D4-7C00EB17118D}" dt="2023-03-23T19:51:23.685" v="1586" actId="2711"/>
          <ac:spMkLst>
            <pc:docMk/>
            <pc:sldMk cId="3541011579" sldId="276"/>
            <ac:spMk id="9" creationId="{5ECD6C9A-5E1C-B59B-3A8E-49CB9AE091D7}"/>
          </ac:spMkLst>
        </pc:spChg>
        <pc:spChg chg="del mod">
          <ac:chgData name="Kelly" userId="a4ce9a58-93ff-486f-b2fc-122b79b30e1a" providerId="ADAL" clId="{BAB7145B-1EAB-4B8E-95D4-7C00EB17118D}" dt="2023-03-23T20:06:23.451" v="1842" actId="478"/>
          <ac:spMkLst>
            <pc:docMk/>
            <pc:sldMk cId="3541011579" sldId="276"/>
            <ac:spMk id="11" creationId="{840B944A-1CD2-63E9-7C69-90ABFB1FD220}"/>
          </ac:spMkLst>
        </pc:spChg>
        <pc:picChg chg="mod">
          <ac:chgData name="Kelly" userId="a4ce9a58-93ff-486f-b2fc-122b79b30e1a" providerId="ADAL" clId="{BAB7145B-1EAB-4B8E-95D4-7C00EB17118D}" dt="2023-03-23T20:06:34.682" v="1843" actId="1076"/>
          <ac:picMkLst>
            <pc:docMk/>
            <pc:sldMk cId="3541011579" sldId="276"/>
            <ac:picMk id="16" creationId="{795A0D62-7FF0-692E-555E-1CEC2A95A82A}"/>
          </ac:picMkLst>
        </pc:picChg>
      </pc:sldChg>
      <pc:sldChg chg="addSp modSp mod">
        <pc:chgData name="Kelly" userId="a4ce9a58-93ff-486f-b2fc-122b79b30e1a" providerId="ADAL" clId="{BAB7145B-1EAB-4B8E-95D4-7C00EB17118D}" dt="2023-03-23T18:10:57.758" v="578" actId="1076"/>
        <pc:sldMkLst>
          <pc:docMk/>
          <pc:sldMk cId="4272855325" sldId="288"/>
        </pc:sldMkLst>
        <pc:spChg chg="add mod">
          <ac:chgData name="Kelly" userId="a4ce9a58-93ff-486f-b2fc-122b79b30e1a" providerId="ADAL" clId="{BAB7145B-1EAB-4B8E-95D4-7C00EB17118D}" dt="2023-03-23T18:10:49.254" v="577" actId="1076"/>
          <ac:spMkLst>
            <pc:docMk/>
            <pc:sldMk cId="4272855325" sldId="288"/>
            <ac:spMk id="4" creationId="{DEAE4A56-C315-26DC-07B2-B99E4F399BB7}"/>
          </ac:spMkLst>
        </pc:spChg>
        <pc:spChg chg="add mod">
          <ac:chgData name="Kelly" userId="a4ce9a58-93ff-486f-b2fc-122b79b30e1a" providerId="ADAL" clId="{BAB7145B-1EAB-4B8E-95D4-7C00EB17118D}" dt="2023-03-23T18:10:57.758" v="578" actId="1076"/>
          <ac:spMkLst>
            <pc:docMk/>
            <pc:sldMk cId="4272855325" sldId="288"/>
            <ac:spMk id="6" creationId="{79C94830-A8CA-6FFD-1C5C-AE6BEAD0384C}"/>
          </ac:spMkLst>
        </pc:spChg>
        <pc:picChg chg="mod">
          <ac:chgData name="Kelly" userId="a4ce9a58-93ff-486f-b2fc-122b79b30e1a" providerId="ADAL" clId="{BAB7145B-1EAB-4B8E-95D4-7C00EB17118D}" dt="2023-03-23T18:10:33.272" v="575" actId="1076"/>
          <ac:picMkLst>
            <pc:docMk/>
            <pc:sldMk cId="4272855325" sldId="288"/>
            <ac:picMk id="2" creationId="{5DCA87F9-F794-65CD-FFC7-6E3A64FD1156}"/>
          </ac:picMkLst>
        </pc:picChg>
      </pc:sldChg>
      <pc:sldChg chg="modSp mod">
        <pc:chgData name="Kelly" userId="a4ce9a58-93ff-486f-b2fc-122b79b30e1a" providerId="ADAL" clId="{BAB7145B-1EAB-4B8E-95D4-7C00EB17118D}" dt="2023-03-23T14:35:17.950" v="300" actId="20577"/>
        <pc:sldMkLst>
          <pc:docMk/>
          <pc:sldMk cId="3452085892" sldId="290"/>
        </pc:sldMkLst>
        <pc:spChg chg="mod">
          <ac:chgData name="Kelly" userId="a4ce9a58-93ff-486f-b2fc-122b79b30e1a" providerId="ADAL" clId="{BAB7145B-1EAB-4B8E-95D4-7C00EB17118D}" dt="2023-03-23T14:35:17.950" v="300" actId="20577"/>
          <ac:spMkLst>
            <pc:docMk/>
            <pc:sldMk cId="3452085892" sldId="290"/>
            <ac:spMk id="8" creationId="{B1E3D2D0-ED25-546E-9F79-9AA2A41D96A7}"/>
          </ac:spMkLst>
        </pc:spChg>
        <pc:spChg chg="mod">
          <ac:chgData name="Kelly" userId="a4ce9a58-93ff-486f-b2fc-122b79b30e1a" providerId="ADAL" clId="{BAB7145B-1EAB-4B8E-95D4-7C00EB17118D}" dt="2023-03-23T14:33:17.621" v="221" actId="1076"/>
          <ac:spMkLst>
            <pc:docMk/>
            <pc:sldMk cId="3452085892" sldId="290"/>
            <ac:spMk id="33" creationId="{9F58ABA3-DE48-6556-E9F2-28DA2CD310BF}"/>
          </ac:spMkLst>
        </pc:spChg>
        <pc:spChg chg="mod">
          <ac:chgData name="Kelly" userId="a4ce9a58-93ff-486f-b2fc-122b79b30e1a" providerId="ADAL" clId="{BAB7145B-1EAB-4B8E-95D4-7C00EB17118D}" dt="2023-03-23T14:34:17.501" v="229" actId="1076"/>
          <ac:spMkLst>
            <pc:docMk/>
            <pc:sldMk cId="3452085892" sldId="290"/>
            <ac:spMk id="36" creationId="{643F4F57-6DE9-739F-313F-8AB2D2821AA1}"/>
          </ac:spMkLst>
        </pc:spChg>
        <pc:spChg chg="mod">
          <ac:chgData name="Kelly" userId="a4ce9a58-93ff-486f-b2fc-122b79b30e1a" providerId="ADAL" clId="{BAB7145B-1EAB-4B8E-95D4-7C00EB17118D}" dt="2023-03-23T14:33:45.981" v="225" actId="1076"/>
          <ac:spMkLst>
            <pc:docMk/>
            <pc:sldMk cId="3452085892" sldId="290"/>
            <ac:spMk id="37" creationId="{EE78CC3F-C62D-2D82-594A-D34F005F2F00}"/>
          </ac:spMkLst>
        </pc:spChg>
        <pc:picChg chg="mod">
          <ac:chgData name="Kelly" userId="a4ce9a58-93ff-486f-b2fc-122b79b30e1a" providerId="ADAL" clId="{BAB7145B-1EAB-4B8E-95D4-7C00EB17118D}" dt="2023-03-23T14:34:08.166" v="228" actId="1076"/>
          <ac:picMkLst>
            <pc:docMk/>
            <pc:sldMk cId="3452085892" sldId="290"/>
            <ac:picMk id="6" creationId="{72454A93-F391-3DCD-60D2-35C0CA16AC67}"/>
          </ac:picMkLst>
        </pc:picChg>
        <pc:picChg chg="mod">
          <ac:chgData name="Kelly" userId="a4ce9a58-93ff-486f-b2fc-122b79b30e1a" providerId="ADAL" clId="{BAB7145B-1EAB-4B8E-95D4-7C00EB17118D}" dt="2023-03-23T14:34:21.486" v="230" actId="1076"/>
          <ac:picMkLst>
            <pc:docMk/>
            <pc:sldMk cId="3452085892" sldId="290"/>
            <ac:picMk id="34" creationId="{5EB413C6-3786-B52D-4B31-CB5718F82D43}"/>
          </ac:picMkLst>
        </pc:picChg>
      </pc:sldChg>
      <pc:sldChg chg="addSp delSp modSp mod">
        <pc:chgData name="Kelly" userId="a4ce9a58-93ff-486f-b2fc-122b79b30e1a" providerId="ADAL" clId="{BAB7145B-1EAB-4B8E-95D4-7C00EB17118D}" dt="2023-03-23T18:32:27.384" v="639" actId="478"/>
        <pc:sldMkLst>
          <pc:docMk/>
          <pc:sldMk cId="2082414885" sldId="291"/>
        </pc:sldMkLst>
        <pc:spChg chg="del">
          <ac:chgData name="Kelly" userId="a4ce9a58-93ff-486f-b2fc-122b79b30e1a" providerId="ADAL" clId="{BAB7145B-1EAB-4B8E-95D4-7C00EB17118D}" dt="2023-03-23T13:17:58.964" v="13" actId="478"/>
          <ac:spMkLst>
            <pc:docMk/>
            <pc:sldMk cId="2082414885" sldId="291"/>
            <ac:spMk id="4" creationId="{50CB75EF-96E2-01F7-EF7A-DE6F2555BA8C}"/>
          </ac:spMkLst>
        </pc:spChg>
        <pc:spChg chg="del">
          <ac:chgData name="Kelly" userId="a4ce9a58-93ff-486f-b2fc-122b79b30e1a" providerId="ADAL" clId="{BAB7145B-1EAB-4B8E-95D4-7C00EB17118D}" dt="2023-03-23T13:17:33.446" v="0" actId="478"/>
          <ac:spMkLst>
            <pc:docMk/>
            <pc:sldMk cId="2082414885" sldId="291"/>
            <ac:spMk id="7" creationId="{ECBDB3BB-88D9-735B-22FD-7CB20E8253C7}"/>
          </ac:spMkLst>
        </pc:spChg>
        <pc:spChg chg="mod">
          <ac:chgData name="Kelly" userId="a4ce9a58-93ff-486f-b2fc-122b79b30e1a" providerId="ADAL" clId="{BAB7145B-1EAB-4B8E-95D4-7C00EB17118D}" dt="2023-03-23T14:35:45.870" v="329" actId="20577"/>
          <ac:spMkLst>
            <pc:docMk/>
            <pc:sldMk cId="2082414885" sldId="291"/>
            <ac:spMk id="8" creationId="{B1E3D2D0-ED25-546E-9F79-9AA2A41D96A7}"/>
          </ac:spMkLst>
        </pc:spChg>
        <pc:spChg chg="add del">
          <ac:chgData name="Kelly" userId="a4ce9a58-93ff-486f-b2fc-122b79b30e1a" providerId="ADAL" clId="{BAB7145B-1EAB-4B8E-95D4-7C00EB17118D}" dt="2023-03-23T14:29:50.766" v="199" actId="478"/>
          <ac:spMkLst>
            <pc:docMk/>
            <pc:sldMk cId="2082414885" sldId="291"/>
            <ac:spMk id="11" creationId="{DB14F74D-FDED-C408-B74F-5D842DE5A0CC}"/>
          </ac:spMkLst>
        </pc:spChg>
        <pc:spChg chg="del">
          <ac:chgData name="Kelly" userId="a4ce9a58-93ff-486f-b2fc-122b79b30e1a" providerId="ADAL" clId="{BAB7145B-1EAB-4B8E-95D4-7C00EB17118D}" dt="2023-03-23T13:18:00.292" v="14" actId="478"/>
          <ac:spMkLst>
            <pc:docMk/>
            <pc:sldMk cId="2082414885" sldId="291"/>
            <ac:spMk id="18" creationId="{E981B3F2-12F3-4687-1634-82F118D0A077}"/>
          </ac:spMkLst>
        </pc:spChg>
        <pc:spChg chg="add mod">
          <ac:chgData name="Kelly" userId="a4ce9a58-93ff-486f-b2fc-122b79b30e1a" providerId="ADAL" clId="{BAB7145B-1EAB-4B8E-95D4-7C00EB17118D}" dt="2023-03-23T18:04:45.479" v="506" actId="14100"/>
          <ac:spMkLst>
            <pc:docMk/>
            <pc:sldMk cId="2082414885" sldId="291"/>
            <ac:spMk id="21" creationId="{0DC9EED9-BE31-0D2C-D177-6CE9D0B596F4}"/>
          </ac:spMkLst>
        </pc:spChg>
        <pc:spChg chg="add mod">
          <ac:chgData name="Kelly" userId="a4ce9a58-93ff-486f-b2fc-122b79b30e1a" providerId="ADAL" clId="{BAB7145B-1EAB-4B8E-95D4-7C00EB17118D}" dt="2023-03-23T18:05:06.374" v="511" actId="14100"/>
          <ac:spMkLst>
            <pc:docMk/>
            <pc:sldMk cId="2082414885" sldId="291"/>
            <ac:spMk id="22" creationId="{FFFC45A6-8BF4-8875-9CEB-59C3D4A4ECCF}"/>
          </ac:spMkLst>
        </pc:spChg>
        <pc:spChg chg="add mod">
          <ac:chgData name="Kelly" userId="a4ce9a58-93ff-486f-b2fc-122b79b30e1a" providerId="ADAL" clId="{BAB7145B-1EAB-4B8E-95D4-7C00EB17118D}" dt="2023-03-23T18:05:19.742" v="515" actId="1076"/>
          <ac:spMkLst>
            <pc:docMk/>
            <pc:sldMk cId="2082414885" sldId="291"/>
            <ac:spMk id="23" creationId="{24184C64-ED38-B7E3-A286-6CE4C778035E}"/>
          </ac:spMkLst>
        </pc:spChg>
        <pc:spChg chg="add mod">
          <ac:chgData name="Kelly" userId="a4ce9a58-93ff-486f-b2fc-122b79b30e1a" providerId="ADAL" clId="{BAB7145B-1EAB-4B8E-95D4-7C00EB17118D}" dt="2023-03-23T18:15:23.512" v="638" actId="20577"/>
          <ac:spMkLst>
            <pc:docMk/>
            <pc:sldMk cId="2082414885" sldId="291"/>
            <ac:spMk id="26" creationId="{D188CD33-AA7C-F2A1-DEC3-A3FF760BDBB5}"/>
          </ac:spMkLst>
        </pc:spChg>
        <pc:spChg chg="del">
          <ac:chgData name="Kelly" userId="a4ce9a58-93ff-486f-b2fc-122b79b30e1a" providerId="ADAL" clId="{BAB7145B-1EAB-4B8E-95D4-7C00EB17118D}" dt="2023-03-23T13:17:53.987" v="11" actId="478"/>
          <ac:spMkLst>
            <pc:docMk/>
            <pc:sldMk cId="2082414885" sldId="291"/>
            <ac:spMk id="29" creationId="{B853D4A1-532B-4AA4-D7EC-2D758983936E}"/>
          </ac:spMkLst>
        </pc:spChg>
        <pc:spChg chg="add del mod">
          <ac:chgData name="Kelly" userId="a4ce9a58-93ff-486f-b2fc-122b79b30e1a" providerId="ADAL" clId="{BAB7145B-1EAB-4B8E-95D4-7C00EB17118D}" dt="2023-03-23T18:32:27.384" v="639" actId="478"/>
          <ac:spMkLst>
            <pc:docMk/>
            <pc:sldMk cId="2082414885" sldId="291"/>
            <ac:spMk id="30" creationId="{B9C8CBEC-9327-B373-D1C5-999980F68E60}"/>
          </ac:spMkLst>
        </pc:spChg>
        <pc:spChg chg="del">
          <ac:chgData name="Kelly" userId="a4ce9a58-93ff-486f-b2fc-122b79b30e1a" providerId="ADAL" clId="{BAB7145B-1EAB-4B8E-95D4-7C00EB17118D}" dt="2023-03-23T13:17:50.996" v="9" actId="478"/>
          <ac:spMkLst>
            <pc:docMk/>
            <pc:sldMk cId="2082414885" sldId="291"/>
            <ac:spMk id="31" creationId="{BDC446C5-5B7F-E0F0-D7E4-0DD5E2088444}"/>
          </ac:spMkLst>
        </pc:spChg>
        <pc:spChg chg="add mod">
          <ac:chgData name="Kelly" userId="a4ce9a58-93ff-486f-b2fc-122b79b30e1a" providerId="ADAL" clId="{BAB7145B-1EAB-4B8E-95D4-7C00EB17118D}" dt="2023-03-23T18:07:57.735" v="528" actId="1076"/>
          <ac:spMkLst>
            <pc:docMk/>
            <pc:sldMk cId="2082414885" sldId="291"/>
            <ac:spMk id="32" creationId="{E9663CBD-E6AD-4557-749B-C8DA0AEB04A2}"/>
          </ac:spMkLst>
        </pc:spChg>
        <pc:spChg chg="del">
          <ac:chgData name="Kelly" userId="a4ce9a58-93ff-486f-b2fc-122b79b30e1a" providerId="ADAL" clId="{BAB7145B-1EAB-4B8E-95D4-7C00EB17118D}" dt="2023-03-23T13:17:42.228" v="2" actId="478"/>
          <ac:spMkLst>
            <pc:docMk/>
            <pc:sldMk cId="2082414885" sldId="291"/>
            <ac:spMk id="33" creationId="{9F58ABA3-DE48-6556-E9F2-28DA2CD310BF}"/>
          </ac:spMkLst>
        </pc:spChg>
        <pc:spChg chg="add mod">
          <ac:chgData name="Kelly" userId="a4ce9a58-93ff-486f-b2fc-122b79b30e1a" providerId="ADAL" clId="{BAB7145B-1EAB-4B8E-95D4-7C00EB17118D}" dt="2023-03-23T18:12:11.407" v="588" actId="1076"/>
          <ac:spMkLst>
            <pc:docMk/>
            <pc:sldMk cId="2082414885" sldId="291"/>
            <ac:spMk id="35" creationId="{09678A1C-ACB2-C74A-02BC-D61BFBEEEFD6}"/>
          </ac:spMkLst>
        </pc:spChg>
        <pc:spChg chg="del">
          <ac:chgData name="Kelly" userId="a4ce9a58-93ff-486f-b2fc-122b79b30e1a" providerId="ADAL" clId="{BAB7145B-1EAB-4B8E-95D4-7C00EB17118D}" dt="2023-03-23T13:17:44.724" v="4" actId="478"/>
          <ac:spMkLst>
            <pc:docMk/>
            <pc:sldMk cId="2082414885" sldId="291"/>
            <ac:spMk id="36" creationId="{643F4F57-6DE9-739F-313F-8AB2D2821AA1}"/>
          </ac:spMkLst>
        </pc:spChg>
        <pc:spChg chg="del">
          <ac:chgData name="Kelly" userId="a4ce9a58-93ff-486f-b2fc-122b79b30e1a" providerId="ADAL" clId="{BAB7145B-1EAB-4B8E-95D4-7C00EB17118D}" dt="2023-03-23T13:17:45.780" v="5" actId="478"/>
          <ac:spMkLst>
            <pc:docMk/>
            <pc:sldMk cId="2082414885" sldId="291"/>
            <ac:spMk id="37" creationId="{EE78CC3F-C62D-2D82-594A-D34F005F2F00}"/>
          </ac:spMkLst>
        </pc:spChg>
        <pc:spChg chg="add mod">
          <ac:chgData name="Kelly" userId="a4ce9a58-93ff-486f-b2fc-122b79b30e1a" providerId="ADAL" clId="{BAB7145B-1EAB-4B8E-95D4-7C00EB17118D}" dt="2023-03-23T18:12:21.623" v="589" actId="1076"/>
          <ac:spMkLst>
            <pc:docMk/>
            <pc:sldMk cId="2082414885" sldId="291"/>
            <ac:spMk id="38" creationId="{EECB183A-0F6F-BDA4-AF26-0CCC7EAD1C5C}"/>
          </ac:spMkLst>
        </pc:spChg>
        <pc:spChg chg="add mod">
          <ac:chgData name="Kelly" userId="a4ce9a58-93ff-486f-b2fc-122b79b30e1a" providerId="ADAL" clId="{BAB7145B-1EAB-4B8E-95D4-7C00EB17118D}" dt="2023-03-23T18:13:23.791" v="616" actId="1076"/>
          <ac:spMkLst>
            <pc:docMk/>
            <pc:sldMk cId="2082414885" sldId="291"/>
            <ac:spMk id="40" creationId="{C58E384B-4123-AFE7-F686-8170656693C8}"/>
          </ac:spMkLst>
        </pc:spChg>
        <pc:spChg chg="add mod">
          <ac:chgData name="Kelly" userId="a4ce9a58-93ff-486f-b2fc-122b79b30e1a" providerId="ADAL" clId="{BAB7145B-1EAB-4B8E-95D4-7C00EB17118D}" dt="2023-03-23T18:12:58.046" v="602" actId="1076"/>
          <ac:spMkLst>
            <pc:docMk/>
            <pc:sldMk cId="2082414885" sldId="291"/>
            <ac:spMk id="42" creationId="{9A417BA7-A074-0F4D-8D9D-82F03992ABE6}"/>
          </ac:spMkLst>
        </pc:spChg>
        <pc:spChg chg="add mod">
          <ac:chgData name="Kelly" userId="a4ce9a58-93ff-486f-b2fc-122b79b30e1a" providerId="ADAL" clId="{BAB7145B-1EAB-4B8E-95D4-7C00EB17118D}" dt="2023-03-23T18:14:06.023" v="629" actId="1076"/>
          <ac:spMkLst>
            <pc:docMk/>
            <pc:sldMk cId="2082414885" sldId="291"/>
            <ac:spMk id="43" creationId="{959A4ACD-3A7E-7842-7D91-1243003C117B}"/>
          </ac:spMkLst>
        </pc:spChg>
        <pc:picChg chg="del">
          <ac:chgData name="Kelly" userId="a4ce9a58-93ff-486f-b2fc-122b79b30e1a" providerId="ADAL" clId="{BAB7145B-1EAB-4B8E-95D4-7C00EB17118D}" dt="2023-03-23T13:17:56.403" v="12" actId="478"/>
          <ac:picMkLst>
            <pc:docMk/>
            <pc:sldMk cId="2082414885" sldId="291"/>
            <ac:picMk id="2" creationId="{80548C42-93BA-2A38-AB11-FC7FC9A1FFE4}"/>
          </ac:picMkLst>
        </pc:picChg>
        <pc:picChg chg="del">
          <ac:chgData name="Kelly" userId="a4ce9a58-93ff-486f-b2fc-122b79b30e1a" providerId="ADAL" clId="{BAB7145B-1EAB-4B8E-95D4-7C00EB17118D}" dt="2023-03-23T13:17:48.339" v="7" actId="478"/>
          <ac:picMkLst>
            <pc:docMk/>
            <pc:sldMk cId="2082414885" sldId="291"/>
            <ac:picMk id="3" creationId="{D0C05FA2-40D2-376B-9E8A-936E870DBEF9}"/>
          </ac:picMkLst>
        </pc:picChg>
        <pc:picChg chg="del">
          <ac:chgData name="Kelly" userId="a4ce9a58-93ff-486f-b2fc-122b79b30e1a" providerId="ADAL" clId="{BAB7145B-1EAB-4B8E-95D4-7C00EB17118D}" dt="2023-03-23T13:17:36.147" v="1" actId="478"/>
          <ac:picMkLst>
            <pc:docMk/>
            <pc:sldMk cId="2082414885" sldId="291"/>
            <ac:picMk id="5" creationId="{A6027F96-9964-E28F-41DD-45E11C49F3CC}"/>
          </ac:picMkLst>
        </pc:picChg>
        <pc:picChg chg="del">
          <ac:chgData name="Kelly" userId="a4ce9a58-93ff-486f-b2fc-122b79b30e1a" providerId="ADAL" clId="{BAB7145B-1EAB-4B8E-95D4-7C00EB17118D}" dt="2023-03-23T13:17:46.531" v="6" actId="478"/>
          <ac:picMkLst>
            <pc:docMk/>
            <pc:sldMk cId="2082414885" sldId="291"/>
            <ac:picMk id="6" creationId="{72454A93-F391-3DCD-60D2-35C0CA16AC67}"/>
          </ac:picMkLst>
        </pc:picChg>
        <pc:picChg chg="add del mod">
          <ac:chgData name="Kelly" userId="a4ce9a58-93ff-486f-b2fc-122b79b30e1a" providerId="ADAL" clId="{BAB7145B-1EAB-4B8E-95D4-7C00EB17118D}" dt="2023-03-23T14:38:00.095" v="345" actId="478"/>
          <ac:picMkLst>
            <pc:docMk/>
            <pc:sldMk cId="2082414885" sldId="291"/>
            <ac:picMk id="13" creationId="{E58124EE-E6A5-A740-09FB-75F93A55CEBE}"/>
          </ac:picMkLst>
        </pc:picChg>
        <pc:picChg chg="add mod">
          <ac:chgData name="Kelly" userId="a4ce9a58-93ff-486f-b2fc-122b79b30e1a" providerId="ADAL" clId="{BAB7145B-1EAB-4B8E-95D4-7C00EB17118D}" dt="2023-03-23T18:04:50.775" v="508" actId="1076"/>
          <ac:picMkLst>
            <pc:docMk/>
            <pc:sldMk cId="2082414885" sldId="291"/>
            <ac:picMk id="14" creationId="{FE568982-6D25-3F65-281C-DAAF5E2C5CCE}"/>
          </ac:picMkLst>
        </pc:picChg>
        <pc:picChg chg="add mod">
          <ac:chgData name="Kelly" userId="a4ce9a58-93ff-486f-b2fc-122b79b30e1a" providerId="ADAL" clId="{BAB7145B-1EAB-4B8E-95D4-7C00EB17118D}" dt="2023-03-23T18:04:27.558" v="501" actId="14100"/>
          <ac:picMkLst>
            <pc:docMk/>
            <pc:sldMk cId="2082414885" sldId="291"/>
            <ac:picMk id="20" creationId="{04AEF899-A34C-96F9-1531-5C8DB40C74D5}"/>
          </ac:picMkLst>
        </pc:picChg>
        <pc:picChg chg="add mod">
          <ac:chgData name="Kelly" userId="a4ce9a58-93ff-486f-b2fc-122b79b30e1a" providerId="ADAL" clId="{BAB7145B-1EAB-4B8E-95D4-7C00EB17118D}" dt="2023-03-23T18:05:24.646" v="516" actId="1076"/>
          <ac:picMkLst>
            <pc:docMk/>
            <pc:sldMk cId="2082414885" sldId="291"/>
            <ac:picMk id="24" creationId="{F78F7BAE-4B0F-35BD-5B8E-3995AC1218A9}"/>
          </ac:picMkLst>
        </pc:picChg>
        <pc:picChg chg="add mod">
          <ac:chgData name="Kelly" userId="a4ce9a58-93ff-486f-b2fc-122b79b30e1a" providerId="ADAL" clId="{BAB7145B-1EAB-4B8E-95D4-7C00EB17118D}" dt="2023-03-23T18:04:57.279" v="509" actId="1076"/>
          <ac:picMkLst>
            <pc:docMk/>
            <pc:sldMk cId="2082414885" sldId="291"/>
            <ac:picMk id="25" creationId="{6A462066-9AA1-A09D-E72D-1D720FCB64C7}"/>
          </ac:picMkLst>
        </pc:picChg>
        <pc:picChg chg="add mod">
          <ac:chgData name="Kelly" userId="a4ce9a58-93ff-486f-b2fc-122b79b30e1a" providerId="ADAL" clId="{BAB7145B-1EAB-4B8E-95D4-7C00EB17118D}" dt="2023-03-23T18:07:02.167" v="524" actId="14100"/>
          <ac:picMkLst>
            <pc:docMk/>
            <pc:sldMk cId="2082414885" sldId="291"/>
            <ac:picMk id="28" creationId="{C4ACB480-595E-2B9B-EA88-11EA1A4118A7}"/>
          </ac:picMkLst>
        </pc:picChg>
        <pc:picChg chg="del">
          <ac:chgData name="Kelly" userId="a4ce9a58-93ff-486f-b2fc-122b79b30e1a" providerId="ADAL" clId="{BAB7145B-1EAB-4B8E-95D4-7C00EB17118D}" dt="2023-03-23T13:17:43.683" v="3" actId="478"/>
          <ac:picMkLst>
            <pc:docMk/>
            <pc:sldMk cId="2082414885" sldId="291"/>
            <ac:picMk id="34" creationId="{5EB413C6-3786-B52D-4B31-CB5718F82D43}"/>
          </ac:picMkLst>
        </pc:picChg>
        <pc:picChg chg="del">
          <ac:chgData name="Kelly" userId="a4ce9a58-93ff-486f-b2fc-122b79b30e1a" providerId="ADAL" clId="{BAB7145B-1EAB-4B8E-95D4-7C00EB17118D}" dt="2023-03-23T13:17:52.595" v="10" actId="478"/>
          <ac:picMkLst>
            <pc:docMk/>
            <pc:sldMk cId="2082414885" sldId="291"/>
            <ac:picMk id="39" creationId="{D2C89E56-D7B1-E318-DC8F-2641110E7BAE}"/>
          </ac:picMkLst>
        </pc:picChg>
        <pc:picChg chg="del">
          <ac:chgData name="Kelly" userId="a4ce9a58-93ff-486f-b2fc-122b79b30e1a" providerId="ADAL" clId="{BAB7145B-1EAB-4B8E-95D4-7C00EB17118D}" dt="2023-03-23T13:17:49.891" v="8" actId="478"/>
          <ac:picMkLst>
            <pc:docMk/>
            <pc:sldMk cId="2082414885" sldId="291"/>
            <ac:picMk id="41" creationId="{3CFD2FA5-80E6-E27F-F333-4BEE73D01424}"/>
          </ac:picMkLst>
        </pc:picChg>
        <pc:picChg chg="add del mod">
          <ac:chgData name="Kelly" userId="a4ce9a58-93ff-486f-b2fc-122b79b30e1a" providerId="ADAL" clId="{BAB7145B-1EAB-4B8E-95D4-7C00EB17118D}" dt="2023-03-23T14:30:24.013" v="206" actId="478"/>
          <ac:picMkLst>
            <pc:docMk/>
            <pc:sldMk cId="2082414885" sldId="291"/>
            <ac:picMk id="1026" creationId="{84D3A272-B88D-B98A-3D50-CD09BBEF1EEF}"/>
          </ac:picMkLst>
        </pc:picChg>
        <pc:picChg chg="add del mod">
          <ac:chgData name="Kelly" userId="a4ce9a58-93ff-486f-b2fc-122b79b30e1a" providerId="ADAL" clId="{BAB7145B-1EAB-4B8E-95D4-7C00EB17118D}" dt="2023-03-23T14:30:24.013" v="206" actId="478"/>
          <ac:picMkLst>
            <pc:docMk/>
            <pc:sldMk cId="2082414885" sldId="291"/>
            <ac:picMk id="1028" creationId="{11DD0753-F298-19C6-DEA7-08E671842B3B}"/>
          </ac:picMkLst>
        </pc:picChg>
        <pc:picChg chg="add del mod">
          <ac:chgData name="Kelly" userId="a4ce9a58-93ff-486f-b2fc-122b79b30e1a" providerId="ADAL" clId="{BAB7145B-1EAB-4B8E-95D4-7C00EB17118D}" dt="2023-03-23T14:36:28.380" v="333" actId="478"/>
          <ac:picMkLst>
            <pc:docMk/>
            <pc:sldMk cId="2082414885" sldId="291"/>
            <ac:picMk id="1030" creationId="{331ADC28-D51D-E790-14BC-79FA2579E7D7}"/>
          </ac:picMkLst>
        </pc:picChg>
        <pc:picChg chg="add del mod">
          <ac:chgData name="Kelly" userId="a4ce9a58-93ff-486f-b2fc-122b79b30e1a" providerId="ADAL" clId="{BAB7145B-1EAB-4B8E-95D4-7C00EB17118D}" dt="2023-03-23T14:36:18.702" v="330" actId="478"/>
          <ac:picMkLst>
            <pc:docMk/>
            <pc:sldMk cId="2082414885" sldId="291"/>
            <ac:picMk id="1032" creationId="{18936FB5-16B5-E516-71C8-CA973E462E13}"/>
          </ac:picMkLst>
        </pc:picChg>
        <pc:picChg chg="add mod">
          <ac:chgData name="Kelly" userId="a4ce9a58-93ff-486f-b2fc-122b79b30e1a" providerId="ADAL" clId="{BAB7145B-1EAB-4B8E-95D4-7C00EB17118D}" dt="2023-03-23T18:15:02.814" v="631" actId="1076"/>
          <ac:picMkLst>
            <pc:docMk/>
            <pc:sldMk cId="2082414885" sldId="291"/>
            <ac:picMk id="1034" creationId="{6411F682-32D6-4CFB-4155-6B4BAA3F532D}"/>
          </ac:picMkLst>
        </pc:picChg>
      </pc:sldChg>
      <pc:sldChg chg="del">
        <pc:chgData name="Kelly" userId="a4ce9a58-93ff-486f-b2fc-122b79b30e1a" providerId="ADAL" clId="{BAB7145B-1EAB-4B8E-95D4-7C00EB17118D}" dt="2023-03-23T14:32:41.732" v="218" actId="2696"/>
        <pc:sldMkLst>
          <pc:docMk/>
          <pc:sldMk cId="2416641535" sldId="292"/>
        </pc:sldMkLst>
      </pc:sldChg>
      <pc:sldChg chg="addSp delSp modSp add mod ord">
        <pc:chgData name="Kelly" userId="a4ce9a58-93ff-486f-b2fc-122b79b30e1a" providerId="ADAL" clId="{BAB7145B-1EAB-4B8E-95D4-7C00EB17118D}" dt="2023-03-23T19:34:25.619" v="1540" actId="20577"/>
        <pc:sldMkLst>
          <pc:docMk/>
          <pc:sldMk cId="3472722813" sldId="292"/>
        </pc:sldMkLst>
        <pc:spChg chg="del">
          <ac:chgData name="Kelly" userId="a4ce9a58-93ff-486f-b2fc-122b79b30e1a" providerId="ADAL" clId="{BAB7145B-1EAB-4B8E-95D4-7C00EB17118D}" dt="2023-03-23T18:34:07.128" v="653" actId="478"/>
          <ac:spMkLst>
            <pc:docMk/>
            <pc:sldMk cId="3472722813" sldId="292"/>
            <ac:spMk id="3" creationId="{EB141CF0-AF53-DCF8-56DA-C480BAEDCE27}"/>
          </ac:spMkLst>
        </pc:spChg>
        <pc:spChg chg="del">
          <ac:chgData name="Kelly" userId="a4ce9a58-93ff-486f-b2fc-122b79b30e1a" providerId="ADAL" clId="{BAB7145B-1EAB-4B8E-95D4-7C00EB17118D}" dt="2023-03-23T18:33:43.080" v="644" actId="478"/>
          <ac:spMkLst>
            <pc:docMk/>
            <pc:sldMk cId="3472722813" sldId="292"/>
            <ac:spMk id="4" creationId="{DEAE4A56-C315-26DC-07B2-B99E4F399BB7}"/>
          </ac:spMkLst>
        </pc:spChg>
        <pc:spChg chg="del">
          <ac:chgData name="Kelly" userId="a4ce9a58-93ff-486f-b2fc-122b79b30e1a" providerId="ADAL" clId="{BAB7145B-1EAB-4B8E-95D4-7C00EB17118D}" dt="2023-03-23T18:33:45.495" v="645" actId="478"/>
          <ac:spMkLst>
            <pc:docMk/>
            <pc:sldMk cId="3472722813" sldId="292"/>
            <ac:spMk id="6" creationId="{79C94830-A8CA-6FFD-1C5C-AE6BEAD0384C}"/>
          </ac:spMkLst>
        </pc:spChg>
        <pc:spChg chg="del">
          <ac:chgData name="Kelly" userId="a4ce9a58-93ff-486f-b2fc-122b79b30e1a" providerId="ADAL" clId="{BAB7145B-1EAB-4B8E-95D4-7C00EB17118D}" dt="2023-03-23T18:34:01.048" v="652" actId="478"/>
          <ac:spMkLst>
            <pc:docMk/>
            <pc:sldMk cId="3472722813" sldId="292"/>
            <ac:spMk id="7" creationId="{B0CCC5B5-D3AB-389A-819A-6C089ECC0CE9}"/>
          </ac:spMkLst>
        </pc:spChg>
        <pc:spChg chg="add mod">
          <ac:chgData name="Kelly" userId="a4ce9a58-93ff-486f-b2fc-122b79b30e1a" providerId="ADAL" clId="{BAB7145B-1EAB-4B8E-95D4-7C00EB17118D}" dt="2023-03-23T18:45:24.019" v="664" actId="14100"/>
          <ac:spMkLst>
            <pc:docMk/>
            <pc:sldMk cId="3472722813" sldId="292"/>
            <ac:spMk id="8" creationId="{887F5EB8-1275-CD92-4E47-7BFB8032FD22}"/>
          </ac:spMkLst>
        </pc:spChg>
        <pc:spChg chg="add mod">
          <ac:chgData name="Kelly" userId="a4ce9a58-93ff-486f-b2fc-122b79b30e1a" providerId="ADAL" clId="{BAB7145B-1EAB-4B8E-95D4-7C00EB17118D}" dt="2023-03-23T19:34:25.619" v="1540" actId="20577"/>
          <ac:spMkLst>
            <pc:docMk/>
            <pc:sldMk cId="3472722813" sldId="292"/>
            <ac:spMk id="9" creationId="{9A17128E-58D9-30E7-96C8-280D07C22CD2}"/>
          </ac:spMkLst>
        </pc:spChg>
        <pc:spChg chg="add mod">
          <ac:chgData name="Kelly" userId="a4ce9a58-93ff-486f-b2fc-122b79b30e1a" providerId="ADAL" clId="{BAB7145B-1EAB-4B8E-95D4-7C00EB17118D}" dt="2023-03-23T19:33:22.162" v="1483" actId="1076"/>
          <ac:spMkLst>
            <pc:docMk/>
            <pc:sldMk cId="3472722813" sldId="292"/>
            <ac:spMk id="10" creationId="{FC5FA545-BA42-F14A-6595-08816E1E7055}"/>
          </ac:spMkLst>
        </pc:spChg>
        <pc:spChg chg="del mod">
          <ac:chgData name="Kelly" userId="a4ce9a58-93ff-486f-b2fc-122b79b30e1a" providerId="ADAL" clId="{BAB7145B-1EAB-4B8E-95D4-7C00EB17118D}" dt="2023-03-23T18:33:50.648" v="647" actId="478"/>
          <ac:spMkLst>
            <pc:docMk/>
            <pc:sldMk cId="3472722813" sldId="292"/>
            <ac:spMk id="11" creationId="{DCC26A4F-2337-8CFA-42B2-F76299A31FD7}"/>
          </ac:spMkLst>
        </pc:spChg>
        <pc:spChg chg="add mod">
          <ac:chgData name="Kelly" userId="a4ce9a58-93ff-486f-b2fc-122b79b30e1a" providerId="ADAL" clId="{BAB7145B-1EAB-4B8E-95D4-7C00EB17118D}" dt="2023-03-23T19:33:27.458" v="1484" actId="1076"/>
          <ac:spMkLst>
            <pc:docMk/>
            <pc:sldMk cId="3472722813" sldId="292"/>
            <ac:spMk id="12" creationId="{E4911630-A2AE-DB9A-ABB6-C2E4C23471A6}"/>
          </ac:spMkLst>
        </pc:spChg>
        <pc:spChg chg="del mod">
          <ac:chgData name="Kelly" userId="a4ce9a58-93ff-486f-b2fc-122b79b30e1a" providerId="ADAL" clId="{BAB7145B-1EAB-4B8E-95D4-7C00EB17118D}" dt="2023-03-23T18:33:53.928" v="649" actId="478"/>
          <ac:spMkLst>
            <pc:docMk/>
            <pc:sldMk cId="3472722813" sldId="292"/>
            <ac:spMk id="13" creationId="{E2A105B7-FEF6-D791-FAB7-B71D3D6D1746}"/>
          </ac:spMkLst>
        </pc:spChg>
        <pc:spChg chg="del mod">
          <ac:chgData name="Kelly" userId="a4ce9a58-93ff-486f-b2fc-122b79b30e1a" providerId="ADAL" clId="{BAB7145B-1EAB-4B8E-95D4-7C00EB17118D}" dt="2023-03-23T18:33:59.400" v="651" actId="478"/>
          <ac:spMkLst>
            <pc:docMk/>
            <pc:sldMk cId="3472722813" sldId="292"/>
            <ac:spMk id="14" creationId="{DB679D2D-2FB7-7396-B6E1-5001B01C74C7}"/>
          </ac:spMkLst>
        </pc:spChg>
        <pc:picChg chg="del">
          <ac:chgData name="Kelly" userId="a4ce9a58-93ff-486f-b2fc-122b79b30e1a" providerId="ADAL" clId="{BAB7145B-1EAB-4B8E-95D4-7C00EB17118D}" dt="2023-03-23T18:33:38.728" v="643" actId="478"/>
          <ac:picMkLst>
            <pc:docMk/>
            <pc:sldMk cId="3472722813" sldId="292"/>
            <ac:picMk id="5" creationId="{6DA3C69E-CA2C-CE6E-96E9-1BE442D81CB4}"/>
          </ac:picMkLst>
        </pc:picChg>
        <pc:picChg chg="add del mod">
          <ac:chgData name="Kelly" userId="a4ce9a58-93ff-486f-b2fc-122b79b30e1a" providerId="ADAL" clId="{BAB7145B-1EAB-4B8E-95D4-7C00EB17118D}" dt="2023-03-23T19:29:27.618" v="1459" actId="478"/>
          <ac:picMkLst>
            <pc:docMk/>
            <pc:sldMk cId="3472722813" sldId="292"/>
            <ac:picMk id="16" creationId="{D5BD2F8F-9ABF-67A3-B22F-49075EA7F589}"/>
          </ac:picMkLst>
        </pc:picChg>
        <pc:picChg chg="add mod">
          <ac:chgData name="Kelly" userId="a4ce9a58-93ff-486f-b2fc-122b79b30e1a" providerId="ADAL" clId="{BAB7145B-1EAB-4B8E-95D4-7C00EB17118D}" dt="2023-03-23T19:32:24.467" v="1472" actId="1076"/>
          <ac:picMkLst>
            <pc:docMk/>
            <pc:sldMk cId="3472722813" sldId="292"/>
            <ac:picMk id="18" creationId="{5769AFD2-1881-2FCD-F9BF-C61C0E32B7A3}"/>
          </ac:picMkLst>
        </pc:picChg>
      </pc:sldChg>
    </pc:docChg>
  </pc:docChgLst>
  <pc:docChgLst>
    <pc:chgData name="Eloisa Dias Martins de Souza" userId="S::eloisa.souza@economia.gov.br::ed54507f-5bf1-450a-993f-ee4e32400742" providerId="AD" clId="Web-{B492D540-0CF5-4080-9B52-02566E91E824}"/>
    <pc:docChg chg="delSld">
      <pc:chgData name="Eloisa Dias Martins de Souza" userId="S::eloisa.souza@economia.gov.br::ed54507f-5bf1-450a-993f-ee4e32400742" providerId="AD" clId="Web-{B492D540-0CF5-4080-9B52-02566E91E824}" dt="2023-03-24T14:58:38.226" v="2"/>
      <pc:docMkLst>
        <pc:docMk/>
      </pc:docMkLst>
      <pc:sldChg chg="del">
        <pc:chgData name="Eloisa Dias Martins de Souza" userId="S::eloisa.souza@economia.gov.br::ed54507f-5bf1-450a-993f-ee4e32400742" providerId="AD" clId="Web-{B492D540-0CF5-4080-9B52-02566E91E824}" dt="2023-03-24T14:58:33.616" v="0"/>
        <pc:sldMkLst>
          <pc:docMk/>
          <pc:sldMk cId="2641914532" sldId="261"/>
        </pc:sldMkLst>
      </pc:sldChg>
      <pc:sldChg chg="del">
        <pc:chgData name="Eloisa Dias Martins de Souza" userId="S::eloisa.souza@economia.gov.br::ed54507f-5bf1-450a-993f-ee4e32400742" providerId="AD" clId="Web-{B492D540-0CF5-4080-9B52-02566E91E824}" dt="2023-03-24T14:58:38.226" v="2"/>
        <pc:sldMkLst>
          <pc:docMk/>
          <pc:sldMk cId="1118482655" sldId="262"/>
        </pc:sldMkLst>
      </pc:sldChg>
      <pc:sldChg chg="del">
        <pc:chgData name="Eloisa Dias Martins de Souza" userId="S::eloisa.souza@economia.gov.br::ed54507f-5bf1-450a-993f-ee4e32400742" providerId="AD" clId="Web-{B492D540-0CF5-4080-9B52-02566E91E824}" dt="2023-03-24T14:58:35.945" v="1"/>
        <pc:sldMkLst>
          <pc:docMk/>
          <pc:sldMk cId="1818126131" sldId="275"/>
        </pc:sldMkLst>
      </pc:sldChg>
    </pc:docChg>
  </pc:docChgLst>
  <pc:docChgLst>
    <pc:chgData name="Kelly Cruz de Oliveira" userId="S::kelly.oliveira@economia.gov.br::a4ce9a58-93ff-486f-b2fc-122b79b30e1a" providerId="AD" clId="Web-{3E4E7DFB-EFB5-48D6-B4DA-F621B48D20CD}"/>
    <pc:docChg chg="addSld delSld modSld sldOrd">
      <pc:chgData name="Kelly Cruz de Oliveira" userId="S::kelly.oliveira@economia.gov.br::a4ce9a58-93ff-486f-b2fc-122b79b30e1a" providerId="AD" clId="Web-{3E4E7DFB-EFB5-48D6-B4DA-F621B48D20CD}" dt="2023-03-15T20:24:06.882" v="671" actId="14100"/>
      <pc:docMkLst>
        <pc:docMk/>
      </pc:docMkLst>
      <pc:sldChg chg="addSp delSp modSp">
        <pc:chgData name="Kelly Cruz de Oliveira" userId="S::kelly.oliveira@economia.gov.br::a4ce9a58-93ff-486f-b2fc-122b79b30e1a" providerId="AD" clId="Web-{3E4E7DFB-EFB5-48D6-B4DA-F621B48D20CD}" dt="2023-03-15T19:07:36.293" v="100" actId="14100"/>
        <pc:sldMkLst>
          <pc:docMk/>
          <pc:sldMk cId="1493155510" sldId="279"/>
        </pc:sldMkLst>
        <pc:spChg chg="add del mod">
          <ac:chgData name="Kelly Cruz de Oliveira" userId="S::kelly.oliveira@economia.gov.br::a4ce9a58-93ff-486f-b2fc-122b79b30e1a" providerId="AD" clId="Web-{3E4E7DFB-EFB5-48D6-B4DA-F621B48D20CD}" dt="2023-03-15T19:04:03.398" v="62"/>
          <ac:spMkLst>
            <pc:docMk/>
            <pc:sldMk cId="1493155510" sldId="279"/>
            <ac:spMk id="3" creationId="{9F9AD3C2-0959-8335-1E63-C89F6636B0AA}"/>
          </ac:spMkLst>
        </pc:spChg>
        <pc:spChg chg="add del mod">
          <ac:chgData name="Kelly Cruz de Oliveira" userId="S::kelly.oliveira@economia.gov.br::a4ce9a58-93ff-486f-b2fc-122b79b30e1a" providerId="AD" clId="Web-{3E4E7DFB-EFB5-48D6-B4DA-F621B48D20CD}" dt="2023-03-15T19:04:02.195" v="61"/>
          <ac:spMkLst>
            <pc:docMk/>
            <pc:sldMk cId="1493155510" sldId="279"/>
            <ac:spMk id="5" creationId="{67421DD2-34D9-0263-804A-C42CDCD6DE07}"/>
          </ac:spMkLst>
        </pc:spChg>
        <pc:spChg chg="add mod">
          <ac:chgData name="Kelly Cruz de Oliveira" userId="S::kelly.oliveira@economia.gov.br::a4ce9a58-93ff-486f-b2fc-122b79b30e1a" providerId="AD" clId="Web-{3E4E7DFB-EFB5-48D6-B4DA-F621B48D20CD}" dt="2023-03-15T19:05:08.087" v="76"/>
          <ac:spMkLst>
            <pc:docMk/>
            <pc:sldMk cId="1493155510" sldId="279"/>
            <ac:spMk id="9" creationId="{214F29F4-C059-A1D0-0926-E8ACDE1AB5A2}"/>
          </ac:spMkLst>
        </pc:spChg>
        <pc:spChg chg="mod">
          <ac:chgData name="Kelly Cruz de Oliveira" userId="S::kelly.oliveira@economia.gov.br::a4ce9a58-93ff-486f-b2fc-122b79b30e1a" providerId="AD" clId="Web-{3E4E7DFB-EFB5-48D6-B4DA-F621B48D20CD}" dt="2023-03-15T18:50:36.833" v="6" actId="14100"/>
          <ac:spMkLst>
            <pc:docMk/>
            <pc:sldMk cId="1493155510" sldId="279"/>
            <ac:spMk id="10" creationId="{73C39CB0-70C2-E47E-4CCE-B71F4CA9B94D}"/>
          </ac:spMkLst>
        </pc:spChg>
        <pc:spChg chg="del">
          <ac:chgData name="Kelly Cruz de Oliveira" userId="S::kelly.oliveira@economia.gov.br::a4ce9a58-93ff-486f-b2fc-122b79b30e1a" providerId="AD" clId="Web-{3E4E7DFB-EFB5-48D6-B4DA-F621B48D20CD}" dt="2023-03-15T19:03:56.445" v="59"/>
          <ac:spMkLst>
            <pc:docMk/>
            <pc:sldMk cId="1493155510" sldId="279"/>
            <ac:spMk id="12" creationId="{136B069A-5885-53BE-2190-E7F42CD180FF}"/>
          </ac:spMkLst>
        </pc:spChg>
        <pc:spChg chg="del mod">
          <ac:chgData name="Kelly Cruz de Oliveira" userId="S::kelly.oliveira@economia.gov.br::a4ce9a58-93ff-486f-b2fc-122b79b30e1a" providerId="AD" clId="Web-{3E4E7DFB-EFB5-48D6-B4DA-F621B48D20CD}" dt="2023-03-15T19:03:55.319" v="58"/>
          <ac:spMkLst>
            <pc:docMk/>
            <pc:sldMk cId="1493155510" sldId="279"/>
            <ac:spMk id="14" creationId="{6056FB04-BFCB-29D6-D11E-48F34D2F8546}"/>
          </ac:spMkLst>
        </pc:spChg>
        <pc:spChg chg="add mod">
          <ac:chgData name="Kelly Cruz de Oliveira" userId="S::kelly.oliveira@economia.gov.br::a4ce9a58-93ff-486f-b2fc-122b79b30e1a" providerId="AD" clId="Web-{3E4E7DFB-EFB5-48D6-B4DA-F621B48D20CD}" dt="2023-03-15T19:05:21.150" v="78" actId="1076"/>
          <ac:spMkLst>
            <pc:docMk/>
            <pc:sldMk cId="1493155510" sldId="279"/>
            <ac:spMk id="15" creationId="{C0337E9A-3812-FDDB-BB07-45FC29ECE4AE}"/>
          </ac:spMkLst>
        </pc:spChg>
        <pc:spChg chg="add mod">
          <ac:chgData name="Kelly Cruz de Oliveira" userId="S::kelly.oliveira@economia.gov.br::a4ce9a58-93ff-486f-b2fc-122b79b30e1a" providerId="AD" clId="Web-{3E4E7DFB-EFB5-48D6-B4DA-F621B48D20CD}" dt="2023-03-15T19:05:55.025" v="82" actId="20577"/>
          <ac:spMkLst>
            <pc:docMk/>
            <pc:sldMk cId="1493155510" sldId="279"/>
            <ac:spMk id="17" creationId="{8BA15D5A-41B1-8F1D-806D-D97599630A35}"/>
          </ac:spMkLst>
        </pc:spChg>
        <pc:spChg chg="add mod">
          <ac:chgData name="Kelly Cruz de Oliveira" userId="S::kelly.oliveira@economia.gov.br::a4ce9a58-93ff-486f-b2fc-122b79b30e1a" providerId="AD" clId="Web-{3E4E7DFB-EFB5-48D6-B4DA-F621B48D20CD}" dt="2023-03-15T19:06:35.901" v="87"/>
          <ac:spMkLst>
            <pc:docMk/>
            <pc:sldMk cId="1493155510" sldId="279"/>
            <ac:spMk id="18" creationId="{BCBC6A3A-FEA8-8ED9-FB68-6B274D7452FC}"/>
          </ac:spMkLst>
        </pc:spChg>
        <pc:spChg chg="add mod">
          <ac:chgData name="Kelly Cruz de Oliveira" userId="S::kelly.oliveira@economia.gov.br::a4ce9a58-93ff-486f-b2fc-122b79b30e1a" providerId="AD" clId="Web-{3E4E7DFB-EFB5-48D6-B4DA-F621B48D20CD}" dt="2023-03-15T19:07:16.668" v="96" actId="14100"/>
          <ac:spMkLst>
            <pc:docMk/>
            <pc:sldMk cId="1493155510" sldId="279"/>
            <ac:spMk id="19" creationId="{6B0C4C09-2CBF-C998-1BB3-C4AF70543CB7}"/>
          </ac:spMkLst>
        </pc:spChg>
        <pc:spChg chg="add mod">
          <ac:chgData name="Kelly Cruz de Oliveira" userId="S::kelly.oliveira@economia.gov.br::a4ce9a58-93ff-486f-b2fc-122b79b30e1a" providerId="AD" clId="Web-{3E4E7DFB-EFB5-48D6-B4DA-F621B48D20CD}" dt="2023-03-15T19:07:21.934" v="97" actId="1076"/>
          <ac:spMkLst>
            <pc:docMk/>
            <pc:sldMk cId="1493155510" sldId="279"/>
            <ac:spMk id="21" creationId="{F9B05930-B197-B0AB-FC7A-E430FF9321A1}"/>
          </ac:spMkLst>
        </pc:spChg>
        <pc:spChg chg="add mod">
          <ac:chgData name="Kelly Cruz de Oliveira" userId="S::kelly.oliveira@economia.gov.br::a4ce9a58-93ff-486f-b2fc-122b79b30e1a" providerId="AD" clId="Web-{3E4E7DFB-EFB5-48D6-B4DA-F621B48D20CD}" dt="2023-03-15T19:07:36.293" v="100" actId="14100"/>
          <ac:spMkLst>
            <pc:docMk/>
            <pc:sldMk cId="1493155510" sldId="279"/>
            <ac:spMk id="22" creationId="{78B5A8F4-35A9-4534-A004-FB2D4517634C}"/>
          </ac:spMkLst>
        </pc:spChg>
        <pc:picChg chg="mod">
          <ac:chgData name="Kelly Cruz de Oliveira" userId="S::kelly.oliveira@economia.gov.br::a4ce9a58-93ff-486f-b2fc-122b79b30e1a" providerId="AD" clId="Web-{3E4E7DFB-EFB5-48D6-B4DA-F621B48D20CD}" dt="2023-03-15T18:50:13.160" v="0" actId="1076"/>
          <ac:picMkLst>
            <pc:docMk/>
            <pc:sldMk cId="1493155510" sldId="279"/>
            <ac:picMk id="2" creationId="{5DCA87F9-F794-65CD-FFC7-6E3A64FD1156}"/>
          </ac:picMkLst>
        </pc:picChg>
        <pc:picChg chg="add del mod">
          <ac:chgData name="Kelly Cruz de Oliveira" userId="S::kelly.oliveira@economia.gov.br::a4ce9a58-93ff-486f-b2fc-122b79b30e1a" providerId="AD" clId="Web-{3E4E7DFB-EFB5-48D6-B4DA-F621B48D20CD}" dt="2023-03-15T19:03:58.757" v="60"/>
          <ac:picMkLst>
            <pc:docMk/>
            <pc:sldMk cId="1493155510" sldId="279"/>
            <ac:picMk id="7" creationId="{B58338C7-EA18-61D1-F120-B0F8EE27F566}"/>
          </ac:picMkLst>
        </pc:picChg>
        <pc:picChg chg="add mod">
          <ac:chgData name="Kelly Cruz de Oliveira" userId="S::kelly.oliveira@economia.gov.br::a4ce9a58-93ff-486f-b2fc-122b79b30e1a" providerId="AD" clId="Web-{3E4E7DFB-EFB5-48D6-B4DA-F621B48D20CD}" dt="2023-03-15T19:04:29.164" v="70" actId="14100"/>
          <ac:picMkLst>
            <pc:docMk/>
            <pc:sldMk cId="1493155510" sldId="279"/>
            <ac:picMk id="8" creationId="{043205F3-46F6-BBE8-8D6C-DB392DE8EBAA}"/>
          </ac:picMkLst>
        </pc:picChg>
        <pc:picChg chg="del">
          <ac:chgData name="Kelly Cruz de Oliveira" userId="S::kelly.oliveira@economia.gov.br::a4ce9a58-93ff-486f-b2fc-122b79b30e1a" providerId="AD" clId="Web-{3E4E7DFB-EFB5-48D6-B4DA-F621B48D20CD}" dt="2023-03-15T19:03:54.069" v="57"/>
          <ac:picMkLst>
            <pc:docMk/>
            <pc:sldMk cId="1493155510" sldId="279"/>
            <ac:picMk id="11" creationId="{AB01C39A-43F2-B6B9-C7F5-A96465957284}"/>
          </ac:picMkLst>
        </pc:picChg>
        <pc:picChg chg="add del">
          <ac:chgData name="Kelly Cruz de Oliveira" userId="S::kelly.oliveira@economia.gov.br::a4ce9a58-93ff-486f-b2fc-122b79b30e1a" providerId="AD" clId="Web-{3E4E7DFB-EFB5-48D6-B4DA-F621B48D20CD}" dt="2023-03-15T19:07:03.824" v="92"/>
          <ac:picMkLst>
            <pc:docMk/>
            <pc:sldMk cId="1493155510" sldId="279"/>
            <ac:picMk id="20" creationId="{F302723C-26E9-CF86-C90D-09BEBECC9EB6}"/>
          </ac:picMkLst>
        </pc:picChg>
      </pc:sldChg>
      <pc:sldChg chg="modSp">
        <pc:chgData name="Kelly Cruz de Oliveira" userId="S::kelly.oliveira@economia.gov.br::a4ce9a58-93ff-486f-b2fc-122b79b30e1a" providerId="AD" clId="Web-{3E4E7DFB-EFB5-48D6-B4DA-F621B48D20CD}" dt="2023-03-15T19:02:07.585" v="41" actId="1076"/>
        <pc:sldMkLst>
          <pc:docMk/>
          <pc:sldMk cId="1683631102" sldId="281"/>
        </pc:sldMkLst>
        <pc:spChg chg="mod">
          <ac:chgData name="Kelly Cruz de Oliveira" userId="S::kelly.oliveira@economia.gov.br::a4ce9a58-93ff-486f-b2fc-122b79b30e1a" providerId="AD" clId="Web-{3E4E7DFB-EFB5-48D6-B4DA-F621B48D20CD}" dt="2023-03-15T19:02:07.585" v="41" actId="1076"/>
          <ac:spMkLst>
            <pc:docMk/>
            <pc:sldMk cId="1683631102" sldId="281"/>
            <ac:spMk id="65" creationId="{EAA00808-092C-F80C-0219-12EDD8D81246}"/>
          </ac:spMkLst>
        </pc:spChg>
      </pc:sldChg>
      <pc:sldChg chg="addSp modSp">
        <pc:chgData name="Kelly Cruz de Oliveira" userId="S::kelly.oliveira@economia.gov.br::a4ce9a58-93ff-486f-b2fc-122b79b30e1a" providerId="AD" clId="Web-{3E4E7DFB-EFB5-48D6-B4DA-F621B48D20CD}" dt="2023-03-15T19:03:11.881" v="50" actId="1076"/>
        <pc:sldMkLst>
          <pc:docMk/>
          <pc:sldMk cId="3500487306" sldId="284"/>
        </pc:sldMkLst>
        <pc:spChg chg="add mod">
          <ac:chgData name="Kelly Cruz de Oliveira" userId="S::kelly.oliveira@economia.gov.br::a4ce9a58-93ff-486f-b2fc-122b79b30e1a" providerId="AD" clId="Web-{3E4E7DFB-EFB5-48D6-B4DA-F621B48D20CD}" dt="2023-03-15T19:03:11.881" v="50" actId="1076"/>
          <ac:spMkLst>
            <pc:docMk/>
            <pc:sldMk cId="3500487306" sldId="284"/>
            <ac:spMk id="4" creationId="{9BF453E2-3E28-C621-3117-D3A6C6DAADAD}"/>
          </ac:spMkLst>
        </pc:spChg>
      </pc:sldChg>
      <pc:sldChg chg="add del replId">
        <pc:chgData name="Kelly Cruz de Oliveira" userId="S::kelly.oliveira@economia.gov.br::a4ce9a58-93ff-486f-b2fc-122b79b30e1a" providerId="AD" clId="Web-{3E4E7DFB-EFB5-48D6-B4DA-F621B48D20CD}" dt="2023-03-15T18:53:12.571" v="25"/>
        <pc:sldMkLst>
          <pc:docMk/>
          <pc:sldMk cId="550443031" sldId="286"/>
        </pc:sldMkLst>
      </pc:sldChg>
      <pc:sldChg chg="addSp delSp modSp add ord replId">
        <pc:chgData name="Kelly Cruz de Oliveira" userId="S::kelly.oliveira@economia.gov.br::a4ce9a58-93ff-486f-b2fc-122b79b30e1a" providerId="AD" clId="Web-{3E4E7DFB-EFB5-48D6-B4DA-F621B48D20CD}" dt="2023-03-15T19:03:33.631" v="56" actId="20577"/>
        <pc:sldMkLst>
          <pc:docMk/>
          <pc:sldMk cId="2510176510" sldId="286"/>
        </pc:sldMkLst>
        <pc:spChg chg="add mod">
          <ac:chgData name="Kelly Cruz de Oliveira" userId="S::kelly.oliveira@economia.gov.br::a4ce9a58-93ff-486f-b2fc-122b79b30e1a" providerId="AD" clId="Web-{3E4E7DFB-EFB5-48D6-B4DA-F621B48D20CD}" dt="2023-03-15T19:00:25.908" v="31" actId="14100"/>
          <ac:spMkLst>
            <pc:docMk/>
            <pc:sldMk cId="2510176510" sldId="286"/>
            <ac:spMk id="4" creationId="{72963695-C3D9-0547-0CB6-AC9534E82653}"/>
          </ac:spMkLst>
        </pc:spChg>
        <pc:spChg chg="add mod">
          <ac:chgData name="Kelly Cruz de Oliveira" userId="S::kelly.oliveira@economia.gov.br::a4ce9a58-93ff-486f-b2fc-122b79b30e1a" providerId="AD" clId="Web-{3E4E7DFB-EFB5-48D6-B4DA-F621B48D20CD}" dt="2023-03-15T19:00:43.799" v="34" actId="1076"/>
          <ac:spMkLst>
            <pc:docMk/>
            <pc:sldMk cId="2510176510" sldId="286"/>
            <ac:spMk id="8" creationId="{CCD01883-70CA-DBC0-E2C7-1C9D46F140B3}"/>
          </ac:spMkLst>
        </pc:spChg>
        <pc:spChg chg="add del">
          <ac:chgData name="Kelly Cruz de Oliveira" userId="S::kelly.oliveira@economia.gov.br::a4ce9a58-93ff-486f-b2fc-122b79b30e1a" providerId="AD" clId="Web-{3E4E7DFB-EFB5-48D6-B4DA-F621B48D20CD}" dt="2023-03-15T19:02:20.255" v="43"/>
          <ac:spMkLst>
            <pc:docMk/>
            <pc:sldMk cId="2510176510" sldId="286"/>
            <ac:spMk id="16" creationId="{9E66307D-2C92-E06C-5B5F-9DACF6B2D8EB}"/>
          </ac:spMkLst>
        </pc:spChg>
        <pc:spChg chg="add mod">
          <ac:chgData name="Kelly Cruz de Oliveira" userId="S::kelly.oliveira@economia.gov.br::a4ce9a58-93ff-486f-b2fc-122b79b30e1a" providerId="AD" clId="Web-{3E4E7DFB-EFB5-48D6-B4DA-F621B48D20CD}" dt="2023-03-15T19:02:35.677" v="45" actId="1076"/>
          <ac:spMkLst>
            <pc:docMk/>
            <pc:sldMk cId="2510176510" sldId="286"/>
            <ac:spMk id="18" creationId="{3BE64B3F-C3C9-B8E4-8968-88D09F6FCAEA}"/>
          </ac:spMkLst>
        </pc:spChg>
        <pc:spChg chg="add del">
          <ac:chgData name="Kelly Cruz de Oliveira" userId="S::kelly.oliveira@economia.gov.br::a4ce9a58-93ff-486f-b2fc-122b79b30e1a" providerId="AD" clId="Web-{3E4E7DFB-EFB5-48D6-B4DA-F621B48D20CD}" dt="2023-03-15T19:02:49.052" v="47"/>
          <ac:spMkLst>
            <pc:docMk/>
            <pc:sldMk cId="2510176510" sldId="286"/>
            <ac:spMk id="20" creationId="{2BCDAC21-D2D0-8700-B2CB-39C1BE479A8A}"/>
          </ac:spMkLst>
        </pc:spChg>
        <pc:spChg chg="add mod">
          <ac:chgData name="Kelly Cruz de Oliveira" userId="S::kelly.oliveira@economia.gov.br::a4ce9a58-93ff-486f-b2fc-122b79b30e1a" providerId="AD" clId="Web-{3E4E7DFB-EFB5-48D6-B4DA-F621B48D20CD}" dt="2023-03-15T19:03:02.100" v="49" actId="1076"/>
          <ac:spMkLst>
            <pc:docMk/>
            <pc:sldMk cId="2510176510" sldId="286"/>
            <ac:spMk id="22" creationId="{0ECA1DD3-5AB4-1C47-1754-266DE3372B68}"/>
          </ac:spMkLst>
        </pc:spChg>
        <pc:spChg chg="add del">
          <ac:chgData name="Kelly Cruz de Oliveira" userId="S::kelly.oliveira@economia.gov.br::a4ce9a58-93ff-486f-b2fc-122b79b30e1a" providerId="AD" clId="Web-{3E4E7DFB-EFB5-48D6-B4DA-F621B48D20CD}" dt="2023-03-15T19:03:18.616" v="52"/>
          <ac:spMkLst>
            <pc:docMk/>
            <pc:sldMk cId="2510176510" sldId="286"/>
            <ac:spMk id="24" creationId="{418B7157-249A-9ECC-447D-E35BBCE97597}"/>
          </ac:spMkLst>
        </pc:spChg>
        <pc:spChg chg="add mod">
          <ac:chgData name="Kelly Cruz de Oliveira" userId="S::kelly.oliveira@economia.gov.br::a4ce9a58-93ff-486f-b2fc-122b79b30e1a" providerId="AD" clId="Web-{3E4E7DFB-EFB5-48D6-B4DA-F621B48D20CD}" dt="2023-03-15T19:03:33.631" v="56" actId="20577"/>
          <ac:spMkLst>
            <pc:docMk/>
            <pc:sldMk cId="2510176510" sldId="286"/>
            <ac:spMk id="26" creationId="{276479D9-BE50-76FA-B863-951C73737EBC}"/>
          </ac:spMkLst>
        </pc:spChg>
        <pc:picChg chg="add mod">
          <ac:chgData name="Kelly Cruz de Oliveira" userId="S::kelly.oliveira@economia.gov.br::a4ce9a58-93ff-486f-b2fc-122b79b30e1a" providerId="AD" clId="Web-{3E4E7DFB-EFB5-48D6-B4DA-F621B48D20CD}" dt="2023-03-15T19:01:02.612" v="36" actId="1076"/>
          <ac:picMkLst>
            <pc:docMk/>
            <pc:sldMk cId="2510176510" sldId="286"/>
            <ac:picMk id="9" creationId="{0F778320-1AD9-C256-E716-BB362818FA46}"/>
          </ac:picMkLst>
        </pc:picChg>
        <pc:cxnChg chg="add mod">
          <ac:chgData name="Kelly Cruz de Oliveira" userId="S::kelly.oliveira@economia.gov.br::a4ce9a58-93ff-486f-b2fc-122b79b30e1a" providerId="AD" clId="Web-{3E4E7DFB-EFB5-48D6-B4DA-F621B48D20CD}" dt="2023-03-15T19:00:21.658" v="30" actId="1076"/>
          <ac:cxnSpMkLst>
            <pc:docMk/>
            <pc:sldMk cId="2510176510" sldId="286"/>
            <ac:cxnSpMk id="6" creationId="{0F793958-6E11-1CEB-8EE9-583EC8A20A8D}"/>
          </ac:cxnSpMkLst>
        </pc:cxnChg>
      </pc:sldChg>
      <pc:sldChg chg="addSp delSp modSp add ord replId">
        <pc:chgData name="Kelly Cruz de Oliveira" userId="S::kelly.oliveira@economia.gov.br::a4ce9a58-93ff-486f-b2fc-122b79b30e1a" providerId="AD" clId="Web-{3E4E7DFB-EFB5-48D6-B4DA-F621B48D20CD}" dt="2023-03-15T19:23:16.861" v="293" actId="1076"/>
        <pc:sldMkLst>
          <pc:docMk/>
          <pc:sldMk cId="3117206129" sldId="287"/>
        </pc:sldMkLst>
        <pc:spChg chg="del mod">
          <ac:chgData name="Kelly Cruz de Oliveira" userId="S::kelly.oliveira@economia.gov.br::a4ce9a58-93ff-486f-b2fc-122b79b30e1a" providerId="AD" clId="Web-{3E4E7DFB-EFB5-48D6-B4DA-F621B48D20CD}" dt="2023-03-15T19:09:26.436" v="121"/>
          <ac:spMkLst>
            <pc:docMk/>
            <pc:sldMk cId="3117206129" sldId="287"/>
            <ac:spMk id="3" creationId="{8D9AC3F2-059C-6B64-8CA5-924C6E57B6D6}"/>
          </ac:spMkLst>
        </pc:spChg>
        <pc:spChg chg="add mod">
          <ac:chgData name="Kelly Cruz de Oliveira" userId="S::kelly.oliveira@economia.gov.br::a4ce9a58-93ff-486f-b2fc-122b79b30e1a" providerId="AD" clId="Web-{3E4E7DFB-EFB5-48D6-B4DA-F621B48D20CD}" dt="2023-03-15T19:11:09.111" v="129" actId="14100"/>
          <ac:spMkLst>
            <pc:docMk/>
            <pc:sldMk cId="3117206129" sldId="287"/>
            <ac:spMk id="4" creationId="{73353AF8-877A-91F4-2BDB-2DAD34B71A9F}"/>
          </ac:spMkLst>
        </pc:spChg>
        <pc:spChg chg="del">
          <ac:chgData name="Kelly Cruz de Oliveira" userId="S::kelly.oliveira@economia.gov.br::a4ce9a58-93ff-486f-b2fc-122b79b30e1a" providerId="AD" clId="Web-{3E4E7DFB-EFB5-48D6-B4DA-F621B48D20CD}" dt="2023-03-15T19:09:06.577" v="106"/>
          <ac:spMkLst>
            <pc:docMk/>
            <pc:sldMk cId="3117206129" sldId="287"/>
            <ac:spMk id="6" creationId="{43991242-7692-9362-744C-EC23A2D14E06}"/>
          </ac:spMkLst>
        </pc:spChg>
        <pc:spChg chg="del">
          <ac:chgData name="Kelly Cruz de Oliveira" userId="S::kelly.oliveira@economia.gov.br::a4ce9a58-93ff-486f-b2fc-122b79b30e1a" providerId="AD" clId="Web-{3E4E7DFB-EFB5-48D6-B4DA-F621B48D20CD}" dt="2023-03-15T19:09:08.686" v="107"/>
          <ac:spMkLst>
            <pc:docMk/>
            <pc:sldMk cId="3117206129" sldId="287"/>
            <ac:spMk id="7" creationId="{32F218E4-ABA5-80A5-CB5B-5F047A29DFCD}"/>
          </ac:spMkLst>
        </pc:spChg>
        <pc:spChg chg="del">
          <ac:chgData name="Kelly Cruz de Oliveira" userId="S::kelly.oliveira@economia.gov.br::a4ce9a58-93ff-486f-b2fc-122b79b30e1a" providerId="AD" clId="Web-{3E4E7DFB-EFB5-48D6-B4DA-F621B48D20CD}" dt="2023-03-15T19:09:19.967" v="116"/>
          <ac:spMkLst>
            <pc:docMk/>
            <pc:sldMk cId="3117206129" sldId="287"/>
            <ac:spMk id="9" creationId="{A94461B2-26A9-2824-5F6F-68565B806280}"/>
          </ac:spMkLst>
        </pc:spChg>
        <pc:spChg chg="del">
          <ac:chgData name="Kelly Cruz de Oliveira" userId="S::kelly.oliveira@economia.gov.br::a4ce9a58-93ff-486f-b2fc-122b79b30e1a" providerId="AD" clId="Web-{3E4E7DFB-EFB5-48D6-B4DA-F621B48D20CD}" dt="2023-03-15T19:09:22.296" v="118"/>
          <ac:spMkLst>
            <pc:docMk/>
            <pc:sldMk cId="3117206129" sldId="287"/>
            <ac:spMk id="10" creationId="{6882AC58-1F1B-DDA0-A1AF-3550E2C56463}"/>
          </ac:spMkLst>
        </pc:spChg>
        <pc:spChg chg="del">
          <ac:chgData name="Kelly Cruz de Oliveira" userId="S::kelly.oliveira@economia.gov.br::a4ce9a58-93ff-486f-b2fc-122b79b30e1a" providerId="AD" clId="Web-{3E4E7DFB-EFB5-48D6-B4DA-F621B48D20CD}" dt="2023-03-15T19:09:20.936" v="117"/>
          <ac:spMkLst>
            <pc:docMk/>
            <pc:sldMk cId="3117206129" sldId="287"/>
            <ac:spMk id="11" creationId="{350314CF-2227-99D3-337C-DB6BFB6E3138}"/>
          </ac:spMkLst>
        </pc:spChg>
        <pc:spChg chg="del">
          <ac:chgData name="Kelly Cruz de Oliveira" userId="S::kelly.oliveira@economia.gov.br::a4ce9a58-93ff-486f-b2fc-122b79b30e1a" providerId="AD" clId="Web-{3E4E7DFB-EFB5-48D6-B4DA-F621B48D20CD}" dt="2023-03-15T19:09:24.015" v="119"/>
          <ac:spMkLst>
            <pc:docMk/>
            <pc:sldMk cId="3117206129" sldId="287"/>
            <ac:spMk id="12" creationId="{7A87EE20-1764-B702-248F-F5FC3E70C7A4}"/>
          </ac:spMkLst>
        </pc:spChg>
        <pc:spChg chg="del">
          <ac:chgData name="Kelly Cruz de Oliveira" userId="S::kelly.oliveira@economia.gov.br::a4ce9a58-93ff-486f-b2fc-122b79b30e1a" providerId="AD" clId="Web-{3E4E7DFB-EFB5-48D6-B4DA-F621B48D20CD}" dt="2023-03-15T19:09:09.764" v="108"/>
          <ac:spMkLst>
            <pc:docMk/>
            <pc:sldMk cId="3117206129" sldId="287"/>
            <ac:spMk id="14" creationId="{EEBAAED6-CD3A-566C-527D-2ED1D2A3FDF0}"/>
          </ac:spMkLst>
        </pc:spChg>
        <pc:spChg chg="del mod">
          <ac:chgData name="Kelly Cruz de Oliveira" userId="S::kelly.oliveira@economia.gov.br::a4ce9a58-93ff-486f-b2fc-122b79b30e1a" providerId="AD" clId="Web-{3E4E7DFB-EFB5-48D6-B4DA-F621B48D20CD}" dt="2023-03-15T19:09:18.014" v="114"/>
          <ac:spMkLst>
            <pc:docMk/>
            <pc:sldMk cId="3117206129" sldId="287"/>
            <ac:spMk id="15" creationId="{1C3C284F-4FCC-49C3-08DC-E23E57ABE405}"/>
          </ac:spMkLst>
        </pc:spChg>
        <pc:spChg chg="del">
          <ac:chgData name="Kelly Cruz de Oliveira" userId="S::kelly.oliveira@economia.gov.br::a4ce9a58-93ff-486f-b2fc-122b79b30e1a" providerId="AD" clId="Web-{3E4E7DFB-EFB5-48D6-B4DA-F621B48D20CD}" dt="2023-03-15T19:09:11.202" v="109"/>
          <ac:spMkLst>
            <pc:docMk/>
            <pc:sldMk cId="3117206129" sldId="287"/>
            <ac:spMk id="16" creationId="{431E3D0E-CC6E-55F8-4595-B897638D5327}"/>
          </ac:spMkLst>
        </pc:spChg>
        <pc:spChg chg="add mod">
          <ac:chgData name="Kelly Cruz de Oliveira" userId="S::kelly.oliveira@economia.gov.br::a4ce9a58-93ff-486f-b2fc-122b79b30e1a" providerId="AD" clId="Web-{3E4E7DFB-EFB5-48D6-B4DA-F621B48D20CD}" dt="2023-03-15T19:17:26.713" v="240" actId="1076"/>
          <ac:spMkLst>
            <pc:docMk/>
            <pc:sldMk cId="3117206129" sldId="287"/>
            <ac:spMk id="22" creationId="{22473E18-9A9C-9963-A9C9-B179B11F717E}"/>
          </ac:spMkLst>
        </pc:spChg>
        <pc:spChg chg="add mod">
          <ac:chgData name="Kelly Cruz de Oliveira" userId="S::kelly.oliveira@economia.gov.br::a4ce9a58-93ff-486f-b2fc-122b79b30e1a" providerId="AD" clId="Web-{3E4E7DFB-EFB5-48D6-B4DA-F621B48D20CD}" dt="2023-03-15T19:17:30.807" v="241" actId="1076"/>
          <ac:spMkLst>
            <pc:docMk/>
            <pc:sldMk cId="3117206129" sldId="287"/>
            <ac:spMk id="24" creationId="{4DAAD46C-7BE0-8A4D-6D92-A93D0D9F43CD}"/>
          </ac:spMkLst>
        </pc:spChg>
        <pc:spChg chg="add mod">
          <ac:chgData name="Kelly Cruz de Oliveira" userId="S::kelly.oliveira@economia.gov.br::a4ce9a58-93ff-486f-b2fc-122b79b30e1a" providerId="AD" clId="Web-{3E4E7DFB-EFB5-48D6-B4DA-F621B48D20CD}" dt="2023-03-15T19:13:43.473" v="162" actId="1076"/>
          <ac:spMkLst>
            <pc:docMk/>
            <pc:sldMk cId="3117206129" sldId="287"/>
            <ac:spMk id="25" creationId="{F16D9345-0B17-501B-6DDE-2EF8FC72B78D}"/>
          </ac:spMkLst>
        </pc:spChg>
        <pc:spChg chg="add mod">
          <ac:chgData name="Kelly Cruz de Oliveira" userId="S::kelly.oliveira@economia.gov.br::a4ce9a58-93ff-486f-b2fc-122b79b30e1a" providerId="AD" clId="Web-{3E4E7DFB-EFB5-48D6-B4DA-F621B48D20CD}" dt="2023-03-15T19:14:10.052" v="167" actId="1076"/>
          <ac:spMkLst>
            <pc:docMk/>
            <pc:sldMk cId="3117206129" sldId="287"/>
            <ac:spMk id="26" creationId="{56A2AA23-F1CD-FBBE-10FD-212D19F897AF}"/>
          </ac:spMkLst>
        </pc:spChg>
        <pc:spChg chg="add mod">
          <ac:chgData name="Kelly Cruz de Oliveira" userId="S::kelly.oliveira@economia.gov.br::a4ce9a58-93ff-486f-b2fc-122b79b30e1a" providerId="AD" clId="Web-{3E4E7DFB-EFB5-48D6-B4DA-F621B48D20CD}" dt="2023-03-15T19:17:34.010" v="242" actId="1076"/>
          <ac:spMkLst>
            <pc:docMk/>
            <pc:sldMk cId="3117206129" sldId="287"/>
            <ac:spMk id="27" creationId="{19BDE0AB-C8C0-E14A-710A-CD2E4C204389}"/>
          </ac:spMkLst>
        </pc:spChg>
        <pc:spChg chg="add mod">
          <ac:chgData name="Kelly Cruz de Oliveira" userId="S::kelly.oliveira@economia.gov.br::a4ce9a58-93ff-486f-b2fc-122b79b30e1a" providerId="AD" clId="Web-{3E4E7DFB-EFB5-48D6-B4DA-F621B48D20CD}" dt="2023-03-15T19:17:37.807" v="243" actId="1076"/>
          <ac:spMkLst>
            <pc:docMk/>
            <pc:sldMk cId="3117206129" sldId="287"/>
            <ac:spMk id="28" creationId="{C0E9CAE2-15E3-C66F-9F3E-CF5288AC7928}"/>
          </ac:spMkLst>
        </pc:spChg>
        <pc:spChg chg="add mod">
          <ac:chgData name="Kelly Cruz de Oliveira" userId="S::kelly.oliveira@economia.gov.br::a4ce9a58-93ff-486f-b2fc-122b79b30e1a" providerId="AD" clId="Web-{3E4E7DFB-EFB5-48D6-B4DA-F621B48D20CD}" dt="2023-03-15T19:18:55.762" v="253" actId="1076"/>
          <ac:spMkLst>
            <pc:docMk/>
            <pc:sldMk cId="3117206129" sldId="287"/>
            <ac:spMk id="35" creationId="{CAD47BEE-0327-EF1C-6679-5CE2729FFC99}"/>
          </ac:spMkLst>
        </pc:spChg>
        <pc:spChg chg="add mod">
          <ac:chgData name="Kelly Cruz de Oliveira" userId="S::kelly.oliveira@economia.gov.br::a4ce9a58-93ff-486f-b2fc-122b79b30e1a" providerId="AD" clId="Web-{3E4E7DFB-EFB5-48D6-B4DA-F621B48D20CD}" dt="2023-03-15T19:19:49.279" v="263" actId="20577"/>
          <ac:spMkLst>
            <pc:docMk/>
            <pc:sldMk cId="3117206129" sldId="287"/>
            <ac:spMk id="36" creationId="{D963F0F4-164D-E284-253F-4B2F187C59A4}"/>
          </ac:spMkLst>
        </pc:spChg>
        <pc:spChg chg="add mod">
          <ac:chgData name="Kelly Cruz de Oliveira" userId="S::kelly.oliveira@economia.gov.br::a4ce9a58-93ff-486f-b2fc-122b79b30e1a" providerId="AD" clId="Web-{3E4E7DFB-EFB5-48D6-B4DA-F621B48D20CD}" dt="2023-03-15T19:19:24.872" v="258" actId="1076"/>
          <ac:spMkLst>
            <pc:docMk/>
            <pc:sldMk cId="3117206129" sldId="287"/>
            <ac:spMk id="37" creationId="{1809F30E-ED12-85DE-7E69-AD6D755CDAD1}"/>
          </ac:spMkLst>
        </pc:spChg>
        <pc:spChg chg="add mod">
          <ac:chgData name="Kelly Cruz de Oliveira" userId="S::kelly.oliveira@economia.gov.br::a4ce9a58-93ff-486f-b2fc-122b79b30e1a" providerId="AD" clId="Web-{3E4E7DFB-EFB5-48D6-B4DA-F621B48D20CD}" dt="2023-03-15T19:19:36.169" v="261" actId="1076"/>
          <ac:spMkLst>
            <pc:docMk/>
            <pc:sldMk cId="3117206129" sldId="287"/>
            <ac:spMk id="38" creationId="{E7ED9487-C313-D1B8-438D-965F217F635E}"/>
          </ac:spMkLst>
        </pc:spChg>
        <pc:spChg chg="add mod">
          <ac:chgData name="Kelly Cruz de Oliveira" userId="S::kelly.oliveira@economia.gov.br::a4ce9a58-93ff-486f-b2fc-122b79b30e1a" providerId="AD" clId="Web-{3E4E7DFB-EFB5-48D6-B4DA-F621B48D20CD}" dt="2023-03-15T19:23:16.861" v="293" actId="1076"/>
          <ac:spMkLst>
            <pc:docMk/>
            <pc:sldMk cId="3117206129" sldId="287"/>
            <ac:spMk id="41" creationId="{B96E9A91-D8C8-54FF-A925-5DDF6DD245DE}"/>
          </ac:spMkLst>
        </pc:spChg>
        <pc:spChg chg="add mod">
          <ac:chgData name="Kelly Cruz de Oliveira" userId="S::kelly.oliveira@economia.gov.br::a4ce9a58-93ff-486f-b2fc-122b79b30e1a" providerId="AD" clId="Web-{3E4E7DFB-EFB5-48D6-B4DA-F621B48D20CD}" dt="2023-03-15T19:21:43.719" v="277" actId="20577"/>
          <ac:spMkLst>
            <pc:docMk/>
            <pc:sldMk cId="3117206129" sldId="287"/>
            <ac:spMk id="43" creationId="{B20AC8E8-D0B1-9397-F303-970544057726}"/>
          </ac:spMkLst>
        </pc:spChg>
        <pc:spChg chg="add mod">
          <ac:chgData name="Kelly Cruz de Oliveira" userId="S::kelly.oliveira@economia.gov.br::a4ce9a58-93ff-486f-b2fc-122b79b30e1a" providerId="AD" clId="Web-{3E4E7DFB-EFB5-48D6-B4DA-F621B48D20CD}" dt="2023-03-15T19:21:57.047" v="281" actId="20577"/>
          <ac:spMkLst>
            <pc:docMk/>
            <pc:sldMk cId="3117206129" sldId="287"/>
            <ac:spMk id="44" creationId="{E40374B2-ECCC-D63C-E836-D91128A86E17}"/>
          </ac:spMkLst>
        </pc:spChg>
        <pc:spChg chg="add mod">
          <ac:chgData name="Kelly Cruz de Oliveira" userId="S::kelly.oliveira@economia.gov.br::a4ce9a58-93ff-486f-b2fc-122b79b30e1a" providerId="AD" clId="Web-{3E4E7DFB-EFB5-48D6-B4DA-F621B48D20CD}" dt="2023-03-15T19:22:18.110" v="283" actId="1076"/>
          <ac:spMkLst>
            <pc:docMk/>
            <pc:sldMk cId="3117206129" sldId="287"/>
            <ac:spMk id="46" creationId="{B5EE4809-D0CD-3BC2-ACD1-1E09B2F58940}"/>
          </ac:spMkLst>
        </pc:spChg>
        <pc:spChg chg="add mod">
          <ac:chgData name="Kelly Cruz de Oliveira" userId="S::kelly.oliveira@economia.gov.br::a4ce9a58-93ff-486f-b2fc-122b79b30e1a" providerId="AD" clId="Web-{3E4E7DFB-EFB5-48D6-B4DA-F621B48D20CD}" dt="2023-03-15T19:22:51.970" v="290" actId="1076"/>
          <ac:spMkLst>
            <pc:docMk/>
            <pc:sldMk cId="3117206129" sldId="287"/>
            <ac:spMk id="48" creationId="{1F7DAD2B-C532-2126-4CDA-EEF8286A2CF1}"/>
          </ac:spMkLst>
        </pc:spChg>
        <pc:picChg chg="del">
          <ac:chgData name="Kelly Cruz de Oliveira" userId="S::kelly.oliveira@economia.gov.br::a4ce9a58-93ff-486f-b2fc-122b79b30e1a" providerId="AD" clId="Web-{3E4E7DFB-EFB5-48D6-B4DA-F621B48D20CD}" dt="2023-03-15T19:09:05.217" v="105"/>
          <ac:picMkLst>
            <pc:docMk/>
            <pc:sldMk cId="3117206129" sldId="287"/>
            <ac:picMk id="5" creationId="{02EAF7D3-201F-3431-9C1D-036DCE6599EB}"/>
          </ac:picMkLst>
        </pc:picChg>
        <pc:picChg chg="del">
          <ac:chgData name="Kelly Cruz de Oliveira" userId="S::kelly.oliveira@economia.gov.br::a4ce9a58-93ff-486f-b2fc-122b79b30e1a" providerId="AD" clId="Web-{3E4E7DFB-EFB5-48D6-B4DA-F621B48D20CD}" dt="2023-03-15T19:09:14.795" v="112"/>
          <ac:picMkLst>
            <pc:docMk/>
            <pc:sldMk cId="3117206129" sldId="287"/>
            <ac:picMk id="8" creationId="{80610CC1-5A0C-A84B-AB5D-E95000270F97}"/>
          </ac:picMkLst>
        </pc:picChg>
        <pc:picChg chg="del">
          <ac:chgData name="Kelly Cruz de Oliveira" userId="S::kelly.oliveira@economia.gov.br::a4ce9a58-93ff-486f-b2fc-122b79b30e1a" providerId="AD" clId="Web-{3E4E7DFB-EFB5-48D6-B4DA-F621B48D20CD}" dt="2023-03-15T19:09:25.296" v="120"/>
          <ac:picMkLst>
            <pc:docMk/>
            <pc:sldMk cId="3117206129" sldId="287"/>
            <ac:picMk id="13" creationId="{6D1EB7EF-4BF5-25EE-BFD7-E46F8BA4A7B8}"/>
          </ac:picMkLst>
        </pc:picChg>
        <pc:picChg chg="del">
          <ac:chgData name="Kelly Cruz de Oliveira" userId="S::kelly.oliveira@economia.gov.br::a4ce9a58-93ff-486f-b2fc-122b79b30e1a" providerId="AD" clId="Web-{3E4E7DFB-EFB5-48D6-B4DA-F621B48D20CD}" dt="2023-03-15T19:09:13.670" v="111"/>
          <ac:picMkLst>
            <pc:docMk/>
            <pc:sldMk cId="3117206129" sldId="287"/>
            <ac:picMk id="17" creationId="{ED4FD181-1870-4182-828A-29FE1E45B967}"/>
          </ac:picMkLst>
        </pc:picChg>
        <pc:picChg chg="del">
          <ac:chgData name="Kelly Cruz de Oliveira" userId="S::kelly.oliveira@economia.gov.br::a4ce9a58-93ff-486f-b2fc-122b79b30e1a" providerId="AD" clId="Web-{3E4E7DFB-EFB5-48D6-B4DA-F621B48D20CD}" dt="2023-03-15T19:09:12.342" v="110"/>
          <ac:picMkLst>
            <pc:docMk/>
            <pc:sldMk cId="3117206129" sldId="287"/>
            <ac:picMk id="18" creationId="{7FE19AB9-C64B-51BA-9D31-FCE1B60A2C2D}"/>
          </ac:picMkLst>
        </pc:picChg>
        <pc:picChg chg="del">
          <ac:chgData name="Kelly Cruz de Oliveira" userId="S::kelly.oliveira@economia.gov.br::a4ce9a58-93ff-486f-b2fc-122b79b30e1a" providerId="AD" clId="Web-{3E4E7DFB-EFB5-48D6-B4DA-F621B48D20CD}" dt="2023-03-15T19:09:19.202" v="115"/>
          <ac:picMkLst>
            <pc:docMk/>
            <pc:sldMk cId="3117206129" sldId="287"/>
            <ac:picMk id="19" creationId="{CE1F80F2-7812-9850-E185-5678375909AD}"/>
          </ac:picMkLst>
        </pc:picChg>
        <pc:picChg chg="add mod">
          <ac:chgData name="Kelly Cruz de Oliveira" userId="S::kelly.oliveira@economia.gov.br::a4ce9a58-93ff-486f-b2fc-122b79b30e1a" providerId="AD" clId="Web-{3E4E7DFB-EFB5-48D6-B4DA-F621B48D20CD}" dt="2023-03-15T19:12:00.549" v="145" actId="14100"/>
          <ac:picMkLst>
            <pc:docMk/>
            <pc:sldMk cId="3117206129" sldId="287"/>
            <ac:picMk id="20" creationId="{E61B5F20-8E0C-6E57-D3FD-4FF301129AD4}"/>
          </ac:picMkLst>
        </pc:picChg>
        <pc:picChg chg="add mod">
          <ac:chgData name="Kelly Cruz de Oliveira" userId="S::kelly.oliveira@economia.gov.br::a4ce9a58-93ff-486f-b2fc-122b79b30e1a" providerId="AD" clId="Web-{3E4E7DFB-EFB5-48D6-B4DA-F621B48D20CD}" dt="2023-03-15T19:12:36.581" v="153" actId="1076"/>
          <ac:picMkLst>
            <pc:docMk/>
            <pc:sldMk cId="3117206129" sldId="287"/>
            <ac:picMk id="21" creationId="{256F2ABA-8EB9-14C1-CD66-83D89B5D81EA}"/>
          </ac:picMkLst>
        </pc:picChg>
        <pc:picChg chg="add mod">
          <ac:chgData name="Kelly Cruz de Oliveira" userId="S::kelly.oliveira@economia.gov.br::a4ce9a58-93ff-486f-b2fc-122b79b30e1a" providerId="AD" clId="Web-{3E4E7DFB-EFB5-48D6-B4DA-F621B48D20CD}" dt="2023-03-15T19:17:45.120" v="245" actId="1076"/>
          <ac:picMkLst>
            <pc:docMk/>
            <pc:sldMk cId="3117206129" sldId="287"/>
            <ac:picMk id="29" creationId="{EB20D3FE-573E-CF1A-87D6-678D70C03F82}"/>
          </ac:picMkLst>
        </pc:picChg>
        <pc:picChg chg="add mod">
          <ac:chgData name="Kelly Cruz de Oliveira" userId="S::kelly.oliveira@economia.gov.br::a4ce9a58-93ff-486f-b2fc-122b79b30e1a" providerId="AD" clId="Web-{3E4E7DFB-EFB5-48D6-B4DA-F621B48D20CD}" dt="2023-03-15T19:17:42.370" v="244" actId="1076"/>
          <ac:picMkLst>
            <pc:docMk/>
            <pc:sldMk cId="3117206129" sldId="287"/>
            <ac:picMk id="30" creationId="{9D93D579-3564-354A-C691-467368C79D5F}"/>
          </ac:picMkLst>
        </pc:picChg>
        <pc:picChg chg="add mod">
          <ac:chgData name="Kelly Cruz de Oliveira" userId="S::kelly.oliveira@economia.gov.br::a4ce9a58-93ff-486f-b2fc-122b79b30e1a" providerId="AD" clId="Web-{3E4E7DFB-EFB5-48D6-B4DA-F621B48D20CD}" dt="2023-03-15T19:18:17.573" v="248" actId="14100"/>
          <ac:picMkLst>
            <pc:docMk/>
            <pc:sldMk cId="3117206129" sldId="287"/>
            <ac:picMk id="32" creationId="{50878C49-8E04-21EE-C4B3-7B9718EF06AB}"/>
          </ac:picMkLst>
        </pc:picChg>
        <pc:picChg chg="add mod">
          <ac:chgData name="Kelly Cruz de Oliveira" userId="S::kelly.oliveira@economia.gov.br::a4ce9a58-93ff-486f-b2fc-122b79b30e1a" providerId="AD" clId="Web-{3E4E7DFB-EFB5-48D6-B4DA-F621B48D20CD}" dt="2023-03-15T19:18:28.934" v="251" actId="1076"/>
          <ac:picMkLst>
            <pc:docMk/>
            <pc:sldMk cId="3117206129" sldId="287"/>
            <ac:picMk id="34" creationId="{AB0EBE0D-D41E-EBEC-4C6D-EF907E6DC9D1}"/>
          </ac:picMkLst>
        </pc:picChg>
        <pc:picChg chg="add mod">
          <ac:chgData name="Kelly Cruz de Oliveira" userId="S::kelly.oliveira@economia.gov.br::a4ce9a58-93ff-486f-b2fc-122b79b30e1a" providerId="AD" clId="Web-{3E4E7DFB-EFB5-48D6-B4DA-F621B48D20CD}" dt="2023-03-15T19:19:59.529" v="267" actId="1076"/>
          <ac:picMkLst>
            <pc:docMk/>
            <pc:sldMk cId="3117206129" sldId="287"/>
            <ac:picMk id="39" creationId="{E5AB0E3F-22F8-DFC1-DE57-745764DA3F79}"/>
          </ac:picMkLst>
        </pc:picChg>
        <pc:picChg chg="add mod">
          <ac:chgData name="Kelly Cruz de Oliveira" userId="S::kelly.oliveira@economia.gov.br::a4ce9a58-93ff-486f-b2fc-122b79b30e1a" providerId="AD" clId="Web-{3E4E7DFB-EFB5-48D6-B4DA-F621B48D20CD}" dt="2023-03-15T19:22:56.611" v="291" actId="688"/>
          <ac:picMkLst>
            <pc:docMk/>
            <pc:sldMk cId="3117206129" sldId="287"/>
            <ac:picMk id="40" creationId="{7CFD45A0-FC9F-EED4-7688-8205429AB8C9}"/>
          </ac:picMkLst>
        </pc:picChg>
      </pc:sldChg>
      <pc:sldChg chg="addSp delSp modSp add replId">
        <pc:chgData name="Kelly Cruz de Oliveira" userId="S::kelly.oliveira@economia.gov.br::a4ce9a58-93ff-486f-b2fc-122b79b30e1a" providerId="AD" clId="Web-{3E4E7DFB-EFB5-48D6-B4DA-F621B48D20CD}" dt="2023-03-15T19:29:58.433" v="358" actId="1076"/>
        <pc:sldMkLst>
          <pc:docMk/>
          <pc:sldMk cId="4272855325" sldId="288"/>
        </pc:sldMkLst>
        <pc:spChg chg="add mod">
          <ac:chgData name="Kelly Cruz de Oliveira" userId="S::kelly.oliveira@economia.gov.br::a4ce9a58-93ff-486f-b2fc-122b79b30e1a" providerId="AD" clId="Web-{3E4E7DFB-EFB5-48D6-B4DA-F621B48D20CD}" dt="2023-03-15T19:28:50.885" v="347" actId="1076"/>
          <ac:spMkLst>
            <pc:docMk/>
            <pc:sldMk cId="4272855325" sldId="288"/>
            <ac:spMk id="3" creationId="{EB141CF0-AF53-DCF8-56DA-C480BAEDCE27}"/>
          </ac:spMkLst>
        </pc:spChg>
        <pc:spChg chg="del">
          <ac:chgData name="Kelly Cruz de Oliveira" userId="S::kelly.oliveira@economia.gov.br::a4ce9a58-93ff-486f-b2fc-122b79b30e1a" providerId="AD" clId="Web-{3E4E7DFB-EFB5-48D6-B4DA-F621B48D20CD}" dt="2023-03-15T19:24:12.738" v="318"/>
          <ac:spMkLst>
            <pc:docMk/>
            <pc:sldMk cId="4272855325" sldId="288"/>
            <ac:spMk id="4" creationId="{73353AF8-877A-91F4-2BDB-2DAD34B71A9F}"/>
          </ac:spMkLst>
        </pc:spChg>
        <pc:spChg chg="add mod">
          <ac:chgData name="Kelly Cruz de Oliveira" userId="S::kelly.oliveira@economia.gov.br::a4ce9a58-93ff-486f-b2fc-122b79b30e1a" providerId="AD" clId="Web-{3E4E7DFB-EFB5-48D6-B4DA-F621B48D20CD}" dt="2023-03-15T19:29:58.433" v="358" actId="1076"/>
          <ac:spMkLst>
            <pc:docMk/>
            <pc:sldMk cId="4272855325" sldId="288"/>
            <ac:spMk id="7" creationId="{B0CCC5B5-D3AB-389A-819A-6C089ECC0CE9}"/>
          </ac:spMkLst>
        </pc:spChg>
        <pc:spChg chg="add del">
          <ac:chgData name="Kelly Cruz de Oliveira" userId="S::kelly.oliveira@economia.gov.br::a4ce9a58-93ff-486f-b2fc-122b79b30e1a" providerId="AD" clId="Web-{3E4E7DFB-EFB5-48D6-B4DA-F621B48D20CD}" dt="2023-03-15T19:27:39.821" v="338"/>
          <ac:spMkLst>
            <pc:docMk/>
            <pc:sldMk cId="4272855325" sldId="288"/>
            <ac:spMk id="9" creationId="{2EF8FE8F-BE37-BC27-83B3-2037E9D152C5}"/>
          </ac:spMkLst>
        </pc:spChg>
        <pc:spChg chg="add mod">
          <ac:chgData name="Kelly Cruz de Oliveira" userId="S::kelly.oliveira@economia.gov.br::a4ce9a58-93ff-486f-b2fc-122b79b30e1a" providerId="AD" clId="Web-{3E4E7DFB-EFB5-48D6-B4DA-F621B48D20CD}" dt="2023-03-15T19:29:37.933" v="355" actId="1076"/>
          <ac:spMkLst>
            <pc:docMk/>
            <pc:sldMk cId="4272855325" sldId="288"/>
            <ac:spMk id="11" creationId="{DCC26A4F-2337-8CFA-42B2-F76299A31FD7}"/>
          </ac:spMkLst>
        </pc:spChg>
        <pc:spChg chg="add mod">
          <ac:chgData name="Kelly Cruz de Oliveira" userId="S::kelly.oliveira@economia.gov.br::a4ce9a58-93ff-486f-b2fc-122b79b30e1a" providerId="AD" clId="Web-{3E4E7DFB-EFB5-48D6-B4DA-F621B48D20CD}" dt="2023-03-15T19:29:41.964" v="356" actId="1076"/>
          <ac:spMkLst>
            <pc:docMk/>
            <pc:sldMk cId="4272855325" sldId="288"/>
            <ac:spMk id="13" creationId="{E2A105B7-FEF6-D791-FAB7-B71D3D6D1746}"/>
          </ac:spMkLst>
        </pc:spChg>
        <pc:spChg chg="add mod">
          <ac:chgData name="Kelly Cruz de Oliveira" userId="S::kelly.oliveira@economia.gov.br::a4ce9a58-93ff-486f-b2fc-122b79b30e1a" providerId="AD" clId="Web-{3E4E7DFB-EFB5-48D6-B4DA-F621B48D20CD}" dt="2023-03-15T19:29:55.043" v="357" actId="1076"/>
          <ac:spMkLst>
            <pc:docMk/>
            <pc:sldMk cId="4272855325" sldId="288"/>
            <ac:spMk id="14" creationId="{DB679D2D-2FB7-7396-B6E1-5001B01C74C7}"/>
          </ac:spMkLst>
        </pc:spChg>
        <pc:spChg chg="del">
          <ac:chgData name="Kelly Cruz de Oliveira" userId="S::kelly.oliveira@economia.gov.br::a4ce9a58-93ff-486f-b2fc-122b79b30e1a" providerId="AD" clId="Web-{3E4E7DFB-EFB5-48D6-B4DA-F621B48D20CD}" dt="2023-03-15T19:23:53.190" v="305"/>
          <ac:spMkLst>
            <pc:docMk/>
            <pc:sldMk cId="4272855325" sldId="288"/>
            <ac:spMk id="22" creationId="{22473E18-9A9C-9963-A9C9-B179B11F717E}"/>
          </ac:spMkLst>
        </pc:spChg>
        <pc:spChg chg="del">
          <ac:chgData name="Kelly Cruz de Oliveira" userId="S::kelly.oliveira@economia.gov.br::a4ce9a58-93ff-486f-b2fc-122b79b30e1a" providerId="AD" clId="Web-{3E4E7DFB-EFB5-48D6-B4DA-F621B48D20CD}" dt="2023-03-15T19:23:58.409" v="310"/>
          <ac:spMkLst>
            <pc:docMk/>
            <pc:sldMk cId="4272855325" sldId="288"/>
            <ac:spMk id="24" creationId="{4DAAD46C-7BE0-8A4D-6D92-A93D0D9F43CD}"/>
          </ac:spMkLst>
        </pc:spChg>
        <pc:spChg chg="del">
          <ac:chgData name="Kelly Cruz de Oliveira" userId="S::kelly.oliveira@economia.gov.br::a4ce9a58-93ff-486f-b2fc-122b79b30e1a" providerId="AD" clId="Web-{3E4E7DFB-EFB5-48D6-B4DA-F621B48D20CD}" dt="2023-03-15T19:24:08.863" v="317"/>
          <ac:spMkLst>
            <pc:docMk/>
            <pc:sldMk cId="4272855325" sldId="288"/>
            <ac:spMk id="25" creationId="{F16D9345-0B17-501B-6DDE-2EF8FC72B78D}"/>
          </ac:spMkLst>
        </pc:spChg>
        <pc:spChg chg="del">
          <ac:chgData name="Kelly Cruz de Oliveira" userId="S::kelly.oliveira@economia.gov.br::a4ce9a58-93ff-486f-b2fc-122b79b30e1a" providerId="AD" clId="Web-{3E4E7DFB-EFB5-48D6-B4DA-F621B48D20CD}" dt="2023-03-15T19:24:00.409" v="312"/>
          <ac:spMkLst>
            <pc:docMk/>
            <pc:sldMk cId="4272855325" sldId="288"/>
            <ac:spMk id="26" creationId="{56A2AA23-F1CD-FBBE-10FD-212D19F897AF}"/>
          </ac:spMkLst>
        </pc:spChg>
        <pc:spChg chg="del">
          <ac:chgData name="Kelly Cruz de Oliveira" userId="S::kelly.oliveira@economia.gov.br::a4ce9a58-93ff-486f-b2fc-122b79b30e1a" providerId="AD" clId="Web-{3E4E7DFB-EFB5-48D6-B4DA-F621B48D20CD}" dt="2023-03-15T19:23:57.487" v="309"/>
          <ac:spMkLst>
            <pc:docMk/>
            <pc:sldMk cId="4272855325" sldId="288"/>
            <ac:spMk id="27" creationId="{19BDE0AB-C8C0-E14A-710A-CD2E4C204389}"/>
          </ac:spMkLst>
        </pc:spChg>
        <pc:spChg chg="del">
          <ac:chgData name="Kelly Cruz de Oliveira" userId="S::kelly.oliveira@economia.gov.br::a4ce9a58-93ff-486f-b2fc-122b79b30e1a" providerId="AD" clId="Web-{3E4E7DFB-EFB5-48D6-B4DA-F621B48D20CD}" dt="2023-03-15T19:23:56.378" v="308"/>
          <ac:spMkLst>
            <pc:docMk/>
            <pc:sldMk cId="4272855325" sldId="288"/>
            <ac:spMk id="28" creationId="{C0E9CAE2-15E3-C66F-9F3E-CF5288AC7928}"/>
          </ac:spMkLst>
        </pc:spChg>
        <pc:spChg chg="del">
          <ac:chgData name="Kelly Cruz de Oliveira" userId="S::kelly.oliveira@economia.gov.br::a4ce9a58-93ff-486f-b2fc-122b79b30e1a" providerId="AD" clId="Web-{3E4E7DFB-EFB5-48D6-B4DA-F621B48D20CD}" dt="2023-03-15T19:23:50.097" v="303"/>
          <ac:spMkLst>
            <pc:docMk/>
            <pc:sldMk cId="4272855325" sldId="288"/>
            <ac:spMk id="35" creationId="{CAD47BEE-0327-EF1C-6679-5CE2729FFC99}"/>
          </ac:spMkLst>
        </pc:spChg>
        <pc:spChg chg="del">
          <ac:chgData name="Kelly Cruz de Oliveira" userId="S::kelly.oliveira@economia.gov.br::a4ce9a58-93ff-486f-b2fc-122b79b30e1a" providerId="AD" clId="Web-{3E4E7DFB-EFB5-48D6-B4DA-F621B48D20CD}" dt="2023-03-15T19:23:44.191" v="299"/>
          <ac:spMkLst>
            <pc:docMk/>
            <pc:sldMk cId="4272855325" sldId="288"/>
            <ac:spMk id="36" creationId="{D963F0F4-164D-E284-253F-4B2F187C59A4}"/>
          </ac:spMkLst>
        </pc:spChg>
        <pc:spChg chg="del">
          <ac:chgData name="Kelly Cruz de Oliveira" userId="S::kelly.oliveira@economia.gov.br::a4ce9a58-93ff-486f-b2fc-122b79b30e1a" providerId="AD" clId="Web-{3E4E7DFB-EFB5-48D6-B4DA-F621B48D20CD}" dt="2023-03-15T19:23:45.518" v="300"/>
          <ac:spMkLst>
            <pc:docMk/>
            <pc:sldMk cId="4272855325" sldId="288"/>
            <ac:spMk id="37" creationId="{1809F30E-ED12-85DE-7E69-AD6D755CDAD1}"/>
          </ac:spMkLst>
        </pc:spChg>
        <pc:spChg chg="del">
          <ac:chgData name="Kelly Cruz de Oliveira" userId="S::kelly.oliveira@economia.gov.br::a4ce9a58-93ff-486f-b2fc-122b79b30e1a" providerId="AD" clId="Web-{3E4E7DFB-EFB5-48D6-B4DA-F621B48D20CD}" dt="2023-03-15T19:23:40.284" v="297"/>
          <ac:spMkLst>
            <pc:docMk/>
            <pc:sldMk cId="4272855325" sldId="288"/>
            <ac:spMk id="38" creationId="{E7ED9487-C313-D1B8-438D-965F217F635E}"/>
          </ac:spMkLst>
        </pc:spChg>
        <pc:spChg chg="del">
          <ac:chgData name="Kelly Cruz de Oliveira" userId="S::kelly.oliveira@economia.gov.br::a4ce9a58-93ff-486f-b2fc-122b79b30e1a" providerId="AD" clId="Web-{3E4E7DFB-EFB5-48D6-B4DA-F621B48D20CD}" dt="2023-03-15T19:23:38.956" v="296"/>
          <ac:spMkLst>
            <pc:docMk/>
            <pc:sldMk cId="4272855325" sldId="288"/>
            <ac:spMk id="41" creationId="{B96E9A91-D8C8-54FF-A925-5DDF6DD245DE}"/>
          </ac:spMkLst>
        </pc:spChg>
        <pc:spChg chg="del">
          <ac:chgData name="Kelly Cruz de Oliveira" userId="S::kelly.oliveira@economia.gov.br::a4ce9a58-93ff-486f-b2fc-122b79b30e1a" providerId="AD" clId="Web-{3E4E7DFB-EFB5-48D6-B4DA-F621B48D20CD}" dt="2023-03-15T19:24:03.097" v="314"/>
          <ac:spMkLst>
            <pc:docMk/>
            <pc:sldMk cId="4272855325" sldId="288"/>
            <ac:spMk id="43" creationId="{B20AC8E8-D0B1-9397-F303-970544057726}"/>
          </ac:spMkLst>
        </pc:spChg>
        <pc:spChg chg="del">
          <ac:chgData name="Kelly Cruz de Oliveira" userId="S::kelly.oliveira@economia.gov.br::a4ce9a58-93ff-486f-b2fc-122b79b30e1a" providerId="AD" clId="Web-{3E4E7DFB-EFB5-48D6-B4DA-F621B48D20CD}" dt="2023-03-15T19:23:47.268" v="301"/>
          <ac:spMkLst>
            <pc:docMk/>
            <pc:sldMk cId="4272855325" sldId="288"/>
            <ac:spMk id="44" creationId="{E40374B2-ECCC-D63C-E836-D91128A86E17}"/>
          </ac:spMkLst>
        </pc:spChg>
        <pc:spChg chg="del">
          <ac:chgData name="Kelly Cruz de Oliveira" userId="S::kelly.oliveira@economia.gov.br::a4ce9a58-93ff-486f-b2fc-122b79b30e1a" providerId="AD" clId="Web-{3E4E7DFB-EFB5-48D6-B4DA-F621B48D20CD}" dt="2023-03-15T19:24:06.800" v="315"/>
          <ac:spMkLst>
            <pc:docMk/>
            <pc:sldMk cId="4272855325" sldId="288"/>
            <ac:spMk id="46" creationId="{B5EE4809-D0CD-3BC2-ACD1-1E09B2F58940}"/>
          </ac:spMkLst>
        </pc:spChg>
        <pc:spChg chg="del">
          <ac:chgData name="Kelly Cruz de Oliveira" userId="S::kelly.oliveira@economia.gov.br::a4ce9a58-93ff-486f-b2fc-122b79b30e1a" providerId="AD" clId="Web-{3E4E7DFB-EFB5-48D6-B4DA-F621B48D20CD}" dt="2023-03-15T19:23:48.940" v="302"/>
          <ac:spMkLst>
            <pc:docMk/>
            <pc:sldMk cId="4272855325" sldId="288"/>
            <ac:spMk id="48" creationId="{1F7DAD2B-C532-2126-4CDA-EEF8286A2CF1}"/>
          </ac:spMkLst>
        </pc:spChg>
        <pc:picChg chg="mod">
          <ac:chgData name="Kelly Cruz de Oliveira" userId="S::kelly.oliveira@economia.gov.br::a4ce9a58-93ff-486f-b2fc-122b79b30e1a" providerId="AD" clId="Web-{3E4E7DFB-EFB5-48D6-B4DA-F621B48D20CD}" dt="2023-03-15T19:29:24.698" v="353" actId="1076"/>
          <ac:picMkLst>
            <pc:docMk/>
            <pc:sldMk cId="4272855325" sldId="288"/>
            <ac:picMk id="2" creationId="{5DCA87F9-F794-65CD-FFC7-6E3A64FD1156}"/>
          </ac:picMkLst>
        </pc:picChg>
        <pc:picChg chg="add mod">
          <ac:chgData name="Kelly Cruz de Oliveira" userId="S::kelly.oliveira@economia.gov.br::a4ce9a58-93ff-486f-b2fc-122b79b30e1a" providerId="AD" clId="Web-{3E4E7DFB-EFB5-48D6-B4DA-F621B48D20CD}" dt="2023-03-15T19:29:31.823" v="354" actId="1076"/>
          <ac:picMkLst>
            <pc:docMk/>
            <pc:sldMk cId="4272855325" sldId="288"/>
            <ac:picMk id="5" creationId="{6DA3C69E-CA2C-CE6E-96E9-1BE442D81CB4}"/>
          </ac:picMkLst>
        </pc:picChg>
        <pc:picChg chg="del">
          <ac:chgData name="Kelly Cruz de Oliveira" userId="S::kelly.oliveira@economia.gov.br::a4ce9a58-93ff-486f-b2fc-122b79b30e1a" providerId="AD" clId="Web-{3E4E7DFB-EFB5-48D6-B4DA-F621B48D20CD}" dt="2023-03-15T19:23:59.378" v="311"/>
          <ac:picMkLst>
            <pc:docMk/>
            <pc:sldMk cId="4272855325" sldId="288"/>
            <ac:picMk id="20" creationId="{E61B5F20-8E0C-6E57-D3FD-4FF301129AD4}"/>
          </ac:picMkLst>
        </pc:picChg>
        <pc:picChg chg="del">
          <ac:chgData name="Kelly Cruz de Oliveira" userId="S::kelly.oliveira@economia.gov.br::a4ce9a58-93ff-486f-b2fc-122b79b30e1a" providerId="AD" clId="Web-{3E4E7DFB-EFB5-48D6-B4DA-F621B48D20CD}" dt="2023-03-15T19:23:36.628" v="295"/>
          <ac:picMkLst>
            <pc:docMk/>
            <pc:sldMk cId="4272855325" sldId="288"/>
            <ac:picMk id="21" creationId="{256F2ABA-8EB9-14C1-CD66-83D89B5D81EA}"/>
          </ac:picMkLst>
        </pc:picChg>
        <pc:picChg chg="del">
          <ac:chgData name="Kelly Cruz de Oliveira" userId="S::kelly.oliveira@economia.gov.br::a4ce9a58-93ff-486f-b2fc-122b79b30e1a" providerId="AD" clId="Web-{3E4E7DFB-EFB5-48D6-B4DA-F621B48D20CD}" dt="2023-03-15T19:23:55.441" v="307"/>
          <ac:picMkLst>
            <pc:docMk/>
            <pc:sldMk cId="4272855325" sldId="288"/>
            <ac:picMk id="29" creationId="{EB20D3FE-573E-CF1A-87D6-678D70C03F82}"/>
          </ac:picMkLst>
        </pc:picChg>
        <pc:picChg chg="del">
          <ac:chgData name="Kelly Cruz de Oliveira" userId="S::kelly.oliveira@economia.gov.br::a4ce9a58-93ff-486f-b2fc-122b79b30e1a" providerId="AD" clId="Web-{3E4E7DFB-EFB5-48D6-B4DA-F621B48D20CD}" dt="2023-03-15T19:23:54.097" v="306"/>
          <ac:picMkLst>
            <pc:docMk/>
            <pc:sldMk cId="4272855325" sldId="288"/>
            <ac:picMk id="30" creationId="{9D93D579-3564-354A-C691-467368C79D5F}"/>
          </ac:picMkLst>
        </pc:picChg>
        <pc:picChg chg="del">
          <ac:chgData name="Kelly Cruz de Oliveira" userId="S::kelly.oliveira@economia.gov.br::a4ce9a58-93ff-486f-b2fc-122b79b30e1a" providerId="AD" clId="Web-{3E4E7DFB-EFB5-48D6-B4DA-F621B48D20CD}" dt="2023-03-15T19:24:07.988" v="316"/>
          <ac:picMkLst>
            <pc:docMk/>
            <pc:sldMk cId="4272855325" sldId="288"/>
            <ac:picMk id="32" creationId="{50878C49-8E04-21EE-C4B3-7B9718EF06AB}"/>
          </ac:picMkLst>
        </pc:picChg>
        <pc:picChg chg="del">
          <ac:chgData name="Kelly Cruz de Oliveira" userId="S::kelly.oliveira@economia.gov.br::a4ce9a58-93ff-486f-b2fc-122b79b30e1a" providerId="AD" clId="Web-{3E4E7DFB-EFB5-48D6-B4DA-F621B48D20CD}" dt="2023-03-15T19:24:01.238" v="313"/>
          <ac:picMkLst>
            <pc:docMk/>
            <pc:sldMk cId="4272855325" sldId="288"/>
            <ac:picMk id="34" creationId="{AB0EBE0D-D41E-EBEC-4C6D-EF907E6DC9D1}"/>
          </ac:picMkLst>
        </pc:picChg>
        <pc:picChg chg="del">
          <ac:chgData name="Kelly Cruz de Oliveira" userId="S::kelly.oliveira@economia.gov.br::a4ce9a58-93ff-486f-b2fc-122b79b30e1a" providerId="AD" clId="Web-{3E4E7DFB-EFB5-48D6-B4DA-F621B48D20CD}" dt="2023-03-15T19:23:42.628" v="298"/>
          <ac:picMkLst>
            <pc:docMk/>
            <pc:sldMk cId="4272855325" sldId="288"/>
            <ac:picMk id="39" creationId="{E5AB0E3F-22F8-DFC1-DE57-745764DA3F79}"/>
          </ac:picMkLst>
        </pc:picChg>
        <pc:picChg chg="del">
          <ac:chgData name="Kelly Cruz de Oliveira" userId="S::kelly.oliveira@economia.gov.br::a4ce9a58-93ff-486f-b2fc-122b79b30e1a" providerId="AD" clId="Web-{3E4E7DFB-EFB5-48D6-B4DA-F621B48D20CD}" dt="2023-03-15T19:23:50.987" v="304"/>
          <ac:picMkLst>
            <pc:docMk/>
            <pc:sldMk cId="4272855325" sldId="288"/>
            <ac:picMk id="40" creationId="{7CFD45A0-FC9F-EED4-7688-8205429AB8C9}"/>
          </ac:picMkLst>
        </pc:picChg>
      </pc:sldChg>
      <pc:sldChg chg="addSp delSp modSp add mod replId setBg">
        <pc:chgData name="Kelly Cruz de Oliveira" userId="S::kelly.oliveira@economia.gov.br::a4ce9a58-93ff-486f-b2fc-122b79b30e1a" providerId="AD" clId="Web-{3E4E7DFB-EFB5-48D6-B4DA-F621B48D20CD}" dt="2023-03-15T20:06:24.592" v="630" actId="1076"/>
        <pc:sldMkLst>
          <pc:docMk/>
          <pc:sldMk cId="2393685215" sldId="289"/>
        </pc:sldMkLst>
        <pc:spChg chg="del">
          <ac:chgData name="Kelly Cruz de Oliveira" userId="S::kelly.oliveira@economia.gov.br::a4ce9a58-93ff-486f-b2fc-122b79b30e1a" providerId="AD" clId="Web-{3E4E7DFB-EFB5-48D6-B4DA-F621B48D20CD}" dt="2023-03-15T19:30:59.372" v="365"/>
          <ac:spMkLst>
            <pc:docMk/>
            <pc:sldMk cId="2393685215" sldId="289"/>
            <ac:spMk id="3" creationId="{EB141CF0-AF53-DCF8-56DA-C480BAEDCE27}"/>
          </ac:spMkLst>
        </pc:spChg>
        <pc:spChg chg="del">
          <ac:chgData name="Kelly Cruz de Oliveira" userId="S::kelly.oliveira@economia.gov.br::a4ce9a58-93ff-486f-b2fc-122b79b30e1a" providerId="AD" clId="Web-{3E4E7DFB-EFB5-48D6-B4DA-F621B48D20CD}" dt="2023-03-15T19:30:56.575" v="363"/>
          <ac:spMkLst>
            <pc:docMk/>
            <pc:sldMk cId="2393685215" sldId="289"/>
            <ac:spMk id="7" creationId="{B0CCC5B5-D3AB-389A-819A-6C089ECC0CE9}"/>
          </ac:spMkLst>
        </pc:spChg>
        <pc:spChg chg="add mod">
          <ac:chgData name="Kelly Cruz de Oliveira" userId="S::kelly.oliveira@economia.gov.br::a4ce9a58-93ff-486f-b2fc-122b79b30e1a" providerId="AD" clId="Web-{3E4E7DFB-EFB5-48D6-B4DA-F621B48D20CD}" dt="2023-03-15T19:43:22.998" v="510" actId="1076"/>
          <ac:spMkLst>
            <pc:docMk/>
            <pc:sldMk cId="2393685215" sldId="289"/>
            <ac:spMk id="8" creationId="{B1E3D2D0-ED25-546E-9F79-9AA2A41D96A7}"/>
          </ac:spMkLst>
        </pc:spChg>
        <pc:spChg chg="add">
          <ac:chgData name="Kelly Cruz de Oliveira" userId="S::kelly.oliveira@economia.gov.br::a4ce9a58-93ff-486f-b2fc-122b79b30e1a" providerId="AD" clId="Web-{3E4E7DFB-EFB5-48D6-B4DA-F621B48D20CD}" dt="2023-03-15T19:33:20.844" v="399"/>
          <ac:spMkLst>
            <pc:docMk/>
            <pc:sldMk cId="2393685215" sldId="289"/>
            <ac:spMk id="10" creationId="{A8384FB5-9ADC-4DDC-881B-597D56F5B15D}"/>
          </ac:spMkLst>
        </pc:spChg>
        <pc:spChg chg="del">
          <ac:chgData name="Kelly Cruz de Oliveira" userId="S::kelly.oliveira@economia.gov.br::a4ce9a58-93ff-486f-b2fc-122b79b30e1a" providerId="AD" clId="Web-{3E4E7DFB-EFB5-48D6-B4DA-F621B48D20CD}" dt="2023-03-15T19:30:51.872" v="360"/>
          <ac:spMkLst>
            <pc:docMk/>
            <pc:sldMk cId="2393685215" sldId="289"/>
            <ac:spMk id="11" creationId="{DCC26A4F-2337-8CFA-42B2-F76299A31FD7}"/>
          </ac:spMkLst>
        </pc:spChg>
        <pc:spChg chg="del">
          <ac:chgData name="Kelly Cruz de Oliveira" userId="S::kelly.oliveira@economia.gov.br::a4ce9a58-93ff-486f-b2fc-122b79b30e1a" providerId="AD" clId="Web-{3E4E7DFB-EFB5-48D6-B4DA-F621B48D20CD}" dt="2023-03-15T19:30:54.216" v="362"/>
          <ac:spMkLst>
            <pc:docMk/>
            <pc:sldMk cId="2393685215" sldId="289"/>
            <ac:spMk id="13" creationId="{E2A105B7-FEF6-D791-FAB7-B71D3D6D1746}"/>
          </ac:spMkLst>
        </pc:spChg>
        <pc:spChg chg="del">
          <ac:chgData name="Kelly Cruz de Oliveira" userId="S::kelly.oliveira@economia.gov.br::a4ce9a58-93ff-486f-b2fc-122b79b30e1a" providerId="AD" clId="Web-{3E4E7DFB-EFB5-48D6-B4DA-F621B48D20CD}" dt="2023-03-15T19:30:57.731" v="364"/>
          <ac:spMkLst>
            <pc:docMk/>
            <pc:sldMk cId="2393685215" sldId="289"/>
            <ac:spMk id="14" creationId="{DB679D2D-2FB7-7396-B6E1-5001B01C74C7}"/>
          </ac:spMkLst>
        </pc:spChg>
        <pc:spChg chg="add">
          <ac:chgData name="Kelly Cruz de Oliveira" userId="S::kelly.oliveira@economia.gov.br::a4ce9a58-93ff-486f-b2fc-122b79b30e1a" providerId="AD" clId="Web-{3E4E7DFB-EFB5-48D6-B4DA-F621B48D20CD}" dt="2023-03-15T19:33:20.844" v="399"/>
          <ac:spMkLst>
            <pc:docMk/>
            <pc:sldMk cId="2393685215" sldId="289"/>
            <ac:spMk id="15" creationId="{1199E1B1-A8C0-4FE8-A5A8-1CB41D69F857}"/>
          </ac:spMkLst>
        </pc:spChg>
        <pc:spChg chg="add mod">
          <ac:chgData name="Kelly Cruz de Oliveira" userId="S::kelly.oliveira@economia.gov.br::a4ce9a58-93ff-486f-b2fc-122b79b30e1a" providerId="AD" clId="Web-{3E4E7DFB-EFB5-48D6-B4DA-F621B48D20CD}" dt="2023-03-15T19:40:00.650" v="455" actId="14100"/>
          <ac:spMkLst>
            <pc:docMk/>
            <pc:sldMk cId="2393685215" sldId="289"/>
            <ac:spMk id="16" creationId="{736041A6-34CA-C3FB-7D59-858E7B4D81E4}"/>
          </ac:spMkLst>
        </pc:spChg>
        <pc:spChg chg="add">
          <ac:chgData name="Kelly Cruz de Oliveira" userId="S::kelly.oliveira@economia.gov.br::a4ce9a58-93ff-486f-b2fc-122b79b30e1a" providerId="AD" clId="Web-{3E4E7DFB-EFB5-48D6-B4DA-F621B48D20CD}" dt="2023-03-15T19:33:20.844" v="399"/>
          <ac:spMkLst>
            <pc:docMk/>
            <pc:sldMk cId="2393685215" sldId="289"/>
            <ac:spMk id="17" creationId="{84A8DE83-DE75-4B41-9DB4-A7EC0B0DEC0B}"/>
          </ac:spMkLst>
        </pc:spChg>
        <pc:spChg chg="add">
          <ac:chgData name="Kelly Cruz de Oliveira" userId="S::kelly.oliveira@economia.gov.br::a4ce9a58-93ff-486f-b2fc-122b79b30e1a" providerId="AD" clId="Web-{3E4E7DFB-EFB5-48D6-B4DA-F621B48D20CD}" dt="2023-03-15T19:33:20.844" v="399"/>
          <ac:spMkLst>
            <pc:docMk/>
            <pc:sldMk cId="2393685215" sldId="289"/>
            <ac:spMk id="19" creationId="{A7009A0A-BEF5-4EAC-AF15-E4F9F002E239}"/>
          </ac:spMkLst>
        </pc:spChg>
        <pc:spChg chg="add mod">
          <ac:chgData name="Kelly Cruz de Oliveira" userId="S::kelly.oliveira@economia.gov.br::a4ce9a58-93ff-486f-b2fc-122b79b30e1a" providerId="AD" clId="Web-{3E4E7DFB-EFB5-48D6-B4DA-F621B48D20CD}" dt="2023-03-15T19:48:53.787" v="574" actId="1076"/>
          <ac:spMkLst>
            <pc:docMk/>
            <pc:sldMk cId="2393685215" sldId="289"/>
            <ac:spMk id="20" creationId="{33E70947-285E-E05F-102A-427C75720851}"/>
          </ac:spMkLst>
        </pc:spChg>
        <pc:spChg chg="add mod">
          <ac:chgData name="Kelly Cruz de Oliveira" userId="S::kelly.oliveira@economia.gov.br::a4ce9a58-93ff-486f-b2fc-122b79b30e1a" providerId="AD" clId="Web-{3E4E7DFB-EFB5-48D6-B4DA-F621B48D20CD}" dt="2023-03-15T19:36:50.255" v="434" actId="14100"/>
          <ac:spMkLst>
            <pc:docMk/>
            <pc:sldMk cId="2393685215" sldId="289"/>
            <ac:spMk id="21" creationId="{179DFC87-9FC3-C7C5-5520-6ED9DABF5A97}"/>
          </ac:spMkLst>
        </pc:spChg>
        <pc:spChg chg="add mod">
          <ac:chgData name="Kelly Cruz de Oliveira" userId="S::kelly.oliveira@economia.gov.br::a4ce9a58-93ff-486f-b2fc-122b79b30e1a" providerId="AD" clId="Web-{3E4E7DFB-EFB5-48D6-B4DA-F621B48D20CD}" dt="2023-03-15T19:39:39.118" v="452" actId="1076"/>
          <ac:spMkLst>
            <pc:docMk/>
            <pc:sldMk cId="2393685215" sldId="289"/>
            <ac:spMk id="22" creationId="{C9C6116E-7A47-92F4-A67E-61806F90C2C9}"/>
          </ac:spMkLst>
        </pc:spChg>
        <pc:spChg chg="add mod">
          <ac:chgData name="Kelly Cruz de Oliveira" userId="S::kelly.oliveira@economia.gov.br::a4ce9a58-93ff-486f-b2fc-122b79b30e1a" providerId="AD" clId="Web-{3E4E7DFB-EFB5-48D6-B4DA-F621B48D20CD}" dt="2023-03-15T19:43:48.687" v="512" actId="1076"/>
          <ac:spMkLst>
            <pc:docMk/>
            <pc:sldMk cId="2393685215" sldId="289"/>
            <ac:spMk id="23" creationId="{722B89F8-23B9-8A04-C580-A2A23B012887}"/>
          </ac:spMkLst>
        </pc:spChg>
        <pc:spChg chg="add mod">
          <ac:chgData name="Kelly Cruz de Oliveira" userId="S::kelly.oliveira@economia.gov.br::a4ce9a58-93ff-486f-b2fc-122b79b30e1a" providerId="AD" clId="Web-{3E4E7DFB-EFB5-48D6-B4DA-F621B48D20CD}" dt="2023-03-15T19:40:44.042" v="462" actId="14100"/>
          <ac:spMkLst>
            <pc:docMk/>
            <pc:sldMk cId="2393685215" sldId="289"/>
            <ac:spMk id="24" creationId="{BAA2E26B-FC95-2B01-CB3E-F37822EA5128}"/>
          </ac:spMkLst>
        </pc:spChg>
        <pc:spChg chg="add mod">
          <ac:chgData name="Kelly Cruz de Oliveira" userId="S::kelly.oliveira@economia.gov.br::a4ce9a58-93ff-486f-b2fc-122b79b30e1a" providerId="AD" clId="Web-{3E4E7DFB-EFB5-48D6-B4DA-F621B48D20CD}" dt="2023-03-15T19:40:54.401" v="465" actId="14100"/>
          <ac:spMkLst>
            <pc:docMk/>
            <pc:sldMk cId="2393685215" sldId="289"/>
            <ac:spMk id="25" creationId="{BAA2E26B-FC95-2B01-CB3E-F37822EA5128}"/>
          </ac:spMkLst>
        </pc:spChg>
        <pc:spChg chg="add mod">
          <ac:chgData name="Kelly Cruz de Oliveira" userId="S::kelly.oliveira@economia.gov.br::a4ce9a58-93ff-486f-b2fc-122b79b30e1a" providerId="AD" clId="Web-{3E4E7DFB-EFB5-48D6-B4DA-F621B48D20CD}" dt="2023-03-15T19:44:02.530" v="513" actId="1076"/>
          <ac:spMkLst>
            <pc:docMk/>
            <pc:sldMk cId="2393685215" sldId="289"/>
            <ac:spMk id="26" creationId="{274F60C8-329D-12A1-67C6-7CAD0DC88379}"/>
          </ac:spMkLst>
        </pc:spChg>
        <pc:spChg chg="add mod">
          <ac:chgData name="Kelly Cruz de Oliveira" userId="S::kelly.oliveira@economia.gov.br::a4ce9a58-93ff-486f-b2fc-122b79b30e1a" providerId="AD" clId="Web-{3E4E7DFB-EFB5-48D6-B4DA-F621B48D20CD}" dt="2023-03-15T19:44:09.327" v="514" actId="1076"/>
          <ac:spMkLst>
            <pc:docMk/>
            <pc:sldMk cId="2393685215" sldId="289"/>
            <ac:spMk id="27" creationId="{5CA35A42-C439-FD38-9AF1-FF1BD3ED5A6A}"/>
          </ac:spMkLst>
        </pc:spChg>
        <pc:spChg chg="add mod">
          <ac:chgData name="Kelly Cruz de Oliveira" userId="S::kelly.oliveira@economia.gov.br::a4ce9a58-93ff-486f-b2fc-122b79b30e1a" providerId="AD" clId="Web-{3E4E7DFB-EFB5-48D6-B4DA-F621B48D20CD}" dt="2023-03-15T19:44:37.797" v="521" actId="20577"/>
          <ac:spMkLst>
            <pc:docMk/>
            <pc:sldMk cId="2393685215" sldId="289"/>
            <ac:spMk id="30" creationId="{5B950B5B-10B2-9C73-CFEF-63A2C275775B}"/>
          </ac:spMkLst>
        </pc:spChg>
        <pc:spChg chg="add mod">
          <ac:chgData name="Kelly Cruz de Oliveira" userId="S::kelly.oliveira@economia.gov.br::a4ce9a58-93ff-486f-b2fc-122b79b30e1a" providerId="AD" clId="Web-{3E4E7DFB-EFB5-48D6-B4DA-F621B48D20CD}" dt="2023-03-15T19:44:33.547" v="519" actId="20577"/>
          <ac:spMkLst>
            <pc:docMk/>
            <pc:sldMk cId="2393685215" sldId="289"/>
            <ac:spMk id="32" creationId="{BE50E82C-D2FC-1377-3CA9-BA453DB8D641}"/>
          </ac:spMkLst>
        </pc:spChg>
        <pc:picChg chg="del mod">
          <ac:chgData name="Kelly Cruz de Oliveira" userId="S::kelly.oliveira@economia.gov.br::a4ce9a58-93ff-486f-b2fc-122b79b30e1a" providerId="AD" clId="Web-{3E4E7DFB-EFB5-48D6-B4DA-F621B48D20CD}" dt="2023-03-15T19:31:44.404" v="382"/>
          <ac:picMkLst>
            <pc:docMk/>
            <pc:sldMk cId="2393685215" sldId="289"/>
            <ac:picMk id="2" creationId="{5DCA87F9-F794-65CD-FFC7-6E3A64FD1156}"/>
          </ac:picMkLst>
        </pc:picChg>
        <pc:picChg chg="del">
          <ac:chgData name="Kelly Cruz de Oliveira" userId="S::kelly.oliveira@economia.gov.br::a4ce9a58-93ff-486f-b2fc-122b79b30e1a" providerId="AD" clId="Web-{3E4E7DFB-EFB5-48D6-B4DA-F621B48D20CD}" dt="2023-03-15T19:30:52.950" v="361"/>
          <ac:picMkLst>
            <pc:docMk/>
            <pc:sldMk cId="2393685215" sldId="289"/>
            <ac:picMk id="5" creationId="{6DA3C69E-CA2C-CE6E-96E9-1BE442D81CB4}"/>
          </ac:picMkLst>
        </pc:picChg>
        <pc:picChg chg="add mod ord">
          <ac:chgData name="Kelly Cruz de Oliveira" userId="S::kelly.oliveira@economia.gov.br::a4ce9a58-93ff-486f-b2fc-122b79b30e1a" providerId="AD" clId="Web-{3E4E7DFB-EFB5-48D6-B4DA-F621B48D20CD}" dt="2023-03-15T19:35:29.566" v="418" actId="1076"/>
          <ac:picMkLst>
            <pc:docMk/>
            <pc:sldMk cId="2393685215" sldId="289"/>
            <ac:picMk id="6" creationId="{72454A93-F391-3DCD-60D2-35C0CA16AC67}"/>
          </ac:picMkLst>
        </pc:picChg>
        <pc:picChg chg="add mod">
          <ac:chgData name="Kelly Cruz de Oliveira" userId="S::kelly.oliveira@economia.gov.br::a4ce9a58-93ff-486f-b2fc-122b79b30e1a" providerId="AD" clId="Web-{3E4E7DFB-EFB5-48D6-B4DA-F621B48D20CD}" dt="2023-03-15T19:34:25.892" v="416" actId="14100"/>
          <ac:picMkLst>
            <pc:docMk/>
            <pc:sldMk cId="2393685215" sldId="289"/>
            <ac:picMk id="9" creationId="{49CCBD4B-1EB1-B380-AD81-C55AFC4448D5}"/>
          </ac:picMkLst>
        </pc:picChg>
        <pc:picChg chg="add mod">
          <ac:chgData name="Kelly Cruz de Oliveira" userId="S::kelly.oliveira@economia.gov.br::a4ce9a58-93ff-486f-b2fc-122b79b30e1a" providerId="AD" clId="Web-{3E4E7DFB-EFB5-48D6-B4DA-F621B48D20CD}" dt="2023-03-15T19:43:45.421" v="511" actId="1076"/>
          <ac:picMkLst>
            <pc:docMk/>
            <pc:sldMk cId="2393685215" sldId="289"/>
            <ac:picMk id="12" creationId="{7126A218-0F57-FBC7-09AB-DA0AE523975B}"/>
          </ac:picMkLst>
        </pc:picChg>
        <pc:picChg chg="add mod">
          <ac:chgData name="Kelly Cruz de Oliveira" userId="S::kelly.oliveira@economia.gov.br::a4ce9a58-93ff-486f-b2fc-122b79b30e1a" providerId="AD" clId="Web-{3E4E7DFB-EFB5-48D6-B4DA-F621B48D20CD}" dt="2023-03-15T19:41:44.465" v="472" actId="1076"/>
          <ac:picMkLst>
            <pc:docMk/>
            <pc:sldMk cId="2393685215" sldId="289"/>
            <ac:picMk id="28" creationId="{81452654-6992-1621-A124-C4E7D24EA5FE}"/>
          </ac:picMkLst>
        </pc:picChg>
        <pc:picChg chg="add mod">
          <ac:chgData name="Kelly Cruz de Oliveira" userId="S::kelly.oliveira@economia.gov.br::a4ce9a58-93ff-486f-b2fc-122b79b30e1a" providerId="AD" clId="Web-{3E4E7DFB-EFB5-48D6-B4DA-F621B48D20CD}" dt="2023-03-15T20:06:19.733" v="628" actId="1076"/>
          <ac:picMkLst>
            <pc:docMk/>
            <pc:sldMk cId="2393685215" sldId="289"/>
            <ac:picMk id="34" creationId="{D519312A-1B4A-D15F-BBE2-A955EB2AB6F7}"/>
          </ac:picMkLst>
        </pc:picChg>
        <pc:picChg chg="add mod">
          <ac:chgData name="Kelly Cruz de Oliveira" userId="S::kelly.oliveira@economia.gov.br::a4ce9a58-93ff-486f-b2fc-122b79b30e1a" providerId="AD" clId="Web-{3E4E7DFB-EFB5-48D6-B4DA-F621B48D20CD}" dt="2023-03-15T20:06:24.592" v="630" actId="1076"/>
          <ac:picMkLst>
            <pc:docMk/>
            <pc:sldMk cId="2393685215" sldId="289"/>
            <ac:picMk id="36" creationId="{4EAF9D5C-47DF-4CE4-D2B6-B9BCFAA0BCD2}"/>
          </ac:picMkLst>
        </pc:picChg>
      </pc:sldChg>
      <pc:sldChg chg="addSp delSp modSp add replId">
        <pc:chgData name="Kelly Cruz de Oliveira" userId="S::kelly.oliveira@economia.gov.br::a4ce9a58-93ff-486f-b2fc-122b79b30e1a" providerId="AD" clId="Web-{3E4E7DFB-EFB5-48D6-B4DA-F621B48D20CD}" dt="2023-03-15T20:21:42.254" v="669" actId="1076"/>
        <pc:sldMkLst>
          <pc:docMk/>
          <pc:sldMk cId="3452085892" sldId="290"/>
        </pc:sldMkLst>
        <pc:spChg chg="add mod">
          <ac:chgData name="Kelly Cruz de Oliveira" userId="S::kelly.oliveira@economia.gov.br::a4ce9a58-93ff-486f-b2fc-122b79b30e1a" providerId="AD" clId="Web-{3E4E7DFB-EFB5-48D6-B4DA-F621B48D20CD}" dt="2023-03-15T19:47:03.160" v="561" actId="1076"/>
          <ac:spMkLst>
            <pc:docMk/>
            <pc:sldMk cId="3452085892" sldId="290"/>
            <ac:spMk id="4" creationId="{50CB75EF-96E2-01F7-EF7A-DE6F2555BA8C}"/>
          </ac:spMkLst>
        </pc:spChg>
        <pc:spChg chg="add mod">
          <ac:chgData name="Kelly Cruz de Oliveira" userId="S::kelly.oliveira@economia.gov.br::a4ce9a58-93ff-486f-b2fc-122b79b30e1a" providerId="AD" clId="Web-{3E4E7DFB-EFB5-48D6-B4DA-F621B48D20CD}" dt="2023-03-15T19:47:31.723" v="567" actId="14100"/>
          <ac:spMkLst>
            <pc:docMk/>
            <pc:sldMk cId="3452085892" sldId="290"/>
            <ac:spMk id="7" creationId="{ECBDB3BB-88D9-735B-22FD-7CB20E8253C7}"/>
          </ac:spMkLst>
        </pc:spChg>
        <pc:spChg chg="add del">
          <ac:chgData name="Kelly Cruz de Oliveira" userId="S::kelly.oliveira@economia.gov.br::a4ce9a58-93ff-486f-b2fc-122b79b30e1a" providerId="AD" clId="Web-{3E4E7DFB-EFB5-48D6-B4DA-F621B48D20CD}" dt="2023-03-15T19:49:09.381" v="578"/>
          <ac:spMkLst>
            <pc:docMk/>
            <pc:sldMk cId="3452085892" sldId="290"/>
            <ac:spMk id="11" creationId="{ECBDB3BB-88D9-735B-22FD-7CB20E8253C7}"/>
          </ac:spMkLst>
        </pc:spChg>
        <pc:spChg chg="add del">
          <ac:chgData name="Kelly Cruz de Oliveira" userId="S::kelly.oliveira@economia.gov.br::a4ce9a58-93ff-486f-b2fc-122b79b30e1a" providerId="AD" clId="Web-{3E4E7DFB-EFB5-48D6-B4DA-F621B48D20CD}" dt="2023-03-15T19:49:06.381" v="577"/>
          <ac:spMkLst>
            <pc:docMk/>
            <pc:sldMk cId="3452085892" sldId="290"/>
            <ac:spMk id="13" creationId="{ECBDB3BB-88D9-735B-22FD-7CB20E8253C7}"/>
          </ac:spMkLst>
        </pc:spChg>
        <pc:spChg chg="del">
          <ac:chgData name="Kelly Cruz de Oliveira" userId="S::kelly.oliveira@economia.gov.br::a4ce9a58-93ff-486f-b2fc-122b79b30e1a" providerId="AD" clId="Web-{3E4E7DFB-EFB5-48D6-B4DA-F621B48D20CD}" dt="2023-03-15T19:45:32.626" v="535"/>
          <ac:spMkLst>
            <pc:docMk/>
            <pc:sldMk cId="3452085892" sldId="290"/>
            <ac:spMk id="16" creationId="{736041A6-34CA-C3FB-7D59-858E7B4D81E4}"/>
          </ac:spMkLst>
        </pc:spChg>
        <pc:spChg chg="add mod">
          <ac:chgData name="Kelly Cruz de Oliveira" userId="S::kelly.oliveira@economia.gov.br::a4ce9a58-93ff-486f-b2fc-122b79b30e1a" providerId="AD" clId="Web-{3E4E7DFB-EFB5-48D6-B4DA-F621B48D20CD}" dt="2023-03-15T19:49:40.116" v="581" actId="1076"/>
          <ac:spMkLst>
            <pc:docMk/>
            <pc:sldMk cId="3452085892" sldId="290"/>
            <ac:spMk id="18" creationId="{E981B3F2-12F3-4687-1634-82F118D0A077}"/>
          </ac:spMkLst>
        </pc:spChg>
        <pc:spChg chg="del">
          <ac:chgData name="Kelly Cruz de Oliveira" userId="S::kelly.oliveira@economia.gov.br::a4ce9a58-93ff-486f-b2fc-122b79b30e1a" providerId="AD" clId="Web-{3E4E7DFB-EFB5-48D6-B4DA-F621B48D20CD}" dt="2023-03-15T19:45:33.798" v="536"/>
          <ac:spMkLst>
            <pc:docMk/>
            <pc:sldMk cId="3452085892" sldId="290"/>
            <ac:spMk id="20" creationId="{33E70947-285E-E05F-102A-427C75720851}"/>
          </ac:spMkLst>
        </pc:spChg>
        <pc:spChg chg="del">
          <ac:chgData name="Kelly Cruz de Oliveira" userId="S::kelly.oliveira@economia.gov.br::a4ce9a58-93ff-486f-b2fc-122b79b30e1a" providerId="AD" clId="Web-{3E4E7DFB-EFB5-48D6-B4DA-F621B48D20CD}" dt="2023-03-15T19:45:15.220" v="524"/>
          <ac:spMkLst>
            <pc:docMk/>
            <pc:sldMk cId="3452085892" sldId="290"/>
            <ac:spMk id="21" creationId="{179DFC87-9FC3-C7C5-5520-6ED9DABF5A97}"/>
          </ac:spMkLst>
        </pc:spChg>
        <pc:spChg chg="del">
          <ac:chgData name="Kelly Cruz de Oliveira" userId="S::kelly.oliveira@economia.gov.br::a4ce9a58-93ff-486f-b2fc-122b79b30e1a" providerId="AD" clId="Web-{3E4E7DFB-EFB5-48D6-B4DA-F621B48D20CD}" dt="2023-03-15T19:45:30.923" v="534"/>
          <ac:spMkLst>
            <pc:docMk/>
            <pc:sldMk cId="3452085892" sldId="290"/>
            <ac:spMk id="22" creationId="{C9C6116E-7A47-92F4-A67E-61806F90C2C9}"/>
          </ac:spMkLst>
        </pc:spChg>
        <pc:spChg chg="del">
          <ac:chgData name="Kelly Cruz de Oliveira" userId="S::kelly.oliveira@economia.gov.br::a4ce9a58-93ff-486f-b2fc-122b79b30e1a" providerId="AD" clId="Web-{3E4E7DFB-EFB5-48D6-B4DA-F621B48D20CD}" dt="2023-03-15T19:45:28.907" v="533"/>
          <ac:spMkLst>
            <pc:docMk/>
            <pc:sldMk cId="3452085892" sldId="290"/>
            <ac:spMk id="23" creationId="{722B89F8-23B9-8A04-C580-A2A23B012887}"/>
          </ac:spMkLst>
        </pc:spChg>
        <pc:spChg chg="del">
          <ac:chgData name="Kelly Cruz de Oliveira" userId="S::kelly.oliveira@economia.gov.br::a4ce9a58-93ff-486f-b2fc-122b79b30e1a" providerId="AD" clId="Web-{3E4E7DFB-EFB5-48D6-B4DA-F621B48D20CD}" dt="2023-03-15T19:45:17.454" v="526"/>
          <ac:spMkLst>
            <pc:docMk/>
            <pc:sldMk cId="3452085892" sldId="290"/>
            <ac:spMk id="24" creationId="{BAA2E26B-FC95-2B01-CB3E-F37822EA5128}"/>
          </ac:spMkLst>
        </pc:spChg>
        <pc:spChg chg="del">
          <ac:chgData name="Kelly Cruz de Oliveira" userId="S::kelly.oliveira@economia.gov.br::a4ce9a58-93ff-486f-b2fc-122b79b30e1a" providerId="AD" clId="Web-{3E4E7DFB-EFB5-48D6-B4DA-F621B48D20CD}" dt="2023-03-15T19:45:16.204" v="525"/>
          <ac:spMkLst>
            <pc:docMk/>
            <pc:sldMk cId="3452085892" sldId="290"/>
            <ac:spMk id="25" creationId="{BAA2E26B-FC95-2B01-CB3E-F37822EA5128}"/>
          </ac:spMkLst>
        </pc:spChg>
        <pc:spChg chg="del">
          <ac:chgData name="Kelly Cruz de Oliveira" userId="S::kelly.oliveira@economia.gov.br::a4ce9a58-93ff-486f-b2fc-122b79b30e1a" providerId="AD" clId="Web-{3E4E7DFB-EFB5-48D6-B4DA-F621B48D20CD}" dt="2023-03-15T19:45:20.720" v="528"/>
          <ac:spMkLst>
            <pc:docMk/>
            <pc:sldMk cId="3452085892" sldId="290"/>
            <ac:spMk id="26" creationId="{274F60C8-329D-12A1-67C6-7CAD0DC88379}"/>
          </ac:spMkLst>
        </pc:spChg>
        <pc:spChg chg="del">
          <ac:chgData name="Kelly Cruz de Oliveira" userId="S::kelly.oliveira@economia.gov.br::a4ce9a58-93ff-486f-b2fc-122b79b30e1a" providerId="AD" clId="Web-{3E4E7DFB-EFB5-48D6-B4DA-F621B48D20CD}" dt="2023-03-15T19:45:25.110" v="530"/>
          <ac:spMkLst>
            <pc:docMk/>
            <pc:sldMk cId="3452085892" sldId="290"/>
            <ac:spMk id="27" creationId="{5CA35A42-C439-FD38-9AF1-FF1BD3ED5A6A}"/>
          </ac:spMkLst>
        </pc:spChg>
        <pc:spChg chg="add mod">
          <ac:chgData name="Kelly Cruz de Oliveira" userId="S::kelly.oliveira@economia.gov.br::a4ce9a58-93ff-486f-b2fc-122b79b30e1a" providerId="AD" clId="Web-{3E4E7DFB-EFB5-48D6-B4DA-F621B48D20CD}" dt="2023-03-15T20:07:17.515" v="643" actId="1076"/>
          <ac:spMkLst>
            <pc:docMk/>
            <pc:sldMk cId="3452085892" sldId="290"/>
            <ac:spMk id="29" creationId="{B853D4A1-532B-4AA4-D7EC-2D758983936E}"/>
          </ac:spMkLst>
        </pc:spChg>
        <pc:spChg chg="del">
          <ac:chgData name="Kelly Cruz de Oliveira" userId="S::kelly.oliveira@economia.gov.br::a4ce9a58-93ff-486f-b2fc-122b79b30e1a" providerId="AD" clId="Web-{3E4E7DFB-EFB5-48D6-B4DA-F621B48D20CD}" dt="2023-03-15T19:45:26.454" v="531"/>
          <ac:spMkLst>
            <pc:docMk/>
            <pc:sldMk cId="3452085892" sldId="290"/>
            <ac:spMk id="30" creationId="{5B950B5B-10B2-9C73-CFEF-63A2C275775B}"/>
          </ac:spMkLst>
        </pc:spChg>
        <pc:spChg chg="add mod">
          <ac:chgData name="Kelly Cruz de Oliveira" userId="S::kelly.oliveira@economia.gov.br::a4ce9a58-93ff-486f-b2fc-122b79b30e1a" providerId="AD" clId="Web-{3E4E7DFB-EFB5-48D6-B4DA-F621B48D20CD}" dt="2023-03-15T19:50:50.243" v="590" actId="14100"/>
          <ac:spMkLst>
            <pc:docMk/>
            <pc:sldMk cId="3452085892" sldId="290"/>
            <ac:spMk id="31" creationId="{BDC446C5-5B7F-E0F0-D7E4-0DD5E2088444}"/>
          </ac:spMkLst>
        </pc:spChg>
        <pc:spChg chg="del">
          <ac:chgData name="Kelly Cruz de Oliveira" userId="S::kelly.oliveira@economia.gov.br::a4ce9a58-93ff-486f-b2fc-122b79b30e1a" providerId="AD" clId="Web-{3E4E7DFB-EFB5-48D6-B4DA-F621B48D20CD}" dt="2023-03-15T19:45:27.673" v="532"/>
          <ac:spMkLst>
            <pc:docMk/>
            <pc:sldMk cId="3452085892" sldId="290"/>
            <ac:spMk id="32" creationId="{BE50E82C-D2FC-1377-3CA9-BA453DB8D641}"/>
          </ac:spMkLst>
        </pc:spChg>
        <pc:spChg chg="add mod">
          <ac:chgData name="Kelly Cruz de Oliveira" userId="S::kelly.oliveira@economia.gov.br::a4ce9a58-93ff-486f-b2fc-122b79b30e1a" providerId="AD" clId="Web-{3E4E7DFB-EFB5-48D6-B4DA-F621B48D20CD}" dt="2023-03-15T20:21:28.706" v="667" actId="20577"/>
          <ac:spMkLst>
            <pc:docMk/>
            <pc:sldMk cId="3452085892" sldId="290"/>
            <ac:spMk id="33" creationId="{9F58ABA3-DE48-6556-E9F2-28DA2CD310BF}"/>
          </ac:spMkLst>
        </pc:spChg>
        <pc:spChg chg="add mod">
          <ac:chgData name="Kelly Cruz de Oliveira" userId="S::kelly.oliveira@economia.gov.br::a4ce9a58-93ff-486f-b2fc-122b79b30e1a" providerId="AD" clId="Web-{3E4E7DFB-EFB5-48D6-B4DA-F621B48D20CD}" dt="2023-03-15T20:21:17.425" v="662" actId="1076"/>
          <ac:spMkLst>
            <pc:docMk/>
            <pc:sldMk cId="3452085892" sldId="290"/>
            <ac:spMk id="36" creationId="{643F4F57-6DE9-739F-313F-8AB2D2821AA1}"/>
          </ac:spMkLst>
        </pc:spChg>
        <pc:spChg chg="add mod">
          <ac:chgData name="Kelly Cruz de Oliveira" userId="S::kelly.oliveira@economia.gov.br::a4ce9a58-93ff-486f-b2fc-122b79b30e1a" providerId="AD" clId="Web-{3E4E7DFB-EFB5-48D6-B4DA-F621B48D20CD}" dt="2023-03-15T20:21:08.784" v="660" actId="1076"/>
          <ac:spMkLst>
            <pc:docMk/>
            <pc:sldMk cId="3452085892" sldId="290"/>
            <ac:spMk id="37" creationId="{EE78CC3F-C62D-2D82-594A-D34F005F2F00}"/>
          </ac:spMkLst>
        </pc:spChg>
        <pc:picChg chg="add mod">
          <ac:chgData name="Kelly Cruz de Oliveira" userId="S::kelly.oliveira@economia.gov.br::a4ce9a58-93ff-486f-b2fc-122b79b30e1a" providerId="AD" clId="Web-{3E4E7DFB-EFB5-48D6-B4DA-F621B48D20CD}" dt="2023-03-15T20:19:46.485" v="646" actId="1076"/>
          <ac:picMkLst>
            <pc:docMk/>
            <pc:sldMk cId="3452085892" sldId="290"/>
            <ac:picMk id="2" creationId="{80548C42-93BA-2A38-AB11-FC7FC9A1FFE4}"/>
          </ac:picMkLst>
        </pc:picChg>
        <pc:picChg chg="add mod">
          <ac:chgData name="Kelly Cruz de Oliveira" userId="S::kelly.oliveira@economia.gov.br::a4ce9a58-93ff-486f-b2fc-122b79b30e1a" providerId="AD" clId="Web-{3E4E7DFB-EFB5-48D6-B4DA-F621B48D20CD}" dt="2023-03-15T20:06:49.561" v="637" actId="1076"/>
          <ac:picMkLst>
            <pc:docMk/>
            <pc:sldMk cId="3452085892" sldId="290"/>
            <ac:picMk id="3" creationId="{D0C05FA2-40D2-376B-9E8A-936E870DBEF9}"/>
          </ac:picMkLst>
        </pc:picChg>
        <pc:picChg chg="add mod">
          <ac:chgData name="Kelly Cruz de Oliveira" userId="S::kelly.oliveira@economia.gov.br::a4ce9a58-93ff-486f-b2fc-122b79b30e1a" providerId="AD" clId="Web-{3E4E7DFB-EFB5-48D6-B4DA-F621B48D20CD}" dt="2023-03-15T19:47:38.426" v="570" actId="14100"/>
          <ac:picMkLst>
            <pc:docMk/>
            <pc:sldMk cId="3452085892" sldId="290"/>
            <ac:picMk id="5" creationId="{A6027F96-9964-E28F-41DD-45E11C49F3CC}"/>
          </ac:picMkLst>
        </pc:picChg>
        <pc:picChg chg="del">
          <ac:chgData name="Kelly Cruz de Oliveira" userId="S::kelly.oliveira@economia.gov.br::a4ce9a58-93ff-486f-b2fc-122b79b30e1a" providerId="AD" clId="Web-{3E4E7DFB-EFB5-48D6-B4DA-F621B48D20CD}" dt="2023-03-15T19:45:13.423" v="523"/>
          <ac:picMkLst>
            <pc:docMk/>
            <pc:sldMk cId="3452085892" sldId="290"/>
            <ac:picMk id="9" creationId="{49CCBD4B-1EB1-B380-AD81-C55AFC4448D5}"/>
          </ac:picMkLst>
        </pc:picChg>
        <pc:picChg chg="del">
          <ac:chgData name="Kelly Cruz de Oliveira" userId="S::kelly.oliveira@economia.gov.br::a4ce9a58-93ff-486f-b2fc-122b79b30e1a" providerId="AD" clId="Web-{3E4E7DFB-EFB5-48D6-B4DA-F621B48D20CD}" dt="2023-03-15T19:45:18.704" v="527"/>
          <ac:picMkLst>
            <pc:docMk/>
            <pc:sldMk cId="3452085892" sldId="290"/>
            <ac:picMk id="12" creationId="{7126A218-0F57-FBC7-09AB-DA0AE523975B}"/>
          </ac:picMkLst>
        </pc:picChg>
        <pc:picChg chg="del">
          <ac:chgData name="Kelly Cruz de Oliveira" userId="S::kelly.oliveira@economia.gov.br::a4ce9a58-93ff-486f-b2fc-122b79b30e1a" providerId="AD" clId="Web-{3E4E7DFB-EFB5-48D6-B4DA-F621B48D20CD}" dt="2023-03-15T19:45:22.157" v="529"/>
          <ac:picMkLst>
            <pc:docMk/>
            <pc:sldMk cId="3452085892" sldId="290"/>
            <ac:picMk id="28" creationId="{81452654-6992-1621-A124-C4E7D24EA5FE}"/>
          </ac:picMkLst>
        </pc:picChg>
        <pc:picChg chg="add mod">
          <ac:chgData name="Kelly Cruz de Oliveira" userId="S::kelly.oliveira@economia.gov.br::a4ce9a58-93ff-486f-b2fc-122b79b30e1a" providerId="AD" clId="Web-{3E4E7DFB-EFB5-48D6-B4DA-F621B48D20CD}" dt="2023-03-15T20:21:42.254" v="669" actId="1076"/>
          <ac:picMkLst>
            <pc:docMk/>
            <pc:sldMk cId="3452085892" sldId="290"/>
            <ac:picMk id="34" creationId="{5EB413C6-3786-B52D-4B31-CB5718F82D43}"/>
          </ac:picMkLst>
        </pc:picChg>
        <pc:picChg chg="add del mod">
          <ac:chgData name="Kelly Cruz de Oliveira" userId="S::kelly.oliveira@economia.gov.br::a4ce9a58-93ff-486f-b2fc-122b79b30e1a" providerId="AD" clId="Web-{3E4E7DFB-EFB5-48D6-B4DA-F621B48D20CD}" dt="2023-03-15T20:04:55.340" v="608"/>
          <ac:picMkLst>
            <pc:docMk/>
            <pc:sldMk cId="3452085892" sldId="290"/>
            <ac:picMk id="35" creationId="{FFD37DAE-325F-C142-EB07-0CFE7B332812}"/>
          </ac:picMkLst>
        </pc:picChg>
        <pc:picChg chg="add mod">
          <ac:chgData name="Kelly Cruz de Oliveira" userId="S::kelly.oliveira@economia.gov.br::a4ce9a58-93ff-486f-b2fc-122b79b30e1a" providerId="AD" clId="Web-{3E4E7DFB-EFB5-48D6-B4DA-F621B48D20CD}" dt="2023-03-15T20:07:09.999" v="642" actId="1076"/>
          <ac:picMkLst>
            <pc:docMk/>
            <pc:sldMk cId="3452085892" sldId="290"/>
            <ac:picMk id="39" creationId="{D2C89E56-D7B1-E318-DC8F-2641110E7BAE}"/>
          </ac:picMkLst>
        </pc:picChg>
        <pc:picChg chg="add mod">
          <ac:chgData name="Kelly Cruz de Oliveira" userId="S::kelly.oliveira@economia.gov.br::a4ce9a58-93ff-486f-b2fc-122b79b30e1a" providerId="AD" clId="Web-{3E4E7DFB-EFB5-48D6-B4DA-F621B48D20CD}" dt="2023-03-15T20:06:55.765" v="638" actId="1076"/>
          <ac:picMkLst>
            <pc:docMk/>
            <pc:sldMk cId="3452085892" sldId="290"/>
            <ac:picMk id="41" creationId="{3CFD2FA5-80E6-E27F-F333-4BEE73D01424}"/>
          </ac:picMkLst>
        </pc:picChg>
      </pc:sldChg>
      <pc:sldChg chg="modSp add replId">
        <pc:chgData name="Kelly Cruz de Oliveira" userId="S::kelly.oliveira@economia.gov.br::a4ce9a58-93ff-486f-b2fc-122b79b30e1a" providerId="AD" clId="Web-{3E4E7DFB-EFB5-48D6-B4DA-F621B48D20CD}" dt="2023-03-15T20:24:06.882" v="671" actId="14100"/>
        <pc:sldMkLst>
          <pc:docMk/>
          <pc:sldMk cId="2082414885" sldId="291"/>
        </pc:sldMkLst>
        <pc:picChg chg="mod">
          <ac:chgData name="Kelly Cruz de Oliveira" userId="S::kelly.oliveira@economia.gov.br::a4ce9a58-93ff-486f-b2fc-122b79b30e1a" providerId="AD" clId="Web-{3E4E7DFB-EFB5-48D6-B4DA-F621B48D20CD}" dt="2023-03-15T20:24:06.882" v="671" actId="14100"/>
          <ac:picMkLst>
            <pc:docMk/>
            <pc:sldMk cId="2082414885" sldId="291"/>
            <ac:picMk id="2" creationId="{80548C42-93BA-2A38-AB11-FC7FC9A1FFE4}"/>
          </ac:picMkLst>
        </pc:picChg>
      </pc:sldChg>
    </pc:docChg>
  </pc:docChgLst>
  <pc:docChgLst>
    <pc:chgData name="Kelly Cruz de Oliveira" userId="S::kelly.oliveira@economia.gov.br::a4ce9a58-93ff-486f-b2fc-122b79b30e1a" providerId="AD" clId="Web-{EB0D9988-DC81-46D9-9026-FA2246F6C5A2}"/>
    <pc:docChg chg="addSld delSld modSld sldOrd">
      <pc:chgData name="Kelly Cruz de Oliveira" userId="S::kelly.oliveira@economia.gov.br::a4ce9a58-93ff-486f-b2fc-122b79b30e1a" providerId="AD" clId="Web-{EB0D9988-DC81-46D9-9026-FA2246F6C5A2}" dt="2023-03-13T20:38:31.910" v="2506"/>
      <pc:docMkLst>
        <pc:docMk/>
      </pc:docMkLst>
      <pc:sldChg chg="modSp">
        <pc:chgData name="Kelly Cruz de Oliveira" userId="S::kelly.oliveira@economia.gov.br::a4ce9a58-93ff-486f-b2fc-122b79b30e1a" providerId="AD" clId="Web-{EB0D9988-DC81-46D9-9026-FA2246F6C5A2}" dt="2023-03-13T13:19:49.032" v="13" actId="20577"/>
        <pc:sldMkLst>
          <pc:docMk/>
          <pc:sldMk cId="217726094" sldId="256"/>
        </pc:sldMkLst>
        <pc:spChg chg="mod">
          <ac:chgData name="Kelly Cruz de Oliveira" userId="S::kelly.oliveira@economia.gov.br::a4ce9a58-93ff-486f-b2fc-122b79b30e1a" providerId="AD" clId="Web-{EB0D9988-DC81-46D9-9026-FA2246F6C5A2}" dt="2023-03-13T13:19:49.032" v="13" actId="20577"/>
          <ac:spMkLst>
            <pc:docMk/>
            <pc:sldMk cId="217726094" sldId="256"/>
            <ac:spMk id="6" creationId="{7F76A044-3EA0-B424-9455-C63D8087BF33}"/>
          </ac:spMkLst>
        </pc:spChg>
      </pc:sldChg>
      <pc:sldChg chg="modSp">
        <pc:chgData name="Kelly Cruz de Oliveira" userId="S::kelly.oliveira@economia.gov.br::a4ce9a58-93ff-486f-b2fc-122b79b30e1a" providerId="AD" clId="Web-{EB0D9988-DC81-46D9-9026-FA2246F6C5A2}" dt="2023-03-13T13:46:15.507" v="172" actId="20577"/>
        <pc:sldMkLst>
          <pc:docMk/>
          <pc:sldMk cId="1411680211" sldId="257"/>
        </pc:sldMkLst>
        <pc:spChg chg="mod">
          <ac:chgData name="Kelly Cruz de Oliveira" userId="S::kelly.oliveira@economia.gov.br::a4ce9a58-93ff-486f-b2fc-122b79b30e1a" providerId="AD" clId="Web-{EB0D9988-DC81-46D9-9026-FA2246F6C5A2}" dt="2023-03-13T13:46:15.507" v="172" actId="20577"/>
          <ac:spMkLst>
            <pc:docMk/>
            <pc:sldMk cId="1411680211" sldId="257"/>
            <ac:spMk id="4" creationId="{CC852CA0-E3A2-0FD6-702D-89FEF283B8FD}"/>
          </ac:spMkLst>
        </pc:spChg>
      </pc:sldChg>
      <pc:sldChg chg="addSp delSp modSp delCm">
        <pc:chgData name="Kelly Cruz de Oliveira" userId="S::kelly.oliveira@economia.gov.br::a4ce9a58-93ff-486f-b2fc-122b79b30e1a" providerId="AD" clId="Web-{EB0D9988-DC81-46D9-9026-FA2246F6C5A2}" dt="2023-03-13T20:21:50.021" v="2395" actId="1076"/>
        <pc:sldMkLst>
          <pc:docMk/>
          <pc:sldMk cId="806198143" sldId="260"/>
        </pc:sldMkLst>
        <pc:spChg chg="add mod">
          <ac:chgData name="Kelly Cruz de Oliveira" userId="S::kelly.oliveira@economia.gov.br::a4ce9a58-93ff-486f-b2fc-122b79b30e1a" providerId="AD" clId="Web-{EB0D9988-DC81-46D9-9026-FA2246F6C5A2}" dt="2023-03-13T14:09:39.879" v="407" actId="1076"/>
          <ac:spMkLst>
            <pc:docMk/>
            <pc:sldMk cId="806198143" sldId="260"/>
            <ac:spMk id="3" creationId="{8D9AC3F2-059C-6B64-8CA5-924C6E57B6D6}"/>
          </ac:spMkLst>
        </pc:spChg>
        <pc:spChg chg="del mod">
          <ac:chgData name="Kelly Cruz de Oliveira" userId="S::kelly.oliveira@economia.gov.br::a4ce9a58-93ff-486f-b2fc-122b79b30e1a" providerId="AD" clId="Web-{EB0D9988-DC81-46D9-9026-FA2246F6C5A2}" dt="2023-03-13T13:58:05.647" v="292"/>
          <ac:spMkLst>
            <pc:docMk/>
            <pc:sldMk cId="806198143" sldId="260"/>
            <ac:spMk id="4" creationId="{CC852CA0-E3A2-0FD6-702D-89FEF283B8FD}"/>
          </ac:spMkLst>
        </pc:spChg>
        <pc:spChg chg="add mod">
          <ac:chgData name="Kelly Cruz de Oliveira" userId="S::kelly.oliveira@economia.gov.br::a4ce9a58-93ff-486f-b2fc-122b79b30e1a" providerId="AD" clId="Web-{EB0D9988-DC81-46D9-9026-FA2246F6C5A2}" dt="2023-03-13T14:01:49.953" v="323" actId="1076"/>
          <ac:spMkLst>
            <pc:docMk/>
            <pc:sldMk cId="806198143" sldId="260"/>
            <ac:spMk id="6" creationId="{43991242-7692-9362-744C-EC23A2D14E06}"/>
          </ac:spMkLst>
        </pc:spChg>
        <pc:spChg chg="add mod">
          <ac:chgData name="Kelly Cruz de Oliveira" userId="S::kelly.oliveira@economia.gov.br::a4ce9a58-93ff-486f-b2fc-122b79b30e1a" providerId="AD" clId="Web-{EB0D9988-DC81-46D9-9026-FA2246F6C5A2}" dt="2023-03-13T14:01:58.063" v="324" actId="1076"/>
          <ac:spMkLst>
            <pc:docMk/>
            <pc:sldMk cId="806198143" sldId="260"/>
            <ac:spMk id="7" creationId="{32F218E4-ABA5-80A5-CB5B-5F047A29DFCD}"/>
          </ac:spMkLst>
        </pc:spChg>
        <pc:spChg chg="add mod">
          <ac:chgData name="Kelly Cruz de Oliveira" userId="S::kelly.oliveira@economia.gov.br::a4ce9a58-93ff-486f-b2fc-122b79b30e1a" providerId="AD" clId="Web-{EB0D9988-DC81-46D9-9026-FA2246F6C5A2}" dt="2023-03-13T14:02:13.657" v="326" actId="1076"/>
          <ac:spMkLst>
            <pc:docMk/>
            <pc:sldMk cId="806198143" sldId="260"/>
            <ac:spMk id="9" creationId="{A94461B2-26A9-2824-5F6F-68565B806280}"/>
          </ac:spMkLst>
        </pc:spChg>
        <pc:spChg chg="add mod">
          <ac:chgData name="Kelly Cruz de Oliveira" userId="S::kelly.oliveira@economia.gov.br::a4ce9a58-93ff-486f-b2fc-122b79b30e1a" providerId="AD" clId="Web-{EB0D9988-DC81-46D9-9026-FA2246F6C5A2}" dt="2023-03-13T14:02:29.033" v="329" actId="14100"/>
          <ac:spMkLst>
            <pc:docMk/>
            <pc:sldMk cId="806198143" sldId="260"/>
            <ac:spMk id="10" creationId="{6882AC58-1F1B-DDA0-A1AF-3550E2C56463}"/>
          </ac:spMkLst>
        </pc:spChg>
        <pc:spChg chg="add mod">
          <ac:chgData name="Kelly Cruz de Oliveira" userId="S::kelly.oliveira@economia.gov.br::a4ce9a58-93ff-486f-b2fc-122b79b30e1a" providerId="AD" clId="Web-{EB0D9988-DC81-46D9-9026-FA2246F6C5A2}" dt="2023-03-13T14:02:43.080" v="331" actId="1076"/>
          <ac:spMkLst>
            <pc:docMk/>
            <pc:sldMk cId="806198143" sldId="260"/>
            <ac:spMk id="11" creationId="{350314CF-2227-99D3-337C-DB6BFB6E3138}"/>
          </ac:spMkLst>
        </pc:spChg>
        <pc:spChg chg="add mod">
          <ac:chgData name="Kelly Cruz de Oliveira" userId="S::kelly.oliveira@economia.gov.br::a4ce9a58-93ff-486f-b2fc-122b79b30e1a" providerId="AD" clId="Web-{EB0D9988-DC81-46D9-9026-FA2246F6C5A2}" dt="2023-03-13T14:08:16.329" v="401" actId="20577"/>
          <ac:spMkLst>
            <pc:docMk/>
            <pc:sldMk cId="806198143" sldId="260"/>
            <ac:spMk id="12" creationId="{7A87EE20-1764-B702-248F-F5FC3E70C7A4}"/>
          </ac:spMkLst>
        </pc:spChg>
        <pc:spChg chg="add mod">
          <ac:chgData name="Kelly Cruz de Oliveira" userId="S::kelly.oliveira@economia.gov.br::a4ce9a58-93ff-486f-b2fc-122b79b30e1a" providerId="AD" clId="Web-{EB0D9988-DC81-46D9-9026-FA2246F6C5A2}" dt="2023-03-13T20:21:35.708" v="2393" actId="20577"/>
          <ac:spMkLst>
            <pc:docMk/>
            <pc:sldMk cId="806198143" sldId="260"/>
            <ac:spMk id="14" creationId="{EEBAAED6-CD3A-566C-527D-2ED1D2A3FDF0}"/>
          </ac:spMkLst>
        </pc:spChg>
        <pc:spChg chg="add mod">
          <ac:chgData name="Kelly Cruz de Oliveira" userId="S::kelly.oliveira@economia.gov.br::a4ce9a58-93ff-486f-b2fc-122b79b30e1a" providerId="AD" clId="Web-{EB0D9988-DC81-46D9-9026-FA2246F6C5A2}" dt="2023-03-13T20:21:50.021" v="2395" actId="1076"/>
          <ac:spMkLst>
            <pc:docMk/>
            <pc:sldMk cId="806198143" sldId="260"/>
            <ac:spMk id="15" creationId="{1C3C284F-4FCC-49C3-08DC-E23E57ABE405}"/>
          </ac:spMkLst>
        </pc:spChg>
        <pc:spChg chg="add mod">
          <ac:chgData name="Kelly Cruz de Oliveira" userId="S::kelly.oliveira@economia.gov.br::a4ce9a58-93ff-486f-b2fc-122b79b30e1a" providerId="AD" clId="Web-{EB0D9988-DC81-46D9-9026-FA2246F6C5A2}" dt="2023-03-13T14:08:30.158" v="403" actId="1076"/>
          <ac:spMkLst>
            <pc:docMk/>
            <pc:sldMk cId="806198143" sldId="260"/>
            <ac:spMk id="16" creationId="{431E3D0E-CC6E-55F8-4595-B897638D5327}"/>
          </ac:spMkLst>
        </pc:spChg>
        <pc:picChg chg="add mod">
          <ac:chgData name="Kelly Cruz de Oliveira" userId="S::kelly.oliveira@economia.gov.br::a4ce9a58-93ff-486f-b2fc-122b79b30e1a" providerId="AD" clId="Web-{EB0D9988-DC81-46D9-9026-FA2246F6C5A2}" dt="2023-03-13T14:01:46.531" v="322" actId="1076"/>
          <ac:picMkLst>
            <pc:docMk/>
            <pc:sldMk cId="806198143" sldId="260"/>
            <ac:picMk id="5" creationId="{02EAF7D3-201F-3431-9C1D-036DCE6599EB}"/>
          </ac:picMkLst>
        </pc:picChg>
        <pc:picChg chg="add mod">
          <ac:chgData name="Kelly Cruz de Oliveira" userId="S::kelly.oliveira@economia.gov.br::a4ce9a58-93ff-486f-b2fc-122b79b30e1a" providerId="AD" clId="Web-{EB0D9988-DC81-46D9-9026-FA2246F6C5A2}" dt="2023-03-13T14:01:43.468" v="321" actId="1076"/>
          <ac:picMkLst>
            <pc:docMk/>
            <pc:sldMk cId="806198143" sldId="260"/>
            <ac:picMk id="8" creationId="{80610CC1-5A0C-A84B-AB5D-E95000270F97}"/>
          </ac:picMkLst>
        </pc:picChg>
        <pc:picChg chg="add mod">
          <ac:chgData name="Kelly Cruz de Oliveira" userId="S::kelly.oliveira@economia.gov.br::a4ce9a58-93ff-486f-b2fc-122b79b30e1a" providerId="AD" clId="Web-{EB0D9988-DC81-46D9-9026-FA2246F6C5A2}" dt="2023-03-13T14:08:19.485" v="402" actId="1076"/>
          <ac:picMkLst>
            <pc:docMk/>
            <pc:sldMk cId="806198143" sldId="260"/>
            <ac:picMk id="13" creationId="{6D1EB7EF-4BF5-25EE-BFD7-E46F8BA4A7B8}"/>
          </ac:picMkLst>
        </pc:picChg>
        <pc:picChg chg="add mod">
          <ac:chgData name="Kelly Cruz de Oliveira" userId="S::kelly.oliveira@economia.gov.br::a4ce9a58-93ff-486f-b2fc-122b79b30e1a" providerId="AD" clId="Web-{EB0D9988-DC81-46D9-9026-FA2246F6C5A2}" dt="2023-03-13T14:09:06.175" v="405" actId="1076"/>
          <ac:picMkLst>
            <pc:docMk/>
            <pc:sldMk cId="806198143" sldId="260"/>
            <ac:picMk id="17" creationId="{ED4FD181-1870-4182-828A-29FE1E45B967}"/>
          </ac:picMkLst>
        </pc:picChg>
        <pc:picChg chg="add mod">
          <ac:chgData name="Kelly Cruz de Oliveira" userId="S::kelly.oliveira@economia.gov.br::a4ce9a58-93ff-486f-b2fc-122b79b30e1a" providerId="AD" clId="Web-{EB0D9988-DC81-46D9-9026-FA2246F6C5A2}" dt="2023-03-13T14:09:11.519" v="406" actId="1076"/>
          <ac:picMkLst>
            <pc:docMk/>
            <pc:sldMk cId="806198143" sldId="260"/>
            <ac:picMk id="18" creationId="{7FE19AB9-C64B-51BA-9D31-FCE1B60A2C2D}"/>
          </ac:picMkLst>
        </pc:picChg>
        <pc:picChg chg="add mod">
          <ac:chgData name="Kelly Cruz de Oliveira" userId="S::kelly.oliveira@economia.gov.br::a4ce9a58-93ff-486f-b2fc-122b79b30e1a" providerId="AD" clId="Web-{EB0D9988-DC81-46D9-9026-FA2246F6C5A2}" dt="2023-03-13T19:48:47.696" v="2130" actId="1076"/>
          <ac:picMkLst>
            <pc:docMk/>
            <pc:sldMk cId="806198143" sldId="260"/>
            <ac:picMk id="19" creationId="{CE1F80F2-7812-9850-E185-5678375909AD}"/>
          </ac:picMkLst>
        </pc:picChg>
        <pc:extLst>
          <p:ext xmlns:p="http://schemas.openxmlformats.org/presentationml/2006/main" uri="{D6D511B9-2390-475A-947B-AFAB55BFBCF1}">
            <pc226:cmChg xmlns:pc226="http://schemas.microsoft.com/office/powerpoint/2022/06/main/command" chg="del">
              <pc226:chgData name="Kelly Cruz de Oliveira" userId="S::kelly.oliveira@economia.gov.br::a4ce9a58-93ff-486f-b2fc-122b79b30e1a" providerId="AD" clId="Web-{EB0D9988-DC81-46D9-9026-FA2246F6C5A2}" dt="2023-03-13T13:24:57.061" v="41"/>
              <pc2:cmMkLst xmlns:pc2="http://schemas.microsoft.com/office/powerpoint/2019/9/main/command">
                <pc:docMk/>
                <pc:sldMk cId="806198143" sldId="260"/>
                <pc2:cmMk id="{53BA6F29-2810-4FAA-93EC-648519C82122}"/>
              </pc2:cmMkLst>
            </pc226:cmChg>
          </p:ext>
        </pc:extLst>
      </pc:sldChg>
      <pc:sldChg chg="ord">
        <pc:chgData name="Kelly Cruz de Oliveira" userId="S::kelly.oliveira@economia.gov.br::a4ce9a58-93ff-486f-b2fc-122b79b30e1a" providerId="AD" clId="Web-{EB0D9988-DC81-46D9-9026-FA2246F6C5A2}" dt="2023-03-13T18:24:39.577" v="1381"/>
        <pc:sldMkLst>
          <pc:docMk/>
          <pc:sldMk cId="2641914532" sldId="261"/>
        </pc:sldMkLst>
      </pc:sldChg>
      <pc:sldChg chg="ord">
        <pc:chgData name="Kelly Cruz de Oliveira" userId="S::kelly.oliveira@economia.gov.br::a4ce9a58-93ff-486f-b2fc-122b79b30e1a" providerId="AD" clId="Web-{EB0D9988-DC81-46D9-9026-FA2246F6C5A2}" dt="2023-03-13T18:24:40.874" v="1382"/>
        <pc:sldMkLst>
          <pc:docMk/>
          <pc:sldMk cId="1118482655" sldId="262"/>
        </pc:sldMkLst>
      </pc:sldChg>
      <pc:sldChg chg="addSp modSp add replId">
        <pc:chgData name="Kelly Cruz de Oliveira" userId="S::kelly.oliveira@economia.gov.br::a4ce9a58-93ff-486f-b2fc-122b79b30e1a" providerId="AD" clId="Web-{EB0D9988-DC81-46D9-9026-FA2246F6C5A2}" dt="2023-03-13T13:56:00.594" v="271" actId="20577"/>
        <pc:sldMkLst>
          <pc:docMk/>
          <pc:sldMk cId="1346743628" sldId="263"/>
        </pc:sldMkLst>
        <pc:spChg chg="add mod">
          <ac:chgData name="Kelly Cruz de Oliveira" userId="S::kelly.oliveira@economia.gov.br::a4ce9a58-93ff-486f-b2fc-122b79b30e1a" providerId="AD" clId="Web-{EB0D9988-DC81-46D9-9026-FA2246F6C5A2}" dt="2023-03-13T13:56:00.594" v="271" actId="20577"/>
          <ac:spMkLst>
            <pc:docMk/>
            <pc:sldMk cId="1346743628" sldId="263"/>
            <ac:spMk id="3" creationId="{D8A0DC75-946F-F1A4-D79A-2A21D6F0242F}"/>
          </ac:spMkLst>
        </pc:spChg>
        <pc:spChg chg="mod">
          <ac:chgData name="Kelly Cruz de Oliveira" userId="S::kelly.oliveira@economia.gov.br::a4ce9a58-93ff-486f-b2fc-122b79b30e1a" providerId="AD" clId="Web-{EB0D9988-DC81-46D9-9026-FA2246F6C5A2}" dt="2023-03-13T13:34:28.179" v="68" actId="20577"/>
          <ac:spMkLst>
            <pc:docMk/>
            <pc:sldMk cId="1346743628" sldId="263"/>
            <ac:spMk id="4" creationId="{CC852CA0-E3A2-0FD6-702D-89FEF283B8FD}"/>
          </ac:spMkLst>
        </pc:spChg>
        <pc:spChg chg="add mod">
          <ac:chgData name="Kelly Cruz de Oliveira" userId="S::kelly.oliveira@economia.gov.br::a4ce9a58-93ff-486f-b2fc-122b79b30e1a" providerId="AD" clId="Web-{EB0D9988-DC81-46D9-9026-FA2246F6C5A2}" dt="2023-03-13T13:38:21.361" v="115" actId="20577"/>
          <ac:spMkLst>
            <pc:docMk/>
            <pc:sldMk cId="1346743628" sldId="263"/>
            <ac:spMk id="5" creationId="{020862E6-0914-9360-B85F-FA6A2F7134D6}"/>
          </ac:spMkLst>
        </pc:spChg>
        <pc:spChg chg="add mod">
          <ac:chgData name="Kelly Cruz de Oliveira" userId="S::kelly.oliveira@economia.gov.br::a4ce9a58-93ff-486f-b2fc-122b79b30e1a" providerId="AD" clId="Web-{EB0D9988-DC81-46D9-9026-FA2246F6C5A2}" dt="2023-03-13T13:50:42.706" v="210" actId="1076"/>
          <ac:spMkLst>
            <pc:docMk/>
            <pc:sldMk cId="1346743628" sldId="263"/>
            <ac:spMk id="6" creationId="{020862E6-0914-9360-B85F-FA6A2F7134D6}"/>
          </ac:spMkLst>
        </pc:spChg>
        <pc:spChg chg="add mod">
          <ac:chgData name="Kelly Cruz de Oliveira" userId="S::kelly.oliveira@economia.gov.br::a4ce9a58-93ff-486f-b2fc-122b79b30e1a" providerId="AD" clId="Web-{EB0D9988-DC81-46D9-9026-FA2246F6C5A2}" dt="2023-03-13T13:50:36.534" v="209" actId="1076"/>
          <ac:spMkLst>
            <pc:docMk/>
            <pc:sldMk cId="1346743628" sldId="263"/>
            <ac:spMk id="7" creationId="{7EA2411F-298B-895D-7157-07675E234140}"/>
          </ac:spMkLst>
        </pc:spChg>
        <pc:spChg chg="add mod">
          <ac:chgData name="Kelly Cruz de Oliveira" userId="S::kelly.oliveira@economia.gov.br::a4ce9a58-93ff-486f-b2fc-122b79b30e1a" providerId="AD" clId="Web-{EB0D9988-DC81-46D9-9026-FA2246F6C5A2}" dt="2023-03-13T13:52:00.553" v="222" actId="20577"/>
          <ac:spMkLst>
            <pc:docMk/>
            <pc:sldMk cId="1346743628" sldId="263"/>
            <ac:spMk id="8" creationId="{F625378D-DC7C-9026-404E-FFBA005E5A73}"/>
          </ac:spMkLst>
        </pc:spChg>
        <pc:spChg chg="add mod">
          <ac:chgData name="Kelly Cruz de Oliveira" userId="S::kelly.oliveira@economia.gov.br::a4ce9a58-93ff-486f-b2fc-122b79b30e1a" providerId="AD" clId="Web-{EB0D9988-DC81-46D9-9026-FA2246F6C5A2}" dt="2023-03-13T13:54:16.731" v="249" actId="20577"/>
          <ac:spMkLst>
            <pc:docMk/>
            <pc:sldMk cId="1346743628" sldId="263"/>
            <ac:spMk id="9" creationId="{C33D8A54-FDEC-DC9B-46CC-D11BFCA7FD3D}"/>
          </ac:spMkLst>
        </pc:spChg>
        <pc:spChg chg="add mod">
          <ac:chgData name="Kelly Cruz de Oliveira" userId="S::kelly.oliveira@economia.gov.br::a4ce9a58-93ff-486f-b2fc-122b79b30e1a" providerId="AD" clId="Web-{EB0D9988-DC81-46D9-9026-FA2246F6C5A2}" dt="2023-03-13T13:53:57.323" v="247" actId="1076"/>
          <ac:spMkLst>
            <pc:docMk/>
            <pc:sldMk cId="1346743628" sldId="263"/>
            <ac:spMk id="10" creationId="{ED1808A0-1483-B7F8-C535-61FA75CEFEDB}"/>
          </ac:spMkLst>
        </pc:spChg>
        <pc:cxnChg chg="add mod">
          <ac:chgData name="Kelly Cruz de Oliveira" userId="S::kelly.oliveira@economia.gov.br::a4ce9a58-93ff-486f-b2fc-122b79b30e1a" providerId="AD" clId="Web-{EB0D9988-DC81-46D9-9026-FA2246F6C5A2}" dt="2023-03-13T13:54:54.748" v="254" actId="14100"/>
          <ac:cxnSpMkLst>
            <pc:docMk/>
            <pc:sldMk cId="1346743628" sldId="263"/>
            <ac:cxnSpMk id="11" creationId="{69BF4B9E-1A47-2DEB-FDB5-00151DD7C6AF}"/>
          </ac:cxnSpMkLst>
        </pc:cxnChg>
        <pc:cxnChg chg="add mod">
          <ac:chgData name="Kelly Cruz de Oliveira" userId="S::kelly.oliveira@economia.gov.br::a4ce9a58-93ff-486f-b2fc-122b79b30e1a" providerId="AD" clId="Web-{EB0D9988-DC81-46D9-9026-FA2246F6C5A2}" dt="2023-03-13T13:55:17.780" v="261" actId="14100"/>
          <ac:cxnSpMkLst>
            <pc:docMk/>
            <pc:sldMk cId="1346743628" sldId="263"/>
            <ac:cxnSpMk id="12" creationId="{29644D6E-603B-BCF0-E7BC-A9F3DA1543AA}"/>
          </ac:cxnSpMkLst>
        </pc:cxnChg>
        <pc:cxnChg chg="add mod">
          <ac:chgData name="Kelly Cruz de Oliveira" userId="S::kelly.oliveira@economia.gov.br::a4ce9a58-93ff-486f-b2fc-122b79b30e1a" providerId="AD" clId="Web-{EB0D9988-DC81-46D9-9026-FA2246F6C5A2}" dt="2023-03-13T13:55:36.359" v="267" actId="14100"/>
          <ac:cxnSpMkLst>
            <pc:docMk/>
            <pc:sldMk cId="1346743628" sldId="263"/>
            <ac:cxnSpMk id="13" creationId="{BE6019E7-6C92-0404-F4FE-73A99BE5F1E2}"/>
          </ac:cxnSpMkLst>
        </pc:cxnChg>
      </pc:sldChg>
      <pc:sldChg chg="addSp delSp modSp add del replId">
        <pc:chgData name="Kelly Cruz de Oliveira" userId="S::kelly.oliveira@economia.gov.br::a4ce9a58-93ff-486f-b2fc-122b79b30e1a" providerId="AD" clId="Web-{EB0D9988-DC81-46D9-9026-FA2246F6C5A2}" dt="2023-03-13T18:18:47.754" v="1356"/>
        <pc:sldMkLst>
          <pc:docMk/>
          <pc:sldMk cId="284470307" sldId="264"/>
        </pc:sldMkLst>
        <pc:spChg chg="del mod">
          <ac:chgData name="Kelly Cruz de Oliveira" userId="S::kelly.oliveira@economia.gov.br::a4ce9a58-93ff-486f-b2fc-122b79b30e1a" providerId="AD" clId="Web-{EB0D9988-DC81-46D9-9026-FA2246F6C5A2}" dt="2023-03-13T14:10:01.818" v="411"/>
          <ac:spMkLst>
            <pc:docMk/>
            <pc:sldMk cId="284470307" sldId="264"/>
            <ac:spMk id="4" creationId="{CC852CA0-E3A2-0FD6-702D-89FEF283B8FD}"/>
          </ac:spMkLst>
        </pc:spChg>
        <pc:spChg chg="add mod">
          <ac:chgData name="Kelly Cruz de Oliveira" userId="S::kelly.oliveira@economia.gov.br::a4ce9a58-93ff-486f-b2fc-122b79b30e1a" providerId="AD" clId="Web-{EB0D9988-DC81-46D9-9026-FA2246F6C5A2}" dt="2023-03-13T14:24:11.104" v="516" actId="1076"/>
          <ac:spMkLst>
            <pc:docMk/>
            <pc:sldMk cId="284470307" sldId="264"/>
            <ac:spMk id="6" creationId="{D5276912-7E31-C897-6B9A-4D2F8A30A7C1}"/>
          </ac:spMkLst>
        </pc:spChg>
        <pc:spChg chg="add mod">
          <ac:chgData name="Kelly Cruz de Oliveira" userId="S::kelly.oliveira@economia.gov.br::a4ce9a58-93ff-486f-b2fc-122b79b30e1a" providerId="AD" clId="Web-{EB0D9988-DC81-46D9-9026-FA2246F6C5A2}" dt="2023-03-13T14:26:29.579" v="553" actId="1076"/>
          <ac:spMkLst>
            <pc:docMk/>
            <pc:sldMk cId="284470307" sldId="264"/>
            <ac:spMk id="7" creationId="{0AC30FA6-5E77-4E9A-E280-BEE1FE161042}"/>
          </ac:spMkLst>
        </pc:spChg>
        <pc:spChg chg="add mod">
          <ac:chgData name="Kelly Cruz de Oliveira" userId="S::kelly.oliveira@economia.gov.br::a4ce9a58-93ff-486f-b2fc-122b79b30e1a" providerId="AD" clId="Web-{EB0D9988-DC81-46D9-9026-FA2246F6C5A2}" dt="2023-03-13T14:12:50.716" v="447" actId="14100"/>
          <ac:spMkLst>
            <pc:docMk/>
            <pc:sldMk cId="284470307" sldId="264"/>
            <ac:spMk id="8" creationId="{0AC30FA6-5E77-4E9A-E280-BEE1FE161042}"/>
          </ac:spMkLst>
        </pc:spChg>
        <pc:spChg chg="add del">
          <ac:chgData name="Kelly Cruz de Oliveira" userId="S::kelly.oliveira@economia.gov.br::a4ce9a58-93ff-486f-b2fc-122b79b30e1a" providerId="AD" clId="Web-{EB0D9988-DC81-46D9-9026-FA2246F6C5A2}" dt="2023-03-13T14:13:46.452" v="449"/>
          <ac:spMkLst>
            <pc:docMk/>
            <pc:sldMk cId="284470307" sldId="264"/>
            <ac:spMk id="9" creationId="{0AC30FA6-5E77-4E9A-E280-BEE1FE161042}"/>
          </ac:spMkLst>
        </pc:spChg>
        <pc:spChg chg="add mod">
          <ac:chgData name="Kelly Cruz de Oliveira" userId="S::kelly.oliveira@economia.gov.br::a4ce9a58-93ff-486f-b2fc-122b79b30e1a" providerId="AD" clId="Web-{EB0D9988-DC81-46D9-9026-FA2246F6C5A2}" dt="2023-03-13T14:14:41.892" v="458" actId="20577"/>
          <ac:spMkLst>
            <pc:docMk/>
            <pc:sldMk cId="284470307" sldId="264"/>
            <ac:spMk id="10" creationId="{F5D99AFD-5148-91E7-515D-A97719472576}"/>
          </ac:spMkLst>
        </pc:spChg>
        <pc:spChg chg="add mod">
          <ac:chgData name="Kelly Cruz de Oliveira" userId="S::kelly.oliveira@economia.gov.br::a4ce9a58-93ff-486f-b2fc-122b79b30e1a" providerId="AD" clId="Web-{EB0D9988-DC81-46D9-9026-FA2246F6C5A2}" dt="2023-03-13T14:29:17.930" v="588" actId="14100"/>
          <ac:spMkLst>
            <pc:docMk/>
            <pc:sldMk cId="284470307" sldId="264"/>
            <ac:spMk id="13" creationId="{A6AF6A22-3EFD-9BDF-6174-EE28ABD64830}"/>
          </ac:spMkLst>
        </pc:spChg>
        <pc:spChg chg="add mod">
          <ac:chgData name="Kelly Cruz de Oliveira" userId="S::kelly.oliveira@economia.gov.br::a4ce9a58-93ff-486f-b2fc-122b79b30e1a" providerId="AD" clId="Web-{EB0D9988-DC81-46D9-9026-FA2246F6C5A2}" dt="2023-03-13T14:45:07.689" v="695" actId="20577"/>
          <ac:spMkLst>
            <pc:docMk/>
            <pc:sldMk cId="284470307" sldId="264"/>
            <ac:spMk id="16" creationId="{099E2AA7-B21B-840A-6479-DD2D2B5A58D2}"/>
          </ac:spMkLst>
        </pc:spChg>
        <pc:spChg chg="add del mod">
          <ac:chgData name="Kelly Cruz de Oliveira" userId="S::kelly.oliveira@economia.gov.br::a4ce9a58-93ff-486f-b2fc-122b79b30e1a" providerId="AD" clId="Web-{EB0D9988-DC81-46D9-9026-FA2246F6C5A2}" dt="2023-03-13T14:33:02.095" v="621"/>
          <ac:spMkLst>
            <pc:docMk/>
            <pc:sldMk cId="284470307" sldId="264"/>
            <ac:spMk id="24" creationId="{1CA9DC39-1B19-6555-8FD9-840D68DEB440}"/>
          </ac:spMkLst>
        </pc:spChg>
        <pc:spChg chg="add mod">
          <ac:chgData name="Kelly Cruz de Oliveira" userId="S::kelly.oliveira@economia.gov.br::a4ce9a58-93ff-486f-b2fc-122b79b30e1a" providerId="AD" clId="Web-{EB0D9988-DC81-46D9-9026-FA2246F6C5A2}" dt="2023-03-13T14:43:44.404" v="681" actId="1076"/>
          <ac:spMkLst>
            <pc:docMk/>
            <pc:sldMk cId="284470307" sldId="264"/>
            <ac:spMk id="25" creationId="{F36198B6-F743-9D9F-6B8C-21F23DC89349}"/>
          </ac:spMkLst>
        </pc:spChg>
        <pc:spChg chg="add del">
          <ac:chgData name="Kelly Cruz de Oliveira" userId="S::kelly.oliveira@economia.gov.br::a4ce9a58-93ff-486f-b2fc-122b79b30e1a" providerId="AD" clId="Web-{EB0D9988-DC81-46D9-9026-FA2246F6C5A2}" dt="2023-03-13T14:43:24.403" v="677"/>
          <ac:spMkLst>
            <pc:docMk/>
            <pc:sldMk cId="284470307" sldId="264"/>
            <ac:spMk id="26" creationId="{F825646F-8461-9CC1-CDF8-76F877AE0662}"/>
          </ac:spMkLst>
        </pc:spChg>
        <pc:spChg chg="add mod">
          <ac:chgData name="Kelly Cruz de Oliveira" userId="S::kelly.oliveira@economia.gov.br::a4ce9a58-93ff-486f-b2fc-122b79b30e1a" providerId="AD" clId="Web-{EB0D9988-DC81-46D9-9026-FA2246F6C5A2}" dt="2023-03-13T14:45:31.768" v="696" actId="1076"/>
          <ac:spMkLst>
            <pc:docMk/>
            <pc:sldMk cId="284470307" sldId="264"/>
            <ac:spMk id="27" creationId="{A909C555-8B62-47E3-47EE-EA22693ABD09}"/>
          </ac:spMkLst>
        </pc:spChg>
        <pc:picChg chg="add mod">
          <ac:chgData name="Kelly Cruz de Oliveira" userId="S::kelly.oliveira@economia.gov.br::a4ce9a58-93ff-486f-b2fc-122b79b30e1a" providerId="AD" clId="Web-{EB0D9988-DC81-46D9-9026-FA2246F6C5A2}" dt="2023-03-13T14:24:05.698" v="515" actId="14100"/>
          <ac:picMkLst>
            <pc:docMk/>
            <pc:sldMk cId="284470307" sldId="264"/>
            <ac:picMk id="3" creationId="{80AC5213-C9AB-2387-7B0F-230A7F16B2F7}"/>
          </ac:picMkLst>
        </pc:picChg>
        <pc:picChg chg="add mod">
          <ac:chgData name="Kelly Cruz de Oliveira" userId="S::kelly.oliveira@economia.gov.br::a4ce9a58-93ff-486f-b2fc-122b79b30e1a" providerId="AD" clId="Web-{EB0D9988-DC81-46D9-9026-FA2246F6C5A2}" dt="2023-03-13T14:12:09.058" v="439" actId="14100"/>
          <ac:picMkLst>
            <pc:docMk/>
            <pc:sldMk cId="284470307" sldId="264"/>
            <ac:picMk id="5" creationId="{00966DE8-880F-AD66-B016-82EF2AD36727}"/>
          </ac:picMkLst>
        </pc:picChg>
        <pc:picChg chg="add mod">
          <ac:chgData name="Kelly Cruz de Oliveira" userId="S::kelly.oliveira@economia.gov.br::a4ce9a58-93ff-486f-b2fc-122b79b30e1a" providerId="AD" clId="Web-{EB0D9988-DC81-46D9-9026-FA2246F6C5A2}" dt="2023-03-13T14:14:39.173" v="456" actId="1076"/>
          <ac:picMkLst>
            <pc:docMk/>
            <pc:sldMk cId="284470307" sldId="264"/>
            <ac:picMk id="12" creationId="{9B4B8E42-060C-2692-74FB-BD3451B6C58E}"/>
          </ac:picMkLst>
        </pc:picChg>
        <pc:picChg chg="add mod">
          <ac:chgData name="Kelly Cruz de Oliveira" userId="S::kelly.oliveira@economia.gov.br::a4ce9a58-93ff-486f-b2fc-122b79b30e1a" providerId="AD" clId="Web-{EB0D9988-DC81-46D9-9026-FA2246F6C5A2}" dt="2023-03-13T14:15:40.832" v="468" actId="1076"/>
          <ac:picMkLst>
            <pc:docMk/>
            <pc:sldMk cId="284470307" sldId="264"/>
            <ac:picMk id="14" creationId="{E1721730-7055-C0C0-75E6-FA30251F451C}"/>
          </ac:picMkLst>
        </pc:picChg>
        <pc:picChg chg="add mod">
          <ac:chgData name="Kelly Cruz de Oliveira" userId="S::kelly.oliveira@economia.gov.br::a4ce9a58-93ff-486f-b2fc-122b79b30e1a" providerId="AD" clId="Web-{EB0D9988-DC81-46D9-9026-FA2246F6C5A2}" dt="2023-03-13T14:29:30.821" v="592" actId="14100"/>
          <ac:picMkLst>
            <pc:docMk/>
            <pc:sldMk cId="284470307" sldId="264"/>
            <ac:picMk id="15" creationId="{812623DD-F1D8-3F85-FA6E-EB8F4D0B953E}"/>
          </ac:picMkLst>
        </pc:picChg>
        <pc:picChg chg="add mod">
          <ac:chgData name="Kelly Cruz de Oliveira" userId="S::kelly.oliveira@economia.gov.br::a4ce9a58-93ff-486f-b2fc-122b79b30e1a" providerId="AD" clId="Web-{EB0D9988-DC81-46D9-9026-FA2246F6C5A2}" dt="2023-03-13T14:28:25.474" v="574" actId="1076"/>
          <ac:picMkLst>
            <pc:docMk/>
            <pc:sldMk cId="284470307" sldId="264"/>
            <ac:picMk id="18" creationId="{A466A2FD-9402-C238-E749-060CF6914318}"/>
          </ac:picMkLst>
        </pc:picChg>
        <pc:picChg chg="add del">
          <ac:chgData name="Kelly Cruz de Oliveira" userId="S::kelly.oliveira@economia.gov.br::a4ce9a58-93ff-486f-b2fc-122b79b30e1a" providerId="AD" clId="Web-{EB0D9988-DC81-46D9-9026-FA2246F6C5A2}" dt="2023-03-13T14:30:36.761" v="594"/>
          <ac:picMkLst>
            <pc:docMk/>
            <pc:sldMk cId="284470307" sldId="264"/>
            <ac:picMk id="19" creationId="{F2D7F1C7-5B5E-7BE5-3CC6-9073962C5383}"/>
          </ac:picMkLst>
        </pc:picChg>
        <pc:picChg chg="add del mod">
          <ac:chgData name="Kelly Cruz de Oliveira" userId="S::kelly.oliveira@economia.gov.br::a4ce9a58-93ff-486f-b2fc-122b79b30e1a" providerId="AD" clId="Web-{EB0D9988-DC81-46D9-9026-FA2246F6C5A2}" dt="2023-03-13T14:30:49.309" v="597"/>
          <ac:picMkLst>
            <pc:docMk/>
            <pc:sldMk cId="284470307" sldId="264"/>
            <ac:picMk id="20" creationId="{F79CEFDF-B321-13AA-61C6-B7D21F45035C}"/>
          </ac:picMkLst>
        </pc:picChg>
        <pc:picChg chg="add del">
          <ac:chgData name="Kelly Cruz de Oliveira" userId="S::kelly.oliveira@economia.gov.br::a4ce9a58-93ff-486f-b2fc-122b79b30e1a" providerId="AD" clId="Web-{EB0D9988-DC81-46D9-9026-FA2246F6C5A2}" dt="2023-03-13T14:31:02.872" v="599"/>
          <ac:picMkLst>
            <pc:docMk/>
            <pc:sldMk cId="284470307" sldId="264"/>
            <ac:picMk id="21" creationId="{60428E2A-143A-F348-5A30-FFC282DC5866}"/>
          </ac:picMkLst>
        </pc:picChg>
        <pc:picChg chg="add del">
          <ac:chgData name="Kelly Cruz de Oliveira" userId="S::kelly.oliveira@economia.gov.br::a4ce9a58-93ff-486f-b2fc-122b79b30e1a" providerId="AD" clId="Web-{EB0D9988-DC81-46D9-9026-FA2246F6C5A2}" dt="2023-03-13T14:31:19.638" v="601"/>
          <ac:picMkLst>
            <pc:docMk/>
            <pc:sldMk cId="284470307" sldId="264"/>
            <ac:picMk id="22" creationId="{9AED420E-A76A-9D71-8975-DE7E460BCB1E}"/>
          </ac:picMkLst>
        </pc:picChg>
        <pc:cxnChg chg="add del mod">
          <ac:chgData name="Kelly Cruz de Oliveira" userId="S::kelly.oliveira@economia.gov.br::a4ce9a58-93ff-486f-b2fc-122b79b30e1a" providerId="AD" clId="Web-{EB0D9988-DC81-46D9-9026-FA2246F6C5A2}" dt="2023-03-13T14:42:38.245" v="666"/>
          <ac:cxnSpMkLst>
            <pc:docMk/>
            <pc:sldMk cId="284470307" sldId="264"/>
            <ac:cxnSpMk id="17" creationId="{DED32529-D55B-91FD-F3BB-D6D23912431C}"/>
          </ac:cxnSpMkLst>
        </pc:cxnChg>
        <pc:cxnChg chg="add mod">
          <ac:chgData name="Kelly Cruz de Oliveira" userId="S::kelly.oliveira@economia.gov.br::a4ce9a58-93ff-486f-b2fc-122b79b30e1a" providerId="AD" clId="Web-{EB0D9988-DC81-46D9-9026-FA2246F6C5A2}" dt="2023-03-13T14:44:40" v="691"/>
          <ac:cxnSpMkLst>
            <pc:docMk/>
            <pc:sldMk cId="284470307" sldId="264"/>
            <ac:cxnSpMk id="28" creationId="{07F3BA2C-3702-30CA-BE64-E94E8C4F7FEB}"/>
          </ac:cxnSpMkLst>
        </pc:cxnChg>
      </pc:sldChg>
      <pc:sldChg chg="addSp delSp modSp add mod ord replId setBg modClrScheme delDesignElem chgLayout modNotes">
        <pc:chgData name="Kelly Cruz de Oliveira" userId="S::kelly.oliveira@economia.gov.br::a4ce9a58-93ff-486f-b2fc-122b79b30e1a" providerId="AD" clId="Web-{EB0D9988-DC81-46D9-9026-FA2246F6C5A2}" dt="2023-03-13T19:12:52.225" v="1952"/>
        <pc:sldMkLst>
          <pc:docMk/>
          <pc:sldMk cId="78640768" sldId="265"/>
        </pc:sldMkLst>
        <pc:spChg chg="mod ord">
          <ac:chgData name="Kelly Cruz de Oliveira" userId="S::kelly.oliveira@economia.gov.br::a4ce9a58-93ff-486f-b2fc-122b79b30e1a" providerId="AD" clId="Web-{EB0D9988-DC81-46D9-9026-FA2246F6C5A2}" dt="2023-03-13T19:04:56.149" v="1854" actId="20577"/>
          <ac:spMkLst>
            <pc:docMk/>
            <pc:sldMk cId="78640768" sldId="265"/>
            <ac:spMk id="4" creationId="{CC852CA0-E3A2-0FD6-702D-89FEF283B8FD}"/>
          </ac:spMkLst>
        </pc:spChg>
        <pc:spChg chg="add del mod">
          <ac:chgData name="Kelly Cruz de Oliveira" userId="S::kelly.oliveira@economia.gov.br::a4ce9a58-93ff-486f-b2fc-122b79b30e1a" providerId="AD" clId="Web-{EB0D9988-DC81-46D9-9026-FA2246F6C5A2}" dt="2023-03-13T18:46:40.054" v="1637"/>
          <ac:spMkLst>
            <pc:docMk/>
            <pc:sldMk cId="78640768" sldId="265"/>
            <ac:spMk id="5" creationId="{D346B9CA-053B-069D-8066-F90DE727E8ED}"/>
          </ac:spMkLst>
        </pc:spChg>
        <pc:spChg chg="add del mod ord">
          <ac:chgData name="Kelly Cruz de Oliveira" userId="S::kelly.oliveira@economia.gov.br::a4ce9a58-93ff-486f-b2fc-122b79b30e1a" providerId="AD" clId="Web-{EB0D9988-DC81-46D9-9026-FA2246F6C5A2}" dt="2023-03-13T18:51:39.047" v="1707"/>
          <ac:spMkLst>
            <pc:docMk/>
            <pc:sldMk cId="78640768" sldId="265"/>
            <ac:spMk id="6" creationId="{62B66C17-0E27-62D3-7862-D6E618C55903}"/>
          </ac:spMkLst>
        </pc:spChg>
        <pc:spChg chg="add del mod ord">
          <ac:chgData name="Kelly Cruz de Oliveira" userId="S::kelly.oliveira@economia.gov.br::a4ce9a58-93ff-486f-b2fc-122b79b30e1a" providerId="AD" clId="Web-{EB0D9988-DC81-46D9-9026-FA2246F6C5A2}" dt="2023-03-13T18:52:07.704" v="1718"/>
          <ac:spMkLst>
            <pc:docMk/>
            <pc:sldMk cId="78640768" sldId="265"/>
            <ac:spMk id="7" creationId="{CDD4016C-AE20-33B0-3420-D34295B4431D}"/>
          </ac:spMkLst>
        </pc:spChg>
        <pc:spChg chg="add mod ord">
          <ac:chgData name="Kelly Cruz de Oliveira" userId="S::kelly.oliveira@economia.gov.br::a4ce9a58-93ff-486f-b2fc-122b79b30e1a" providerId="AD" clId="Web-{EB0D9988-DC81-46D9-9026-FA2246F6C5A2}" dt="2023-03-13T18:58:08.808" v="1749" actId="20577"/>
          <ac:spMkLst>
            <pc:docMk/>
            <pc:sldMk cId="78640768" sldId="265"/>
            <ac:spMk id="9" creationId="{5ECD6C9A-5E1C-B59B-3A8E-49CB9AE091D7}"/>
          </ac:spMkLst>
        </pc:spChg>
        <pc:spChg chg="add mod ord">
          <ac:chgData name="Kelly Cruz de Oliveira" userId="S::kelly.oliveira@economia.gov.br::a4ce9a58-93ff-486f-b2fc-122b79b30e1a" providerId="AD" clId="Web-{EB0D9988-DC81-46D9-9026-FA2246F6C5A2}" dt="2023-03-13T18:53:36.363" v="1729"/>
          <ac:spMkLst>
            <pc:docMk/>
            <pc:sldMk cId="78640768" sldId="265"/>
            <ac:spMk id="11" creationId="{840B944A-1CD2-63E9-7C69-90ABFB1FD220}"/>
          </ac:spMkLst>
        </pc:spChg>
        <pc:spChg chg="add del">
          <ac:chgData name="Kelly Cruz de Oliveira" userId="S::kelly.oliveira@economia.gov.br::a4ce9a58-93ff-486f-b2fc-122b79b30e1a" providerId="AD" clId="Web-{EB0D9988-DC81-46D9-9026-FA2246F6C5A2}" dt="2023-03-13T18:53:36.363" v="1729"/>
          <ac:spMkLst>
            <pc:docMk/>
            <pc:sldMk cId="78640768" sldId="265"/>
            <ac:spMk id="12" creationId="{2B97F24A-32CE-4C1C-A50D-3016B394DCFB}"/>
          </ac:spMkLst>
        </pc:spChg>
        <pc:spChg chg="add del">
          <ac:chgData name="Kelly Cruz de Oliveira" userId="S::kelly.oliveira@economia.gov.br::a4ce9a58-93ff-486f-b2fc-122b79b30e1a" providerId="AD" clId="Web-{EB0D9988-DC81-46D9-9026-FA2246F6C5A2}" dt="2023-03-13T18:53:36.363" v="1729"/>
          <ac:spMkLst>
            <pc:docMk/>
            <pc:sldMk cId="78640768" sldId="265"/>
            <ac:spMk id="14" creationId="{CD8B4F24-440B-49E9-B85D-733523DC064B}"/>
          </ac:spMkLst>
        </pc:spChg>
        <pc:picChg chg="mod ord">
          <ac:chgData name="Kelly Cruz de Oliveira" userId="S::kelly.oliveira@economia.gov.br::a4ce9a58-93ff-486f-b2fc-122b79b30e1a" providerId="AD" clId="Web-{EB0D9988-DC81-46D9-9026-FA2246F6C5A2}" dt="2023-03-13T18:52:42.705" v="1723" actId="1076"/>
          <ac:picMkLst>
            <pc:docMk/>
            <pc:sldMk cId="78640768" sldId="265"/>
            <ac:picMk id="2" creationId="{5DCA87F9-F794-65CD-FFC7-6E3A64FD1156}"/>
          </ac:picMkLst>
        </pc:picChg>
        <pc:picChg chg="add del mod">
          <ac:chgData name="Kelly Cruz de Oliveira" userId="S::kelly.oliveira@economia.gov.br::a4ce9a58-93ff-486f-b2fc-122b79b30e1a" providerId="AD" clId="Web-{EB0D9988-DC81-46D9-9026-FA2246F6C5A2}" dt="2023-03-13T18:56:50.087" v="1742"/>
          <ac:picMkLst>
            <pc:docMk/>
            <pc:sldMk cId="78640768" sldId="265"/>
            <ac:picMk id="15" creationId="{6BCD4C94-3ED6-CE96-81D7-2CF3CEF7D45B}"/>
          </ac:picMkLst>
        </pc:picChg>
        <pc:picChg chg="add mod">
          <ac:chgData name="Kelly Cruz de Oliveira" userId="S::kelly.oliveira@economia.gov.br::a4ce9a58-93ff-486f-b2fc-122b79b30e1a" providerId="AD" clId="Web-{EB0D9988-DC81-46D9-9026-FA2246F6C5A2}" dt="2023-03-13T19:11:13.598" v="1938" actId="1076"/>
          <ac:picMkLst>
            <pc:docMk/>
            <pc:sldMk cId="78640768" sldId="265"/>
            <ac:picMk id="16" creationId="{795A0D62-7FF0-692E-555E-1CEC2A95A82A}"/>
          </ac:picMkLst>
        </pc:picChg>
      </pc:sldChg>
      <pc:sldChg chg="addSp delSp modSp add del mod replId setBg">
        <pc:chgData name="Kelly Cruz de Oliveira" userId="S::kelly.oliveira@economia.gov.br::a4ce9a58-93ff-486f-b2fc-122b79b30e1a" providerId="AD" clId="Web-{EB0D9988-DC81-46D9-9026-FA2246F6C5A2}" dt="2023-03-13T18:20:06.600" v="1361"/>
        <pc:sldMkLst>
          <pc:docMk/>
          <pc:sldMk cId="3820261086" sldId="266"/>
        </pc:sldMkLst>
        <pc:spChg chg="del">
          <ac:chgData name="Kelly Cruz de Oliveira" userId="S::kelly.oliveira@economia.gov.br::a4ce9a58-93ff-486f-b2fc-122b79b30e1a" providerId="AD" clId="Web-{EB0D9988-DC81-46D9-9026-FA2246F6C5A2}" dt="2023-03-13T14:45:49.628" v="701"/>
          <ac:spMkLst>
            <pc:docMk/>
            <pc:sldMk cId="3820261086" sldId="266"/>
            <ac:spMk id="6" creationId="{D5276912-7E31-C897-6B9A-4D2F8A30A7C1}"/>
          </ac:spMkLst>
        </pc:spChg>
        <pc:spChg chg="del">
          <ac:chgData name="Kelly Cruz de Oliveira" userId="S::kelly.oliveira@economia.gov.br::a4ce9a58-93ff-486f-b2fc-122b79b30e1a" providerId="AD" clId="Web-{EB0D9988-DC81-46D9-9026-FA2246F6C5A2}" dt="2023-03-13T14:45:46.362" v="700"/>
          <ac:spMkLst>
            <pc:docMk/>
            <pc:sldMk cId="3820261086" sldId="266"/>
            <ac:spMk id="7" creationId="{0AC30FA6-5E77-4E9A-E280-BEE1FE161042}"/>
          </ac:spMkLst>
        </pc:spChg>
        <pc:spChg chg="del">
          <ac:chgData name="Kelly Cruz de Oliveira" userId="S::kelly.oliveira@economia.gov.br::a4ce9a58-93ff-486f-b2fc-122b79b30e1a" providerId="AD" clId="Web-{EB0D9988-DC81-46D9-9026-FA2246F6C5A2}" dt="2023-03-13T14:45:45.097" v="699"/>
          <ac:spMkLst>
            <pc:docMk/>
            <pc:sldMk cId="3820261086" sldId="266"/>
            <ac:spMk id="8" creationId="{0AC30FA6-5E77-4E9A-E280-BEE1FE161042}"/>
          </ac:spMkLst>
        </pc:spChg>
        <pc:spChg chg="add del">
          <ac:chgData name="Kelly Cruz de Oliveira" userId="S::kelly.oliveira@economia.gov.br::a4ce9a58-93ff-486f-b2fc-122b79b30e1a" providerId="AD" clId="Web-{EB0D9988-DC81-46D9-9026-FA2246F6C5A2}" dt="2023-03-13T14:47:45.602" v="714"/>
          <ac:spMkLst>
            <pc:docMk/>
            <pc:sldMk cId="3820261086" sldId="266"/>
            <ac:spMk id="9" creationId="{5F9CFCE6-877F-4858-B8BD-2C52CA8AFBC4}"/>
          </ac:spMkLst>
        </pc:spChg>
        <pc:spChg chg="del">
          <ac:chgData name="Kelly Cruz de Oliveira" userId="S::kelly.oliveira@economia.gov.br::a4ce9a58-93ff-486f-b2fc-122b79b30e1a" providerId="AD" clId="Web-{EB0D9988-DC81-46D9-9026-FA2246F6C5A2}" dt="2023-03-13T14:45:58.191" v="706"/>
          <ac:spMkLst>
            <pc:docMk/>
            <pc:sldMk cId="3820261086" sldId="266"/>
            <ac:spMk id="10" creationId="{F5D99AFD-5148-91E7-515D-A97719472576}"/>
          </ac:spMkLst>
        </pc:spChg>
        <pc:spChg chg="add del">
          <ac:chgData name="Kelly Cruz de Oliveira" userId="S::kelly.oliveira@economia.gov.br::a4ce9a58-93ff-486f-b2fc-122b79b30e1a" providerId="AD" clId="Web-{EB0D9988-DC81-46D9-9026-FA2246F6C5A2}" dt="2023-03-13T14:47:45.602" v="714"/>
          <ac:spMkLst>
            <pc:docMk/>
            <pc:sldMk cId="3820261086" sldId="266"/>
            <ac:spMk id="11" creationId="{8213F8A0-12AE-4514-8372-0DD766EC28EE}"/>
          </ac:spMkLst>
        </pc:spChg>
        <pc:spChg chg="del">
          <ac:chgData name="Kelly Cruz de Oliveira" userId="S::kelly.oliveira@economia.gov.br::a4ce9a58-93ff-486f-b2fc-122b79b30e1a" providerId="AD" clId="Web-{EB0D9988-DC81-46D9-9026-FA2246F6C5A2}" dt="2023-03-13T14:45:56.550" v="705"/>
          <ac:spMkLst>
            <pc:docMk/>
            <pc:sldMk cId="3820261086" sldId="266"/>
            <ac:spMk id="13" creationId="{A6AF6A22-3EFD-9BDF-6174-EE28ABD64830}"/>
          </ac:spMkLst>
        </pc:spChg>
        <pc:spChg chg="add del">
          <ac:chgData name="Kelly Cruz de Oliveira" userId="S::kelly.oliveira@economia.gov.br::a4ce9a58-93ff-486f-b2fc-122b79b30e1a" providerId="AD" clId="Web-{EB0D9988-DC81-46D9-9026-FA2246F6C5A2}" dt="2023-03-13T14:47:45.602" v="714"/>
          <ac:spMkLst>
            <pc:docMk/>
            <pc:sldMk cId="3820261086" sldId="266"/>
            <ac:spMk id="16" creationId="{9EFF17D4-9A8C-4CE5-B096-D8CCD4400437}"/>
          </ac:spMkLst>
        </pc:spChg>
        <pc:spChg chg="add mod">
          <ac:chgData name="Kelly Cruz de Oliveira" userId="S::kelly.oliveira@economia.gov.br::a4ce9a58-93ff-486f-b2fc-122b79b30e1a" providerId="AD" clId="Web-{EB0D9988-DC81-46D9-9026-FA2246F6C5A2}" dt="2023-03-13T15:03:12.844" v="852" actId="1076"/>
          <ac:spMkLst>
            <pc:docMk/>
            <pc:sldMk cId="3820261086" sldId="266"/>
            <ac:spMk id="18" creationId="{70B7710B-07E4-04A8-60A4-F56713844AD6}"/>
          </ac:spMkLst>
        </pc:spChg>
        <pc:spChg chg="add mod">
          <ac:chgData name="Kelly Cruz de Oliveira" userId="S::kelly.oliveira@economia.gov.br::a4ce9a58-93ff-486f-b2fc-122b79b30e1a" providerId="AD" clId="Web-{EB0D9988-DC81-46D9-9026-FA2246F6C5A2}" dt="2023-03-13T15:03:05.547" v="851" actId="1076"/>
          <ac:spMkLst>
            <pc:docMk/>
            <pc:sldMk cId="3820261086" sldId="266"/>
            <ac:spMk id="19" creationId="{E86F22B3-E3A9-484B-0A83-56ED6CCEB41A}"/>
          </ac:spMkLst>
        </pc:spChg>
        <pc:spChg chg="add mod">
          <ac:chgData name="Kelly Cruz de Oliveira" userId="S::kelly.oliveira@economia.gov.br::a4ce9a58-93ff-486f-b2fc-122b79b30e1a" providerId="AD" clId="Web-{EB0D9988-DC81-46D9-9026-FA2246F6C5A2}" dt="2023-03-13T15:03:21.470" v="853" actId="1076"/>
          <ac:spMkLst>
            <pc:docMk/>
            <pc:sldMk cId="3820261086" sldId="266"/>
            <ac:spMk id="20" creationId="{179CB244-31E2-3812-BFC4-F76D73C8648D}"/>
          </ac:spMkLst>
        </pc:spChg>
        <pc:spChg chg="add del">
          <ac:chgData name="Kelly Cruz de Oliveira" userId="S::kelly.oliveira@economia.gov.br::a4ce9a58-93ff-486f-b2fc-122b79b30e1a" providerId="AD" clId="Web-{EB0D9988-DC81-46D9-9026-FA2246F6C5A2}" dt="2023-03-13T14:49:55.451" v="737"/>
          <ac:spMkLst>
            <pc:docMk/>
            <pc:sldMk cId="3820261086" sldId="266"/>
            <ac:spMk id="21" creationId="{A9F529C3-C941-49FD-8C67-82F134F64BDB}"/>
          </ac:spMkLst>
        </pc:spChg>
        <pc:spChg chg="add del">
          <ac:chgData name="Kelly Cruz de Oliveira" userId="S::kelly.oliveira@economia.gov.br::a4ce9a58-93ff-486f-b2fc-122b79b30e1a" providerId="AD" clId="Web-{EB0D9988-DC81-46D9-9026-FA2246F6C5A2}" dt="2023-03-13T14:49:55.451" v="737"/>
          <ac:spMkLst>
            <pc:docMk/>
            <pc:sldMk cId="3820261086" sldId="266"/>
            <ac:spMk id="23" creationId="{20586029-32A0-47E5-9AEC-AE3ABA6B94D0}"/>
          </ac:spMkLst>
        </pc:spChg>
        <pc:spChg chg="add del">
          <ac:chgData name="Kelly Cruz de Oliveira" userId="S::kelly.oliveira@economia.gov.br::a4ce9a58-93ff-486f-b2fc-122b79b30e1a" providerId="AD" clId="Web-{EB0D9988-DC81-46D9-9026-FA2246F6C5A2}" dt="2023-03-13T14:49:55.436" v="736"/>
          <ac:spMkLst>
            <pc:docMk/>
            <pc:sldMk cId="3820261086" sldId="266"/>
            <ac:spMk id="27" creationId="{664E23E2-7440-4E36-A67B-0F88C5F7E185}"/>
          </ac:spMkLst>
        </pc:spChg>
        <pc:spChg chg="add del">
          <ac:chgData name="Kelly Cruz de Oliveira" userId="S::kelly.oliveira@economia.gov.br::a4ce9a58-93ff-486f-b2fc-122b79b30e1a" providerId="AD" clId="Web-{EB0D9988-DC81-46D9-9026-FA2246F6C5A2}" dt="2023-03-13T14:49:55.436" v="736"/>
          <ac:spMkLst>
            <pc:docMk/>
            <pc:sldMk cId="3820261086" sldId="266"/>
            <ac:spMk id="28" creationId="{B06949AE-010D-4C18-8AED-7872085ADD57}"/>
          </ac:spMkLst>
        </pc:spChg>
        <pc:spChg chg="add del">
          <ac:chgData name="Kelly Cruz de Oliveira" userId="S::kelly.oliveira@economia.gov.br::a4ce9a58-93ff-486f-b2fc-122b79b30e1a" providerId="AD" clId="Web-{EB0D9988-DC81-46D9-9026-FA2246F6C5A2}" dt="2023-03-13T14:49:55.436" v="736"/>
          <ac:spMkLst>
            <pc:docMk/>
            <pc:sldMk cId="3820261086" sldId="266"/>
            <ac:spMk id="29" creationId="{FE54AADB-50C7-4293-94C0-27361A32B8CF}"/>
          </ac:spMkLst>
        </pc:spChg>
        <pc:spChg chg="add del">
          <ac:chgData name="Kelly Cruz de Oliveira" userId="S::kelly.oliveira@economia.gov.br::a4ce9a58-93ff-486f-b2fc-122b79b30e1a" providerId="AD" clId="Web-{EB0D9988-DC81-46D9-9026-FA2246F6C5A2}" dt="2023-03-13T14:49:22.825" v="734"/>
          <ac:spMkLst>
            <pc:docMk/>
            <pc:sldMk cId="3820261086" sldId="266"/>
            <ac:spMk id="30" creationId="{5F9CFCE6-877F-4858-B8BD-2C52CA8AFBC4}"/>
          </ac:spMkLst>
        </pc:spChg>
        <pc:spChg chg="add">
          <ac:chgData name="Kelly Cruz de Oliveira" userId="S::kelly.oliveira@economia.gov.br::a4ce9a58-93ff-486f-b2fc-122b79b30e1a" providerId="AD" clId="Web-{EB0D9988-DC81-46D9-9026-FA2246F6C5A2}" dt="2023-03-13T14:49:55.451" v="737"/>
          <ac:spMkLst>
            <pc:docMk/>
            <pc:sldMk cId="3820261086" sldId="266"/>
            <ac:spMk id="31" creationId="{5F9CFCE6-877F-4858-B8BD-2C52CA8AFBC4}"/>
          </ac:spMkLst>
        </pc:spChg>
        <pc:spChg chg="add del">
          <ac:chgData name="Kelly Cruz de Oliveira" userId="S::kelly.oliveira@economia.gov.br::a4ce9a58-93ff-486f-b2fc-122b79b30e1a" providerId="AD" clId="Web-{EB0D9988-DC81-46D9-9026-FA2246F6C5A2}" dt="2023-03-13T14:49:22.825" v="734"/>
          <ac:spMkLst>
            <pc:docMk/>
            <pc:sldMk cId="3820261086" sldId="266"/>
            <ac:spMk id="32" creationId="{8213F8A0-12AE-4514-8372-0DD766EC28EE}"/>
          </ac:spMkLst>
        </pc:spChg>
        <pc:spChg chg="add">
          <ac:chgData name="Kelly Cruz de Oliveira" userId="S::kelly.oliveira@economia.gov.br::a4ce9a58-93ff-486f-b2fc-122b79b30e1a" providerId="AD" clId="Web-{EB0D9988-DC81-46D9-9026-FA2246F6C5A2}" dt="2023-03-13T14:49:55.451" v="737"/>
          <ac:spMkLst>
            <pc:docMk/>
            <pc:sldMk cId="3820261086" sldId="266"/>
            <ac:spMk id="33" creationId="{8213F8A0-12AE-4514-8372-0DD766EC28EE}"/>
          </ac:spMkLst>
        </pc:spChg>
        <pc:spChg chg="add del">
          <ac:chgData name="Kelly Cruz de Oliveira" userId="S::kelly.oliveira@economia.gov.br::a4ce9a58-93ff-486f-b2fc-122b79b30e1a" providerId="AD" clId="Web-{EB0D9988-DC81-46D9-9026-FA2246F6C5A2}" dt="2023-03-13T14:49:22.825" v="734"/>
          <ac:spMkLst>
            <pc:docMk/>
            <pc:sldMk cId="3820261086" sldId="266"/>
            <ac:spMk id="34" creationId="{9EFF17D4-9A8C-4CE5-B096-D8CCD4400437}"/>
          </ac:spMkLst>
        </pc:spChg>
        <pc:spChg chg="add">
          <ac:chgData name="Kelly Cruz de Oliveira" userId="S::kelly.oliveira@economia.gov.br::a4ce9a58-93ff-486f-b2fc-122b79b30e1a" providerId="AD" clId="Web-{EB0D9988-DC81-46D9-9026-FA2246F6C5A2}" dt="2023-03-13T14:49:55.451" v="737"/>
          <ac:spMkLst>
            <pc:docMk/>
            <pc:sldMk cId="3820261086" sldId="266"/>
            <ac:spMk id="35" creationId="{9EFF17D4-9A8C-4CE5-B096-D8CCD4400437}"/>
          </ac:spMkLst>
        </pc:spChg>
        <pc:picChg chg="del mod ord">
          <ac:chgData name="Kelly Cruz de Oliveira" userId="S::kelly.oliveira@economia.gov.br::a4ce9a58-93ff-486f-b2fc-122b79b30e1a" providerId="AD" clId="Web-{EB0D9988-DC81-46D9-9026-FA2246F6C5A2}" dt="2023-03-13T15:02:29.577" v="843"/>
          <ac:picMkLst>
            <pc:docMk/>
            <pc:sldMk cId="3820261086" sldId="266"/>
            <ac:picMk id="2" creationId="{5DCA87F9-F794-65CD-FFC7-6E3A64FD1156}"/>
          </ac:picMkLst>
        </pc:picChg>
        <pc:picChg chg="del">
          <ac:chgData name="Kelly Cruz de Oliveira" userId="S::kelly.oliveira@economia.gov.br::a4ce9a58-93ff-486f-b2fc-122b79b30e1a" providerId="AD" clId="Web-{EB0D9988-DC81-46D9-9026-FA2246F6C5A2}" dt="2023-03-13T14:45:41.940" v="697"/>
          <ac:picMkLst>
            <pc:docMk/>
            <pc:sldMk cId="3820261086" sldId="266"/>
            <ac:picMk id="3" creationId="{80AC5213-C9AB-2387-7B0F-230A7F16B2F7}"/>
          </ac:picMkLst>
        </pc:picChg>
        <pc:picChg chg="add del mod ord">
          <ac:chgData name="Kelly Cruz de Oliveira" userId="S::kelly.oliveira@economia.gov.br::a4ce9a58-93ff-486f-b2fc-122b79b30e1a" providerId="AD" clId="Web-{EB0D9988-DC81-46D9-9026-FA2246F6C5A2}" dt="2023-03-13T14:50:14.780" v="742"/>
          <ac:picMkLst>
            <pc:docMk/>
            <pc:sldMk cId="3820261086" sldId="266"/>
            <ac:picMk id="4" creationId="{E82CD992-8890-CB28-60A3-E39676CD892A}"/>
          </ac:picMkLst>
        </pc:picChg>
        <pc:picChg chg="del">
          <ac:chgData name="Kelly Cruz de Oliveira" userId="S::kelly.oliveira@economia.gov.br::a4ce9a58-93ff-486f-b2fc-122b79b30e1a" providerId="AD" clId="Web-{EB0D9988-DC81-46D9-9026-FA2246F6C5A2}" dt="2023-03-13T14:45:42.987" v="698"/>
          <ac:picMkLst>
            <pc:docMk/>
            <pc:sldMk cId="3820261086" sldId="266"/>
            <ac:picMk id="5" creationId="{00966DE8-880F-AD66-B016-82EF2AD36727}"/>
          </ac:picMkLst>
        </pc:picChg>
        <pc:picChg chg="del">
          <ac:chgData name="Kelly Cruz de Oliveira" userId="S::kelly.oliveira@economia.gov.br::a4ce9a58-93ff-486f-b2fc-122b79b30e1a" providerId="AD" clId="Web-{EB0D9988-DC81-46D9-9026-FA2246F6C5A2}" dt="2023-03-13T14:45:54.847" v="704"/>
          <ac:picMkLst>
            <pc:docMk/>
            <pc:sldMk cId="3820261086" sldId="266"/>
            <ac:picMk id="12" creationId="{9B4B8E42-060C-2692-74FB-BD3451B6C58E}"/>
          </ac:picMkLst>
        </pc:picChg>
        <pc:picChg chg="del">
          <ac:chgData name="Kelly Cruz de Oliveira" userId="S::kelly.oliveira@economia.gov.br::a4ce9a58-93ff-486f-b2fc-122b79b30e1a" providerId="AD" clId="Web-{EB0D9988-DC81-46D9-9026-FA2246F6C5A2}" dt="2023-03-13T14:45:53.847" v="703"/>
          <ac:picMkLst>
            <pc:docMk/>
            <pc:sldMk cId="3820261086" sldId="266"/>
            <ac:picMk id="14" creationId="{E1721730-7055-C0C0-75E6-FA30251F451C}"/>
          </ac:picMkLst>
        </pc:picChg>
        <pc:picChg chg="del">
          <ac:chgData name="Kelly Cruz de Oliveira" userId="S::kelly.oliveira@economia.gov.br::a4ce9a58-93ff-486f-b2fc-122b79b30e1a" providerId="AD" clId="Web-{EB0D9988-DC81-46D9-9026-FA2246F6C5A2}" dt="2023-03-13T14:45:52.441" v="702"/>
          <ac:picMkLst>
            <pc:docMk/>
            <pc:sldMk cId="3820261086" sldId="266"/>
            <ac:picMk id="15" creationId="{812623DD-F1D8-3F85-FA6E-EB8F4D0B953E}"/>
          </ac:picMkLst>
        </pc:picChg>
        <pc:picChg chg="add mod">
          <ac:chgData name="Kelly Cruz de Oliveira" userId="S::kelly.oliveira@economia.gov.br::a4ce9a58-93ff-486f-b2fc-122b79b30e1a" providerId="AD" clId="Web-{EB0D9988-DC81-46D9-9026-FA2246F6C5A2}" dt="2023-03-13T15:03:01.625" v="850" actId="14100"/>
          <ac:picMkLst>
            <pc:docMk/>
            <pc:sldMk cId="3820261086" sldId="266"/>
            <ac:picMk id="17" creationId="{87A4CB5F-6E17-0A3B-79B7-F40E992DBE59}"/>
          </ac:picMkLst>
        </pc:picChg>
        <pc:picChg chg="add mod">
          <ac:chgData name="Kelly Cruz de Oliveira" userId="S::kelly.oliveira@economia.gov.br::a4ce9a58-93ff-486f-b2fc-122b79b30e1a" providerId="AD" clId="Web-{EB0D9988-DC81-46D9-9026-FA2246F6C5A2}" dt="2023-03-13T15:04:36.270" v="869" actId="14100"/>
          <ac:picMkLst>
            <pc:docMk/>
            <pc:sldMk cId="3820261086" sldId="266"/>
            <ac:picMk id="22" creationId="{6AB916B3-3112-0C74-1CC9-D0A58C2DA295}"/>
          </ac:picMkLst>
        </pc:picChg>
        <pc:picChg chg="add mod">
          <ac:chgData name="Kelly Cruz de Oliveira" userId="S::kelly.oliveira@economia.gov.br::a4ce9a58-93ff-486f-b2fc-122b79b30e1a" providerId="AD" clId="Web-{EB0D9988-DC81-46D9-9026-FA2246F6C5A2}" dt="2023-03-13T15:03:33.236" v="855" actId="1076"/>
          <ac:picMkLst>
            <pc:docMk/>
            <pc:sldMk cId="3820261086" sldId="266"/>
            <ac:picMk id="24" creationId="{F5ED8224-ED00-5B15-BB42-1509FB06D702}"/>
          </ac:picMkLst>
        </pc:picChg>
        <pc:picChg chg="add mod">
          <ac:chgData name="Kelly Cruz de Oliveira" userId="S::kelly.oliveira@economia.gov.br::a4ce9a58-93ff-486f-b2fc-122b79b30e1a" providerId="AD" clId="Web-{EB0D9988-DC81-46D9-9026-FA2246F6C5A2}" dt="2023-03-13T15:03:39.252" v="856" actId="1076"/>
          <ac:picMkLst>
            <pc:docMk/>
            <pc:sldMk cId="3820261086" sldId="266"/>
            <ac:picMk id="26" creationId="{DAA32D93-2200-D651-0449-984683BE5DDF}"/>
          </ac:picMkLst>
        </pc:picChg>
        <pc:picChg chg="add mod">
          <ac:chgData name="Kelly Cruz de Oliveira" userId="S::kelly.oliveira@economia.gov.br::a4ce9a58-93ff-486f-b2fc-122b79b30e1a" providerId="AD" clId="Web-{EB0D9988-DC81-46D9-9026-FA2246F6C5A2}" dt="2023-03-13T15:03:28.095" v="854" actId="1076"/>
          <ac:picMkLst>
            <pc:docMk/>
            <pc:sldMk cId="3820261086" sldId="266"/>
            <ac:picMk id="37" creationId="{38FFB233-0ADB-896F-9884-9BD3573A0DD1}"/>
          </ac:picMkLst>
        </pc:picChg>
        <pc:cxnChg chg="add del">
          <ac:chgData name="Kelly Cruz de Oliveira" userId="S::kelly.oliveira@economia.gov.br::a4ce9a58-93ff-486f-b2fc-122b79b30e1a" providerId="AD" clId="Web-{EB0D9988-DC81-46D9-9026-FA2246F6C5A2}" dt="2023-03-13T14:49:55.451" v="737"/>
          <ac:cxnSpMkLst>
            <pc:docMk/>
            <pc:sldMk cId="3820261086" sldId="266"/>
            <ac:cxnSpMk id="25" creationId="{8C730EAB-A532-4295-A302-FB4B90DB9F5E}"/>
          </ac:cxnSpMkLst>
        </pc:cxnChg>
      </pc:sldChg>
      <pc:sldChg chg="addSp delSp modSp add del replId">
        <pc:chgData name="Kelly Cruz de Oliveira" userId="S::kelly.oliveira@economia.gov.br::a4ce9a58-93ff-486f-b2fc-122b79b30e1a" providerId="AD" clId="Web-{EB0D9988-DC81-46D9-9026-FA2246F6C5A2}" dt="2023-03-13T15:01:56.544" v="840"/>
        <pc:sldMkLst>
          <pc:docMk/>
          <pc:sldMk cId="1748306285" sldId="267"/>
        </pc:sldMkLst>
        <pc:spChg chg="del">
          <ac:chgData name="Kelly Cruz de Oliveira" userId="S::kelly.oliveira@economia.gov.br::a4ce9a58-93ff-486f-b2fc-122b79b30e1a" providerId="AD" clId="Web-{EB0D9988-DC81-46D9-9026-FA2246F6C5A2}" dt="2023-03-13T14:57:57.143" v="805"/>
          <ac:spMkLst>
            <pc:docMk/>
            <pc:sldMk cId="1748306285" sldId="267"/>
            <ac:spMk id="18" creationId="{70B7710B-07E4-04A8-60A4-F56713844AD6}"/>
          </ac:spMkLst>
        </pc:spChg>
        <pc:spChg chg="del">
          <ac:chgData name="Kelly Cruz de Oliveira" userId="S::kelly.oliveira@economia.gov.br::a4ce9a58-93ff-486f-b2fc-122b79b30e1a" providerId="AD" clId="Web-{EB0D9988-DC81-46D9-9026-FA2246F6C5A2}" dt="2023-03-13T14:57:58.128" v="806"/>
          <ac:spMkLst>
            <pc:docMk/>
            <pc:sldMk cId="1748306285" sldId="267"/>
            <ac:spMk id="19" creationId="{E86F22B3-E3A9-484B-0A83-56ED6CCEB41A}"/>
          </ac:spMkLst>
        </pc:spChg>
        <pc:spChg chg="del">
          <ac:chgData name="Kelly Cruz de Oliveira" userId="S::kelly.oliveira@economia.gov.br::a4ce9a58-93ff-486f-b2fc-122b79b30e1a" providerId="AD" clId="Web-{EB0D9988-DC81-46D9-9026-FA2246F6C5A2}" dt="2023-03-13T14:57:49.815" v="800"/>
          <ac:spMkLst>
            <pc:docMk/>
            <pc:sldMk cId="1748306285" sldId="267"/>
            <ac:spMk id="20" creationId="{179CB244-31E2-3812-BFC4-F76D73C8648D}"/>
          </ac:spMkLst>
        </pc:spChg>
        <pc:spChg chg="add del">
          <ac:chgData name="Kelly Cruz de Oliveira" userId="S::kelly.oliveira@economia.gov.br::a4ce9a58-93ff-486f-b2fc-122b79b30e1a" providerId="AD" clId="Web-{EB0D9988-DC81-46D9-9026-FA2246F6C5A2}" dt="2023-03-13T14:58:23.754" v="809"/>
          <ac:spMkLst>
            <pc:docMk/>
            <pc:sldMk cId="1748306285" sldId="267"/>
            <ac:spMk id="31" creationId="{5F9CFCE6-877F-4858-B8BD-2C52CA8AFBC4}"/>
          </ac:spMkLst>
        </pc:spChg>
        <pc:spChg chg="add del">
          <ac:chgData name="Kelly Cruz de Oliveira" userId="S::kelly.oliveira@economia.gov.br::a4ce9a58-93ff-486f-b2fc-122b79b30e1a" providerId="AD" clId="Web-{EB0D9988-DC81-46D9-9026-FA2246F6C5A2}" dt="2023-03-13T14:58:23.754" v="809"/>
          <ac:spMkLst>
            <pc:docMk/>
            <pc:sldMk cId="1748306285" sldId="267"/>
            <ac:spMk id="33" creationId="{8213F8A0-12AE-4514-8372-0DD766EC28EE}"/>
          </ac:spMkLst>
        </pc:spChg>
        <pc:spChg chg="add del">
          <ac:chgData name="Kelly Cruz de Oliveira" userId="S::kelly.oliveira@economia.gov.br::a4ce9a58-93ff-486f-b2fc-122b79b30e1a" providerId="AD" clId="Web-{EB0D9988-DC81-46D9-9026-FA2246F6C5A2}" dt="2023-03-13T14:58:23.754" v="809"/>
          <ac:spMkLst>
            <pc:docMk/>
            <pc:sldMk cId="1748306285" sldId="267"/>
            <ac:spMk id="35" creationId="{9EFF17D4-9A8C-4CE5-B096-D8CCD4400437}"/>
          </ac:spMkLst>
        </pc:spChg>
        <pc:spChg chg="add del">
          <ac:chgData name="Kelly Cruz de Oliveira" userId="S::kelly.oliveira@economia.gov.br::a4ce9a58-93ff-486f-b2fc-122b79b30e1a" providerId="AD" clId="Web-{EB0D9988-DC81-46D9-9026-FA2246F6C5A2}" dt="2023-03-13T14:58:23.738" v="808"/>
          <ac:spMkLst>
            <pc:docMk/>
            <pc:sldMk cId="1748306285" sldId="267"/>
            <ac:spMk id="40" creationId="{A9F529C3-C941-49FD-8C67-82F134F64BDB}"/>
          </ac:spMkLst>
        </pc:spChg>
        <pc:spChg chg="add del">
          <ac:chgData name="Kelly Cruz de Oliveira" userId="S::kelly.oliveira@economia.gov.br::a4ce9a58-93ff-486f-b2fc-122b79b30e1a" providerId="AD" clId="Web-{EB0D9988-DC81-46D9-9026-FA2246F6C5A2}" dt="2023-03-13T14:58:23.738" v="808"/>
          <ac:spMkLst>
            <pc:docMk/>
            <pc:sldMk cId="1748306285" sldId="267"/>
            <ac:spMk id="42" creationId="{20586029-32A0-47E5-9AEC-AE3ABA6B94D0}"/>
          </ac:spMkLst>
        </pc:spChg>
        <pc:spChg chg="add">
          <ac:chgData name="Kelly Cruz de Oliveira" userId="S::kelly.oliveira@economia.gov.br::a4ce9a58-93ff-486f-b2fc-122b79b30e1a" providerId="AD" clId="Web-{EB0D9988-DC81-46D9-9026-FA2246F6C5A2}" dt="2023-03-13T14:58:23.754" v="809"/>
          <ac:spMkLst>
            <pc:docMk/>
            <pc:sldMk cId="1748306285" sldId="267"/>
            <ac:spMk id="46" creationId="{5F9CFCE6-877F-4858-B8BD-2C52CA8AFBC4}"/>
          </ac:spMkLst>
        </pc:spChg>
        <pc:spChg chg="add">
          <ac:chgData name="Kelly Cruz de Oliveira" userId="S::kelly.oliveira@economia.gov.br::a4ce9a58-93ff-486f-b2fc-122b79b30e1a" providerId="AD" clId="Web-{EB0D9988-DC81-46D9-9026-FA2246F6C5A2}" dt="2023-03-13T14:58:23.754" v="809"/>
          <ac:spMkLst>
            <pc:docMk/>
            <pc:sldMk cId="1748306285" sldId="267"/>
            <ac:spMk id="47" creationId="{8213F8A0-12AE-4514-8372-0DD766EC28EE}"/>
          </ac:spMkLst>
        </pc:spChg>
        <pc:spChg chg="add">
          <ac:chgData name="Kelly Cruz de Oliveira" userId="S::kelly.oliveira@economia.gov.br::a4ce9a58-93ff-486f-b2fc-122b79b30e1a" providerId="AD" clId="Web-{EB0D9988-DC81-46D9-9026-FA2246F6C5A2}" dt="2023-03-13T14:58:23.754" v="809"/>
          <ac:spMkLst>
            <pc:docMk/>
            <pc:sldMk cId="1748306285" sldId="267"/>
            <ac:spMk id="48" creationId="{9EFF17D4-9A8C-4CE5-B096-D8CCD4400437}"/>
          </ac:spMkLst>
        </pc:spChg>
        <pc:picChg chg="mod ord">
          <ac:chgData name="Kelly Cruz de Oliveira" userId="S::kelly.oliveira@economia.gov.br::a4ce9a58-93ff-486f-b2fc-122b79b30e1a" providerId="AD" clId="Web-{EB0D9988-DC81-46D9-9026-FA2246F6C5A2}" dt="2023-03-13T14:58:23.754" v="809"/>
          <ac:picMkLst>
            <pc:docMk/>
            <pc:sldMk cId="1748306285" sldId="267"/>
            <ac:picMk id="2" creationId="{5DCA87F9-F794-65CD-FFC7-6E3A64FD1156}"/>
          </ac:picMkLst>
        </pc:picChg>
        <pc:picChg chg="del">
          <ac:chgData name="Kelly Cruz de Oliveira" userId="S::kelly.oliveira@economia.gov.br::a4ce9a58-93ff-486f-b2fc-122b79b30e1a" providerId="AD" clId="Web-{EB0D9988-DC81-46D9-9026-FA2246F6C5A2}" dt="2023-03-13T14:57:54.956" v="804"/>
          <ac:picMkLst>
            <pc:docMk/>
            <pc:sldMk cId="1748306285" sldId="267"/>
            <ac:picMk id="17" creationId="{87A4CB5F-6E17-0A3B-79B7-F40E992DBE59}"/>
          </ac:picMkLst>
        </pc:picChg>
        <pc:picChg chg="mod">
          <ac:chgData name="Kelly Cruz de Oliveira" userId="S::kelly.oliveira@economia.gov.br::a4ce9a58-93ff-486f-b2fc-122b79b30e1a" providerId="AD" clId="Web-{EB0D9988-DC81-46D9-9026-FA2246F6C5A2}" dt="2023-03-13T14:58:23.754" v="809"/>
          <ac:picMkLst>
            <pc:docMk/>
            <pc:sldMk cId="1748306285" sldId="267"/>
            <ac:picMk id="22" creationId="{6AB916B3-3112-0C74-1CC9-D0A58C2DA295}"/>
          </ac:picMkLst>
        </pc:picChg>
        <pc:picChg chg="del">
          <ac:chgData name="Kelly Cruz de Oliveira" userId="S::kelly.oliveira@economia.gov.br::a4ce9a58-93ff-486f-b2fc-122b79b30e1a" providerId="AD" clId="Web-{EB0D9988-DC81-46D9-9026-FA2246F6C5A2}" dt="2023-03-13T14:57:51.487" v="801"/>
          <ac:picMkLst>
            <pc:docMk/>
            <pc:sldMk cId="1748306285" sldId="267"/>
            <ac:picMk id="24" creationId="{F5ED8224-ED00-5B15-BB42-1509FB06D702}"/>
          </ac:picMkLst>
        </pc:picChg>
        <pc:picChg chg="del">
          <ac:chgData name="Kelly Cruz de Oliveira" userId="S::kelly.oliveira@economia.gov.br::a4ce9a58-93ff-486f-b2fc-122b79b30e1a" providerId="AD" clId="Web-{EB0D9988-DC81-46D9-9026-FA2246F6C5A2}" dt="2023-03-13T14:57:53.346" v="803"/>
          <ac:picMkLst>
            <pc:docMk/>
            <pc:sldMk cId="1748306285" sldId="267"/>
            <ac:picMk id="26" creationId="{DAA32D93-2200-D651-0449-984683BE5DDF}"/>
          </ac:picMkLst>
        </pc:picChg>
        <pc:picChg chg="del">
          <ac:chgData name="Kelly Cruz de Oliveira" userId="S::kelly.oliveira@economia.gov.br::a4ce9a58-93ff-486f-b2fc-122b79b30e1a" providerId="AD" clId="Web-{EB0D9988-DC81-46D9-9026-FA2246F6C5A2}" dt="2023-03-13T14:57:52.518" v="802"/>
          <ac:picMkLst>
            <pc:docMk/>
            <pc:sldMk cId="1748306285" sldId="267"/>
            <ac:picMk id="37" creationId="{38FFB233-0ADB-896F-9884-9BD3573A0DD1}"/>
          </ac:picMkLst>
        </pc:picChg>
        <pc:cxnChg chg="add del">
          <ac:chgData name="Kelly Cruz de Oliveira" userId="S::kelly.oliveira@economia.gov.br::a4ce9a58-93ff-486f-b2fc-122b79b30e1a" providerId="AD" clId="Web-{EB0D9988-DC81-46D9-9026-FA2246F6C5A2}" dt="2023-03-13T14:58:23.738" v="808"/>
          <ac:cxnSpMkLst>
            <pc:docMk/>
            <pc:sldMk cId="1748306285" sldId="267"/>
            <ac:cxnSpMk id="44" creationId="{8C730EAB-A532-4295-A302-FB4B90DB9F5E}"/>
          </ac:cxnSpMkLst>
        </pc:cxnChg>
      </pc:sldChg>
      <pc:sldChg chg="addSp delSp modSp add mod replId setBg">
        <pc:chgData name="Kelly Cruz de Oliveira" userId="S::kelly.oliveira@economia.gov.br::a4ce9a58-93ff-486f-b2fc-122b79b30e1a" providerId="AD" clId="Web-{EB0D9988-DC81-46D9-9026-FA2246F6C5A2}" dt="2023-03-13T20:25:04.214" v="2424" actId="1076"/>
        <pc:sldMkLst>
          <pc:docMk/>
          <pc:sldMk cId="4284764559" sldId="268"/>
        </pc:sldMkLst>
        <pc:spChg chg="add mod">
          <ac:chgData name="Kelly Cruz de Oliveira" userId="S::kelly.oliveira@economia.gov.br::a4ce9a58-93ff-486f-b2fc-122b79b30e1a" providerId="AD" clId="Web-{EB0D9988-DC81-46D9-9026-FA2246F6C5A2}" dt="2023-03-13T20:16:53.231" v="2340"/>
          <ac:spMkLst>
            <pc:docMk/>
            <pc:sldMk cId="4284764559" sldId="268"/>
            <ac:spMk id="3" creationId="{220CB621-0405-98EF-F77C-224903B6D0C4}"/>
          </ac:spMkLst>
        </pc:spChg>
        <pc:spChg chg="add mod">
          <ac:chgData name="Kelly Cruz de Oliveira" userId="S::kelly.oliveira@economia.gov.br::a4ce9a58-93ff-486f-b2fc-122b79b30e1a" providerId="AD" clId="Web-{EB0D9988-DC81-46D9-9026-FA2246F6C5A2}" dt="2023-03-13T20:16:55.621" v="2341"/>
          <ac:spMkLst>
            <pc:docMk/>
            <pc:sldMk cId="4284764559" sldId="268"/>
            <ac:spMk id="4" creationId="{6575BF47-24A2-E12A-680A-81C7070693B4}"/>
          </ac:spMkLst>
        </pc:spChg>
        <pc:spChg chg="add mod">
          <ac:chgData name="Kelly Cruz de Oliveira" userId="S::kelly.oliveira@economia.gov.br::a4ce9a58-93ff-486f-b2fc-122b79b30e1a" providerId="AD" clId="Web-{EB0D9988-DC81-46D9-9026-FA2246F6C5A2}" dt="2023-03-13T17:15:23.297" v="897" actId="1076"/>
          <ac:spMkLst>
            <pc:docMk/>
            <pc:sldMk cId="4284764559" sldId="268"/>
            <ac:spMk id="6" creationId="{60A39364-B6D8-676B-4471-70CC41DADA18}"/>
          </ac:spMkLst>
        </pc:spChg>
        <pc:spChg chg="del">
          <ac:chgData name="Kelly Cruz de Oliveira" userId="S::kelly.oliveira@economia.gov.br::a4ce9a58-93ff-486f-b2fc-122b79b30e1a" providerId="AD" clId="Web-{EB0D9988-DC81-46D9-9026-FA2246F6C5A2}" dt="2023-03-13T14:58:41.692" v="812"/>
          <ac:spMkLst>
            <pc:docMk/>
            <pc:sldMk cId="4284764559" sldId="268"/>
            <ac:spMk id="6" creationId="{D5276912-7E31-C897-6B9A-4D2F8A30A7C1}"/>
          </ac:spMkLst>
        </pc:spChg>
        <pc:spChg chg="del">
          <ac:chgData name="Kelly Cruz de Oliveira" userId="S::kelly.oliveira@economia.gov.br::a4ce9a58-93ff-486f-b2fc-122b79b30e1a" providerId="AD" clId="Web-{EB0D9988-DC81-46D9-9026-FA2246F6C5A2}" dt="2023-03-13T14:58:54.521" v="823"/>
          <ac:spMkLst>
            <pc:docMk/>
            <pc:sldMk cId="4284764559" sldId="268"/>
            <ac:spMk id="7" creationId="{0AC30FA6-5E77-4E9A-E280-BEE1FE161042}"/>
          </ac:spMkLst>
        </pc:spChg>
        <pc:spChg chg="del">
          <ac:chgData name="Kelly Cruz de Oliveira" userId="S::kelly.oliveira@economia.gov.br::a4ce9a58-93ff-486f-b2fc-122b79b30e1a" providerId="AD" clId="Web-{EB0D9988-DC81-46D9-9026-FA2246F6C5A2}" dt="2023-03-13T14:58:53.818" v="822"/>
          <ac:spMkLst>
            <pc:docMk/>
            <pc:sldMk cId="4284764559" sldId="268"/>
            <ac:spMk id="8" creationId="{0AC30FA6-5E77-4E9A-E280-BEE1FE161042}"/>
          </ac:spMkLst>
        </pc:spChg>
        <pc:spChg chg="add mod">
          <ac:chgData name="Kelly Cruz de Oliveira" userId="S::kelly.oliveira@economia.gov.br::a4ce9a58-93ff-486f-b2fc-122b79b30e1a" providerId="AD" clId="Web-{EB0D9988-DC81-46D9-9026-FA2246F6C5A2}" dt="2023-03-13T17:15:50.798" v="901" actId="1076"/>
          <ac:spMkLst>
            <pc:docMk/>
            <pc:sldMk cId="4284764559" sldId="268"/>
            <ac:spMk id="8" creationId="{EF24CAF3-A86D-BD39-03F1-270A80144A59}"/>
          </ac:spMkLst>
        </pc:spChg>
        <pc:spChg chg="add mod">
          <ac:chgData name="Kelly Cruz de Oliveira" userId="S::kelly.oliveira@economia.gov.br::a4ce9a58-93ff-486f-b2fc-122b79b30e1a" providerId="AD" clId="Web-{EB0D9988-DC81-46D9-9026-FA2246F6C5A2}" dt="2023-03-13T20:18:49.297" v="2378" actId="14100"/>
          <ac:spMkLst>
            <pc:docMk/>
            <pc:sldMk cId="4284764559" sldId="268"/>
            <ac:spMk id="10" creationId="{965D7F3B-1B90-055E-F970-D6D049D2A8E5}"/>
          </ac:spMkLst>
        </pc:spChg>
        <pc:spChg chg="del">
          <ac:chgData name="Kelly Cruz de Oliveira" userId="S::kelly.oliveira@economia.gov.br::a4ce9a58-93ff-486f-b2fc-122b79b30e1a" providerId="AD" clId="Web-{EB0D9988-DC81-46D9-9026-FA2246F6C5A2}" dt="2023-03-13T14:58:51.005" v="819"/>
          <ac:spMkLst>
            <pc:docMk/>
            <pc:sldMk cId="4284764559" sldId="268"/>
            <ac:spMk id="10" creationId="{F5D99AFD-5148-91E7-515D-A97719472576}"/>
          </ac:spMkLst>
        </pc:spChg>
        <pc:spChg chg="add mod">
          <ac:chgData name="Kelly Cruz de Oliveira" userId="S::kelly.oliveira@economia.gov.br::a4ce9a58-93ff-486f-b2fc-122b79b30e1a" providerId="AD" clId="Web-{EB0D9988-DC81-46D9-9026-FA2246F6C5A2}" dt="2023-03-13T20:23:58.556" v="2412" actId="1076"/>
          <ac:spMkLst>
            <pc:docMk/>
            <pc:sldMk cId="4284764559" sldId="268"/>
            <ac:spMk id="11" creationId="{0501209C-380B-4B2D-422A-7DDA634F9774}"/>
          </ac:spMkLst>
        </pc:spChg>
        <pc:spChg chg="add del">
          <ac:chgData name="Kelly Cruz de Oliveira" userId="S::kelly.oliveira@economia.gov.br::a4ce9a58-93ff-486f-b2fc-122b79b30e1a" providerId="AD" clId="Web-{EB0D9988-DC81-46D9-9026-FA2246F6C5A2}" dt="2023-03-13T15:00:13.352" v="832"/>
          <ac:spMkLst>
            <pc:docMk/>
            <pc:sldMk cId="4284764559" sldId="268"/>
            <ac:spMk id="11" creationId="{664E23E2-7440-4E36-A67B-0F88C5F7E185}"/>
          </ac:spMkLst>
        </pc:spChg>
        <pc:spChg chg="add mod">
          <ac:chgData name="Kelly Cruz de Oliveira" userId="S::kelly.oliveira@economia.gov.br::a4ce9a58-93ff-486f-b2fc-122b79b30e1a" providerId="AD" clId="Web-{EB0D9988-DC81-46D9-9026-FA2246F6C5A2}" dt="2023-03-13T20:24:07.322" v="2414"/>
          <ac:spMkLst>
            <pc:docMk/>
            <pc:sldMk cId="4284764559" sldId="268"/>
            <ac:spMk id="12" creationId="{088FBC04-1297-12A4-F2B1-090B418BA829}"/>
          </ac:spMkLst>
        </pc:spChg>
        <pc:spChg chg="del">
          <ac:chgData name="Kelly Cruz de Oliveira" userId="S::kelly.oliveira@economia.gov.br::a4ce9a58-93ff-486f-b2fc-122b79b30e1a" providerId="AD" clId="Web-{EB0D9988-DC81-46D9-9026-FA2246F6C5A2}" dt="2023-03-13T14:58:47.755" v="816"/>
          <ac:spMkLst>
            <pc:docMk/>
            <pc:sldMk cId="4284764559" sldId="268"/>
            <ac:spMk id="13" creationId="{A6AF6A22-3EFD-9BDF-6174-EE28ABD64830}"/>
          </ac:spMkLst>
        </pc:spChg>
        <pc:spChg chg="add mod">
          <ac:chgData name="Kelly Cruz de Oliveira" userId="S::kelly.oliveira@economia.gov.br::a4ce9a58-93ff-486f-b2fc-122b79b30e1a" providerId="AD" clId="Web-{EB0D9988-DC81-46D9-9026-FA2246F6C5A2}" dt="2023-03-13T20:08:11.918" v="2247" actId="14100"/>
          <ac:spMkLst>
            <pc:docMk/>
            <pc:sldMk cId="4284764559" sldId="268"/>
            <ac:spMk id="15" creationId="{E291C921-EEA1-CDBF-A5E6-DB17EAC9CED1}"/>
          </ac:spMkLst>
        </pc:spChg>
        <pc:spChg chg="del">
          <ac:chgData name="Kelly Cruz de Oliveira" userId="S::kelly.oliveira@economia.gov.br::a4ce9a58-93ff-486f-b2fc-122b79b30e1a" providerId="AD" clId="Web-{EB0D9988-DC81-46D9-9026-FA2246F6C5A2}" dt="2023-03-13T14:58:44.380" v="813"/>
          <ac:spMkLst>
            <pc:docMk/>
            <pc:sldMk cId="4284764559" sldId="268"/>
            <ac:spMk id="16" creationId="{099E2AA7-B21B-840A-6479-DD2D2B5A58D2}"/>
          </ac:spMkLst>
        </pc:spChg>
        <pc:spChg chg="add mod">
          <ac:chgData name="Kelly Cruz de Oliveira" userId="S::kelly.oliveira@economia.gov.br::a4ce9a58-93ff-486f-b2fc-122b79b30e1a" providerId="AD" clId="Web-{EB0D9988-DC81-46D9-9026-FA2246F6C5A2}" dt="2023-03-13T20:09:31.671" v="2251" actId="14100"/>
          <ac:spMkLst>
            <pc:docMk/>
            <pc:sldMk cId="4284764559" sldId="268"/>
            <ac:spMk id="16" creationId="{3BB80CA9-E428-67D5-1BC6-83FEC19A6EB8}"/>
          </ac:spMkLst>
        </pc:spChg>
        <pc:spChg chg="add del">
          <ac:chgData name="Kelly Cruz de Oliveira" userId="S::kelly.oliveira@economia.gov.br::a4ce9a58-93ff-486f-b2fc-122b79b30e1a" providerId="AD" clId="Web-{EB0D9988-DC81-46D9-9026-FA2246F6C5A2}" dt="2023-03-13T15:00:13.352" v="832"/>
          <ac:spMkLst>
            <pc:docMk/>
            <pc:sldMk cId="4284764559" sldId="268"/>
            <ac:spMk id="17" creationId="{B06949AE-010D-4C18-8AED-7872085ADD57}"/>
          </ac:spMkLst>
        </pc:spChg>
        <pc:spChg chg="add mod">
          <ac:chgData name="Kelly Cruz de Oliveira" userId="S::kelly.oliveira@economia.gov.br::a4ce9a58-93ff-486f-b2fc-122b79b30e1a" providerId="AD" clId="Web-{EB0D9988-DC81-46D9-9026-FA2246F6C5A2}" dt="2023-03-13T20:10:09.234" v="2256"/>
          <ac:spMkLst>
            <pc:docMk/>
            <pc:sldMk cId="4284764559" sldId="268"/>
            <ac:spMk id="17" creationId="{B7014D02-4513-3940-E5DB-D34107C4C3FC}"/>
          </ac:spMkLst>
        </pc:spChg>
        <pc:spChg chg="add mod">
          <ac:chgData name="Kelly Cruz de Oliveira" userId="S::kelly.oliveira@economia.gov.br::a4ce9a58-93ff-486f-b2fc-122b79b30e1a" providerId="AD" clId="Web-{EB0D9988-DC81-46D9-9026-FA2246F6C5A2}" dt="2023-03-13T20:10:48.157" v="2264" actId="14100"/>
          <ac:spMkLst>
            <pc:docMk/>
            <pc:sldMk cId="4284764559" sldId="268"/>
            <ac:spMk id="18" creationId="{0C7D5AD4-49E6-21AE-C723-A7390D1BAB49}"/>
          </ac:spMkLst>
        </pc:spChg>
        <pc:spChg chg="add mod">
          <ac:chgData name="Kelly Cruz de Oliveira" userId="S::kelly.oliveira@economia.gov.br::a4ce9a58-93ff-486f-b2fc-122b79b30e1a" providerId="AD" clId="Web-{EB0D9988-DC81-46D9-9026-FA2246F6C5A2}" dt="2023-03-13T20:11:04.689" v="2267" actId="14100"/>
          <ac:spMkLst>
            <pc:docMk/>
            <pc:sldMk cId="4284764559" sldId="268"/>
            <ac:spMk id="19" creationId="{6185BFF0-7138-424E-6C2C-953D6D470FA5}"/>
          </ac:spMkLst>
        </pc:spChg>
        <pc:spChg chg="add del">
          <ac:chgData name="Kelly Cruz de Oliveira" userId="S::kelly.oliveira@economia.gov.br::a4ce9a58-93ff-486f-b2fc-122b79b30e1a" providerId="AD" clId="Web-{EB0D9988-DC81-46D9-9026-FA2246F6C5A2}" dt="2023-03-13T15:00:13.352" v="832"/>
          <ac:spMkLst>
            <pc:docMk/>
            <pc:sldMk cId="4284764559" sldId="268"/>
            <ac:spMk id="19" creationId="{FE54AADB-50C7-4293-94C0-27361A32B8CF}"/>
          </ac:spMkLst>
        </pc:spChg>
        <pc:spChg chg="add del">
          <ac:chgData name="Kelly Cruz de Oliveira" userId="S::kelly.oliveira@economia.gov.br::a4ce9a58-93ff-486f-b2fc-122b79b30e1a" providerId="AD" clId="Web-{EB0D9988-DC81-46D9-9026-FA2246F6C5A2}" dt="2023-03-13T15:00:13.352" v="832"/>
          <ac:spMkLst>
            <pc:docMk/>
            <pc:sldMk cId="4284764559" sldId="268"/>
            <ac:spMk id="21" creationId="{73EDB3DA-AEF0-428A-A317-C42827E6C836}"/>
          </ac:spMkLst>
        </pc:spChg>
        <pc:spChg chg="add mod">
          <ac:chgData name="Kelly Cruz de Oliveira" userId="S::kelly.oliveira@economia.gov.br::a4ce9a58-93ff-486f-b2fc-122b79b30e1a" providerId="AD" clId="Web-{EB0D9988-DC81-46D9-9026-FA2246F6C5A2}" dt="2023-03-13T20:23:11.664" v="2407" actId="1076"/>
          <ac:spMkLst>
            <pc:docMk/>
            <pc:sldMk cId="4284764559" sldId="268"/>
            <ac:spMk id="21" creationId="{91EB05AF-92CB-6894-041C-E24AB69C3F84}"/>
          </ac:spMkLst>
        </pc:spChg>
        <pc:spChg chg="add del">
          <ac:chgData name="Kelly Cruz de Oliveira" userId="S::kelly.oliveira@economia.gov.br::a4ce9a58-93ff-486f-b2fc-122b79b30e1a" providerId="AD" clId="Web-{EB0D9988-DC81-46D9-9026-FA2246F6C5A2}" dt="2023-03-13T15:00:13.352" v="832"/>
          <ac:spMkLst>
            <pc:docMk/>
            <pc:sldMk cId="4284764559" sldId="268"/>
            <ac:spMk id="22" creationId="{4A06AD8B-0227-4FF6-AEB4-C66C5A5398C1}"/>
          </ac:spMkLst>
        </pc:spChg>
        <pc:spChg chg="add del">
          <ac:chgData name="Kelly Cruz de Oliveira" userId="S::kelly.oliveira@economia.gov.br::a4ce9a58-93ff-486f-b2fc-122b79b30e1a" providerId="AD" clId="Web-{EB0D9988-DC81-46D9-9026-FA2246F6C5A2}" dt="2023-03-13T15:00:13.352" v="832"/>
          <ac:spMkLst>
            <pc:docMk/>
            <pc:sldMk cId="4284764559" sldId="268"/>
            <ac:spMk id="23" creationId="{5DFACEB2-7564-4FB9-B739-C2CE339BA3D2}"/>
          </ac:spMkLst>
        </pc:spChg>
        <pc:spChg chg="add del">
          <ac:chgData name="Kelly Cruz de Oliveira" userId="S::kelly.oliveira@economia.gov.br::a4ce9a58-93ff-486f-b2fc-122b79b30e1a" providerId="AD" clId="Web-{EB0D9988-DC81-46D9-9026-FA2246F6C5A2}" dt="2023-03-13T20:17:11.809" v="2343"/>
          <ac:spMkLst>
            <pc:docMk/>
            <pc:sldMk cId="4284764559" sldId="268"/>
            <ac:spMk id="23" creationId="{C2D10556-B591-3CD0-EF7B-F0C6B8344C7B}"/>
          </ac:spMkLst>
        </pc:spChg>
        <pc:spChg chg="del">
          <ac:chgData name="Kelly Cruz de Oliveira" userId="S::kelly.oliveira@economia.gov.br::a4ce9a58-93ff-486f-b2fc-122b79b30e1a" providerId="AD" clId="Web-{EB0D9988-DC81-46D9-9026-FA2246F6C5A2}" dt="2023-03-13T14:58:55.396" v="824"/>
          <ac:spMkLst>
            <pc:docMk/>
            <pc:sldMk cId="4284764559" sldId="268"/>
            <ac:spMk id="25" creationId="{F36198B6-F743-9D9F-6B8C-21F23DC89349}"/>
          </ac:spMkLst>
        </pc:spChg>
        <pc:spChg chg="add mod">
          <ac:chgData name="Kelly Cruz de Oliveira" userId="S::kelly.oliveira@economia.gov.br::a4ce9a58-93ff-486f-b2fc-122b79b30e1a" providerId="AD" clId="Web-{EB0D9988-DC81-46D9-9026-FA2246F6C5A2}" dt="2023-03-13T20:24:31.276" v="2418" actId="20577"/>
          <ac:spMkLst>
            <pc:docMk/>
            <pc:sldMk cId="4284764559" sldId="268"/>
            <ac:spMk id="26" creationId="{CD99DC85-4504-9BB0-8D95-35C887D553B1}"/>
          </ac:spMkLst>
        </pc:spChg>
        <pc:spChg chg="del">
          <ac:chgData name="Kelly Cruz de Oliveira" userId="S::kelly.oliveira@economia.gov.br::a4ce9a58-93ff-486f-b2fc-122b79b30e1a" providerId="AD" clId="Web-{EB0D9988-DC81-46D9-9026-FA2246F6C5A2}" dt="2023-03-13T14:58:59.115" v="825"/>
          <ac:spMkLst>
            <pc:docMk/>
            <pc:sldMk cId="4284764559" sldId="268"/>
            <ac:spMk id="27" creationId="{A909C555-8B62-47E3-47EE-EA22693ABD09}"/>
          </ac:spMkLst>
        </pc:spChg>
        <pc:spChg chg="add mod">
          <ac:chgData name="Kelly Cruz de Oliveira" userId="S::kelly.oliveira@economia.gov.br::a4ce9a58-93ff-486f-b2fc-122b79b30e1a" providerId="AD" clId="Web-{EB0D9988-DC81-46D9-9026-FA2246F6C5A2}" dt="2023-03-13T20:23:19.961" v="2408" actId="1076"/>
          <ac:spMkLst>
            <pc:docMk/>
            <pc:sldMk cId="4284764559" sldId="268"/>
            <ac:spMk id="27" creationId="{E949DA03-E719-7AF9-93D6-C8A8891C4B76}"/>
          </ac:spMkLst>
        </pc:spChg>
        <pc:spChg chg="add mod">
          <ac:chgData name="Kelly Cruz de Oliveira" userId="S::kelly.oliveira@economia.gov.br::a4ce9a58-93ff-486f-b2fc-122b79b30e1a" providerId="AD" clId="Web-{EB0D9988-DC81-46D9-9026-FA2246F6C5A2}" dt="2023-03-13T20:19:37.954" v="2383"/>
          <ac:spMkLst>
            <pc:docMk/>
            <pc:sldMk cId="4284764559" sldId="268"/>
            <ac:spMk id="28" creationId="{F78E0FBF-B55D-A382-7715-0F44BC71EDED}"/>
          </ac:spMkLst>
        </pc:spChg>
        <pc:spChg chg="add">
          <ac:chgData name="Kelly Cruz de Oliveira" userId="S::kelly.oliveira@economia.gov.br::a4ce9a58-93ff-486f-b2fc-122b79b30e1a" providerId="AD" clId="Web-{EB0D9988-DC81-46D9-9026-FA2246F6C5A2}" dt="2023-03-13T15:00:13.352" v="832"/>
          <ac:spMkLst>
            <pc:docMk/>
            <pc:sldMk cId="4284764559" sldId="268"/>
            <ac:spMk id="29" creationId="{664E23E2-7440-4E36-A67B-0F88C5F7E185}"/>
          </ac:spMkLst>
        </pc:spChg>
        <pc:spChg chg="add mod">
          <ac:chgData name="Kelly Cruz de Oliveira" userId="S::kelly.oliveira@economia.gov.br::a4ce9a58-93ff-486f-b2fc-122b79b30e1a" providerId="AD" clId="Web-{EB0D9988-DC81-46D9-9026-FA2246F6C5A2}" dt="2023-03-13T20:16:36.746" v="2336" actId="1076"/>
          <ac:spMkLst>
            <pc:docMk/>
            <pc:sldMk cId="4284764559" sldId="268"/>
            <ac:spMk id="30" creationId="{E62FFAAF-FFE3-EC2C-C2BF-90DD5DE80391}"/>
          </ac:spMkLst>
        </pc:spChg>
        <pc:spChg chg="add">
          <ac:chgData name="Kelly Cruz de Oliveira" userId="S::kelly.oliveira@economia.gov.br::a4ce9a58-93ff-486f-b2fc-122b79b30e1a" providerId="AD" clId="Web-{EB0D9988-DC81-46D9-9026-FA2246F6C5A2}" dt="2023-03-13T15:00:13.352" v="832"/>
          <ac:spMkLst>
            <pc:docMk/>
            <pc:sldMk cId="4284764559" sldId="268"/>
            <ac:spMk id="31" creationId="{B06949AE-010D-4C18-8AED-7872085ADD57}"/>
          </ac:spMkLst>
        </pc:spChg>
        <pc:spChg chg="add">
          <ac:chgData name="Kelly Cruz de Oliveira" userId="S::kelly.oliveira@economia.gov.br::a4ce9a58-93ff-486f-b2fc-122b79b30e1a" providerId="AD" clId="Web-{EB0D9988-DC81-46D9-9026-FA2246F6C5A2}" dt="2023-03-13T15:00:13.352" v="832"/>
          <ac:spMkLst>
            <pc:docMk/>
            <pc:sldMk cId="4284764559" sldId="268"/>
            <ac:spMk id="33" creationId="{FE54AADB-50C7-4293-94C0-27361A32B8CF}"/>
          </ac:spMkLst>
        </pc:spChg>
        <pc:spChg chg="add mod">
          <ac:chgData name="Kelly Cruz de Oliveira" userId="S::kelly.oliveira@economia.gov.br::a4ce9a58-93ff-486f-b2fc-122b79b30e1a" providerId="AD" clId="Web-{EB0D9988-DC81-46D9-9026-FA2246F6C5A2}" dt="2023-03-13T20:24:25.166" v="2416" actId="20577"/>
          <ac:spMkLst>
            <pc:docMk/>
            <pc:sldMk cId="4284764559" sldId="268"/>
            <ac:spMk id="34" creationId="{A4C5F146-AFDC-5D5F-9046-01EE514D07A2}"/>
          </ac:spMkLst>
        </pc:spChg>
        <pc:spChg chg="add mod">
          <ac:chgData name="Kelly Cruz de Oliveira" userId="S::kelly.oliveira@economia.gov.br::a4ce9a58-93ff-486f-b2fc-122b79b30e1a" providerId="AD" clId="Web-{EB0D9988-DC81-46D9-9026-FA2246F6C5A2}" dt="2023-03-13T20:24:55.917" v="2422" actId="1076"/>
          <ac:spMkLst>
            <pc:docMk/>
            <pc:sldMk cId="4284764559" sldId="268"/>
            <ac:spMk id="36" creationId="{92C86A69-FB7D-3BE8-93EE-943866C0950E}"/>
          </ac:spMkLst>
        </pc:spChg>
        <pc:spChg chg="add mod">
          <ac:chgData name="Kelly Cruz de Oliveira" userId="S::kelly.oliveira@economia.gov.br::a4ce9a58-93ff-486f-b2fc-122b79b30e1a" providerId="AD" clId="Web-{EB0D9988-DC81-46D9-9026-FA2246F6C5A2}" dt="2023-03-13T20:25:04.214" v="2424" actId="1076"/>
          <ac:spMkLst>
            <pc:docMk/>
            <pc:sldMk cId="4284764559" sldId="268"/>
            <ac:spMk id="38" creationId="{01E1D633-591E-A464-3E95-6FA380365316}"/>
          </ac:spMkLst>
        </pc:spChg>
        <pc:picChg chg="mod ord">
          <ac:chgData name="Kelly Cruz de Oliveira" userId="S::kelly.oliveira@economia.gov.br::a4ce9a58-93ff-486f-b2fc-122b79b30e1a" providerId="AD" clId="Web-{EB0D9988-DC81-46D9-9026-FA2246F6C5A2}" dt="2023-03-13T15:00:43.494" v="835" actId="14100"/>
          <ac:picMkLst>
            <pc:docMk/>
            <pc:sldMk cId="4284764559" sldId="268"/>
            <ac:picMk id="2" creationId="{5DCA87F9-F794-65CD-FFC7-6E3A64FD1156}"/>
          </ac:picMkLst>
        </pc:picChg>
        <pc:picChg chg="del">
          <ac:chgData name="Kelly Cruz de Oliveira" userId="S::kelly.oliveira@economia.gov.br::a4ce9a58-93ff-486f-b2fc-122b79b30e1a" providerId="AD" clId="Web-{EB0D9988-DC81-46D9-9026-FA2246F6C5A2}" dt="2023-03-13T14:58:40.114" v="811"/>
          <ac:picMkLst>
            <pc:docMk/>
            <pc:sldMk cId="4284764559" sldId="268"/>
            <ac:picMk id="3" creationId="{80AC5213-C9AB-2387-7B0F-230A7F16B2F7}"/>
          </ac:picMkLst>
        </pc:picChg>
        <pc:picChg chg="del">
          <ac:chgData name="Kelly Cruz de Oliveira" userId="S::kelly.oliveira@economia.gov.br::a4ce9a58-93ff-486f-b2fc-122b79b30e1a" providerId="AD" clId="Web-{EB0D9988-DC81-46D9-9026-FA2246F6C5A2}" dt="2023-03-13T14:58:52.974" v="821"/>
          <ac:picMkLst>
            <pc:docMk/>
            <pc:sldMk cId="4284764559" sldId="268"/>
            <ac:picMk id="5" creationId="{00966DE8-880F-AD66-B016-82EF2AD36727}"/>
          </ac:picMkLst>
        </pc:picChg>
        <pc:picChg chg="add del mod">
          <ac:chgData name="Kelly Cruz de Oliveira" userId="S::kelly.oliveira@economia.gov.br::a4ce9a58-93ff-486f-b2fc-122b79b30e1a" providerId="AD" clId="Web-{EB0D9988-DC81-46D9-9026-FA2246F6C5A2}" dt="2023-03-13T14:59:38.054" v="830"/>
          <ac:picMkLst>
            <pc:docMk/>
            <pc:sldMk cId="4284764559" sldId="268"/>
            <ac:picMk id="9" creationId="{AFFBFE40-52A2-DCA5-A4B7-A80A74618026}"/>
          </ac:picMkLst>
        </pc:picChg>
        <pc:picChg chg="add mod">
          <ac:chgData name="Kelly Cruz de Oliveira" userId="S::kelly.oliveira@economia.gov.br::a4ce9a58-93ff-486f-b2fc-122b79b30e1a" providerId="AD" clId="Web-{EB0D9988-DC81-46D9-9026-FA2246F6C5A2}" dt="2023-03-13T20:16:41.637" v="2337" actId="1076"/>
          <ac:picMkLst>
            <pc:docMk/>
            <pc:sldMk cId="4284764559" sldId="268"/>
            <ac:picMk id="9" creationId="{BF4A10EE-7208-681B-0E17-8ABB5B372154}"/>
          </ac:picMkLst>
        </pc:picChg>
        <pc:picChg chg="del">
          <ac:chgData name="Kelly Cruz de Oliveira" userId="S::kelly.oliveira@economia.gov.br::a4ce9a58-93ff-486f-b2fc-122b79b30e1a" providerId="AD" clId="Web-{EB0D9988-DC81-46D9-9026-FA2246F6C5A2}" dt="2023-03-13T14:58:52.021" v="820"/>
          <ac:picMkLst>
            <pc:docMk/>
            <pc:sldMk cId="4284764559" sldId="268"/>
            <ac:picMk id="12" creationId="{9B4B8E42-060C-2692-74FB-BD3451B6C58E}"/>
          </ac:picMkLst>
        </pc:picChg>
        <pc:picChg chg="del">
          <ac:chgData name="Kelly Cruz de Oliveira" userId="S::kelly.oliveira@economia.gov.br::a4ce9a58-93ff-486f-b2fc-122b79b30e1a" providerId="AD" clId="Web-{EB0D9988-DC81-46D9-9026-FA2246F6C5A2}" dt="2023-03-13T14:58:49.708" v="818"/>
          <ac:picMkLst>
            <pc:docMk/>
            <pc:sldMk cId="4284764559" sldId="268"/>
            <ac:picMk id="14" creationId="{E1721730-7055-C0C0-75E6-FA30251F451C}"/>
          </ac:picMkLst>
        </pc:picChg>
        <pc:picChg chg="add mod">
          <ac:chgData name="Kelly Cruz de Oliveira" userId="S::kelly.oliveira@economia.gov.br::a4ce9a58-93ff-486f-b2fc-122b79b30e1a" providerId="AD" clId="Web-{EB0D9988-DC81-46D9-9026-FA2246F6C5A2}" dt="2023-03-13T19:50:30.465" v="2144" actId="1076"/>
          <ac:picMkLst>
            <pc:docMk/>
            <pc:sldMk cId="4284764559" sldId="268"/>
            <ac:picMk id="14" creationId="{E581B693-DF82-1C4F-F669-31FD0441E688}"/>
          </ac:picMkLst>
        </pc:picChg>
        <pc:picChg chg="del">
          <ac:chgData name="Kelly Cruz de Oliveira" userId="S::kelly.oliveira@economia.gov.br::a4ce9a58-93ff-486f-b2fc-122b79b30e1a" providerId="AD" clId="Web-{EB0D9988-DC81-46D9-9026-FA2246F6C5A2}" dt="2023-03-13T14:58:48.802" v="817"/>
          <ac:picMkLst>
            <pc:docMk/>
            <pc:sldMk cId="4284764559" sldId="268"/>
            <ac:picMk id="15" creationId="{812623DD-F1D8-3F85-FA6E-EB8F4D0B953E}"/>
          </ac:picMkLst>
        </pc:picChg>
        <pc:picChg chg="del">
          <ac:chgData name="Kelly Cruz de Oliveira" userId="S::kelly.oliveira@economia.gov.br::a4ce9a58-93ff-486f-b2fc-122b79b30e1a" providerId="AD" clId="Web-{EB0D9988-DC81-46D9-9026-FA2246F6C5A2}" dt="2023-03-13T14:58:46.474" v="815"/>
          <ac:picMkLst>
            <pc:docMk/>
            <pc:sldMk cId="4284764559" sldId="268"/>
            <ac:picMk id="18" creationId="{A466A2FD-9402-C238-E749-060CF6914318}"/>
          </ac:picMkLst>
        </pc:picChg>
        <pc:picChg chg="add mod">
          <ac:chgData name="Kelly Cruz de Oliveira" userId="S::kelly.oliveira@economia.gov.br::a4ce9a58-93ff-486f-b2fc-122b79b30e1a" providerId="AD" clId="Web-{EB0D9988-DC81-46D9-9026-FA2246F6C5A2}" dt="2023-03-13T15:09:29.157" v="877" actId="14100"/>
          <ac:picMkLst>
            <pc:docMk/>
            <pc:sldMk cId="4284764559" sldId="268"/>
            <ac:picMk id="24" creationId="{30F2525F-8CB5-D4BF-C4C1-596407389F4D}"/>
          </ac:picMkLst>
        </pc:picChg>
        <pc:picChg chg="add mod">
          <ac:chgData name="Kelly Cruz de Oliveira" userId="S::kelly.oliveira@economia.gov.br::a4ce9a58-93ff-486f-b2fc-122b79b30e1a" providerId="AD" clId="Web-{EB0D9988-DC81-46D9-9026-FA2246F6C5A2}" dt="2023-03-13T15:09:33.454" v="878" actId="14100"/>
          <ac:picMkLst>
            <pc:docMk/>
            <pc:sldMk cId="4284764559" sldId="268"/>
            <ac:picMk id="32" creationId="{148F0A41-0D67-85F8-F58F-DA1E44EE9C86}"/>
          </ac:picMkLst>
        </pc:picChg>
        <pc:cxnChg chg="del">
          <ac:chgData name="Kelly Cruz de Oliveira" userId="S::kelly.oliveira@economia.gov.br::a4ce9a58-93ff-486f-b2fc-122b79b30e1a" providerId="AD" clId="Web-{EB0D9988-DC81-46D9-9026-FA2246F6C5A2}" dt="2023-03-13T14:58:45.614" v="814"/>
          <ac:cxnSpMkLst>
            <pc:docMk/>
            <pc:sldMk cId="4284764559" sldId="268"/>
            <ac:cxnSpMk id="28" creationId="{07F3BA2C-3702-30CA-BE64-E94E8C4F7FEB}"/>
          </ac:cxnSpMkLst>
        </pc:cxnChg>
      </pc:sldChg>
      <pc:sldChg chg="addSp delSp modSp add del ord replId">
        <pc:chgData name="Kelly Cruz de Oliveira" userId="S::kelly.oliveira@economia.gov.br::a4ce9a58-93ff-486f-b2fc-122b79b30e1a" providerId="AD" clId="Web-{EB0D9988-DC81-46D9-9026-FA2246F6C5A2}" dt="2023-03-13T18:19:13.770" v="1358"/>
        <pc:sldMkLst>
          <pc:docMk/>
          <pc:sldMk cId="464620223" sldId="269"/>
        </pc:sldMkLst>
        <pc:spChg chg="mod">
          <ac:chgData name="Kelly Cruz de Oliveira" userId="S::kelly.oliveira@economia.gov.br::a4ce9a58-93ff-486f-b2fc-122b79b30e1a" providerId="AD" clId="Web-{EB0D9988-DC81-46D9-9026-FA2246F6C5A2}" dt="2023-03-13T17:59:38.313" v="1256" actId="1076"/>
          <ac:spMkLst>
            <pc:docMk/>
            <pc:sldMk cId="464620223" sldId="269"/>
            <ac:spMk id="3" creationId="{220CB621-0405-98EF-F77C-224903B6D0C4}"/>
          </ac:spMkLst>
        </pc:spChg>
        <pc:spChg chg="del mod">
          <ac:chgData name="Kelly Cruz de Oliveira" userId="S::kelly.oliveira@economia.gov.br::a4ce9a58-93ff-486f-b2fc-122b79b30e1a" providerId="AD" clId="Web-{EB0D9988-DC81-46D9-9026-FA2246F6C5A2}" dt="2023-03-13T17:41:23.453" v="1075"/>
          <ac:spMkLst>
            <pc:docMk/>
            <pc:sldMk cId="464620223" sldId="269"/>
            <ac:spMk id="4" creationId="{6575BF47-24A2-E12A-680A-81C7070693B4}"/>
          </ac:spMkLst>
        </pc:spChg>
        <pc:spChg chg="del">
          <ac:chgData name="Kelly Cruz de Oliveira" userId="S::kelly.oliveira@economia.gov.br::a4ce9a58-93ff-486f-b2fc-122b79b30e1a" providerId="AD" clId="Web-{EB0D9988-DC81-46D9-9026-FA2246F6C5A2}" dt="2023-03-13T17:32:20.265" v="1000"/>
          <ac:spMkLst>
            <pc:docMk/>
            <pc:sldMk cId="464620223" sldId="269"/>
            <ac:spMk id="6" creationId="{60A39364-B6D8-676B-4471-70CC41DADA18}"/>
          </ac:spMkLst>
        </pc:spChg>
        <pc:spChg chg="add del mod">
          <ac:chgData name="Kelly Cruz de Oliveira" userId="S::kelly.oliveira@economia.gov.br::a4ce9a58-93ff-486f-b2fc-122b79b30e1a" providerId="AD" clId="Web-{EB0D9988-DC81-46D9-9026-FA2246F6C5A2}" dt="2023-03-13T17:35:35.677" v="1020"/>
          <ac:spMkLst>
            <pc:docMk/>
            <pc:sldMk cId="464620223" sldId="269"/>
            <ac:spMk id="7" creationId="{A54CE26B-9C8C-D328-DDE9-4B7BEC1DCB00}"/>
          </ac:spMkLst>
        </pc:spChg>
        <pc:spChg chg="del">
          <ac:chgData name="Kelly Cruz de Oliveira" userId="S::kelly.oliveira@economia.gov.br::a4ce9a58-93ff-486f-b2fc-122b79b30e1a" providerId="AD" clId="Web-{EB0D9988-DC81-46D9-9026-FA2246F6C5A2}" dt="2023-03-13T17:32:21.609" v="1001"/>
          <ac:spMkLst>
            <pc:docMk/>
            <pc:sldMk cId="464620223" sldId="269"/>
            <ac:spMk id="8" creationId="{EF24CAF3-A86D-BD39-03F1-270A80144A59}"/>
          </ac:spMkLst>
        </pc:spChg>
        <pc:spChg chg="del">
          <ac:chgData name="Kelly Cruz de Oliveira" userId="S::kelly.oliveira@economia.gov.br::a4ce9a58-93ff-486f-b2fc-122b79b30e1a" providerId="AD" clId="Web-{EB0D9988-DC81-46D9-9026-FA2246F6C5A2}" dt="2023-03-13T17:39:58.888" v="1058"/>
          <ac:spMkLst>
            <pc:docMk/>
            <pc:sldMk cId="464620223" sldId="269"/>
            <ac:spMk id="10" creationId="{965D7F3B-1B90-055E-F970-D6D049D2A8E5}"/>
          </ac:spMkLst>
        </pc:spChg>
        <pc:spChg chg="mod">
          <ac:chgData name="Kelly Cruz de Oliveira" userId="S::kelly.oliveira@economia.gov.br::a4ce9a58-93ff-486f-b2fc-122b79b30e1a" providerId="AD" clId="Web-{EB0D9988-DC81-46D9-9026-FA2246F6C5A2}" dt="2023-03-13T17:57:30.841" v="1224" actId="20577"/>
          <ac:spMkLst>
            <pc:docMk/>
            <pc:sldMk cId="464620223" sldId="269"/>
            <ac:spMk id="11" creationId="{0501209C-380B-4B2D-422A-7DDA634F9774}"/>
          </ac:spMkLst>
        </pc:spChg>
        <pc:spChg chg="mod">
          <ac:chgData name="Kelly Cruz de Oliveira" userId="S::kelly.oliveira@economia.gov.br::a4ce9a58-93ff-486f-b2fc-122b79b30e1a" providerId="AD" clId="Web-{EB0D9988-DC81-46D9-9026-FA2246F6C5A2}" dt="2023-03-13T17:43:36.316" v="1100" actId="1076"/>
          <ac:spMkLst>
            <pc:docMk/>
            <pc:sldMk cId="464620223" sldId="269"/>
            <ac:spMk id="12" creationId="{088FBC04-1297-12A4-F2B1-090B418BA829}"/>
          </ac:spMkLst>
        </pc:spChg>
        <pc:spChg chg="add del mod">
          <ac:chgData name="Kelly Cruz de Oliveira" userId="S::kelly.oliveira@economia.gov.br::a4ce9a58-93ff-486f-b2fc-122b79b30e1a" providerId="AD" clId="Web-{EB0D9988-DC81-46D9-9026-FA2246F6C5A2}" dt="2023-03-13T18:03:35.195" v="1285"/>
          <ac:spMkLst>
            <pc:docMk/>
            <pc:sldMk cId="464620223" sldId="269"/>
            <ac:spMk id="16" creationId="{9BA76D5E-D73C-4A52-C5CA-CD4A7D14621D}"/>
          </ac:spMkLst>
        </pc:spChg>
        <pc:spChg chg="add del">
          <ac:chgData name="Kelly Cruz de Oliveira" userId="S::kelly.oliveira@economia.gov.br::a4ce9a58-93ff-486f-b2fc-122b79b30e1a" providerId="AD" clId="Web-{EB0D9988-DC81-46D9-9026-FA2246F6C5A2}" dt="2023-03-13T17:35:26.583" v="1017"/>
          <ac:spMkLst>
            <pc:docMk/>
            <pc:sldMk cId="464620223" sldId="269"/>
            <ac:spMk id="18" creationId="{2059F16D-C230-E986-2402-96D3395A11B4}"/>
          </ac:spMkLst>
        </pc:spChg>
        <pc:spChg chg="add del mod">
          <ac:chgData name="Kelly Cruz de Oliveira" userId="S::kelly.oliveira@economia.gov.br::a4ce9a58-93ff-486f-b2fc-122b79b30e1a" providerId="AD" clId="Web-{EB0D9988-DC81-46D9-9026-FA2246F6C5A2}" dt="2023-03-13T18:02:11.209" v="1272"/>
          <ac:spMkLst>
            <pc:docMk/>
            <pc:sldMk cId="464620223" sldId="269"/>
            <ac:spMk id="19" creationId="{F98FA7EB-2E33-A13F-ADDE-EAF8070AC6EE}"/>
          </ac:spMkLst>
        </pc:spChg>
        <pc:spChg chg="add mod">
          <ac:chgData name="Kelly Cruz de Oliveira" userId="S::kelly.oliveira@economia.gov.br::a4ce9a58-93ff-486f-b2fc-122b79b30e1a" providerId="AD" clId="Web-{EB0D9988-DC81-46D9-9026-FA2246F6C5A2}" dt="2023-03-13T18:05:28.949" v="1288" actId="1076"/>
          <ac:spMkLst>
            <pc:docMk/>
            <pc:sldMk cId="464620223" sldId="269"/>
            <ac:spMk id="26" creationId="{FD3F5EBF-0CD2-4BB2-3DD3-174C11531428}"/>
          </ac:spMkLst>
        </pc:spChg>
        <pc:spChg chg="add mod">
          <ac:chgData name="Kelly Cruz de Oliveira" userId="S::kelly.oliveira@economia.gov.br::a4ce9a58-93ff-486f-b2fc-122b79b30e1a" providerId="AD" clId="Web-{EB0D9988-DC81-46D9-9026-FA2246F6C5A2}" dt="2023-03-13T18:06:11.028" v="1301" actId="1076"/>
          <ac:spMkLst>
            <pc:docMk/>
            <pc:sldMk cId="464620223" sldId="269"/>
            <ac:spMk id="28" creationId="{5BF98539-1C5F-6411-A8A2-390A1304B6D9}"/>
          </ac:spMkLst>
        </pc:spChg>
        <pc:spChg chg="add del mod">
          <ac:chgData name="Kelly Cruz de Oliveira" userId="S::kelly.oliveira@economia.gov.br::a4ce9a58-93ff-486f-b2fc-122b79b30e1a" providerId="AD" clId="Web-{EB0D9988-DC81-46D9-9026-FA2246F6C5A2}" dt="2023-03-13T17:59:32.735" v="1255" actId="20577"/>
          <ac:spMkLst>
            <pc:docMk/>
            <pc:sldMk cId="464620223" sldId="269"/>
            <ac:spMk id="30" creationId="{E62FFAAF-FFE3-EC2C-C2BF-90DD5DE80391}"/>
          </ac:spMkLst>
        </pc:spChg>
        <pc:spChg chg="add del mod">
          <ac:chgData name="Kelly Cruz de Oliveira" userId="S::kelly.oliveira@economia.gov.br::a4ce9a58-93ff-486f-b2fc-122b79b30e1a" providerId="AD" clId="Web-{EB0D9988-DC81-46D9-9026-FA2246F6C5A2}" dt="2023-03-13T17:47:51.574" v="1131"/>
          <ac:spMkLst>
            <pc:docMk/>
            <pc:sldMk cId="464620223" sldId="269"/>
            <ac:spMk id="35" creationId="{6BE095A0-5423-7363-2D09-B3EDC297B81B}"/>
          </ac:spMkLst>
        </pc:spChg>
        <pc:spChg chg="add mod">
          <ac:chgData name="Kelly Cruz de Oliveira" userId="S::kelly.oliveira@economia.gov.br::a4ce9a58-93ff-486f-b2fc-122b79b30e1a" providerId="AD" clId="Web-{EB0D9988-DC81-46D9-9026-FA2246F6C5A2}" dt="2023-03-13T17:58:43.609" v="1243" actId="1076"/>
          <ac:spMkLst>
            <pc:docMk/>
            <pc:sldMk cId="464620223" sldId="269"/>
            <ac:spMk id="37" creationId="{80B984C7-1117-FA8E-48A9-922DE35C9E9B}"/>
          </ac:spMkLst>
        </pc:spChg>
        <pc:spChg chg="add del mod">
          <ac:chgData name="Kelly Cruz de Oliveira" userId="S::kelly.oliveira@economia.gov.br::a4ce9a58-93ff-486f-b2fc-122b79b30e1a" providerId="AD" clId="Web-{EB0D9988-DC81-46D9-9026-FA2246F6C5A2}" dt="2023-03-13T18:03:02.773" v="1281" actId="1076"/>
          <ac:spMkLst>
            <pc:docMk/>
            <pc:sldMk cId="464620223" sldId="269"/>
            <ac:spMk id="41" creationId="{C1AD60AD-C97F-5922-C578-949BB0CDAD89}"/>
          </ac:spMkLst>
        </pc:spChg>
        <pc:spChg chg="add mod">
          <ac:chgData name="Kelly Cruz de Oliveira" userId="S::kelly.oliveira@economia.gov.br::a4ce9a58-93ff-486f-b2fc-122b79b30e1a" providerId="AD" clId="Web-{EB0D9988-DC81-46D9-9026-FA2246F6C5A2}" dt="2023-03-13T18:03:28.289" v="1284" actId="1076"/>
          <ac:spMkLst>
            <pc:docMk/>
            <pc:sldMk cId="464620223" sldId="269"/>
            <ac:spMk id="42" creationId="{43A627C7-1FD0-077C-48CA-F83361C575B1}"/>
          </ac:spMkLst>
        </pc:spChg>
        <pc:picChg chg="del">
          <ac:chgData name="Kelly Cruz de Oliveira" userId="S::kelly.oliveira@economia.gov.br::a4ce9a58-93ff-486f-b2fc-122b79b30e1a" providerId="AD" clId="Web-{EB0D9988-DC81-46D9-9026-FA2246F6C5A2}" dt="2023-03-13T17:37:49.806" v="1039"/>
          <ac:picMkLst>
            <pc:docMk/>
            <pc:sldMk cId="464620223" sldId="269"/>
            <ac:picMk id="9" creationId="{BF4A10EE-7208-681B-0E17-8ABB5B372154}"/>
          </ac:picMkLst>
        </pc:picChg>
        <pc:picChg chg="add del mod">
          <ac:chgData name="Kelly Cruz de Oliveira" userId="S::kelly.oliveira@economia.gov.br::a4ce9a58-93ff-486f-b2fc-122b79b30e1a" providerId="AD" clId="Web-{EB0D9988-DC81-46D9-9026-FA2246F6C5A2}" dt="2023-03-13T18:01:29.582" v="1257"/>
          <ac:picMkLst>
            <pc:docMk/>
            <pc:sldMk cId="464620223" sldId="269"/>
            <ac:picMk id="14" creationId="{2D37562F-8F40-7403-55CD-B3CCCCBB2B88}"/>
          </ac:picMkLst>
        </pc:picChg>
        <pc:picChg chg="add mod">
          <ac:chgData name="Kelly Cruz de Oliveira" userId="S::kelly.oliveira@economia.gov.br::a4ce9a58-93ff-486f-b2fc-122b79b30e1a" providerId="AD" clId="Web-{EB0D9988-DC81-46D9-9026-FA2246F6C5A2}" dt="2023-03-13T17:53:20.224" v="1164" actId="1076"/>
          <ac:picMkLst>
            <pc:docMk/>
            <pc:sldMk cId="464620223" sldId="269"/>
            <ac:picMk id="21" creationId="{362C4F6A-A129-41A7-3888-FAD7EB151B16}"/>
          </ac:picMkLst>
        </pc:picChg>
        <pc:picChg chg="add del mod">
          <ac:chgData name="Kelly Cruz de Oliveira" userId="S::kelly.oliveira@economia.gov.br::a4ce9a58-93ff-486f-b2fc-122b79b30e1a" providerId="AD" clId="Web-{EB0D9988-DC81-46D9-9026-FA2246F6C5A2}" dt="2023-03-13T18:05:24.792" v="1286"/>
          <ac:picMkLst>
            <pc:docMk/>
            <pc:sldMk cId="464620223" sldId="269"/>
            <ac:picMk id="23" creationId="{E236641D-EF87-DEB0-F2EF-93AD3C4C639B}"/>
          </ac:picMkLst>
        </pc:picChg>
        <pc:picChg chg="del mod">
          <ac:chgData name="Kelly Cruz de Oliveira" userId="S::kelly.oliveira@economia.gov.br::a4ce9a58-93ff-486f-b2fc-122b79b30e1a" providerId="AD" clId="Web-{EB0D9988-DC81-46D9-9026-FA2246F6C5A2}" dt="2023-03-13T17:32:18.780" v="999"/>
          <ac:picMkLst>
            <pc:docMk/>
            <pc:sldMk cId="464620223" sldId="269"/>
            <ac:picMk id="24" creationId="{30F2525F-8CB5-D4BF-C4C1-596407389F4D}"/>
          </ac:picMkLst>
        </pc:picChg>
        <pc:picChg chg="del">
          <ac:chgData name="Kelly Cruz de Oliveira" userId="S::kelly.oliveira@economia.gov.br::a4ce9a58-93ff-486f-b2fc-122b79b30e1a" providerId="AD" clId="Web-{EB0D9988-DC81-46D9-9026-FA2246F6C5A2}" dt="2023-03-13T17:39:56.732" v="1057"/>
          <ac:picMkLst>
            <pc:docMk/>
            <pc:sldMk cId="464620223" sldId="269"/>
            <ac:picMk id="32" creationId="{148F0A41-0D67-85F8-F58F-DA1E44EE9C86}"/>
          </ac:picMkLst>
        </pc:picChg>
        <pc:picChg chg="add mod">
          <ac:chgData name="Kelly Cruz de Oliveira" userId="S::kelly.oliveira@economia.gov.br::a4ce9a58-93ff-486f-b2fc-122b79b30e1a" providerId="AD" clId="Web-{EB0D9988-DC81-46D9-9026-FA2246F6C5A2}" dt="2023-03-13T17:58:47.984" v="1244" actId="1076"/>
          <ac:picMkLst>
            <pc:docMk/>
            <pc:sldMk cId="464620223" sldId="269"/>
            <ac:picMk id="38" creationId="{C6787D49-25E4-409E-88F1-C5388EF0D6BE}"/>
          </ac:picMkLst>
        </pc:picChg>
        <pc:picChg chg="add mod">
          <ac:chgData name="Kelly Cruz de Oliveira" userId="S::kelly.oliveira@economia.gov.br::a4ce9a58-93ff-486f-b2fc-122b79b30e1a" providerId="AD" clId="Web-{EB0D9988-DC81-46D9-9026-FA2246F6C5A2}" dt="2023-03-13T18:03:00.257" v="1280" actId="1076"/>
          <ac:picMkLst>
            <pc:docMk/>
            <pc:sldMk cId="464620223" sldId="269"/>
            <ac:picMk id="39" creationId="{3B10A7FC-DA1D-4563-DF68-1D2248C53671}"/>
          </ac:picMkLst>
        </pc:picChg>
        <pc:picChg chg="add del mod">
          <ac:chgData name="Kelly Cruz de Oliveira" userId="S::kelly.oliveira@economia.gov.br::a4ce9a58-93ff-486f-b2fc-122b79b30e1a" providerId="AD" clId="Web-{EB0D9988-DC81-46D9-9026-FA2246F6C5A2}" dt="2023-03-13T18:02:04.615" v="1269"/>
          <ac:picMkLst>
            <pc:docMk/>
            <pc:sldMk cId="464620223" sldId="269"/>
            <ac:picMk id="40" creationId="{58B584C5-911F-34D1-070D-F5AAD05DA51D}"/>
          </ac:picMkLst>
        </pc:picChg>
        <pc:picChg chg="add mod">
          <ac:chgData name="Kelly Cruz de Oliveira" userId="S::kelly.oliveira@economia.gov.br::a4ce9a58-93ff-486f-b2fc-122b79b30e1a" providerId="AD" clId="Web-{EB0D9988-DC81-46D9-9026-FA2246F6C5A2}" dt="2023-03-13T18:06:05.669" v="1300" actId="14100"/>
          <ac:picMkLst>
            <pc:docMk/>
            <pc:sldMk cId="464620223" sldId="269"/>
            <ac:picMk id="43" creationId="{9CCDA433-D552-445F-CF65-17A65B781D69}"/>
          </ac:picMkLst>
        </pc:picChg>
        <pc:cxnChg chg="add del mod">
          <ac:chgData name="Kelly Cruz de Oliveira" userId="S::kelly.oliveira@economia.gov.br::a4ce9a58-93ff-486f-b2fc-122b79b30e1a" providerId="AD" clId="Web-{EB0D9988-DC81-46D9-9026-FA2246F6C5A2}" dt="2023-03-13T17:45:58.102" v="1119"/>
          <ac:cxnSpMkLst>
            <pc:docMk/>
            <pc:sldMk cId="464620223" sldId="269"/>
            <ac:cxnSpMk id="34" creationId="{9F229D49-EA7E-3F07-E30B-EAF0CE6069BB}"/>
          </ac:cxnSpMkLst>
        </pc:cxnChg>
        <pc:cxnChg chg="add del mod">
          <ac:chgData name="Kelly Cruz de Oliveira" userId="S::kelly.oliveira@economia.gov.br::a4ce9a58-93ff-486f-b2fc-122b79b30e1a" providerId="AD" clId="Web-{EB0D9988-DC81-46D9-9026-FA2246F6C5A2}" dt="2023-03-13T17:49:36.905" v="1144"/>
          <ac:cxnSpMkLst>
            <pc:docMk/>
            <pc:sldMk cId="464620223" sldId="269"/>
            <ac:cxnSpMk id="36" creationId="{9EDF3726-BCEC-6F22-7C34-A76AA8D90B71}"/>
          </ac:cxnSpMkLst>
        </pc:cxnChg>
      </pc:sldChg>
      <pc:sldChg chg="modSp add del replId">
        <pc:chgData name="Kelly Cruz de Oliveira" userId="S::kelly.oliveira@economia.gov.br::a4ce9a58-93ff-486f-b2fc-122b79b30e1a" providerId="AD" clId="Web-{EB0D9988-DC81-46D9-9026-FA2246F6C5A2}" dt="2023-03-13T18:19:19.098" v="1359"/>
        <pc:sldMkLst>
          <pc:docMk/>
          <pc:sldMk cId="2107455886" sldId="270"/>
        </pc:sldMkLst>
        <pc:spChg chg="mod">
          <ac:chgData name="Kelly Cruz de Oliveira" userId="S::kelly.oliveira@economia.gov.br::a4ce9a58-93ff-486f-b2fc-122b79b30e1a" providerId="AD" clId="Web-{EB0D9988-DC81-46D9-9026-FA2246F6C5A2}" dt="2023-03-13T18:06:20.919" v="1303" actId="1076"/>
          <ac:spMkLst>
            <pc:docMk/>
            <pc:sldMk cId="2107455886" sldId="270"/>
            <ac:spMk id="28" creationId="{5BF98539-1C5F-6411-A8A2-390A1304B6D9}"/>
          </ac:spMkLst>
        </pc:spChg>
      </pc:sldChg>
      <pc:sldChg chg="addSp delSp modSp add ord replId">
        <pc:chgData name="Kelly Cruz de Oliveira" userId="S::kelly.oliveira@economia.gov.br::a4ce9a58-93ff-486f-b2fc-122b79b30e1a" providerId="AD" clId="Web-{EB0D9988-DC81-46D9-9026-FA2246F6C5A2}" dt="2023-03-13T20:24:40.479" v="2420" actId="20577"/>
        <pc:sldMkLst>
          <pc:docMk/>
          <pc:sldMk cId="232579461" sldId="271"/>
        </pc:sldMkLst>
        <pc:spChg chg="mod">
          <ac:chgData name="Kelly Cruz de Oliveira" userId="S::kelly.oliveira@economia.gov.br::a4ce9a58-93ff-486f-b2fc-122b79b30e1a" providerId="AD" clId="Web-{EB0D9988-DC81-46D9-9026-FA2246F6C5A2}" dt="2023-03-13T20:14:27.992" v="2290" actId="1076"/>
          <ac:spMkLst>
            <pc:docMk/>
            <pc:sldMk cId="232579461" sldId="271"/>
            <ac:spMk id="3" creationId="{220CB621-0405-98EF-F77C-224903B6D0C4}"/>
          </ac:spMkLst>
        </pc:spChg>
        <pc:spChg chg="add mod">
          <ac:chgData name="Kelly Cruz de Oliveira" userId="S::kelly.oliveira@economia.gov.br::a4ce9a58-93ff-486f-b2fc-122b79b30e1a" providerId="AD" clId="Web-{EB0D9988-DC81-46D9-9026-FA2246F6C5A2}" dt="2023-03-13T18:12:29.149" v="1341" actId="1076"/>
          <ac:spMkLst>
            <pc:docMk/>
            <pc:sldMk cId="232579461" sldId="271"/>
            <ac:spMk id="4" creationId="{1338DA76-E339-F66F-9609-FE140C31208C}"/>
          </ac:spMkLst>
        </pc:spChg>
        <pc:spChg chg="add mod">
          <ac:chgData name="Kelly Cruz de Oliveira" userId="S::kelly.oliveira@economia.gov.br::a4ce9a58-93ff-486f-b2fc-122b79b30e1a" providerId="AD" clId="Web-{EB0D9988-DC81-46D9-9026-FA2246F6C5A2}" dt="2023-03-13T18:12:25.758" v="1340" actId="1076"/>
          <ac:spMkLst>
            <pc:docMk/>
            <pc:sldMk cId="232579461" sldId="271"/>
            <ac:spMk id="5" creationId="{5292DF33-549D-182E-7901-920433C2E22D}"/>
          </ac:spMkLst>
        </pc:spChg>
        <pc:spChg chg="add mod">
          <ac:chgData name="Kelly Cruz de Oliveira" userId="S::kelly.oliveira@economia.gov.br::a4ce9a58-93ff-486f-b2fc-122b79b30e1a" providerId="AD" clId="Web-{EB0D9988-DC81-46D9-9026-FA2246F6C5A2}" dt="2023-03-13T18:15:05.841" v="1350" actId="1076"/>
          <ac:spMkLst>
            <pc:docMk/>
            <pc:sldMk cId="232579461" sldId="271"/>
            <ac:spMk id="7" creationId="{87E7FEC5-F8BA-7597-7AF6-F5A9D77E6DB8}"/>
          </ac:spMkLst>
        </pc:spChg>
        <pc:spChg chg="mod">
          <ac:chgData name="Kelly Cruz de Oliveira" userId="S::kelly.oliveira@economia.gov.br::a4ce9a58-93ff-486f-b2fc-122b79b30e1a" providerId="AD" clId="Web-{EB0D9988-DC81-46D9-9026-FA2246F6C5A2}" dt="2023-03-13T18:15:27.560" v="1355" actId="20577"/>
          <ac:spMkLst>
            <pc:docMk/>
            <pc:sldMk cId="232579461" sldId="271"/>
            <ac:spMk id="11" creationId="{0501209C-380B-4B2D-422A-7DDA634F9774}"/>
          </ac:spMkLst>
        </pc:spChg>
        <pc:spChg chg="mod">
          <ac:chgData name="Kelly Cruz de Oliveira" userId="S::kelly.oliveira@economia.gov.br::a4ce9a58-93ff-486f-b2fc-122b79b30e1a" providerId="AD" clId="Web-{EB0D9988-DC81-46D9-9026-FA2246F6C5A2}" dt="2023-03-13T18:12:41.087" v="1343" actId="1076"/>
          <ac:spMkLst>
            <pc:docMk/>
            <pc:sldMk cId="232579461" sldId="271"/>
            <ac:spMk id="12" creationId="{088FBC04-1297-12A4-F2B1-090B418BA829}"/>
          </ac:spMkLst>
        </pc:spChg>
        <pc:spChg chg="add mod">
          <ac:chgData name="Kelly Cruz de Oliveira" userId="S::kelly.oliveira@economia.gov.br::a4ce9a58-93ff-486f-b2fc-122b79b30e1a" providerId="AD" clId="Web-{EB0D9988-DC81-46D9-9026-FA2246F6C5A2}" dt="2023-03-13T20:22:41.538" v="2403" actId="1076"/>
          <ac:spMkLst>
            <pc:docMk/>
            <pc:sldMk cId="232579461" sldId="271"/>
            <ac:spMk id="17" creationId="{F634146B-D6A0-04B7-29F0-C78649CB3E46}"/>
          </ac:spMkLst>
        </pc:spChg>
        <pc:spChg chg="add mod">
          <ac:chgData name="Kelly Cruz de Oliveira" userId="S::kelly.oliveira@economia.gov.br::a4ce9a58-93ff-486f-b2fc-122b79b30e1a" providerId="AD" clId="Web-{EB0D9988-DC81-46D9-9026-FA2246F6C5A2}" dt="2023-03-13T20:22:53.257" v="2406" actId="1076"/>
          <ac:spMkLst>
            <pc:docMk/>
            <pc:sldMk cId="232579461" sldId="271"/>
            <ac:spMk id="18" creationId="{BB7CFD0E-4C2F-F597-BA10-97E3084C0661}"/>
          </ac:spMkLst>
        </pc:spChg>
        <pc:spChg chg="add mod">
          <ac:chgData name="Kelly Cruz de Oliveira" userId="S::kelly.oliveira@economia.gov.br::a4ce9a58-93ff-486f-b2fc-122b79b30e1a" providerId="AD" clId="Web-{EB0D9988-DC81-46D9-9026-FA2246F6C5A2}" dt="2023-03-13T20:14:09.507" v="2288" actId="20577"/>
          <ac:spMkLst>
            <pc:docMk/>
            <pc:sldMk cId="232579461" sldId="271"/>
            <ac:spMk id="19" creationId="{E1D0C260-94B2-2E98-8595-3D6B89D30927}"/>
          </ac:spMkLst>
        </pc:spChg>
        <pc:spChg chg="add mod">
          <ac:chgData name="Kelly Cruz de Oliveira" userId="S::kelly.oliveira@economia.gov.br::a4ce9a58-93ff-486f-b2fc-122b79b30e1a" providerId="AD" clId="Web-{EB0D9988-DC81-46D9-9026-FA2246F6C5A2}" dt="2023-03-13T20:24:40.479" v="2420" actId="20577"/>
          <ac:spMkLst>
            <pc:docMk/>
            <pc:sldMk cId="232579461" sldId="271"/>
            <ac:spMk id="20" creationId="{0230A090-C45D-3EB0-3D07-589126D6E862}"/>
          </ac:spMkLst>
        </pc:spChg>
        <pc:spChg chg="del">
          <ac:chgData name="Kelly Cruz de Oliveira" userId="S::kelly.oliveira@economia.gov.br::a4ce9a58-93ff-486f-b2fc-122b79b30e1a" providerId="AD" clId="Web-{EB0D9988-DC81-46D9-9026-FA2246F6C5A2}" dt="2023-03-13T18:06:56.686" v="1310"/>
          <ac:spMkLst>
            <pc:docMk/>
            <pc:sldMk cId="232579461" sldId="271"/>
            <ac:spMk id="26" creationId="{FD3F5EBF-0CD2-4BB2-3DD3-174C11531428}"/>
          </ac:spMkLst>
        </pc:spChg>
        <pc:spChg chg="del">
          <ac:chgData name="Kelly Cruz de Oliveira" userId="S::kelly.oliveira@economia.gov.br::a4ce9a58-93ff-486f-b2fc-122b79b30e1a" providerId="AD" clId="Web-{EB0D9988-DC81-46D9-9026-FA2246F6C5A2}" dt="2023-03-13T18:06:41.201" v="1307"/>
          <ac:spMkLst>
            <pc:docMk/>
            <pc:sldMk cId="232579461" sldId="271"/>
            <ac:spMk id="28" creationId="{5BF98539-1C5F-6411-A8A2-390A1304B6D9}"/>
          </ac:spMkLst>
        </pc:spChg>
        <pc:spChg chg="mod">
          <ac:chgData name="Kelly Cruz de Oliveira" userId="S::kelly.oliveira@economia.gov.br::a4ce9a58-93ff-486f-b2fc-122b79b30e1a" providerId="AD" clId="Web-{EB0D9988-DC81-46D9-9026-FA2246F6C5A2}" dt="2023-03-13T20:14:51.180" v="2296" actId="20577"/>
          <ac:spMkLst>
            <pc:docMk/>
            <pc:sldMk cId="232579461" sldId="271"/>
            <ac:spMk id="30" creationId="{E62FFAAF-FFE3-EC2C-C2BF-90DD5DE80391}"/>
          </ac:spMkLst>
        </pc:spChg>
        <pc:spChg chg="mod">
          <ac:chgData name="Kelly Cruz de Oliveira" userId="S::kelly.oliveira@economia.gov.br::a4ce9a58-93ff-486f-b2fc-122b79b30e1a" providerId="AD" clId="Web-{EB0D9988-DC81-46D9-9026-FA2246F6C5A2}" dt="2023-03-13T20:14:32.977" v="2291" actId="1076"/>
          <ac:spMkLst>
            <pc:docMk/>
            <pc:sldMk cId="232579461" sldId="271"/>
            <ac:spMk id="37" creationId="{80B984C7-1117-FA8E-48A9-922DE35C9E9B}"/>
          </ac:spMkLst>
        </pc:spChg>
        <pc:picChg chg="add del mod">
          <ac:chgData name="Kelly Cruz de Oliveira" userId="S::kelly.oliveira@economia.gov.br::a4ce9a58-93ff-486f-b2fc-122b79b30e1a" providerId="AD" clId="Web-{EB0D9988-DC81-46D9-9026-FA2246F6C5A2}" dt="2023-03-13T18:12:12.726" v="1338"/>
          <ac:picMkLst>
            <pc:docMk/>
            <pc:sldMk cId="232579461" sldId="271"/>
            <ac:picMk id="6" creationId="{345D037A-79E8-689A-FBE1-F95E6D5246A2}"/>
          </ac:picMkLst>
        </pc:picChg>
        <pc:picChg chg="add mod">
          <ac:chgData name="Kelly Cruz de Oliveira" userId="S::kelly.oliveira@economia.gov.br::a4ce9a58-93ff-486f-b2fc-122b79b30e1a" providerId="AD" clId="Web-{EB0D9988-DC81-46D9-9026-FA2246F6C5A2}" dt="2023-03-13T19:49:07.900" v="2136" actId="1076"/>
          <ac:picMkLst>
            <pc:docMk/>
            <pc:sldMk cId="232579461" sldId="271"/>
            <ac:picMk id="9" creationId="{D2021683-D22F-AB79-26C8-3AD8427FE3B2}"/>
          </ac:picMkLst>
        </pc:picChg>
        <pc:picChg chg="add mod">
          <ac:chgData name="Kelly Cruz de Oliveira" userId="S::kelly.oliveira@economia.gov.br::a4ce9a58-93ff-486f-b2fc-122b79b30e1a" providerId="AD" clId="Web-{EB0D9988-DC81-46D9-9026-FA2246F6C5A2}" dt="2023-03-13T19:49:04.697" v="2135" actId="1076"/>
          <ac:picMkLst>
            <pc:docMk/>
            <pc:sldMk cId="232579461" sldId="271"/>
            <ac:picMk id="13" creationId="{20C0BB04-7126-1770-7302-21C96A8ACF0C}"/>
          </ac:picMkLst>
        </pc:picChg>
        <pc:picChg chg="add mod">
          <ac:chgData name="Kelly Cruz de Oliveira" userId="S::kelly.oliveira@economia.gov.br::a4ce9a58-93ff-486f-b2fc-122b79b30e1a" providerId="AD" clId="Web-{EB0D9988-DC81-46D9-9026-FA2246F6C5A2}" dt="2023-03-13T19:49:01.150" v="2134" actId="1076"/>
          <ac:picMkLst>
            <pc:docMk/>
            <pc:sldMk cId="232579461" sldId="271"/>
            <ac:picMk id="15" creationId="{9D6AE4EE-CF62-7946-65EC-E50E0DEE8C3F}"/>
          </ac:picMkLst>
        </pc:picChg>
        <pc:picChg chg="mod">
          <ac:chgData name="Kelly Cruz de Oliveira" userId="S::kelly.oliveira@economia.gov.br::a4ce9a58-93ff-486f-b2fc-122b79b30e1a" providerId="AD" clId="Web-{EB0D9988-DC81-46D9-9026-FA2246F6C5A2}" dt="2023-03-13T20:14:54.258" v="2297" actId="1076"/>
          <ac:picMkLst>
            <pc:docMk/>
            <pc:sldMk cId="232579461" sldId="271"/>
            <ac:picMk id="21" creationId="{362C4F6A-A129-41A7-3888-FAD7EB151B16}"/>
          </ac:picMkLst>
        </pc:picChg>
        <pc:picChg chg="mod">
          <ac:chgData name="Kelly Cruz de Oliveira" userId="S::kelly.oliveira@economia.gov.br::a4ce9a58-93ff-486f-b2fc-122b79b30e1a" providerId="AD" clId="Web-{EB0D9988-DC81-46D9-9026-FA2246F6C5A2}" dt="2023-03-13T20:14:43.774" v="2294" actId="14100"/>
          <ac:picMkLst>
            <pc:docMk/>
            <pc:sldMk cId="232579461" sldId="271"/>
            <ac:picMk id="38" creationId="{C6787D49-25E4-409E-88F1-C5388EF0D6BE}"/>
          </ac:picMkLst>
        </pc:picChg>
        <pc:picChg chg="mod">
          <ac:chgData name="Kelly Cruz de Oliveira" userId="S::kelly.oliveira@economia.gov.br::a4ce9a58-93ff-486f-b2fc-122b79b30e1a" providerId="AD" clId="Web-{EB0D9988-DC81-46D9-9026-FA2246F6C5A2}" dt="2023-03-13T18:12:19.336" v="1339" actId="1076"/>
          <ac:picMkLst>
            <pc:docMk/>
            <pc:sldMk cId="232579461" sldId="271"/>
            <ac:picMk id="43" creationId="{9CCDA433-D552-445F-CF65-17A65B781D69}"/>
          </ac:picMkLst>
        </pc:picChg>
      </pc:sldChg>
      <pc:sldChg chg="addSp modSp add del replId">
        <pc:chgData name="Kelly Cruz de Oliveira" userId="S::kelly.oliveira@economia.gov.br::a4ce9a58-93ff-486f-b2fc-122b79b30e1a" providerId="AD" clId="Web-{EB0D9988-DC81-46D9-9026-FA2246F6C5A2}" dt="2023-03-13T19:50:11.027" v="2142"/>
        <pc:sldMkLst>
          <pc:docMk/>
          <pc:sldMk cId="4201247567" sldId="272"/>
        </pc:sldMkLst>
        <pc:spChg chg="mod">
          <ac:chgData name="Kelly Cruz de Oliveira" userId="S::kelly.oliveira@economia.gov.br::a4ce9a58-93ff-486f-b2fc-122b79b30e1a" providerId="AD" clId="Web-{EB0D9988-DC81-46D9-9026-FA2246F6C5A2}" dt="2023-03-13T19:49:33.041" v="2141" actId="1076"/>
          <ac:spMkLst>
            <pc:docMk/>
            <pc:sldMk cId="4201247567" sldId="272"/>
            <ac:spMk id="28" creationId="{5BF98539-1C5F-6411-A8A2-390A1304B6D9}"/>
          </ac:spMkLst>
        </pc:spChg>
        <pc:picChg chg="add">
          <ac:chgData name="Kelly Cruz de Oliveira" userId="S::kelly.oliveira@economia.gov.br::a4ce9a58-93ff-486f-b2fc-122b79b30e1a" providerId="AD" clId="Web-{EB0D9988-DC81-46D9-9026-FA2246F6C5A2}" dt="2023-03-13T19:49:18.822" v="2137"/>
          <ac:picMkLst>
            <pc:docMk/>
            <pc:sldMk cId="4201247567" sldId="272"/>
            <ac:picMk id="5" creationId="{CB9F58CD-9399-776B-D9FC-5C6C47583763}"/>
          </ac:picMkLst>
        </pc:picChg>
        <pc:picChg chg="add">
          <ac:chgData name="Kelly Cruz de Oliveira" userId="S::kelly.oliveira@economia.gov.br::a4ce9a58-93ff-486f-b2fc-122b79b30e1a" providerId="AD" clId="Web-{EB0D9988-DC81-46D9-9026-FA2246F6C5A2}" dt="2023-03-13T19:49:20.150" v="2138"/>
          <ac:picMkLst>
            <pc:docMk/>
            <pc:sldMk cId="4201247567" sldId="272"/>
            <ac:picMk id="7" creationId="{23659D06-55D8-0C88-E8EE-B514DCA28222}"/>
          </ac:picMkLst>
        </pc:picChg>
        <pc:picChg chg="add mod">
          <ac:chgData name="Kelly Cruz de Oliveira" userId="S::kelly.oliveira@economia.gov.br::a4ce9a58-93ff-486f-b2fc-122b79b30e1a" providerId="AD" clId="Web-{EB0D9988-DC81-46D9-9026-FA2246F6C5A2}" dt="2023-03-13T19:49:24.182" v="2140" actId="1076"/>
          <ac:picMkLst>
            <pc:docMk/>
            <pc:sldMk cId="4201247567" sldId="272"/>
            <ac:picMk id="9" creationId="{648B414B-B32C-E824-6FC6-9F5E20D3CBA9}"/>
          </ac:picMkLst>
        </pc:picChg>
      </pc:sldChg>
      <pc:sldChg chg="delSp add replId">
        <pc:chgData name="Kelly Cruz de Oliveira" userId="S::kelly.oliveira@economia.gov.br::a4ce9a58-93ff-486f-b2fc-122b79b30e1a" providerId="AD" clId="Web-{EB0D9988-DC81-46D9-9026-FA2246F6C5A2}" dt="2023-03-13T18:20:14.772" v="1364"/>
        <pc:sldMkLst>
          <pc:docMk/>
          <pc:sldMk cId="3978325750" sldId="273"/>
        </pc:sldMkLst>
        <pc:spChg chg="del">
          <ac:chgData name="Kelly Cruz de Oliveira" userId="S::kelly.oliveira@economia.gov.br::a4ce9a58-93ff-486f-b2fc-122b79b30e1a" providerId="AD" clId="Web-{EB0D9988-DC81-46D9-9026-FA2246F6C5A2}" dt="2023-03-13T18:20:12.600" v="1362"/>
          <ac:spMkLst>
            <pc:docMk/>
            <pc:sldMk cId="3978325750" sldId="273"/>
            <ac:spMk id="6" creationId="{60A39364-B6D8-676B-4471-70CC41DADA18}"/>
          </ac:spMkLst>
        </pc:spChg>
        <pc:spChg chg="del">
          <ac:chgData name="Kelly Cruz de Oliveira" userId="S::kelly.oliveira@economia.gov.br::a4ce9a58-93ff-486f-b2fc-122b79b30e1a" providerId="AD" clId="Web-{EB0D9988-DC81-46D9-9026-FA2246F6C5A2}" dt="2023-03-13T18:20:14.006" v="1363"/>
          <ac:spMkLst>
            <pc:docMk/>
            <pc:sldMk cId="3978325750" sldId="273"/>
            <ac:spMk id="8" creationId="{EF24CAF3-A86D-BD39-03F1-270A80144A59}"/>
          </ac:spMkLst>
        </pc:spChg>
        <pc:picChg chg="del">
          <ac:chgData name="Kelly Cruz de Oliveira" userId="S::kelly.oliveira@economia.gov.br::a4ce9a58-93ff-486f-b2fc-122b79b30e1a" providerId="AD" clId="Web-{EB0D9988-DC81-46D9-9026-FA2246F6C5A2}" dt="2023-03-13T18:20:14.772" v="1364"/>
          <ac:picMkLst>
            <pc:docMk/>
            <pc:sldMk cId="3978325750" sldId="273"/>
            <ac:picMk id="24" creationId="{30F2525F-8CB5-D4BF-C4C1-596407389F4D}"/>
          </ac:picMkLst>
        </pc:picChg>
      </pc:sldChg>
      <pc:sldChg chg="addSp delSp modSp add ord replId">
        <pc:chgData name="Kelly Cruz de Oliveira" userId="S::kelly.oliveira@economia.gov.br::a4ce9a58-93ff-486f-b2fc-122b79b30e1a" providerId="AD" clId="Web-{EB0D9988-DC81-46D9-9026-FA2246F6C5A2}" dt="2023-03-13T18:30:56.322" v="1456"/>
        <pc:sldMkLst>
          <pc:docMk/>
          <pc:sldMk cId="170859779" sldId="274"/>
        </pc:sldMkLst>
        <pc:spChg chg="add del mod">
          <ac:chgData name="Kelly Cruz de Oliveira" userId="S::kelly.oliveira@economia.gov.br::a4ce9a58-93ff-486f-b2fc-122b79b30e1a" providerId="AD" clId="Web-{EB0D9988-DC81-46D9-9026-FA2246F6C5A2}" dt="2023-03-13T18:30:56.322" v="1456"/>
          <ac:spMkLst>
            <pc:docMk/>
            <pc:sldMk cId="170859779" sldId="274"/>
            <ac:spMk id="3" creationId="{D8A0DC75-946F-F1A4-D79A-2A21D6F0242F}"/>
          </ac:spMkLst>
        </pc:spChg>
        <pc:spChg chg="mod">
          <ac:chgData name="Kelly Cruz de Oliveira" userId="S::kelly.oliveira@economia.gov.br::a4ce9a58-93ff-486f-b2fc-122b79b30e1a" providerId="AD" clId="Web-{EB0D9988-DC81-46D9-9026-FA2246F6C5A2}" dt="2023-03-13T18:21:54.415" v="1376" actId="20577"/>
          <ac:spMkLst>
            <pc:docMk/>
            <pc:sldMk cId="170859779" sldId="274"/>
            <ac:spMk id="5" creationId="{020862E6-0914-9360-B85F-FA6A2F7134D6}"/>
          </ac:spMkLst>
        </pc:spChg>
        <pc:spChg chg="mod">
          <ac:chgData name="Kelly Cruz de Oliveira" userId="S::kelly.oliveira@economia.gov.br::a4ce9a58-93ff-486f-b2fc-122b79b30e1a" providerId="AD" clId="Web-{EB0D9988-DC81-46D9-9026-FA2246F6C5A2}" dt="2023-03-13T18:28:11.677" v="1433" actId="20577"/>
          <ac:spMkLst>
            <pc:docMk/>
            <pc:sldMk cId="170859779" sldId="274"/>
            <ac:spMk id="6" creationId="{020862E6-0914-9360-B85F-FA6A2F7134D6}"/>
          </ac:spMkLst>
        </pc:spChg>
        <pc:spChg chg="mod">
          <ac:chgData name="Kelly Cruz de Oliveira" userId="S::kelly.oliveira@economia.gov.br::a4ce9a58-93ff-486f-b2fc-122b79b30e1a" providerId="AD" clId="Web-{EB0D9988-DC81-46D9-9026-FA2246F6C5A2}" dt="2023-03-13T18:22:05.463" v="1379" actId="20577"/>
          <ac:spMkLst>
            <pc:docMk/>
            <pc:sldMk cId="170859779" sldId="274"/>
            <ac:spMk id="7" creationId="{7EA2411F-298B-895D-7157-07675E234140}"/>
          </ac:spMkLst>
        </pc:spChg>
        <pc:spChg chg="mod">
          <ac:chgData name="Kelly Cruz de Oliveira" userId="S::kelly.oliveira@economia.gov.br::a4ce9a58-93ff-486f-b2fc-122b79b30e1a" providerId="AD" clId="Web-{EB0D9988-DC81-46D9-9026-FA2246F6C5A2}" dt="2023-03-13T18:27:05.768" v="1417" actId="20577"/>
          <ac:spMkLst>
            <pc:docMk/>
            <pc:sldMk cId="170859779" sldId="274"/>
            <ac:spMk id="8" creationId="{F625378D-DC7C-9026-404E-FFBA005E5A73}"/>
          </ac:spMkLst>
        </pc:spChg>
        <pc:spChg chg="mod">
          <ac:chgData name="Kelly Cruz de Oliveira" userId="S::kelly.oliveira@economia.gov.br::a4ce9a58-93ff-486f-b2fc-122b79b30e1a" providerId="AD" clId="Web-{EB0D9988-DC81-46D9-9026-FA2246F6C5A2}" dt="2023-03-13T18:28:00.864" v="1431" actId="1076"/>
          <ac:spMkLst>
            <pc:docMk/>
            <pc:sldMk cId="170859779" sldId="274"/>
            <ac:spMk id="9" creationId="{C33D8A54-FDEC-DC9B-46CC-D11BFCA7FD3D}"/>
          </ac:spMkLst>
        </pc:spChg>
        <pc:spChg chg="add del mod">
          <ac:chgData name="Kelly Cruz de Oliveira" userId="S::kelly.oliveira@economia.gov.br::a4ce9a58-93ff-486f-b2fc-122b79b30e1a" providerId="AD" clId="Web-{EB0D9988-DC81-46D9-9026-FA2246F6C5A2}" dt="2023-03-13T18:27:52.661" v="1430" actId="1076"/>
          <ac:spMkLst>
            <pc:docMk/>
            <pc:sldMk cId="170859779" sldId="274"/>
            <ac:spMk id="10" creationId="{ED1808A0-1483-B7F8-C535-61FA75CEFEDB}"/>
          </ac:spMkLst>
        </pc:spChg>
      </pc:sldChg>
      <pc:sldChg chg="new del ord">
        <pc:chgData name="Kelly Cruz de Oliveira" userId="S::kelly.oliveira@economia.gov.br::a4ce9a58-93ff-486f-b2fc-122b79b30e1a" providerId="AD" clId="Web-{EB0D9988-DC81-46D9-9026-FA2246F6C5A2}" dt="2023-03-13T18:21:25.649" v="1370"/>
        <pc:sldMkLst>
          <pc:docMk/>
          <pc:sldMk cId="1661103818" sldId="274"/>
        </pc:sldMkLst>
      </pc:sldChg>
      <pc:sldChg chg="add del ord replId">
        <pc:chgData name="Kelly Cruz de Oliveira" userId="S::kelly.oliveira@economia.gov.br::a4ce9a58-93ff-486f-b2fc-122b79b30e1a" providerId="AD" clId="Web-{EB0D9988-DC81-46D9-9026-FA2246F6C5A2}" dt="2023-03-13T18:21:13.367" v="1367"/>
        <pc:sldMkLst>
          <pc:docMk/>
          <pc:sldMk cId="3148498488" sldId="274"/>
        </pc:sldMkLst>
      </pc:sldChg>
      <pc:sldChg chg="add replId">
        <pc:chgData name="Kelly Cruz de Oliveira" userId="S::kelly.oliveira@economia.gov.br::a4ce9a58-93ff-486f-b2fc-122b79b30e1a" providerId="AD" clId="Web-{EB0D9988-DC81-46D9-9026-FA2246F6C5A2}" dt="2023-03-13T18:51:29.859" v="1706"/>
        <pc:sldMkLst>
          <pc:docMk/>
          <pc:sldMk cId="1818126131" sldId="275"/>
        </pc:sldMkLst>
      </pc:sldChg>
      <pc:sldChg chg="modSp add replId">
        <pc:chgData name="Kelly Cruz de Oliveira" userId="S::kelly.oliveira@economia.gov.br::a4ce9a58-93ff-486f-b2fc-122b79b30e1a" providerId="AD" clId="Web-{EB0D9988-DC81-46D9-9026-FA2246F6C5A2}" dt="2023-03-13T19:14:17.072" v="1972" actId="20577"/>
        <pc:sldMkLst>
          <pc:docMk/>
          <pc:sldMk cId="3541011579" sldId="276"/>
        </pc:sldMkLst>
        <pc:spChg chg="mod">
          <ac:chgData name="Kelly Cruz de Oliveira" userId="S::kelly.oliveira@economia.gov.br::a4ce9a58-93ff-486f-b2fc-122b79b30e1a" providerId="AD" clId="Web-{EB0D9988-DC81-46D9-9026-FA2246F6C5A2}" dt="2023-03-13T19:14:17.072" v="1972" actId="20577"/>
          <ac:spMkLst>
            <pc:docMk/>
            <pc:sldMk cId="3541011579" sldId="276"/>
            <ac:spMk id="4" creationId="{CC852CA0-E3A2-0FD6-702D-89FEF283B8FD}"/>
          </ac:spMkLst>
        </pc:spChg>
        <pc:spChg chg="mod">
          <ac:chgData name="Kelly Cruz de Oliveira" userId="S::kelly.oliveira@economia.gov.br::a4ce9a58-93ff-486f-b2fc-122b79b30e1a" providerId="AD" clId="Web-{EB0D9988-DC81-46D9-9026-FA2246F6C5A2}" dt="2023-03-13T19:13:29.180" v="1957" actId="20577"/>
          <ac:spMkLst>
            <pc:docMk/>
            <pc:sldMk cId="3541011579" sldId="276"/>
            <ac:spMk id="9" creationId="{5ECD6C9A-5E1C-B59B-3A8E-49CB9AE091D7}"/>
          </ac:spMkLst>
        </pc:spChg>
      </pc:sldChg>
      <pc:sldChg chg="addSp delSp modSp add mod ord replId setBg delAnim">
        <pc:chgData name="Kelly Cruz de Oliveira" userId="S::kelly.oliveira@economia.gov.br::a4ce9a58-93ff-486f-b2fc-122b79b30e1a" providerId="AD" clId="Web-{EB0D9988-DC81-46D9-9026-FA2246F6C5A2}" dt="2023-03-13T20:26:40.983" v="2437" actId="20577"/>
        <pc:sldMkLst>
          <pc:docMk/>
          <pc:sldMk cId="2272499660" sldId="277"/>
        </pc:sldMkLst>
        <pc:spChg chg="del">
          <ac:chgData name="Kelly Cruz de Oliveira" userId="S::kelly.oliveira@economia.gov.br::a4ce9a58-93ff-486f-b2fc-122b79b30e1a" providerId="AD" clId="Web-{EB0D9988-DC81-46D9-9026-FA2246F6C5A2}" dt="2023-03-13T19:17:27.124" v="1975"/>
          <ac:spMkLst>
            <pc:docMk/>
            <pc:sldMk cId="2272499660" sldId="277"/>
            <ac:spMk id="4" creationId="{CC852CA0-E3A2-0FD6-702D-89FEF283B8FD}"/>
          </ac:spMkLst>
        </pc:spChg>
        <pc:spChg chg="add del">
          <ac:chgData name="Kelly Cruz de Oliveira" userId="S::kelly.oliveira@economia.gov.br::a4ce9a58-93ff-486f-b2fc-122b79b30e1a" providerId="AD" clId="Web-{EB0D9988-DC81-46D9-9026-FA2246F6C5A2}" dt="2023-03-13T19:21:53.710" v="2022"/>
          <ac:spMkLst>
            <pc:docMk/>
            <pc:sldMk cId="2272499660" sldId="277"/>
            <ac:spMk id="7" creationId="{42A4FC2C-047E-45A5-965D-8E1E3BF09BC6}"/>
          </ac:spMkLst>
        </pc:spChg>
        <pc:spChg chg="add del">
          <ac:chgData name="Kelly Cruz de Oliveira" userId="S::kelly.oliveira@economia.gov.br::a4ce9a58-93ff-486f-b2fc-122b79b30e1a" providerId="AD" clId="Web-{EB0D9988-DC81-46D9-9026-FA2246F6C5A2}" dt="2023-03-13T19:18:17.016" v="1981"/>
          <ac:spMkLst>
            <pc:docMk/>
            <pc:sldMk cId="2272499660" sldId="277"/>
            <ac:spMk id="8" creationId="{E97C36FC-DEAA-4DCA-B0AB-7F9357FA4016}"/>
          </ac:spMkLst>
        </pc:spChg>
        <pc:spChg chg="add del">
          <ac:chgData name="Kelly Cruz de Oliveira" userId="S::kelly.oliveira@economia.gov.br::a4ce9a58-93ff-486f-b2fc-122b79b30e1a" providerId="AD" clId="Web-{EB0D9988-DC81-46D9-9026-FA2246F6C5A2}" dt="2023-03-13T19:18:17.016" v="1981"/>
          <ac:spMkLst>
            <pc:docMk/>
            <pc:sldMk cId="2272499660" sldId="277"/>
            <ac:spMk id="10" creationId="{278C38CD-A630-49FF-8417-6792A2B13FCA}"/>
          </ac:spMkLst>
        </pc:spChg>
        <pc:spChg chg="add mod ord">
          <ac:chgData name="Kelly Cruz de Oliveira" userId="S::kelly.oliveira@economia.gov.br::a4ce9a58-93ff-486f-b2fc-122b79b30e1a" providerId="AD" clId="Web-{EB0D9988-DC81-46D9-9026-FA2246F6C5A2}" dt="2023-03-13T19:46:58.802" v="2106" actId="1076"/>
          <ac:spMkLst>
            <pc:docMk/>
            <pc:sldMk cId="2272499660" sldId="277"/>
            <ac:spMk id="11" creationId="{CF7103DB-4B46-7D34-46DE-4A92E2CA3FD6}"/>
          </ac:spMkLst>
        </pc:spChg>
        <pc:spChg chg="add del">
          <ac:chgData name="Kelly Cruz de Oliveira" userId="S::kelly.oliveira@economia.gov.br::a4ce9a58-93ff-486f-b2fc-122b79b30e1a" providerId="AD" clId="Web-{EB0D9988-DC81-46D9-9026-FA2246F6C5A2}" dt="2023-03-13T19:21:32.475" v="2005"/>
          <ac:spMkLst>
            <pc:docMk/>
            <pc:sldMk cId="2272499660" sldId="277"/>
            <ac:spMk id="12" creationId="{262ABC4B-37D8-4218-BDD8-6DF6A00C0C80}"/>
          </ac:spMkLst>
        </pc:spChg>
        <pc:spChg chg="add">
          <ac:chgData name="Kelly Cruz de Oliveira" userId="S::kelly.oliveira@economia.gov.br::a4ce9a58-93ff-486f-b2fc-122b79b30e1a" providerId="AD" clId="Web-{EB0D9988-DC81-46D9-9026-FA2246F6C5A2}" dt="2023-03-13T19:35:02.047" v="2056"/>
          <ac:spMkLst>
            <pc:docMk/>
            <pc:sldMk cId="2272499660" sldId="277"/>
            <ac:spMk id="16" creationId="{9CB95732-565A-4D2C-A3AB-CC460C0D3826}"/>
          </ac:spMkLst>
        </pc:spChg>
        <pc:spChg chg="add mod">
          <ac:chgData name="Kelly Cruz de Oliveira" userId="S::kelly.oliveira@economia.gov.br::a4ce9a58-93ff-486f-b2fc-122b79b30e1a" providerId="AD" clId="Web-{EB0D9988-DC81-46D9-9026-FA2246F6C5A2}" dt="2023-03-13T19:47:45.007" v="2120" actId="1076"/>
          <ac:spMkLst>
            <pc:docMk/>
            <pc:sldMk cId="2272499660" sldId="277"/>
            <ac:spMk id="17" creationId="{278C8C6E-6612-A449-6A36-DFEA245BA970}"/>
          </ac:spMkLst>
        </pc:spChg>
        <pc:spChg chg="add">
          <ac:chgData name="Kelly Cruz de Oliveira" userId="S::kelly.oliveira@economia.gov.br::a4ce9a58-93ff-486f-b2fc-122b79b30e1a" providerId="AD" clId="Web-{EB0D9988-DC81-46D9-9026-FA2246F6C5A2}" dt="2023-03-13T19:35:02.047" v="2056"/>
          <ac:spMkLst>
            <pc:docMk/>
            <pc:sldMk cId="2272499660" sldId="277"/>
            <ac:spMk id="18" creationId="{77F1AF47-AE98-4034-BD91-1976FA4D9C4C}"/>
          </ac:spMkLst>
        </pc:spChg>
        <pc:spChg chg="add">
          <ac:chgData name="Kelly Cruz de Oliveira" userId="S::kelly.oliveira@economia.gov.br::a4ce9a58-93ff-486f-b2fc-122b79b30e1a" providerId="AD" clId="Web-{EB0D9988-DC81-46D9-9026-FA2246F6C5A2}" dt="2023-03-13T19:35:02.047" v="2056"/>
          <ac:spMkLst>
            <pc:docMk/>
            <pc:sldMk cId="2272499660" sldId="277"/>
            <ac:spMk id="20" creationId="{8EC0EE2B-2029-48DD-893D-F528E651B07D}"/>
          </ac:spMkLst>
        </pc:spChg>
        <pc:spChg chg="add mod">
          <ac:chgData name="Kelly Cruz de Oliveira" userId="S::kelly.oliveira@economia.gov.br::a4ce9a58-93ff-486f-b2fc-122b79b30e1a" providerId="AD" clId="Web-{EB0D9988-DC81-46D9-9026-FA2246F6C5A2}" dt="2023-03-13T20:03:54.176" v="2237" actId="1076"/>
          <ac:spMkLst>
            <pc:docMk/>
            <pc:sldMk cId="2272499660" sldId="277"/>
            <ac:spMk id="21" creationId="{9AECD052-63C6-AF66-8448-B8CE3E5CDC8F}"/>
          </ac:spMkLst>
        </pc:spChg>
        <pc:spChg chg="add">
          <ac:chgData name="Kelly Cruz de Oliveira" userId="S::kelly.oliveira@economia.gov.br::a4ce9a58-93ff-486f-b2fc-122b79b30e1a" providerId="AD" clId="Web-{EB0D9988-DC81-46D9-9026-FA2246F6C5A2}" dt="2023-03-13T19:35:02.047" v="2056"/>
          <ac:spMkLst>
            <pc:docMk/>
            <pc:sldMk cId="2272499660" sldId="277"/>
            <ac:spMk id="22" creationId="{45AE1D08-1ED1-4F59-B42F-4D8EA33DC8C6}"/>
          </ac:spMkLst>
        </pc:spChg>
        <pc:spChg chg="add">
          <ac:chgData name="Kelly Cruz de Oliveira" userId="S::kelly.oliveira@economia.gov.br::a4ce9a58-93ff-486f-b2fc-122b79b30e1a" providerId="AD" clId="Web-{EB0D9988-DC81-46D9-9026-FA2246F6C5A2}" dt="2023-03-13T19:35:02.047" v="2056"/>
          <ac:spMkLst>
            <pc:docMk/>
            <pc:sldMk cId="2272499660" sldId="277"/>
            <ac:spMk id="24" creationId="{9A79B912-88EA-4640-BDEB-51B3B11A026A}"/>
          </ac:spMkLst>
        </pc:spChg>
        <pc:spChg chg="add mod">
          <ac:chgData name="Kelly Cruz de Oliveira" userId="S::kelly.oliveira@economia.gov.br::a4ce9a58-93ff-486f-b2fc-122b79b30e1a" providerId="AD" clId="Web-{EB0D9988-DC81-46D9-9026-FA2246F6C5A2}" dt="2023-03-13T19:52:03.436" v="2152" actId="1076"/>
          <ac:spMkLst>
            <pc:docMk/>
            <pc:sldMk cId="2272499660" sldId="277"/>
            <ac:spMk id="25" creationId="{2E93E4C2-15F8-E130-2F7E-039A00257519}"/>
          </ac:spMkLst>
        </pc:spChg>
        <pc:spChg chg="add mod">
          <ac:chgData name="Kelly Cruz de Oliveira" userId="S::kelly.oliveira@economia.gov.br::a4ce9a58-93ff-486f-b2fc-122b79b30e1a" providerId="AD" clId="Web-{EB0D9988-DC81-46D9-9026-FA2246F6C5A2}" dt="2023-03-13T19:51:56.389" v="2151" actId="14100"/>
          <ac:spMkLst>
            <pc:docMk/>
            <pc:sldMk cId="2272499660" sldId="277"/>
            <ac:spMk id="27" creationId="{8D52C81B-53E6-1BB4-F6BE-3FF7E4C96E90}"/>
          </ac:spMkLst>
        </pc:spChg>
        <pc:spChg chg="add mod">
          <ac:chgData name="Kelly Cruz de Oliveira" userId="S::kelly.oliveira@economia.gov.br::a4ce9a58-93ff-486f-b2fc-122b79b30e1a" providerId="AD" clId="Web-{EB0D9988-DC81-46D9-9026-FA2246F6C5A2}" dt="2023-03-13T19:54:11.909" v="2174" actId="1076"/>
          <ac:spMkLst>
            <pc:docMk/>
            <pc:sldMk cId="2272499660" sldId="277"/>
            <ac:spMk id="28" creationId="{256BF55C-E0C8-AA23-8769-28AA51B3D945}"/>
          </ac:spMkLst>
        </pc:spChg>
        <pc:spChg chg="add mod">
          <ac:chgData name="Kelly Cruz de Oliveira" userId="S::kelly.oliveira@economia.gov.br::a4ce9a58-93ff-486f-b2fc-122b79b30e1a" providerId="AD" clId="Web-{EB0D9988-DC81-46D9-9026-FA2246F6C5A2}" dt="2023-03-13T20:01:00.906" v="2220"/>
          <ac:spMkLst>
            <pc:docMk/>
            <pc:sldMk cId="2272499660" sldId="277"/>
            <ac:spMk id="29" creationId="{2AE54F18-941F-0ACF-2FB7-E71218C8DE6F}"/>
          </ac:spMkLst>
        </pc:spChg>
        <pc:spChg chg="add mod">
          <ac:chgData name="Kelly Cruz de Oliveira" userId="S::kelly.oliveira@economia.gov.br::a4ce9a58-93ff-486f-b2fc-122b79b30e1a" providerId="AD" clId="Web-{EB0D9988-DC81-46D9-9026-FA2246F6C5A2}" dt="2023-03-13T20:01:19.125" v="2222" actId="1076"/>
          <ac:spMkLst>
            <pc:docMk/>
            <pc:sldMk cId="2272499660" sldId="277"/>
            <ac:spMk id="30" creationId="{579CCEA3-2630-DB4B-7018-B73D022435B5}"/>
          </ac:spMkLst>
        </pc:spChg>
        <pc:spChg chg="add mod">
          <ac:chgData name="Kelly Cruz de Oliveira" userId="S::kelly.oliveira@economia.gov.br::a4ce9a58-93ff-486f-b2fc-122b79b30e1a" providerId="AD" clId="Web-{EB0D9988-DC81-46D9-9026-FA2246F6C5A2}" dt="2023-03-13T20:02:25.611" v="2228"/>
          <ac:spMkLst>
            <pc:docMk/>
            <pc:sldMk cId="2272499660" sldId="277"/>
            <ac:spMk id="31" creationId="{5C08758C-CC52-6DD2-C134-923D6204AA57}"/>
          </ac:spMkLst>
        </pc:spChg>
        <pc:spChg chg="add mod">
          <ac:chgData name="Kelly Cruz de Oliveira" userId="S::kelly.oliveira@economia.gov.br::a4ce9a58-93ff-486f-b2fc-122b79b30e1a" providerId="AD" clId="Web-{EB0D9988-DC81-46D9-9026-FA2246F6C5A2}" dt="2023-03-13T20:02:54.284" v="2232" actId="14100"/>
          <ac:spMkLst>
            <pc:docMk/>
            <pc:sldMk cId="2272499660" sldId="277"/>
            <ac:spMk id="32" creationId="{04844962-6E47-ACEF-47DF-1617A63A9C17}"/>
          </ac:spMkLst>
        </pc:spChg>
        <pc:spChg chg="add mod">
          <ac:chgData name="Kelly Cruz de Oliveira" userId="S::kelly.oliveira@economia.gov.br::a4ce9a58-93ff-486f-b2fc-122b79b30e1a" providerId="AD" clId="Web-{EB0D9988-DC81-46D9-9026-FA2246F6C5A2}" dt="2023-03-13T20:03:15.285" v="2235" actId="1076"/>
          <ac:spMkLst>
            <pc:docMk/>
            <pc:sldMk cId="2272499660" sldId="277"/>
            <ac:spMk id="33" creationId="{B01BDF0C-2314-A03B-22D4-5CA18C99512C}"/>
          </ac:spMkLst>
        </pc:spChg>
        <pc:spChg chg="add mod">
          <ac:chgData name="Kelly Cruz de Oliveira" userId="S::kelly.oliveira@economia.gov.br::a4ce9a58-93ff-486f-b2fc-122b79b30e1a" providerId="AD" clId="Web-{EB0D9988-DC81-46D9-9026-FA2246F6C5A2}" dt="2023-03-13T20:25:35.746" v="2426" actId="1076"/>
          <ac:spMkLst>
            <pc:docMk/>
            <pc:sldMk cId="2272499660" sldId="277"/>
            <ac:spMk id="35" creationId="{80038283-FBC4-59D6-D463-0D54713B7C3E}"/>
          </ac:spMkLst>
        </pc:spChg>
        <pc:spChg chg="add mod">
          <ac:chgData name="Kelly Cruz de Oliveira" userId="S::kelly.oliveira@economia.gov.br::a4ce9a58-93ff-486f-b2fc-122b79b30e1a" providerId="AD" clId="Web-{EB0D9988-DC81-46D9-9026-FA2246F6C5A2}" dt="2023-03-13T20:25:53.887" v="2429" actId="1076"/>
          <ac:spMkLst>
            <pc:docMk/>
            <pc:sldMk cId="2272499660" sldId="277"/>
            <ac:spMk id="37" creationId="{D7A47026-A7E6-9927-6AAC-6CCCD57F82CA}"/>
          </ac:spMkLst>
        </pc:spChg>
        <pc:spChg chg="add del">
          <ac:chgData name="Kelly Cruz de Oliveira" userId="S::kelly.oliveira@economia.gov.br::a4ce9a58-93ff-486f-b2fc-122b79b30e1a" providerId="AD" clId="Web-{EB0D9988-DC81-46D9-9026-FA2246F6C5A2}" dt="2023-03-13T20:26:10.700" v="2431"/>
          <ac:spMkLst>
            <pc:docMk/>
            <pc:sldMk cId="2272499660" sldId="277"/>
            <ac:spMk id="39" creationId="{95EBD46D-0775-8BB9-5F4E-33D7DF7EDD7B}"/>
          </ac:spMkLst>
        </pc:spChg>
        <pc:spChg chg="add mod">
          <ac:chgData name="Kelly Cruz de Oliveira" userId="S::kelly.oliveira@economia.gov.br::a4ce9a58-93ff-486f-b2fc-122b79b30e1a" providerId="AD" clId="Web-{EB0D9988-DC81-46D9-9026-FA2246F6C5A2}" dt="2023-03-13T20:26:29.232" v="2434" actId="20577"/>
          <ac:spMkLst>
            <pc:docMk/>
            <pc:sldMk cId="2272499660" sldId="277"/>
            <ac:spMk id="41" creationId="{38D2F22F-5131-BA4D-56B9-A49F00A33B60}"/>
          </ac:spMkLst>
        </pc:spChg>
        <pc:spChg chg="add mod">
          <ac:chgData name="Kelly Cruz de Oliveira" userId="S::kelly.oliveira@economia.gov.br::a4ce9a58-93ff-486f-b2fc-122b79b30e1a" providerId="AD" clId="Web-{EB0D9988-DC81-46D9-9026-FA2246F6C5A2}" dt="2023-03-13T20:26:40.983" v="2437" actId="20577"/>
          <ac:spMkLst>
            <pc:docMk/>
            <pc:sldMk cId="2272499660" sldId="277"/>
            <ac:spMk id="42" creationId="{C11E41FE-5E02-32DC-3C7D-18A4B258C8D3}"/>
          </ac:spMkLst>
        </pc:spChg>
        <pc:picChg chg="mod ord">
          <ac:chgData name="Kelly Cruz de Oliveira" userId="S::kelly.oliveira@economia.gov.br::a4ce9a58-93ff-486f-b2fc-122b79b30e1a" providerId="AD" clId="Web-{EB0D9988-DC81-46D9-9026-FA2246F6C5A2}" dt="2023-03-13T19:53:16.767" v="2165" actId="1076"/>
          <ac:picMkLst>
            <pc:docMk/>
            <pc:sldMk cId="2272499660" sldId="277"/>
            <ac:picMk id="2" creationId="{5DCA87F9-F794-65CD-FFC7-6E3A64FD1156}"/>
          </ac:picMkLst>
        </pc:picChg>
        <pc:picChg chg="add del mod ord">
          <ac:chgData name="Kelly Cruz de Oliveira" userId="S::kelly.oliveira@economia.gov.br::a4ce9a58-93ff-486f-b2fc-122b79b30e1a" providerId="AD" clId="Web-{EB0D9988-DC81-46D9-9026-FA2246F6C5A2}" dt="2023-03-13T19:23:20.182" v="2039"/>
          <ac:picMkLst>
            <pc:docMk/>
            <pc:sldMk cId="2272499660" sldId="277"/>
            <ac:picMk id="3" creationId="{277CE628-027C-965A-27D7-B10D66F02AEB}"/>
          </ac:picMkLst>
        </pc:picChg>
        <pc:picChg chg="add del mod">
          <ac:chgData name="Kelly Cruz de Oliveira" userId="S::kelly.oliveira@economia.gov.br::a4ce9a58-93ff-486f-b2fc-122b79b30e1a" providerId="AD" clId="Web-{EB0D9988-DC81-46D9-9026-FA2246F6C5A2}" dt="2023-03-13T19:23:22.213" v="2040"/>
          <ac:picMkLst>
            <pc:docMk/>
            <pc:sldMk cId="2272499660" sldId="277"/>
            <ac:picMk id="5" creationId="{9D1B22B6-1D70-D223-9603-C5710169F126}"/>
          </ac:picMkLst>
        </pc:picChg>
        <pc:picChg chg="add del mod">
          <ac:chgData name="Kelly Cruz de Oliveira" userId="S::kelly.oliveira@economia.gov.br::a4ce9a58-93ff-486f-b2fc-122b79b30e1a" providerId="AD" clId="Web-{EB0D9988-DC81-46D9-9026-FA2246F6C5A2}" dt="2023-03-13T19:44:13.922" v="2086"/>
          <ac:picMkLst>
            <pc:docMk/>
            <pc:sldMk cId="2272499660" sldId="277"/>
            <ac:picMk id="6" creationId="{F7750B2E-7E3F-84B9-1688-703403BAFFD5}"/>
          </ac:picMkLst>
        </pc:picChg>
        <pc:picChg chg="add del mod ord">
          <ac:chgData name="Kelly Cruz de Oliveira" userId="S::kelly.oliveira@economia.gov.br::a4ce9a58-93ff-486f-b2fc-122b79b30e1a" providerId="AD" clId="Web-{EB0D9988-DC81-46D9-9026-FA2246F6C5A2}" dt="2023-03-13T19:39:47.040" v="2071"/>
          <ac:picMkLst>
            <pc:docMk/>
            <pc:sldMk cId="2272499660" sldId="277"/>
            <ac:picMk id="9" creationId="{0C4D7979-DB80-F4D8-5A98-DBCAF4000310}"/>
          </ac:picMkLst>
        </pc:picChg>
        <pc:picChg chg="add del mod">
          <ac:chgData name="Kelly Cruz de Oliveira" userId="S::kelly.oliveira@economia.gov.br::a4ce9a58-93ff-486f-b2fc-122b79b30e1a" providerId="AD" clId="Web-{EB0D9988-DC81-46D9-9026-FA2246F6C5A2}" dt="2023-03-13T19:44:17.063" v="2087"/>
          <ac:picMkLst>
            <pc:docMk/>
            <pc:sldMk cId="2272499660" sldId="277"/>
            <ac:picMk id="13" creationId="{D3E4D0D2-F5BF-15A7-9B23-49A3E86F6C42}"/>
          </ac:picMkLst>
        </pc:picChg>
        <pc:picChg chg="add mod">
          <ac:chgData name="Kelly Cruz de Oliveira" userId="S::kelly.oliveira@economia.gov.br::a4ce9a58-93ff-486f-b2fc-122b79b30e1a" providerId="AD" clId="Web-{EB0D9988-DC81-46D9-9026-FA2246F6C5A2}" dt="2023-03-13T19:47:29.913" v="2114" actId="1076"/>
          <ac:picMkLst>
            <pc:docMk/>
            <pc:sldMk cId="2272499660" sldId="277"/>
            <ac:picMk id="14" creationId="{B93341A2-11CE-7604-962C-ED6A2C862A12}"/>
          </ac:picMkLst>
        </pc:picChg>
        <pc:picChg chg="add mod">
          <ac:chgData name="Kelly Cruz de Oliveira" userId="S::kelly.oliveira@economia.gov.br::a4ce9a58-93ff-486f-b2fc-122b79b30e1a" providerId="AD" clId="Web-{EB0D9988-DC81-46D9-9026-FA2246F6C5A2}" dt="2023-03-13T19:52:23.718" v="2154" actId="1076"/>
          <ac:picMkLst>
            <pc:docMk/>
            <pc:sldMk cId="2272499660" sldId="277"/>
            <ac:picMk id="15" creationId="{B62BB539-6145-0C66-9C6D-42239E07F8B5}"/>
          </ac:picMkLst>
        </pc:picChg>
        <pc:picChg chg="add mod">
          <ac:chgData name="Kelly Cruz de Oliveira" userId="S::kelly.oliveira@economia.gov.br::a4ce9a58-93ff-486f-b2fc-122b79b30e1a" providerId="AD" clId="Web-{EB0D9988-DC81-46D9-9026-FA2246F6C5A2}" dt="2023-03-13T19:48:02.414" v="2124" actId="14100"/>
          <ac:picMkLst>
            <pc:docMk/>
            <pc:sldMk cId="2272499660" sldId="277"/>
            <ac:picMk id="19" creationId="{64A3C493-A095-6941-A13F-F928F918FB35}"/>
          </ac:picMkLst>
        </pc:picChg>
        <pc:picChg chg="add mod">
          <ac:chgData name="Kelly Cruz de Oliveira" userId="S::kelly.oliveira@economia.gov.br::a4ce9a58-93ff-486f-b2fc-122b79b30e1a" providerId="AD" clId="Web-{EB0D9988-DC81-46D9-9026-FA2246F6C5A2}" dt="2023-03-13T20:03:56.895" v="2238" actId="1076"/>
          <ac:picMkLst>
            <pc:docMk/>
            <pc:sldMk cId="2272499660" sldId="277"/>
            <ac:picMk id="23" creationId="{83162F2F-1D84-B5C7-8041-FDCFEEB62345}"/>
          </ac:picMkLst>
        </pc:picChg>
        <pc:picChg chg="add mod">
          <ac:chgData name="Kelly Cruz de Oliveira" userId="S::kelly.oliveira@economia.gov.br::a4ce9a58-93ff-486f-b2fc-122b79b30e1a" providerId="AD" clId="Web-{EB0D9988-DC81-46D9-9026-FA2246F6C5A2}" dt="2023-03-13T19:52:05.202" v="2153" actId="1076"/>
          <ac:picMkLst>
            <pc:docMk/>
            <pc:sldMk cId="2272499660" sldId="277"/>
            <ac:picMk id="26" creationId="{02FACB57-A5C5-8525-7B91-12DAEF9952E4}"/>
          </ac:picMkLst>
        </pc:picChg>
      </pc:sldChg>
      <pc:sldChg chg="addSp delSp modSp add replId">
        <pc:chgData name="Kelly Cruz de Oliveira" userId="S::kelly.oliveira@economia.gov.br::a4ce9a58-93ff-486f-b2fc-122b79b30e1a" providerId="AD" clId="Web-{EB0D9988-DC81-46D9-9026-FA2246F6C5A2}" dt="2023-03-13T20:38:31.910" v="2506"/>
        <pc:sldMkLst>
          <pc:docMk/>
          <pc:sldMk cId="3870565313" sldId="278"/>
        </pc:sldMkLst>
        <pc:spChg chg="add mod">
          <ac:chgData name="Kelly Cruz de Oliveira" userId="S::kelly.oliveira@economia.gov.br::a4ce9a58-93ff-486f-b2fc-122b79b30e1a" providerId="AD" clId="Web-{EB0D9988-DC81-46D9-9026-FA2246F6C5A2}" dt="2023-03-13T20:36:24.406" v="2487" actId="1076"/>
          <ac:spMkLst>
            <pc:docMk/>
            <pc:sldMk cId="3870565313" sldId="278"/>
            <ac:spMk id="4" creationId="{E95A60F3-0614-0DF7-C7BF-FF2E4BB59618}"/>
          </ac:spMkLst>
        </pc:spChg>
        <pc:spChg chg="add mod">
          <ac:chgData name="Kelly Cruz de Oliveira" userId="S::kelly.oliveira@economia.gov.br::a4ce9a58-93ff-486f-b2fc-122b79b30e1a" providerId="AD" clId="Web-{EB0D9988-DC81-46D9-9026-FA2246F6C5A2}" dt="2023-03-13T20:36:16.765" v="2484" actId="1076"/>
          <ac:spMkLst>
            <pc:docMk/>
            <pc:sldMk cId="3870565313" sldId="278"/>
            <ac:spMk id="5" creationId="{B5475222-C63C-64BA-F86B-9C2E48BAA6B6}"/>
          </ac:spMkLst>
        </pc:spChg>
        <pc:spChg chg="add mod">
          <ac:chgData name="Kelly Cruz de Oliveira" userId="S::kelly.oliveira@economia.gov.br::a4ce9a58-93ff-486f-b2fc-122b79b30e1a" providerId="AD" clId="Web-{EB0D9988-DC81-46D9-9026-FA2246F6C5A2}" dt="2023-03-13T20:36:14.343" v="2483" actId="1076"/>
          <ac:spMkLst>
            <pc:docMk/>
            <pc:sldMk cId="3870565313" sldId="278"/>
            <ac:spMk id="7" creationId="{4B943730-6960-129B-8FCA-2653F1E8B8DD}"/>
          </ac:spMkLst>
        </pc:spChg>
        <pc:spChg chg="add mod">
          <ac:chgData name="Kelly Cruz de Oliveira" userId="S::kelly.oliveira@economia.gov.br::a4ce9a58-93ff-486f-b2fc-122b79b30e1a" providerId="AD" clId="Web-{EB0D9988-DC81-46D9-9026-FA2246F6C5A2}" dt="2023-03-13T20:36:07.218" v="2480" actId="1076"/>
          <ac:spMkLst>
            <pc:docMk/>
            <pc:sldMk cId="3870565313" sldId="278"/>
            <ac:spMk id="8" creationId="{439886CA-0873-F45B-5595-8AC91885613C}"/>
          </ac:spMkLst>
        </pc:spChg>
        <pc:spChg chg="add mod">
          <ac:chgData name="Kelly Cruz de Oliveira" userId="S::kelly.oliveira@economia.gov.br::a4ce9a58-93ff-486f-b2fc-122b79b30e1a" providerId="AD" clId="Web-{EB0D9988-DC81-46D9-9026-FA2246F6C5A2}" dt="2023-03-13T20:36:04.859" v="2479" actId="1076"/>
          <ac:spMkLst>
            <pc:docMk/>
            <pc:sldMk cId="3870565313" sldId="278"/>
            <ac:spMk id="9" creationId="{B5AF8596-D2FB-2AC8-04A6-5A95E61752F4}"/>
          </ac:spMkLst>
        </pc:spChg>
        <pc:spChg chg="mod">
          <ac:chgData name="Kelly Cruz de Oliveira" userId="S::kelly.oliveira@economia.gov.br::a4ce9a58-93ff-486f-b2fc-122b79b30e1a" providerId="AD" clId="Web-{EB0D9988-DC81-46D9-9026-FA2246F6C5A2}" dt="2023-03-13T20:32:13.195" v="2454" actId="20577"/>
          <ac:spMkLst>
            <pc:docMk/>
            <pc:sldMk cId="3870565313" sldId="278"/>
            <ac:spMk id="11" creationId="{CF7103DB-4B46-7D34-46DE-4A92E2CA3FD6}"/>
          </ac:spMkLst>
        </pc:spChg>
        <pc:spChg chg="add mod">
          <ac:chgData name="Kelly Cruz de Oliveira" userId="S::kelly.oliveira@economia.gov.br::a4ce9a58-93ff-486f-b2fc-122b79b30e1a" providerId="AD" clId="Web-{EB0D9988-DC81-46D9-9026-FA2246F6C5A2}" dt="2023-03-13T20:35:52.686" v="2474" actId="1076"/>
          <ac:spMkLst>
            <pc:docMk/>
            <pc:sldMk cId="3870565313" sldId="278"/>
            <ac:spMk id="12" creationId="{5D1B0424-C7F1-D99B-0208-6213D10B01B9}"/>
          </ac:spMkLst>
        </pc:spChg>
        <pc:spChg chg="del">
          <ac:chgData name="Kelly Cruz de Oliveira" userId="S::kelly.oliveira@economia.gov.br::a4ce9a58-93ff-486f-b2fc-122b79b30e1a" providerId="AD" clId="Web-{EB0D9988-DC81-46D9-9026-FA2246F6C5A2}" dt="2023-03-13T19:54:46.410" v="2179"/>
          <ac:spMkLst>
            <pc:docMk/>
            <pc:sldMk cId="3870565313" sldId="278"/>
            <ac:spMk id="17" creationId="{278C8C6E-6612-A449-6A36-DFEA245BA970}"/>
          </ac:spMkLst>
        </pc:spChg>
        <pc:spChg chg="del">
          <ac:chgData name="Kelly Cruz de Oliveira" userId="S::kelly.oliveira@economia.gov.br::a4ce9a58-93ff-486f-b2fc-122b79b30e1a" providerId="AD" clId="Web-{EB0D9988-DC81-46D9-9026-FA2246F6C5A2}" dt="2023-03-13T19:54:48.629" v="2181"/>
          <ac:spMkLst>
            <pc:docMk/>
            <pc:sldMk cId="3870565313" sldId="278"/>
            <ac:spMk id="21" creationId="{9AECD052-63C6-AF66-8448-B8CE3E5CDC8F}"/>
          </ac:spMkLst>
        </pc:spChg>
        <pc:spChg chg="del">
          <ac:chgData name="Kelly Cruz de Oliveira" userId="S::kelly.oliveira@economia.gov.br::a4ce9a58-93ff-486f-b2fc-122b79b30e1a" providerId="AD" clId="Web-{EB0D9988-DC81-46D9-9026-FA2246F6C5A2}" dt="2023-03-13T19:54:50.832" v="2182"/>
          <ac:spMkLst>
            <pc:docMk/>
            <pc:sldMk cId="3870565313" sldId="278"/>
            <ac:spMk id="25" creationId="{2E93E4C2-15F8-E130-2F7E-039A00257519}"/>
          </ac:spMkLst>
        </pc:spChg>
        <pc:spChg chg="del">
          <ac:chgData name="Kelly Cruz de Oliveira" userId="S::kelly.oliveira@economia.gov.br::a4ce9a58-93ff-486f-b2fc-122b79b30e1a" providerId="AD" clId="Web-{EB0D9988-DC81-46D9-9026-FA2246F6C5A2}" dt="2023-03-13T19:54:53.567" v="2184"/>
          <ac:spMkLst>
            <pc:docMk/>
            <pc:sldMk cId="3870565313" sldId="278"/>
            <ac:spMk id="27" creationId="{8D52C81B-53E6-1BB4-F6BE-3FF7E4C96E90}"/>
          </ac:spMkLst>
        </pc:spChg>
        <pc:spChg chg="add del">
          <ac:chgData name="Kelly Cruz de Oliveira" userId="S::kelly.oliveira@economia.gov.br::a4ce9a58-93ff-486f-b2fc-122b79b30e1a" providerId="AD" clId="Web-{EB0D9988-DC81-46D9-9026-FA2246F6C5A2}" dt="2023-03-13T20:27:18.812" v="2441"/>
          <ac:spMkLst>
            <pc:docMk/>
            <pc:sldMk cId="3870565313" sldId="278"/>
            <ac:spMk id="29" creationId="{35A3BC17-9843-88D3-5335-297A1F40BF97}"/>
          </ac:spMkLst>
        </pc:spChg>
        <pc:spChg chg="add del mod">
          <ac:chgData name="Kelly Cruz de Oliveira" userId="S::kelly.oliveira@economia.gov.br::a4ce9a58-93ff-486f-b2fc-122b79b30e1a" providerId="AD" clId="Web-{EB0D9988-DC81-46D9-9026-FA2246F6C5A2}" dt="2023-03-13T20:35:57.733" v="2476"/>
          <ac:spMkLst>
            <pc:docMk/>
            <pc:sldMk cId="3870565313" sldId="278"/>
            <ac:spMk id="30" creationId="{49AC1152-F0F9-460B-636A-E26A131FC16A}"/>
          </ac:spMkLst>
        </pc:spChg>
        <pc:spChg chg="add mod">
          <ac:chgData name="Kelly Cruz de Oliveira" userId="S::kelly.oliveira@economia.gov.br::a4ce9a58-93ff-486f-b2fc-122b79b30e1a" providerId="AD" clId="Web-{EB0D9988-DC81-46D9-9026-FA2246F6C5A2}" dt="2023-03-13T20:31:17.694" v="2451" actId="1076"/>
          <ac:spMkLst>
            <pc:docMk/>
            <pc:sldMk cId="3870565313" sldId="278"/>
            <ac:spMk id="31" creationId="{AAB0A44F-4CE8-31AC-026F-92E9617A80AA}"/>
          </ac:spMkLst>
        </pc:spChg>
        <pc:spChg chg="add mod">
          <ac:chgData name="Kelly Cruz de Oliveira" userId="S::kelly.oliveira@economia.gov.br::a4ce9a58-93ff-486f-b2fc-122b79b30e1a" providerId="AD" clId="Web-{EB0D9988-DC81-46D9-9026-FA2246F6C5A2}" dt="2023-03-13T20:35:55.358" v="2475" actId="1076"/>
          <ac:spMkLst>
            <pc:docMk/>
            <pc:sldMk cId="3870565313" sldId="278"/>
            <ac:spMk id="32" creationId="{499F57D0-1EF5-000E-8877-69A57C3A208A}"/>
          </ac:spMkLst>
        </pc:spChg>
        <pc:spChg chg="add del mod">
          <ac:chgData name="Kelly Cruz de Oliveira" userId="S::kelly.oliveira@economia.gov.br::a4ce9a58-93ff-486f-b2fc-122b79b30e1a" providerId="AD" clId="Web-{EB0D9988-DC81-46D9-9026-FA2246F6C5A2}" dt="2023-03-13T20:36:02.484" v="2478"/>
          <ac:spMkLst>
            <pc:docMk/>
            <pc:sldMk cId="3870565313" sldId="278"/>
            <ac:spMk id="33" creationId="{7F0E9E3C-C7A1-ED8F-C506-07E68E627D24}"/>
          </ac:spMkLst>
        </pc:spChg>
        <pc:spChg chg="add mod">
          <ac:chgData name="Kelly Cruz de Oliveira" userId="S::kelly.oliveira@economia.gov.br::a4ce9a58-93ff-486f-b2fc-122b79b30e1a" providerId="AD" clId="Web-{EB0D9988-DC81-46D9-9026-FA2246F6C5A2}" dt="2023-03-13T20:36:53.298" v="2490" actId="1076"/>
          <ac:spMkLst>
            <pc:docMk/>
            <pc:sldMk cId="3870565313" sldId="278"/>
            <ac:spMk id="34" creationId="{210202AE-A259-6B5D-6103-6FC2E3D5BDC6}"/>
          </ac:spMkLst>
        </pc:spChg>
        <pc:spChg chg="add del">
          <ac:chgData name="Kelly Cruz de Oliveira" userId="S::kelly.oliveira@economia.gov.br::a4ce9a58-93ff-486f-b2fc-122b79b30e1a" providerId="AD" clId="Web-{EB0D9988-DC81-46D9-9026-FA2246F6C5A2}" dt="2023-03-13T20:37:04.517" v="2492"/>
          <ac:spMkLst>
            <pc:docMk/>
            <pc:sldMk cId="3870565313" sldId="278"/>
            <ac:spMk id="35" creationId="{210202AE-A259-6B5D-6103-6FC2E3D5BDC6}"/>
          </ac:spMkLst>
        </pc:spChg>
        <pc:spChg chg="add del mod">
          <ac:chgData name="Kelly Cruz de Oliveira" userId="S::kelly.oliveira@economia.gov.br::a4ce9a58-93ff-486f-b2fc-122b79b30e1a" providerId="AD" clId="Web-{EB0D9988-DC81-46D9-9026-FA2246F6C5A2}" dt="2023-03-13T20:37:25.877" v="2496"/>
          <ac:spMkLst>
            <pc:docMk/>
            <pc:sldMk cId="3870565313" sldId="278"/>
            <ac:spMk id="36" creationId="{081CCBAA-BEBE-DE42-EBEC-DE8F4F2D63F8}"/>
          </ac:spMkLst>
        </pc:spChg>
        <pc:spChg chg="add mod">
          <ac:chgData name="Kelly Cruz de Oliveira" userId="S::kelly.oliveira@economia.gov.br::a4ce9a58-93ff-486f-b2fc-122b79b30e1a" providerId="AD" clId="Web-{EB0D9988-DC81-46D9-9026-FA2246F6C5A2}" dt="2023-03-13T20:38:31.910" v="2506"/>
          <ac:spMkLst>
            <pc:docMk/>
            <pc:sldMk cId="3870565313" sldId="278"/>
            <ac:spMk id="37" creationId="{38CD4540-CD36-E010-9B93-54583633CD31}"/>
          </ac:spMkLst>
        </pc:spChg>
        <pc:picChg chg="add mod">
          <ac:chgData name="Kelly Cruz de Oliveira" userId="S::kelly.oliveira@economia.gov.br::a4ce9a58-93ff-486f-b2fc-122b79b30e1a" providerId="AD" clId="Web-{EB0D9988-DC81-46D9-9026-FA2246F6C5A2}" dt="2023-03-13T20:36:26.922" v="2488" actId="1076"/>
          <ac:picMkLst>
            <pc:docMk/>
            <pc:sldMk cId="3870565313" sldId="278"/>
            <ac:picMk id="3" creationId="{A17D6B0D-D6A7-E9FA-DB70-73E8CB26D036}"/>
          </ac:picMkLst>
        </pc:picChg>
        <pc:picChg chg="add del mod">
          <ac:chgData name="Kelly Cruz de Oliveira" userId="S::kelly.oliveira@economia.gov.br::a4ce9a58-93ff-486f-b2fc-122b79b30e1a" providerId="AD" clId="Web-{EB0D9988-DC81-46D9-9026-FA2246F6C5A2}" dt="2023-03-13T19:58:16.885" v="2206"/>
          <ac:picMkLst>
            <pc:docMk/>
            <pc:sldMk cId="3870565313" sldId="278"/>
            <ac:picMk id="6" creationId="{F5E1FEAD-1F6D-AFBF-09F1-6CB117CB1A87}"/>
          </ac:picMkLst>
        </pc:picChg>
        <pc:picChg chg="del">
          <ac:chgData name="Kelly Cruz de Oliveira" userId="S::kelly.oliveira@economia.gov.br::a4ce9a58-93ff-486f-b2fc-122b79b30e1a" providerId="AD" clId="Web-{EB0D9988-DC81-46D9-9026-FA2246F6C5A2}" dt="2023-03-13T19:54:42.269" v="2176"/>
          <ac:picMkLst>
            <pc:docMk/>
            <pc:sldMk cId="3870565313" sldId="278"/>
            <ac:picMk id="14" creationId="{B93341A2-11CE-7604-962C-ED6A2C862A12}"/>
          </ac:picMkLst>
        </pc:picChg>
        <pc:picChg chg="del">
          <ac:chgData name="Kelly Cruz de Oliveira" userId="S::kelly.oliveira@economia.gov.br::a4ce9a58-93ff-486f-b2fc-122b79b30e1a" providerId="AD" clId="Web-{EB0D9988-DC81-46D9-9026-FA2246F6C5A2}" dt="2023-03-13T19:54:43.691" v="2177"/>
          <ac:picMkLst>
            <pc:docMk/>
            <pc:sldMk cId="3870565313" sldId="278"/>
            <ac:picMk id="15" creationId="{B62BB539-6145-0C66-9C6D-42239E07F8B5}"/>
          </ac:picMkLst>
        </pc:picChg>
        <pc:picChg chg="del">
          <ac:chgData name="Kelly Cruz de Oliveira" userId="S::kelly.oliveira@economia.gov.br::a4ce9a58-93ff-486f-b2fc-122b79b30e1a" providerId="AD" clId="Web-{EB0D9988-DC81-46D9-9026-FA2246F6C5A2}" dt="2023-03-13T19:54:45.394" v="2178"/>
          <ac:picMkLst>
            <pc:docMk/>
            <pc:sldMk cId="3870565313" sldId="278"/>
            <ac:picMk id="19" creationId="{64A3C493-A095-6941-A13F-F928F918FB35}"/>
          </ac:picMkLst>
        </pc:picChg>
        <pc:picChg chg="del">
          <ac:chgData name="Kelly Cruz de Oliveira" userId="S::kelly.oliveira@economia.gov.br::a4ce9a58-93ff-486f-b2fc-122b79b30e1a" providerId="AD" clId="Web-{EB0D9988-DC81-46D9-9026-FA2246F6C5A2}" dt="2023-03-13T19:54:47.723" v="2180"/>
          <ac:picMkLst>
            <pc:docMk/>
            <pc:sldMk cId="3870565313" sldId="278"/>
            <ac:picMk id="23" creationId="{83162F2F-1D84-B5C7-8041-FDCFEEB62345}"/>
          </ac:picMkLst>
        </pc:picChg>
        <pc:picChg chg="del">
          <ac:chgData name="Kelly Cruz de Oliveira" userId="S::kelly.oliveira@economia.gov.br::a4ce9a58-93ff-486f-b2fc-122b79b30e1a" providerId="AD" clId="Web-{EB0D9988-DC81-46D9-9026-FA2246F6C5A2}" dt="2023-03-13T19:54:51.723" v="2183"/>
          <ac:picMkLst>
            <pc:docMk/>
            <pc:sldMk cId="3870565313" sldId="278"/>
            <ac:picMk id="26" creationId="{02FACB57-A5C5-8525-7B91-12DAEF9952E4}"/>
          </ac:picMkLst>
        </pc:picChg>
      </pc:sldChg>
    </pc:docChg>
  </pc:docChgLst>
  <pc:docChgLst>
    <pc:chgData name="Kelly Cruz de Oliveira" userId="S::kelly.oliveira@economia.gov.br::a4ce9a58-93ff-486f-b2fc-122b79b30e1a" providerId="AD" clId="Web-{609F1436-36BF-4D63-8FC7-6D66DC8F98C6}"/>
    <pc:docChg chg="addSld delSld modSld sldOrd">
      <pc:chgData name="Kelly Cruz de Oliveira" userId="S::kelly.oliveira@economia.gov.br::a4ce9a58-93ff-486f-b2fc-122b79b30e1a" providerId="AD" clId="Web-{609F1436-36BF-4D63-8FC7-6D66DC8F98C6}" dt="2023-03-15T15:05:06.628" v="527" actId="1076"/>
      <pc:docMkLst>
        <pc:docMk/>
      </pc:docMkLst>
      <pc:sldChg chg="del">
        <pc:chgData name="Kelly Cruz de Oliveira" userId="S::kelly.oliveira@economia.gov.br::a4ce9a58-93ff-486f-b2fc-122b79b30e1a" providerId="AD" clId="Web-{609F1436-36BF-4D63-8FC7-6D66DC8F98C6}" dt="2023-03-15T14:59:10.148" v="476"/>
        <pc:sldMkLst>
          <pc:docMk/>
          <pc:sldMk cId="3978325750" sldId="273"/>
        </pc:sldMkLst>
      </pc:sldChg>
      <pc:sldChg chg="modSp">
        <pc:chgData name="Kelly Cruz de Oliveira" userId="S::kelly.oliveira@economia.gov.br::a4ce9a58-93ff-486f-b2fc-122b79b30e1a" providerId="AD" clId="Web-{609F1436-36BF-4D63-8FC7-6D66DC8F98C6}" dt="2023-03-15T14:34:26.117" v="261" actId="20577"/>
        <pc:sldMkLst>
          <pc:docMk/>
          <pc:sldMk cId="2272499660" sldId="277"/>
        </pc:sldMkLst>
        <pc:spChg chg="mod">
          <ac:chgData name="Kelly Cruz de Oliveira" userId="S::kelly.oliveira@economia.gov.br::a4ce9a58-93ff-486f-b2fc-122b79b30e1a" providerId="AD" clId="Web-{609F1436-36BF-4D63-8FC7-6D66DC8F98C6}" dt="2023-03-15T14:34:26.117" v="261" actId="20577"/>
          <ac:spMkLst>
            <pc:docMk/>
            <pc:sldMk cId="2272499660" sldId="277"/>
            <ac:spMk id="11" creationId="{CF7103DB-4B46-7D34-46DE-4A92E2CA3FD6}"/>
          </ac:spMkLst>
        </pc:spChg>
      </pc:sldChg>
      <pc:sldChg chg="addSp modSp">
        <pc:chgData name="Kelly Cruz de Oliveira" userId="S::kelly.oliveira@economia.gov.br::a4ce9a58-93ff-486f-b2fc-122b79b30e1a" providerId="AD" clId="Web-{609F1436-36BF-4D63-8FC7-6D66DC8F98C6}" dt="2023-03-15T14:34:34.945" v="264" actId="20577"/>
        <pc:sldMkLst>
          <pc:docMk/>
          <pc:sldMk cId="3870565313" sldId="278"/>
        </pc:sldMkLst>
        <pc:spChg chg="add mod">
          <ac:chgData name="Kelly Cruz de Oliveira" userId="S::kelly.oliveira@economia.gov.br::a4ce9a58-93ff-486f-b2fc-122b79b30e1a" providerId="AD" clId="Web-{609F1436-36BF-4D63-8FC7-6D66DC8F98C6}" dt="2023-03-15T14:10:09.727" v="49" actId="20577"/>
          <ac:spMkLst>
            <pc:docMk/>
            <pc:sldMk cId="3870565313" sldId="278"/>
            <ac:spMk id="10" creationId="{FD778898-3AE5-5415-10B0-686BBA79F951}"/>
          </ac:spMkLst>
        </pc:spChg>
        <pc:spChg chg="mod">
          <ac:chgData name="Kelly Cruz de Oliveira" userId="S::kelly.oliveira@economia.gov.br::a4ce9a58-93ff-486f-b2fc-122b79b30e1a" providerId="AD" clId="Web-{609F1436-36BF-4D63-8FC7-6D66DC8F98C6}" dt="2023-03-15T14:34:34.945" v="264" actId="20577"/>
          <ac:spMkLst>
            <pc:docMk/>
            <pc:sldMk cId="3870565313" sldId="278"/>
            <ac:spMk id="11" creationId="{CF7103DB-4B46-7D34-46DE-4A92E2CA3FD6}"/>
          </ac:spMkLst>
        </pc:spChg>
      </pc:sldChg>
      <pc:sldChg chg="addSp delSp modSp ord">
        <pc:chgData name="Kelly Cruz de Oliveira" userId="S::kelly.oliveira@economia.gov.br::a4ce9a58-93ff-486f-b2fc-122b79b30e1a" providerId="AD" clId="Web-{609F1436-36BF-4D63-8FC7-6D66DC8F98C6}" dt="2023-03-15T15:05:06.628" v="527" actId="1076"/>
        <pc:sldMkLst>
          <pc:docMk/>
          <pc:sldMk cId="1493155510" sldId="279"/>
        </pc:sldMkLst>
        <pc:spChg chg="del">
          <ac:chgData name="Kelly Cruz de Oliveira" userId="S::kelly.oliveira@economia.gov.br::a4ce9a58-93ff-486f-b2fc-122b79b30e1a" providerId="AD" clId="Web-{609F1436-36BF-4D63-8FC7-6D66DC8F98C6}" dt="2023-03-15T15:00:42.479" v="486"/>
          <ac:spMkLst>
            <pc:docMk/>
            <pc:sldMk cId="1493155510" sldId="279"/>
            <ac:spMk id="4" creationId="{CC852CA0-E3A2-0FD6-702D-89FEF283B8FD}"/>
          </ac:spMkLst>
        </pc:spChg>
        <pc:spChg chg="add del mod">
          <ac:chgData name="Kelly Cruz de Oliveira" userId="S::kelly.oliveira@economia.gov.br::a4ce9a58-93ff-486f-b2fc-122b79b30e1a" providerId="AD" clId="Web-{609F1436-36BF-4D63-8FC7-6D66DC8F98C6}" dt="2023-03-15T15:01:43.762" v="496"/>
          <ac:spMkLst>
            <pc:docMk/>
            <pc:sldMk cId="1493155510" sldId="279"/>
            <ac:spMk id="5" creationId="{28F912FA-49B4-B00A-8771-7BB881A57FAA}"/>
          </ac:spMkLst>
        </pc:spChg>
        <pc:spChg chg="del mod">
          <ac:chgData name="Kelly Cruz de Oliveira" userId="S::kelly.oliveira@economia.gov.br::a4ce9a58-93ff-486f-b2fc-122b79b30e1a" providerId="AD" clId="Web-{609F1436-36BF-4D63-8FC7-6D66DC8F98C6}" dt="2023-03-15T15:00:39.338" v="485"/>
          <ac:spMkLst>
            <pc:docMk/>
            <pc:sldMk cId="1493155510" sldId="279"/>
            <ac:spMk id="9" creationId="{5ECD6C9A-5E1C-B59B-3A8E-49CB9AE091D7}"/>
          </ac:spMkLst>
        </pc:spChg>
        <pc:spChg chg="add mod">
          <ac:chgData name="Kelly Cruz de Oliveira" userId="S::kelly.oliveira@economia.gov.br::a4ce9a58-93ff-486f-b2fc-122b79b30e1a" providerId="AD" clId="Web-{609F1436-36BF-4D63-8FC7-6D66DC8F98C6}" dt="2023-03-15T15:03:18.562" v="507" actId="1076"/>
          <ac:spMkLst>
            <pc:docMk/>
            <pc:sldMk cId="1493155510" sldId="279"/>
            <ac:spMk id="10" creationId="{73C39CB0-70C2-E47E-4CCE-B71F4CA9B94D}"/>
          </ac:spMkLst>
        </pc:spChg>
        <pc:spChg chg="add mod">
          <ac:chgData name="Kelly Cruz de Oliveira" userId="S::kelly.oliveira@economia.gov.br::a4ce9a58-93ff-486f-b2fc-122b79b30e1a" providerId="AD" clId="Web-{609F1436-36BF-4D63-8FC7-6D66DC8F98C6}" dt="2023-03-15T15:05:06.628" v="527" actId="1076"/>
          <ac:spMkLst>
            <pc:docMk/>
            <pc:sldMk cId="1493155510" sldId="279"/>
            <ac:spMk id="12" creationId="{136B069A-5885-53BE-2190-E7F42CD180FF}"/>
          </ac:spMkLst>
        </pc:spChg>
        <pc:spChg chg="add">
          <ac:chgData name="Kelly Cruz de Oliveira" userId="S::kelly.oliveira@economia.gov.br::a4ce9a58-93ff-486f-b2fc-122b79b30e1a" providerId="AD" clId="Web-{609F1436-36BF-4D63-8FC7-6D66DC8F98C6}" dt="2023-03-15T15:02:56.827" v="503"/>
          <ac:spMkLst>
            <pc:docMk/>
            <pc:sldMk cId="1493155510" sldId="279"/>
            <ac:spMk id="13" creationId="{F101B3CC-B49F-4CE0-B198-228D1D4285B1}"/>
          </ac:spMkLst>
        </pc:spChg>
        <pc:spChg chg="add mod">
          <ac:chgData name="Kelly Cruz de Oliveira" userId="S::kelly.oliveira@economia.gov.br::a4ce9a58-93ff-486f-b2fc-122b79b30e1a" providerId="AD" clId="Web-{609F1436-36BF-4D63-8FC7-6D66DC8F98C6}" dt="2023-03-15T15:04:59.722" v="526" actId="1076"/>
          <ac:spMkLst>
            <pc:docMk/>
            <pc:sldMk cId="1493155510" sldId="279"/>
            <ac:spMk id="14" creationId="{6056FB04-BFCB-29D6-D11E-48F34D2F8546}"/>
          </ac:spMkLst>
        </pc:spChg>
        <pc:picChg chg="mod ord">
          <ac:chgData name="Kelly Cruz de Oliveira" userId="S::kelly.oliveira@economia.gov.br::a4ce9a58-93ff-486f-b2fc-122b79b30e1a" providerId="AD" clId="Web-{609F1436-36BF-4D63-8FC7-6D66DC8F98C6}" dt="2023-03-15T15:02:56.827" v="503"/>
          <ac:picMkLst>
            <pc:docMk/>
            <pc:sldMk cId="1493155510" sldId="279"/>
            <ac:picMk id="2" creationId="{5DCA87F9-F794-65CD-FFC7-6E3A64FD1156}"/>
          </ac:picMkLst>
        </pc:picChg>
        <pc:picChg chg="add del">
          <ac:chgData name="Kelly Cruz de Oliveira" userId="S::kelly.oliveira@economia.gov.br::a4ce9a58-93ff-486f-b2fc-122b79b30e1a" providerId="AD" clId="Web-{609F1436-36BF-4D63-8FC7-6D66DC8F98C6}" dt="2023-03-15T15:00:49.120" v="488"/>
          <ac:picMkLst>
            <pc:docMk/>
            <pc:sldMk cId="1493155510" sldId="279"/>
            <ac:picMk id="3" creationId="{2FBFF882-D2D8-59FE-ED25-D1B31E7DCE67}"/>
          </ac:picMkLst>
        </pc:picChg>
        <pc:picChg chg="add del mod">
          <ac:chgData name="Kelly Cruz de Oliveira" userId="S::kelly.oliveira@economia.gov.br::a4ce9a58-93ff-486f-b2fc-122b79b30e1a" providerId="AD" clId="Web-{609F1436-36BF-4D63-8FC7-6D66DC8F98C6}" dt="2023-03-15T15:02:11.888" v="502"/>
          <ac:picMkLst>
            <pc:docMk/>
            <pc:sldMk cId="1493155510" sldId="279"/>
            <ac:picMk id="6" creationId="{710373D4-B1EC-FFAD-5554-85209EF6279C}"/>
          </ac:picMkLst>
        </pc:picChg>
        <pc:picChg chg="add del mod">
          <ac:chgData name="Kelly Cruz de Oliveira" userId="S::kelly.oliveira@economia.gov.br::a4ce9a58-93ff-486f-b2fc-122b79b30e1a" providerId="AD" clId="Web-{609F1436-36BF-4D63-8FC7-6D66DC8F98C6}" dt="2023-03-15T15:03:28.969" v="510"/>
          <ac:picMkLst>
            <pc:docMk/>
            <pc:sldMk cId="1493155510" sldId="279"/>
            <ac:picMk id="7" creationId="{06C62A74-38B3-BCAB-45D7-4404B2673423}"/>
          </ac:picMkLst>
        </pc:picChg>
        <pc:picChg chg="add mod">
          <ac:chgData name="Kelly Cruz de Oliveira" userId="S::kelly.oliveira@economia.gov.br::a4ce9a58-93ff-486f-b2fc-122b79b30e1a" providerId="AD" clId="Web-{609F1436-36BF-4D63-8FC7-6D66DC8F98C6}" dt="2023-03-15T15:04:56.112" v="525" actId="14100"/>
          <ac:picMkLst>
            <pc:docMk/>
            <pc:sldMk cId="1493155510" sldId="279"/>
            <ac:picMk id="11" creationId="{AB01C39A-43F2-B6B9-C7F5-A96465957284}"/>
          </ac:picMkLst>
        </pc:picChg>
        <pc:picChg chg="del">
          <ac:chgData name="Kelly Cruz de Oliveira" userId="S::kelly.oliveira@economia.gov.br::a4ce9a58-93ff-486f-b2fc-122b79b30e1a" providerId="AD" clId="Web-{609F1436-36BF-4D63-8FC7-6D66DC8F98C6}" dt="2023-03-15T15:00:30.260" v="481"/>
          <ac:picMkLst>
            <pc:docMk/>
            <pc:sldMk cId="1493155510" sldId="279"/>
            <ac:picMk id="16" creationId="{795A0D62-7FF0-692E-555E-1CEC2A95A82A}"/>
          </ac:picMkLst>
        </pc:picChg>
        <pc:cxnChg chg="add del">
          <ac:chgData name="Kelly Cruz de Oliveira" userId="S::kelly.oliveira@economia.gov.br::a4ce9a58-93ff-486f-b2fc-122b79b30e1a" providerId="AD" clId="Web-{609F1436-36BF-4D63-8FC7-6D66DC8F98C6}" dt="2023-03-15T15:02:56.827" v="503"/>
          <ac:cxnSpMkLst>
            <pc:docMk/>
            <pc:sldMk cId="1493155510" sldId="279"/>
            <ac:cxnSpMk id="8" creationId="{1C6AAE25-BD23-41B5-AAE4-1DA5898C2ADB}"/>
          </ac:cxnSpMkLst>
        </pc:cxnChg>
      </pc:sldChg>
      <pc:sldChg chg="addSp delSp modSp">
        <pc:chgData name="Kelly Cruz de Oliveira" userId="S::kelly.oliveira@economia.gov.br::a4ce9a58-93ff-486f-b2fc-122b79b30e1a" providerId="AD" clId="Web-{609F1436-36BF-4D63-8FC7-6D66DC8F98C6}" dt="2023-03-15T14:39:24.720" v="303" actId="1076"/>
        <pc:sldMkLst>
          <pc:docMk/>
          <pc:sldMk cId="1214904050" sldId="280"/>
        </pc:sldMkLst>
        <pc:spChg chg="add mod">
          <ac:chgData name="Kelly Cruz de Oliveira" userId="S::kelly.oliveira@economia.gov.br::a4ce9a58-93ff-486f-b2fc-122b79b30e1a" providerId="AD" clId="Web-{609F1436-36BF-4D63-8FC7-6D66DC8F98C6}" dt="2023-03-15T14:02:02.634" v="10" actId="1076"/>
          <ac:spMkLst>
            <pc:docMk/>
            <pc:sldMk cId="1214904050" sldId="280"/>
            <ac:spMk id="5" creationId="{19771861-CECF-11F3-1F27-2EC2FEFCAD66}"/>
          </ac:spMkLst>
        </pc:spChg>
        <pc:spChg chg="del">
          <ac:chgData name="Kelly Cruz de Oliveira" userId="S::kelly.oliveira@economia.gov.br::a4ce9a58-93ff-486f-b2fc-122b79b30e1a" providerId="AD" clId="Web-{609F1436-36BF-4D63-8FC7-6D66DC8F98C6}" dt="2023-03-15T14:09:42.164" v="43"/>
          <ac:spMkLst>
            <pc:docMk/>
            <pc:sldMk cId="1214904050" sldId="280"/>
            <ac:spMk id="9" creationId="{B5AF8596-D2FB-2AC8-04A6-5A95E61752F4}"/>
          </ac:spMkLst>
        </pc:spChg>
        <pc:spChg chg="add mod">
          <ac:chgData name="Kelly Cruz de Oliveira" userId="S::kelly.oliveira@economia.gov.br::a4ce9a58-93ff-486f-b2fc-122b79b30e1a" providerId="AD" clId="Web-{609F1436-36BF-4D63-8FC7-6D66DC8F98C6}" dt="2023-03-15T14:06:05.610" v="23" actId="1076"/>
          <ac:spMkLst>
            <pc:docMk/>
            <pc:sldMk cId="1214904050" sldId="280"/>
            <ac:spMk id="10" creationId="{8EB3AA80-1872-B2F8-6874-725551CFED5A}"/>
          </ac:spMkLst>
        </pc:spChg>
        <pc:spChg chg="mod">
          <ac:chgData name="Kelly Cruz de Oliveira" userId="S::kelly.oliveira@economia.gov.br::a4ce9a58-93ff-486f-b2fc-122b79b30e1a" providerId="AD" clId="Web-{609F1436-36BF-4D63-8FC7-6D66DC8F98C6}" dt="2023-03-15T14:11:19.183" v="75" actId="20577"/>
          <ac:spMkLst>
            <pc:docMk/>
            <pc:sldMk cId="1214904050" sldId="280"/>
            <ac:spMk id="11" creationId="{CF7103DB-4B46-7D34-46DE-4A92E2CA3FD6}"/>
          </ac:spMkLst>
        </pc:spChg>
        <pc:spChg chg="add mod">
          <ac:chgData name="Kelly Cruz de Oliveira" userId="S::kelly.oliveira@economia.gov.br::a4ce9a58-93ff-486f-b2fc-122b79b30e1a" providerId="AD" clId="Web-{609F1436-36BF-4D63-8FC7-6D66DC8F98C6}" dt="2023-03-15T14:08:16.864" v="35"/>
          <ac:spMkLst>
            <pc:docMk/>
            <pc:sldMk cId="1214904050" sldId="280"/>
            <ac:spMk id="12" creationId="{D971F2DA-9576-7BA9-0B1C-7C87E21E20B4}"/>
          </ac:spMkLst>
        </pc:spChg>
        <pc:spChg chg="add mod">
          <ac:chgData name="Kelly Cruz de Oliveira" userId="S::kelly.oliveira@economia.gov.br::a4ce9a58-93ff-486f-b2fc-122b79b30e1a" providerId="AD" clId="Web-{609F1436-36BF-4D63-8FC7-6D66DC8F98C6}" dt="2023-03-15T14:08:41.053" v="37" actId="1076"/>
          <ac:spMkLst>
            <pc:docMk/>
            <pc:sldMk cId="1214904050" sldId="280"/>
            <ac:spMk id="13" creationId="{B361FA5F-42DB-A820-3D42-ED86E104357E}"/>
          </ac:spMkLst>
        </pc:spChg>
        <pc:spChg chg="add mod">
          <ac:chgData name="Kelly Cruz de Oliveira" userId="S::kelly.oliveira@economia.gov.br::a4ce9a58-93ff-486f-b2fc-122b79b30e1a" providerId="AD" clId="Web-{609F1436-36BF-4D63-8FC7-6D66DC8F98C6}" dt="2023-03-15T14:09:01.178" v="40" actId="1076"/>
          <ac:spMkLst>
            <pc:docMk/>
            <pc:sldMk cId="1214904050" sldId="280"/>
            <ac:spMk id="14" creationId="{3BBC30AA-6C48-9803-E2AA-6D502BE1AB19}"/>
          </ac:spMkLst>
        </pc:spChg>
        <pc:spChg chg="add mod">
          <ac:chgData name="Kelly Cruz de Oliveira" userId="S::kelly.oliveira@economia.gov.br::a4ce9a58-93ff-486f-b2fc-122b79b30e1a" providerId="AD" clId="Web-{609F1436-36BF-4D63-8FC7-6D66DC8F98C6}" dt="2023-03-15T14:09:25.476" v="42" actId="1076"/>
          <ac:spMkLst>
            <pc:docMk/>
            <pc:sldMk cId="1214904050" sldId="280"/>
            <ac:spMk id="17" creationId="{6E325D48-41A3-6BFF-E902-5876D939C11C}"/>
          </ac:spMkLst>
        </pc:spChg>
        <pc:spChg chg="add mod">
          <ac:chgData name="Kelly Cruz de Oliveira" userId="S::kelly.oliveira@economia.gov.br::a4ce9a58-93ff-486f-b2fc-122b79b30e1a" providerId="AD" clId="Web-{609F1436-36BF-4D63-8FC7-6D66DC8F98C6}" dt="2023-03-15T14:09:47.758" v="45" actId="1076"/>
          <ac:spMkLst>
            <pc:docMk/>
            <pc:sldMk cId="1214904050" sldId="280"/>
            <ac:spMk id="21" creationId="{DD672E76-5D33-D2F9-77C4-C8E04F124FB6}"/>
          </ac:spMkLst>
        </pc:spChg>
        <pc:spChg chg="add mod">
          <ac:chgData name="Kelly Cruz de Oliveira" userId="S::kelly.oliveira@economia.gov.br::a4ce9a58-93ff-486f-b2fc-122b79b30e1a" providerId="AD" clId="Web-{609F1436-36BF-4D63-8FC7-6D66DC8F98C6}" dt="2023-03-15T14:10:21.634" v="54" actId="20577"/>
          <ac:spMkLst>
            <pc:docMk/>
            <pc:sldMk cId="1214904050" sldId="280"/>
            <ac:spMk id="25" creationId="{F5DB7DE9-30CE-1BC3-F248-A2519902CE23}"/>
          </ac:spMkLst>
        </pc:spChg>
        <pc:spChg chg="add mod">
          <ac:chgData name="Kelly Cruz de Oliveira" userId="S::kelly.oliveira@economia.gov.br::a4ce9a58-93ff-486f-b2fc-122b79b30e1a" providerId="AD" clId="Web-{609F1436-36BF-4D63-8FC7-6D66DC8F98C6}" dt="2023-03-15T14:15:14.768" v="89" actId="20577"/>
          <ac:spMkLst>
            <pc:docMk/>
            <pc:sldMk cId="1214904050" sldId="280"/>
            <ac:spMk id="26" creationId="{8A99D4AF-BD89-D881-DDD3-2B4A690157D0}"/>
          </ac:spMkLst>
        </pc:spChg>
        <pc:spChg chg="add mod">
          <ac:chgData name="Kelly Cruz de Oliveira" userId="S::kelly.oliveira@economia.gov.br::a4ce9a58-93ff-486f-b2fc-122b79b30e1a" providerId="AD" clId="Web-{609F1436-36BF-4D63-8FC7-6D66DC8F98C6}" dt="2023-03-15T14:14:21.001" v="80" actId="1076"/>
          <ac:spMkLst>
            <pc:docMk/>
            <pc:sldMk cId="1214904050" sldId="280"/>
            <ac:spMk id="29" creationId="{0BD87C99-9EA9-1623-74C9-3C6DC0E1076F}"/>
          </ac:spMkLst>
        </pc:spChg>
        <pc:spChg chg="add mod">
          <ac:chgData name="Kelly Cruz de Oliveira" userId="S::kelly.oliveira@economia.gov.br::a4ce9a58-93ff-486f-b2fc-122b79b30e1a" providerId="AD" clId="Web-{609F1436-36BF-4D63-8FC7-6D66DC8F98C6}" dt="2023-03-15T14:39:24.720" v="303" actId="1076"/>
          <ac:spMkLst>
            <pc:docMk/>
            <pc:sldMk cId="1214904050" sldId="280"/>
            <ac:spMk id="34" creationId="{D661F371-FDA9-EA09-69EF-588733A8B3A8}"/>
          </ac:spMkLst>
        </pc:spChg>
        <pc:picChg chg="add del mod">
          <ac:chgData name="Kelly Cruz de Oliveira" userId="S::kelly.oliveira@economia.gov.br::a4ce9a58-93ff-486f-b2fc-122b79b30e1a" providerId="AD" clId="Web-{609F1436-36BF-4D63-8FC7-6D66DC8F98C6}" dt="2023-03-15T14:02:51.542" v="11"/>
          <ac:picMkLst>
            <pc:docMk/>
            <pc:sldMk cId="1214904050" sldId="280"/>
            <ac:picMk id="3" creationId="{DE33B5D9-712E-407B-360F-BF2A768DB0F5}"/>
          </ac:picMkLst>
        </pc:picChg>
        <pc:picChg chg="add mod">
          <ac:chgData name="Kelly Cruz de Oliveira" userId="S::kelly.oliveira@economia.gov.br::a4ce9a58-93ff-486f-b2fc-122b79b30e1a" providerId="AD" clId="Web-{609F1436-36BF-4D63-8FC7-6D66DC8F98C6}" dt="2023-03-15T14:05:46.078" v="21" actId="1076"/>
          <ac:picMkLst>
            <pc:docMk/>
            <pc:sldMk cId="1214904050" sldId="280"/>
            <ac:picMk id="6" creationId="{30F352C8-6B69-DF1D-A3A4-CB3CFECC815D}"/>
          </ac:picMkLst>
        </pc:picChg>
        <pc:picChg chg="add mod">
          <ac:chgData name="Kelly Cruz de Oliveira" userId="S::kelly.oliveira@economia.gov.br::a4ce9a58-93ff-486f-b2fc-122b79b30e1a" providerId="AD" clId="Web-{609F1436-36BF-4D63-8FC7-6D66DC8F98C6}" dt="2023-03-15T14:14:51.236" v="87" actId="1076"/>
          <ac:picMkLst>
            <pc:docMk/>
            <pc:sldMk cId="1214904050" sldId="280"/>
            <ac:picMk id="32" creationId="{99AB089E-E5BF-7F4C-58C7-636AC81AE243}"/>
          </ac:picMkLst>
        </pc:picChg>
      </pc:sldChg>
      <pc:sldChg chg="addSp delSp modSp add ord replId">
        <pc:chgData name="Kelly Cruz de Oliveira" userId="S::kelly.oliveira@economia.gov.br::a4ce9a58-93ff-486f-b2fc-122b79b30e1a" providerId="AD" clId="Web-{609F1436-36BF-4D63-8FC7-6D66DC8F98C6}" dt="2023-03-15T14:47:08.860" v="359" actId="20577"/>
        <pc:sldMkLst>
          <pc:docMk/>
          <pc:sldMk cId="1683631102" sldId="281"/>
        </pc:sldMkLst>
        <pc:spChg chg="add del mod">
          <ac:chgData name="Kelly Cruz de Oliveira" userId="S::kelly.oliveira@economia.gov.br::a4ce9a58-93ff-486f-b2fc-122b79b30e1a" providerId="AD" clId="Web-{609F1436-36BF-4D63-8FC7-6D66DC8F98C6}" dt="2023-03-15T14:33:24.162" v="230"/>
          <ac:spMkLst>
            <pc:docMk/>
            <pc:sldMk cId="1683631102" sldId="281"/>
            <ac:spMk id="9" creationId="{06AEA9A8-2FF8-D054-DF16-DAE4C946321F}"/>
          </ac:spMkLst>
        </pc:spChg>
        <pc:spChg chg="mod">
          <ac:chgData name="Kelly Cruz de Oliveira" userId="S::kelly.oliveira@economia.gov.br::a4ce9a58-93ff-486f-b2fc-122b79b30e1a" providerId="AD" clId="Web-{609F1436-36BF-4D63-8FC7-6D66DC8F98C6}" dt="2023-03-15T14:36:51.621" v="287" actId="1076"/>
          <ac:spMkLst>
            <pc:docMk/>
            <pc:sldMk cId="1683631102" sldId="281"/>
            <ac:spMk id="11" creationId="{CF7103DB-4B46-7D34-46DE-4A92E2CA3FD6}"/>
          </ac:spMkLst>
        </pc:spChg>
        <pc:spChg chg="del">
          <ac:chgData name="Kelly Cruz de Oliveira" userId="S::kelly.oliveira@economia.gov.br::a4ce9a58-93ff-486f-b2fc-122b79b30e1a" providerId="AD" clId="Web-{609F1436-36BF-4D63-8FC7-6D66DC8F98C6}" dt="2023-03-15T14:16:11.832" v="96"/>
          <ac:spMkLst>
            <pc:docMk/>
            <pc:sldMk cId="1683631102" sldId="281"/>
            <ac:spMk id="12" creationId="{D971F2DA-9576-7BA9-0B1C-7C87E21E20B4}"/>
          </ac:spMkLst>
        </pc:spChg>
        <pc:spChg chg="del">
          <ac:chgData name="Kelly Cruz de Oliveira" userId="S::kelly.oliveira@economia.gov.br::a4ce9a58-93ff-486f-b2fc-122b79b30e1a" providerId="AD" clId="Web-{609F1436-36BF-4D63-8FC7-6D66DC8F98C6}" dt="2023-03-15T14:16:05.004" v="92"/>
          <ac:spMkLst>
            <pc:docMk/>
            <pc:sldMk cId="1683631102" sldId="281"/>
            <ac:spMk id="13" creationId="{B361FA5F-42DB-A820-3D42-ED86E104357E}"/>
          </ac:spMkLst>
        </pc:spChg>
        <pc:spChg chg="del">
          <ac:chgData name="Kelly Cruz de Oliveira" userId="S::kelly.oliveira@economia.gov.br::a4ce9a58-93ff-486f-b2fc-122b79b30e1a" providerId="AD" clId="Web-{609F1436-36BF-4D63-8FC7-6D66DC8F98C6}" dt="2023-03-15T14:16:06.692" v="93"/>
          <ac:spMkLst>
            <pc:docMk/>
            <pc:sldMk cId="1683631102" sldId="281"/>
            <ac:spMk id="14" creationId="{3BBC30AA-6C48-9803-E2AA-6D502BE1AB19}"/>
          </ac:spMkLst>
        </pc:spChg>
        <pc:spChg chg="add del">
          <ac:chgData name="Kelly Cruz de Oliveira" userId="S::kelly.oliveira@economia.gov.br::a4ce9a58-93ff-486f-b2fc-122b79b30e1a" providerId="AD" clId="Web-{609F1436-36BF-4D63-8FC7-6D66DC8F98C6}" dt="2023-03-15T14:21:52.218" v="137"/>
          <ac:spMkLst>
            <pc:docMk/>
            <pc:sldMk cId="1683631102" sldId="281"/>
            <ac:spMk id="15" creationId="{06AEA9A8-2FF8-D054-DF16-DAE4C946321F}"/>
          </ac:spMkLst>
        </pc:spChg>
        <pc:spChg chg="del mod">
          <ac:chgData name="Kelly Cruz de Oliveira" userId="S::kelly.oliveira@economia.gov.br::a4ce9a58-93ff-486f-b2fc-122b79b30e1a" providerId="AD" clId="Web-{609F1436-36BF-4D63-8FC7-6D66DC8F98C6}" dt="2023-03-15T14:16:10.082" v="95"/>
          <ac:spMkLst>
            <pc:docMk/>
            <pc:sldMk cId="1683631102" sldId="281"/>
            <ac:spMk id="17" creationId="{6E325D48-41A3-6BFF-E902-5876D939C11C}"/>
          </ac:spMkLst>
        </pc:spChg>
        <pc:spChg chg="add del mod">
          <ac:chgData name="Kelly Cruz de Oliveira" userId="S::kelly.oliveira@economia.gov.br::a4ce9a58-93ff-486f-b2fc-122b79b30e1a" providerId="AD" clId="Web-{609F1436-36BF-4D63-8FC7-6D66DC8F98C6}" dt="2023-03-15T14:33:27.693" v="233"/>
          <ac:spMkLst>
            <pc:docMk/>
            <pc:sldMk cId="1683631102" sldId="281"/>
            <ac:spMk id="19" creationId="{B28BFF0B-ECF2-2361-E000-E57CE9BDF1EA}"/>
          </ac:spMkLst>
        </pc:spChg>
        <pc:spChg chg="del">
          <ac:chgData name="Kelly Cruz de Oliveira" userId="S::kelly.oliveira@economia.gov.br::a4ce9a58-93ff-486f-b2fc-122b79b30e1a" providerId="AD" clId="Web-{609F1436-36BF-4D63-8FC7-6D66DC8F98C6}" dt="2023-03-15T14:16:13.676" v="97"/>
          <ac:spMkLst>
            <pc:docMk/>
            <pc:sldMk cId="1683631102" sldId="281"/>
            <ac:spMk id="21" creationId="{DD672E76-5D33-D2F9-77C4-C8E04F124FB6}"/>
          </ac:spMkLst>
        </pc:spChg>
        <pc:spChg chg="del">
          <ac:chgData name="Kelly Cruz de Oliveira" userId="S::kelly.oliveira@economia.gov.br::a4ce9a58-93ff-486f-b2fc-122b79b30e1a" providerId="AD" clId="Web-{609F1436-36BF-4D63-8FC7-6D66DC8F98C6}" dt="2023-03-15T14:16:15.629" v="98"/>
          <ac:spMkLst>
            <pc:docMk/>
            <pc:sldMk cId="1683631102" sldId="281"/>
            <ac:spMk id="25" creationId="{F5DB7DE9-30CE-1BC3-F248-A2519902CE23}"/>
          </ac:spMkLst>
        </pc:spChg>
        <pc:spChg chg="del">
          <ac:chgData name="Kelly Cruz de Oliveira" userId="S::kelly.oliveira@economia.gov.br::a4ce9a58-93ff-486f-b2fc-122b79b30e1a" providerId="AD" clId="Web-{609F1436-36BF-4D63-8FC7-6D66DC8F98C6}" dt="2023-03-15T14:16:16.911" v="99"/>
          <ac:spMkLst>
            <pc:docMk/>
            <pc:sldMk cId="1683631102" sldId="281"/>
            <ac:spMk id="26" creationId="{8A99D4AF-BD89-D881-DDD3-2B4A690157D0}"/>
          </ac:spMkLst>
        </pc:spChg>
        <pc:spChg chg="del">
          <ac:chgData name="Kelly Cruz de Oliveira" userId="S::kelly.oliveira@economia.gov.br::a4ce9a58-93ff-486f-b2fc-122b79b30e1a" providerId="AD" clId="Web-{609F1436-36BF-4D63-8FC7-6D66DC8F98C6}" dt="2023-03-15T14:16:19.661" v="101"/>
          <ac:spMkLst>
            <pc:docMk/>
            <pc:sldMk cId="1683631102" sldId="281"/>
            <ac:spMk id="29" creationId="{0BD87C99-9EA9-1623-74C9-3C6DC0E1076F}"/>
          </ac:spMkLst>
        </pc:spChg>
        <pc:spChg chg="add del mod">
          <ac:chgData name="Kelly Cruz de Oliveira" userId="S::kelly.oliveira@economia.gov.br::a4ce9a58-93ff-486f-b2fc-122b79b30e1a" providerId="AD" clId="Web-{609F1436-36BF-4D63-8FC7-6D66DC8F98C6}" dt="2023-03-15T14:33:25.615" v="231"/>
          <ac:spMkLst>
            <pc:docMk/>
            <pc:sldMk cId="1683631102" sldId="281"/>
            <ac:spMk id="33" creationId="{6810C898-5D2C-96D4-2AB3-3DDB5CC73D65}"/>
          </ac:spMkLst>
        </pc:spChg>
        <pc:spChg chg="add del mod">
          <ac:chgData name="Kelly Cruz de Oliveira" userId="S::kelly.oliveira@economia.gov.br::a4ce9a58-93ff-486f-b2fc-122b79b30e1a" providerId="AD" clId="Web-{609F1436-36BF-4D63-8FC7-6D66DC8F98C6}" dt="2023-03-15T14:33:35.912" v="238"/>
          <ac:spMkLst>
            <pc:docMk/>
            <pc:sldMk cId="1683631102" sldId="281"/>
            <ac:spMk id="35" creationId="{53089CF2-478D-66EC-BA28-7DD9CBC7FEAF}"/>
          </ac:spMkLst>
        </pc:spChg>
        <pc:spChg chg="add del mod">
          <ac:chgData name="Kelly Cruz de Oliveira" userId="S::kelly.oliveira@economia.gov.br::a4ce9a58-93ff-486f-b2fc-122b79b30e1a" providerId="AD" clId="Web-{609F1436-36BF-4D63-8FC7-6D66DC8F98C6}" dt="2023-03-15T14:33:39.146" v="240"/>
          <ac:spMkLst>
            <pc:docMk/>
            <pc:sldMk cId="1683631102" sldId="281"/>
            <ac:spMk id="37" creationId="{066F9D7E-9FB0-0EC7-8F53-3B4F6C0B971F}"/>
          </ac:spMkLst>
        </pc:spChg>
        <pc:spChg chg="add mod">
          <ac:chgData name="Kelly Cruz de Oliveira" userId="S::kelly.oliveira@economia.gov.br::a4ce9a58-93ff-486f-b2fc-122b79b30e1a" providerId="AD" clId="Web-{609F1436-36BF-4D63-8FC7-6D66DC8F98C6}" dt="2023-03-15T14:31:19.408" v="214" actId="14100"/>
          <ac:spMkLst>
            <pc:docMk/>
            <pc:sldMk cId="1683631102" sldId="281"/>
            <ac:spMk id="39" creationId="{59B68FDF-E09D-1D0B-F6AB-69EF559C2673}"/>
          </ac:spMkLst>
        </pc:spChg>
        <pc:spChg chg="add del mod">
          <ac:chgData name="Kelly Cruz de Oliveira" userId="S::kelly.oliveira@economia.gov.br::a4ce9a58-93ff-486f-b2fc-122b79b30e1a" providerId="AD" clId="Web-{609F1436-36BF-4D63-8FC7-6D66DC8F98C6}" dt="2023-03-15T14:33:47.975" v="243"/>
          <ac:spMkLst>
            <pc:docMk/>
            <pc:sldMk cId="1683631102" sldId="281"/>
            <ac:spMk id="40" creationId="{1639C819-6FBD-FFE4-F4C9-1DF7CC3D9843}"/>
          </ac:spMkLst>
        </pc:spChg>
        <pc:spChg chg="add mod">
          <ac:chgData name="Kelly Cruz de Oliveira" userId="S::kelly.oliveira@economia.gov.br::a4ce9a58-93ff-486f-b2fc-122b79b30e1a" providerId="AD" clId="Web-{609F1436-36BF-4D63-8FC7-6D66DC8F98C6}" dt="2023-03-15T14:40:43.050" v="309" actId="1076"/>
          <ac:spMkLst>
            <pc:docMk/>
            <pc:sldMk cId="1683631102" sldId="281"/>
            <ac:spMk id="41" creationId="{5FF08E7B-8130-30A5-3A25-D157FA2AE697}"/>
          </ac:spMkLst>
        </pc:spChg>
        <pc:spChg chg="add del mod">
          <ac:chgData name="Kelly Cruz de Oliveira" userId="S::kelly.oliveira@economia.gov.br::a4ce9a58-93ff-486f-b2fc-122b79b30e1a" providerId="AD" clId="Web-{609F1436-36BF-4D63-8FC7-6D66DC8F98C6}" dt="2023-03-15T14:33:44.193" v="242"/>
          <ac:spMkLst>
            <pc:docMk/>
            <pc:sldMk cId="1683631102" sldId="281"/>
            <ac:spMk id="42" creationId="{C7A21C27-FF6F-D744-F5EE-F89B9A302975}"/>
          </ac:spMkLst>
        </pc:spChg>
        <pc:spChg chg="add del mod">
          <ac:chgData name="Kelly Cruz de Oliveira" userId="S::kelly.oliveira@economia.gov.br::a4ce9a58-93ff-486f-b2fc-122b79b30e1a" providerId="AD" clId="Web-{609F1436-36BF-4D63-8FC7-6D66DC8F98C6}" dt="2023-03-15T14:33:31.662" v="235"/>
          <ac:spMkLst>
            <pc:docMk/>
            <pc:sldMk cId="1683631102" sldId="281"/>
            <ac:spMk id="43" creationId="{04FFCD55-4731-37F7-C3CC-A27424E0E623}"/>
          </ac:spMkLst>
        </pc:spChg>
        <pc:spChg chg="add del">
          <ac:chgData name="Kelly Cruz de Oliveira" userId="S::kelly.oliveira@economia.gov.br::a4ce9a58-93ff-486f-b2fc-122b79b30e1a" providerId="AD" clId="Web-{609F1436-36BF-4D63-8FC7-6D66DC8F98C6}" dt="2023-03-15T14:27:05.806" v="181"/>
          <ac:spMkLst>
            <pc:docMk/>
            <pc:sldMk cId="1683631102" sldId="281"/>
            <ac:spMk id="44" creationId="{4AF8B59F-9380-7EA7-C228-2BE0AB600470}"/>
          </ac:spMkLst>
        </pc:spChg>
        <pc:spChg chg="add del">
          <ac:chgData name="Kelly Cruz de Oliveira" userId="S::kelly.oliveira@economia.gov.br::a4ce9a58-93ff-486f-b2fc-122b79b30e1a" providerId="AD" clId="Web-{609F1436-36BF-4D63-8FC7-6D66DC8F98C6}" dt="2023-03-15T14:27:18.275" v="183"/>
          <ac:spMkLst>
            <pc:docMk/>
            <pc:sldMk cId="1683631102" sldId="281"/>
            <ac:spMk id="45" creationId="{46792D30-F76E-7BC8-A536-8C639394809F}"/>
          </ac:spMkLst>
        </pc:spChg>
        <pc:spChg chg="add mod">
          <ac:chgData name="Kelly Cruz de Oliveira" userId="S::kelly.oliveira@economia.gov.br::a4ce9a58-93ff-486f-b2fc-122b79b30e1a" providerId="AD" clId="Web-{609F1436-36BF-4D63-8FC7-6D66DC8F98C6}" dt="2023-03-15T14:27:30.275" v="185" actId="1076"/>
          <ac:spMkLst>
            <pc:docMk/>
            <pc:sldMk cId="1683631102" sldId="281"/>
            <ac:spMk id="46" creationId="{7E32A4F3-AA9E-5F04-211E-1311F5F90834}"/>
          </ac:spMkLst>
        </pc:spChg>
        <pc:spChg chg="add del mod">
          <ac:chgData name="Kelly Cruz de Oliveira" userId="S::kelly.oliveira@economia.gov.br::a4ce9a58-93ff-486f-b2fc-122b79b30e1a" providerId="AD" clId="Web-{609F1436-36BF-4D63-8FC7-6D66DC8F98C6}" dt="2023-03-15T14:33:34.599" v="237"/>
          <ac:spMkLst>
            <pc:docMk/>
            <pc:sldMk cId="1683631102" sldId="281"/>
            <ac:spMk id="48" creationId="{E8E04CDA-31BF-A2B2-0659-5836E4925F5D}"/>
          </ac:spMkLst>
        </pc:spChg>
        <pc:spChg chg="add del mod">
          <ac:chgData name="Kelly Cruz de Oliveira" userId="S::kelly.oliveira@economia.gov.br::a4ce9a58-93ff-486f-b2fc-122b79b30e1a" providerId="AD" clId="Web-{609F1436-36BF-4D63-8FC7-6D66DC8F98C6}" dt="2023-03-15T14:33:33.209" v="236"/>
          <ac:spMkLst>
            <pc:docMk/>
            <pc:sldMk cId="1683631102" sldId="281"/>
            <ac:spMk id="50" creationId="{2AAE1552-8E8E-1E97-9C1C-FE19386A97DF}"/>
          </ac:spMkLst>
        </pc:spChg>
        <pc:spChg chg="add del mod">
          <ac:chgData name="Kelly Cruz de Oliveira" userId="S::kelly.oliveira@economia.gov.br::a4ce9a58-93ff-486f-b2fc-122b79b30e1a" providerId="AD" clId="Web-{609F1436-36BF-4D63-8FC7-6D66DC8F98C6}" dt="2023-03-15T14:33:41.912" v="241"/>
          <ac:spMkLst>
            <pc:docMk/>
            <pc:sldMk cId="1683631102" sldId="281"/>
            <ac:spMk id="51" creationId="{B079551F-3959-501E-9EB0-6BCDF2F0FEC6}"/>
          </ac:spMkLst>
        </pc:spChg>
        <pc:spChg chg="add del mod">
          <ac:chgData name="Kelly Cruz de Oliveira" userId="S::kelly.oliveira@economia.gov.br::a4ce9a58-93ff-486f-b2fc-122b79b30e1a" providerId="AD" clId="Web-{609F1436-36BF-4D63-8FC7-6D66DC8F98C6}" dt="2023-03-15T14:33:37.709" v="239"/>
          <ac:spMkLst>
            <pc:docMk/>
            <pc:sldMk cId="1683631102" sldId="281"/>
            <ac:spMk id="53" creationId="{84776CF8-646C-372A-A8F5-6C4C72FD5A61}"/>
          </ac:spMkLst>
        </pc:spChg>
        <pc:spChg chg="add mod">
          <ac:chgData name="Kelly Cruz de Oliveira" userId="S::kelly.oliveira@economia.gov.br::a4ce9a58-93ff-486f-b2fc-122b79b30e1a" providerId="AD" clId="Web-{609F1436-36BF-4D63-8FC7-6D66DC8F98C6}" dt="2023-03-15T14:37:35.201" v="291" actId="1076"/>
          <ac:spMkLst>
            <pc:docMk/>
            <pc:sldMk cId="1683631102" sldId="281"/>
            <ac:spMk id="57" creationId="{508327A1-DAFD-EAC5-1A90-1397867564B9}"/>
          </ac:spMkLst>
        </pc:spChg>
        <pc:spChg chg="add mod">
          <ac:chgData name="Kelly Cruz de Oliveira" userId="S::kelly.oliveira@economia.gov.br::a4ce9a58-93ff-486f-b2fc-122b79b30e1a" providerId="AD" clId="Web-{609F1436-36BF-4D63-8FC7-6D66DC8F98C6}" dt="2023-03-15T14:44:31.589" v="344" actId="1076"/>
          <ac:spMkLst>
            <pc:docMk/>
            <pc:sldMk cId="1683631102" sldId="281"/>
            <ac:spMk id="59" creationId="{C81A816B-A408-091E-5B14-D4D71BCDD3E6}"/>
          </ac:spMkLst>
        </pc:spChg>
        <pc:spChg chg="add mod">
          <ac:chgData name="Kelly Cruz de Oliveira" userId="S::kelly.oliveira@economia.gov.br::a4ce9a58-93ff-486f-b2fc-122b79b30e1a" providerId="AD" clId="Web-{609F1436-36BF-4D63-8FC7-6D66DC8F98C6}" dt="2023-03-15T14:44:34.230" v="345" actId="1076"/>
          <ac:spMkLst>
            <pc:docMk/>
            <pc:sldMk cId="1683631102" sldId="281"/>
            <ac:spMk id="61" creationId="{397F73D1-3C57-600F-57B7-92AC68185295}"/>
          </ac:spMkLst>
        </pc:spChg>
        <pc:spChg chg="add mod">
          <ac:chgData name="Kelly Cruz de Oliveira" userId="S::kelly.oliveira@economia.gov.br::a4ce9a58-93ff-486f-b2fc-122b79b30e1a" providerId="AD" clId="Web-{609F1436-36BF-4D63-8FC7-6D66DC8F98C6}" dt="2023-03-15T14:38:31.203" v="299" actId="14100"/>
          <ac:spMkLst>
            <pc:docMk/>
            <pc:sldMk cId="1683631102" sldId="281"/>
            <ac:spMk id="63" creationId="{EF0B1BBC-96CD-C732-7A0D-984CDE130863}"/>
          </ac:spMkLst>
        </pc:spChg>
        <pc:spChg chg="add mod">
          <ac:chgData name="Kelly Cruz de Oliveira" userId="S::kelly.oliveira@economia.gov.br::a4ce9a58-93ff-486f-b2fc-122b79b30e1a" providerId="AD" clId="Web-{609F1436-36BF-4D63-8FC7-6D66DC8F98C6}" dt="2023-03-15T14:38:44.156" v="301" actId="1076"/>
          <ac:spMkLst>
            <pc:docMk/>
            <pc:sldMk cId="1683631102" sldId="281"/>
            <ac:spMk id="65" creationId="{EAA00808-092C-F80C-0219-12EDD8D81246}"/>
          </ac:spMkLst>
        </pc:spChg>
        <pc:spChg chg="add mod">
          <ac:chgData name="Kelly Cruz de Oliveira" userId="S::kelly.oliveira@economia.gov.br::a4ce9a58-93ff-486f-b2fc-122b79b30e1a" providerId="AD" clId="Web-{609F1436-36BF-4D63-8FC7-6D66DC8F98C6}" dt="2023-03-15T14:44:43.558" v="347" actId="1076"/>
          <ac:spMkLst>
            <pc:docMk/>
            <pc:sldMk cId="1683631102" sldId="281"/>
            <ac:spMk id="67" creationId="{D03B9A40-D37C-9CCA-2FE0-DC7B2AD1EC72}"/>
          </ac:spMkLst>
        </pc:spChg>
        <pc:spChg chg="add mod">
          <ac:chgData name="Kelly Cruz de Oliveira" userId="S::kelly.oliveira@economia.gov.br::a4ce9a58-93ff-486f-b2fc-122b79b30e1a" providerId="AD" clId="Web-{609F1436-36BF-4D63-8FC7-6D66DC8F98C6}" dt="2023-03-15T14:44:39.527" v="346" actId="1076"/>
          <ac:spMkLst>
            <pc:docMk/>
            <pc:sldMk cId="1683631102" sldId="281"/>
            <ac:spMk id="68" creationId="{4B6F772A-F477-2144-BB04-6B515BDC7466}"/>
          </ac:spMkLst>
        </pc:spChg>
        <pc:spChg chg="add del">
          <ac:chgData name="Kelly Cruz de Oliveira" userId="S::kelly.oliveira@economia.gov.br::a4ce9a58-93ff-486f-b2fc-122b79b30e1a" providerId="AD" clId="Web-{609F1436-36BF-4D63-8FC7-6D66DC8F98C6}" dt="2023-03-15T14:41:24.771" v="316"/>
          <ac:spMkLst>
            <pc:docMk/>
            <pc:sldMk cId="1683631102" sldId="281"/>
            <ac:spMk id="69" creationId="{177DC635-4371-6D15-92A3-A4C9D7CB1C64}"/>
          </ac:spMkLst>
        </pc:spChg>
        <pc:spChg chg="add del">
          <ac:chgData name="Kelly Cruz de Oliveira" userId="S::kelly.oliveira@economia.gov.br::a4ce9a58-93ff-486f-b2fc-122b79b30e1a" providerId="AD" clId="Web-{609F1436-36BF-4D63-8FC7-6D66DC8F98C6}" dt="2023-03-15T14:41:38.005" v="318"/>
          <ac:spMkLst>
            <pc:docMk/>
            <pc:sldMk cId="1683631102" sldId="281"/>
            <ac:spMk id="70" creationId="{525A0D65-EF71-674F-7907-4449D6944AEA}"/>
          </ac:spMkLst>
        </pc:spChg>
        <pc:spChg chg="add mod">
          <ac:chgData name="Kelly Cruz de Oliveira" userId="S::kelly.oliveira@economia.gov.br::a4ce9a58-93ff-486f-b2fc-122b79b30e1a" providerId="AD" clId="Web-{609F1436-36BF-4D63-8FC7-6D66DC8F98C6}" dt="2023-03-15T14:47:08.860" v="359" actId="20577"/>
          <ac:spMkLst>
            <pc:docMk/>
            <pc:sldMk cId="1683631102" sldId="281"/>
            <ac:spMk id="71" creationId="{407151CB-B2BC-917F-8A61-265AC42A1C60}"/>
          </ac:spMkLst>
        </pc:spChg>
        <pc:spChg chg="add mod">
          <ac:chgData name="Kelly Cruz de Oliveira" userId="S::kelly.oliveira@economia.gov.br::a4ce9a58-93ff-486f-b2fc-122b79b30e1a" providerId="AD" clId="Web-{609F1436-36BF-4D63-8FC7-6D66DC8F98C6}" dt="2023-03-15T14:45:14.247" v="353" actId="1076"/>
          <ac:spMkLst>
            <pc:docMk/>
            <pc:sldMk cId="1683631102" sldId="281"/>
            <ac:spMk id="73" creationId="{A4386773-6AF1-6815-E415-4C2A7C31D673}"/>
          </ac:spMkLst>
        </pc:spChg>
        <pc:spChg chg="add mod">
          <ac:chgData name="Kelly Cruz de Oliveira" userId="S::kelly.oliveira@economia.gov.br::a4ce9a58-93ff-486f-b2fc-122b79b30e1a" providerId="AD" clId="Web-{609F1436-36BF-4D63-8FC7-6D66DC8F98C6}" dt="2023-03-15T14:45:04.356" v="351" actId="1076"/>
          <ac:spMkLst>
            <pc:docMk/>
            <pc:sldMk cId="1683631102" sldId="281"/>
            <ac:spMk id="77" creationId="{571E7E7C-3CC6-7AFC-1787-F0024A9445CA}"/>
          </ac:spMkLst>
        </pc:spChg>
        <pc:spChg chg="add mod">
          <ac:chgData name="Kelly Cruz de Oliveira" userId="S::kelly.oliveira@economia.gov.br::a4ce9a58-93ff-486f-b2fc-122b79b30e1a" providerId="AD" clId="Web-{609F1436-36BF-4D63-8FC7-6D66DC8F98C6}" dt="2023-03-15T14:44:53.980" v="349" actId="1076"/>
          <ac:spMkLst>
            <pc:docMk/>
            <pc:sldMk cId="1683631102" sldId="281"/>
            <ac:spMk id="78" creationId="{E907A3D8-1659-31FD-505D-9E154053A00E}"/>
          </ac:spMkLst>
        </pc:spChg>
        <pc:spChg chg="add mod">
          <ac:chgData name="Kelly Cruz de Oliveira" userId="S::kelly.oliveira@economia.gov.br::a4ce9a58-93ff-486f-b2fc-122b79b30e1a" providerId="AD" clId="Web-{609F1436-36BF-4D63-8FC7-6D66DC8F98C6}" dt="2023-03-15T14:45:34.419" v="358" actId="20577"/>
          <ac:spMkLst>
            <pc:docMk/>
            <pc:sldMk cId="1683631102" sldId="281"/>
            <ac:spMk id="80" creationId="{A91E66EF-93F5-5696-9D49-8A919CF4C332}"/>
          </ac:spMkLst>
        </pc:spChg>
        <pc:picChg chg="mod">
          <ac:chgData name="Kelly Cruz de Oliveira" userId="S::kelly.oliveira@economia.gov.br::a4ce9a58-93ff-486f-b2fc-122b79b30e1a" providerId="AD" clId="Web-{609F1436-36BF-4D63-8FC7-6D66DC8F98C6}" dt="2023-03-15T14:19:49.995" v="132" actId="1076"/>
          <ac:picMkLst>
            <pc:docMk/>
            <pc:sldMk cId="1683631102" sldId="281"/>
            <ac:picMk id="2" creationId="{5DCA87F9-F794-65CD-FFC7-6E3A64FD1156}"/>
          </ac:picMkLst>
        </pc:picChg>
        <pc:picChg chg="add del mod">
          <ac:chgData name="Kelly Cruz de Oliveira" userId="S::kelly.oliveira@economia.gov.br::a4ce9a58-93ff-486f-b2fc-122b79b30e1a" providerId="AD" clId="Web-{609F1436-36BF-4D63-8FC7-6D66DC8F98C6}" dt="2023-03-15T14:33:20.802" v="228"/>
          <ac:picMkLst>
            <pc:docMk/>
            <pc:sldMk cId="1683631102" sldId="281"/>
            <ac:picMk id="3" creationId="{73B486F5-7A55-7478-23D1-298439A5664C}"/>
          </ac:picMkLst>
        </pc:picChg>
        <pc:picChg chg="add del mod">
          <ac:chgData name="Kelly Cruz de Oliveira" userId="S::kelly.oliveira@economia.gov.br::a4ce9a58-93ff-486f-b2fc-122b79b30e1a" providerId="AD" clId="Web-{609F1436-36BF-4D63-8FC7-6D66DC8F98C6}" dt="2023-03-15T14:18:39.759" v="120"/>
          <ac:picMkLst>
            <pc:docMk/>
            <pc:sldMk cId="1683631102" sldId="281"/>
            <ac:picMk id="4" creationId="{009F1083-69B0-3655-7C00-C31589B11D10}"/>
          </ac:picMkLst>
        </pc:picChg>
        <pc:picChg chg="del">
          <ac:chgData name="Kelly Cruz de Oliveira" userId="S::kelly.oliveira@economia.gov.br::a4ce9a58-93ff-486f-b2fc-122b79b30e1a" providerId="AD" clId="Web-{609F1436-36BF-4D63-8FC7-6D66DC8F98C6}" dt="2023-03-15T14:16:03.301" v="91"/>
          <ac:picMkLst>
            <pc:docMk/>
            <pc:sldMk cId="1683631102" sldId="281"/>
            <ac:picMk id="6" creationId="{30F352C8-6B69-DF1D-A3A4-CB3CFECC815D}"/>
          </ac:picMkLst>
        </pc:picChg>
        <pc:picChg chg="add del mod">
          <ac:chgData name="Kelly Cruz de Oliveira" userId="S::kelly.oliveira@economia.gov.br::a4ce9a58-93ff-486f-b2fc-122b79b30e1a" providerId="AD" clId="Web-{609F1436-36BF-4D63-8FC7-6D66DC8F98C6}" dt="2023-03-15T14:33:28.584" v="234"/>
          <ac:picMkLst>
            <pc:docMk/>
            <pc:sldMk cId="1683631102" sldId="281"/>
            <ac:picMk id="7" creationId="{99FCE0B0-278A-2A64-C50E-BFF965521B59}"/>
          </ac:picMkLst>
        </pc:picChg>
        <pc:picChg chg="add del mod">
          <ac:chgData name="Kelly Cruz de Oliveira" userId="S::kelly.oliveira@economia.gov.br::a4ce9a58-93ff-486f-b2fc-122b79b30e1a" providerId="AD" clId="Web-{609F1436-36BF-4D63-8FC7-6D66DC8F98C6}" dt="2023-03-15T14:33:26.912" v="232"/>
          <ac:picMkLst>
            <pc:docMk/>
            <pc:sldMk cId="1683631102" sldId="281"/>
            <ac:picMk id="23" creationId="{76915886-8E1A-4718-5ACB-ACCACC13686D}"/>
          </ac:picMkLst>
        </pc:picChg>
        <pc:picChg chg="del">
          <ac:chgData name="Kelly Cruz de Oliveira" userId="S::kelly.oliveira@economia.gov.br::a4ce9a58-93ff-486f-b2fc-122b79b30e1a" providerId="AD" clId="Web-{609F1436-36BF-4D63-8FC7-6D66DC8F98C6}" dt="2023-03-15T14:16:18.223" v="100"/>
          <ac:picMkLst>
            <pc:docMk/>
            <pc:sldMk cId="1683631102" sldId="281"/>
            <ac:picMk id="32" creationId="{99AB089E-E5BF-7F4C-58C7-636AC81AE243}"/>
          </ac:picMkLst>
        </pc:picChg>
        <pc:picChg chg="add del mod">
          <ac:chgData name="Kelly Cruz de Oliveira" userId="S::kelly.oliveira@economia.gov.br::a4ce9a58-93ff-486f-b2fc-122b79b30e1a" providerId="AD" clId="Web-{609F1436-36BF-4D63-8FC7-6D66DC8F98C6}" dt="2023-03-15T14:33:23.115" v="229"/>
          <ac:picMkLst>
            <pc:docMk/>
            <pc:sldMk cId="1683631102" sldId="281"/>
            <ac:picMk id="34" creationId="{42BD8099-CC47-E02D-DF19-147A0EE99015}"/>
          </ac:picMkLst>
        </pc:picChg>
        <pc:picChg chg="add del mod">
          <ac:chgData name="Kelly Cruz de Oliveira" userId="S::kelly.oliveira@economia.gov.br::a4ce9a58-93ff-486f-b2fc-122b79b30e1a" providerId="AD" clId="Web-{609F1436-36BF-4D63-8FC7-6D66DC8F98C6}" dt="2023-03-15T14:36:22.777" v="276"/>
          <ac:picMkLst>
            <pc:docMk/>
            <pc:sldMk cId="1683631102" sldId="281"/>
            <ac:picMk id="54" creationId="{AC13CD46-9647-3746-DE98-9AA12C426EFC}"/>
          </ac:picMkLst>
        </pc:picChg>
        <pc:picChg chg="add mod">
          <ac:chgData name="Kelly Cruz de Oliveira" userId="S::kelly.oliveira@economia.gov.br::a4ce9a58-93ff-486f-b2fc-122b79b30e1a" providerId="AD" clId="Web-{609F1436-36BF-4D63-8FC7-6D66DC8F98C6}" dt="2023-03-15T14:44:27.854" v="343" actId="14100"/>
          <ac:picMkLst>
            <pc:docMk/>
            <pc:sldMk cId="1683631102" sldId="281"/>
            <ac:picMk id="55" creationId="{6D997815-F011-E60C-C7DF-2C9638AD7A98}"/>
          </ac:picMkLst>
        </pc:picChg>
        <pc:picChg chg="add mod">
          <ac:chgData name="Kelly Cruz de Oliveira" userId="S::kelly.oliveira@economia.gov.br::a4ce9a58-93ff-486f-b2fc-122b79b30e1a" providerId="AD" clId="Web-{609F1436-36BF-4D63-8FC7-6D66DC8F98C6}" dt="2023-03-15T14:45:16.778" v="354" actId="1076"/>
          <ac:picMkLst>
            <pc:docMk/>
            <pc:sldMk cId="1683631102" sldId="281"/>
            <ac:picMk id="74" creationId="{5767480B-225D-BD2E-7AC3-F862154D7379}"/>
          </ac:picMkLst>
        </pc:picChg>
        <pc:picChg chg="add del mod">
          <ac:chgData name="Kelly Cruz de Oliveira" userId="S::kelly.oliveira@economia.gov.br::a4ce9a58-93ff-486f-b2fc-122b79b30e1a" providerId="AD" clId="Web-{609F1436-36BF-4D63-8FC7-6D66DC8F98C6}" dt="2023-03-15T14:43:48.978" v="337"/>
          <ac:picMkLst>
            <pc:docMk/>
            <pc:sldMk cId="1683631102" sldId="281"/>
            <ac:picMk id="75" creationId="{E1EA22E2-C223-9743-A9F4-F26501C0CFC9}"/>
          </ac:picMkLst>
        </pc:picChg>
      </pc:sldChg>
      <pc:sldChg chg="modSp add replId">
        <pc:chgData name="Kelly Cruz de Oliveira" userId="S::kelly.oliveira@economia.gov.br::a4ce9a58-93ff-486f-b2fc-122b79b30e1a" providerId="AD" clId="Web-{609F1436-36BF-4D63-8FC7-6D66DC8F98C6}" dt="2023-03-15T14:34:49.367" v="265" actId="1076"/>
        <pc:sldMkLst>
          <pc:docMk/>
          <pc:sldMk cId="2190079902" sldId="282"/>
        </pc:sldMkLst>
        <pc:spChg chg="mod">
          <ac:chgData name="Kelly Cruz de Oliveira" userId="S::kelly.oliveira@economia.gov.br::a4ce9a58-93ff-486f-b2fc-122b79b30e1a" providerId="AD" clId="Web-{609F1436-36BF-4D63-8FC7-6D66DC8F98C6}" dt="2023-03-15T14:34:49.367" v="265" actId="1076"/>
          <ac:spMkLst>
            <pc:docMk/>
            <pc:sldMk cId="2190079902" sldId="282"/>
            <ac:spMk id="50" creationId="{2AAE1552-8E8E-1E97-9C1C-FE19386A97DF}"/>
          </ac:spMkLst>
        </pc:spChg>
      </pc:sldChg>
      <pc:sldChg chg="addSp delSp modSp add replId">
        <pc:chgData name="Kelly Cruz de Oliveira" userId="S::kelly.oliveira@economia.gov.br::a4ce9a58-93ff-486f-b2fc-122b79b30e1a" providerId="AD" clId="Web-{609F1436-36BF-4D63-8FC7-6D66DC8F98C6}" dt="2023-03-15T14:53:12.090" v="425" actId="1076"/>
        <pc:sldMkLst>
          <pc:docMk/>
          <pc:sldMk cId="782771347" sldId="283"/>
        </pc:sldMkLst>
        <pc:spChg chg="add mod">
          <ac:chgData name="Kelly Cruz de Oliveira" userId="S::kelly.oliveira@economia.gov.br::a4ce9a58-93ff-486f-b2fc-122b79b30e1a" providerId="AD" clId="Web-{609F1436-36BF-4D63-8FC7-6D66DC8F98C6}" dt="2023-03-15T14:49:19.989" v="392" actId="1076"/>
          <ac:spMkLst>
            <pc:docMk/>
            <pc:sldMk cId="782771347" sldId="283"/>
            <ac:spMk id="6" creationId="{DDF0F7AC-73A3-60D7-BE2A-F370E1CF0A90}"/>
          </ac:spMkLst>
        </pc:spChg>
        <pc:spChg chg="add mod">
          <ac:chgData name="Kelly Cruz de Oliveira" userId="S::kelly.oliveira@economia.gov.br::a4ce9a58-93ff-486f-b2fc-122b79b30e1a" providerId="AD" clId="Web-{609F1436-36BF-4D63-8FC7-6D66DC8F98C6}" dt="2023-03-15T14:49:32.927" v="394" actId="1076"/>
          <ac:spMkLst>
            <pc:docMk/>
            <pc:sldMk cId="782771347" sldId="283"/>
            <ac:spMk id="7" creationId="{23B55E24-F2A1-7F9F-061A-B090245C38DE}"/>
          </ac:spMkLst>
        </pc:spChg>
        <pc:spChg chg="add mod">
          <ac:chgData name="Kelly Cruz de Oliveira" userId="S::kelly.oliveira@economia.gov.br::a4ce9a58-93ff-486f-b2fc-122b79b30e1a" providerId="AD" clId="Web-{609F1436-36BF-4D63-8FC7-6D66DC8F98C6}" dt="2023-03-15T14:50:31.382" v="403" actId="1076"/>
          <ac:spMkLst>
            <pc:docMk/>
            <pc:sldMk cId="782771347" sldId="283"/>
            <ac:spMk id="14" creationId="{BC77D294-3B63-F271-B1C9-C518487B22F1}"/>
          </ac:spMkLst>
        </pc:spChg>
        <pc:spChg chg="add mod">
          <ac:chgData name="Kelly Cruz de Oliveira" userId="S::kelly.oliveira@economia.gov.br::a4ce9a58-93ff-486f-b2fc-122b79b30e1a" providerId="AD" clId="Web-{609F1436-36BF-4D63-8FC7-6D66DC8F98C6}" dt="2023-03-15T14:52:23.979" v="417" actId="1076"/>
          <ac:spMkLst>
            <pc:docMk/>
            <pc:sldMk cId="782771347" sldId="283"/>
            <ac:spMk id="15" creationId="{91179A84-6E97-5AEA-FD6D-204B4F5A1FDF}"/>
          </ac:spMkLst>
        </pc:spChg>
        <pc:spChg chg="add mod">
          <ac:chgData name="Kelly Cruz de Oliveira" userId="S::kelly.oliveira@economia.gov.br::a4ce9a58-93ff-486f-b2fc-122b79b30e1a" providerId="AD" clId="Web-{609F1436-36BF-4D63-8FC7-6D66DC8F98C6}" dt="2023-03-15T14:52:27.463" v="418" actId="1076"/>
          <ac:spMkLst>
            <pc:docMk/>
            <pc:sldMk cId="782771347" sldId="283"/>
            <ac:spMk id="17" creationId="{D97BF749-5471-0A24-8B0A-D40CEBE8FEAE}"/>
          </ac:spMkLst>
        </pc:spChg>
        <pc:spChg chg="add mod">
          <ac:chgData name="Kelly Cruz de Oliveira" userId="S::kelly.oliveira@economia.gov.br::a4ce9a58-93ff-486f-b2fc-122b79b30e1a" providerId="AD" clId="Web-{609F1436-36BF-4D63-8FC7-6D66DC8F98C6}" dt="2023-03-15T14:53:12.090" v="425" actId="1076"/>
          <ac:spMkLst>
            <pc:docMk/>
            <pc:sldMk cId="782771347" sldId="283"/>
            <ac:spMk id="21" creationId="{9FFBC69B-3E84-29BF-F200-4E59BFF616EA}"/>
          </ac:spMkLst>
        </pc:spChg>
        <pc:spChg chg="add mod">
          <ac:chgData name="Kelly Cruz de Oliveira" userId="S::kelly.oliveira@economia.gov.br::a4ce9a58-93ff-486f-b2fc-122b79b30e1a" providerId="AD" clId="Web-{609F1436-36BF-4D63-8FC7-6D66DC8F98C6}" dt="2023-03-15T14:52:45.933" v="420" actId="1076"/>
          <ac:spMkLst>
            <pc:docMk/>
            <pc:sldMk cId="782771347" sldId="283"/>
            <ac:spMk id="25" creationId="{54A083ED-889F-6014-D7D7-56997D35E4BC}"/>
          </ac:spMkLst>
        </pc:spChg>
        <pc:spChg chg="del">
          <ac:chgData name="Kelly Cruz de Oliveira" userId="S::kelly.oliveira@economia.gov.br::a4ce9a58-93ff-486f-b2fc-122b79b30e1a" providerId="AD" clId="Web-{609F1436-36BF-4D63-8FC7-6D66DC8F98C6}" dt="2023-03-15T14:47:45.423" v="365"/>
          <ac:spMkLst>
            <pc:docMk/>
            <pc:sldMk cId="782771347" sldId="283"/>
            <ac:spMk id="59" creationId="{C81A816B-A408-091E-5B14-D4D71BCDD3E6}"/>
          </ac:spMkLst>
        </pc:spChg>
        <pc:spChg chg="del">
          <ac:chgData name="Kelly Cruz de Oliveira" userId="S::kelly.oliveira@economia.gov.br::a4ce9a58-93ff-486f-b2fc-122b79b30e1a" providerId="AD" clId="Web-{609F1436-36BF-4D63-8FC7-6D66DC8F98C6}" dt="2023-03-15T14:47:40.298" v="362"/>
          <ac:spMkLst>
            <pc:docMk/>
            <pc:sldMk cId="782771347" sldId="283"/>
            <ac:spMk id="61" creationId="{397F73D1-3C57-600F-57B7-92AC68185295}"/>
          </ac:spMkLst>
        </pc:spChg>
        <pc:spChg chg="del">
          <ac:chgData name="Kelly Cruz de Oliveira" userId="S::kelly.oliveira@economia.gov.br::a4ce9a58-93ff-486f-b2fc-122b79b30e1a" providerId="AD" clId="Web-{609F1436-36BF-4D63-8FC7-6D66DC8F98C6}" dt="2023-03-15T14:47:44.079" v="364"/>
          <ac:spMkLst>
            <pc:docMk/>
            <pc:sldMk cId="782771347" sldId="283"/>
            <ac:spMk id="63" creationId="{EF0B1BBC-96CD-C732-7A0D-984CDE130863}"/>
          </ac:spMkLst>
        </pc:spChg>
        <pc:spChg chg="del">
          <ac:chgData name="Kelly Cruz de Oliveira" userId="S::kelly.oliveira@economia.gov.br::a4ce9a58-93ff-486f-b2fc-122b79b30e1a" providerId="AD" clId="Web-{609F1436-36BF-4D63-8FC7-6D66DC8F98C6}" dt="2023-03-15T14:47:42.751" v="363"/>
          <ac:spMkLst>
            <pc:docMk/>
            <pc:sldMk cId="782771347" sldId="283"/>
            <ac:spMk id="65" creationId="{EAA00808-092C-F80C-0219-12EDD8D81246}"/>
          </ac:spMkLst>
        </pc:spChg>
        <pc:spChg chg="del">
          <ac:chgData name="Kelly Cruz de Oliveira" userId="S::kelly.oliveira@economia.gov.br::a4ce9a58-93ff-486f-b2fc-122b79b30e1a" providerId="AD" clId="Web-{609F1436-36BF-4D63-8FC7-6D66DC8F98C6}" dt="2023-03-15T14:47:46.533" v="366"/>
          <ac:spMkLst>
            <pc:docMk/>
            <pc:sldMk cId="782771347" sldId="283"/>
            <ac:spMk id="67" creationId="{D03B9A40-D37C-9CCA-2FE0-DC7B2AD1EC72}"/>
          </ac:spMkLst>
        </pc:spChg>
        <pc:spChg chg="del">
          <ac:chgData name="Kelly Cruz de Oliveira" userId="S::kelly.oliveira@economia.gov.br::a4ce9a58-93ff-486f-b2fc-122b79b30e1a" providerId="AD" clId="Web-{609F1436-36BF-4D63-8FC7-6D66DC8F98C6}" dt="2023-03-15T14:47:53.408" v="371"/>
          <ac:spMkLst>
            <pc:docMk/>
            <pc:sldMk cId="782771347" sldId="283"/>
            <ac:spMk id="71" creationId="{407151CB-B2BC-917F-8A61-265AC42A1C60}"/>
          </ac:spMkLst>
        </pc:spChg>
        <pc:spChg chg="del">
          <ac:chgData name="Kelly Cruz de Oliveira" userId="S::kelly.oliveira@economia.gov.br::a4ce9a58-93ff-486f-b2fc-122b79b30e1a" providerId="AD" clId="Web-{609F1436-36BF-4D63-8FC7-6D66DC8F98C6}" dt="2023-03-15T14:47:50.595" v="369"/>
          <ac:spMkLst>
            <pc:docMk/>
            <pc:sldMk cId="782771347" sldId="283"/>
            <ac:spMk id="73" creationId="{A4386773-6AF1-6815-E415-4C2A7C31D673}"/>
          </ac:spMkLst>
        </pc:spChg>
        <pc:spChg chg="del">
          <ac:chgData name="Kelly Cruz de Oliveira" userId="S::kelly.oliveira@economia.gov.br::a4ce9a58-93ff-486f-b2fc-122b79b30e1a" providerId="AD" clId="Web-{609F1436-36BF-4D63-8FC7-6D66DC8F98C6}" dt="2023-03-15T14:47:49.658" v="368"/>
          <ac:spMkLst>
            <pc:docMk/>
            <pc:sldMk cId="782771347" sldId="283"/>
            <ac:spMk id="77" creationId="{571E7E7C-3CC6-7AFC-1787-F0024A9445CA}"/>
          </ac:spMkLst>
        </pc:spChg>
        <pc:spChg chg="del">
          <ac:chgData name="Kelly Cruz de Oliveira" userId="S::kelly.oliveira@economia.gov.br::a4ce9a58-93ff-486f-b2fc-122b79b30e1a" providerId="AD" clId="Web-{609F1436-36BF-4D63-8FC7-6D66DC8F98C6}" dt="2023-03-15T14:52:06.556" v="414"/>
          <ac:spMkLst>
            <pc:docMk/>
            <pc:sldMk cId="782771347" sldId="283"/>
            <ac:spMk id="78" creationId="{E907A3D8-1659-31FD-505D-9E154053A00E}"/>
          </ac:spMkLst>
        </pc:spChg>
        <pc:spChg chg="del">
          <ac:chgData name="Kelly Cruz de Oliveira" userId="S::kelly.oliveira@economia.gov.br::a4ce9a58-93ff-486f-b2fc-122b79b30e1a" providerId="AD" clId="Web-{609F1436-36BF-4D63-8FC7-6D66DC8F98C6}" dt="2023-03-15T14:47:49.361" v="367"/>
          <ac:spMkLst>
            <pc:docMk/>
            <pc:sldMk cId="782771347" sldId="283"/>
            <ac:spMk id="80" creationId="{A91E66EF-93F5-5696-9D49-8A919CF4C332}"/>
          </ac:spMkLst>
        </pc:spChg>
        <pc:picChg chg="add mod">
          <ac:chgData name="Kelly Cruz de Oliveira" userId="S::kelly.oliveira@economia.gov.br::a4ce9a58-93ff-486f-b2fc-122b79b30e1a" providerId="AD" clId="Web-{609F1436-36BF-4D63-8FC7-6D66DC8F98C6}" dt="2023-03-15T14:48:17.080" v="380" actId="1076"/>
          <ac:picMkLst>
            <pc:docMk/>
            <pc:sldMk cId="782771347" sldId="283"/>
            <ac:picMk id="3" creationId="{D466CF39-850B-B25C-9E61-D9E3D01459BC}"/>
          </ac:picMkLst>
        </pc:picChg>
        <pc:picChg chg="add mod">
          <ac:chgData name="Kelly Cruz de Oliveira" userId="S::kelly.oliveira@economia.gov.br::a4ce9a58-93ff-486f-b2fc-122b79b30e1a" providerId="AD" clId="Web-{609F1436-36BF-4D63-8FC7-6D66DC8F98C6}" dt="2023-03-15T14:53:08.090" v="424" actId="1076"/>
          <ac:picMkLst>
            <pc:docMk/>
            <pc:sldMk cId="782771347" sldId="283"/>
            <ac:picMk id="4" creationId="{C49FC1E0-9C25-4726-6BC0-910E29DEDF5E}"/>
          </ac:picMkLst>
        </pc:picChg>
        <pc:picChg chg="add mod">
          <ac:chgData name="Kelly Cruz de Oliveira" userId="S::kelly.oliveira@economia.gov.br::a4ce9a58-93ff-486f-b2fc-122b79b30e1a" providerId="AD" clId="Web-{609F1436-36BF-4D63-8FC7-6D66DC8F98C6}" dt="2023-03-15T14:49:53.193" v="399" actId="1076"/>
          <ac:picMkLst>
            <pc:docMk/>
            <pc:sldMk cId="782771347" sldId="283"/>
            <ac:picMk id="9" creationId="{D5DDBB90-1946-DB33-FA1C-D17229346CF2}"/>
          </ac:picMkLst>
        </pc:picChg>
        <pc:picChg chg="add mod">
          <ac:chgData name="Kelly Cruz de Oliveira" userId="S::kelly.oliveira@economia.gov.br::a4ce9a58-93ff-486f-b2fc-122b79b30e1a" providerId="AD" clId="Web-{609F1436-36BF-4D63-8FC7-6D66DC8F98C6}" dt="2023-03-15T14:50:06.615" v="401" actId="1076"/>
          <ac:picMkLst>
            <pc:docMk/>
            <pc:sldMk cId="782771347" sldId="283"/>
            <ac:picMk id="12" creationId="{268301CD-E032-3FC9-4FA1-EA7A9A0370E8}"/>
          </ac:picMkLst>
        </pc:picChg>
        <pc:picChg chg="del">
          <ac:chgData name="Kelly Cruz de Oliveira" userId="S::kelly.oliveira@economia.gov.br::a4ce9a58-93ff-486f-b2fc-122b79b30e1a" providerId="AD" clId="Web-{609F1436-36BF-4D63-8FC7-6D66DC8F98C6}" dt="2023-03-15T14:47:38.017" v="361"/>
          <ac:picMkLst>
            <pc:docMk/>
            <pc:sldMk cId="782771347" sldId="283"/>
            <ac:picMk id="55" creationId="{6D997815-F011-E60C-C7DF-2C9638AD7A98}"/>
          </ac:picMkLst>
        </pc:picChg>
        <pc:picChg chg="del">
          <ac:chgData name="Kelly Cruz de Oliveira" userId="S::kelly.oliveira@economia.gov.br::a4ce9a58-93ff-486f-b2fc-122b79b30e1a" providerId="AD" clId="Web-{609F1436-36BF-4D63-8FC7-6D66DC8F98C6}" dt="2023-03-15T14:47:51.408" v="370"/>
          <ac:picMkLst>
            <pc:docMk/>
            <pc:sldMk cId="782771347" sldId="283"/>
            <ac:picMk id="74" creationId="{5767480B-225D-BD2E-7AC3-F862154D7379}"/>
          </ac:picMkLst>
        </pc:picChg>
      </pc:sldChg>
      <pc:sldChg chg="addSp delSp modSp add replId">
        <pc:chgData name="Kelly Cruz de Oliveira" userId="S::kelly.oliveira@economia.gov.br::a4ce9a58-93ff-486f-b2fc-122b79b30e1a" providerId="AD" clId="Web-{609F1436-36BF-4D63-8FC7-6D66DC8F98C6}" dt="2023-03-15T14:58:37.038" v="475" actId="1076"/>
        <pc:sldMkLst>
          <pc:docMk/>
          <pc:sldMk cId="3500487306" sldId="284"/>
        </pc:sldMkLst>
        <pc:spChg chg="del">
          <ac:chgData name="Kelly Cruz de Oliveira" userId="S::kelly.oliveira@economia.gov.br::a4ce9a58-93ff-486f-b2fc-122b79b30e1a" providerId="AD" clId="Web-{609F1436-36BF-4D63-8FC7-6D66DC8F98C6}" dt="2023-03-15T14:53:34.231" v="429"/>
          <ac:spMkLst>
            <pc:docMk/>
            <pc:sldMk cId="3500487306" sldId="284"/>
            <ac:spMk id="6" creationId="{DDF0F7AC-73A3-60D7-BE2A-F370E1CF0A90}"/>
          </ac:spMkLst>
        </pc:spChg>
        <pc:spChg chg="del">
          <ac:chgData name="Kelly Cruz de Oliveira" userId="S::kelly.oliveira@economia.gov.br::a4ce9a58-93ff-486f-b2fc-122b79b30e1a" providerId="AD" clId="Web-{609F1436-36BF-4D63-8FC7-6D66DC8F98C6}" dt="2023-03-15T14:53:38.544" v="432"/>
          <ac:spMkLst>
            <pc:docMk/>
            <pc:sldMk cId="3500487306" sldId="284"/>
            <ac:spMk id="7" creationId="{23B55E24-F2A1-7F9F-061A-B090245C38DE}"/>
          </ac:spMkLst>
        </pc:spChg>
        <pc:spChg chg="del">
          <ac:chgData name="Kelly Cruz de Oliveira" userId="S::kelly.oliveira@economia.gov.br::a4ce9a58-93ff-486f-b2fc-122b79b30e1a" providerId="AD" clId="Web-{609F1436-36BF-4D63-8FC7-6D66DC8F98C6}" dt="2023-03-15T14:53:36.294" v="430"/>
          <ac:spMkLst>
            <pc:docMk/>
            <pc:sldMk cId="3500487306" sldId="284"/>
            <ac:spMk id="14" creationId="{BC77D294-3B63-F271-B1C9-C518487B22F1}"/>
          </ac:spMkLst>
        </pc:spChg>
        <pc:spChg chg="del">
          <ac:chgData name="Kelly Cruz de Oliveira" userId="S::kelly.oliveira@economia.gov.br::a4ce9a58-93ff-486f-b2fc-122b79b30e1a" providerId="AD" clId="Web-{609F1436-36BF-4D63-8FC7-6D66DC8F98C6}" dt="2023-03-15T14:53:41.419" v="433"/>
          <ac:spMkLst>
            <pc:docMk/>
            <pc:sldMk cId="3500487306" sldId="284"/>
            <ac:spMk id="15" creationId="{91179A84-6E97-5AEA-FD6D-204B4F5A1FDF}"/>
          </ac:spMkLst>
        </pc:spChg>
        <pc:spChg chg="del">
          <ac:chgData name="Kelly Cruz de Oliveira" userId="S::kelly.oliveira@economia.gov.br::a4ce9a58-93ff-486f-b2fc-122b79b30e1a" providerId="AD" clId="Web-{609F1436-36BF-4D63-8FC7-6D66DC8F98C6}" dt="2023-03-15T14:53:42.685" v="434"/>
          <ac:spMkLst>
            <pc:docMk/>
            <pc:sldMk cId="3500487306" sldId="284"/>
            <ac:spMk id="17" creationId="{D97BF749-5471-0A24-8B0A-D40CEBE8FEAE}"/>
          </ac:spMkLst>
        </pc:spChg>
        <pc:spChg chg="add mod">
          <ac:chgData name="Kelly Cruz de Oliveira" userId="S::kelly.oliveira@economia.gov.br::a4ce9a58-93ff-486f-b2fc-122b79b30e1a" providerId="AD" clId="Web-{609F1436-36BF-4D63-8FC7-6D66DC8F98C6}" dt="2023-03-15T14:58:09.255" v="470" actId="1076"/>
          <ac:spMkLst>
            <pc:docMk/>
            <pc:sldMk cId="3500487306" sldId="284"/>
            <ac:spMk id="19" creationId="{5342988F-6E7F-AD1D-F244-9985596F4532}"/>
          </ac:spMkLst>
        </pc:spChg>
        <pc:spChg chg="del">
          <ac:chgData name="Kelly Cruz de Oliveira" userId="S::kelly.oliveira@economia.gov.br::a4ce9a58-93ff-486f-b2fc-122b79b30e1a" providerId="AD" clId="Web-{609F1436-36BF-4D63-8FC7-6D66DC8F98C6}" dt="2023-03-15T14:53:46.716" v="437"/>
          <ac:spMkLst>
            <pc:docMk/>
            <pc:sldMk cId="3500487306" sldId="284"/>
            <ac:spMk id="21" creationId="{9FFBC69B-3E84-29BF-F200-4E59BFF616EA}"/>
          </ac:spMkLst>
        </pc:spChg>
        <pc:spChg chg="del">
          <ac:chgData name="Kelly Cruz de Oliveira" userId="S::kelly.oliveira@economia.gov.br::a4ce9a58-93ff-486f-b2fc-122b79b30e1a" providerId="AD" clId="Web-{609F1436-36BF-4D63-8FC7-6D66DC8F98C6}" dt="2023-03-15T14:53:45.247" v="436"/>
          <ac:spMkLst>
            <pc:docMk/>
            <pc:sldMk cId="3500487306" sldId="284"/>
            <ac:spMk id="25" creationId="{54A083ED-889F-6014-D7D7-56997D35E4BC}"/>
          </ac:spMkLst>
        </pc:spChg>
        <pc:spChg chg="add mod">
          <ac:chgData name="Kelly Cruz de Oliveira" userId="S::kelly.oliveira@economia.gov.br::a4ce9a58-93ff-486f-b2fc-122b79b30e1a" providerId="AD" clId="Web-{609F1436-36BF-4D63-8FC7-6D66DC8F98C6}" dt="2023-03-15T14:58:26.318" v="473" actId="14100"/>
          <ac:spMkLst>
            <pc:docMk/>
            <pc:sldMk cId="3500487306" sldId="284"/>
            <ac:spMk id="26" creationId="{91D2880E-3518-CE00-803E-B6173C36A8C5}"/>
          </ac:spMkLst>
        </pc:spChg>
        <pc:spChg chg="add mod">
          <ac:chgData name="Kelly Cruz de Oliveira" userId="S::kelly.oliveira@economia.gov.br::a4ce9a58-93ff-486f-b2fc-122b79b30e1a" providerId="AD" clId="Web-{609F1436-36BF-4D63-8FC7-6D66DC8F98C6}" dt="2023-03-15T14:58:37.038" v="475" actId="1076"/>
          <ac:spMkLst>
            <pc:docMk/>
            <pc:sldMk cId="3500487306" sldId="284"/>
            <ac:spMk id="29" creationId="{84239FFB-F1D6-9FF7-35D1-41B9895B4695}"/>
          </ac:spMkLst>
        </pc:spChg>
        <pc:spChg chg="add mod">
          <ac:chgData name="Kelly Cruz de Oliveira" userId="S::kelly.oliveira@economia.gov.br::a4ce9a58-93ff-486f-b2fc-122b79b30e1a" providerId="AD" clId="Web-{609F1436-36BF-4D63-8FC7-6D66DC8F98C6}" dt="2023-03-15T14:58:01.208" v="468" actId="1076"/>
          <ac:spMkLst>
            <pc:docMk/>
            <pc:sldMk cId="3500487306" sldId="284"/>
            <ac:spMk id="32" creationId="{C15C245E-DE42-9030-E73C-3774D33634CC}"/>
          </ac:spMkLst>
        </pc:spChg>
        <pc:spChg chg="del">
          <ac:chgData name="Kelly Cruz de Oliveira" userId="S::kelly.oliveira@economia.gov.br::a4ce9a58-93ff-486f-b2fc-122b79b30e1a" providerId="AD" clId="Web-{609F1436-36BF-4D63-8FC7-6D66DC8F98C6}" dt="2023-03-15T14:56:24.283" v="462"/>
          <ac:spMkLst>
            <pc:docMk/>
            <pc:sldMk cId="3500487306" sldId="284"/>
            <ac:spMk id="68" creationId="{4B6F772A-F477-2144-BB04-6B515BDC7466}"/>
          </ac:spMkLst>
        </pc:spChg>
        <pc:picChg chg="del">
          <ac:chgData name="Kelly Cruz de Oliveira" userId="S::kelly.oliveira@economia.gov.br::a4ce9a58-93ff-486f-b2fc-122b79b30e1a" providerId="AD" clId="Web-{609F1436-36BF-4D63-8FC7-6D66DC8F98C6}" dt="2023-03-15T14:53:32.184" v="427"/>
          <ac:picMkLst>
            <pc:docMk/>
            <pc:sldMk cId="3500487306" sldId="284"/>
            <ac:picMk id="3" creationId="{D466CF39-850B-B25C-9E61-D9E3D01459BC}"/>
          </ac:picMkLst>
        </pc:picChg>
        <pc:picChg chg="del">
          <ac:chgData name="Kelly Cruz de Oliveira" userId="S::kelly.oliveira@economia.gov.br::a4ce9a58-93ff-486f-b2fc-122b79b30e1a" providerId="AD" clId="Web-{609F1436-36BF-4D63-8FC7-6D66DC8F98C6}" dt="2023-03-15T14:53:43.810" v="435"/>
          <ac:picMkLst>
            <pc:docMk/>
            <pc:sldMk cId="3500487306" sldId="284"/>
            <ac:picMk id="4" creationId="{C49FC1E0-9C25-4726-6BC0-910E29DEDF5E}"/>
          </ac:picMkLst>
        </pc:picChg>
        <pc:picChg chg="del">
          <ac:chgData name="Kelly Cruz de Oliveira" userId="S::kelly.oliveira@economia.gov.br::a4ce9a58-93ff-486f-b2fc-122b79b30e1a" providerId="AD" clId="Web-{609F1436-36BF-4D63-8FC7-6D66DC8F98C6}" dt="2023-03-15T14:53:37.356" v="431"/>
          <ac:picMkLst>
            <pc:docMk/>
            <pc:sldMk cId="3500487306" sldId="284"/>
            <ac:picMk id="9" creationId="{D5DDBB90-1946-DB33-FA1C-D17229346CF2}"/>
          </ac:picMkLst>
        </pc:picChg>
        <pc:picChg chg="del">
          <ac:chgData name="Kelly Cruz de Oliveira" userId="S::kelly.oliveira@economia.gov.br::a4ce9a58-93ff-486f-b2fc-122b79b30e1a" providerId="AD" clId="Web-{609F1436-36BF-4D63-8FC7-6D66DC8F98C6}" dt="2023-03-15T14:53:33.403" v="428"/>
          <ac:picMkLst>
            <pc:docMk/>
            <pc:sldMk cId="3500487306" sldId="284"/>
            <ac:picMk id="12" creationId="{268301CD-E032-3FC9-4FA1-EA7A9A0370E8}"/>
          </ac:picMkLst>
        </pc:picChg>
        <pc:picChg chg="add mod">
          <ac:chgData name="Kelly Cruz de Oliveira" userId="S::kelly.oliveira@economia.gov.br::a4ce9a58-93ff-486f-b2fc-122b79b30e1a" providerId="AD" clId="Web-{609F1436-36BF-4D63-8FC7-6D66DC8F98C6}" dt="2023-03-15T14:57:57.911" v="467" actId="14100"/>
          <ac:picMkLst>
            <pc:docMk/>
            <pc:sldMk cId="3500487306" sldId="284"/>
            <ac:picMk id="13" creationId="{61AC1041-9DFD-E818-1EC1-76041045E8EE}"/>
          </ac:picMkLst>
        </pc:picChg>
        <pc:picChg chg="add mod">
          <ac:chgData name="Kelly Cruz de Oliveira" userId="S::kelly.oliveira@economia.gov.br::a4ce9a58-93ff-486f-b2fc-122b79b30e1a" providerId="AD" clId="Web-{609F1436-36BF-4D63-8FC7-6D66DC8F98C6}" dt="2023-03-15T14:58:03.896" v="469" actId="1076"/>
          <ac:picMkLst>
            <pc:docMk/>
            <pc:sldMk cId="3500487306" sldId="284"/>
            <ac:picMk id="33" creationId="{2FBFF882-D2D8-59FE-ED25-D1B31E7DCE67}"/>
          </ac:picMkLst>
        </pc:picChg>
      </pc:sldChg>
      <pc:sldChg chg="add replId">
        <pc:chgData name="Kelly Cruz de Oliveira" userId="S::kelly.oliveira@economia.gov.br::a4ce9a58-93ff-486f-b2fc-122b79b30e1a" providerId="AD" clId="Web-{609F1436-36BF-4D63-8FC7-6D66DC8F98C6}" dt="2023-03-15T15:00:24.353" v="479"/>
        <pc:sldMkLst>
          <pc:docMk/>
          <pc:sldMk cId="443526326" sldId="285"/>
        </pc:sldMkLst>
      </pc:sldChg>
      <pc:sldChg chg="add del replId">
        <pc:chgData name="Kelly Cruz de Oliveira" userId="S::kelly.oliveira@economia.gov.br::a4ce9a58-93ff-486f-b2fc-122b79b30e1a" providerId="AD" clId="Web-{609F1436-36BF-4D63-8FC7-6D66DC8F98C6}" dt="2023-03-15T15:00:21.072" v="478"/>
        <pc:sldMkLst>
          <pc:docMk/>
          <pc:sldMk cId="549873894" sldId="285"/>
        </pc:sldMkLst>
      </pc:sldChg>
    </pc:docChg>
  </pc:docChgLst>
  <pc:docChgLst>
    <pc:chgData name="Ricardo Freitas da Silva" userId="S::ricardo.freitas@economia.gov.br::cd436c1d-5ea9-4652-94b5-9d05496bc28b" providerId="AD" clId="Web-{31D6292F-F6E4-D1F7-3E9C-5C6723F73350}"/>
    <pc:docChg chg="mod">
      <pc:chgData name="Ricardo Freitas da Silva" userId="S::ricardo.freitas@economia.gov.br::cd436c1d-5ea9-4652-94b5-9d05496bc28b" providerId="AD" clId="Web-{31D6292F-F6E4-D1F7-3E9C-5C6723F73350}" dt="2023-02-22T20:05:38.987" v="1"/>
      <pc:docMkLst>
        <pc:docMk/>
      </pc:docMkLst>
      <pc:sldChg chg="addCm">
        <pc:chgData name="Ricardo Freitas da Silva" userId="S::ricardo.freitas@economia.gov.br::cd436c1d-5ea9-4652-94b5-9d05496bc28b" providerId="AD" clId="Web-{31D6292F-F6E4-D1F7-3E9C-5C6723F73350}" dt="2023-02-22T20:05:38.987" v="1"/>
        <pc:sldMkLst>
          <pc:docMk/>
          <pc:sldMk cId="806198143" sldId="260"/>
        </pc:sldMkLst>
        <pc:extLst>
          <p:ext xmlns:p="http://schemas.openxmlformats.org/presentationml/2006/main" uri="{D6D511B9-2390-475A-947B-AFAB55BFBCF1}">
            <pc226:cmChg xmlns:pc226="http://schemas.microsoft.com/office/powerpoint/2022/06/main/command" chg="add">
              <pc226:chgData name="Ricardo Freitas da Silva" userId="S::ricardo.freitas@economia.gov.br::cd436c1d-5ea9-4652-94b5-9d05496bc28b" providerId="AD" clId="Web-{31D6292F-F6E4-D1F7-3E9C-5C6723F73350}" dt="2023-02-22T20:05:38.987" v="1"/>
              <pc2:cmMkLst xmlns:pc2="http://schemas.microsoft.com/office/powerpoint/2019/9/main/command">
                <pc:docMk/>
                <pc:sldMk cId="806198143" sldId="260"/>
                <pc2:cmMk id="{53BA6F29-2810-4FAA-93EC-648519C82122}"/>
              </pc2:cmMkLst>
            </pc226:cmChg>
          </p:ext>
        </pc:extLst>
      </pc:sldChg>
    </pc:docChg>
  </pc:docChgLst>
  <pc:docChgLst>
    <pc:chgData name="Ricardo Freitas da Silva" userId="S::ricardo.freitas@economia.gov.br::cd436c1d-5ea9-4652-94b5-9d05496bc28b" providerId="AD" clId="Web-{B78BB13E-9C82-0C04-2F1C-8657F6984E72}"/>
    <pc:docChg chg="modSld">
      <pc:chgData name="Ricardo Freitas da Silva" userId="S::ricardo.freitas@economia.gov.br::cd436c1d-5ea9-4652-94b5-9d05496bc28b" providerId="AD" clId="Web-{B78BB13E-9C82-0C04-2F1C-8657F6984E72}" dt="2023-03-13T21:05:09.690" v="11" actId="20577"/>
      <pc:docMkLst>
        <pc:docMk/>
      </pc:docMkLst>
      <pc:sldChg chg="modNotes">
        <pc:chgData name="Ricardo Freitas da Silva" userId="S::ricardo.freitas@economia.gov.br::cd436c1d-5ea9-4652-94b5-9d05496bc28b" providerId="AD" clId="Web-{B78BB13E-9C82-0C04-2F1C-8657F6984E72}" dt="2023-03-13T21:02:59.264" v="6"/>
        <pc:sldMkLst>
          <pc:docMk/>
          <pc:sldMk cId="217726094" sldId="256"/>
        </pc:sldMkLst>
      </pc:sldChg>
      <pc:sldChg chg="modSp">
        <pc:chgData name="Ricardo Freitas da Silva" userId="S::ricardo.freitas@economia.gov.br::cd436c1d-5ea9-4652-94b5-9d05496bc28b" providerId="AD" clId="Web-{B78BB13E-9C82-0C04-2F1C-8657F6984E72}" dt="2023-03-13T21:04:44.939" v="9" actId="20577"/>
        <pc:sldMkLst>
          <pc:docMk/>
          <pc:sldMk cId="1411680211" sldId="257"/>
        </pc:sldMkLst>
        <pc:spChg chg="mod">
          <ac:chgData name="Ricardo Freitas da Silva" userId="S::ricardo.freitas@economia.gov.br::cd436c1d-5ea9-4652-94b5-9d05496bc28b" providerId="AD" clId="Web-{B78BB13E-9C82-0C04-2F1C-8657F6984E72}" dt="2023-03-13T21:04:44.939" v="9" actId="20577"/>
          <ac:spMkLst>
            <pc:docMk/>
            <pc:sldMk cId="1411680211" sldId="257"/>
            <ac:spMk id="4" creationId="{CC852CA0-E3A2-0FD6-702D-89FEF283B8FD}"/>
          </ac:spMkLst>
        </pc:spChg>
      </pc:sldChg>
      <pc:sldChg chg="modSp">
        <pc:chgData name="Ricardo Freitas da Silva" userId="S::ricardo.freitas@economia.gov.br::cd436c1d-5ea9-4652-94b5-9d05496bc28b" providerId="AD" clId="Web-{B78BB13E-9C82-0C04-2F1C-8657F6984E72}" dt="2023-03-13T21:05:09.690" v="11" actId="20577"/>
        <pc:sldMkLst>
          <pc:docMk/>
          <pc:sldMk cId="1346743628" sldId="263"/>
        </pc:sldMkLst>
        <pc:spChg chg="mod">
          <ac:chgData name="Ricardo Freitas da Silva" userId="S::ricardo.freitas@economia.gov.br::cd436c1d-5ea9-4652-94b5-9d05496bc28b" providerId="AD" clId="Web-{B78BB13E-9C82-0C04-2F1C-8657F6984E72}" dt="2023-03-13T21:05:09.690" v="11" actId="20577"/>
          <ac:spMkLst>
            <pc:docMk/>
            <pc:sldMk cId="1346743628" sldId="263"/>
            <ac:spMk id="3" creationId="{D8A0DC75-946F-F1A4-D79A-2A21D6F0242F}"/>
          </ac:spMkLst>
        </pc:spChg>
      </pc:sldChg>
    </pc:docChg>
  </pc:docChgLst>
  <pc:docChgLst>
    <pc:chgData name="Kelly Cruz de Oliveira" userId="S::kelly.oliveira@economia.gov.br::a4ce9a58-93ff-486f-b2fc-122b79b30e1a" providerId="AD" clId="Web-{2985DF55-A0F3-4A70-BBCB-3323A849DD92}"/>
    <pc:docChg chg="addSld modSld sldOrd">
      <pc:chgData name="Kelly Cruz de Oliveira" userId="S::kelly.oliveira@economia.gov.br::a4ce9a58-93ff-486f-b2fc-122b79b30e1a" providerId="AD" clId="Web-{2985DF55-A0F3-4A70-BBCB-3323A849DD92}" dt="2023-03-14T14:24:31.585" v="23"/>
      <pc:docMkLst>
        <pc:docMk/>
      </pc:docMkLst>
      <pc:sldChg chg="modSp">
        <pc:chgData name="Kelly Cruz de Oliveira" userId="S::kelly.oliveira@economia.gov.br::a4ce9a58-93ff-486f-b2fc-122b79b30e1a" providerId="AD" clId="Web-{2985DF55-A0F3-4A70-BBCB-3323A849DD92}" dt="2023-03-14T14:04:21.956" v="0" actId="1076"/>
        <pc:sldMkLst>
          <pc:docMk/>
          <pc:sldMk cId="2272499660" sldId="277"/>
        </pc:sldMkLst>
        <pc:spChg chg="mod">
          <ac:chgData name="Kelly Cruz de Oliveira" userId="S::kelly.oliveira@economia.gov.br::a4ce9a58-93ff-486f-b2fc-122b79b30e1a" providerId="AD" clId="Web-{2985DF55-A0F3-4A70-BBCB-3323A849DD92}" dt="2023-03-14T14:04:21.956" v="0" actId="1076"/>
          <ac:spMkLst>
            <pc:docMk/>
            <pc:sldMk cId="2272499660" sldId="277"/>
            <ac:spMk id="11" creationId="{CF7103DB-4B46-7D34-46DE-4A92E2CA3FD6}"/>
          </ac:spMkLst>
        </pc:spChg>
      </pc:sldChg>
      <pc:sldChg chg="addSp delSp modSp add ord replId">
        <pc:chgData name="Kelly Cruz de Oliveira" userId="S::kelly.oliveira@economia.gov.br::a4ce9a58-93ff-486f-b2fc-122b79b30e1a" providerId="AD" clId="Web-{2985DF55-A0F3-4A70-BBCB-3323A849DD92}" dt="2023-03-14T14:24:31.585" v="23"/>
        <pc:sldMkLst>
          <pc:docMk/>
          <pc:sldMk cId="1214904050" sldId="280"/>
        </pc:sldMkLst>
        <pc:spChg chg="del">
          <ac:chgData name="Kelly Cruz de Oliveira" userId="S::kelly.oliveira@economia.gov.br::a4ce9a58-93ff-486f-b2fc-122b79b30e1a" providerId="AD" clId="Web-{2985DF55-A0F3-4A70-BBCB-3323A849DD92}" dt="2023-03-14T14:07:01.742" v="9"/>
          <ac:spMkLst>
            <pc:docMk/>
            <pc:sldMk cId="1214904050" sldId="280"/>
            <ac:spMk id="4" creationId="{E95A60F3-0614-0DF7-C7BF-FF2E4BB59618}"/>
          </ac:spMkLst>
        </pc:spChg>
        <pc:spChg chg="del">
          <ac:chgData name="Kelly Cruz de Oliveira" userId="S::kelly.oliveira@economia.gov.br::a4ce9a58-93ff-486f-b2fc-122b79b30e1a" providerId="AD" clId="Web-{2985DF55-A0F3-4A70-BBCB-3323A849DD92}" dt="2023-03-14T14:06:59.711" v="8"/>
          <ac:spMkLst>
            <pc:docMk/>
            <pc:sldMk cId="1214904050" sldId="280"/>
            <ac:spMk id="5" creationId="{B5475222-C63C-64BA-F86B-9C2E48BAA6B6}"/>
          </ac:spMkLst>
        </pc:spChg>
        <pc:spChg chg="del">
          <ac:chgData name="Kelly Cruz de Oliveira" userId="S::kelly.oliveira@economia.gov.br::a4ce9a58-93ff-486f-b2fc-122b79b30e1a" providerId="AD" clId="Web-{2985DF55-A0F3-4A70-BBCB-3323A849DD92}" dt="2023-03-14T14:07:03.867" v="10"/>
          <ac:spMkLst>
            <pc:docMk/>
            <pc:sldMk cId="1214904050" sldId="280"/>
            <ac:spMk id="7" creationId="{4B943730-6960-129B-8FCA-2653F1E8B8DD}"/>
          </ac:spMkLst>
        </pc:spChg>
        <pc:spChg chg="mod">
          <ac:chgData name="Kelly Cruz de Oliveira" userId="S::kelly.oliveira@economia.gov.br::a4ce9a58-93ff-486f-b2fc-122b79b30e1a" providerId="AD" clId="Web-{2985DF55-A0F3-4A70-BBCB-3323A849DD92}" dt="2023-03-14T14:05:26.693" v="6" actId="20577"/>
          <ac:spMkLst>
            <pc:docMk/>
            <pc:sldMk cId="1214904050" sldId="280"/>
            <ac:spMk id="11" creationId="{CF7103DB-4B46-7D34-46DE-4A92E2CA3FD6}"/>
          </ac:spMkLst>
        </pc:spChg>
        <pc:spChg chg="del">
          <ac:chgData name="Kelly Cruz de Oliveira" userId="S::kelly.oliveira@economia.gov.br::a4ce9a58-93ff-486f-b2fc-122b79b30e1a" providerId="AD" clId="Web-{2985DF55-A0F3-4A70-BBCB-3323A849DD92}" dt="2023-03-14T14:07:19.477" v="13"/>
          <ac:spMkLst>
            <pc:docMk/>
            <pc:sldMk cId="1214904050" sldId="280"/>
            <ac:spMk id="12" creationId="{5D1B0424-C7F1-D99B-0208-6213D10B01B9}"/>
          </ac:spMkLst>
        </pc:spChg>
        <pc:spChg chg="del">
          <ac:chgData name="Kelly Cruz de Oliveira" userId="S::kelly.oliveira@economia.gov.br::a4ce9a58-93ff-486f-b2fc-122b79b30e1a" providerId="AD" clId="Web-{2985DF55-A0F3-4A70-BBCB-3323A849DD92}" dt="2023-03-14T14:07:22.258" v="14"/>
          <ac:spMkLst>
            <pc:docMk/>
            <pc:sldMk cId="1214904050" sldId="280"/>
            <ac:spMk id="32" creationId="{499F57D0-1EF5-000E-8877-69A57C3A208A}"/>
          </ac:spMkLst>
        </pc:spChg>
        <pc:spChg chg="del">
          <ac:chgData name="Kelly Cruz de Oliveira" userId="S::kelly.oliveira@economia.gov.br::a4ce9a58-93ff-486f-b2fc-122b79b30e1a" providerId="AD" clId="Web-{2985DF55-A0F3-4A70-BBCB-3323A849DD92}" dt="2023-03-14T14:07:12.258" v="11"/>
          <ac:spMkLst>
            <pc:docMk/>
            <pc:sldMk cId="1214904050" sldId="280"/>
            <ac:spMk id="34" creationId="{210202AE-A259-6B5D-6103-6FC2E3D5BDC6}"/>
          </ac:spMkLst>
        </pc:spChg>
        <pc:spChg chg="del">
          <ac:chgData name="Kelly Cruz de Oliveira" userId="S::kelly.oliveira@economia.gov.br::a4ce9a58-93ff-486f-b2fc-122b79b30e1a" providerId="AD" clId="Web-{2985DF55-A0F3-4A70-BBCB-3323A849DD92}" dt="2023-03-14T14:07:13.227" v="12"/>
          <ac:spMkLst>
            <pc:docMk/>
            <pc:sldMk cId="1214904050" sldId="280"/>
            <ac:spMk id="37" creationId="{38CD4540-CD36-E010-9B93-54583633CD31}"/>
          </ac:spMkLst>
        </pc:spChg>
        <pc:picChg chg="del">
          <ac:chgData name="Kelly Cruz de Oliveira" userId="S::kelly.oliveira@economia.gov.br::a4ce9a58-93ff-486f-b2fc-122b79b30e1a" providerId="AD" clId="Web-{2985DF55-A0F3-4A70-BBCB-3323A849DD92}" dt="2023-03-14T14:06:56.304" v="7"/>
          <ac:picMkLst>
            <pc:docMk/>
            <pc:sldMk cId="1214904050" sldId="280"/>
            <ac:picMk id="3" creationId="{A17D6B0D-D6A7-E9FA-DB70-73E8CB26D036}"/>
          </ac:picMkLst>
        </pc:picChg>
        <pc:picChg chg="add del mod">
          <ac:chgData name="Kelly Cruz de Oliveira" userId="S::kelly.oliveira@economia.gov.br::a4ce9a58-93ff-486f-b2fc-122b79b30e1a" providerId="AD" clId="Web-{2985DF55-A0F3-4A70-BBCB-3323A849DD92}" dt="2023-03-14T14:24:31.585" v="23"/>
          <ac:picMkLst>
            <pc:docMk/>
            <pc:sldMk cId="1214904050" sldId="280"/>
            <ac:picMk id="6" creationId="{7C51661B-2F04-A664-38DA-E92DB9B03B2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D2D2CD-C2AC-4273-ABF6-DAF0A4FBC1DB}" type="datetimeFigureOut">
              <a:t>24/03/2023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3B2337-DAA3-4564-A32F-6A7BCB40D0C1}" type="slidenum">
              <a:t>‹nº›</a:t>
            </a:fld>
            <a:endParaRPr lang="pt-BR"/>
          </a:p>
        </p:txBody>
      </p:sp>
    </p:spTree>
    <p:extLst>
      <p:ext uri="{BB962C8B-B14F-4D97-AF65-F5344CB8AC3E}">
        <p14:creationId xmlns:p14="http://schemas.microsoft.com/office/powerpoint/2010/main" val="2103763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a:t>Olá!</a:t>
            </a:r>
            <a:endParaRPr lang="pt-BR"/>
          </a:p>
          <a:p>
            <a:r>
              <a:rPr lang="en-US" err="1"/>
              <a:t>Em</a:t>
            </a:r>
            <a:r>
              <a:rPr lang="en-US"/>
              <a:t> 2023 o Sistema SIGEPEAD </a:t>
            </a:r>
            <a:r>
              <a:rPr lang="en-US" err="1"/>
              <a:t>traz</a:t>
            </a:r>
            <a:r>
              <a:rPr lang="en-US"/>
              <a:t> a </a:t>
            </a:r>
            <a:r>
              <a:rPr lang="en-US" err="1"/>
              <a:t>seguinte</a:t>
            </a:r>
            <a:r>
              <a:rPr lang="en-US"/>
              <a:t> </a:t>
            </a:r>
            <a:r>
              <a:rPr lang="en-US" err="1"/>
              <a:t>novidade</a:t>
            </a:r>
            <a:r>
              <a:rPr lang="en-US"/>
              <a:t>: a </a:t>
            </a:r>
            <a:r>
              <a:rPr lang="en-US" err="1"/>
              <a:t>possibilidade</a:t>
            </a:r>
            <a:r>
              <a:rPr lang="en-US"/>
              <a:t> de </a:t>
            </a:r>
            <a:r>
              <a:rPr lang="en-US" err="1"/>
              <a:t>repactuação</a:t>
            </a:r>
            <a:r>
              <a:rPr lang="en-US"/>
              <a:t> de </a:t>
            </a:r>
            <a:r>
              <a:rPr lang="en-US" err="1"/>
              <a:t>metas</a:t>
            </a:r>
            <a:r>
              <a:rPr lang="en-US"/>
              <a:t> </a:t>
            </a:r>
            <a:r>
              <a:rPr lang="en-US" err="1"/>
              <a:t>nos</a:t>
            </a:r>
            <a:r>
              <a:rPr lang="en-US"/>
              <a:t> </a:t>
            </a:r>
            <a:r>
              <a:rPr lang="en-US" err="1"/>
              <a:t>planos</a:t>
            </a:r>
            <a:r>
              <a:rPr lang="en-US"/>
              <a:t> de </a:t>
            </a:r>
            <a:r>
              <a:rPr lang="en-US" err="1"/>
              <a:t>trabalho</a:t>
            </a:r>
            <a:r>
              <a:rPr lang="en-US"/>
              <a:t>. </a:t>
            </a:r>
            <a:endParaRPr lang="pt-BR"/>
          </a:p>
          <a:p>
            <a:r>
              <a:rPr lang="en-US"/>
              <a:t>Nesta </a:t>
            </a:r>
            <a:r>
              <a:rPr lang="en-US" err="1"/>
              <a:t>apresentação</a:t>
            </a:r>
            <a:r>
              <a:rPr lang="en-US"/>
              <a:t>, </a:t>
            </a:r>
            <a:r>
              <a:rPr lang="en-US" err="1"/>
              <a:t>conduziremos</a:t>
            </a:r>
            <a:r>
              <a:rPr lang="en-US"/>
              <a:t> </a:t>
            </a:r>
            <a:r>
              <a:rPr lang="en-US" err="1"/>
              <a:t>vocês</a:t>
            </a:r>
            <a:r>
              <a:rPr lang="en-US"/>
              <a:t> </a:t>
            </a:r>
            <a:r>
              <a:rPr lang="en-US" err="1"/>
              <a:t>chefes</a:t>
            </a:r>
            <a:r>
              <a:rPr lang="en-US"/>
              <a:t> de equipe, </a:t>
            </a:r>
            <a:r>
              <a:rPr lang="en-US" err="1"/>
              <a:t>gestores</a:t>
            </a:r>
            <a:r>
              <a:rPr lang="en-US"/>
              <a:t> e </a:t>
            </a:r>
            <a:r>
              <a:rPr lang="en-US" err="1"/>
              <a:t>servidores</a:t>
            </a:r>
            <a:r>
              <a:rPr lang="en-US"/>
              <a:t> </a:t>
            </a:r>
            <a:r>
              <a:rPr lang="en-US" err="1"/>
              <a:t>numa</a:t>
            </a:r>
            <a:r>
              <a:rPr lang="en-US"/>
              <a:t> jornada </a:t>
            </a:r>
            <a:r>
              <a:rPr lang="en-US" err="1"/>
              <a:t>desde</a:t>
            </a:r>
            <a:r>
              <a:rPr lang="en-US"/>
              <a:t> o </a:t>
            </a:r>
            <a:r>
              <a:rPr lang="en-US" err="1"/>
              <a:t>acesso</a:t>
            </a:r>
            <a:r>
              <a:rPr lang="en-US"/>
              <a:t> </a:t>
            </a:r>
            <a:r>
              <a:rPr lang="en-US" err="1"/>
              <a:t>ao</a:t>
            </a:r>
            <a:r>
              <a:rPr lang="en-US"/>
              <a:t> </a:t>
            </a:r>
            <a:r>
              <a:rPr lang="en-US" err="1"/>
              <a:t>sistema</a:t>
            </a:r>
            <a:r>
              <a:rPr lang="en-US"/>
              <a:t> </a:t>
            </a:r>
            <a:r>
              <a:rPr lang="en-US" err="1"/>
              <a:t>até</a:t>
            </a:r>
            <a:r>
              <a:rPr lang="en-US"/>
              <a:t> a </a:t>
            </a:r>
            <a:r>
              <a:rPr lang="en-US" err="1"/>
              <a:t>solicitação</a:t>
            </a:r>
            <a:r>
              <a:rPr lang="en-US"/>
              <a:t> de </a:t>
            </a:r>
            <a:r>
              <a:rPr lang="en-US" err="1"/>
              <a:t>repactuação</a:t>
            </a:r>
            <a:r>
              <a:rPr lang="en-US"/>
              <a:t>, com </a:t>
            </a:r>
            <a:r>
              <a:rPr lang="en-US" err="1"/>
              <a:t>muitas</a:t>
            </a:r>
            <a:r>
              <a:rPr lang="en-US"/>
              <a:t> </a:t>
            </a:r>
            <a:r>
              <a:rPr lang="en-US" err="1"/>
              <a:t>dicas</a:t>
            </a:r>
            <a:r>
              <a:rPr lang="en-US"/>
              <a:t> para </a:t>
            </a:r>
            <a:r>
              <a:rPr lang="en-US" err="1"/>
              <a:t>tornar</a:t>
            </a:r>
            <a:r>
              <a:rPr lang="en-US"/>
              <a:t> a </a:t>
            </a:r>
            <a:r>
              <a:rPr lang="en-US" err="1"/>
              <a:t>avaliação</a:t>
            </a:r>
            <a:r>
              <a:rPr lang="en-US"/>
              <a:t> de </a:t>
            </a:r>
            <a:r>
              <a:rPr lang="en-US" err="1"/>
              <a:t>desempenho</a:t>
            </a:r>
            <a:r>
              <a:rPr lang="en-US"/>
              <a:t> </a:t>
            </a:r>
            <a:r>
              <a:rPr lang="en-US" err="1"/>
              <a:t>mais</a:t>
            </a:r>
            <a:r>
              <a:rPr lang="en-US"/>
              <a:t> </a:t>
            </a:r>
            <a:r>
              <a:rPr lang="en-US" err="1"/>
              <a:t>assertiva</a:t>
            </a:r>
            <a:r>
              <a:rPr lang="en-US"/>
              <a:t> </a:t>
            </a:r>
            <a:endParaRPr lang="pt-BR"/>
          </a:p>
          <a:p>
            <a:r>
              <a:rPr lang="en-US"/>
              <a:t>Vamos </a:t>
            </a:r>
            <a:r>
              <a:rPr lang="en-US" err="1"/>
              <a:t>nessa</a:t>
            </a:r>
            <a:r>
              <a:rPr lang="en-US"/>
              <a:t>?</a:t>
            </a:r>
            <a:endParaRPr lang="pt-BR"/>
          </a:p>
          <a:p>
            <a:endParaRPr lang="en-US">
              <a:cs typeface="Calibri"/>
            </a:endParaRPr>
          </a:p>
        </p:txBody>
      </p:sp>
      <p:sp>
        <p:nvSpPr>
          <p:cNvPr id="4" name="Espaço Reservado para Número de Slide 3"/>
          <p:cNvSpPr>
            <a:spLocks noGrp="1"/>
          </p:cNvSpPr>
          <p:nvPr>
            <p:ph type="sldNum" sz="quarter" idx="5"/>
          </p:nvPr>
        </p:nvSpPr>
        <p:spPr/>
        <p:txBody>
          <a:bodyPr/>
          <a:lstStyle/>
          <a:p>
            <a:fld id="{F73B2337-DAA3-4564-A32F-6A7BCB40D0C1}" type="slidenum">
              <a:rPr lang="pt-BR"/>
              <a:t>1</a:t>
            </a:fld>
            <a:endParaRPr lang="pt-BR"/>
          </a:p>
        </p:txBody>
      </p:sp>
    </p:spTree>
    <p:extLst>
      <p:ext uri="{BB962C8B-B14F-4D97-AF65-F5344CB8AC3E}">
        <p14:creationId xmlns:p14="http://schemas.microsoft.com/office/powerpoint/2010/main" val="1303952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cs typeface="Calibri"/>
              </a:rPr>
              <a:t>No </a:t>
            </a:r>
            <a:r>
              <a:rPr lang="en-US" dirty="0" err="1">
                <a:cs typeface="Calibri"/>
              </a:rPr>
              <a:t>exemplo</a:t>
            </a:r>
            <a:r>
              <a:rPr lang="en-US" i="1" dirty="0">
                <a:cs typeface="Calibri"/>
              </a:rPr>
              <a:t>, </a:t>
            </a:r>
            <a:r>
              <a:rPr lang="pt-BR" i="1" dirty="0"/>
              <a:t>Luciano era servidor de uma Coordenação-Geral e movimentou-se internamente, dentro do Departamento, para outra Coordenação-Geral. Como o ciclo da avaliação de desempenho do órgão está no início e ele será avaliado na nova unidade, Luciano procura a chefia para repactuar as metas individuais. O chefe deverá incluir metas que tenham aderência com as atividades da nova unidade, ou seja, novas atividades serão cadastradas no Plano de Trabalho de Luciano para atender às demandas do setor no qual está lotado.</a:t>
            </a:r>
          </a:p>
          <a:p>
            <a:endParaRPr lang="en-US" dirty="0">
              <a:cs typeface="Calibri"/>
            </a:endParaRPr>
          </a:p>
        </p:txBody>
      </p:sp>
      <p:sp>
        <p:nvSpPr>
          <p:cNvPr id="4" name="Espaço Reservado para Número de Slide 3"/>
          <p:cNvSpPr>
            <a:spLocks noGrp="1"/>
          </p:cNvSpPr>
          <p:nvPr>
            <p:ph type="sldNum" sz="quarter" idx="5"/>
          </p:nvPr>
        </p:nvSpPr>
        <p:spPr/>
        <p:txBody>
          <a:bodyPr/>
          <a:lstStyle/>
          <a:p>
            <a:fld id="{F73B2337-DAA3-4564-A32F-6A7BCB40D0C1}" type="slidenum">
              <a:t>8</a:t>
            </a:fld>
            <a:endParaRPr lang="pt-BR"/>
          </a:p>
        </p:txBody>
      </p:sp>
    </p:spTree>
    <p:extLst>
      <p:ext uri="{BB962C8B-B14F-4D97-AF65-F5344CB8AC3E}">
        <p14:creationId xmlns:p14="http://schemas.microsoft.com/office/powerpoint/2010/main" val="3776147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cs typeface="Calibri"/>
              </a:rPr>
              <a:t>No </a:t>
            </a:r>
            <a:r>
              <a:rPr lang="en-US" dirty="0" err="1">
                <a:cs typeface="Calibri"/>
              </a:rPr>
              <a:t>exemplo</a:t>
            </a:r>
            <a:r>
              <a:rPr lang="en-US" dirty="0">
                <a:cs typeface="Calibri"/>
              </a:rPr>
              <a:t> </a:t>
            </a:r>
            <a:r>
              <a:rPr lang="en-US" dirty="0" err="1">
                <a:cs typeface="Calibri"/>
              </a:rPr>
              <a:t>acima</a:t>
            </a:r>
            <a:r>
              <a:rPr lang="en-US" i="1" dirty="0">
                <a:cs typeface="Calibri"/>
              </a:rPr>
              <a:t>, </a:t>
            </a:r>
            <a:r>
              <a:rPr lang="pt-BR" i="1" dirty="0"/>
              <a:t>Luciano é um servidor da Coordenação-Geral de Desenvolvimento de Pessoal (CGDEP) e movimentou-se internamente para a Coordenação-Geral de Desenvolvimento de Pessoas (CGDES). Como ele está no início do ciclo da avaliação de desempenho e será avaliado na nova unidade, Luciano procura a chefia para repactuar as metas individuais. O chefe deverá incluir metas que tenham aderência com as atividades da nova unidade, ou seja, novas atividades serão cadastradas no Plano de Trabalho de Luciano para atender às demandas do setor no qual está lotado.</a:t>
            </a:r>
          </a:p>
          <a:p>
            <a:endParaRPr lang="en-US" dirty="0">
              <a:cs typeface="Calibri"/>
            </a:endParaRPr>
          </a:p>
        </p:txBody>
      </p:sp>
      <p:sp>
        <p:nvSpPr>
          <p:cNvPr id="4" name="Espaço Reservado para Número de Slide 3"/>
          <p:cNvSpPr>
            <a:spLocks noGrp="1"/>
          </p:cNvSpPr>
          <p:nvPr>
            <p:ph type="sldNum" sz="quarter" idx="5"/>
          </p:nvPr>
        </p:nvSpPr>
        <p:spPr/>
        <p:txBody>
          <a:bodyPr/>
          <a:lstStyle/>
          <a:p>
            <a:fld id="{F73B2337-DAA3-4564-A32F-6A7BCB40D0C1}" type="slidenum">
              <a:t>11</a:t>
            </a:fld>
            <a:endParaRPr lang="pt-BR"/>
          </a:p>
        </p:txBody>
      </p:sp>
    </p:spTree>
    <p:extLst>
      <p:ext uri="{BB962C8B-B14F-4D97-AF65-F5344CB8AC3E}">
        <p14:creationId xmlns:p14="http://schemas.microsoft.com/office/powerpoint/2010/main" val="1096261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a:cs typeface="Calibri"/>
              </a:rPr>
              <a:t>No </a:t>
            </a:r>
            <a:r>
              <a:rPr lang="en-US" err="1">
                <a:cs typeface="Calibri"/>
              </a:rPr>
              <a:t>exemplo</a:t>
            </a:r>
            <a:r>
              <a:rPr lang="en-US">
                <a:cs typeface="Calibri"/>
              </a:rPr>
              <a:t> </a:t>
            </a:r>
            <a:r>
              <a:rPr lang="en-US" err="1">
                <a:cs typeface="Calibri"/>
              </a:rPr>
              <a:t>acima</a:t>
            </a:r>
            <a:r>
              <a:rPr lang="en-US" i="1">
                <a:cs typeface="Calibri"/>
              </a:rPr>
              <a:t>, </a:t>
            </a:r>
            <a:r>
              <a:rPr lang="pt-BR" i="1"/>
              <a:t>Luciano é um servidor da Coordenação-Geral de Desenvolvimento de Pessoal (CGDEP) e movimentou-se internamente para a Coordenação-Geral de Desenvolvimento de Pessoas (CGDES). Como ele está no início do ciclo da avaliação de desempenho e será avaliado na nova unidade, Luciano procura a chefia para repactuar as metas individuais. O chefe deverá incluir metas que tenham aderência com as atividades da nova unidade, ou seja, novas atividades serão cadastradas no Plano de Trabalho de Luciano para atender às demandas do setor no qual está lotado.</a:t>
            </a:r>
          </a:p>
          <a:p>
            <a:endParaRPr lang="en-US">
              <a:cs typeface="Calibri"/>
            </a:endParaRPr>
          </a:p>
        </p:txBody>
      </p:sp>
      <p:sp>
        <p:nvSpPr>
          <p:cNvPr id="4" name="Espaço Reservado para Número de Slide 3"/>
          <p:cNvSpPr>
            <a:spLocks noGrp="1"/>
          </p:cNvSpPr>
          <p:nvPr>
            <p:ph type="sldNum" sz="quarter" idx="5"/>
          </p:nvPr>
        </p:nvSpPr>
        <p:spPr/>
        <p:txBody>
          <a:bodyPr/>
          <a:lstStyle/>
          <a:p>
            <a:fld id="{F73B2337-DAA3-4564-A32F-6A7BCB40D0C1}" type="slidenum">
              <a:t>14</a:t>
            </a:fld>
            <a:endParaRPr lang="pt-BR"/>
          </a:p>
        </p:txBody>
      </p:sp>
    </p:spTree>
    <p:extLst>
      <p:ext uri="{BB962C8B-B14F-4D97-AF65-F5344CB8AC3E}">
        <p14:creationId xmlns:p14="http://schemas.microsoft.com/office/powerpoint/2010/main" val="1373914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a:cs typeface="Calibri"/>
              </a:rPr>
              <a:t>No </a:t>
            </a:r>
            <a:r>
              <a:rPr lang="en-US" err="1">
                <a:cs typeface="Calibri"/>
              </a:rPr>
              <a:t>exemplo</a:t>
            </a:r>
            <a:r>
              <a:rPr lang="en-US">
                <a:cs typeface="Calibri"/>
              </a:rPr>
              <a:t> </a:t>
            </a:r>
            <a:r>
              <a:rPr lang="en-US" err="1">
                <a:cs typeface="Calibri"/>
              </a:rPr>
              <a:t>acima</a:t>
            </a:r>
            <a:r>
              <a:rPr lang="en-US" i="1">
                <a:cs typeface="Calibri"/>
              </a:rPr>
              <a:t>, </a:t>
            </a:r>
            <a:r>
              <a:rPr lang="pt-BR" i="1"/>
              <a:t>Luciano é um servidor da Coordenação-Geral de Desenvolvimento de Pessoal (CGDEP) e movimentou-se internamente para a Coordenação-Geral de Desenvolvimento de Pessoas (CGDES). Como ele está no início do ciclo da avaliação de desempenho e será avaliado na nova unidade, Luciano procura a chefia para repactuar as metas individuais. O chefe deverá incluir metas que tenham aderência com as atividades da nova unidade, ou seja, novas atividades serão cadastradas no Plano de Trabalho de Luciano para atender às demandas do setor no qual está lotado.</a:t>
            </a:r>
          </a:p>
          <a:p>
            <a:endParaRPr lang="en-US">
              <a:cs typeface="Calibri"/>
            </a:endParaRPr>
          </a:p>
        </p:txBody>
      </p:sp>
      <p:sp>
        <p:nvSpPr>
          <p:cNvPr id="4" name="Espaço Reservado para Número de Slide 3"/>
          <p:cNvSpPr>
            <a:spLocks noGrp="1"/>
          </p:cNvSpPr>
          <p:nvPr>
            <p:ph type="sldNum" sz="quarter" idx="5"/>
          </p:nvPr>
        </p:nvSpPr>
        <p:spPr/>
        <p:txBody>
          <a:bodyPr/>
          <a:lstStyle/>
          <a:p>
            <a:fld id="{F73B2337-DAA3-4564-A32F-6A7BCB40D0C1}" type="slidenum">
              <a:t>18</a:t>
            </a:fld>
            <a:endParaRPr lang="pt-BR"/>
          </a:p>
        </p:txBody>
      </p:sp>
    </p:spTree>
    <p:extLst>
      <p:ext uri="{BB962C8B-B14F-4D97-AF65-F5344CB8AC3E}">
        <p14:creationId xmlns:p14="http://schemas.microsoft.com/office/powerpoint/2010/main" val="1733951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a:cs typeface="Calibri"/>
              </a:rPr>
              <a:t>No </a:t>
            </a:r>
            <a:r>
              <a:rPr lang="en-US" err="1">
                <a:cs typeface="Calibri"/>
              </a:rPr>
              <a:t>exemplo</a:t>
            </a:r>
            <a:r>
              <a:rPr lang="en-US">
                <a:cs typeface="Calibri"/>
              </a:rPr>
              <a:t> </a:t>
            </a:r>
            <a:r>
              <a:rPr lang="en-US" err="1">
                <a:cs typeface="Calibri"/>
              </a:rPr>
              <a:t>acima</a:t>
            </a:r>
            <a:r>
              <a:rPr lang="en-US" i="1">
                <a:cs typeface="Calibri"/>
              </a:rPr>
              <a:t>, </a:t>
            </a:r>
            <a:r>
              <a:rPr lang="pt-BR" i="1"/>
              <a:t>Luciano é um servidor da Coordenação-Geral de Desenvolvimento de Pessoal (CGDEP) e movimentou-se internamente para a Coordenação-Geral de Desenvolvimento de Pessoas (CGDES). Como ele está no início do ciclo da avaliação de desempenho e será avaliado na nova unidade, Luciano procura a chefia para repactuar as metas individuais. O chefe deverá incluir metas que tenham aderência com as atividades da nova unidade, ou seja, novas atividades serão cadastradas no Plano de Trabalho de Luciano para atender às demandas do setor no qual está lotado.</a:t>
            </a:r>
          </a:p>
          <a:p>
            <a:endParaRPr lang="en-US">
              <a:cs typeface="Calibri"/>
            </a:endParaRPr>
          </a:p>
        </p:txBody>
      </p:sp>
      <p:sp>
        <p:nvSpPr>
          <p:cNvPr id="4" name="Espaço Reservado para Número de Slide 3"/>
          <p:cNvSpPr>
            <a:spLocks noGrp="1"/>
          </p:cNvSpPr>
          <p:nvPr>
            <p:ph type="sldNum" sz="quarter" idx="5"/>
          </p:nvPr>
        </p:nvSpPr>
        <p:spPr/>
        <p:txBody>
          <a:bodyPr/>
          <a:lstStyle/>
          <a:p>
            <a:fld id="{F73B2337-DAA3-4564-A32F-6A7BCB40D0C1}" type="slidenum">
              <a:t>19</a:t>
            </a:fld>
            <a:endParaRPr lang="pt-BR"/>
          </a:p>
        </p:txBody>
      </p:sp>
    </p:spTree>
    <p:extLst>
      <p:ext uri="{BB962C8B-B14F-4D97-AF65-F5344CB8AC3E}">
        <p14:creationId xmlns:p14="http://schemas.microsoft.com/office/powerpoint/2010/main" val="149503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73C733-EC4A-5C47-A06D-86587C76361A}"/>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FB610775-89FB-E1B4-08C6-08B66968DA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A2B1E1B9-822F-AE52-408D-63DAD52401D3}"/>
              </a:ext>
            </a:extLst>
          </p:cNvPr>
          <p:cNvSpPr>
            <a:spLocks noGrp="1"/>
          </p:cNvSpPr>
          <p:nvPr>
            <p:ph type="dt" sz="half" idx="10"/>
          </p:nvPr>
        </p:nvSpPr>
        <p:spPr/>
        <p:txBody>
          <a:bodyPr/>
          <a:lstStyle/>
          <a:p>
            <a:fld id="{D916AB6D-8E63-42A5-A193-CD7544987C8B}" type="datetimeFigureOut">
              <a:rPr lang="pt-BR" smtClean="0"/>
              <a:t>24/03/2023</a:t>
            </a:fld>
            <a:endParaRPr lang="pt-BR"/>
          </a:p>
        </p:txBody>
      </p:sp>
      <p:sp>
        <p:nvSpPr>
          <p:cNvPr id="5" name="Espaço Reservado para Rodapé 4">
            <a:extLst>
              <a:ext uri="{FF2B5EF4-FFF2-40B4-BE49-F238E27FC236}">
                <a16:creationId xmlns:a16="http://schemas.microsoft.com/office/drawing/2014/main" id="{C0373A24-7BD2-197E-F04F-8925699390C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EFDF899-D9E3-5E80-FCEE-B40657C8C8F0}"/>
              </a:ext>
            </a:extLst>
          </p:cNvPr>
          <p:cNvSpPr>
            <a:spLocks noGrp="1"/>
          </p:cNvSpPr>
          <p:nvPr>
            <p:ph type="sldNum" sz="quarter" idx="12"/>
          </p:nvPr>
        </p:nvSpPr>
        <p:spPr/>
        <p:txBody>
          <a:bodyPr/>
          <a:lstStyle/>
          <a:p>
            <a:fld id="{C648141E-DC91-47CA-89F4-F3F88153AD20}" type="slidenum">
              <a:rPr lang="pt-BR" smtClean="0"/>
              <a:t>‹nº›</a:t>
            </a:fld>
            <a:endParaRPr lang="pt-BR"/>
          </a:p>
        </p:txBody>
      </p:sp>
    </p:spTree>
    <p:extLst>
      <p:ext uri="{BB962C8B-B14F-4D97-AF65-F5344CB8AC3E}">
        <p14:creationId xmlns:p14="http://schemas.microsoft.com/office/powerpoint/2010/main" val="2401498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96E8B6-7099-BE0A-7622-5FB858DA046F}"/>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0E915DC-E6FC-20D0-B3ED-0E686763E4E8}"/>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38E21D9-B77F-F056-0546-DE1251175185}"/>
              </a:ext>
            </a:extLst>
          </p:cNvPr>
          <p:cNvSpPr>
            <a:spLocks noGrp="1"/>
          </p:cNvSpPr>
          <p:nvPr>
            <p:ph type="dt" sz="half" idx="10"/>
          </p:nvPr>
        </p:nvSpPr>
        <p:spPr/>
        <p:txBody>
          <a:bodyPr/>
          <a:lstStyle/>
          <a:p>
            <a:fld id="{D916AB6D-8E63-42A5-A193-CD7544987C8B}" type="datetimeFigureOut">
              <a:rPr lang="pt-BR" smtClean="0"/>
              <a:t>24/03/2023</a:t>
            </a:fld>
            <a:endParaRPr lang="pt-BR"/>
          </a:p>
        </p:txBody>
      </p:sp>
      <p:sp>
        <p:nvSpPr>
          <p:cNvPr id="5" name="Espaço Reservado para Rodapé 4">
            <a:extLst>
              <a:ext uri="{FF2B5EF4-FFF2-40B4-BE49-F238E27FC236}">
                <a16:creationId xmlns:a16="http://schemas.microsoft.com/office/drawing/2014/main" id="{8371ABAB-CEB7-7FE2-2E60-A5C9CE526EE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D2716C0-19DE-0FE3-7E58-52DC349DA809}"/>
              </a:ext>
            </a:extLst>
          </p:cNvPr>
          <p:cNvSpPr>
            <a:spLocks noGrp="1"/>
          </p:cNvSpPr>
          <p:nvPr>
            <p:ph type="sldNum" sz="quarter" idx="12"/>
          </p:nvPr>
        </p:nvSpPr>
        <p:spPr/>
        <p:txBody>
          <a:bodyPr/>
          <a:lstStyle/>
          <a:p>
            <a:fld id="{C648141E-DC91-47CA-89F4-F3F88153AD20}" type="slidenum">
              <a:rPr lang="pt-BR" smtClean="0"/>
              <a:t>‹nº›</a:t>
            </a:fld>
            <a:endParaRPr lang="pt-BR"/>
          </a:p>
        </p:txBody>
      </p:sp>
    </p:spTree>
    <p:extLst>
      <p:ext uri="{BB962C8B-B14F-4D97-AF65-F5344CB8AC3E}">
        <p14:creationId xmlns:p14="http://schemas.microsoft.com/office/powerpoint/2010/main" val="3181204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D465527-F0EF-22D8-BBBF-469FFAB4FA5D}"/>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A5597683-7D94-B58F-F358-72DEB6E26185}"/>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629DC22-3487-C390-F85C-10D4DE726F36}"/>
              </a:ext>
            </a:extLst>
          </p:cNvPr>
          <p:cNvSpPr>
            <a:spLocks noGrp="1"/>
          </p:cNvSpPr>
          <p:nvPr>
            <p:ph type="dt" sz="half" idx="10"/>
          </p:nvPr>
        </p:nvSpPr>
        <p:spPr/>
        <p:txBody>
          <a:bodyPr/>
          <a:lstStyle/>
          <a:p>
            <a:fld id="{D916AB6D-8E63-42A5-A193-CD7544987C8B}" type="datetimeFigureOut">
              <a:rPr lang="pt-BR" smtClean="0"/>
              <a:t>24/03/2023</a:t>
            </a:fld>
            <a:endParaRPr lang="pt-BR"/>
          </a:p>
        </p:txBody>
      </p:sp>
      <p:sp>
        <p:nvSpPr>
          <p:cNvPr id="5" name="Espaço Reservado para Rodapé 4">
            <a:extLst>
              <a:ext uri="{FF2B5EF4-FFF2-40B4-BE49-F238E27FC236}">
                <a16:creationId xmlns:a16="http://schemas.microsoft.com/office/drawing/2014/main" id="{95FACCC1-2C55-5165-7462-FE5A07FDE97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88E9418-FE7D-D980-DF14-2200D1985377}"/>
              </a:ext>
            </a:extLst>
          </p:cNvPr>
          <p:cNvSpPr>
            <a:spLocks noGrp="1"/>
          </p:cNvSpPr>
          <p:nvPr>
            <p:ph type="sldNum" sz="quarter" idx="12"/>
          </p:nvPr>
        </p:nvSpPr>
        <p:spPr/>
        <p:txBody>
          <a:bodyPr/>
          <a:lstStyle/>
          <a:p>
            <a:fld id="{C648141E-DC91-47CA-89F4-F3F88153AD20}" type="slidenum">
              <a:rPr lang="pt-BR" smtClean="0"/>
              <a:t>‹nº›</a:t>
            </a:fld>
            <a:endParaRPr lang="pt-BR"/>
          </a:p>
        </p:txBody>
      </p:sp>
    </p:spTree>
    <p:extLst>
      <p:ext uri="{BB962C8B-B14F-4D97-AF65-F5344CB8AC3E}">
        <p14:creationId xmlns:p14="http://schemas.microsoft.com/office/powerpoint/2010/main" val="781169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9903A2-F4AD-F390-5FBA-FCC1C885CC7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2A8C872-185D-9055-6895-210609460F4F}"/>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8093AB8-BA20-BA1C-1077-5704EB08AE15}"/>
              </a:ext>
            </a:extLst>
          </p:cNvPr>
          <p:cNvSpPr>
            <a:spLocks noGrp="1"/>
          </p:cNvSpPr>
          <p:nvPr>
            <p:ph type="dt" sz="half" idx="10"/>
          </p:nvPr>
        </p:nvSpPr>
        <p:spPr/>
        <p:txBody>
          <a:bodyPr/>
          <a:lstStyle/>
          <a:p>
            <a:fld id="{D916AB6D-8E63-42A5-A193-CD7544987C8B}" type="datetimeFigureOut">
              <a:rPr lang="pt-BR" smtClean="0"/>
              <a:t>24/03/2023</a:t>
            </a:fld>
            <a:endParaRPr lang="pt-BR"/>
          </a:p>
        </p:txBody>
      </p:sp>
      <p:sp>
        <p:nvSpPr>
          <p:cNvPr id="5" name="Espaço Reservado para Rodapé 4">
            <a:extLst>
              <a:ext uri="{FF2B5EF4-FFF2-40B4-BE49-F238E27FC236}">
                <a16:creationId xmlns:a16="http://schemas.microsoft.com/office/drawing/2014/main" id="{76C256A7-5B40-7524-C6FA-25D6CA5C8EA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88E7F65-E416-A3C1-7A7A-75027EE2EDC5}"/>
              </a:ext>
            </a:extLst>
          </p:cNvPr>
          <p:cNvSpPr>
            <a:spLocks noGrp="1"/>
          </p:cNvSpPr>
          <p:nvPr>
            <p:ph type="sldNum" sz="quarter" idx="12"/>
          </p:nvPr>
        </p:nvSpPr>
        <p:spPr/>
        <p:txBody>
          <a:bodyPr/>
          <a:lstStyle/>
          <a:p>
            <a:fld id="{C648141E-DC91-47CA-89F4-F3F88153AD20}" type="slidenum">
              <a:rPr lang="pt-BR" smtClean="0"/>
              <a:t>‹nº›</a:t>
            </a:fld>
            <a:endParaRPr lang="pt-BR"/>
          </a:p>
        </p:txBody>
      </p:sp>
    </p:spTree>
    <p:extLst>
      <p:ext uri="{BB962C8B-B14F-4D97-AF65-F5344CB8AC3E}">
        <p14:creationId xmlns:p14="http://schemas.microsoft.com/office/powerpoint/2010/main" val="3477330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0B03E0-C909-0B98-74FB-9102D6EF7289}"/>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06E727D7-BF41-18D0-63AB-42221F799A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999F650B-5407-E276-DF03-770AE837A5A1}"/>
              </a:ext>
            </a:extLst>
          </p:cNvPr>
          <p:cNvSpPr>
            <a:spLocks noGrp="1"/>
          </p:cNvSpPr>
          <p:nvPr>
            <p:ph type="dt" sz="half" idx="10"/>
          </p:nvPr>
        </p:nvSpPr>
        <p:spPr/>
        <p:txBody>
          <a:bodyPr/>
          <a:lstStyle/>
          <a:p>
            <a:fld id="{D916AB6D-8E63-42A5-A193-CD7544987C8B}" type="datetimeFigureOut">
              <a:rPr lang="pt-BR" smtClean="0"/>
              <a:t>24/03/2023</a:t>
            </a:fld>
            <a:endParaRPr lang="pt-BR"/>
          </a:p>
        </p:txBody>
      </p:sp>
      <p:sp>
        <p:nvSpPr>
          <p:cNvPr id="5" name="Espaço Reservado para Rodapé 4">
            <a:extLst>
              <a:ext uri="{FF2B5EF4-FFF2-40B4-BE49-F238E27FC236}">
                <a16:creationId xmlns:a16="http://schemas.microsoft.com/office/drawing/2014/main" id="{F9D46969-37AE-2CEA-FFE0-F734FA986F1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9319FED-A220-B807-042E-262D7F9E70DA}"/>
              </a:ext>
            </a:extLst>
          </p:cNvPr>
          <p:cNvSpPr>
            <a:spLocks noGrp="1"/>
          </p:cNvSpPr>
          <p:nvPr>
            <p:ph type="sldNum" sz="quarter" idx="12"/>
          </p:nvPr>
        </p:nvSpPr>
        <p:spPr/>
        <p:txBody>
          <a:bodyPr/>
          <a:lstStyle/>
          <a:p>
            <a:fld id="{C648141E-DC91-47CA-89F4-F3F88153AD20}" type="slidenum">
              <a:rPr lang="pt-BR" smtClean="0"/>
              <a:t>‹nº›</a:t>
            </a:fld>
            <a:endParaRPr lang="pt-BR"/>
          </a:p>
        </p:txBody>
      </p:sp>
    </p:spTree>
    <p:extLst>
      <p:ext uri="{BB962C8B-B14F-4D97-AF65-F5344CB8AC3E}">
        <p14:creationId xmlns:p14="http://schemas.microsoft.com/office/powerpoint/2010/main" val="3316135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43D0A3-9B2E-8A11-AC20-15A0F7F658F8}"/>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1EF0822-BB81-0653-63ED-A854EF398BB6}"/>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C188EB57-B295-4F70-2F75-4C5DBEBB0BFC}"/>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C3A9C23F-B49B-2EDD-900D-E2240821DED5}"/>
              </a:ext>
            </a:extLst>
          </p:cNvPr>
          <p:cNvSpPr>
            <a:spLocks noGrp="1"/>
          </p:cNvSpPr>
          <p:nvPr>
            <p:ph type="dt" sz="half" idx="10"/>
          </p:nvPr>
        </p:nvSpPr>
        <p:spPr/>
        <p:txBody>
          <a:bodyPr/>
          <a:lstStyle/>
          <a:p>
            <a:fld id="{D916AB6D-8E63-42A5-A193-CD7544987C8B}" type="datetimeFigureOut">
              <a:rPr lang="pt-BR" smtClean="0"/>
              <a:t>24/03/2023</a:t>
            </a:fld>
            <a:endParaRPr lang="pt-BR"/>
          </a:p>
        </p:txBody>
      </p:sp>
      <p:sp>
        <p:nvSpPr>
          <p:cNvPr id="6" name="Espaço Reservado para Rodapé 5">
            <a:extLst>
              <a:ext uri="{FF2B5EF4-FFF2-40B4-BE49-F238E27FC236}">
                <a16:creationId xmlns:a16="http://schemas.microsoft.com/office/drawing/2014/main" id="{CF4D5B8A-1760-F255-BAC1-3B8DC0FD14E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04637FD-9867-FBC3-4E33-6FF92ED6F268}"/>
              </a:ext>
            </a:extLst>
          </p:cNvPr>
          <p:cNvSpPr>
            <a:spLocks noGrp="1"/>
          </p:cNvSpPr>
          <p:nvPr>
            <p:ph type="sldNum" sz="quarter" idx="12"/>
          </p:nvPr>
        </p:nvSpPr>
        <p:spPr/>
        <p:txBody>
          <a:bodyPr/>
          <a:lstStyle/>
          <a:p>
            <a:fld id="{C648141E-DC91-47CA-89F4-F3F88153AD20}" type="slidenum">
              <a:rPr lang="pt-BR" smtClean="0"/>
              <a:t>‹nº›</a:t>
            </a:fld>
            <a:endParaRPr lang="pt-BR"/>
          </a:p>
        </p:txBody>
      </p:sp>
    </p:spTree>
    <p:extLst>
      <p:ext uri="{BB962C8B-B14F-4D97-AF65-F5344CB8AC3E}">
        <p14:creationId xmlns:p14="http://schemas.microsoft.com/office/powerpoint/2010/main" val="106708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D16D17-BB76-7C40-9F27-1225C10B4EB3}"/>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41D8936B-4BBB-4E1E-9DAD-98E2B37958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F522E5E3-E28E-CEDF-FDF6-B30942C41DE6}"/>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69EDD968-F575-38AD-066C-D922842679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11265A3A-B438-3C12-0176-6289F3BD2C15}"/>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D381AFE6-D301-2D5B-B656-41FED0788811}"/>
              </a:ext>
            </a:extLst>
          </p:cNvPr>
          <p:cNvSpPr>
            <a:spLocks noGrp="1"/>
          </p:cNvSpPr>
          <p:nvPr>
            <p:ph type="dt" sz="half" idx="10"/>
          </p:nvPr>
        </p:nvSpPr>
        <p:spPr/>
        <p:txBody>
          <a:bodyPr/>
          <a:lstStyle/>
          <a:p>
            <a:fld id="{D916AB6D-8E63-42A5-A193-CD7544987C8B}" type="datetimeFigureOut">
              <a:rPr lang="pt-BR" smtClean="0"/>
              <a:t>24/03/2023</a:t>
            </a:fld>
            <a:endParaRPr lang="pt-BR"/>
          </a:p>
        </p:txBody>
      </p:sp>
      <p:sp>
        <p:nvSpPr>
          <p:cNvPr id="8" name="Espaço Reservado para Rodapé 7">
            <a:extLst>
              <a:ext uri="{FF2B5EF4-FFF2-40B4-BE49-F238E27FC236}">
                <a16:creationId xmlns:a16="http://schemas.microsoft.com/office/drawing/2014/main" id="{26211F7C-5268-19C9-F329-F2D94D652ED1}"/>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1C9081F3-C7DE-ABD9-AEBB-D6CE4AED6D67}"/>
              </a:ext>
            </a:extLst>
          </p:cNvPr>
          <p:cNvSpPr>
            <a:spLocks noGrp="1"/>
          </p:cNvSpPr>
          <p:nvPr>
            <p:ph type="sldNum" sz="quarter" idx="12"/>
          </p:nvPr>
        </p:nvSpPr>
        <p:spPr/>
        <p:txBody>
          <a:bodyPr/>
          <a:lstStyle/>
          <a:p>
            <a:fld id="{C648141E-DC91-47CA-89F4-F3F88153AD20}" type="slidenum">
              <a:rPr lang="pt-BR" smtClean="0"/>
              <a:t>‹nº›</a:t>
            </a:fld>
            <a:endParaRPr lang="pt-BR"/>
          </a:p>
        </p:txBody>
      </p:sp>
    </p:spTree>
    <p:extLst>
      <p:ext uri="{BB962C8B-B14F-4D97-AF65-F5344CB8AC3E}">
        <p14:creationId xmlns:p14="http://schemas.microsoft.com/office/powerpoint/2010/main" val="164488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DBB521-71E5-4335-CAB6-C1B277E74A5E}"/>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8697CE8-20FC-CA23-3CA9-95699A9107C5}"/>
              </a:ext>
            </a:extLst>
          </p:cNvPr>
          <p:cNvSpPr>
            <a:spLocks noGrp="1"/>
          </p:cNvSpPr>
          <p:nvPr>
            <p:ph type="dt" sz="half" idx="10"/>
          </p:nvPr>
        </p:nvSpPr>
        <p:spPr/>
        <p:txBody>
          <a:bodyPr/>
          <a:lstStyle/>
          <a:p>
            <a:fld id="{D916AB6D-8E63-42A5-A193-CD7544987C8B}" type="datetimeFigureOut">
              <a:rPr lang="pt-BR" smtClean="0"/>
              <a:t>24/03/2023</a:t>
            </a:fld>
            <a:endParaRPr lang="pt-BR"/>
          </a:p>
        </p:txBody>
      </p:sp>
      <p:sp>
        <p:nvSpPr>
          <p:cNvPr id="4" name="Espaço Reservado para Rodapé 3">
            <a:extLst>
              <a:ext uri="{FF2B5EF4-FFF2-40B4-BE49-F238E27FC236}">
                <a16:creationId xmlns:a16="http://schemas.microsoft.com/office/drawing/2014/main" id="{E8F46EF4-9D93-BD40-A5C1-3BFD4EFD1113}"/>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BE899894-71F3-41EC-3ABB-0B85F73964C5}"/>
              </a:ext>
            </a:extLst>
          </p:cNvPr>
          <p:cNvSpPr>
            <a:spLocks noGrp="1"/>
          </p:cNvSpPr>
          <p:nvPr>
            <p:ph type="sldNum" sz="quarter" idx="12"/>
          </p:nvPr>
        </p:nvSpPr>
        <p:spPr/>
        <p:txBody>
          <a:bodyPr/>
          <a:lstStyle/>
          <a:p>
            <a:fld id="{C648141E-DC91-47CA-89F4-F3F88153AD20}" type="slidenum">
              <a:rPr lang="pt-BR" smtClean="0"/>
              <a:t>‹nº›</a:t>
            </a:fld>
            <a:endParaRPr lang="pt-BR"/>
          </a:p>
        </p:txBody>
      </p:sp>
    </p:spTree>
    <p:extLst>
      <p:ext uri="{BB962C8B-B14F-4D97-AF65-F5344CB8AC3E}">
        <p14:creationId xmlns:p14="http://schemas.microsoft.com/office/powerpoint/2010/main" val="3694370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51B53DB6-8689-E68C-D078-F8C20C785EEA}"/>
              </a:ext>
            </a:extLst>
          </p:cNvPr>
          <p:cNvSpPr>
            <a:spLocks noGrp="1"/>
          </p:cNvSpPr>
          <p:nvPr>
            <p:ph type="dt" sz="half" idx="10"/>
          </p:nvPr>
        </p:nvSpPr>
        <p:spPr/>
        <p:txBody>
          <a:bodyPr/>
          <a:lstStyle/>
          <a:p>
            <a:fld id="{D916AB6D-8E63-42A5-A193-CD7544987C8B}" type="datetimeFigureOut">
              <a:rPr lang="pt-BR" smtClean="0"/>
              <a:t>24/03/2023</a:t>
            </a:fld>
            <a:endParaRPr lang="pt-BR"/>
          </a:p>
        </p:txBody>
      </p:sp>
      <p:sp>
        <p:nvSpPr>
          <p:cNvPr id="3" name="Espaço Reservado para Rodapé 2">
            <a:extLst>
              <a:ext uri="{FF2B5EF4-FFF2-40B4-BE49-F238E27FC236}">
                <a16:creationId xmlns:a16="http://schemas.microsoft.com/office/drawing/2014/main" id="{C8AFF6DA-71A4-D6D0-B950-17272E9EA85C}"/>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943466FF-7624-9BD5-E3B1-CBE12A974219}"/>
              </a:ext>
            </a:extLst>
          </p:cNvPr>
          <p:cNvSpPr>
            <a:spLocks noGrp="1"/>
          </p:cNvSpPr>
          <p:nvPr>
            <p:ph type="sldNum" sz="quarter" idx="12"/>
          </p:nvPr>
        </p:nvSpPr>
        <p:spPr/>
        <p:txBody>
          <a:bodyPr/>
          <a:lstStyle/>
          <a:p>
            <a:fld id="{C648141E-DC91-47CA-89F4-F3F88153AD20}" type="slidenum">
              <a:rPr lang="pt-BR" smtClean="0"/>
              <a:t>‹nº›</a:t>
            </a:fld>
            <a:endParaRPr lang="pt-BR"/>
          </a:p>
        </p:txBody>
      </p:sp>
    </p:spTree>
    <p:extLst>
      <p:ext uri="{BB962C8B-B14F-4D97-AF65-F5344CB8AC3E}">
        <p14:creationId xmlns:p14="http://schemas.microsoft.com/office/powerpoint/2010/main" val="375825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85FF18-606B-92DF-CDC5-C84323661508}"/>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8C23D5BB-EFF2-FE9B-74B5-8DE4DBB357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4394AD2C-EAB9-D070-4BC4-FFDABAC82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5007622-AB1A-F17F-289F-4DCE0B6527E8}"/>
              </a:ext>
            </a:extLst>
          </p:cNvPr>
          <p:cNvSpPr>
            <a:spLocks noGrp="1"/>
          </p:cNvSpPr>
          <p:nvPr>
            <p:ph type="dt" sz="half" idx="10"/>
          </p:nvPr>
        </p:nvSpPr>
        <p:spPr/>
        <p:txBody>
          <a:bodyPr/>
          <a:lstStyle/>
          <a:p>
            <a:fld id="{D916AB6D-8E63-42A5-A193-CD7544987C8B}" type="datetimeFigureOut">
              <a:rPr lang="pt-BR" smtClean="0"/>
              <a:t>24/03/2023</a:t>
            </a:fld>
            <a:endParaRPr lang="pt-BR"/>
          </a:p>
        </p:txBody>
      </p:sp>
      <p:sp>
        <p:nvSpPr>
          <p:cNvPr id="6" name="Espaço Reservado para Rodapé 5">
            <a:extLst>
              <a:ext uri="{FF2B5EF4-FFF2-40B4-BE49-F238E27FC236}">
                <a16:creationId xmlns:a16="http://schemas.microsoft.com/office/drawing/2014/main" id="{646E5E5E-9E65-7DC4-142D-171F0566271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94AA686-C238-90F2-1314-A890839D1808}"/>
              </a:ext>
            </a:extLst>
          </p:cNvPr>
          <p:cNvSpPr>
            <a:spLocks noGrp="1"/>
          </p:cNvSpPr>
          <p:nvPr>
            <p:ph type="sldNum" sz="quarter" idx="12"/>
          </p:nvPr>
        </p:nvSpPr>
        <p:spPr/>
        <p:txBody>
          <a:bodyPr/>
          <a:lstStyle/>
          <a:p>
            <a:fld id="{C648141E-DC91-47CA-89F4-F3F88153AD20}" type="slidenum">
              <a:rPr lang="pt-BR" smtClean="0"/>
              <a:t>‹nº›</a:t>
            </a:fld>
            <a:endParaRPr lang="pt-BR"/>
          </a:p>
        </p:txBody>
      </p:sp>
    </p:spTree>
    <p:extLst>
      <p:ext uri="{BB962C8B-B14F-4D97-AF65-F5344CB8AC3E}">
        <p14:creationId xmlns:p14="http://schemas.microsoft.com/office/powerpoint/2010/main" val="390919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EB1AB-B4C9-49E0-053A-4844FE1C220C}"/>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D66C61E3-0217-B7BE-E355-C37138B9B5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EF74B837-D1B5-D168-43E1-CF17056A2A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3760CCE6-67BB-04B0-BFA3-EA25C6AEA1F3}"/>
              </a:ext>
            </a:extLst>
          </p:cNvPr>
          <p:cNvSpPr>
            <a:spLocks noGrp="1"/>
          </p:cNvSpPr>
          <p:nvPr>
            <p:ph type="dt" sz="half" idx="10"/>
          </p:nvPr>
        </p:nvSpPr>
        <p:spPr/>
        <p:txBody>
          <a:bodyPr/>
          <a:lstStyle/>
          <a:p>
            <a:fld id="{D916AB6D-8E63-42A5-A193-CD7544987C8B}" type="datetimeFigureOut">
              <a:rPr lang="pt-BR" smtClean="0"/>
              <a:t>24/03/2023</a:t>
            </a:fld>
            <a:endParaRPr lang="pt-BR"/>
          </a:p>
        </p:txBody>
      </p:sp>
      <p:sp>
        <p:nvSpPr>
          <p:cNvPr id="6" name="Espaço Reservado para Rodapé 5">
            <a:extLst>
              <a:ext uri="{FF2B5EF4-FFF2-40B4-BE49-F238E27FC236}">
                <a16:creationId xmlns:a16="http://schemas.microsoft.com/office/drawing/2014/main" id="{5E326B60-9E9B-3AAF-A8F1-B871F363E82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F17A1DD0-F90B-4042-9451-41F66E53DBE9}"/>
              </a:ext>
            </a:extLst>
          </p:cNvPr>
          <p:cNvSpPr>
            <a:spLocks noGrp="1"/>
          </p:cNvSpPr>
          <p:nvPr>
            <p:ph type="sldNum" sz="quarter" idx="12"/>
          </p:nvPr>
        </p:nvSpPr>
        <p:spPr/>
        <p:txBody>
          <a:bodyPr/>
          <a:lstStyle/>
          <a:p>
            <a:fld id="{C648141E-DC91-47CA-89F4-F3F88153AD20}" type="slidenum">
              <a:rPr lang="pt-BR" smtClean="0"/>
              <a:t>‹nº›</a:t>
            </a:fld>
            <a:endParaRPr lang="pt-BR"/>
          </a:p>
        </p:txBody>
      </p:sp>
    </p:spTree>
    <p:extLst>
      <p:ext uri="{BB962C8B-B14F-4D97-AF65-F5344CB8AC3E}">
        <p14:creationId xmlns:p14="http://schemas.microsoft.com/office/powerpoint/2010/main" val="2213932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BEAB1C50-5E63-C72F-D7B2-5BF4E988A4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4F57DD37-0657-163B-03E1-FE77F9008B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C7F3A5E-FB0C-574C-CDF2-98F4485C3D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6AB6D-8E63-42A5-A193-CD7544987C8B}" type="datetimeFigureOut">
              <a:rPr lang="pt-BR" smtClean="0"/>
              <a:t>24/03/2023</a:t>
            </a:fld>
            <a:endParaRPr lang="pt-BR"/>
          </a:p>
        </p:txBody>
      </p:sp>
      <p:sp>
        <p:nvSpPr>
          <p:cNvPr id="5" name="Espaço Reservado para Rodapé 4">
            <a:extLst>
              <a:ext uri="{FF2B5EF4-FFF2-40B4-BE49-F238E27FC236}">
                <a16:creationId xmlns:a16="http://schemas.microsoft.com/office/drawing/2014/main" id="{428FADFB-3751-174B-2CF2-1DE42A9DFE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0C6048C7-EE1F-BEC1-9ABC-07BC9B53E5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8141E-DC91-47CA-89F4-F3F88153AD20}" type="slidenum">
              <a:rPr lang="pt-BR" smtClean="0"/>
              <a:t>‹nº›</a:t>
            </a:fld>
            <a:endParaRPr lang="pt-BR"/>
          </a:p>
        </p:txBody>
      </p:sp>
    </p:spTree>
    <p:extLst>
      <p:ext uri="{BB962C8B-B14F-4D97-AF65-F5344CB8AC3E}">
        <p14:creationId xmlns:p14="http://schemas.microsoft.com/office/powerpoint/2010/main" val="3237266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35.sv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24.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9.jpeg"/><Relationship Id="rId7"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8.jpeg"/><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jpe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br.freepik.com/vetores-premium/aperto-de-mao-com-mao-negra-ilustracao-para-negocios-e-financas-conceito-em-branco_8053724.ht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9.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2">
            <a:extLst>
              <a:ext uri="{FF2B5EF4-FFF2-40B4-BE49-F238E27FC236}">
                <a16:creationId xmlns:a16="http://schemas.microsoft.com/office/drawing/2014/main" id="{26127A22-5620-848A-94E0-9EF97C41E276}"/>
              </a:ext>
            </a:extLst>
          </p:cNvPr>
          <p:cNvPicPr>
            <a:picLocks noChangeAspect="1"/>
          </p:cNvPicPr>
          <p:nvPr/>
        </p:nvPicPr>
        <p:blipFill>
          <a:blip r:embed="rId3"/>
          <a:stretch>
            <a:fillRect/>
          </a:stretch>
        </p:blipFill>
        <p:spPr>
          <a:xfrm>
            <a:off x="4916" y="2765"/>
            <a:ext cx="12157587" cy="6840179"/>
          </a:xfrm>
          <a:prstGeom prst="rect">
            <a:avLst/>
          </a:prstGeom>
        </p:spPr>
      </p:pic>
      <p:sp>
        <p:nvSpPr>
          <p:cNvPr id="6" name="CaixaDeTexto 5">
            <a:extLst>
              <a:ext uri="{FF2B5EF4-FFF2-40B4-BE49-F238E27FC236}">
                <a16:creationId xmlns:a16="http://schemas.microsoft.com/office/drawing/2014/main" id="{7F76A044-3EA0-B424-9455-C63D8087BF33}"/>
              </a:ext>
            </a:extLst>
          </p:cNvPr>
          <p:cNvSpPr txBox="1"/>
          <p:nvPr/>
        </p:nvSpPr>
        <p:spPr>
          <a:xfrm>
            <a:off x="2105025" y="2447925"/>
            <a:ext cx="8829675" cy="1200329"/>
          </a:xfrm>
          <a:prstGeom prst="rect">
            <a:avLst/>
          </a:prstGeom>
          <a:noFill/>
        </p:spPr>
        <p:txBody>
          <a:bodyPr wrap="square" lIns="91440" tIns="45720" rIns="91440" bIns="45720" rtlCol="0" anchor="t">
            <a:spAutoFit/>
          </a:bodyPr>
          <a:lstStyle/>
          <a:p>
            <a:pPr algn="r"/>
            <a:r>
              <a:rPr lang="pt-BR" sz="4000" b="1">
                <a:solidFill>
                  <a:srgbClr val="15374D"/>
                </a:solidFill>
                <a:latin typeface="Myriad Pro"/>
              </a:rPr>
              <a:t>SIGEPE-AD</a:t>
            </a:r>
            <a:endParaRPr lang="pt-BR"/>
          </a:p>
          <a:p>
            <a:pPr algn="r"/>
            <a:r>
              <a:rPr lang="pt-BR" sz="3200">
                <a:solidFill>
                  <a:srgbClr val="15374D"/>
                </a:solidFill>
                <a:latin typeface="Myriad Pro"/>
              </a:rPr>
              <a:t>Repactuação de Metas Individuais</a:t>
            </a:r>
            <a:endParaRPr lang="pt-BR"/>
          </a:p>
        </p:txBody>
      </p:sp>
      <p:pic>
        <p:nvPicPr>
          <p:cNvPr id="8" name="Imagem 7" descr="Uma imagem contendo Interface gráfica do usuário">
            <a:extLst>
              <a:ext uri="{FF2B5EF4-FFF2-40B4-BE49-F238E27FC236}">
                <a16:creationId xmlns:a16="http://schemas.microsoft.com/office/drawing/2014/main" id="{479A97EC-9CE0-C633-8EBE-2379F030ED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0975" y="5788330"/>
            <a:ext cx="2735469" cy="615698"/>
          </a:xfrm>
          <a:prstGeom prst="rect">
            <a:avLst/>
          </a:prstGeom>
        </p:spPr>
      </p:pic>
    </p:spTree>
    <p:extLst>
      <p:ext uri="{BB962C8B-B14F-4D97-AF65-F5344CB8AC3E}">
        <p14:creationId xmlns:p14="http://schemas.microsoft.com/office/powerpoint/2010/main" val="217726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7F1AF47-AE98-4034-BD91-1976FA4D9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EC0EE2B-2029-48DD-893D-F528E651B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45AE1D08-1ED1-4F59-B42F-4D8EA33DC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9A79B912-88EA-4640-BDEB-51B3B11A0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
            <a:extLst>
              <a:ext uri="{FF2B5EF4-FFF2-40B4-BE49-F238E27FC236}">
                <a16:creationId xmlns:a16="http://schemas.microsoft.com/office/drawing/2014/main" id="{CF7103DB-4B46-7D34-46DE-4A92E2CA3FD6}"/>
              </a:ext>
            </a:extLst>
          </p:cNvPr>
          <p:cNvSpPr txBox="1"/>
          <p:nvPr/>
        </p:nvSpPr>
        <p:spPr>
          <a:xfrm>
            <a:off x="435202" y="1654620"/>
            <a:ext cx="3041803" cy="2907802"/>
          </a:xfrm>
          <a:prstGeom prst="rect">
            <a:avLst/>
          </a:prstGeom>
        </p:spPr>
        <p:txBody>
          <a:bodyPr rot="0" spcFirstLastPara="0" vert="horz" lIns="91440" tIns="45720" rIns="91440" bIns="45720" numCol="1" spcCol="0" rtlCol="0" fromWordArt="0" anchor="t" anchorCtr="0" forceAA="0" compatLnSpc="1">
            <a:prstTxWarp prst="textNoShape">
              <a:avLst/>
            </a:prstTxWarp>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r>
              <a:rPr lang="en-US" sz="4000" b="1" dirty="0" err="1">
                <a:solidFill>
                  <a:srgbClr val="FFFFFF"/>
                </a:solidFill>
                <a:latin typeface="+mj-lt"/>
                <a:ea typeface="+mj-ea"/>
                <a:cs typeface="+mj-cs"/>
              </a:rPr>
              <a:t>Repactuar</a:t>
            </a:r>
            <a:r>
              <a:rPr lang="en-US" sz="4000" b="1" dirty="0">
                <a:solidFill>
                  <a:srgbClr val="FFFFFF"/>
                </a:solidFill>
                <a:latin typeface="+mj-lt"/>
                <a:ea typeface="+mj-ea"/>
                <a:cs typeface="+mj-cs"/>
              </a:rPr>
              <a:t> </a:t>
            </a:r>
            <a:endParaRPr lang="en-US" dirty="0">
              <a:solidFill>
                <a:srgbClr val="000000"/>
              </a:solidFill>
              <a:latin typeface="Calibri" panose="020F0502020204030204"/>
              <a:ea typeface="+mj-ea"/>
              <a:cs typeface="Calibri" panose="020F0502020204030204"/>
            </a:endParaRPr>
          </a:p>
          <a:p>
            <a:pPr>
              <a:lnSpc>
                <a:spcPct val="90000"/>
              </a:lnSpc>
              <a:spcBef>
                <a:spcPct val="0"/>
              </a:spcBef>
              <a:spcAft>
                <a:spcPts val="600"/>
              </a:spcAft>
            </a:pPr>
            <a:r>
              <a:rPr lang="en-US" sz="4000" b="1" dirty="0">
                <a:solidFill>
                  <a:srgbClr val="FFFFFF"/>
                </a:solidFill>
                <a:latin typeface="+mj-lt"/>
                <a:ea typeface="+mj-ea"/>
                <a:cs typeface="+mj-cs"/>
              </a:rPr>
              <a:t>com </a:t>
            </a:r>
            <a:r>
              <a:rPr lang="en-US" sz="4000" b="1" dirty="0" err="1">
                <a:solidFill>
                  <a:srgbClr val="FFFFFF"/>
                </a:solidFill>
                <a:latin typeface="+mj-lt"/>
                <a:ea typeface="+mj-ea"/>
                <a:cs typeface="+mj-cs"/>
              </a:rPr>
              <a:t>Inclusão</a:t>
            </a:r>
            <a:endParaRPr lang="en-US" dirty="0" err="1">
              <a:ea typeface="+mj-ea"/>
              <a:cs typeface="Calibri"/>
            </a:endParaRPr>
          </a:p>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endParaRPr lang="en-US" sz="4000">
              <a:solidFill>
                <a:srgbClr val="FFFFFF"/>
              </a:solidFill>
              <a:latin typeface="+mj-lt"/>
              <a:ea typeface="+mj-ea"/>
              <a:cs typeface="+mj-cs"/>
            </a:endParaRPr>
          </a:p>
        </p:txBody>
      </p:sp>
      <p:pic>
        <p:nvPicPr>
          <p:cNvPr id="2" name="Imagem 4">
            <a:extLst>
              <a:ext uri="{FF2B5EF4-FFF2-40B4-BE49-F238E27FC236}">
                <a16:creationId xmlns:a16="http://schemas.microsoft.com/office/drawing/2014/main" id="{5DCA87F9-F794-65CD-FFC7-6E3A64FD1156}"/>
              </a:ext>
            </a:extLst>
          </p:cNvPr>
          <p:cNvPicPr>
            <a:picLocks noChangeAspect="1"/>
          </p:cNvPicPr>
          <p:nvPr/>
        </p:nvPicPr>
        <p:blipFill>
          <a:blip r:embed="rId2"/>
          <a:stretch>
            <a:fillRect/>
          </a:stretch>
        </p:blipFill>
        <p:spPr>
          <a:xfrm>
            <a:off x="9201848" y="4703668"/>
            <a:ext cx="2925043" cy="2036975"/>
          </a:xfrm>
          <a:prstGeom prst="rect">
            <a:avLst/>
          </a:prstGeom>
        </p:spPr>
      </p:pic>
      <p:sp>
        <p:nvSpPr>
          <p:cNvPr id="28" name="CaixaDeTexto 1">
            <a:extLst>
              <a:ext uri="{FF2B5EF4-FFF2-40B4-BE49-F238E27FC236}">
                <a16:creationId xmlns:a16="http://schemas.microsoft.com/office/drawing/2014/main" id="{256BF55C-E0C8-AA23-8769-28AA51B3D945}"/>
              </a:ext>
            </a:extLst>
          </p:cNvPr>
          <p:cNvSpPr txBox="1"/>
          <p:nvPr/>
        </p:nvSpPr>
        <p:spPr>
          <a:xfrm>
            <a:off x="340291" y="813451"/>
            <a:ext cx="1072330" cy="1039647"/>
          </a:xfrm>
          <a:prstGeom prst="ellipse">
            <a:avLst/>
          </a:prstGeom>
          <a:solidFill>
            <a:schemeClr val="accent6">
              <a:lumMod val="75000"/>
            </a:schemeClr>
          </a:solidFill>
          <a:ln w="174625" cmpd="thinThick">
            <a:solidFill>
              <a:schemeClr val="bg1"/>
            </a:solidFill>
          </a:ln>
        </p:spPr>
        <p:txBody>
          <a:bodyPr vert="horz" lIns="91440" tIns="45720" rIns="91440" bIns="45720" rtlCol="0" anchor="ctr">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endParaRPr lang="en-US" sz="4000" b="1">
              <a:solidFill>
                <a:srgbClr val="FFFFFF"/>
              </a:solidFill>
              <a:latin typeface="Amatic SC"/>
              <a:ea typeface="+mj-ea"/>
              <a:cs typeface="Amatic SC"/>
            </a:endParaRPr>
          </a:p>
          <a:p>
            <a:pPr algn="ctr">
              <a:lnSpc>
                <a:spcPct val="90000"/>
              </a:lnSpc>
              <a:spcBef>
                <a:spcPct val="0"/>
              </a:spcBef>
              <a:spcAft>
                <a:spcPts val="600"/>
              </a:spcAft>
            </a:pPr>
            <a:r>
              <a:rPr lang="en-US" sz="2000" b="1">
                <a:solidFill>
                  <a:srgbClr val="FFFFFF"/>
                </a:solidFill>
                <a:latin typeface="Amatic SC"/>
                <a:ea typeface="+mj-ea"/>
                <a:cs typeface="Amatic SC"/>
              </a:rPr>
              <a:t>Como </a:t>
            </a:r>
            <a:r>
              <a:rPr lang="en-US" sz="2000" b="1" err="1">
                <a:solidFill>
                  <a:srgbClr val="FFFFFF"/>
                </a:solidFill>
                <a:latin typeface="Amatic SC"/>
                <a:ea typeface="+mj-ea"/>
                <a:cs typeface="Amatic SC"/>
              </a:rPr>
              <a:t>fazer</a:t>
            </a:r>
            <a:r>
              <a:rPr lang="en-US" sz="2000" b="1">
                <a:solidFill>
                  <a:srgbClr val="FFFFFF"/>
                </a:solidFill>
                <a:latin typeface="Amatic SC"/>
                <a:ea typeface="+mj-ea"/>
                <a:cs typeface="Amatic SC"/>
              </a:rPr>
              <a:t> </a:t>
            </a:r>
            <a:endParaRPr lang="en-US" sz="2000">
              <a:ea typeface="Calibri"/>
              <a:cs typeface="Calibri"/>
            </a:endParaRPr>
          </a:p>
          <a:p>
            <a:pPr algn="ctr">
              <a:lnSpc>
                <a:spcPct val="90000"/>
              </a:lnSpc>
              <a:spcBef>
                <a:spcPct val="0"/>
              </a:spcBef>
              <a:spcAft>
                <a:spcPts val="600"/>
              </a:spcAft>
            </a:pPr>
            <a:endParaRPr lang="en-US" sz="3200" b="1" kern="1200">
              <a:solidFill>
                <a:srgbClr val="FFFFFF"/>
              </a:solidFill>
              <a:latin typeface="Amatic SC"/>
              <a:ea typeface="+mj-ea"/>
              <a:cs typeface="Amatic SC"/>
            </a:endParaRPr>
          </a:p>
        </p:txBody>
      </p:sp>
      <p:pic>
        <p:nvPicPr>
          <p:cNvPr id="3" name="Imagem 3" descr="Interface gráfica do usuário, Texto, Aplicativo, Email&#10;&#10;Descrição gerada automaticamente">
            <a:extLst>
              <a:ext uri="{FF2B5EF4-FFF2-40B4-BE49-F238E27FC236}">
                <a16:creationId xmlns:a16="http://schemas.microsoft.com/office/drawing/2014/main" id="{A17D6B0D-D6A7-E9FA-DB70-73E8CB26D036}"/>
              </a:ext>
            </a:extLst>
          </p:cNvPr>
          <p:cNvPicPr>
            <a:picLocks noChangeAspect="1"/>
          </p:cNvPicPr>
          <p:nvPr/>
        </p:nvPicPr>
        <p:blipFill>
          <a:blip r:embed="rId3"/>
          <a:stretch>
            <a:fillRect/>
          </a:stretch>
        </p:blipFill>
        <p:spPr>
          <a:xfrm>
            <a:off x="4724400" y="654999"/>
            <a:ext cx="7104433" cy="5272385"/>
          </a:xfrm>
          <a:prstGeom prst="rect">
            <a:avLst/>
          </a:prstGeom>
        </p:spPr>
      </p:pic>
      <p:sp>
        <p:nvSpPr>
          <p:cNvPr id="4" name="Retângulo 3">
            <a:extLst>
              <a:ext uri="{FF2B5EF4-FFF2-40B4-BE49-F238E27FC236}">
                <a16:creationId xmlns:a16="http://schemas.microsoft.com/office/drawing/2014/main" id="{E95A60F3-0614-0DF7-C7BF-FF2E4BB59618}"/>
              </a:ext>
            </a:extLst>
          </p:cNvPr>
          <p:cNvSpPr/>
          <p:nvPr/>
        </p:nvSpPr>
        <p:spPr>
          <a:xfrm>
            <a:off x="5179978" y="4766552"/>
            <a:ext cx="4661170" cy="1783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B5475222-C63C-64BA-F86B-9C2E48BAA6B6}"/>
              </a:ext>
            </a:extLst>
          </p:cNvPr>
          <p:cNvSpPr/>
          <p:nvPr/>
        </p:nvSpPr>
        <p:spPr>
          <a:xfrm>
            <a:off x="8211765" y="4993532"/>
            <a:ext cx="210766" cy="1134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a:extLst>
              <a:ext uri="{FF2B5EF4-FFF2-40B4-BE49-F238E27FC236}">
                <a16:creationId xmlns:a16="http://schemas.microsoft.com/office/drawing/2014/main" id="{4B943730-6960-129B-8FCA-2653F1E8B8DD}"/>
              </a:ext>
            </a:extLst>
          </p:cNvPr>
          <p:cNvSpPr/>
          <p:nvPr/>
        </p:nvSpPr>
        <p:spPr>
          <a:xfrm>
            <a:off x="7830764" y="5382637"/>
            <a:ext cx="235085" cy="1215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439886CA-0873-F45B-5595-8AC91885613C}"/>
              </a:ext>
            </a:extLst>
          </p:cNvPr>
          <p:cNvSpPr/>
          <p:nvPr/>
        </p:nvSpPr>
        <p:spPr>
          <a:xfrm>
            <a:off x="7774018" y="5196189"/>
            <a:ext cx="235085" cy="121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B5AF8596-D2FB-2AC8-04A6-5A95E61752F4}"/>
              </a:ext>
            </a:extLst>
          </p:cNvPr>
          <p:cNvSpPr/>
          <p:nvPr/>
        </p:nvSpPr>
        <p:spPr>
          <a:xfrm>
            <a:off x="5220507" y="5569082"/>
            <a:ext cx="1037616" cy="121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aixaDeTexto 11">
            <a:extLst>
              <a:ext uri="{FF2B5EF4-FFF2-40B4-BE49-F238E27FC236}">
                <a16:creationId xmlns:a16="http://schemas.microsoft.com/office/drawing/2014/main" id="{5D1B0424-C7F1-D99B-0208-6213D10B01B9}"/>
              </a:ext>
            </a:extLst>
          </p:cNvPr>
          <p:cNvSpPr txBox="1"/>
          <p:nvPr/>
        </p:nvSpPr>
        <p:spPr>
          <a:xfrm>
            <a:off x="6165113" y="2242229"/>
            <a:ext cx="53471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a:solidFill>
                  <a:srgbClr val="FF0000"/>
                </a:solidFill>
                <a:cs typeface="Calibri"/>
              </a:rPr>
              <a:t>*</a:t>
            </a:r>
          </a:p>
        </p:txBody>
      </p:sp>
      <p:sp>
        <p:nvSpPr>
          <p:cNvPr id="30" name="Retângulo 29">
            <a:extLst>
              <a:ext uri="{FF2B5EF4-FFF2-40B4-BE49-F238E27FC236}">
                <a16:creationId xmlns:a16="http://schemas.microsoft.com/office/drawing/2014/main" id="{49AC1152-F0F9-460B-636A-E26A131FC16A}"/>
              </a:ext>
            </a:extLst>
          </p:cNvPr>
          <p:cNvSpPr/>
          <p:nvPr/>
        </p:nvSpPr>
        <p:spPr>
          <a:xfrm>
            <a:off x="5447489" y="3404681"/>
            <a:ext cx="648510" cy="129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Retângulo 30">
            <a:extLst>
              <a:ext uri="{FF2B5EF4-FFF2-40B4-BE49-F238E27FC236}">
                <a16:creationId xmlns:a16="http://schemas.microsoft.com/office/drawing/2014/main" id="{AAB0A44F-4CE8-31AC-026F-92E9617A80AA}"/>
              </a:ext>
            </a:extLst>
          </p:cNvPr>
          <p:cNvSpPr/>
          <p:nvPr/>
        </p:nvSpPr>
        <p:spPr>
          <a:xfrm>
            <a:off x="11527272" y="5552869"/>
            <a:ext cx="202660" cy="13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Retângulo 31">
            <a:extLst>
              <a:ext uri="{FF2B5EF4-FFF2-40B4-BE49-F238E27FC236}">
                <a16:creationId xmlns:a16="http://schemas.microsoft.com/office/drawing/2014/main" id="{499F57D0-1EF5-000E-8877-69A57C3A208A}"/>
              </a:ext>
            </a:extLst>
          </p:cNvPr>
          <p:cNvSpPr/>
          <p:nvPr/>
        </p:nvSpPr>
        <p:spPr>
          <a:xfrm>
            <a:off x="4790872" y="1353766"/>
            <a:ext cx="4580106" cy="2999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CaixaDeTexto 1">
            <a:extLst>
              <a:ext uri="{FF2B5EF4-FFF2-40B4-BE49-F238E27FC236}">
                <a16:creationId xmlns:a16="http://schemas.microsoft.com/office/drawing/2014/main" id="{210202AE-A259-6B5D-6103-6FC2E3D5BDC6}"/>
              </a:ext>
            </a:extLst>
          </p:cNvPr>
          <p:cNvSpPr txBox="1"/>
          <p:nvPr/>
        </p:nvSpPr>
        <p:spPr>
          <a:xfrm>
            <a:off x="10074321" y="4923580"/>
            <a:ext cx="1755168"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a:cs typeface="Calibri"/>
              </a:rPr>
              <a:t>A nova meta aparece na </a:t>
            </a:r>
            <a:endParaRPr lang="pt-BR"/>
          </a:p>
          <a:p>
            <a:r>
              <a:rPr lang="pt-BR">
                <a:cs typeface="Calibri"/>
              </a:rPr>
              <a:t>lista de metas</a:t>
            </a:r>
            <a:endParaRPr lang="pt-BR"/>
          </a:p>
        </p:txBody>
      </p:sp>
      <p:sp>
        <p:nvSpPr>
          <p:cNvPr id="37" name="Seta: Dobrada para Cima 36">
            <a:extLst>
              <a:ext uri="{FF2B5EF4-FFF2-40B4-BE49-F238E27FC236}">
                <a16:creationId xmlns:a16="http://schemas.microsoft.com/office/drawing/2014/main" id="{38CD4540-CD36-E010-9B93-54583633CD31}"/>
              </a:ext>
            </a:extLst>
          </p:cNvPr>
          <p:cNvSpPr/>
          <p:nvPr/>
        </p:nvSpPr>
        <p:spPr>
          <a:xfrm rot="5400000">
            <a:off x="9695233" y="5090808"/>
            <a:ext cx="429639" cy="259405"/>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a:extLst>
              <a:ext uri="{FF2B5EF4-FFF2-40B4-BE49-F238E27FC236}">
                <a16:creationId xmlns:a16="http://schemas.microsoft.com/office/drawing/2014/main" id="{FD778898-3AE5-5415-10B0-686BBA79F951}"/>
              </a:ext>
            </a:extLst>
          </p:cNvPr>
          <p:cNvSpPr txBox="1"/>
          <p:nvPr/>
        </p:nvSpPr>
        <p:spPr>
          <a:xfrm>
            <a:off x="11363219" y="5917335"/>
            <a:ext cx="534710"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900" dirty="0">
                <a:cs typeface="Calibri"/>
              </a:rPr>
              <a:t>Tela 9</a:t>
            </a:r>
          </a:p>
        </p:txBody>
      </p:sp>
    </p:spTree>
    <p:extLst>
      <p:ext uri="{BB962C8B-B14F-4D97-AF65-F5344CB8AC3E}">
        <p14:creationId xmlns:p14="http://schemas.microsoft.com/office/powerpoint/2010/main" val="3870565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m 4">
            <a:extLst>
              <a:ext uri="{FF2B5EF4-FFF2-40B4-BE49-F238E27FC236}">
                <a16:creationId xmlns:a16="http://schemas.microsoft.com/office/drawing/2014/main" id="{5DCA87F9-F794-65CD-FFC7-6E3A64FD1156}"/>
              </a:ext>
            </a:extLst>
          </p:cNvPr>
          <p:cNvPicPr>
            <a:picLocks noChangeAspect="1"/>
          </p:cNvPicPr>
          <p:nvPr/>
        </p:nvPicPr>
        <p:blipFill>
          <a:blip r:embed="rId3"/>
          <a:stretch>
            <a:fillRect/>
          </a:stretch>
        </p:blipFill>
        <p:spPr>
          <a:xfrm>
            <a:off x="4535544" y="2593634"/>
            <a:ext cx="6903720" cy="3887459"/>
          </a:xfrm>
          <a:prstGeom prst="rect">
            <a:avLst/>
          </a:prstGeom>
        </p:spPr>
      </p:pic>
      <p:sp>
        <p:nvSpPr>
          <p:cNvPr id="4" name="CaixaDeTexto 3">
            <a:extLst>
              <a:ext uri="{FF2B5EF4-FFF2-40B4-BE49-F238E27FC236}">
                <a16:creationId xmlns:a16="http://schemas.microsoft.com/office/drawing/2014/main" id="{CC852CA0-E3A2-0FD6-702D-89FEF283B8FD}"/>
              </a:ext>
            </a:extLst>
          </p:cNvPr>
          <p:cNvSpPr txBox="1"/>
          <p:nvPr/>
        </p:nvSpPr>
        <p:spPr>
          <a:xfrm>
            <a:off x="704634" y="1098779"/>
            <a:ext cx="10873413" cy="5361468"/>
          </a:xfrm>
          <a:prstGeom prst="rect">
            <a:avLst/>
          </a:prstGeom>
          <a:noFill/>
        </p:spPr>
        <p:txBody>
          <a:bodyPr wrap="square" lIns="91440" tIns="45720" rIns="91440" bIns="45720" rtlCol="0" anchor="t">
            <a:spAutoFit/>
          </a:bodyPr>
          <a:lstStyle/>
          <a:p>
            <a:pPr defTabSz="512064"/>
            <a:r>
              <a:rPr lang="pt-BR" sz="3000" dirty="0">
                <a:latin typeface="Calibri"/>
                <a:cs typeface="Calibri"/>
              </a:rPr>
              <a:t>      </a:t>
            </a:r>
            <a:r>
              <a:rPr lang="pt-BR" sz="3000" dirty="0">
                <a:cs typeface="Calibri"/>
              </a:rPr>
              <a:t>A alteração de uma meta serve para acrescentar/melhorar</a:t>
            </a:r>
            <a:endParaRPr lang="en-US" sz="3000" dirty="0">
              <a:ea typeface="+mn-lt"/>
              <a:cs typeface="+mn-lt"/>
            </a:endParaRPr>
          </a:p>
          <a:p>
            <a:pPr defTabSz="512064"/>
            <a:r>
              <a:rPr lang="pt-BR" sz="3000" dirty="0">
                <a:cs typeface="Calibri"/>
              </a:rPr>
              <a:t>informações a uma meta já prevista no plano de trabalho</a:t>
            </a:r>
            <a:r>
              <a:rPr lang="pt-BR" sz="3000" dirty="0">
                <a:latin typeface="Calibri"/>
                <a:cs typeface="Calibri"/>
              </a:rPr>
              <a:t>. </a:t>
            </a:r>
            <a:endParaRPr lang="pt-BR" sz="3000" dirty="0">
              <a:ea typeface="+mn-lt"/>
              <a:cs typeface="+mn-lt"/>
            </a:endParaRPr>
          </a:p>
          <a:p>
            <a:pPr defTabSz="512064">
              <a:spcAft>
                <a:spcPts val="600"/>
              </a:spcAft>
            </a:pPr>
            <a:endParaRPr lang="pt-BR" sz="3000" dirty="0">
              <a:ea typeface="+mn-lt"/>
              <a:cs typeface="+mn-lt"/>
            </a:endParaRPr>
          </a:p>
          <a:p>
            <a:pPr defTabSz="512064">
              <a:spcAft>
                <a:spcPts val="600"/>
              </a:spcAft>
            </a:pPr>
            <a:endParaRPr lang="pt-BR" sz="3200" b="1" dirty="0">
              <a:solidFill>
                <a:srgbClr val="15374D"/>
              </a:solidFill>
              <a:latin typeface="Myriad Pro"/>
            </a:endParaRPr>
          </a:p>
          <a:p>
            <a:pPr defTabSz="512064">
              <a:spcAft>
                <a:spcPts val="600"/>
              </a:spcAft>
            </a:pPr>
            <a:endParaRPr lang="pt-BR" sz="3200" b="1" dirty="0">
              <a:solidFill>
                <a:srgbClr val="15374D"/>
              </a:solidFill>
              <a:latin typeface="Myriad Pro"/>
            </a:endParaRPr>
          </a:p>
          <a:p>
            <a:pPr defTabSz="512064">
              <a:spcAft>
                <a:spcPts val="600"/>
              </a:spcAft>
            </a:pPr>
            <a:r>
              <a:rPr lang="pt-BR" sz="3200" b="1" kern="1200" dirty="0">
                <a:solidFill>
                  <a:srgbClr val="15374D"/>
                </a:solidFill>
                <a:latin typeface="Myriad Pro"/>
                <a:ea typeface="+mn-ea"/>
                <a:cs typeface="+mn-cs"/>
              </a:rPr>
              <a:t>Cenário 2</a:t>
            </a:r>
            <a:r>
              <a:rPr lang="pt-BR" sz="3200" b="1" dirty="0">
                <a:solidFill>
                  <a:srgbClr val="15374D"/>
                </a:solidFill>
                <a:latin typeface="Myriad Pro"/>
              </a:rPr>
              <a:t> – Estudos de caso</a:t>
            </a:r>
            <a:endParaRPr lang="pt-BR" sz="1750" b="1" kern="1200" dirty="0">
              <a:solidFill>
                <a:srgbClr val="15374D"/>
              </a:solidFill>
              <a:latin typeface="Myriad Pro" panose="020B0503030403020204" pitchFamily="34" charset="0"/>
            </a:endParaRPr>
          </a:p>
          <a:p>
            <a:pPr defTabSz="512064">
              <a:spcAft>
                <a:spcPts val="600"/>
              </a:spcAft>
            </a:pPr>
            <a:endParaRPr lang="pt-BR" sz="1120" b="1" kern="1200" dirty="0">
              <a:solidFill>
                <a:srgbClr val="15374D"/>
              </a:solidFill>
              <a:latin typeface="Myriad Pro" panose="020B0503030403020204" pitchFamily="34" charset="0"/>
              <a:ea typeface="+mn-ea"/>
              <a:cs typeface="+mn-cs"/>
            </a:endParaRPr>
          </a:p>
          <a:p>
            <a:pPr algn="just" defTabSz="512064">
              <a:spcAft>
                <a:spcPts val="600"/>
              </a:spcAft>
            </a:pPr>
            <a:r>
              <a:rPr lang="pt-BR" i="1" dirty="0"/>
              <a:t>Luciano está lotado na Coordenação-Geral de Desenvolvimento de Pessoas (CGDES) e, a partir de agora, será responsável pelo acompanhamento dos Termos de Cooperação firmados pela Unidade Administrativa. Como esta atividade é nova para </a:t>
            </a:r>
            <a:r>
              <a:rPr lang="pt-BR" i="1"/>
              <a:t>Luciano ele </a:t>
            </a:r>
            <a:r>
              <a:rPr lang="pt-BR" i="1" dirty="0"/>
              <a:t>procura a chefia para repactuar as metas individuais</a:t>
            </a:r>
            <a:r>
              <a:rPr lang="pt-BR" dirty="0"/>
              <a:t>​</a:t>
            </a:r>
            <a:endParaRPr lang="pt-BR" sz="1120" kern="1200" dirty="0">
              <a:solidFill>
                <a:srgbClr val="000000"/>
              </a:solidFill>
              <a:latin typeface="Arial" panose="020B0604020202020204" pitchFamily="34" charset="0"/>
              <a:ea typeface="+mn-ea"/>
              <a:cs typeface="+mn-cs"/>
            </a:endParaRPr>
          </a:p>
          <a:p>
            <a:pPr defTabSz="512064">
              <a:spcAft>
                <a:spcPts val="600"/>
              </a:spcAft>
            </a:pPr>
            <a:br>
              <a:rPr lang="pt-BR" sz="1550" kern="1200" dirty="0"/>
            </a:br>
            <a:br>
              <a:rPr lang="pt-BR" sz="1550" kern="1200" dirty="0"/>
            </a:br>
            <a:endParaRPr lang="pt-BR" sz="2800" dirty="0">
              <a:solidFill>
                <a:srgbClr val="15374D"/>
              </a:solidFill>
              <a:latin typeface="Myriad Pro" panose="020B0503030403020204" pitchFamily="34" charset="0"/>
            </a:endParaRPr>
          </a:p>
        </p:txBody>
      </p:sp>
      <p:sp>
        <p:nvSpPr>
          <p:cNvPr id="9" name="Título 8">
            <a:extLst>
              <a:ext uri="{FF2B5EF4-FFF2-40B4-BE49-F238E27FC236}">
                <a16:creationId xmlns:a16="http://schemas.microsoft.com/office/drawing/2014/main" id="{5ECD6C9A-5E1C-B59B-3A8E-49CB9AE091D7}"/>
              </a:ext>
            </a:extLst>
          </p:cNvPr>
          <p:cNvSpPr>
            <a:spLocks noGrp="1"/>
          </p:cNvSpPr>
          <p:nvPr>
            <p:ph type="title" idx="4294967295"/>
          </p:nvPr>
        </p:nvSpPr>
        <p:spPr>
          <a:xfrm>
            <a:off x="1306286" y="-1031"/>
            <a:ext cx="10515600" cy="1325563"/>
          </a:xfrm>
        </p:spPr>
        <p:txBody>
          <a:bodyPr/>
          <a:lstStyle/>
          <a:p>
            <a:r>
              <a:rPr lang="pt-BR" dirty="0">
                <a:cs typeface="Calibri Light"/>
              </a:rPr>
              <a:t>                 </a:t>
            </a:r>
            <a:r>
              <a:rPr lang="pt-BR" b="1" dirty="0">
                <a:solidFill>
                  <a:schemeClr val="tx2">
                    <a:lumMod val="50000"/>
                  </a:schemeClr>
                </a:solidFill>
                <a:latin typeface="Myriad Pro"/>
                <a:cs typeface="Calibri Light"/>
              </a:rPr>
              <a:t>Alterar </a:t>
            </a:r>
            <a:r>
              <a:rPr lang="pt-BR" dirty="0">
                <a:solidFill>
                  <a:schemeClr val="tx2">
                    <a:lumMod val="50000"/>
                  </a:schemeClr>
                </a:solidFill>
                <a:latin typeface="Myriad Pro" panose="020B0503030403020204"/>
                <a:cs typeface="Calibri Light"/>
              </a:rPr>
              <a:t>uma meta</a:t>
            </a:r>
            <a:endParaRPr lang="pt-BR" dirty="0">
              <a:solidFill>
                <a:schemeClr val="tx2">
                  <a:lumMod val="50000"/>
                </a:schemeClr>
              </a:solidFill>
              <a:latin typeface="Myriad Pro" panose="020B0503030403020204"/>
            </a:endParaRPr>
          </a:p>
        </p:txBody>
      </p:sp>
      <p:pic>
        <p:nvPicPr>
          <p:cNvPr id="16" name="Gráfico 16" descr="Pessoa com ideia com preenchimento sólido">
            <a:extLst>
              <a:ext uri="{FF2B5EF4-FFF2-40B4-BE49-F238E27FC236}">
                <a16:creationId xmlns:a16="http://schemas.microsoft.com/office/drawing/2014/main" id="{795A0D62-7FF0-692E-555E-1CEC2A95A8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64086" y="3206040"/>
            <a:ext cx="914400" cy="914400"/>
          </a:xfrm>
          <a:prstGeom prst="rect">
            <a:avLst/>
          </a:prstGeom>
        </p:spPr>
      </p:pic>
    </p:spTree>
    <p:extLst>
      <p:ext uri="{BB962C8B-B14F-4D97-AF65-F5344CB8AC3E}">
        <p14:creationId xmlns:p14="http://schemas.microsoft.com/office/powerpoint/2010/main" val="3541011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7F1AF47-AE98-4034-BD91-1976FA4D9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EC0EE2B-2029-48DD-893D-F528E651B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45AE1D08-1ED1-4F59-B42F-4D8EA33DC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9A79B912-88EA-4640-BDEB-51B3B11A0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
            <a:extLst>
              <a:ext uri="{FF2B5EF4-FFF2-40B4-BE49-F238E27FC236}">
                <a16:creationId xmlns:a16="http://schemas.microsoft.com/office/drawing/2014/main" id="{CF7103DB-4B46-7D34-46DE-4A92E2CA3FD6}"/>
              </a:ext>
            </a:extLst>
          </p:cNvPr>
          <p:cNvSpPr txBox="1"/>
          <p:nvPr/>
        </p:nvSpPr>
        <p:spPr>
          <a:xfrm>
            <a:off x="508704" y="2122287"/>
            <a:ext cx="3050365" cy="2291353"/>
          </a:xfrm>
          <a:prstGeom prst="rect">
            <a:avLst/>
          </a:prstGeom>
        </p:spPr>
        <p:txBody>
          <a:bodyPr rot="0" spcFirstLastPara="0" vert="horz" lIns="91440" tIns="45720" rIns="91440" bIns="45720" numCol="1" spcCol="0" rtlCol="0" fromWordArt="0" anchor="t" anchorCtr="0" forceAA="0" compatLnSpc="1">
            <a:prstTxWarp prst="textNoShape">
              <a:avLst/>
            </a:prstTxWarp>
            <a:normAutofit fontScale="85000" lnSpcReduction="20000"/>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r>
              <a:rPr lang="en-US" sz="4000" b="1" dirty="0" err="1">
                <a:solidFill>
                  <a:srgbClr val="FFFFFF"/>
                </a:solidFill>
                <a:latin typeface="+mj-lt"/>
                <a:ea typeface="+mj-ea"/>
                <a:cs typeface="Calibri Light"/>
              </a:rPr>
              <a:t>Repactuar</a:t>
            </a:r>
            <a:r>
              <a:rPr lang="en-US" sz="4000" b="1" dirty="0">
                <a:solidFill>
                  <a:srgbClr val="FFFFFF"/>
                </a:solidFill>
                <a:latin typeface="+mj-lt"/>
                <a:ea typeface="+mj-ea"/>
                <a:cs typeface="Calibri Light"/>
              </a:rPr>
              <a:t>   </a:t>
            </a:r>
          </a:p>
          <a:p>
            <a:pPr>
              <a:lnSpc>
                <a:spcPct val="90000"/>
              </a:lnSpc>
              <a:spcBef>
                <a:spcPct val="0"/>
              </a:spcBef>
              <a:spcAft>
                <a:spcPts val="600"/>
              </a:spcAft>
            </a:pPr>
            <a:r>
              <a:rPr lang="en-US" sz="4000" b="1" dirty="0">
                <a:solidFill>
                  <a:srgbClr val="FFFFFF"/>
                </a:solidFill>
                <a:latin typeface="+mj-lt"/>
                <a:ea typeface="+mj-ea"/>
                <a:cs typeface="Calibri Light"/>
              </a:rPr>
              <a:t> com</a:t>
            </a:r>
            <a:endParaRPr lang="en-US">
              <a:ea typeface="+mj-ea"/>
            </a:endParaRPr>
          </a:p>
          <a:p>
            <a:pPr>
              <a:lnSpc>
                <a:spcPct val="90000"/>
              </a:lnSpc>
              <a:spcBef>
                <a:spcPct val="0"/>
              </a:spcBef>
              <a:spcAft>
                <a:spcPts val="600"/>
              </a:spcAft>
            </a:pPr>
            <a:r>
              <a:rPr lang="en-US" sz="4000" b="1" dirty="0">
                <a:solidFill>
                  <a:srgbClr val="FFFFFF"/>
                </a:solidFill>
                <a:latin typeface="+mj-lt"/>
                <a:ea typeface="+mj-ea"/>
                <a:cs typeface="Calibri Light"/>
              </a:rPr>
              <a:t> </a:t>
            </a:r>
            <a:r>
              <a:rPr lang="en-US" sz="4000" b="1" dirty="0" err="1">
                <a:solidFill>
                  <a:srgbClr val="FFFFFF"/>
                </a:solidFill>
                <a:latin typeface="+mj-lt"/>
                <a:ea typeface="+mj-ea"/>
                <a:cs typeface="Calibri Light"/>
              </a:rPr>
              <a:t>alteração</a:t>
            </a:r>
            <a:endParaRPr lang="en-US" sz="4000" b="1" dirty="0">
              <a:solidFill>
                <a:srgbClr val="FFFFFF"/>
              </a:solidFill>
              <a:latin typeface="+mj-lt"/>
              <a:ea typeface="+mj-ea"/>
              <a:cs typeface="Calibri Light"/>
            </a:endParaRPr>
          </a:p>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endParaRPr lang="en-US" sz="4000">
              <a:solidFill>
                <a:srgbClr val="FFFFFF"/>
              </a:solidFill>
              <a:latin typeface="+mj-lt"/>
              <a:ea typeface="+mj-ea"/>
              <a:cs typeface="+mj-cs"/>
            </a:endParaRPr>
          </a:p>
        </p:txBody>
      </p:sp>
      <p:pic>
        <p:nvPicPr>
          <p:cNvPr id="2" name="Imagem 4">
            <a:extLst>
              <a:ext uri="{FF2B5EF4-FFF2-40B4-BE49-F238E27FC236}">
                <a16:creationId xmlns:a16="http://schemas.microsoft.com/office/drawing/2014/main" id="{5DCA87F9-F794-65CD-FFC7-6E3A64FD1156}"/>
              </a:ext>
            </a:extLst>
          </p:cNvPr>
          <p:cNvPicPr>
            <a:picLocks noChangeAspect="1"/>
          </p:cNvPicPr>
          <p:nvPr/>
        </p:nvPicPr>
        <p:blipFill>
          <a:blip r:embed="rId2"/>
          <a:stretch>
            <a:fillRect/>
          </a:stretch>
        </p:blipFill>
        <p:spPr>
          <a:xfrm>
            <a:off x="9201848" y="4703668"/>
            <a:ext cx="2925043" cy="2036975"/>
          </a:xfrm>
          <a:prstGeom prst="rect">
            <a:avLst/>
          </a:prstGeom>
        </p:spPr>
      </p:pic>
      <p:sp>
        <p:nvSpPr>
          <p:cNvPr id="28" name="CaixaDeTexto 1">
            <a:extLst>
              <a:ext uri="{FF2B5EF4-FFF2-40B4-BE49-F238E27FC236}">
                <a16:creationId xmlns:a16="http://schemas.microsoft.com/office/drawing/2014/main" id="{256BF55C-E0C8-AA23-8769-28AA51B3D945}"/>
              </a:ext>
            </a:extLst>
          </p:cNvPr>
          <p:cNvSpPr txBox="1"/>
          <p:nvPr/>
        </p:nvSpPr>
        <p:spPr>
          <a:xfrm>
            <a:off x="340291" y="813451"/>
            <a:ext cx="1072330" cy="1039647"/>
          </a:xfrm>
          <a:prstGeom prst="ellipse">
            <a:avLst/>
          </a:prstGeom>
          <a:solidFill>
            <a:schemeClr val="accent6">
              <a:lumMod val="75000"/>
            </a:schemeClr>
          </a:solidFill>
          <a:ln w="174625" cmpd="thinThick">
            <a:solidFill>
              <a:schemeClr val="bg1"/>
            </a:solidFill>
          </a:ln>
        </p:spPr>
        <p:txBody>
          <a:bodyPr vert="horz" lIns="91440" tIns="45720" rIns="91440" bIns="45720" rtlCol="0" anchor="ctr">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endParaRPr lang="en-US" sz="4000" b="1">
              <a:solidFill>
                <a:srgbClr val="FFFFFF"/>
              </a:solidFill>
              <a:latin typeface="Amatic SC"/>
              <a:ea typeface="+mj-ea"/>
              <a:cs typeface="Amatic SC"/>
            </a:endParaRPr>
          </a:p>
          <a:p>
            <a:pPr algn="ctr">
              <a:lnSpc>
                <a:spcPct val="90000"/>
              </a:lnSpc>
              <a:spcBef>
                <a:spcPct val="0"/>
              </a:spcBef>
              <a:spcAft>
                <a:spcPts val="600"/>
              </a:spcAft>
            </a:pPr>
            <a:r>
              <a:rPr lang="en-US" sz="2000" b="1">
                <a:solidFill>
                  <a:srgbClr val="FFFFFF"/>
                </a:solidFill>
                <a:latin typeface="Amatic SC"/>
                <a:ea typeface="+mj-ea"/>
                <a:cs typeface="Amatic SC"/>
              </a:rPr>
              <a:t>Como </a:t>
            </a:r>
            <a:r>
              <a:rPr lang="en-US" sz="2000" b="1" err="1">
                <a:solidFill>
                  <a:srgbClr val="FFFFFF"/>
                </a:solidFill>
                <a:latin typeface="Amatic SC"/>
                <a:ea typeface="+mj-ea"/>
                <a:cs typeface="Amatic SC"/>
              </a:rPr>
              <a:t>fazer</a:t>
            </a:r>
            <a:r>
              <a:rPr lang="en-US" sz="2000" b="1">
                <a:solidFill>
                  <a:srgbClr val="FFFFFF"/>
                </a:solidFill>
                <a:latin typeface="Amatic SC"/>
                <a:ea typeface="+mj-ea"/>
                <a:cs typeface="Amatic SC"/>
              </a:rPr>
              <a:t> </a:t>
            </a:r>
            <a:endParaRPr lang="en-US" sz="2000">
              <a:ea typeface="Calibri"/>
              <a:cs typeface="Calibri"/>
            </a:endParaRPr>
          </a:p>
          <a:p>
            <a:pPr algn="ctr">
              <a:lnSpc>
                <a:spcPct val="90000"/>
              </a:lnSpc>
              <a:spcBef>
                <a:spcPct val="0"/>
              </a:spcBef>
              <a:spcAft>
                <a:spcPts val="600"/>
              </a:spcAft>
            </a:pPr>
            <a:endParaRPr lang="en-US" sz="3200" b="1" kern="1200">
              <a:solidFill>
                <a:srgbClr val="FFFFFF"/>
              </a:solidFill>
              <a:latin typeface="Amatic SC"/>
              <a:ea typeface="+mj-ea"/>
              <a:cs typeface="Amatic SC"/>
            </a:endParaRPr>
          </a:p>
        </p:txBody>
      </p:sp>
      <p:sp>
        <p:nvSpPr>
          <p:cNvPr id="8" name="Retângulo 7">
            <a:extLst>
              <a:ext uri="{FF2B5EF4-FFF2-40B4-BE49-F238E27FC236}">
                <a16:creationId xmlns:a16="http://schemas.microsoft.com/office/drawing/2014/main" id="{439886CA-0873-F45B-5595-8AC91885613C}"/>
              </a:ext>
            </a:extLst>
          </p:cNvPr>
          <p:cNvSpPr/>
          <p:nvPr/>
        </p:nvSpPr>
        <p:spPr>
          <a:xfrm>
            <a:off x="7774018" y="5196189"/>
            <a:ext cx="235085" cy="121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Retângulo 29">
            <a:extLst>
              <a:ext uri="{FF2B5EF4-FFF2-40B4-BE49-F238E27FC236}">
                <a16:creationId xmlns:a16="http://schemas.microsoft.com/office/drawing/2014/main" id="{49AC1152-F0F9-460B-636A-E26A131FC16A}"/>
              </a:ext>
            </a:extLst>
          </p:cNvPr>
          <p:cNvSpPr/>
          <p:nvPr/>
        </p:nvSpPr>
        <p:spPr>
          <a:xfrm>
            <a:off x="5447489" y="3404681"/>
            <a:ext cx="648510" cy="129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Retângulo 30">
            <a:extLst>
              <a:ext uri="{FF2B5EF4-FFF2-40B4-BE49-F238E27FC236}">
                <a16:creationId xmlns:a16="http://schemas.microsoft.com/office/drawing/2014/main" id="{AAB0A44F-4CE8-31AC-026F-92E9617A80AA}"/>
              </a:ext>
            </a:extLst>
          </p:cNvPr>
          <p:cNvSpPr/>
          <p:nvPr/>
        </p:nvSpPr>
        <p:spPr>
          <a:xfrm>
            <a:off x="11527272" y="5552869"/>
            <a:ext cx="202660" cy="13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19771861-CECF-11F3-1F27-2EC2FEFCAD66}"/>
              </a:ext>
            </a:extLst>
          </p:cNvPr>
          <p:cNvSpPr/>
          <p:nvPr/>
        </p:nvSpPr>
        <p:spPr>
          <a:xfrm>
            <a:off x="5480024" y="2863575"/>
            <a:ext cx="648510" cy="129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6" descr="Interface gráfica do usuário, Texto, Aplicativo, Email&#10;&#10;Descrição gerada automaticamente">
            <a:extLst>
              <a:ext uri="{FF2B5EF4-FFF2-40B4-BE49-F238E27FC236}">
                <a16:creationId xmlns:a16="http://schemas.microsoft.com/office/drawing/2014/main" id="{30F352C8-6B69-DF1D-A3A4-CB3CFECC815D}"/>
              </a:ext>
            </a:extLst>
          </p:cNvPr>
          <p:cNvPicPr>
            <a:picLocks noChangeAspect="1"/>
          </p:cNvPicPr>
          <p:nvPr/>
        </p:nvPicPr>
        <p:blipFill>
          <a:blip r:embed="rId3"/>
          <a:stretch>
            <a:fillRect/>
          </a:stretch>
        </p:blipFill>
        <p:spPr>
          <a:xfrm>
            <a:off x="4647344" y="248914"/>
            <a:ext cx="6827177" cy="4947475"/>
          </a:xfrm>
          <a:prstGeom prst="rect">
            <a:avLst/>
          </a:prstGeom>
        </p:spPr>
      </p:pic>
      <p:sp>
        <p:nvSpPr>
          <p:cNvPr id="10" name="Retângulo 9">
            <a:extLst>
              <a:ext uri="{FF2B5EF4-FFF2-40B4-BE49-F238E27FC236}">
                <a16:creationId xmlns:a16="http://schemas.microsoft.com/office/drawing/2014/main" id="{8EB3AA80-1872-B2F8-6874-725551CFED5A}"/>
              </a:ext>
            </a:extLst>
          </p:cNvPr>
          <p:cNvSpPr/>
          <p:nvPr/>
        </p:nvSpPr>
        <p:spPr>
          <a:xfrm>
            <a:off x="5351597" y="2932070"/>
            <a:ext cx="648510" cy="129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D971F2DA-9576-7BA9-0B1C-7C87E21E20B4}"/>
              </a:ext>
            </a:extLst>
          </p:cNvPr>
          <p:cNvSpPr/>
          <p:nvPr/>
        </p:nvSpPr>
        <p:spPr>
          <a:xfrm>
            <a:off x="4700900" y="1116969"/>
            <a:ext cx="6727386" cy="31806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B361FA5F-42DB-A820-3D42-ED86E104357E}"/>
              </a:ext>
            </a:extLst>
          </p:cNvPr>
          <p:cNvSpPr/>
          <p:nvPr/>
        </p:nvSpPr>
        <p:spPr>
          <a:xfrm>
            <a:off x="4863101" y="4486382"/>
            <a:ext cx="1318516" cy="1797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14" name="Retângulo 13">
            <a:extLst>
              <a:ext uri="{FF2B5EF4-FFF2-40B4-BE49-F238E27FC236}">
                <a16:creationId xmlns:a16="http://schemas.microsoft.com/office/drawing/2014/main" id="{3BBC30AA-6C48-9803-E2AA-6D502BE1AB19}"/>
              </a:ext>
            </a:extLst>
          </p:cNvPr>
          <p:cNvSpPr/>
          <p:nvPr/>
        </p:nvSpPr>
        <p:spPr>
          <a:xfrm>
            <a:off x="4700427" y="3938427"/>
            <a:ext cx="393842" cy="1883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17" name="CaixaDeTexto 16">
            <a:extLst>
              <a:ext uri="{FF2B5EF4-FFF2-40B4-BE49-F238E27FC236}">
                <a16:creationId xmlns:a16="http://schemas.microsoft.com/office/drawing/2014/main" id="{6E325D48-41A3-6BFF-E902-5876D939C11C}"/>
              </a:ext>
            </a:extLst>
          </p:cNvPr>
          <p:cNvSpPr txBox="1"/>
          <p:nvPr/>
        </p:nvSpPr>
        <p:spPr>
          <a:xfrm>
            <a:off x="6029582" y="1886823"/>
            <a:ext cx="53471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a:solidFill>
                  <a:srgbClr val="FF0000"/>
                </a:solidFill>
                <a:cs typeface="Calibri"/>
              </a:rPr>
              <a:t>*</a:t>
            </a:r>
          </a:p>
        </p:txBody>
      </p:sp>
      <p:sp>
        <p:nvSpPr>
          <p:cNvPr id="21" name="CaixaDeTexto 20">
            <a:extLst>
              <a:ext uri="{FF2B5EF4-FFF2-40B4-BE49-F238E27FC236}">
                <a16:creationId xmlns:a16="http://schemas.microsoft.com/office/drawing/2014/main" id="{DD672E76-5D33-D2F9-77C4-C8E04F124FB6}"/>
              </a:ext>
            </a:extLst>
          </p:cNvPr>
          <p:cNvSpPr txBox="1"/>
          <p:nvPr/>
        </p:nvSpPr>
        <p:spPr>
          <a:xfrm>
            <a:off x="4578814" y="5199511"/>
            <a:ext cx="2147879"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800">
                <a:cs typeface="Calibri"/>
              </a:rPr>
              <a:t>*As datas são meramente ilustrativas</a:t>
            </a:r>
          </a:p>
        </p:txBody>
      </p:sp>
      <p:sp>
        <p:nvSpPr>
          <p:cNvPr id="25" name="CaixaDeTexto 24">
            <a:extLst>
              <a:ext uri="{FF2B5EF4-FFF2-40B4-BE49-F238E27FC236}">
                <a16:creationId xmlns:a16="http://schemas.microsoft.com/office/drawing/2014/main" id="{F5DB7DE9-30CE-1BC3-F248-A2519902CE23}"/>
              </a:ext>
            </a:extLst>
          </p:cNvPr>
          <p:cNvSpPr txBox="1"/>
          <p:nvPr/>
        </p:nvSpPr>
        <p:spPr>
          <a:xfrm>
            <a:off x="10986499" y="5181020"/>
            <a:ext cx="534710"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900" dirty="0">
                <a:cs typeface="Calibri"/>
              </a:rPr>
              <a:t>Tela 10</a:t>
            </a:r>
          </a:p>
        </p:txBody>
      </p:sp>
      <p:sp>
        <p:nvSpPr>
          <p:cNvPr id="26" name="CaixaDeTexto 1">
            <a:extLst>
              <a:ext uri="{FF2B5EF4-FFF2-40B4-BE49-F238E27FC236}">
                <a16:creationId xmlns:a16="http://schemas.microsoft.com/office/drawing/2014/main" id="{8A99D4AF-BD89-D881-DDD3-2B4A690157D0}"/>
              </a:ext>
            </a:extLst>
          </p:cNvPr>
          <p:cNvSpPr txBox="1"/>
          <p:nvPr/>
        </p:nvSpPr>
        <p:spPr>
          <a:xfrm>
            <a:off x="5034336" y="5513797"/>
            <a:ext cx="6395662"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dirty="0">
                <a:cs typeface="Calibri"/>
              </a:rPr>
              <a:t>       Para repactuar uma meta com alteração basta clicar em           na coluna "Ações" em frente a </a:t>
            </a:r>
            <a:r>
              <a:rPr lang="pt-BR" b="1" dirty="0">
                <a:cs typeface="Calibri"/>
              </a:rPr>
              <a:t>meta que se pretende alterar</a:t>
            </a:r>
            <a:r>
              <a:rPr lang="pt-BR" dirty="0">
                <a:cs typeface="Calibri"/>
              </a:rPr>
              <a:t> e depois clicar em "</a:t>
            </a:r>
            <a:r>
              <a:rPr lang="pt-BR" b="1" dirty="0">
                <a:cs typeface="Calibri"/>
              </a:rPr>
              <a:t>Repactuar com alteração</a:t>
            </a:r>
            <a:r>
              <a:rPr lang="pt-BR" dirty="0">
                <a:cs typeface="Calibri"/>
              </a:rPr>
              <a:t>".</a:t>
            </a:r>
            <a:endParaRPr lang="pt-BR" dirty="0"/>
          </a:p>
        </p:txBody>
      </p:sp>
      <p:sp>
        <p:nvSpPr>
          <p:cNvPr id="29" name="Seta: para a Direita 28">
            <a:extLst>
              <a:ext uri="{FF2B5EF4-FFF2-40B4-BE49-F238E27FC236}">
                <a16:creationId xmlns:a16="http://schemas.microsoft.com/office/drawing/2014/main" id="{0BD87C99-9EA9-1623-74C9-3C6DC0E1076F}"/>
              </a:ext>
            </a:extLst>
          </p:cNvPr>
          <p:cNvSpPr/>
          <p:nvPr/>
        </p:nvSpPr>
        <p:spPr>
          <a:xfrm>
            <a:off x="5094269" y="5617360"/>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2" name="Imagem 32">
            <a:extLst>
              <a:ext uri="{FF2B5EF4-FFF2-40B4-BE49-F238E27FC236}">
                <a16:creationId xmlns:a16="http://schemas.microsoft.com/office/drawing/2014/main" id="{99AB089E-E5BF-7F4C-58C7-636AC81AE243}"/>
              </a:ext>
            </a:extLst>
          </p:cNvPr>
          <p:cNvPicPr>
            <a:picLocks noChangeAspect="1"/>
          </p:cNvPicPr>
          <p:nvPr/>
        </p:nvPicPr>
        <p:blipFill>
          <a:blip r:embed="rId4"/>
          <a:stretch>
            <a:fillRect/>
          </a:stretch>
        </p:blipFill>
        <p:spPr>
          <a:xfrm>
            <a:off x="5520219" y="5870878"/>
            <a:ext cx="381000" cy="219075"/>
          </a:xfrm>
          <a:prstGeom prst="rect">
            <a:avLst/>
          </a:prstGeom>
        </p:spPr>
      </p:pic>
      <p:sp>
        <p:nvSpPr>
          <p:cNvPr id="34" name="Retângulo 33">
            <a:extLst>
              <a:ext uri="{FF2B5EF4-FFF2-40B4-BE49-F238E27FC236}">
                <a16:creationId xmlns:a16="http://schemas.microsoft.com/office/drawing/2014/main" id="{D661F371-FDA9-EA09-69EF-588733A8B3A8}"/>
              </a:ext>
            </a:extLst>
          </p:cNvPr>
          <p:cNvSpPr/>
          <p:nvPr/>
        </p:nvSpPr>
        <p:spPr>
          <a:xfrm>
            <a:off x="7592124" y="4490294"/>
            <a:ext cx="241370" cy="87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214904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7F1AF47-AE98-4034-BD91-1976FA4D9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EC0EE2B-2029-48DD-893D-F528E651B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45AE1D08-1ED1-4F59-B42F-4D8EA33DC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9A79B912-88EA-4640-BDEB-51B3B11A0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
            <a:extLst>
              <a:ext uri="{FF2B5EF4-FFF2-40B4-BE49-F238E27FC236}">
                <a16:creationId xmlns:a16="http://schemas.microsoft.com/office/drawing/2014/main" id="{CF7103DB-4B46-7D34-46DE-4A92E2CA3FD6}"/>
              </a:ext>
            </a:extLst>
          </p:cNvPr>
          <p:cNvSpPr txBox="1"/>
          <p:nvPr/>
        </p:nvSpPr>
        <p:spPr>
          <a:xfrm>
            <a:off x="508704" y="2122287"/>
            <a:ext cx="3050365" cy="2291353"/>
          </a:xfrm>
          <a:prstGeom prst="rect">
            <a:avLst/>
          </a:prstGeom>
        </p:spPr>
        <p:txBody>
          <a:bodyPr rot="0" spcFirstLastPara="0" vert="horz" lIns="91440" tIns="45720" rIns="91440" bIns="45720" numCol="1" spcCol="0" rtlCol="0" fromWordArt="0" anchor="t" anchorCtr="0" forceAA="0" compatLnSpc="1">
            <a:prstTxWarp prst="textNoShape">
              <a:avLst/>
            </a:prstTxWarp>
            <a:normAutofit fontScale="85000" lnSpcReduction="20000"/>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r>
              <a:rPr lang="en-US" sz="4000" b="1" dirty="0" err="1">
                <a:solidFill>
                  <a:srgbClr val="FFFFFF"/>
                </a:solidFill>
                <a:latin typeface="+mj-lt"/>
                <a:ea typeface="+mj-ea"/>
                <a:cs typeface="Calibri Light"/>
              </a:rPr>
              <a:t>Repactuar</a:t>
            </a:r>
            <a:r>
              <a:rPr lang="en-US" sz="4000" b="1" dirty="0">
                <a:solidFill>
                  <a:srgbClr val="FFFFFF"/>
                </a:solidFill>
                <a:latin typeface="+mj-lt"/>
                <a:ea typeface="+mj-ea"/>
                <a:cs typeface="Calibri Light"/>
              </a:rPr>
              <a:t>   </a:t>
            </a:r>
          </a:p>
          <a:p>
            <a:pPr>
              <a:lnSpc>
                <a:spcPct val="90000"/>
              </a:lnSpc>
              <a:spcBef>
                <a:spcPct val="0"/>
              </a:spcBef>
              <a:spcAft>
                <a:spcPts val="600"/>
              </a:spcAft>
            </a:pPr>
            <a:r>
              <a:rPr lang="en-US" sz="4000" b="1" dirty="0">
                <a:solidFill>
                  <a:srgbClr val="FFFFFF"/>
                </a:solidFill>
                <a:latin typeface="+mj-lt"/>
                <a:ea typeface="+mj-ea"/>
                <a:cs typeface="Calibri Light"/>
              </a:rPr>
              <a:t> com</a:t>
            </a:r>
            <a:endParaRPr lang="en-US">
              <a:ea typeface="+mj-ea"/>
            </a:endParaRPr>
          </a:p>
          <a:p>
            <a:pPr>
              <a:lnSpc>
                <a:spcPct val="90000"/>
              </a:lnSpc>
              <a:spcBef>
                <a:spcPct val="0"/>
              </a:spcBef>
              <a:spcAft>
                <a:spcPts val="600"/>
              </a:spcAft>
            </a:pPr>
            <a:r>
              <a:rPr lang="en-US" sz="4000" b="1" dirty="0">
                <a:solidFill>
                  <a:srgbClr val="FFFFFF"/>
                </a:solidFill>
                <a:latin typeface="+mj-lt"/>
                <a:ea typeface="+mj-ea"/>
                <a:cs typeface="Calibri Light"/>
              </a:rPr>
              <a:t> </a:t>
            </a:r>
            <a:r>
              <a:rPr lang="en-US" sz="4000" b="1" dirty="0" err="1">
                <a:solidFill>
                  <a:srgbClr val="FFFFFF"/>
                </a:solidFill>
                <a:latin typeface="+mj-lt"/>
                <a:ea typeface="+mj-ea"/>
                <a:cs typeface="Calibri Light"/>
              </a:rPr>
              <a:t>alteração</a:t>
            </a:r>
            <a:endParaRPr lang="en-US" sz="4000" b="1" dirty="0">
              <a:solidFill>
                <a:srgbClr val="FFFFFF"/>
              </a:solidFill>
              <a:latin typeface="+mj-lt"/>
              <a:ea typeface="+mj-ea"/>
              <a:cs typeface="Calibri Light"/>
            </a:endParaRPr>
          </a:p>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endParaRPr lang="en-US" sz="4000">
              <a:solidFill>
                <a:srgbClr val="FFFFFF"/>
              </a:solidFill>
              <a:latin typeface="+mj-lt"/>
              <a:ea typeface="+mj-ea"/>
              <a:cs typeface="+mj-cs"/>
            </a:endParaRPr>
          </a:p>
        </p:txBody>
      </p:sp>
      <p:pic>
        <p:nvPicPr>
          <p:cNvPr id="2" name="Imagem 4">
            <a:extLst>
              <a:ext uri="{FF2B5EF4-FFF2-40B4-BE49-F238E27FC236}">
                <a16:creationId xmlns:a16="http://schemas.microsoft.com/office/drawing/2014/main" id="{5DCA87F9-F794-65CD-FFC7-6E3A64FD1156}"/>
              </a:ext>
            </a:extLst>
          </p:cNvPr>
          <p:cNvPicPr>
            <a:picLocks noChangeAspect="1"/>
          </p:cNvPicPr>
          <p:nvPr/>
        </p:nvPicPr>
        <p:blipFill>
          <a:blip r:embed="rId2"/>
          <a:stretch>
            <a:fillRect/>
          </a:stretch>
        </p:blipFill>
        <p:spPr>
          <a:xfrm>
            <a:off x="10006657" y="5320117"/>
            <a:ext cx="2120235" cy="1471897"/>
          </a:xfrm>
          <a:prstGeom prst="rect">
            <a:avLst/>
          </a:prstGeom>
          <a:ln>
            <a:noFill/>
          </a:ln>
        </p:spPr>
      </p:pic>
      <p:sp>
        <p:nvSpPr>
          <p:cNvPr id="28" name="CaixaDeTexto 1">
            <a:extLst>
              <a:ext uri="{FF2B5EF4-FFF2-40B4-BE49-F238E27FC236}">
                <a16:creationId xmlns:a16="http://schemas.microsoft.com/office/drawing/2014/main" id="{256BF55C-E0C8-AA23-8769-28AA51B3D945}"/>
              </a:ext>
            </a:extLst>
          </p:cNvPr>
          <p:cNvSpPr txBox="1"/>
          <p:nvPr/>
        </p:nvSpPr>
        <p:spPr>
          <a:xfrm>
            <a:off x="340291" y="813451"/>
            <a:ext cx="1072330" cy="1039647"/>
          </a:xfrm>
          <a:prstGeom prst="ellipse">
            <a:avLst/>
          </a:prstGeom>
          <a:solidFill>
            <a:schemeClr val="accent6">
              <a:lumMod val="75000"/>
            </a:schemeClr>
          </a:solidFill>
          <a:ln w="174625" cmpd="thinThick">
            <a:solidFill>
              <a:schemeClr val="bg1"/>
            </a:solidFill>
          </a:ln>
        </p:spPr>
        <p:txBody>
          <a:bodyPr vert="horz" lIns="91440" tIns="45720" rIns="91440" bIns="45720" rtlCol="0" anchor="ctr">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endParaRPr lang="en-US" sz="4000" b="1">
              <a:solidFill>
                <a:srgbClr val="FFFFFF"/>
              </a:solidFill>
              <a:latin typeface="Amatic SC"/>
              <a:ea typeface="+mj-ea"/>
              <a:cs typeface="Amatic SC"/>
            </a:endParaRPr>
          </a:p>
          <a:p>
            <a:pPr algn="ctr">
              <a:lnSpc>
                <a:spcPct val="90000"/>
              </a:lnSpc>
              <a:spcBef>
                <a:spcPct val="0"/>
              </a:spcBef>
              <a:spcAft>
                <a:spcPts val="600"/>
              </a:spcAft>
            </a:pPr>
            <a:r>
              <a:rPr lang="en-US" sz="2000" b="1">
                <a:solidFill>
                  <a:srgbClr val="FFFFFF"/>
                </a:solidFill>
                <a:latin typeface="Amatic SC"/>
                <a:ea typeface="+mj-ea"/>
                <a:cs typeface="Amatic SC"/>
              </a:rPr>
              <a:t>Como </a:t>
            </a:r>
            <a:r>
              <a:rPr lang="en-US" sz="2000" b="1" err="1">
                <a:solidFill>
                  <a:srgbClr val="FFFFFF"/>
                </a:solidFill>
                <a:latin typeface="Amatic SC"/>
                <a:ea typeface="+mj-ea"/>
                <a:cs typeface="Amatic SC"/>
              </a:rPr>
              <a:t>fazer</a:t>
            </a:r>
            <a:r>
              <a:rPr lang="en-US" sz="2000" b="1">
                <a:solidFill>
                  <a:srgbClr val="FFFFFF"/>
                </a:solidFill>
                <a:latin typeface="Amatic SC"/>
                <a:ea typeface="+mj-ea"/>
                <a:cs typeface="Amatic SC"/>
              </a:rPr>
              <a:t> </a:t>
            </a:r>
            <a:endParaRPr lang="en-US" sz="2000">
              <a:ea typeface="Calibri"/>
              <a:cs typeface="Calibri"/>
            </a:endParaRPr>
          </a:p>
          <a:p>
            <a:pPr algn="ctr">
              <a:lnSpc>
                <a:spcPct val="90000"/>
              </a:lnSpc>
              <a:spcBef>
                <a:spcPct val="0"/>
              </a:spcBef>
              <a:spcAft>
                <a:spcPts val="600"/>
              </a:spcAft>
            </a:pPr>
            <a:endParaRPr lang="en-US" sz="3200" b="1" kern="1200">
              <a:solidFill>
                <a:srgbClr val="FFFFFF"/>
              </a:solidFill>
              <a:latin typeface="Amatic SC"/>
              <a:ea typeface="+mj-ea"/>
              <a:cs typeface="Amatic SC"/>
            </a:endParaRPr>
          </a:p>
        </p:txBody>
      </p:sp>
      <p:sp>
        <p:nvSpPr>
          <p:cNvPr id="8" name="Retângulo 7">
            <a:extLst>
              <a:ext uri="{FF2B5EF4-FFF2-40B4-BE49-F238E27FC236}">
                <a16:creationId xmlns:a16="http://schemas.microsoft.com/office/drawing/2014/main" id="{439886CA-0873-F45B-5595-8AC91885613C}"/>
              </a:ext>
            </a:extLst>
          </p:cNvPr>
          <p:cNvSpPr/>
          <p:nvPr/>
        </p:nvSpPr>
        <p:spPr>
          <a:xfrm>
            <a:off x="7774018" y="5196189"/>
            <a:ext cx="235085" cy="121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Retângulo 29">
            <a:extLst>
              <a:ext uri="{FF2B5EF4-FFF2-40B4-BE49-F238E27FC236}">
                <a16:creationId xmlns:a16="http://schemas.microsoft.com/office/drawing/2014/main" id="{49AC1152-F0F9-460B-636A-E26A131FC16A}"/>
              </a:ext>
            </a:extLst>
          </p:cNvPr>
          <p:cNvSpPr/>
          <p:nvPr/>
        </p:nvSpPr>
        <p:spPr>
          <a:xfrm>
            <a:off x="5447489" y="3404681"/>
            <a:ext cx="648510" cy="129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Retângulo 30">
            <a:extLst>
              <a:ext uri="{FF2B5EF4-FFF2-40B4-BE49-F238E27FC236}">
                <a16:creationId xmlns:a16="http://schemas.microsoft.com/office/drawing/2014/main" id="{AAB0A44F-4CE8-31AC-026F-92E9617A80AA}"/>
              </a:ext>
            </a:extLst>
          </p:cNvPr>
          <p:cNvSpPr/>
          <p:nvPr/>
        </p:nvSpPr>
        <p:spPr>
          <a:xfrm>
            <a:off x="11527272" y="5552869"/>
            <a:ext cx="202660" cy="13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19771861-CECF-11F3-1F27-2EC2FEFCAD66}"/>
              </a:ext>
            </a:extLst>
          </p:cNvPr>
          <p:cNvSpPr/>
          <p:nvPr/>
        </p:nvSpPr>
        <p:spPr>
          <a:xfrm>
            <a:off x="5480024" y="2863575"/>
            <a:ext cx="648510" cy="129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8EB3AA80-1872-B2F8-6874-725551CFED5A}"/>
              </a:ext>
            </a:extLst>
          </p:cNvPr>
          <p:cNvSpPr/>
          <p:nvPr/>
        </p:nvSpPr>
        <p:spPr>
          <a:xfrm>
            <a:off x="5351597" y="2932070"/>
            <a:ext cx="648510" cy="129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3" descr="Interface gráfica do usuário, Texto, Aplicativo, Email&#10;&#10;Descrição gerada automaticamente">
            <a:extLst>
              <a:ext uri="{FF2B5EF4-FFF2-40B4-BE49-F238E27FC236}">
                <a16:creationId xmlns:a16="http://schemas.microsoft.com/office/drawing/2014/main" id="{73B486F5-7A55-7478-23D1-298439A5664C}"/>
              </a:ext>
            </a:extLst>
          </p:cNvPr>
          <p:cNvPicPr>
            <a:picLocks noChangeAspect="1"/>
          </p:cNvPicPr>
          <p:nvPr/>
        </p:nvPicPr>
        <p:blipFill>
          <a:blip r:embed="rId3"/>
          <a:stretch>
            <a:fillRect/>
          </a:stretch>
        </p:blipFill>
        <p:spPr>
          <a:xfrm>
            <a:off x="4142198" y="65316"/>
            <a:ext cx="5748390" cy="3208467"/>
          </a:xfrm>
          <a:prstGeom prst="rect">
            <a:avLst/>
          </a:prstGeom>
        </p:spPr>
      </p:pic>
      <p:pic>
        <p:nvPicPr>
          <p:cNvPr id="7" name="Imagem 8" descr="Interface gráfica do usuário, Texto, Aplicativo, Email&#10;&#10;Descrição gerada automaticamente">
            <a:extLst>
              <a:ext uri="{FF2B5EF4-FFF2-40B4-BE49-F238E27FC236}">
                <a16:creationId xmlns:a16="http://schemas.microsoft.com/office/drawing/2014/main" id="{99FCE0B0-278A-2A64-C50E-BFF965521B59}"/>
              </a:ext>
            </a:extLst>
          </p:cNvPr>
          <p:cNvPicPr>
            <a:picLocks noChangeAspect="1"/>
          </p:cNvPicPr>
          <p:nvPr/>
        </p:nvPicPr>
        <p:blipFill>
          <a:blip r:embed="rId4"/>
          <a:stretch>
            <a:fillRect/>
          </a:stretch>
        </p:blipFill>
        <p:spPr>
          <a:xfrm>
            <a:off x="4142198" y="3366760"/>
            <a:ext cx="5748390" cy="3172480"/>
          </a:xfrm>
          <a:prstGeom prst="rect">
            <a:avLst/>
          </a:prstGeom>
        </p:spPr>
      </p:pic>
      <p:sp>
        <p:nvSpPr>
          <p:cNvPr id="9" name="Elipse 8">
            <a:extLst>
              <a:ext uri="{FF2B5EF4-FFF2-40B4-BE49-F238E27FC236}">
                <a16:creationId xmlns:a16="http://schemas.microsoft.com/office/drawing/2014/main" id="{06AEA9A8-2FF8-D054-DF16-DAE4C946321F}"/>
              </a:ext>
            </a:extLst>
          </p:cNvPr>
          <p:cNvSpPr/>
          <p:nvPr/>
        </p:nvSpPr>
        <p:spPr>
          <a:xfrm>
            <a:off x="4683303" y="2568539"/>
            <a:ext cx="839056" cy="29110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19" name="CaixaDeTexto 1">
            <a:extLst>
              <a:ext uri="{FF2B5EF4-FFF2-40B4-BE49-F238E27FC236}">
                <a16:creationId xmlns:a16="http://schemas.microsoft.com/office/drawing/2014/main" id="{B28BFF0B-ECF2-2361-E000-E57CE9BDF1EA}"/>
              </a:ext>
            </a:extLst>
          </p:cNvPr>
          <p:cNvSpPr txBox="1"/>
          <p:nvPr/>
        </p:nvSpPr>
        <p:spPr>
          <a:xfrm>
            <a:off x="10034427" y="1250023"/>
            <a:ext cx="1892157"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a:cs typeface="Calibri"/>
              </a:rPr>
              <a:t>Preencher todas as informações solicitadas e clicar em  </a:t>
            </a:r>
            <a:endParaRPr lang="pt-BR"/>
          </a:p>
        </p:txBody>
      </p:sp>
      <p:pic>
        <p:nvPicPr>
          <p:cNvPr id="23" name="Imagem 26">
            <a:extLst>
              <a:ext uri="{FF2B5EF4-FFF2-40B4-BE49-F238E27FC236}">
                <a16:creationId xmlns:a16="http://schemas.microsoft.com/office/drawing/2014/main" id="{76915886-8E1A-4718-5ACB-ACCACC13686D}"/>
              </a:ext>
            </a:extLst>
          </p:cNvPr>
          <p:cNvPicPr>
            <a:picLocks noChangeAspect="1"/>
          </p:cNvPicPr>
          <p:nvPr/>
        </p:nvPicPr>
        <p:blipFill>
          <a:blip r:embed="rId5"/>
          <a:stretch>
            <a:fillRect/>
          </a:stretch>
        </p:blipFill>
        <p:spPr>
          <a:xfrm>
            <a:off x="10504897" y="2122684"/>
            <a:ext cx="617306" cy="241015"/>
          </a:xfrm>
          <a:prstGeom prst="rect">
            <a:avLst/>
          </a:prstGeom>
        </p:spPr>
      </p:pic>
      <p:sp>
        <p:nvSpPr>
          <p:cNvPr id="33" name="Seta: para a Direita 32">
            <a:extLst>
              <a:ext uri="{FF2B5EF4-FFF2-40B4-BE49-F238E27FC236}">
                <a16:creationId xmlns:a16="http://schemas.microsoft.com/office/drawing/2014/main" id="{6810C898-5D2C-96D4-2AB3-3DDB5CC73D65}"/>
              </a:ext>
            </a:extLst>
          </p:cNvPr>
          <p:cNvSpPr/>
          <p:nvPr/>
        </p:nvSpPr>
        <p:spPr>
          <a:xfrm>
            <a:off x="8887145" y="1619000"/>
            <a:ext cx="727753" cy="27397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4" name="Imagem 34">
            <a:extLst>
              <a:ext uri="{FF2B5EF4-FFF2-40B4-BE49-F238E27FC236}">
                <a16:creationId xmlns:a16="http://schemas.microsoft.com/office/drawing/2014/main" id="{42BD8099-CC47-E02D-DF19-147A0EE99015}"/>
              </a:ext>
            </a:extLst>
          </p:cNvPr>
          <p:cNvPicPr>
            <a:picLocks noChangeAspect="1"/>
          </p:cNvPicPr>
          <p:nvPr/>
        </p:nvPicPr>
        <p:blipFill>
          <a:blip r:embed="rId6"/>
          <a:stretch>
            <a:fillRect/>
          </a:stretch>
        </p:blipFill>
        <p:spPr>
          <a:xfrm>
            <a:off x="5017908" y="2821861"/>
            <a:ext cx="332519" cy="255357"/>
          </a:xfrm>
          <a:prstGeom prst="rect">
            <a:avLst/>
          </a:prstGeom>
        </p:spPr>
      </p:pic>
      <p:sp>
        <p:nvSpPr>
          <p:cNvPr id="35" name="Retângulo 34">
            <a:extLst>
              <a:ext uri="{FF2B5EF4-FFF2-40B4-BE49-F238E27FC236}">
                <a16:creationId xmlns:a16="http://schemas.microsoft.com/office/drawing/2014/main" id="{53089CF2-478D-66EC-BA28-7DD9CBC7FEAF}"/>
              </a:ext>
            </a:extLst>
          </p:cNvPr>
          <p:cNvSpPr/>
          <p:nvPr/>
        </p:nvSpPr>
        <p:spPr>
          <a:xfrm>
            <a:off x="4529191" y="5830583"/>
            <a:ext cx="3133617" cy="1369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37" name="Retângulo 36">
            <a:extLst>
              <a:ext uri="{FF2B5EF4-FFF2-40B4-BE49-F238E27FC236}">
                <a16:creationId xmlns:a16="http://schemas.microsoft.com/office/drawing/2014/main" id="{066F9D7E-9FB0-0EC7-8F53-3B4F6C0B971F}"/>
              </a:ext>
            </a:extLst>
          </p:cNvPr>
          <p:cNvSpPr/>
          <p:nvPr/>
        </p:nvSpPr>
        <p:spPr>
          <a:xfrm>
            <a:off x="6636394" y="6209307"/>
            <a:ext cx="210766" cy="706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38">
            <a:extLst>
              <a:ext uri="{FF2B5EF4-FFF2-40B4-BE49-F238E27FC236}">
                <a16:creationId xmlns:a16="http://schemas.microsoft.com/office/drawing/2014/main" id="{59B68FDF-E09D-1D0B-F6AB-69EF559C2673}"/>
              </a:ext>
            </a:extLst>
          </p:cNvPr>
          <p:cNvSpPr/>
          <p:nvPr/>
        </p:nvSpPr>
        <p:spPr>
          <a:xfrm>
            <a:off x="4569811" y="6279712"/>
            <a:ext cx="1003369" cy="104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Retângulo 39">
            <a:extLst>
              <a:ext uri="{FF2B5EF4-FFF2-40B4-BE49-F238E27FC236}">
                <a16:creationId xmlns:a16="http://schemas.microsoft.com/office/drawing/2014/main" id="{1639C819-6FBD-FFE4-F4C9-1DF7CC3D9843}"/>
              </a:ext>
            </a:extLst>
          </p:cNvPr>
          <p:cNvSpPr/>
          <p:nvPr/>
        </p:nvSpPr>
        <p:spPr>
          <a:xfrm>
            <a:off x="9612709" y="6296834"/>
            <a:ext cx="241370" cy="87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Retângulo 40">
            <a:extLst>
              <a:ext uri="{FF2B5EF4-FFF2-40B4-BE49-F238E27FC236}">
                <a16:creationId xmlns:a16="http://schemas.microsoft.com/office/drawing/2014/main" id="{5FF08E7B-8130-30A5-3A25-D157FA2AE697}"/>
              </a:ext>
            </a:extLst>
          </p:cNvPr>
          <p:cNvSpPr/>
          <p:nvPr/>
        </p:nvSpPr>
        <p:spPr>
          <a:xfrm>
            <a:off x="6607517" y="6082788"/>
            <a:ext cx="241370" cy="87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CaixaDeTexto 1">
            <a:extLst>
              <a:ext uri="{FF2B5EF4-FFF2-40B4-BE49-F238E27FC236}">
                <a16:creationId xmlns:a16="http://schemas.microsoft.com/office/drawing/2014/main" id="{C7A21C27-FF6F-D744-F5EE-F89B9A302975}"/>
              </a:ext>
            </a:extLst>
          </p:cNvPr>
          <p:cNvSpPr txBox="1"/>
          <p:nvPr/>
        </p:nvSpPr>
        <p:spPr>
          <a:xfrm>
            <a:off x="10060113" y="4837416"/>
            <a:ext cx="2003459"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a:cs typeface="Calibri"/>
              </a:rPr>
              <a:t>A meta alterada </a:t>
            </a:r>
            <a:endParaRPr lang="pt-BR"/>
          </a:p>
          <a:p>
            <a:r>
              <a:rPr lang="pt-BR">
                <a:cs typeface="Calibri"/>
              </a:rPr>
              <a:t>aparece na lista de metas</a:t>
            </a:r>
            <a:endParaRPr lang="pt-BR"/>
          </a:p>
        </p:txBody>
      </p:sp>
      <p:sp>
        <p:nvSpPr>
          <p:cNvPr id="43" name="Seta: para a Direita 42">
            <a:extLst>
              <a:ext uri="{FF2B5EF4-FFF2-40B4-BE49-F238E27FC236}">
                <a16:creationId xmlns:a16="http://schemas.microsoft.com/office/drawing/2014/main" id="{04FFCD55-4731-37F7-C3CC-A27424E0E623}"/>
              </a:ext>
            </a:extLst>
          </p:cNvPr>
          <p:cNvSpPr/>
          <p:nvPr/>
        </p:nvSpPr>
        <p:spPr>
          <a:xfrm>
            <a:off x="8887144" y="5197831"/>
            <a:ext cx="727753" cy="27397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Retângulo 45">
            <a:extLst>
              <a:ext uri="{FF2B5EF4-FFF2-40B4-BE49-F238E27FC236}">
                <a16:creationId xmlns:a16="http://schemas.microsoft.com/office/drawing/2014/main" id="{7E32A4F3-AA9E-5F04-211E-1311F5F90834}"/>
              </a:ext>
            </a:extLst>
          </p:cNvPr>
          <p:cNvSpPr/>
          <p:nvPr/>
        </p:nvSpPr>
        <p:spPr>
          <a:xfrm>
            <a:off x="4775293" y="5252294"/>
            <a:ext cx="1003369" cy="61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8" name="CaixaDeTexto 47">
            <a:extLst>
              <a:ext uri="{FF2B5EF4-FFF2-40B4-BE49-F238E27FC236}">
                <a16:creationId xmlns:a16="http://schemas.microsoft.com/office/drawing/2014/main" id="{E8E04CDA-31BF-A2B2-0659-5836E4925F5D}"/>
              </a:ext>
            </a:extLst>
          </p:cNvPr>
          <p:cNvSpPr txBox="1"/>
          <p:nvPr/>
        </p:nvSpPr>
        <p:spPr>
          <a:xfrm>
            <a:off x="5301829" y="4352621"/>
            <a:ext cx="53471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a:solidFill>
                  <a:srgbClr val="FF0000"/>
                </a:solidFill>
                <a:cs typeface="Calibri"/>
              </a:rPr>
              <a:t>*</a:t>
            </a:r>
          </a:p>
        </p:txBody>
      </p:sp>
      <p:sp>
        <p:nvSpPr>
          <p:cNvPr id="50" name="CaixaDeTexto 49">
            <a:extLst>
              <a:ext uri="{FF2B5EF4-FFF2-40B4-BE49-F238E27FC236}">
                <a16:creationId xmlns:a16="http://schemas.microsoft.com/office/drawing/2014/main" id="{2AAE1552-8E8E-1E97-9C1C-FE19386A97DF}"/>
              </a:ext>
            </a:extLst>
          </p:cNvPr>
          <p:cNvSpPr txBox="1"/>
          <p:nvPr/>
        </p:nvSpPr>
        <p:spPr>
          <a:xfrm>
            <a:off x="9248454" y="3032009"/>
            <a:ext cx="534710"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900" dirty="0">
                <a:cs typeface="Calibri"/>
              </a:rPr>
              <a:t>Tela 11</a:t>
            </a:r>
          </a:p>
        </p:txBody>
      </p:sp>
      <p:sp>
        <p:nvSpPr>
          <p:cNvPr id="51" name="CaixaDeTexto 50">
            <a:extLst>
              <a:ext uri="{FF2B5EF4-FFF2-40B4-BE49-F238E27FC236}">
                <a16:creationId xmlns:a16="http://schemas.microsoft.com/office/drawing/2014/main" id="{B079551F-3959-501E-9EB0-6BCDF2F0FEC6}"/>
              </a:ext>
            </a:extLst>
          </p:cNvPr>
          <p:cNvSpPr txBox="1"/>
          <p:nvPr/>
        </p:nvSpPr>
        <p:spPr>
          <a:xfrm>
            <a:off x="9462498" y="6516660"/>
            <a:ext cx="534710"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900" dirty="0">
                <a:cs typeface="Calibri"/>
              </a:rPr>
              <a:t>Tela 12</a:t>
            </a:r>
          </a:p>
        </p:txBody>
      </p:sp>
      <p:sp>
        <p:nvSpPr>
          <p:cNvPr id="53" name="CaixaDeTexto 52">
            <a:extLst>
              <a:ext uri="{FF2B5EF4-FFF2-40B4-BE49-F238E27FC236}">
                <a16:creationId xmlns:a16="http://schemas.microsoft.com/office/drawing/2014/main" id="{84776CF8-646C-372A-A8F5-6C4C72FD5A61}"/>
              </a:ext>
            </a:extLst>
          </p:cNvPr>
          <p:cNvSpPr txBox="1"/>
          <p:nvPr/>
        </p:nvSpPr>
        <p:spPr>
          <a:xfrm>
            <a:off x="4107916" y="6518028"/>
            <a:ext cx="2147879"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800">
                <a:cs typeface="Calibri"/>
              </a:rPr>
              <a:t>*As datas são meramente ilustrativas</a:t>
            </a:r>
          </a:p>
        </p:txBody>
      </p:sp>
    </p:spTree>
    <p:extLst>
      <p:ext uri="{BB962C8B-B14F-4D97-AF65-F5344CB8AC3E}">
        <p14:creationId xmlns:p14="http://schemas.microsoft.com/office/powerpoint/2010/main" val="2190079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m 4">
            <a:extLst>
              <a:ext uri="{FF2B5EF4-FFF2-40B4-BE49-F238E27FC236}">
                <a16:creationId xmlns:a16="http://schemas.microsoft.com/office/drawing/2014/main" id="{5DCA87F9-F794-65CD-FFC7-6E3A64FD1156}"/>
              </a:ext>
            </a:extLst>
          </p:cNvPr>
          <p:cNvPicPr>
            <a:picLocks noChangeAspect="1"/>
          </p:cNvPicPr>
          <p:nvPr/>
        </p:nvPicPr>
        <p:blipFill>
          <a:blip r:embed="rId3"/>
          <a:stretch>
            <a:fillRect/>
          </a:stretch>
        </p:blipFill>
        <p:spPr>
          <a:xfrm>
            <a:off x="4535544" y="2593634"/>
            <a:ext cx="6903720" cy="3887459"/>
          </a:xfrm>
          <a:prstGeom prst="rect">
            <a:avLst/>
          </a:prstGeom>
        </p:spPr>
      </p:pic>
      <p:sp>
        <p:nvSpPr>
          <p:cNvPr id="4" name="CaixaDeTexto 3">
            <a:extLst>
              <a:ext uri="{FF2B5EF4-FFF2-40B4-BE49-F238E27FC236}">
                <a16:creationId xmlns:a16="http://schemas.microsoft.com/office/drawing/2014/main" id="{CC852CA0-E3A2-0FD6-702D-89FEF283B8FD}"/>
              </a:ext>
            </a:extLst>
          </p:cNvPr>
          <p:cNvSpPr txBox="1"/>
          <p:nvPr/>
        </p:nvSpPr>
        <p:spPr>
          <a:xfrm>
            <a:off x="704634" y="1098779"/>
            <a:ext cx="10873413" cy="5866221"/>
          </a:xfrm>
          <a:prstGeom prst="rect">
            <a:avLst/>
          </a:prstGeom>
          <a:noFill/>
        </p:spPr>
        <p:txBody>
          <a:bodyPr wrap="square" lIns="91440" tIns="45720" rIns="91440" bIns="45720" rtlCol="0" anchor="t">
            <a:spAutoFit/>
          </a:bodyPr>
          <a:lstStyle/>
          <a:p>
            <a:pPr defTabSz="512064"/>
            <a:r>
              <a:rPr lang="pt-BR" sz="3000">
                <a:latin typeface="Calibri"/>
                <a:cs typeface="Calibri"/>
              </a:rPr>
              <a:t>      </a:t>
            </a:r>
            <a:r>
              <a:rPr lang="pt-BR" sz="3000">
                <a:cs typeface="Calibri"/>
              </a:rPr>
              <a:t>A exclusão de uma meta serve para “deletar” uma meta já prevista no plano de trabalho. </a:t>
            </a:r>
            <a:endParaRPr lang="pt-BR" sz="3000">
              <a:ea typeface="+mn-lt"/>
              <a:cs typeface="+mn-lt"/>
            </a:endParaRPr>
          </a:p>
          <a:p>
            <a:pPr defTabSz="512064">
              <a:spcAft>
                <a:spcPts val="600"/>
              </a:spcAft>
            </a:pPr>
            <a:endParaRPr lang="pt-BR" sz="3000">
              <a:ea typeface="+mn-lt"/>
              <a:cs typeface="+mn-lt"/>
            </a:endParaRPr>
          </a:p>
          <a:p>
            <a:pPr defTabSz="512064">
              <a:spcAft>
                <a:spcPts val="600"/>
              </a:spcAft>
            </a:pPr>
            <a:endParaRPr lang="pt-BR" sz="3000">
              <a:ea typeface="+mn-lt"/>
              <a:cs typeface="+mn-lt"/>
            </a:endParaRPr>
          </a:p>
          <a:p>
            <a:pPr defTabSz="512064">
              <a:spcAft>
                <a:spcPts val="600"/>
              </a:spcAft>
            </a:pPr>
            <a:endParaRPr lang="pt-BR" sz="3200" b="1">
              <a:solidFill>
                <a:srgbClr val="15374D"/>
              </a:solidFill>
              <a:latin typeface="Myriad Pro"/>
            </a:endParaRPr>
          </a:p>
          <a:p>
            <a:pPr defTabSz="512064">
              <a:spcAft>
                <a:spcPts val="600"/>
              </a:spcAft>
            </a:pPr>
            <a:endParaRPr lang="pt-BR" sz="3200" b="1">
              <a:solidFill>
                <a:srgbClr val="15374D"/>
              </a:solidFill>
              <a:latin typeface="Myriad Pro"/>
            </a:endParaRPr>
          </a:p>
          <a:p>
            <a:pPr defTabSz="512064">
              <a:spcAft>
                <a:spcPts val="600"/>
              </a:spcAft>
            </a:pPr>
            <a:r>
              <a:rPr lang="pt-BR" sz="3200" b="1" kern="1200">
                <a:solidFill>
                  <a:srgbClr val="15374D"/>
                </a:solidFill>
                <a:latin typeface="Myriad Pro"/>
                <a:ea typeface="+mn-ea"/>
                <a:cs typeface="+mn-cs"/>
              </a:rPr>
              <a:t>Cenário </a:t>
            </a:r>
            <a:r>
              <a:rPr lang="pt-BR" sz="3200" b="1">
                <a:solidFill>
                  <a:srgbClr val="15374D"/>
                </a:solidFill>
                <a:latin typeface="Myriad Pro"/>
              </a:rPr>
              <a:t>3 – Estudos de caso</a:t>
            </a:r>
            <a:endParaRPr lang="pt-BR" sz="1750" b="1" kern="1200">
              <a:solidFill>
                <a:srgbClr val="15374D"/>
              </a:solidFill>
              <a:latin typeface="Myriad Pro" panose="020B0503030403020204" pitchFamily="34" charset="0"/>
            </a:endParaRPr>
          </a:p>
          <a:p>
            <a:pPr defTabSz="512064">
              <a:spcAft>
                <a:spcPts val="600"/>
              </a:spcAft>
            </a:pPr>
            <a:endParaRPr lang="pt-BR" sz="1120" b="1" kern="1200">
              <a:solidFill>
                <a:srgbClr val="15374D"/>
              </a:solidFill>
              <a:latin typeface="Myriad Pro" panose="020B0503030403020204" pitchFamily="34" charset="0"/>
              <a:ea typeface="+mn-ea"/>
              <a:cs typeface="+mn-cs"/>
            </a:endParaRPr>
          </a:p>
          <a:p>
            <a:pPr defTabSz="512064">
              <a:spcAft>
                <a:spcPts val="600"/>
              </a:spcAft>
            </a:pPr>
            <a:r>
              <a:rPr lang="pt-BR" i="1"/>
              <a:t>A Coordenação-Geral de Desenvolvimento de Pessoas (CGDES) regimentalmente deixou de gerir os Termos de Cooperação firmados pela Unidade Administrativa. Como esta atividade não é mais atribuição de Luciano, ele procura a chefia para excluir a meta individual</a:t>
            </a:r>
            <a:endParaRPr lang="pt-BR" sz="1120" kern="1200">
              <a:solidFill>
                <a:srgbClr val="000000"/>
              </a:solidFill>
              <a:latin typeface="Arial" panose="020B0604020202020204" pitchFamily="34" charset="0"/>
              <a:ea typeface="+mn-ea"/>
              <a:cs typeface="+mn-cs"/>
            </a:endParaRPr>
          </a:p>
          <a:p>
            <a:pPr defTabSz="512064">
              <a:spcAft>
                <a:spcPts val="600"/>
              </a:spcAft>
            </a:pPr>
            <a:br>
              <a:rPr lang="pt-BR" sz="1550" kern="1200"/>
            </a:br>
            <a:br>
              <a:rPr lang="pt-BR" sz="1550" kern="1200"/>
            </a:br>
            <a:endParaRPr lang="pt-BR" sz="2800">
              <a:solidFill>
                <a:srgbClr val="15374D"/>
              </a:solidFill>
              <a:latin typeface="Myriad Pro" panose="020B0503030403020204" pitchFamily="34" charset="0"/>
            </a:endParaRPr>
          </a:p>
        </p:txBody>
      </p:sp>
      <p:sp>
        <p:nvSpPr>
          <p:cNvPr id="9" name="Título 8">
            <a:extLst>
              <a:ext uri="{FF2B5EF4-FFF2-40B4-BE49-F238E27FC236}">
                <a16:creationId xmlns:a16="http://schemas.microsoft.com/office/drawing/2014/main" id="{5ECD6C9A-5E1C-B59B-3A8E-49CB9AE091D7}"/>
              </a:ext>
            </a:extLst>
          </p:cNvPr>
          <p:cNvSpPr>
            <a:spLocks noGrp="1"/>
          </p:cNvSpPr>
          <p:nvPr>
            <p:ph type="title" idx="4294967295"/>
          </p:nvPr>
        </p:nvSpPr>
        <p:spPr>
          <a:xfrm>
            <a:off x="1306286" y="-1031"/>
            <a:ext cx="10515600" cy="1325563"/>
          </a:xfrm>
        </p:spPr>
        <p:txBody>
          <a:bodyPr/>
          <a:lstStyle/>
          <a:p>
            <a:r>
              <a:rPr lang="pt-BR" b="1">
                <a:cs typeface="Calibri Light"/>
              </a:rPr>
              <a:t>                 </a:t>
            </a:r>
            <a:r>
              <a:rPr lang="pt-BR" b="1">
                <a:solidFill>
                  <a:schemeClr val="tx2">
                    <a:lumMod val="50000"/>
                  </a:schemeClr>
                </a:solidFill>
                <a:latin typeface="Myriad Pro"/>
                <a:cs typeface="Calibri Light"/>
              </a:rPr>
              <a:t>Excluir uma meta</a:t>
            </a:r>
            <a:endParaRPr lang="pt-BR" b="1">
              <a:solidFill>
                <a:schemeClr val="tx2">
                  <a:lumMod val="50000"/>
                </a:schemeClr>
              </a:solidFill>
              <a:latin typeface="Myriad Pro"/>
            </a:endParaRPr>
          </a:p>
        </p:txBody>
      </p:sp>
      <p:pic>
        <p:nvPicPr>
          <p:cNvPr id="16" name="Gráfico 16" descr="Pessoa com ideia com preenchimento sólido">
            <a:extLst>
              <a:ext uri="{FF2B5EF4-FFF2-40B4-BE49-F238E27FC236}">
                <a16:creationId xmlns:a16="http://schemas.microsoft.com/office/drawing/2014/main" id="{795A0D62-7FF0-692E-555E-1CEC2A95A8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06183" y="2858310"/>
            <a:ext cx="914400" cy="914400"/>
          </a:xfrm>
          <a:prstGeom prst="rect">
            <a:avLst/>
          </a:prstGeom>
        </p:spPr>
      </p:pic>
    </p:spTree>
    <p:extLst>
      <p:ext uri="{BB962C8B-B14F-4D97-AF65-F5344CB8AC3E}">
        <p14:creationId xmlns:p14="http://schemas.microsoft.com/office/powerpoint/2010/main" val="443526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7F1AF47-AE98-4034-BD91-1976FA4D9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EC0EE2B-2029-48DD-893D-F528E651B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45AE1D08-1ED1-4F59-B42F-4D8EA33DC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9A79B912-88EA-4640-BDEB-51B3B11A0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
            <a:extLst>
              <a:ext uri="{FF2B5EF4-FFF2-40B4-BE49-F238E27FC236}">
                <a16:creationId xmlns:a16="http://schemas.microsoft.com/office/drawing/2014/main" id="{CF7103DB-4B46-7D34-46DE-4A92E2CA3FD6}"/>
              </a:ext>
            </a:extLst>
          </p:cNvPr>
          <p:cNvSpPr txBox="1"/>
          <p:nvPr/>
        </p:nvSpPr>
        <p:spPr>
          <a:xfrm>
            <a:off x="953917" y="1959613"/>
            <a:ext cx="3050365" cy="2291353"/>
          </a:xfrm>
          <a:prstGeom prst="rect">
            <a:avLst/>
          </a:prstGeom>
        </p:spPr>
        <p:txBody>
          <a:bodyPr rot="0" spcFirstLastPara="0" vert="horz" lIns="91440" tIns="45720" rIns="91440" bIns="45720" numCol="1" spcCol="0" rtlCol="0" fromWordArt="0" anchor="t" anchorCtr="0" forceAA="0" compatLnSpc="1">
            <a:prstTxWarp prst="textNoShape">
              <a:avLst/>
            </a:prstTxWarp>
            <a:normAutofit fontScale="85000" lnSpcReduction="20000"/>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r>
              <a:rPr lang="en-US" sz="4000" b="1" dirty="0" err="1">
                <a:solidFill>
                  <a:srgbClr val="FFFFFF"/>
                </a:solidFill>
                <a:latin typeface="+mj-lt"/>
                <a:ea typeface="+mj-ea"/>
                <a:cs typeface="Calibri Light"/>
              </a:rPr>
              <a:t>Repactuar</a:t>
            </a:r>
            <a:r>
              <a:rPr lang="en-US" sz="4000" b="1" dirty="0">
                <a:solidFill>
                  <a:srgbClr val="FFFFFF"/>
                </a:solidFill>
                <a:latin typeface="+mj-lt"/>
                <a:ea typeface="+mj-ea"/>
                <a:cs typeface="Calibri Light"/>
              </a:rPr>
              <a:t>   </a:t>
            </a:r>
          </a:p>
          <a:p>
            <a:pPr>
              <a:lnSpc>
                <a:spcPct val="90000"/>
              </a:lnSpc>
              <a:spcBef>
                <a:spcPct val="0"/>
              </a:spcBef>
              <a:spcAft>
                <a:spcPts val="600"/>
              </a:spcAft>
            </a:pPr>
            <a:r>
              <a:rPr lang="en-US" sz="4000" b="1" dirty="0">
                <a:solidFill>
                  <a:srgbClr val="FFFFFF"/>
                </a:solidFill>
                <a:latin typeface="+mj-lt"/>
                <a:ea typeface="+mj-ea"/>
                <a:cs typeface="Calibri Light"/>
              </a:rPr>
              <a:t> com</a:t>
            </a:r>
            <a:endParaRPr lang="en-US">
              <a:ea typeface="+mj-ea"/>
            </a:endParaRPr>
          </a:p>
          <a:p>
            <a:pPr>
              <a:lnSpc>
                <a:spcPct val="90000"/>
              </a:lnSpc>
              <a:spcBef>
                <a:spcPct val="0"/>
              </a:spcBef>
              <a:spcAft>
                <a:spcPts val="600"/>
              </a:spcAft>
            </a:pPr>
            <a:r>
              <a:rPr lang="en-US" sz="4000" b="1" dirty="0">
                <a:solidFill>
                  <a:srgbClr val="FFFFFF"/>
                </a:solidFill>
                <a:latin typeface="+mj-lt"/>
                <a:ea typeface="+mj-ea"/>
                <a:cs typeface="Calibri Light"/>
              </a:rPr>
              <a:t> </a:t>
            </a:r>
            <a:r>
              <a:rPr lang="en-US" sz="4000" b="1" dirty="0" err="1">
                <a:solidFill>
                  <a:srgbClr val="FFFFFF"/>
                </a:solidFill>
                <a:latin typeface="+mj-lt"/>
                <a:ea typeface="+mj-ea"/>
                <a:cs typeface="Calibri Light"/>
              </a:rPr>
              <a:t>Exclusão</a:t>
            </a:r>
          </a:p>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endParaRPr lang="en-US" sz="4000">
              <a:solidFill>
                <a:srgbClr val="FFFFFF"/>
              </a:solidFill>
              <a:latin typeface="+mj-lt"/>
              <a:ea typeface="+mj-ea"/>
              <a:cs typeface="+mj-cs"/>
            </a:endParaRPr>
          </a:p>
        </p:txBody>
      </p:sp>
      <p:pic>
        <p:nvPicPr>
          <p:cNvPr id="2" name="Imagem 4">
            <a:extLst>
              <a:ext uri="{FF2B5EF4-FFF2-40B4-BE49-F238E27FC236}">
                <a16:creationId xmlns:a16="http://schemas.microsoft.com/office/drawing/2014/main" id="{5DCA87F9-F794-65CD-FFC7-6E3A64FD1156}"/>
              </a:ext>
            </a:extLst>
          </p:cNvPr>
          <p:cNvPicPr>
            <a:picLocks noChangeAspect="1"/>
          </p:cNvPicPr>
          <p:nvPr/>
        </p:nvPicPr>
        <p:blipFill>
          <a:blip r:embed="rId2"/>
          <a:stretch>
            <a:fillRect/>
          </a:stretch>
        </p:blipFill>
        <p:spPr>
          <a:xfrm>
            <a:off x="10006657" y="5320117"/>
            <a:ext cx="2120235" cy="1471897"/>
          </a:xfrm>
          <a:prstGeom prst="rect">
            <a:avLst/>
          </a:prstGeom>
          <a:ln>
            <a:noFill/>
          </a:ln>
        </p:spPr>
      </p:pic>
      <p:sp>
        <p:nvSpPr>
          <p:cNvPr id="28" name="CaixaDeTexto 1">
            <a:extLst>
              <a:ext uri="{FF2B5EF4-FFF2-40B4-BE49-F238E27FC236}">
                <a16:creationId xmlns:a16="http://schemas.microsoft.com/office/drawing/2014/main" id="{256BF55C-E0C8-AA23-8769-28AA51B3D945}"/>
              </a:ext>
            </a:extLst>
          </p:cNvPr>
          <p:cNvSpPr txBox="1"/>
          <p:nvPr/>
        </p:nvSpPr>
        <p:spPr>
          <a:xfrm>
            <a:off x="340291" y="813451"/>
            <a:ext cx="1072330" cy="1039647"/>
          </a:xfrm>
          <a:prstGeom prst="ellipse">
            <a:avLst/>
          </a:prstGeom>
          <a:solidFill>
            <a:schemeClr val="accent6">
              <a:lumMod val="75000"/>
            </a:schemeClr>
          </a:solidFill>
          <a:ln w="174625" cmpd="thinThick">
            <a:solidFill>
              <a:schemeClr val="bg1"/>
            </a:solidFill>
          </a:ln>
        </p:spPr>
        <p:txBody>
          <a:bodyPr vert="horz" lIns="91440" tIns="45720" rIns="91440" bIns="45720" rtlCol="0" anchor="ctr">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endParaRPr lang="en-US" sz="4000" b="1">
              <a:solidFill>
                <a:srgbClr val="FFFFFF"/>
              </a:solidFill>
              <a:latin typeface="Amatic SC"/>
              <a:ea typeface="+mj-ea"/>
              <a:cs typeface="Amatic SC"/>
            </a:endParaRPr>
          </a:p>
          <a:p>
            <a:pPr algn="ctr">
              <a:lnSpc>
                <a:spcPct val="90000"/>
              </a:lnSpc>
              <a:spcBef>
                <a:spcPct val="0"/>
              </a:spcBef>
              <a:spcAft>
                <a:spcPts val="600"/>
              </a:spcAft>
            </a:pPr>
            <a:r>
              <a:rPr lang="en-US" sz="2000" b="1">
                <a:solidFill>
                  <a:srgbClr val="FFFFFF"/>
                </a:solidFill>
                <a:latin typeface="Amatic SC"/>
                <a:ea typeface="+mj-ea"/>
                <a:cs typeface="Amatic SC"/>
              </a:rPr>
              <a:t>Como </a:t>
            </a:r>
            <a:r>
              <a:rPr lang="en-US" sz="2000" b="1" err="1">
                <a:solidFill>
                  <a:srgbClr val="FFFFFF"/>
                </a:solidFill>
                <a:latin typeface="Amatic SC"/>
                <a:ea typeface="+mj-ea"/>
                <a:cs typeface="Amatic SC"/>
              </a:rPr>
              <a:t>fazer</a:t>
            </a:r>
            <a:r>
              <a:rPr lang="en-US" sz="2000" b="1">
                <a:solidFill>
                  <a:srgbClr val="FFFFFF"/>
                </a:solidFill>
                <a:latin typeface="Amatic SC"/>
                <a:ea typeface="+mj-ea"/>
                <a:cs typeface="Amatic SC"/>
              </a:rPr>
              <a:t> </a:t>
            </a:r>
            <a:endParaRPr lang="en-US" sz="2000">
              <a:ea typeface="Calibri"/>
              <a:cs typeface="Calibri"/>
            </a:endParaRPr>
          </a:p>
          <a:p>
            <a:pPr algn="ctr">
              <a:lnSpc>
                <a:spcPct val="90000"/>
              </a:lnSpc>
              <a:spcBef>
                <a:spcPct val="0"/>
              </a:spcBef>
              <a:spcAft>
                <a:spcPts val="600"/>
              </a:spcAft>
            </a:pPr>
            <a:endParaRPr lang="en-US" sz="3200" b="1" kern="1200">
              <a:solidFill>
                <a:srgbClr val="FFFFFF"/>
              </a:solidFill>
              <a:latin typeface="Amatic SC"/>
              <a:ea typeface="+mj-ea"/>
              <a:cs typeface="Amatic SC"/>
            </a:endParaRPr>
          </a:p>
        </p:txBody>
      </p:sp>
      <p:sp>
        <p:nvSpPr>
          <p:cNvPr id="8" name="Retângulo 7">
            <a:extLst>
              <a:ext uri="{FF2B5EF4-FFF2-40B4-BE49-F238E27FC236}">
                <a16:creationId xmlns:a16="http://schemas.microsoft.com/office/drawing/2014/main" id="{439886CA-0873-F45B-5595-8AC91885613C}"/>
              </a:ext>
            </a:extLst>
          </p:cNvPr>
          <p:cNvSpPr/>
          <p:nvPr/>
        </p:nvSpPr>
        <p:spPr>
          <a:xfrm>
            <a:off x="7774018" y="5196189"/>
            <a:ext cx="235085" cy="121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Retângulo 29">
            <a:extLst>
              <a:ext uri="{FF2B5EF4-FFF2-40B4-BE49-F238E27FC236}">
                <a16:creationId xmlns:a16="http://schemas.microsoft.com/office/drawing/2014/main" id="{49AC1152-F0F9-460B-636A-E26A131FC16A}"/>
              </a:ext>
            </a:extLst>
          </p:cNvPr>
          <p:cNvSpPr/>
          <p:nvPr/>
        </p:nvSpPr>
        <p:spPr>
          <a:xfrm>
            <a:off x="5447489" y="3404681"/>
            <a:ext cx="648510" cy="129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Retângulo 30">
            <a:extLst>
              <a:ext uri="{FF2B5EF4-FFF2-40B4-BE49-F238E27FC236}">
                <a16:creationId xmlns:a16="http://schemas.microsoft.com/office/drawing/2014/main" id="{AAB0A44F-4CE8-31AC-026F-92E9617A80AA}"/>
              </a:ext>
            </a:extLst>
          </p:cNvPr>
          <p:cNvSpPr/>
          <p:nvPr/>
        </p:nvSpPr>
        <p:spPr>
          <a:xfrm>
            <a:off x="11527272" y="5552869"/>
            <a:ext cx="202660" cy="13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19771861-CECF-11F3-1F27-2EC2FEFCAD66}"/>
              </a:ext>
            </a:extLst>
          </p:cNvPr>
          <p:cNvSpPr/>
          <p:nvPr/>
        </p:nvSpPr>
        <p:spPr>
          <a:xfrm>
            <a:off x="5480024" y="2863575"/>
            <a:ext cx="648510" cy="129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8EB3AA80-1872-B2F8-6874-725551CFED5A}"/>
              </a:ext>
            </a:extLst>
          </p:cNvPr>
          <p:cNvSpPr/>
          <p:nvPr/>
        </p:nvSpPr>
        <p:spPr>
          <a:xfrm>
            <a:off x="5351597" y="2932070"/>
            <a:ext cx="648510" cy="129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38">
            <a:extLst>
              <a:ext uri="{FF2B5EF4-FFF2-40B4-BE49-F238E27FC236}">
                <a16:creationId xmlns:a16="http://schemas.microsoft.com/office/drawing/2014/main" id="{59B68FDF-E09D-1D0B-F6AB-69EF559C2673}"/>
              </a:ext>
            </a:extLst>
          </p:cNvPr>
          <p:cNvSpPr/>
          <p:nvPr/>
        </p:nvSpPr>
        <p:spPr>
          <a:xfrm>
            <a:off x="4569811" y="6279712"/>
            <a:ext cx="1003369" cy="104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Retângulo 40">
            <a:extLst>
              <a:ext uri="{FF2B5EF4-FFF2-40B4-BE49-F238E27FC236}">
                <a16:creationId xmlns:a16="http://schemas.microsoft.com/office/drawing/2014/main" id="{5FF08E7B-8130-30A5-3A25-D157FA2AE697}"/>
              </a:ext>
            </a:extLst>
          </p:cNvPr>
          <p:cNvSpPr/>
          <p:nvPr/>
        </p:nvSpPr>
        <p:spPr>
          <a:xfrm>
            <a:off x="7532191" y="4738585"/>
            <a:ext cx="241370" cy="87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Retângulo 45">
            <a:extLst>
              <a:ext uri="{FF2B5EF4-FFF2-40B4-BE49-F238E27FC236}">
                <a16:creationId xmlns:a16="http://schemas.microsoft.com/office/drawing/2014/main" id="{7E32A4F3-AA9E-5F04-211E-1311F5F90834}"/>
              </a:ext>
            </a:extLst>
          </p:cNvPr>
          <p:cNvSpPr/>
          <p:nvPr/>
        </p:nvSpPr>
        <p:spPr>
          <a:xfrm>
            <a:off x="4775293" y="5252294"/>
            <a:ext cx="1003369" cy="61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5" name="Imagem 55" descr="Interface gráfica do usuário, Texto, Aplicativo, Email&#10;&#10;Descrição gerada automaticamente">
            <a:extLst>
              <a:ext uri="{FF2B5EF4-FFF2-40B4-BE49-F238E27FC236}">
                <a16:creationId xmlns:a16="http://schemas.microsoft.com/office/drawing/2014/main" id="{6D997815-F011-E60C-C7DF-2C9638AD7A98}"/>
              </a:ext>
            </a:extLst>
          </p:cNvPr>
          <p:cNvPicPr>
            <a:picLocks noChangeAspect="1"/>
          </p:cNvPicPr>
          <p:nvPr/>
        </p:nvPicPr>
        <p:blipFill>
          <a:blip r:embed="rId3"/>
          <a:stretch>
            <a:fillRect/>
          </a:stretch>
        </p:blipFill>
        <p:spPr>
          <a:xfrm>
            <a:off x="4484669" y="231791"/>
            <a:ext cx="7152526" cy="4990284"/>
          </a:xfrm>
          <a:prstGeom prst="rect">
            <a:avLst/>
          </a:prstGeom>
        </p:spPr>
      </p:pic>
      <p:sp>
        <p:nvSpPr>
          <p:cNvPr id="57" name="Retângulo 56">
            <a:extLst>
              <a:ext uri="{FF2B5EF4-FFF2-40B4-BE49-F238E27FC236}">
                <a16:creationId xmlns:a16="http://schemas.microsoft.com/office/drawing/2014/main" id="{508327A1-DAFD-EAC5-1A90-1397867564B9}"/>
              </a:ext>
            </a:extLst>
          </p:cNvPr>
          <p:cNvSpPr/>
          <p:nvPr/>
        </p:nvSpPr>
        <p:spPr>
          <a:xfrm>
            <a:off x="5204334" y="3067346"/>
            <a:ext cx="648510" cy="129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Retângulo 58">
            <a:extLst>
              <a:ext uri="{FF2B5EF4-FFF2-40B4-BE49-F238E27FC236}">
                <a16:creationId xmlns:a16="http://schemas.microsoft.com/office/drawing/2014/main" id="{C81A816B-A408-091E-5B14-D4D71BCDD3E6}"/>
              </a:ext>
            </a:extLst>
          </p:cNvPr>
          <p:cNvSpPr/>
          <p:nvPr/>
        </p:nvSpPr>
        <p:spPr>
          <a:xfrm>
            <a:off x="4726112" y="4717550"/>
            <a:ext cx="1318516" cy="1797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61" name="Retângulo 60">
            <a:extLst>
              <a:ext uri="{FF2B5EF4-FFF2-40B4-BE49-F238E27FC236}">
                <a16:creationId xmlns:a16="http://schemas.microsoft.com/office/drawing/2014/main" id="{397F73D1-3C57-600F-57B7-92AC68185295}"/>
              </a:ext>
            </a:extLst>
          </p:cNvPr>
          <p:cNvSpPr/>
          <p:nvPr/>
        </p:nvSpPr>
        <p:spPr>
          <a:xfrm>
            <a:off x="4572000" y="3964113"/>
            <a:ext cx="393842" cy="1883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63" name="Retângulo 62">
            <a:extLst>
              <a:ext uri="{FF2B5EF4-FFF2-40B4-BE49-F238E27FC236}">
                <a16:creationId xmlns:a16="http://schemas.microsoft.com/office/drawing/2014/main" id="{EF0B1BBC-96CD-C732-7A0D-984CDE130863}"/>
              </a:ext>
            </a:extLst>
          </p:cNvPr>
          <p:cNvSpPr/>
          <p:nvPr/>
        </p:nvSpPr>
        <p:spPr>
          <a:xfrm>
            <a:off x="4486856" y="1168340"/>
            <a:ext cx="7104104" cy="31806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5" name="CaixaDeTexto 64">
            <a:extLst>
              <a:ext uri="{FF2B5EF4-FFF2-40B4-BE49-F238E27FC236}">
                <a16:creationId xmlns:a16="http://schemas.microsoft.com/office/drawing/2014/main" id="{EAA00808-092C-F80C-0219-12EDD8D81246}"/>
              </a:ext>
            </a:extLst>
          </p:cNvPr>
          <p:cNvSpPr txBox="1"/>
          <p:nvPr/>
        </p:nvSpPr>
        <p:spPr>
          <a:xfrm>
            <a:off x="5952526" y="1852576"/>
            <a:ext cx="53471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a:solidFill>
                  <a:srgbClr val="FF0000"/>
                </a:solidFill>
                <a:cs typeface="Calibri"/>
              </a:rPr>
              <a:t>*</a:t>
            </a:r>
          </a:p>
        </p:txBody>
      </p:sp>
      <p:sp>
        <p:nvSpPr>
          <p:cNvPr id="67" name="Retângulo 66">
            <a:extLst>
              <a:ext uri="{FF2B5EF4-FFF2-40B4-BE49-F238E27FC236}">
                <a16:creationId xmlns:a16="http://schemas.microsoft.com/office/drawing/2014/main" id="{D03B9A40-D37C-9CCA-2FE0-DC7B2AD1EC72}"/>
              </a:ext>
            </a:extLst>
          </p:cNvPr>
          <p:cNvSpPr/>
          <p:nvPr/>
        </p:nvSpPr>
        <p:spPr>
          <a:xfrm>
            <a:off x="7581104" y="4651330"/>
            <a:ext cx="227431" cy="1238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8" name="Retângulo 67">
            <a:extLst>
              <a:ext uri="{FF2B5EF4-FFF2-40B4-BE49-F238E27FC236}">
                <a16:creationId xmlns:a16="http://schemas.microsoft.com/office/drawing/2014/main" id="{4B6F772A-F477-2144-BB04-6B515BDC7466}"/>
              </a:ext>
            </a:extLst>
          </p:cNvPr>
          <p:cNvSpPr/>
          <p:nvPr/>
        </p:nvSpPr>
        <p:spPr>
          <a:xfrm>
            <a:off x="7557875" y="4481730"/>
            <a:ext cx="258494" cy="113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1" name="CaixaDeTexto 1">
            <a:extLst>
              <a:ext uri="{FF2B5EF4-FFF2-40B4-BE49-F238E27FC236}">
                <a16:creationId xmlns:a16="http://schemas.microsoft.com/office/drawing/2014/main" id="{407151CB-B2BC-917F-8A61-265AC42A1C60}"/>
              </a:ext>
            </a:extLst>
          </p:cNvPr>
          <p:cNvSpPr txBox="1"/>
          <p:nvPr/>
        </p:nvSpPr>
        <p:spPr>
          <a:xfrm>
            <a:off x="5025775" y="5548045"/>
            <a:ext cx="6498403"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dirty="0">
                <a:cs typeface="Calibri"/>
              </a:rPr>
              <a:t>         Para repactuar uma meta com exclusão basta clicar em           na coluna "Ações" em frente a </a:t>
            </a:r>
            <a:r>
              <a:rPr lang="pt-BR" b="1" dirty="0">
                <a:cs typeface="Calibri"/>
              </a:rPr>
              <a:t>meta que se pretende excluir</a:t>
            </a:r>
            <a:r>
              <a:rPr lang="pt-BR" dirty="0">
                <a:cs typeface="Calibri"/>
              </a:rPr>
              <a:t> e depois clicar em "</a:t>
            </a:r>
            <a:r>
              <a:rPr lang="pt-BR" b="1" dirty="0">
                <a:cs typeface="Calibri"/>
              </a:rPr>
              <a:t>Repactuar com exclusão</a:t>
            </a:r>
            <a:r>
              <a:rPr lang="pt-BR" dirty="0">
                <a:cs typeface="Calibri"/>
              </a:rPr>
              <a:t>".</a:t>
            </a:r>
            <a:endParaRPr lang="pt-BR" dirty="0"/>
          </a:p>
        </p:txBody>
      </p:sp>
      <p:sp>
        <p:nvSpPr>
          <p:cNvPr id="73" name="Seta: para a Direita 72">
            <a:extLst>
              <a:ext uri="{FF2B5EF4-FFF2-40B4-BE49-F238E27FC236}">
                <a16:creationId xmlns:a16="http://schemas.microsoft.com/office/drawing/2014/main" id="{A4386773-6AF1-6815-E415-4C2A7C31D673}"/>
              </a:ext>
            </a:extLst>
          </p:cNvPr>
          <p:cNvSpPr/>
          <p:nvPr/>
        </p:nvSpPr>
        <p:spPr>
          <a:xfrm>
            <a:off x="5128516" y="5617359"/>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4" name="Imagem 74">
            <a:extLst>
              <a:ext uri="{FF2B5EF4-FFF2-40B4-BE49-F238E27FC236}">
                <a16:creationId xmlns:a16="http://schemas.microsoft.com/office/drawing/2014/main" id="{5767480B-225D-BD2E-7AC3-F862154D7379}"/>
              </a:ext>
            </a:extLst>
          </p:cNvPr>
          <p:cNvPicPr>
            <a:picLocks noChangeAspect="1"/>
          </p:cNvPicPr>
          <p:nvPr/>
        </p:nvPicPr>
        <p:blipFill>
          <a:blip r:embed="rId4"/>
          <a:stretch>
            <a:fillRect/>
          </a:stretch>
        </p:blipFill>
        <p:spPr>
          <a:xfrm>
            <a:off x="5528781" y="5905125"/>
            <a:ext cx="381000" cy="219075"/>
          </a:xfrm>
          <a:prstGeom prst="rect">
            <a:avLst/>
          </a:prstGeom>
        </p:spPr>
      </p:pic>
      <p:sp>
        <p:nvSpPr>
          <p:cNvPr id="77" name="CaixaDeTexto 76">
            <a:extLst>
              <a:ext uri="{FF2B5EF4-FFF2-40B4-BE49-F238E27FC236}">
                <a16:creationId xmlns:a16="http://schemas.microsoft.com/office/drawing/2014/main" id="{571E7E7C-3CC6-7AFC-1787-F0024A9445CA}"/>
              </a:ext>
            </a:extLst>
          </p:cNvPr>
          <p:cNvSpPr txBox="1"/>
          <p:nvPr/>
        </p:nvSpPr>
        <p:spPr>
          <a:xfrm>
            <a:off x="4458950" y="5225196"/>
            <a:ext cx="2147879"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800">
                <a:cs typeface="Calibri"/>
              </a:rPr>
              <a:t>*As datas são meramente ilustrativas</a:t>
            </a:r>
          </a:p>
        </p:txBody>
      </p:sp>
      <p:sp>
        <p:nvSpPr>
          <p:cNvPr id="78" name="Retângulo 77">
            <a:extLst>
              <a:ext uri="{FF2B5EF4-FFF2-40B4-BE49-F238E27FC236}">
                <a16:creationId xmlns:a16="http://schemas.microsoft.com/office/drawing/2014/main" id="{E907A3D8-1659-31FD-505D-9E154053A00E}"/>
              </a:ext>
            </a:extLst>
          </p:cNvPr>
          <p:cNvSpPr/>
          <p:nvPr/>
        </p:nvSpPr>
        <p:spPr>
          <a:xfrm>
            <a:off x="11273695" y="4841325"/>
            <a:ext cx="258494" cy="113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0" name="CaixaDeTexto 79">
            <a:extLst>
              <a:ext uri="{FF2B5EF4-FFF2-40B4-BE49-F238E27FC236}">
                <a16:creationId xmlns:a16="http://schemas.microsoft.com/office/drawing/2014/main" id="{A91E66EF-93F5-5696-9D49-8A919CF4C332}"/>
              </a:ext>
            </a:extLst>
          </p:cNvPr>
          <p:cNvSpPr txBox="1"/>
          <p:nvPr/>
        </p:nvSpPr>
        <p:spPr>
          <a:xfrm>
            <a:off x="11132049" y="5215267"/>
            <a:ext cx="534710"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900" dirty="0">
                <a:cs typeface="Calibri"/>
              </a:rPr>
              <a:t>Tela 13</a:t>
            </a:r>
          </a:p>
        </p:txBody>
      </p:sp>
    </p:spTree>
    <p:extLst>
      <p:ext uri="{BB962C8B-B14F-4D97-AF65-F5344CB8AC3E}">
        <p14:creationId xmlns:p14="http://schemas.microsoft.com/office/powerpoint/2010/main" val="1683631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7F1AF47-AE98-4034-BD91-1976FA4D9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EC0EE2B-2029-48DD-893D-F528E651B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45AE1D08-1ED1-4F59-B42F-4D8EA33DC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9A79B912-88EA-4640-BDEB-51B3B11A0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
            <a:extLst>
              <a:ext uri="{FF2B5EF4-FFF2-40B4-BE49-F238E27FC236}">
                <a16:creationId xmlns:a16="http://schemas.microsoft.com/office/drawing/2014/main" id="{CF7103DB-4B46-7D34-46DE-4A92E2CA3FD6}"/>
              </a:ext>
            </a:extLst>
          </p:cNvPr>
          <p:cNvSpPr txBox="1"/>
          <p:nvPr/>
        </p:nvSpPr>
        <p:spPr>
          <a:xfrm>
            <a:off x="953917" y="1959613"/>
            <a:ext cx="3050365" cy="2291353"/>
          </a:xfrm>
          <a:prstGeom prst="rect">
            <a:avLst/>
          </a:prstGeom>
        </p:spPr>
        <p:txBody>
          <a:bodyPr rot="0" spcFirstLastPara="0" vert="horz" lIns="91440" tIns="45720" rIns="91440" bIns="45720" numCol="1" spcCol="0" rtlCol="0" fromWordArt="0" anchor="t" anchorCtr="0" forceAA="0" compatLnSpc="1">
            <a:prstTxWarp prst="textNoShape">
              <a:avLst/>
            </a:prstTxWarp>
            <a:normAutofit fontScale="85000" lnSpcReduction="20000"/>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r>
              <a:rPr lang="en-US" sz="4000" b="1" dirty="0" err="1">
                <a:solidFill>
                  <a:srgbClr val="FFFFFF"/>
                </a:solidFill>
                <a:latin typeface="+mj-lt"/>
                <a:ea typeface="+mj-ea"/>
                <a:cs typeface="Calibri Light"/>
              </a:rPr>
              <a:t>Repactuar</a:t>
            </a:r>
            <a:r>
              <a:rPr lang="en-US" sz="4000" b="1" dirty="0">
                <a:solidFill>
                  <a:srgbClr val="FFFFFF"/>
                </a:solidFill>
                <a:latin typeface="+mj-lt"/>
                <a:ea typeface="+mj-ea"/>
                <a:cs typeface="Calibri Light"/>
              </a:rPr>
              <a:t>   </a:t>
            </a:r>
          </a:p>
          <a:p>
            <a:pPr>
              <a:lnSpc>
                <a:spcPct val="90000"/>
              </a:lnSpc>
              <a:spcBef>
                <a:spcPct val="0"/>
              </a:spcBef>
              <a:spcAft>
                <a:spcPts val="600"/>
              </a:spcAft>
            </a:pPr>
            <a:r>
              <a:rPr lang="en-US" sz="4000" b="1" dirty="0">
                <a:solidFill>
                  <a:srgbClr val="FFFFFF"/>
                </a:solidFill>
                <a:latin typeface="+mj-lt"/>
                <a:ea typeface="+mj-ea"/>
                <a:cs typeface="Calibri Light"/>
              </a:rPr>
              <a:t> com</a:t>
            </a:r>
            <a:endParaRPr lang="en-US">
              <a:ea typeface="+mj-ea"/>
            </a:endParaRPr>
          </a:p>
          <a:p>
            <a:pPr>
              <a:lnSpc>
                <a:spcPct val="90000"/>
              </a:lnSpc>
              <a:spcBef>
                <a:spcPct val="0"/>
              </a:spcBef>
              <a:spcAft>
                <a:spcPts val="600"/>
              </a:spcAft>
            </a:pPr>
            <a:r>
              <a:rPr lang="en-US" sz="4000" b="1" dirty="0">
                <a:solidFill>
                  <a:srgbClr val="FFFFFF"/>
                </a:solidFill>
                <a:latin typeface="+mj-lt"/>
                <a:ea typeface="+mj-ea"/>
                <a:cs typeface="Calibri Light"/>
              </a:rPr>
              <a:t> </a:t>
            </a:r>
            <a:r>
              <a:rPr lang="en-US" sz="4000" b="1" dirty="0" err="1">
                <a:solidFill>
                  <a:srgbClr val="FFFFFF"/>
                </a:solidFill>
                <a:latin typeface="+mj-lt"/>
                <a:ea typeface="+mj-ea"/>
                <a:cs typeface="Calibri Light"/>
              </a:rPr>
              <a:t>Exclusão</a:t>
            </a:r>
          </a:p>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endParaRPr lang="en-US" sz="4000">
              <a:solidFill>
                <a:srgbClr val="FFFFFF"/>
              </a:solidFill>
              <a:latin typeface="+mj-lt"/>
              <a:ea typeface="+mj-ea"/>
              <a:cs typeface="+mj-cs"/>
            </a:endParaRPr>
          </a:p>
        </p:txBody>
      </p:sp>
      <p:pic>
        <p:nvPicPr>
          <p:cNvPr id="2" name="Imagem 4">
            <a:extLst>
              <a:ext uri="{FF2B5EF4-FFF2-40B4-BE49-F238E27FC236}">
                <a16:creationId xmlns:a16="http://schemas.microsoft.com/office/drawing/2014/main" id="{5DCA87F9-F794-65CD-FFC7-6E3A64FD1156}"/>
              </a:ext>
            </a:extLst>
          </p:cNvPr>
          <p:cNvPicPr>
            <a:picLocks noChangeAspect="1"/>
          </p:cNvPicPr>
          <p:nvPr/>
        </p:nvPicPr>
        <p:blipFill>
          <a:blip r:embed="rId2"/>
          <a:stretch>
            <a:fillRect/>
          </a:stretch>
        </p:blipFill>
        <p:spPr>
          <a:xfrm>
            <a:off x="10006657" y="5320117"/>
            <a:ext cx="2120235" cy="1471897"/>
          </a:xfrm>
          <a:prstGeom prst="rect">
            <a:avLst/>
          </a:prstGeom>
          <a:ln>
            <a:noFill/>
          </a:ln>
        </p:spPr>
      </p:pic>
      <p:sp>
        <p:nvSpPr>
          <p:cNvPr id="28" name="CaixaDeTexto 1">
            <a:extLst>
              <a:ext uri="{FF2B5EF4-FFF2-40B4-BE49-F238E27FC236}">
                <a16:creationId xmlns:a16="http://schemas.microsoft.com/office/drawing/2014/main" id="{256BF55C-E0C8-AA23-8769-28AA51B3D945}"/>
              </a:ext>
            </a:extLst>
          </p:cNvPr>
          <p:cNvSpPr txBox="1"/>
          <p:nvPr/>
        </p:nvSpPr>
        <p:spPr>
          <a:xfrm>
            <a:off x="340291" y="813451"/>
            <a:ext cx="1072330" cy="1039647"/>
          </a:xfrm>
          <a:prstGeom prst="ellipse">
            <a:avLst/>
          </a:prstGeom>
          <a:solidFill>
            <a:schemeClr val="accent6">
              <a:lumMod val="75000"/>
            </a:schemeClr>
          </a:solidFill>
          <a:ln w="174625" cmpd="thinThick">
            <a:solidFill>
              <a:schemeClr val="bg1"/>
            </a:solidFill>
          </a:ln>
        </p:spPr>
        <p:txBody>
          <a:bodyPr vert="horz" lIns="91440" tIns="45720" rIns="91440" bIns="45720" rtlCol="0" anchor="ctr">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endParaRPr lang="en-US" sz="4000" b="1">
              <a:solidFill>
                <a:srgbClr val="FFFFFF"/>
              </a:solidFill>
              <a:latin typeface="Amatic SC"/>
              <a:ea typeface="+mj-ea"/>
              <a:cs typeface="Amatic SC"/>
            </a:endParaRPr>
          </a:p>
          <a:p>
            <a:pPr algn="ctr">
              <a:lnSpc>
                <a:spcPct val="90000"/>
              </a:lnSpc>
              <a:spcBef>
                <a:spcPct val="0"/>
              </a:spcBef>
              <a:spcAft>
                <a:spcPts val="600"/>
              </a:spcAft>
            </a:pPr>
            <a:r>
              <a:rPr lang="en-US" sz="2000" b="1">
                <a:solidFill>
                  <a:srgbClr val="FFFFFF"/>
                </a:solidFill>
                <a:latin typeface="Amatic SC"/>
                <a:ea typeface="+mj-ea"/>
                <a:cs typeface="Amatic SC"/>
              </a:rPr>
              <a:t>Como </a:t>
            </a:r>
            <a:r>
              <a:rPr lang="en-US" sz="2000" b="1" err="1">
                <a:solidFill>
                  <a:srgbClr val="FFFFFF"/>
                </a:solidFill>
                <a:latin typeface="Amatic SC"/>
                <a:ea typeface="+mj-ea"/>
                <a:cs typeface="Amatic SC"/>
              </a:rPr>
              <a:t>fazer</a:t>
            </a:r>
            <a:r>
              <a:rPr lang="en-US" sz="2000" b="1">
                <a:solidFill>
                  <a:srgbClr val="FFFFFF"/>
                </a:solidFill>
                <a:latin typeface="Amatic SC"/>
                <a:ea typeface="+mj-ea"/>
                <a:cs typeface="Amatic SC"/>
              </a:rPr>
              <a:t> </a:t>
            </a:r>
            <a:endParaRPr lang="en-US" sz="2000">
              <a:ea typeface="Calibri"/>
              <a:cs typeface="Calibri"/>
            </a:endParaRPr>
          </a:p>
          <a:p>
            <a:pPr algn="ctr">
              <a:lnSpc>
                <a:spcPct val="90000"/>
              </a:lnSpc>
              <a:spcBef>
                <a:spcPct val="0"/>
              </a:spcBef>
              <a:spcAft>
                <a:spcPts val="600"/>
              </a:spcAft>
            </a:pPr>
            <a:endParaRPr lang="en-US" sz="3200" b="1" kern="1200">
              <a:solidFill>
                <a:srgbClr val="FFFFFF"/>
              </a:solidFill>
              <a:latin typeface="Amatic SC"/>
              <a:ea typeface="+mj-ea"/>
              <a:cs typeface="Amatic SC"/>
            </a:endParaRPr>
          </a:p>
        </p:txBody>
      </p:sp>
      <p:sp>
        <p:nvSpPr>
          <p:cNvPr id="8" name="Retângulo 7">
            <a:extLst>
              <a:ext uri="{FF2B5EF4-FFF2-40B4-BE49-F238E27FC236}">
                <a16:creationId xmlns:a16="http://schemas.microsoft.com/office/drawing/2014/main" id="{439886CA-0873-F45B-5595-8AC91885613C}"/>
              </a:ext>
            </a:extLst>
          </p:cNvPr>
          <p:cNvSpPr/>
          <p:nvPr/>
        </p:nvSpPr>
        <p:spPr>
          <a:xfrm>
            <a:off x="7774018" y="5196189"/>
            <a:ext cx="235085" cy="121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Retângulo 29">
            <a:extLst>
              <a:ext uri="{FF2B5EF4-FFF2-40B4-BE49-F238E27FC236}">
                <a16:creationId xmlns:a16="http://schemas.microsoft.com/office/drawing/2014/main" id="{49AC1152-F0F9-460B-636A-E26A131FC16A}"/>
              </a:ext>
            </a:extLst>
          </p:cNvPr>
          <p:cNvSpPr/>
          <p:nvPr/>
        </p:nvSpPr>
        <p:spPr>
          <a:xfrm>
            <a:off x="5447489" y="3404681"/>
            <a:ext cx="648510" cy="129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Retângulo 30">
            <a:extLst>
              <a:ext uri="{FF2B5EF4-FFF2-40B4-BE49-F238E27FC236}">
                <a16:creationId xmlns:a16="http://schemas.microsoft.com/office/drawing/2014/main" id="{AAB0A44F-4CE8-31AC-026F-92E9617A80AA}"/>
              </a:ext>
            </a:extLst>
          </p:cNvPr>
          <p:cNvSpPr/>
          <p:nvPr/>
        </p:nvSpPr>
        <p:spPr>
          <a:xfrm>
            <a:off x="11527272" y="5552869"/>
            <a:ext cx="202660" cy="13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19771861-CECF-11F3-1F27-2EC2FEFCAD66}"/>
              </a:ext>
            </a:extLst>
          </p:cNvPr>
          <p:cNvSpPr/>
          <p:nvPr/>
        </p:nvSpPr>
        <p:spPr>
          <a:xfrm>
            <a:off x="5480024" y="2863575"/>
            <a:ext cx="648510" cy="129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8EB3AA80-1872-B2F8-6874-725551CFED5A}"/>
              </a:ext>
            </a:extLst>
          </p:cNvPr>
          <p:cNvSpPr/>
          <p:nvPr/>
        </p:nvSpPr>
        <p:spPr>
          <a:xfrm>
            <a:off x="5351597" y="2932070"/>
            <a:ext cx="648510" cy="129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38">
            <a:extLst>
              <a:ext uri="{FF2B5EF4-FFF2-40B4-BE49-F238E27FC236}">
                <a16:creationId xmlns:a16="http://schemas.microsoft.com/office/drawing/2014/main" id="{59B68FDF-E09D-1D0B-F6AB-69EF559C2673}"/>
              </a:ext>
            </a:extLst>
          </p:cNvPr>
          <p:cNvSpPr/>
          <p:nvPr/>
        </p:nvSpPr>
        <p:spPr>
          <a:xfrm>
            <a:off x="4569811" y="6279712"/>
            <a:ext cx="1003369" cy="104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Retângulo 40">
            <a:extLst>
              <a:ext uri="{FF2B5EF4-FFF2-40B4-BE49-F238E27FC236}">
                <a16:creationId xmlns:a16="http://schemas.microsoft.com/office/drawing/2014/main" id="{5FF08E7B-8130-30A5-3A25-D157FA2AE697}"/>
              </a:ext>
            </a:extLst>
          </p:cNvPr>
          <p:cNvSpPr/>
          <p:nvPr/>
        </p:nvSpPr>
        <p:spPr>
          <a:xfrm>
            <a:off x="7532191" y="4738585"/>
            <a:ext cx="241370" cy="87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Retângulo 45">
            <a:extLst>
              <a:ext uri="{FF2B5EF4-FFF2-40B4-BE49-F238E27FC236}">
                <a16:creationId xmlns:a16="http://schemas.microsoft.com/office/drawing/2014/main" id="{7E32A4F3-AA9E-5F04-211E-1311F5F90834}"/>
              </a:ext>
            </a:extLst>
          </p:cNvPr>
          <p:cNvSpPr/>
          <p:nvPr/>
        </p:nvSpPr>
        <p:spPr>
          <a:xfrm>
            <a:off x="4775293" y="5252294"/>
            <a:ext cx="1003369" cy="61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7" name="Retângulo 56">
            <a:extLst>
              <a:ext uri="{FF2B5EF4-FFF2-40B4-BE49-F238E27FC236}">
                <a16:creationId xmlns:a16="http://schemas.microsoft.com/office/drawing/2014/main" id="{508327A1-DAFD-EAC5-1A90-1397867564B9}"/>
              </a:ext>
            </a:extLst>
          </p:cNvPr>
          <p:cNvSpPr/>
          <p:nvPr/>
        </p:nvSpPr>
        <p:spPr>
          <a:xfrm>
            <a:off x="5204334" y="3067346"/>
            <a:ext cx="648510" cy="129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8" name="Retângulo 67">
            <a:extLst>
              <a:ext uri="{FF2B5EF4-FFF2-40B4-BE49-F238E27FC236}">
                <a16:creationId xmlns:a16="http://schemas.microsoft.com/office/drawing/2014/main" id="{4B6F772A-F477-2144-BB04-6B515BDC7466}"/>
              </a:ext>
            </a:extLst>
          </p:cNvPr>
          <p:cNvSpPr/>
          <p:nvPr/>
        </p:nvSpPr>
        <p:spPr>
          <a:xfrm>
            <a:off x="7557875" y="4481730"/>
            <a:ext cx="258494" cy="113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3" descr="Interface gráfica do usuário, Texto, Aplicativo, Email&#10;&#10;Descrição gerada automaticamente">
            <a:extLst>
              <a:ext uri="{FF2B5EF4-FFF2-40B4-BE49-F238E27FC236}">
                <a16:creationId xmlns:a16="http://schemas.microsoft.com/office/drawing/2014/main" id="{D466CF39-850B-B25C-9E61-D9E3D01459BC}"/>
              </a:ext>
            </a:extLst>
          </p:cNvPr>
          <p:cNvPicPr>
            <a:picLocks noChangeAspect="1"/>
          </p:cNvPicPr>
          <p:nvPr/>
        </p:nvPicPr>
        <p:blipFill>
          <a:blip r:embed="rId3"/>
          <a:stretch>
            <a:fillRect/>
          </a:stretch>
        </p:blipFill>
        <p:spPr>
          <a:xfrm>
            <a:off x="4536041" y="122159"/>
            <a:ext cx="6938480" cy="3454376"/>
          </a:xfrm>
          <a:prstGeom prst="rect">
            <a:avLst/>
          </a:prstGeom>
        </p:spPr>
      </p:pic>
      <p:pic>
        <p:nvPicPr>
          <p:cNvPr id="4" name="Imagem 5" descr="Interface gráfica do usuário, Aplicativo, Word&#10;&#10;Descrição gerada automaticamente">
            <a:extLst>
              <a:ext uri="{FF2B5EF4-FFF2-40B4-BE49-F238E27FC236}">
                <a16:creationId xmlns:a16="http://schemas.microsoft.com/office/drawing/2014/main" id="{C49FC1E0-9C25-4726-6BC0-910E29DEDF5E}"/>
              </a:ext>
            </a:extLst>
          </p:cNvPr>
          <p:cNvPicPr>
            <a:picLocks noChangeAspect="1"/>
          </p:cNvPicPr>
          <p:nvPr/>
        </p:nvPicPr>
        <p:blipFill>
          <a:blip r:embed="rId4"/>
          <a:stretch>
            <a:fillRect/>
          </a:stretch>
        </p:blipFill>
        <p:spPr>
          <a:xfrm>
            <a:off x="4536040" y="3790614"/>
            <a:ext cx="5183311" cy="2829915"/>
          </a:xfrm>
          <a:prstGeom prst="rect">
            <a:avLst/>
          </a:prstGeom>
        </p:spPr>
      </p:pic>
      <p:sp>
        <p:nvSpPr>
          <p:cNvPr id="6" name="Elipse 5">
            <a:extLst>
              <a:ext uri="{FF2B5EF4-FFF2-40B4-BE49-F238E27FC236}">
                <a16:creationId xmlns:a16="http://schemas.microsoft.com/office/drawing/2014/main" id="{DDF0F7AC-73A3-60D7-BE2A-F370E1CF0A90}"/>
              </a:ext>
            </a:extLst>
          </p:cNvPr>
          <p:cNvSpPr/>
          <p:nvPr/>
        </p:nvSpPr>
        <p:spPr>
          <a:xfrm>
            <a:off x="5205573" y="2577101"/>
            <a:ext cx="770561" cy="3253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7" name="CaixaDeTexto 1">
            <a:extLst>
              <a:ext uri="{FF2B5EF4-FFF2-40B4-BE49-F238E27FC236}">
                <a16:creationId xmlns:a16="http://schemas.microsoft.com/office/drawing/2014/main" id="{23B55E24-F2A1-7F9F-061A-B090245C38DE}"/>
              </a:ext>
            </a:extLst>
          </p:cNvPr>
          <p:cNvSpPr txBox="1"/>
          <p:nvPr/>
        </p:nvSpPr>
        <p:spPr>
          <a:xfrm>
            <a:off x="9383731" y="2046269"/>
            <a:ext cx="1892157"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a:cs typeface="Calibri"/>
              </a:rPr>
              <a:t>Preencher todas as informações solicitadas e clicar em  </a:t>
            </a:r>
            <a:endParaRPr lang="pt-BR"/>
          </a:p>
        </p:txBody>
      </p:sp>
      <p:pic>
        <p:nvPicPr>
          <p:cNvPr id="9" name="Imagem 11">
            <a:extLst>
              <a:ext uri="{FF2B5EF4-FFF2-40B4-BE49-F238E27FC236}">
                <a16:creationId xmlns:a16="http://schemas.microsoft.com/office/drawing/2014/main" id="{D5DDBB90-1946-DB33-FA1C-D17229346CF2}"/>
              </a:ext>
            </a:extLst>
          </p:cNvPr>
          <p:cNvPicPr>
            <a:picLocks noChangeAspect="1"/>
          </p:cNvPicPr>
          <p:nvPr/>
        </p:nvPicPr>
        <p:blipFill>
          <a:blip r:embed="rId5"/>
          <a:stretch>
            <a:fillRect/>
          </a:stretch>
        </p:blipFill>
        <p:spPr>
          <a:xfrm>
            <a:off x="9824716" y="2911331"/>
            <a:ext cx="633467" cy="221965"/>
          </a:xfrm>
          <a:prstGeom prst="rect">
            <a:avLst/>
          </a:prstGeom>
        </p:spPr>
      </p:pic>
      <p:pic>
        <p:nvPicPr>
          <p:cNvPr id="12" name="Imagem 12">
            <a:extLst>
              <a:ext uri="{FF2B5EF4-FFF2-40B4-BE49-F238E27FC236}">
                <a16:creationId xmlns:a16="http://schemas.microsoft.com/office/drawing/2014/main" id="{268301CD-E032-3FC9-4FA1-EA7A9A0370E8}"/>
              </a:ext>
            </a:extLst>
          </p:cNvPr>
          <p:cNvPicPr>
            <a:picLocks noChangeAspect="1"/>
          </p:cNvPicPr>
          <p:nvPr/>
        </p:nvPicPr>
        <p:blipFill>
          <a:blip r:embed="rId6"/>
          <a:stretch>
            <a:fillRect/>
          </a:stretch>
        </p:blipFill>
        <p:spPr>
          <a:xfrm>
            <a:off x="5531616" y="2813300"/>
            <a:ext cx="409575" cy="323850"/>
          </a:xfrm>
          <a:prstGeom prst="rect">
            <a:avLst/>
          </a:prstGeom>
        </p:spPr>
      </p:pic>
      <p:sp>
        <p:nvSpPr>
          <p:cNvPr id="14" name="Seta: para a Direita 13">
            <a:extLst>
              <a:ext uri="{FF2B5EF4-FFF2-40B4-BE49-F238E27FC236}">
                <a16:creationId xmlns:a16="http://schemas.microsoft.com/office/drawing/2014/main" id="{BC77D294-3B63-F271-B1C9-C518487B22F1}"/>
              </a:ext>
            </a:extLst>
          </p:cNvPr>
          <p:cNvSpPr/>
          <p:nvPr/>
        </p:nvSpPr>
        <p:spPr>
          <a:xfrm>
            <a:off x="8347752" y="2500865"/>
            <a:ext cx="727753" cy="27397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CaixaDeTexto 1">
            <a:extLst>
              <a:ext uri="{FF2B5EF4-FFF2-40B4-BE49-F238E27FC236}">
                <a16:creationId xmlns:a16="http://schemas.microsoft.com/office/drawing/2014/main" id="{91179A84-6E97-5AEA-FD6D-204B4F5A1FDF}"/>
              </a:ext>
            </a:extLst>
          </p:cNvPr>
          <p:cNvSpPr txBox="1"/>
          <p:nvPr/>
        </p:nvSpPr>
        <p:spPr>
          <a:xfrm>
            <a:off x="7688494" y="6053190"/>
            <a:ext cx="223462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a:cs typeface="Calibri"/>
              </a:rPr>
              <a:t>Tela de confirmação</a:t>
            </a:r>
            <a:endParaRPr lang="pt-BR"/>
          </a:p>
        </p:txBody>
      </p:sp>
      <p:sp>
        <p:nvSpPr>
          <p:cNvPr id="17" name="Seta: para a Direita 16">
            <a:extLst>
              <a:ext uri="{FF2B5EF4-FFF2-40B4-BE49-F238E27FC236}">
                <a16:creationId xmlns:a16="http://schemas.microsoft.com/office/drawing/2014/main" id="{D97BF749-5471-0A24-8B0A-D40CEBE8FEAE}"/>
              </a:ext>
            </a:extLst>
          </p:cNvPr>
          <p:cNvSpPr/>
          <p:nvPr/>
        </p:nvSpPr>
        <p:spPr>
          <a:xfrm>
            <a:off x="6832313" y="6113944"/>
            <a:ext cx="727753" cy="27397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CaixaDeTexto 20">
            <a:extLst>
              <a:ext uri="{FF2B5EF4-FFF2-40B4-BE49-F238E27FC236}">
                <a16:creationId xmlns:a16="http://schemas.microsoft.com/office/drawing/2014/main" id="{9FFBC69B-3E84-29BF-F200-4E59BFF616EA}"/>
              </a:ext>
            </a:extLst>
          </p:cNvPr>
          <p:cNvSpPr txBox="1"/>
          <p:nvPr/>
        </p:nvSpPr>
        <p:spPr>
          <a:xfrm>
            <a:off x="9239891" y="6585155"/>
            <a:ext cx="534710"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900" dirty="0">
                <a:cs typeface="Calibri"/>
              </a:rPr>
              <a:t>Tela 15</a:t>
            </a:r>
          </a:p>
        </p:txBody>
      </p:sp>
      <p:sp>
        <p:nvSpPr>
          <p:cNvPr id="25" name="CaixaDeTexto 24">
            <a:extLst>
              <a:ext uri="{FF2B5EF4-FFF2-40B4-BE49-F238E27FC236}">
                <a16:creationId xmlns:a16="http://schemas.microsoft.com/office/drawing/2014/main" id="{54A083ED-889F-6014-D7D7-56997D35E4BC}"/>
              </a:ext>
            </a:extLst>
          </p:cNvPr>
          <p:cNvSpPr txBox="1"/>
          <p:nvPr/>
        </p:nvSpPr>
        <p:spPr>
          <a:xfrm>
            <a:off x="10941977" y="3535442"/>
            <a:ext cx="534710"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900" dirty="0">
                <a:cs typeface="Calibri"/>
              </a:rPr>
              <a:t>Tela 14</a:t>
            </a:r>
          </a:p>
        </p:txBody>
      </p:sp>
    </p:spTree>
    <p:extLst>
      <p:ext uri="{BB962C8B-B14F-4D97-AF65-F5344CB8AC3E}">
        <p14:creationId xmlns:p14="http://schemas.microsoft.com/office/powerpoint/2010/main" val="782771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7F1AF47-AE98-4034-BD91-1976FA4D9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EC0EE2B-2029-48DD-893D-F528E651B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45AE1D08-1ED1-4F59-B42F-4D8EA33DC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9A79B912-88EA-4640-BDEB-51B3B11A0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
            <a:extLst>
              <a:ext uri="{FF2B5EF4-FFF2-40B4-BE49-F238E27FC236}">
                <a16:creationId xmlns:a16="http://schemas.microsoft.com/office/drawing/2014/main" id="{CF7103DB-4B46-7D34-46DE-4A92E2CA3FD6}"/>
              </a:ext>
            </a:extLst>
          </p:cNvPr>
          <p:cNvSpPr txBox="1"/>
          <p:nvPr/>
        </p:nvSpPr>
        <p:spPr>
          <a:xfrm>
            <a:off x="953917" y="1959613"/>
            <a:ext cx="3050365" cy="2291353"/>
          </a:xfrm>
          <a:prstGeom prst="rect">
            <a:avLst/>
          </a:prstGeom>
        </p:spPr>
        <p:txBody>
          <a:bodyPr rot="0" spcFirstLastPara="0" vert="horz" lIns="91440" tIns="45720" rIns="91440" bIns="45720" numCol="1" spcCol="0" rtlCol="0" fromWordArt="0" anchor="t" anchorCtr="0" forceAA="0" compatLnSpc="1">
            <a:prstTxWarp prst="textNoShape">
              <a:avLst/>
            </a:prstTxWarp>
            <a:normAutofit fontScale="85000" lnSpcReduction="20000"/>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r>
              <a:rPr lang="en-US" sz="4000" b="1" dirty="0" err="1">
                <a:solidFill>
                  <a:srgbClr val="FFFFFF"/>
                </a:solidFill>
                <a:latin typeface="+mj-lt"/>
                <a:ea typeface="+mj-ea"/>
                <a:cs typeface="Calibri Light"/>
              </a:rPr>
              <a:t>Repactuar</a:t>
            </a:r>
            <a:r>
              <a:rPr lang="en-US" sz="4000" b="1" dirty="0">
                <a:solidFill>
                  <a:srgbClr val="FFFFFF"/>
                </a:solidFill>
                <a:latin typeface="+mj-lt"/>
                <a:ea typeface="+mj-ea"/>
                <a:cs typeface="Calibri Light"/>
              </a:rPr>
              <a:t>   </a:t>
            </a:r>
          </a:p>
          <a:p>
            <a:pPr>
              <a:lnSpc>
                <a:spcPct val="90000"/>
              </a:lnSpc>
              <a:spcBef>
                <a:spcPct val="0"/>
              </a:spcBef>
              <a:spcAft>
                <a:spcPts val="600"/>
              </a:spcAft>
            </a:pPr>
            <a:r>
              <a:rPr lang="en-US" sz="4000" b="1" dirty="0">
                <a:solidFill>
                  <a:srgbClr val="FFFFFF"/>
                </a:solidFill>
                <a:latin typeface="+mj-lt"/>
                <a:ea typeface="+mj-ea"/>
                <a:cs typeface="Calibri Light"/>
              </a:rPr>
              <a:t> com</a:t>
            </a:r>
            <a:endParaRPr lang="en-US">
              <a:ea typeface="+mj-ea"/>
            </a:endParaRPr>
          </a:p>
          <a:p>
            <a:pPr>
              <a:lnSpc>
                <a:spcPct val="90000"/>
              </a:lnSpc>
              <a:spcBef>
                <a:spcPct val="0"/>
              </a:spcBef>
              <a:spcAft>
                <a:spcPts val="600"/>
              </a:spcAft>
            </a:pPr>
            <a:r>
              <a:rPr lang="en-US" sz="4000" b="1" dirty="0">
                <a:solidFill>
                  <a:srgbClr val="FFFFFF"/>
                </a:solidFill>
                <a:latin typeface="+mj-lt"/>
                <a:ea typeface="+mj-ea"/>
                <a:cs typeface="Calibri Light"/>
              </a:rPr>
              <a:t> </a:t>
            </a:r>
            <a:r>
              <a:rPr lang="en-US" sz="4000" b="1" dirty="0" err="1">
                <a:solidFill>
                  <a:srgbClr val="FFFFFF"/>
                </a:solidFill>
                <a:latin typeface="+mj-lt"/>
                <a:ea typeface="+mj-ea"/>
                <a:cs typeface="Calibri Light"/>
              </a:rPr>
              <a:t>Exclusão</a:t>
            </a:r>
          </a:p>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endParaRPr lang="en-US" sz="4000">
              <a:solidFill>
                <a:srgbClr val="FFFFFF"/>
              </a:solidFill>
              <a:latin typeface="+mj-lt"/>
              <a:ea typeface="+mj-ea"/>
              <a:cs typeface="+mj-cs"/>
            </a:endParaRPr>
          </a:p>
        </p:txBody>
      </p:sp>
      <p:pic>
        <p:nvPicPr>
          <p:cNvPr id="2" name="Imagem 4">
            <a:extLst>
              <a:ext uri="{FF2B5EF4-FFF2-40B4-BE49-F238E27FC236}">
                <a16:creationId xmlns:a16="http://schemas.microsoft.com/office/drawing/2014/main" id="{5DCA87F9-F794-65CD-FFC7-6E3A64FD1156}"/>
              </a:ext>
            </a:extLst>
          </p:cNvPr>
          <p:cNvPicPr>
            <a:picLocks noChangeAspect="1"/>
          </p:cNvPicPr>
          <p:nvPr/>
        </p:nvPicPr>
        <p:blipFill>
          <a:blip r:embed="rId2"/>
          <a:stretch>
            <a:fillRect/>
          </a:stretch>
        </p:blipFill>
        <p:spPr>
          <a:xfrm>
            <a:off x="10006657" y="5320117"/>
            <a:ext cx="2120235" cy="1471897"/>
          </a:xfrm>
          <a:prstGeom prst="rect">
            <a:avLst/>
          </a:prstGeom>
          <a:ln>
            <a:noFill/>
          </a:ln>
        </p:spPr>
      </p:pic>
      <p:sp>
        <p:nvSpPr>
          <p:cNvPr id="28" name="CaixaDeTexto 1">
            <a:extLst>
              <a:ext uri="{FF2B5EF4-FFF2-40B4-BE49-F238E27FC236}">
                <a16:creationId xmlns:a16="http://schemas.microsoft.com/office/drawing/2014/main" id="{256BF55C-E0C8-AA23-8769-28AA51B3D945}"/>
              </a:ext>
            </a:extLst>
          </p:cNvPr>
          <p:cNvSpPr txBox="1"/>
          <p:nvPr/>
        </p:nvSpPr>
        <p:spPr>
          <a:xfrm>
            <a:off x="340291" y="813451"/>
            <a:ext cx="1072330" cy="1039647"/>
          </a:xfrm>
          <a:prstGeom prst="ellipse">
            <a:avLst/>
          </a:prstGeom>
          <a:solidFill>
            <a:schemeClr val="accent6">
              <a:lumMod val="75000"/>
            </a:schemeClr>
          </a:solidFill>
          <a:ln w="174625" cmpd="thinThick">
            <a:solidFill>
              <a:schemeClr val="bg1"/>
            </a:solidFill>
          </a:ln>
        </p:spPr>
        <p:txBody>
          <a:bodyPr vert="horz" lIns="91440" tIns="45720" rIns="91440" bIns="45720" rtlCol="0" anchor="ctr">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endParaRPr lang="en-US" sz="4000" b="1">
              <a:solidFill>
                <a:srgbClr val="FFFFFF"/>
              </a:solidFill>
              <a:latin typeface="Amatic SC"/>
              <a:ea typeface="+mj-ea"/>
              <a:cs typeface="Amatic SC"/>
            </a:endParaRPr>
          </a:p>
          <a:p>
            <a:pPr algn="ctr">
              <a:lnSpc>
                <a:spcPct val="90000"/>
              </a:lnSpc>
              <a:spcBef>
                <a:spcPct val="0"/>
              </a:spcBef>
              <a:spcAft>
                <a:spcPts val="600"/>
              </a:spcAft>
            </a:pPr>
            <a:r>
              <a:rPr lang="en-US" sz="2000" b="1">
                <a:solidFill>
                  <a:srgbClr val="FFFFFF"/>
                </a:solidFill>
                <a:latin typeface="Amatic SC"/>
                <a:ea typeface="+mj-ea"/>
                <a:cs typeface="Amatic SC"/>
              </a:rPr>
              <a:t>Como </a:t>
            </a:r>
            <a:r>
              <a:rPr lang="en-US" sz="2000" b="1" err="1">
                <a:solidFill>
                  <a:srgbClr val="FFFFFF"/>
                </a:solidFill>
                <a:latin typeface="Amatic SC"/>
                <a:ea typeface="+mj-ea"/>
                <a:cs typeface="Amatic SC"/>
              </a:rPr>
              <a:t>fazer</a:t>
            </a:r>
            <a:r>
              <a:rPr lang="en-US" sz="2000" b="1">
                <a:solidFill>
                  <a:srgbClr val="FFFFFF"/>
                </a:solidFill>
                <a:latin typeface="Amatic SC"/>
                <a:ea typeface="+mj-ea"/>
                <a:cs typeface="Amatic SC"/>
              </a:rPr>
              <a:t> </a:t>
            </a:r>
            <a:endParaRPr lang="en-US" sz="2000">
              <a:ea typeface="Calibri"/>
              <a:cs typeface="Calibri"/>
            </a:endParaRPr>
          </a:p>
          <a:p>
            <a:pPr algn="ctr">
              <a:lnSpc>
                <a:spcPct val="90000"/>
              </a:lnSpc>
              <a:spcBef>
                <a:spcPct val="0"/>
              </a:spcBef>
              <a:spcAft>
                <a:spcPts val="600"/>
              </a:spcAft>
            </a:pPr>
            <a:endParaRPr lang="en-US" sz="3200" b="1" kern="1200">
              <a:solidFill>
                <a:srgbClr val="FFFFFF"/>
              </a:solidFill>
              <a:latin typeface="Amatic SC"/>
              <a:ea typeface="+mj-ea"/>
              <a:cs typeface="Amatic SC"/>
            </a:endParaRPr>
          </a:p>
        </p:txBody>
      </p:sp>
      <p:sp>
        <p:nvSpPr>
          <p:cNvPr id="8" name="Retângulo 7">
            <a:extLst>
              <a:ext uri="{FF2B5EF4-FFF2-40B4-BE49-F238E27FC236}">
                <a16:creationId xmlns:a16="http://schemas.microsoft.com/office/drawing/2014/main" id="{439886CA-0873-F45B-5595-8AC91885613C}"/>
              </a:ext>
            </a:extLst>
          </p:cNvPr>
          <p:cNvSpPr/>
          <p:nvPr/>
        </p:nvSpPr>
        <p:spPr>
          <a:xfrm>
            <a:off x="7774018" y="5196189"/>
            <a:ext cx="235085" cy="121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Retângulo 29">
            <a:extLst>
              <a:ext uri="{FF2B5EF4-FFF2-40B4-BE49-F238E27FC236}">
                <a16:creationId xmlns:a16="http://schemas.microsoft.com/office/drawing/2014/main" id="{49AC1152-F0F9-460B-636A-E26A131FC16A}"/>
              </a:ext>
            </a:extLst>
          </p:cNvPr>
          <p:cNvSpPr/>
          <p:nvPr/>
        </p:nvSpPr>
        <p:spPr>
          <a:xfrm>
            <a:off x="5447489" y="3404681"/>
            <a:ext cx="648510" cy="129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Retângulo 30">
            <a:extLst>
              <a:ext uri="{FF2B5EF4-FFF2-40B4-BE49-F238E27FC236}">
                <a16:creationId xmlns:a16="http://schemas.microsoft.com/office/drawing/2014/main" id="{AAB0A44F-4CE8-31AC-026F-92E9617A80AA}"/>
              </a:ext>
            </a:extLst>
          </p:cNvPr>
          <p:cNvSpPr/>
          <p:nvPr/>
        </p:nvSpPr>
        <p:spPr>
          <a:xfrm>
            <a:off x="11527272" y="5552869"/>
            <a:ext cx="202660" cy="13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19771861-CECF-11F3-1F27-2EC2FEFCAD66}"/>
              </a:ext>
            </a:extLst>
          </p:cNvPr>
          <p:cNvSpPr/>
          <p:nvPr/>
        </p:nvSpPr>
        <p:spPr>
          <a:xfrm>
            <a:off x="5480024" y="2863575"/>
            <a:ext cx="648510" cy="129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8EB3AA80-1872-B2F8-6874-725551CFED5A}"/>
              </a:ext>
            </a:extLst>
          </p:cNvPr>
          <p:cNvSpPr/>
          <p:nvPr/>
        </p:nvSpPr>
        <p:spPr>
          <a:xfrm>
            <a:off x="5351597" y="2932070"/>
            <a:ext cx="648510" cy="129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38">
            <a:extLst>
              <a:ext uri="{FF2B5EF4-FFF2-40B4-BE49-F238E27FC236}">
                <a16:creationId xmlns:a16="http://schemas.microsoft.com/office/drawing/2014/main" id="{59B68FDF-E09D-1D0B-F6AB-69EF559C2673}"/>
              </a:ext>
            </a:extLst>
          </p:cNvPr>
          <p:cNvSpPr/>
          <p:nvPr/>
        </p:nvSpPr>
        <p:spPr>
          <a:xfrm>
            <a:off x="4569811" y="6279712"/>
            <a:ext cx="1003369" cy="104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Retângulo 40">
            <a:extLst>
              <a:ext uri="{FF2B5EF4-FFF2-40B4-BE49-F238E27FC236}">
                <a16:creationId xmlns:a16="http://schemas.microsoft.com/office/drawing/2014/main" id="{5FF08E7B-8130-30A5-3A25-D157FA2AE697}"/>
              </a:ext>
            </a:extLst>
          </p:cNvPr>
          <p:cNvSpPr/>
          <p:nvPr/>
        </p:nvSpPr>
        <p:spPr>
          <a:xfrm>
            <a:off x="7532191" y="4738585"/>
            <a:ext cx="241370" cy="87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Retângulo 45">
            <a:extLst>
              <a:ext uri="{FF2B5EF4-FFF2-40B4-BE49-F238E27FC236}">
                <a16:creationId xmlns:a16="http://schemas.microsoft.com/office/drawing/2014/main" id="{7E32A4F3-AA9E-5F04-211E-1311F5F90834}"/>
              </a:ext>
            </a:extLst>
          </p:cNvPr>
          <p:cNvSpPr/>
          <p:nvPr/>
        </p:nvSpPr>
        <p:spPr>
          <a:xfrm>
            <a:off x="4775293" y="5252294"/>
            <a:ext cx="1003369" cy="61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7" name="Retângulo 56">
            <a:extLst>
              <a:ext uri="{FF2B5EF4-FFF2-40B4-BE49-F238E27FC236}">
                <a16:creationId xmlns:a16="http://schemas.microsoft.com/office/drawing/2014/main" id="{508327A1-DAFD-EAC5-1A90-1397867564B9}"/>
              </a:ext>
            </a:extLst>
          </p:cNvPr>
          <p:cNvSpPr/>
          <p:nvPr/>
        </p:nvSpPr>
        <p:spPr>
          <a:xfrm>
            <a:off x="5204334" y="3067346"/>
            <a:ext cx="648510" cy="129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3" name="Imagem 18" descr="Interface gráfica do usuário, Texto, Aplicativo, Email&#10;&#10;Descrição gerada automaticamente">
            <a:extLst>
              <a:ext uri="{FF2B5EF4-FFF2-40B4-BE49-F238E27FC236}">
                <a16:creationId xmlns:a16="http://schemas.microsoft.com/office/drawing/2014/main" id="{61AC1041-9DFD-E818-1EC1-76041045E8EE}"/>
              </a:ext>
            </a:extLst>
          </p:cNvPr>
          <p:cNvPicPr>
            <a:picLocks noChangeAspect="1"/>
          </p:cNvPicPr>
          <p:nvPr/>
        </p:nvPicPr>
        <p:blipFill>
          <a:blip r:embed="rId3"/>
          <a:stretch>
            <a:fillRect/>
          </a:stretch>
        </p:blipFill>
        <p:spPr>
          <a:xfrm>
            <a:off x="4647344" y="117028"/>
            <a:ext cx="6852862" cy="4629046"/>
          </a:xfrm>
          <a:prstGeom prst="rect">
            <a:avLst/>
          </a:prstGeom>
        </p:spPr>
      </p:pic>
      <p:sp>
        <p:nvSpPr>
          <p:cNvPr id="19" name="Retângulo 18">
            <a:extLst>
              <a:ext uri="{FF2B5EF4-FFF2-40B4-BE49-F238E27FC236}">
                <a16:creationId xmlns:a16="http://schemas.microsoft.com/office/drawing/2014/main" id="{5342988F-6E7F-AD1D-F244-9985596F4532}"/>
              </a:ext>
            </a:extLst>
          </p:cNvPr>
          <p:cNvSpPr/>
          <p:nvPr/>
        </p:nvSpPr>
        <p:spPr>
          <a:xfrm>
            <a:off x="5128517" y="4357955"/>
            <a:ext cx="2876764" cy="2054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26" name="Retângulo 25">
            <a:extLst>
              <a:ext uri="{FF2B5EF4-FFF2-40B4-BE49-F238E27FC236}">
                <a16:creationId xmlns:a16="http://schemas.microsoft.com/office/drawing/2014/main" id="{91D2880E-3518-CE00-803E-B6173C36A8C5}"/>
              </a:ext>
            </a:extLst>
          </p:cNvPr>
          <p:cNvSpPr/>
          <p:nvPr/>
        </p:nvSpPr>
        <p:spPr>
          <a:xfrm>
            <a:off x="5124613" y="4599881"/>
            <a:ext cx="1225976" cy="13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a:extLst>
              <a:ext uri="{FF2B5EF4-FFF2-40B4-BE49-F238E27FC236}">
                <a16:creationId xmlns:a16="http://schemas.microsoft.com/office/drawing/2014/main" id="{84239FFB-F1D6-9FF7-35D1-41B9895B4695}"/>
              </a:ext>
            </a:extLst>
          </p:cNvPr>
          <p:cNvSpPr/>
          <p:nvPr/>
        </p:nvSpPr>
        <p:spPr>
          <a:xfrm>
            <a:off x="11177803" y="4599884"/>
            <a:ext cx="258494" cy="113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CaixaDeTexto 1">
            <a:extLst>
              <a:ext uri="{FF2B5EF4-FFF2-40B4-BE49-F238E27FC236}">
                <a16:creationId xmlns:a16="http://schemas.microsoft.com/office/drawing/2014/main" id="{C15C245E-DE42-9030-E73C-3774D33634CC}"/>
              </a:ext>
            </a:extLst>
          </p:cNvPr>
          <p:cNvSpPr txBox="1"/>
          <p:nvPr/>
        </p:nvSpPr>
        <p:spPr>
          <a:xfrm>
            <a:off x="4914473" y="5505237"/>
            <a:ext cx="6395662"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a:cs typeface="Calibri"/>
              </a:rPr>
              <a:t>              A meta excluída não desaparece da lista mas fica tarjada</a:t>
            </a:r>
          </a:p>
        </p:txBody>
      </p:sp>
      <p:pic>
        <p:nvPicPr>
          <p:cNvPr id="33" name="Gráfico 12" descr="Megafone1 com preenchimento sólido">
            <a:extLst>
              <a:ext uri="{FF2B5EF4-FFF2-40B4-BE49-F238E27FC236}">
                <a16:creationId xmlns:a16="http://schemas.microsoft.com/office/drawing/2014/main" id="{2FBFF882-D2D8-59FE-ED25-D1B31E7DC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79542" y="5429036"/>
            <a:ext cx="597615" cy="443502"/>
          </a:xfrm>
          <a:prstGeom prst="rect">
            <a:avLst/>
          </a:prstGeom>
        </p:spPr>
      </p:pic>
      <p:sp>
        <p:nvSpPr>
          <p:cNvPr id="4" name="CaixaDeTexto 3">
            <a:extLst>
              <a:ext uri="{FF2B5EF4-FFF2-40B4-BE49-F238E27FC236}">
                <a16:creationId xmlns:a16="http://schemas.microsoft.com/office/drawing/2014/main" id="{9BF453E2-3E28-C621-3117-D3A6C6DAADAD}"/>
              </a:ext>
            </a:extLst>
          </p:cNvPr>
          <p:cNvSpPr txBox="1"/>
          <p:nvPr/>
        </p:nvSpPr>
        <p:spPr>
          <a:xfrm>
            <a:off x="11012183" y="4710121"/>
            <a:ext cx="534710"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900" dirty="0">
                <a:cs typeface="Calibri"/>
              </a:rPr>
              <a:t>Tela 16</a:t>
            </a:r>
          </a:p>
        </p:txBody>
      </p:sp>
    </p:spTree>
    <p:extLst>
      <p:ext uri="{BB962C8B-B14F-4D97-AF65-F5344CB8AC3E}">
        <p14:creationId xmlns:p14="http://schemas.microsoft.com/office/powerpoint/2010/main" val="3500487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01B3CC-B49F-4CE0-B198-228D1D428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Imagem 4">
            <a:extLst>
              <a:ext uri="{FF2B5EF4-FFF2-40B4-BE49-F238E27FC236}">
                <a16:creationId xmlns:a16="http://schemas.microsoft.com/office/drawing/2014/main" id="{5DCA87F9-F794-65CD-FFC7-6E3A64FD1156}"/>
              </a:ext>
            </a:extLst>
          </p:cNvPr>
          <p:cNvPicPr>
            <a:picLocks noChangeAspect="1"/>
          </p:cNvPicPr>
          <p:nvPr/>
        </p:nvPicPr>
        <p:blipFill rotWithShape="1">
          <a:blip r:embed="rId3"/>
          <a:srcRect l="28393" r="29720" b="-1"/>
          <a:stretch/>
        </p:blipFill>
        <p:spPr>
          <a:xfrm>
            <a:off x="39195" y="1062335"/>
            <a:ext cx="4276956" cy="5743616"/>
          </a:xfrm>
          <a:prstGeom prst="rect">
            <a:avLst/>
          </a:prstGeom>
        </p:spPr>
      </p:pic>
      <p:sp>
        <p:nvSpPr>
          <p:cNvPr id="10" name="CaixaDeTexto 1">
            <a:extLst>
              <a:ext uri="{FF2B5EF4-FFF2-40B4-BE49-F238E27FC236}">
                <a16:creationId xmlns:a16="http://schemas.microsoft.com/office/drawing/2014/main" id="{73C39CB0-70C2-E47E-4CCE-B71F4CA9B94D}"/>
              </a:ext>
            </a:extLst>
          </p:cNvPr>
          <p:cNvSpPr txBox="1"/>
          <p:nvPr/>
        </p:nvSpPr>
        <p:spPr>
          <a:xfrm>
            <a:off x="627960" y="1554428"/>
            <a:ext cx="2478378" cy="2349680"/>
          </a:xfrm>
          <a:prstGeom prst="ellipse">
            <a:avLst/>
          </a:prstGeom>
          <a:solidFill>
            <a:schemeClr val="accent1">
              <a:lumMod val="75000"/>
            </a:schemeClr>
          </a:solidFill>
          <a:ln w="174625" cmpd="thinThick">
            <a:solidFill>
              <a:schemeClr val="accent1">
                <a:lumMod val="50000"/>
              </a:schemeClr>
            </a:solidFill>
          </a:ln>
        </p:spPr>
        <p:txBody>
          <a:bodyPr vert="horz" lIns="91440" tIns="45720" rIns="91440" bIns="45720" rtlCol="0" anchor="ctr">
            <a:normAutofit lnSpcReduction="10000"/>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endParaRPr lang="en-US" sz="2600" b="1" kern="1200">
              <a:solidFill>
                <a:srgbClr val="FFFFFF"/>
              </a:solidFill>
              <a:latin typeface="+mj-lt"/>
              <a:ea typeface="+mj-ea"/>
              <a:cs typeface="+mj-cs"/>
            </a:endParaRPr>
          </a:p>
          <a:p>
            <a:pPr algn="ctr">
              <a:lnSpc>
                <a:spcPct val="90000"/>
              </a:lnSpc>
              <a:spcBef>
                <a:spcPct val="0"/>
              </a:spcBef>
              <a:spcAft>
                <a:spcPts val="600"/>
              </a:spcAft>
            </a:pPr>
            <a:r>
              <a:rPr lang="en-US" sz="2400" b="1" dirty="0" err="1">
                <a:solidFill>
                  <a:srgbClr val="FFFFFF"/>
                </a:solidFill>
                <a:latin typeface="+mj-lt"/>
                <a:ea typeface="+mj-ea"/>
                <a:cs typeface="+mj-cs"/>
              </a:rPr>
              <a:t>Histórico</a:t>
            </a:r>
            <a:r>
              <a:rPr lang="en-US" sz="2400" b="1" dirty="0">
                <a:solidFill>
                  <a:srgbClr val="FFFFFF"/>
                </a:solidFill>
                <a:latin typeface="+mj-lt"/>
                <a:ea typeface="+mj-ea"/>
                <a:cs typeface="+mj-cs"/>
              </a:rPr>
              <a:t> </a:t>
            </a:r>
            <a:endParaRPr lang="en-US" sz="2400">
              <a:solidFill>
                <a:srgbClr val="000000"/>
              </a:solidFill>
              <a:latin typeface="Calibri" panose="020F0502020204030204"/>
              <a:ea typeface="Calibri"/>
              <a:cs typeface="Calibri" panose="020F0502020204030204"/>
            </a:endParaRPr>
          </a:p>
          <a:p>
            <a:pPr algn="ctr">
              <a:lnSpc>
                <a:spcPct val="90000"/>
              </a:lnSpc>
              <a:spcBef>
                <a:spcPct val="0"/>
              </a:spcBef>
              <a:spcAft>
                <a:spcPts val="600"/>
              </a:spcAft>
            </a:pPr>
            <a:r>
              <a:rPr lang="en-US" sz="2400" b="1" dirty="0">
                <a:solidFill>
                  <a:srgbClr val="FFFFFF"/>
                </a:solidFill>
                <a:latin typeface="+mj-lt"/>
                <a:ea typeface="+mj-ea"/>
                <a:cs typeface="+mj-cs"/>
              </a:rPr>
              <a:t>de </a:t>
            </a:r>
            <a:r>
              <a:rPr lang="en-US" sz="2400" b="1" dirty="0" err="1">
                <a:solidFill>
                  <a:srgbClr val="FFFFFF"/>
                </a:solidFill>
                <a:latin typeface="+mj-lt"/>
                <a:ea typeface="+mj-ea"/>
                <a:cs typeface="+mj-cs"/>
              </a:rPr>
              <a:t>Repactuação</a:t>
            </a:r>
            <a:endParaRPr lang="en-US" sz="2400" dirty="0">
              <a:ea typeface="Calibri"/>
              <a:cs typeface="Calibri"/>
            </a:endParaRPr>
          </a:p>
          <a:p>
            <a:pPr algn="ctr">
              <a:lnSpc>
                <a:spcPct val="90000"/>
              </a:lnSpc>
              <a:spcBef>
                <a:spcPct val="0"/>
              </a:spcBef>
              <a:spcAft>
                <a:spcPts val="600"/>
              </a:spcAft>
            </a:pPr>
            <a:endParaRPr lang="en-US" sz="2600" b="1" kern="1200">
              <a:solidFill>
                <a:srgbClr val="FFFFFF"/>
              </a:solidFill>
              <a:latin typeface="+mj-lt"/>
              <a:ea typeface="+mj-ea"/>
              <a:cs typeface="+mj-cs"/>
            </a:endParaRPr>
          </a:p>
        </p:txBody>
      </p:sp>
      <p:pic>
        <p:nvPicPr>
          <p:cNvPr id="11" name="Imagem 11" descr="Interface gráfica do usuário, Texto, Aplicativo, Email&#10;&#10;Descrição gerada automaticamente">
            <a:extLst>
              <a:ext uri="{FF2B5EF4-FFF2-40B4-BE49-F238E27FC236}">
                <a16:creationId xmlns:a16="http://schemas.microsoft.com/office/drawing/2014/main" id="{AB01C39A-43F2-B6B9-C7F5-A96465957284}"/>
              </a:ext>
            </a:extLst>
          </p:cNvPr>
          <p:cNvPicPr>
            <a:picLocks noChangeAspect="1"/>
          </p:cNvPicPr>
          <p:nvPr/>
        </p:nvPicPr>
        <p:blipFill>
          <a:blip r:embed="rId4"/>
          <a:stretch>
            <a:fillRect/>
          </a:stretch>
        </p:blipFill>
        <p:spPr>
          <a:xfrm>
            <a:off x="4338452" y="395575"/>
            <a:ext cx="7463640" cy="4810044"/>
          </a:xfrm>
          <a:prstGeom prst="rect">
            <a:avLst/>
          </a:prstGeom>
        </p:spPr>
      </p:pic>
      <p:sp>
        <p:nvSpPr>
          <p:cNvPr id="12" name="Retângulo 11">
            <a:extLst>
              <a:ext uri="{FF2B5EF4-FFF2-40B4-BE49-F238E27FC236}">
                <a16:creationId xmlns:a16="http://schemas.microsoft.com/office/drawing/2014/main" id="{136B069A-5885-53BE-2190-E7F42CD180FF}"/>
              </a:ext>
            </a:extLst>
          </p:cNvPr>
          <p:cNvSpPr/>
          <p:nvPr/>
        </p:nvSpPr>
        <p:spPr>
          <a:xfrm>
            <a:off x="4399761" y="3979235"/>
            <a:ext cx="395844" cy="2078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14" name="Retângulo 13">
            <a:extLst>
              <a:ext uri="{FF2B5EF4-FFF2-40B4-BE49-F238E27FC236}">
                <a16:creationId xmlns:a16="http://schemas.microsoft.com/office/drawing/2014/main" id="{6056FB04-BFCB-29D6-D11E-48F34D2F8546}"/>
              </a:ext>
            </a:extLst>
          </p:cNvPr>
          <p:cNvSpPr/>
          <p:nvPr/>
        </p:nvSpPr>
        <p:spPr>
          <a:xfrm>
            <a:off x="4593459" y="4915696"/>
            <a:ext cx="1514882" cy="2078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3" name="CaixaDeTexto 1">
            <a:extLst>
              <a:ext uri="{FF2B5EF4-FFF2-40B4-BE49-F238E27FC236}">
                <a16:creationId xmlns:a16="http://schemas.microsoft.com/office/drawing/2014/main" id="{9F9AD3C2-0959-8335-1E63-C89F6636B0AA}"/>
              </a:ext>
            </a:extLst>
          </p:cNvPr>
          <p:cNvSpPr txBox="1"/>
          <p:nvPr/>
        </p:nvSpPr>
        <p:spPr>
          <a:xfrm>
            <a:off x="4592794" y="5586963"/>
            <a:ext cx="7088277"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dirty="0">
                <a:cs typeface="Calibri"/>
              </a:rPr>
              <a:t>        Para ter acesso ao histórico de repactuação (inclusões, exclusões ou alterações) deve-se clicar em         no menu "Ações" em qualquer das metas para ver seu histórico. </a:t>
            </a:r>
          </a:p>
        </p:txBody>
      </p:sp>
      <p:sp>
        <p:nvSpPr>
          <p:cNvPr id="5" name="Seta: para a Direita 4">
            <a:extLst>
              <a:ext uri="{FF2B5EF4-FFF2-40B4-BE49-F238E27FC236}">
                <a16:creationId xmlns:a16="http://schemas.microsoft.com/office/drawing/2014/main" id="{67421DD2-34D9-0263-804A-C42CDCD6DE07}"/>
              </a:ext>
            </a:extLst>
          </p:cNvPr>
          <p:cNvSpPr/>
          <p:nvPr/>
        </p:nvSpPr>
        <p:spPr>
          <a:xfrm>
            <a:off x="4683303" y="5651606"/>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74">
            <a:extLst>
              <a:ext uri="{FF2B5EF4-FFF2-40B4-BE49-F238E27FC236}">
                <a16:creationId xmlns:a16="http://schemas.microsoft.com/office/drawing/2014/main" id="{B58338C7-EA18-61D1-F120-B0F8EE27F566}"/>
              </a:ext>
            </a:extLst>
          </p:cNvPr>
          <p:cNvPicPr>
            <a:picLocks noChangeAspect="1"/>
          </p:cNvPicPr>
          <p:nvPr/>
        </p:nvPicPr>
        <p:blipFill>
          <a:blip r:embed="rId5"/>
          <a:stretch>
            <a:fillRect/>
          </a:stretch>
        </p:blipFill>
        <p:spPr>
          <a:xfrm>
            <a:off x="7395253" y="5947933"/>
            <a:ext cx="389562" cy="219075"/>
          </a:xfrm>
          <a:prstGeom prst="rect">
            <a:avLst/>
          </a:prstGeom>
        </p:spPr>
      </p:pic>
      <p:sp>
        <p:nvSpPr>
          <p:cNvPr id="4" name="Retângulo 3">
            <a:extLst>
              <a:ext uri="{FF2B5EF4-FFF2-40B4-BE49-F238E27FC236}">
                <a16:creationId xmlns:a16="http://schemas.microsoft.com/office/drawing/2014/main" id="{72963695-C3D9-0547-0CB6-AC9534E82653}"/>
              </a:ext>
            </a:extLst>
          </p:cNvPr>
          <p:cNvSpPr/>
          <p:nvPr/>
        </p:nvSpPr>
        <p:spPr>
          <a:xfrm>
            <a:off x="7948347" y="4148913"/>
            <a:ext cx="283764" cy="1821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cxnSp>
        <p:nvCxnSpPr>
          <p:cNvPr id="6" name="Conector: Angulado 5">
            <a:extLst>
              <a:ext uri="{FF2B5EF4-FFF2-40B4-BE49-F238E27FC236}">
                <a16:creationId xmlns:a16="http://schemas.microsoft.com/office/drawing/2014/main" id="{0F793958-6E11-1CEB-8EE9-583EC8A20A8D}"/>
              </a:ext>
            </a:extLst>
          </p:cNvPr>
          <p:cNvCxnSpPr/>
          <p:nvPr/>
        </p:nvCxnSpPr>
        <p:spPr>
          <a:xfrm flipV="1">
            <a:off x="8300962" y="2624946"/>
            <a:ext cx="1221180" cy="1609105"/>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CaixaDeTexto 1">
            <a:extLst>
              <a:ext uri="{FF2B5EF4-FFF2-40B4-BE49-F238E27FC236}">
                <a16:creationId xmlns:a16="http://schemas.microsoft.com/office/drawing/2014/main" id="{CCD01883-70CA-DBC0-E2C7-1C9D46F140B3}"/>
              </a:ext>
            </a:extLst>
          </p:cNvPr>
          <p:cNvSpPr txBox="1"/>
          <p:nvPr/>
        </p:nvSpPr>
        <p:spPr>
          <a:xfrm>
            <a:off x="9656374" y="2201937"/>
            <a:ext cx="2406754"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dirty="0">
                <a:cs typeface="Calibri"/>
              </a:rPr>
              <a:t>Quando uma meta é repactuada aparece o ícone </a:t>
            </a:r>
            <a:endParaRPr lang="pt-BR" dirty="0"/>
          </a:p>
        </p:txBody>
      </p:sp>
      <p:pic>
        <p:nvPicPr>
          <p:cNvPr id="9" name="Imagem 14">
            <a:extLst>
              <a:ext uri="{FF2B5EF4-FFF2-40B4-BE49-F238E27FC236}">
                <a16:creationId xmlns:a16="http://schemas.microsoft.com/office/drawing/2014/main" id="{0F778320-1AD9-C256-E716-BB362818FA46}"/>
              </a:ext>
            </a:extLst>
          </p:cNvPr>
          <p:cNvPicPr>
            <a:picLocks noChangeAspect="1"/>
          </p:cNvPicPr>
          <p:nvPr/>
        </p:nvPicPr>
        <p:blipFill>
          <a:blip r:embed="rId6"/>
          <a:stretch>
            <a:fillRect/>
          </a:stretch>
        </p:blipFill>
        <p:spPr>
          <a:xfrm>
            <a:off x="10270037" y="2804738"/>
            <a:ext cx="504825" cy="323850"/>
          </a:xfrm>
          <a:prstGeom prst="rect">
            <a:avLst/>
          </a:prstGeom>
        </p:spPr>
      </p:pic>
      <p:sp>
        <p:nvSpPr>
          <p:cNvPr id="18" name="CaixaDeTexto 17">
            <a:extLst>
              <a:ext uri="{FF2B5EF4-FFF2-40B4-BE49-F238E27FC236}">
                <a16:creationId xmlns:a16="http://schemas.microsoft.com/office/drawing/2014/main" id="{3BE64B3F-C3C9-B8E4-8968-88D09F6FCAEA}"/>
              </a:ext>
            </a:extLst>
          </p:cNvPr>
          <p:cNvSpPr txBox="1"/>
          <p:nvPr/>
        </p:nvSpPr>
        <p:spPr>
          <a:xfrm>
            <a:off x="5884032" y="1981003"/>
            <a:ext cx="53471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a:solidFill>
                  <a:srgbClr val="FF0000"/>
                </a:solidFill>
                <a:cs typeface="Calibri"/>
              </a:rPr>
              <a:t>*</a:t>
            </a:r>
          </a:p>
        </p:txBody>
      </p:sp>
      <p:sp>
        <p:nvSpPr>
          <p:cNvPr id="22" name="CaixaDeTexto 21">
            <a:extLst>
              <a:ext uri="{FF2B5EF4-FFF2-40B4-BE49-F238E27FC236}">
                <a16:creationId xmlns:a16="http://schemas.microsoft.com/office/drawing/2014/main" id="{0ECA1DD3-5AB4-1C47-1754-266DE3372B68}"/>
              </a:ext>
            </a:extLst>
          </p:cNvPr>
          <p:cNvSpPr txBox="1"/>
          <p:nvPr/>
        </p:nvSpPr>
        <p:spPr>
          <a:xfrm>
            <a:off x="4270590" y="5165263"/>
            <a:ext cx="2147879"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800">
                <a:cs typeface="Calibri"/>
              </a:rPr>
              <a:t>*As datas são meramente ilustrativas</a:t>
            </a:r>
          </a:p>
        </p:txBody>
      </p:sp>
      <p:sp>
        <p:nvSpPr>
          <p:cNvPr id="26" name="CaixaDeTexto 25">
            <a:extLst>
              <a:ext uri="{FF2B5EF4-FFF2-40B4-BE49-F238E27FC236}">
                <a16:creationId xmlns:a16="http://schemas.microsoft.com/office/drawing/2014/main" id="{276479D9-BE50-76FA-B863-951C73737EBC}"/>
              </a:ext>
            </a:extLst>
          </p:cNvPr>
          <p:cNvSpPr txBox="1"/>
          <p:nvPr/>
        </p:nvSpPr>
        <p:spPr>
          <a:xfrm>
            <a:off x="11294722" y="5155334"/>
            <a:ext cx="534710"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900" dirty="0">
                <a:cs typeface="Calibri"/>
              </a:rPr>
              <a:t>Tela 17</a:t>
            </a:r>
          </a:p>
        </p:txBody>
      </p:sp>
    </p:spTree>
    <p:extLst>
      <p:ext uri="{BB962C8B-B14F-4D97-AF65-F5344CB8AC3E}">
        <p14:creationId xmlns:p14="http://schemas.microsoft.com/office/powerpoint/2010/main" val="2510176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01B3CC-B49F-4CE0-B198-228D1D428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Imagem 4">
            <a:extLst>
              <a:ext uri="{FF2B5EF4-FFF2-40B4-BE49-F238E27FC236}">
                <a16:creationId xmlns:a16="http://schemas.microsoft.com/office/drawing/2014/main" id="{5DCA87F9-F794-65CD-FFC7-6E3A64FD1156}"/>
              </a:ext>
            </a:extLst>
          </p:cNvPr>
          <p:cNvPicPr>
            <a:picLocks noChangeAspect="1"/>
          </p:cNvPicPr>
          <p:nvPr/>
        </p:nvPicPr>
        <p:blipFill rotWithShape="1">
          <a:blip r:embed="rId3"/>
          <a:srcRect l="28393" r="29720" b="-1"/>
          <a:stretch/>
        </p:blipFill>
        <p:spPr>
          <a:xfrm>
            <a:off x="39195" y="1062335"/>
            <a:ext cx="4276956" cy="5743616"/>
          </a:xfrm>
          <a:prstGeom prst="rect">
            <a:avLst/>
          </a:prstGeom>
        </p:spPr>
      </p:pic>
      <p:sp>
        <p:nvSpPr>
          <p:cNvPr id="10" name="CaixaDeTexto 1">
            <a:extLst>
              <a:ext uri="{FF2B5EF4-FFF2-40B4-BE49-F238E27FC236}">
                <a16:creationId xmlns:a16="http://schemas.microsoft.com/office/drawing/2014/main" id="{73C39CB0-70C2-E47E-4CCE-B71F4CA9B94D}"/>
              </a:ext>
            </a:extLst>
          </p:cNvPr>
          <p:cNvSpPr txBox="1"/>
          <p:nvPr/>
        </p:nvSpPr>
        <p:spPr>
          <a:xfrm>
            <a:off x="627960" y="1554428"/>
            <a:ext cx="2478378" cy="2349680"/>
          </a:xfrm>
          <a:prstGeom prst="ellipse">
            <a:avLst/>
          </a:prstGeom>
          <a:solidFill>
            <a:schemeClr val="accent1">
              <a:lumMod val="75000"/>
            </a:schemeClr>
          </a:solidFill>
          <a:ln w="174625" cmpd="thinThick">
            <a:solidFill>
              <a:schemeClr val="accent1">
                <a:lumMod val="50000"/>
              </a:schemeClr>
            </a:solidFill>
          </a:ln>
        </p:spPr>
        <p:txBody>
          <a:bodyPr vert="horz" lIns="91440" tIns="45720" rIns="91440" bIns="45720" rtlCol="0" anchor="ctr">
            <a:normAutofit lnSpcReduction="10000"/>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endParaRPr lang="en-US" sz="2600" b="1" kern="1200">
              <a:solidFill>
                <a:srgbClr val="FFFFFF"/>
              </a:solidFill>
              <a:latin typeface="+mj-lt"/>
              <a:ea typeface="+mj-ea"/>
              <a:cs typeface="+mj-cs"/>
            </a:endParaRPr>
          </a:p>
          <a:p>
            <a:pPr algn="ctr">
              <a:lnSpc>
                <a:spcPct val="90000"/>
              </a:lnSpc>
              <a:spcBef>
                <a:spcPct val="0"/>
              </a:spcBef>
              <a:spcAft>
                <a:spcPts val="600"/>
              </a:spcAft>
            </a:pPr>
            <a:r>
              <a:rPr lang="en-US" sz="2400" b="1" dirty="0" err="1">
                <a:solidFill>
                  <a:srgbClr val="FFFFFF"/>
                </a:solidFill>
                <a:latin typeface="+mj-lt"/>
                <a:ea typeface="+mj-ea"/>
                <a:cs typeface="+mj-cs"/>
              </a:rPr>
              <a:t>Histórico</a:t>
            </a:r>
            <a:r>
              <a:rPr lang="en-US" sz="2400" b="1" dirty="0">
                <a:solidFill>
                  <a:srgbClr val="FFFFFF"/>
                </a:solidFill>
                <a:latin typeface="+mj-lt"/>
                <a:ea typeface="+mj-ea"/>
                <a:cs typeface="+mj-cs"/>
              </a:rPr>
              <a:t> </a:t>
            </a:r>
            <a:endParaRPr lang="en-US" sz="2400">
              <a:solidFill>
                <a:srgbClr val="000000"/>
              </a:solidFill>
              <a:latin typeface="Calibri" panose="020F0502020204030204"/>
              <a:ea typeface="Calibri"/>
              <a:cs typeface="Calibri" panose="020F0502020204030204"/>
            </a:endParaRPr>
          </a:p>
          <a:p>
            <a:pPr algn="ctr">
              <a:lnSpc>
                <a:spcPct val="90000"/>
              </a:lnSpc>
              <a:spcBef>
                <a:spcPct val="0"/>
              </a:spcBef>
              <a:spcAft>
                <a:spcPts val="600"/>
              </a:spcAft>
            </a:pPr>
            <a:r>
              <a:rPr lang="en-US" sz="2400" b="1" dirty="0">
                <a:solidFill>
                  <a:srgbClr val="FFFFFF"/>
                </a:solidFill>
                <a:latin typeface="+mj-lt"/>
                <a:ea typeface="+mj-ea"/>
                <a:cs typeface="+mj-cs"/>
              </a:rPr>
              <a:t>de </a:t>
            </a:r>
            <a:r>
              <a:rPr lang="en-US" sz="2400" b="1" dirty="0" err="1">
                <a:solidFill>
                  <a:srgbClr val="FFFFFF"/>
                </a:solidFill>
                <a:latin typeface="+mj-lt"/>
                <a:ea typeface="+mj-ea"/>
                <a:cs typeface="+mj-cs"/>
              </a:rPr>
              <a:t>Repactuação</a:t>
            </a:r>
            <a:endParaRPr lang="en-US" sz="2400" dirty="0">
              <a:ea typeface="Calibri"/>
              <a:cs typeface="Calibri"/>
            </a:endParaRPr>
          </a:p>
          <a:p>
            <a:pPr algn="ctr">
              <a:lnSpc>
                <a:spcPct val="90000"/>
              </a:lnSpc>
              <a:spcBef>
                <a:spcPct val="0"/>
              </a:spcBef>
              <a:spcAft>
                <a:spcPts val="600"/>
              </a:spcAft>
            </a:pPr>
            <a:endParaRPr lang="en-US" sz="2600" b="1" kern="1200">
              <a:solidFill>
                <a:srgbClr val="FFFFFF"/>
              </a:solidFill>
              <a:latin typeface="+mj-lt"/>
              <a:ea typeface="+mj-ea"/>
              <a:cs typeface="+mj-cs"/>
            </a:endParaRPr>
          </a:p>
        </p:txBody>
      </p:sp>
      <p:pic>
        <p:nvPicPr>
          <p:cNvPr id="8" name="Imagem 8" descr="Interface gráfica do usuário, Aplicativo&#10;&#10;Descrição gerada automaticamente">
            <a:extLst>
              <a:ext uri="{FF2B5EF4-FFF2-40B4-BE49-F238E27FC236}">
                <a16:creationId xmlns:a16="http://schemas.microsoft.com/office/drawing/2014/main" id="{043205F3-46F6-BBE8-8D6C-DB392DE8EBAA}"/>
              </a:ext>
            </a:extLst>
          </p:cNvPr>
          <p:cNvPicPr>
            <a:picLocks noChangeAspect="1"/>
          </p:cNvPicPr>
          <p:nvPr/>
        </p:nvPicPr>
        <p:blipFill>
          <a:blip r:embed="rId4"/>
          <a:stretch>
            <a:fillRect/>
          </a:stretch>
        </p:blipFill>
        <p:spPr>
          <a:xfrm>
            <a:off x="4724400" y="444807"/>
            <a:ext cx="7087589" cy="5612126"/>
          </a:xfrm>
          <a:prstGeom prst="rect">
            <a:avLst/>
          </a:prstGeom>
        </p:spPr>
      </p:pic>
      <p:sp>
        <p:nvSpPr>
          <p:cNvPr id="9" name="Retângulo 8">
            <a:extLst>
              <a:ext uri="{FF2B5EF4-FFF2-40B4-BE49-F238E27FC236}">
                <a16:creationId xmlns:a16="http://schemas.microsoft.com/office/drawing/2014/main" id="{214F29F4-C059-A1D0-0926-E8ACDE1AB5A2}"/>
              </a:ext>
            </a:extLst>
          </p:cNvPr>
          <p:cNvSpPr/>
          <p:nvPr/>
        </p:nvSpPr>
        <p:spPr>
          <a:xfrm>
            <a:off x="6897585" y="1227117"/>
            <a:ext cx="1415142" cy="178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a:extLst>
              <a:ext uri="{FF2B5EF4-FFF2-40B4-BE49-F238E27FC236}">
                <a16:creationId xmlns:a16="http://schemas.microsoft.com/office/drawing/2014/main" id="{C0337E9A-3812-FDDB-BB07-45FC29ECE4AE}"/>
              </a:ext>
            </a:extLst>
          </p:cNvPr>
          <p:cNvSpPr/>
          <p:nvPr/>
        </p:nvSpPr>
        <p:spPr>
          <a:xfrm>
            <a:off x="7184572" y="3245922"/>
            <a:ext cx="1415142" cy="178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CaixaDeTexto 16">
            <a:extLst>
              <a:ext uri="{FF2B5EF4-FFF2-40B4-BE49-F238E27FC236}">
                <a16:creationId xmlns:a16="http://schemas.microsoft.com/office/drawing/2014/main" id="{8BA15D5A-41B1-8F1D-806D-D97599630A35}"/>
              </a:ext>
            </a:extLst>
          </p:cNvPr>
          <p:cNvSpPr txBox="1"/>
          <p:nvPr/>
        </p:nvSpPr>
        <p:spPr>
          <a:xfrm>
            <a:off x="11284826" y="6055879"/>
            <a:ext cx="534710"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900" dirty="0">
                <a:cs typeface="Calibri"/>
              </a:rPr>
              <a:t>Tela 18</a:t>
            </a:r>
          </a:p>
        </p:txBody>
      </p:sp>
      <p:sp>
        <p:nvSpPr>
          <p:cNvPr id="18" name="Retângulo 17">
            <a:extLst>
              <a:ext uri="{FF2B5EF4-FFF2-40B4-BE49-F238E27FC236}">
                <a16:creationId xmlns:a16="http://schemas.microsoft.com/office/drawing/2014/main" id="{BCBC6A3A-FEA8-8ED9-FB68-6B274D7452FC}"/>
              </a:ext>
            </a:extLst>
          </p:cNvPr>
          <p:cNvSpPr/>
          <p:nvPr/>
        </p:nvSpPr>
        <p:spPr>
          <a:xfrm>
            <a:off x="4819402" y="1514104"/>
            <a:ext cx="4126675" cy="2474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18">
            <a:extLst>
              <a:ext uri="{FF2B5EF4-FFF2-40B4-BE49-F238E27FC236}">
                <a16:creationId xmlns:a16="http://schemas.microsoft.com/office/drawing/2014/main" id="{6B0C4C09-2CBF-C998-1BB3-C4AF70543CB7}"/>
              </a:ext>
            </a:extLst>
          </p:cNvPr>
          <p:cNvSpPr/>
          <p:nvPr/>
        </p:nvSpPr>
        <p:spPr>
          <a:xfrm>
            <a:off x="5027220" y="2919350"/>
            <a:ext cx="1068780" cy="2474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Retângulo 20">
            <a:extLst>
              <a:ext uri="{FF2B5EF4-FFF2-40B4-BE49-F238E27FC236}">
                <a16:creationId xmlns:a16="http://schemas.microsoft.com/office/drawing/2014/main" id="{F9B05930-B197-B0AB-FC7A-E430FF9321A1}"/>
              </a:ext>
            </a:extLst>
          </p:cNvPr>
          <p:cNvSpPr/>
          <p:nvPr/>
        </p:nvSpPr>
        <p:spPr>
          <a:xfrm>
            <a:off x="4987635" y="3582389"/>
            <a:ext cx="4166259" cy="3265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a:extLst>
              <a:ext uri="{FF2B5EF4-FFF2-40B4-BE49-F238E27FC236}">
                <a16:creationId xmlns:a16="http://schemas.microsoft.com/office/drawing/2014/main" id="{78B5A8F4-35A9-4534-A004-FB2D4517634C}"/>
              </a:ext>
            </a:extLst>
          </p:cNvPr>
          <p:cNvSpPr/>
          <p:nvPr/>
        </p:nvSpPr>
        <p:spPr>
          <a:xfrm>
            <a:off x="5027220" y="4621480"/>
            <a:ext cx="5432960" cy="2671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493155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4">
            <a:extLst>
              <a:ext uri="{FF2B5EF4-FFF2-40B4-BE49-F238E27FC236}">
                <a16:creationId xmlns:a16="http://schemas.microsoft.com/office/drawing/2014/main" id="{5DCA87F9-F794-65CD-FFC7-6E3A64FD1156}"/>
              </a:ext>
            </a:extLst>
          </p:cNvPr>
          <p:cNvPicPr>
            <a:picLocks noChangeAspect="1"/>
          </p:cNvPicPr>
          <p:nvPr/>
        </p:nvPicPr>
        <p:blipFill>
          <a:blip r:embed="rId2"/>
          <a:stretch>
            <a:fillRect/>
          </a:stretch>
        </p:blipFill>
        <p:spPr>
          <a:xfrm>
            <a:off x="4916" y="2594"/>
            <a:ext cx="12169877" cy="6852812"/>
          </a:xfrm>
          <a:prstGeom prst="rect">
            <a:avLst/>
          </a:prstGeom>
        </p:spPr>
      </p:pic>
      <p:sp>
        <p:nvSpPr>
          <p:cNvPr id="4" name="CaixaDeTexto 3">
            <a:extLst>
              <a:ext uri="{FF2B5EF4-FFF2-40B4-BE49-F238E27FC236}">
                <a16:creationId xmlns:a16="http://schemas.microsoft.com/office/drawing/2014/main" id="{CC852CA0-E3A2-0FD6-702D-89FEF283B8FD}"/>
              </a:ext>
            </a:extLst>
          </p:cNvPr>
          <p:cNvSpPr txBox="1"/>
          <p:nvPr/>
        </p:nvSpPr>
        <p:spPr>
          <a:xfrm>
            <a:off x="781051" y="295275"/>
            <a:ext cx="10358004" cy="4832092"/>
          </a:xfrm>
          <a:prstGeom prst="rect">
            <a:avLst/>
          </a:prstGeom>
          <a:noFill/>
        </p:spPr>
        <p:txBody>
          <a:bodyPr wrap="square" lIns="91440" tIns="45720" rIns="91440" bIns="45720" rtlCol="0" anchor="t">
            <a:spAutoFit/>
          </a:bodyPr>
          <a:lstStyle/>
          <a:p>
            <a:r>
              <a:rPr lang="pt-BR" sz="3200" b="1">
                <a:solidFill>
                  <a:srgbClr val="15374D"/>
                </a:solidFill>
                <a:latin typeface="Myriad Pro" panose="020B0503030403020204" pitchFamily="34" charset="0"/>
              </a:rPr>
              <a:t>Objetivo geral</a:t>
            </a:r>
          </a:p>
          <a:p>
            <a:endParaRPr lang="pt-BR" sz="2000" b="1">
              <a:solidFill>
                <a:srgbClr val="15374D"/>
              </a:solidFill>
              <a:latin typeface="Myriad Pro" panose="020B0503030403020204" pitchFamily="34" charset="0"/>
            </a:endParaRPr>
          </a:p>
          <a:p>
            <a:pPr marL="285750" indent="-285750">
              <a:buFont typeface="Arial" panose="020B0604020202020204" pitchFamily="34" charset="0"/>
              <a:buChar char="•"/>
            </a:pPr>
            <a:r>
              <a:rPr lang="pt-BR" sz="2000">
                <a:solidFill>
                  <a:srgbClr val="000000"/>
                </a:solidFill>
                <a:latin typeface="Arial"/>
                <a:cs typeface="Arial"/>
              </a:rPr>
              <a:t>Orientar chefes e substitutos, e também os servidores, a </a:t>
            </a:r>
            <a:r>
              <a:rPr lang="pt-BR" sz="2000" b="1">
                <a:solidFill>
                  <a:srgbClr val="000000"/>
                </a:solidFill>
                <a:latin typeface="Arial"/>
                <a:cs typeface="Arial"/>
              </a:rPr>
              <a:t>realizar a repactuação de metas individuais </a:t>
            </a:r>
            <a:r>
              <a:rPr lang="pt-BR" sz="2000">
                <a:solidFill>
                  <a:srgbClr val="000000"/>
                </a:solidFill>
                <a:latin typeface="Arial"/>
                <a:cs typeface="Arial"/>
              </a:rPr>
              <a:t>no Sistema SIGEPE-AD</a:t>
            </a:r>
          </a:p>
          <a:p>
            <a:pPr marL="285750" indent="-285750">
              <a:buFont typeface="Arial" panose="020B0604020202020204" pitchFamily="34" charset="0"/>
              <a:buChar char="•"/>
            </a:pPr>
            <a:endParaRPr lang="pt-BR" sz="2000">
              <a:solidFill>
                <a:srgbClr val="000000"/>
              </a:solidFill>
              <a:latin typeface="Arial" panose="020B0604020202020204" pitchFamily="34" charset="0"/>
            </a:endParaRPr>
          </a:p>
          <a:p>
            <a:endParaRPr lang="pt-BR" sz="2000">
              <a:solidFill>
                <a:srgbClr val="000000"/>
              </a:solidFill>
              <a:latin typeface="Arial" panose="020B0604020202020204" pitchFamily="34" charset="0"/>
            </a:endParaRPr>
          </a:p>
          <a:p>
            <a:r>
              <a:rPr lang="pt-BR" sz="2800" b="1">
                <a:solidFill>
                  <a:srgbClr val="15374D"/>
                </a:solidFill>
                <a:latin typeface="Myriad Pro" panose="020B0503030403020204" pitchFamily="34" charset="0"/>
              </a:rPr>
              <a:t>Objetivo Específico</a:t>
            </a:r>
          </a:p>
          <a:p>
            <a:endParaRPr lang="pt-BR" sz="2000">
              <a:solidFill>
                <a:srgbClr val="15374D"/>
              </a:solidFill>
              <a:latin typeface="Myriad Pro" panose="020B0503030403020204" pitchFamily="34" charset="0"/>
            </a:endParaRPr>
          </a:p>
          <a:p>
            <a:pPr marL="285750" indent="-285750">
              <a:buFont typeface="Arial" panose="020B0604020202020204" pitchFamily="34" charset="0"/>
              <a:buChar char="•"/>
            </a:pPr>
            <a:r>
              <a:rPr lang="pt-BR" sz="2000" b="1">
                <a:solidFill>
                  <a:srgbClr val="000000"/>
                </a:solidFill>
                <a:latin typeface="Arial" panose="020B0604020202020204" pitchFamily="34" charset="0"/>
              </a:rPr>
              <a:t>Navegar</a:t>
            </a:r>
            <a:r>
              <a:rPr lang="pt-BR" sz="2000">
                <a:solidFill>
                  <a:srgbClr val="000000"/>
                </a:solidFill>
                <a:latin typeface="Arial" panose="020B0604020202020204" pitchFamily="34" charset="0"/>
              </a:rPr>
              <a:t> pelo sistema desde o acesso até a solicitação de repactuação;</a:t>
            </a:r>
          </a:p>
          <a:p>
            <a:pPr marL="285750" indent="-285750">
              <a:buFont typeface="Arial" panose="020B0604020202020204" pitchFamily="34" charset="0"/>
              <a:buChar char="•"/>
            </a:pPr>
            <a:r>
              <a:rPr lang="pt-BR" sz="2000">
                <a:solidFill>
                  <a:srgbClr val="000000"/>
                </a:solidFill>
                <a:latin typeface="Arial" panose="020B0604020202020204" pitchFamily="34" charset="0"/>
              </a:rPr>
              <a:t>Apresentar o módulo </a:t>
            </a:r>
            <a:r>
              <a:rPr lang="pt-BR" sz="2000" b="1">
                <a:solidFill>
                  <a:srgbClr val="000000"/>
                </a:solidFill>
                <a:latin typeface="Arial" panose="020B0604020202020204" pitchFamily="34" charset="0"/>
              </a:rPr>
              <a:t>Diário de Bordo</a:t>
            </a:r>
            <a:r>
              <a:rPr lang="pt-BR" sz="2000">
                <a:solidFill>
                  <a:srgbClr val="000000"/>
                </a:solidFill>
                <a:latin typeface="Arial" panose="020B0604020202020204" pitchFamily="34" charset="0"/>
              </a:rPr>
              <a:t> como meio facilitador de diálogo e monitoramento do plano de trabalho;</a:t>
            </a:r>
          </a:p>
          <a:p>
            <a:pPr marL="285750" indent="-285750">
              <a:buFont typeface="Arial" panose="020B0604020202020204" pitchFamily="34" charset="0"/>
              <a:buChar char="•"/>
            </a:pPr>
            <a:r>
              <a:rPr lang="pt-BR" sz="2000" b="1">
                <a:solidFill>
                  <a:srgbClr val="000000"/>
                </a:solidFill>
                <a:latin typeface="Arial"/>
                <a:cs typeface="Arial"/>
              </a:rPr>
              <a:t>Ilustrar</a:t>
            </a:r>
            <a:r>
              <a:rPr lang="pt-BR" sz="2000">
                <a:solidFill>
                  <a:srgbClr val="000000"/>
                </a:solidFill>
                <a:latin typeface="Arial"/>
                <a:cs typeface="Arial"/>
              </a:rPr>
              <a:t> como acessar a(s) meta(s) individual(ais) a ser(em) repactuada(s)</a:t>
            </a:r>
          </a:p>
          <a:p>
            <a:pPr marL="285750" indent="-285750">
              <a:buFont typeface="Arial" panose="020B0604020202020204" pitchFamily="34" charset="0"/>
              <a:buChar char="•"/>
            </a:pPr>
            <a:endParaRPr lang="pt-BR" sz="2000">
              <a:solidFill>
                <a:srgbClr val="000000"/>
              </a:solidFill>
              <a:latin typeface="Arial"/>
              <a:cs typeface="Arial"/>
            </a:endParaRPr>
          </a:p>
          <a:p>
            <a:endParaRPr lang="pt-BR" sz="2800">
              <a:solidFill>
                <a:srgbClr val="15374D"/>
              </a:solidFill>
              <a:latin typeface="Myriad Pro" panose="020B0503030403020204" pitchFamily="34" charset="0"/>
            </a:endParaRPr>
          </a:p>
        </p:txBody>
      </p:sp>
    </p:spTree>
    <p:extLst>
      <p:ext uri="{BB962C8B-B14F-4D97-AF65-F5344CB8AC3E}">
        <p14:creationId xmlns:p14="http://schemas.microsoft.com/office/powerpoint/2010/main" val="1411680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4">
            <a:extLst>
              <a:ext uri="{FF2B5EF4-FFF2-40B4-BE49-F238E27FC236}">
                <a16:creationId xmlns:a16="http://schemas.microsoft.com/office/drawing/2014/main" id="{5DCA87F9-F794-65CD-FFC7-6E3A64FD1156}"/>
              </a:ext>
            </a:extLst>
          </p:cNvPr>
          <p:cNvPicPr>
            <a:picLocks noChangeAspect="1"/>
          </p:cNvPicPr>
          <p:nvPr/>
        </p:nvPicPr>
        <p:blipFill>
          <a:blip r:embed="rId2"/>
          <a:stretch>
            <a:fillRect/>
          </a:stretch>
        </p:blipFill>
        <p:spPr>
          <a:xfrm>
            <a:off x="4916" y="2594"/>
            <a:ext cx="12169877" cy="6852812"/>
          </a:xfrm>
          <a:prstGeom prst="rect">
            <a:avLst/>
          </a:prstGeom>
        </p:spPr>
      </p:pic>
      <p:sp>
        <p:nvSpPr>
          <p:cNvPr id="4" name="CaixaDeTexto 1">
            <a:extLst>
              <a:ext uri="{FF2B5EF4-FFF2-40B4-BE49-F238E27FC236}">
                <a16:creationId xmlns:a16="http://schemas.microsoft.com/office/drawing/2014/main" id="{73353AF8-877A-91F4-2BDB-2DAD34B71A9F}"/>
              </a:ext>
            </a:extLst>
          </p:cNvPr>
          <p:cNvSpPr txBox="1"/>
          <p:nvPr/>
        </p:nvSpPr>
        <p:spPr>
          <a:xfrm>
            <a:off x="364010" y="264888"/>
            <a:ext cx="1554249" cy="1346233"/>
          </a:xfrm>
          <a:prstGeom prst="ellipse">
            <a:avLst/>
          </a:prstGeom>
          <a:solidFill>
            <a:schemeClr val="accent6">
              <a:lumMod val="75000"/>
            </a:schemeClr>
          </a:solidFill>
          <a:ln w="174625" cmpd="thinThick">
            <a:solidFill>
              <a:schemeClr val="bg1">
                <a:lumMod val="85000"/>
              </a:schemeClr>
            </a:solidFill>
          </a:ln>
        </p:spPr>
        <p:txBody>
          <a:bodyPr vert="horz" lIns="91440" tIns="45720" rIns="91440" bIns="45720" rtlCol="0" anchor="ctr">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endParaRPr lang="en-US" sz="3200" b="1">
              <a:solidFill>
                <a:srgbClr val="FFFFFF"/>
              </a:solidFill>
              <a:latin typeface="Amatic SC"/>
              <a:ea typeface="+mj-ea"/>
              <a:cs typeface="Amatic SC"/>
            </a:endParaRPr>
          </a:p>
          <a:p>
            <a:pPr algn="ctr">
              <a:lnSpc>
                <a:spcPct val="90000"/>
              </a:lnSpc>
              <a:spcBef>
                <a:spcPct val="0"/>
              </a:spcBef>
              <a:spcAft>
                <a:spcPts val="600"/>
              </a:spcAft>
            </a:pPr>
            <a:r>
              <a:rPr lang="en-US" sz="3200" b="1" dirty="0">
                <a:solidFill>
                  <a:srgbClr val="FFFFFF"/>
                </a:solidFill>
                <a:latin typeface="Amatic SC"/>
                <a:ea typeface="+mj-ea"/>
                <a:cs typeface="Amatic SC"/>
              </a:rPr>
              <a:t>E</a:t>
            </a:r>
          </a:p>
          <a:p>
            <a:pPr algn="ctr">
              <a:lnSpc>
                <a:spcPct val="90000"/>
              </a:lnSpc>
              <a:spcBef>
                <a:spcPct val="0"/>
              </a:spcBef>
              <a:spcAft>
                <a:spcPts val="600"/>
              </a:spcAft>
            </a:pPr>
            <a:r>
              <a:rPr lang="en-US" sz="3200" b="1" dirty="0">
                <a:solidFill>
                  <a:srgbClr val="FFFFFF"/>
                </a:solidFill>
                <a:latin typeface="Amatic SC"/>
                <a:ea typeface="Calibri"/>
                <a:cs typeface="Amatic SC"/>
              </a:rPr>
              <a:t>agora</a:t>
            </a:r>
          </a:p>
          <a:p>
            <a:pPr algn="ctr">
              <a:lnSpc>
                <a:spcPct val="90000"/>
              </a:lnSpc>
              <a:spcBef>
                <a:spcPct val="0"/>
              </a:spcBef>
              <a:spcAft>
                <a:spcPts val="600"/>
              </a:spcAft>
            </a:pPr>
            <a:endParaRPr lang="en-US" sz="3200" b="1" kern="1200">
              <a:solidFill>
                <a:srgbClr val="FFFFFF"/>
              </a:solidFill>
              <a:latin typeface="Amatic SC"/>
              <a:ea typeface="+mj-ea"/>
              <a:cs typeface="Amatic SC"/>
            </a:endParaRPr>
          </a:p>
        </p:txBody>
      </p:sp>
      <p:pic>
        <p:nvPicPr>
          <p:cNvPr id="20" name="Imagem 20" descr="Interface gráfica do usuário, Texto, Aplicativo, Email&#10;&#10;Descrição gerada automaticamente">
            <a:extLst>
              <a:ext uri="{FF2B5EF4-FFF2-40B4-BE49-F238E27FC236}">
                <a16:creationId xmlns:a16="http://schemas.microsoft.com/office/drawing/2014/main" id="{E61B5F20-8E0C-6E57-D3FD-4FF301129AD4}"/>
              </a:ext>
            </a:extLst>
          </p:cNvPr>
          <p:cNvPicPr>
            <a:picLocks noChangeAspect="1"/>
          </p:cNvPicPr>
          <p:nvPr/>
        </p:nvPicPr>
        <p:blipFill>
          <a:blip r:embed="rId3"/>
          <a:stretch>
            <a:fillRect/>
          </a:stretch>
        </p:blipFill>
        <p:spPr>
          <a:xfrm>
            <a:off x="6351142" y="188624"/>
            <a:ext cx="5628524" cy="3270078"/>
          </a:xfrm>
          <a:prstGeom prst="rect">
            <a:avLst/>
          </a:prstGeom>
        </p:spPr>
      </p:pic>
      <p:pic>
        <p:nvPicPr>
          <p:cNvPr id="21" name="Imagem 21" descr="Interface gráfica do usuário, Texto, Aplicativo, Email&#10;&#10;Descrição gerada automaticamente">
            <a:extLst>
              <a:ext uri="{FF2B5EF4-FFF2-40B4-BE49-F238E27FC236}">
                <a16:creationId xmlns:a16="http://schemas.microsoft.com/office/drawing/2014/main" id="{256F2ABA-8EB9-14C1-CD66-83D89B5D81EA}"/>
              </a:ext>
            </a:extLst>
          </p:cNvPr>
          <p:cNvPicPr>
            <a:picLocks noChangeAspect="1"/>
          </p:cNvPicPr>
          <p:nvPr/>
        </p:nvPicPr>
        <p:blipFill>
          <a:blip r:embed="rId4"/>
          <a:stretch>
            <a:fillRect/>
          </a:stretch>
        </p:blipFill>
        <p:spPr>
          <a:xfrm>
            <a:off x="743165" y="2897517"/>
            <a:ext cx="5029201" cy="3186292"/>
          </a:xfrm>
          <a:prstGeom prst="rect">
            <a:avLst/>
          </a:prstGeom>
        </p:spPr>
      </p:pic>
      <p:sp>
        <p:nvSpPr>
          <p:cNvPr id="22" name="CaixaDeTexto 1">
            <a:extLst>
              <a:ext uri="{FF2B5EF4-FFF2-40B4-BE49-F238E27FC236}">
                <a16:creationId xmlns:a16="http://schemas.microsoft.com/office/drawing/2014/main" id="{22473E18-9A9C-9963-A9C9-B179B11F717E}"/>
              </a:ext>
            </a:extLst>
          </p:cNvPr>
          <p:cNvSpPr txBox="1"/>
          <p:nvPr/>
        </p:nvSpPr>
        <p:spPr>
          <a:xfrm>
            <a:off x="2258313" y="453043"/>
            <a:ext cx="4130664" cy="258532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dirty="0">
                <a:solidFill>
                  <a:schemeClr val="bg1"/>
                </a:solidFill>
                <a:cs typeface="Calibri"/>
              </a:rPr>
              <a:t>  </a:t>
            </a:r>
            <a:r>
              <a:rPr lang="pt-BR" dirty="0">
                <a:cs typeface="Calibri"/>
              </a:rPr>
              <a:t>       Ao final da repactuação da(s) meta(s) individual(</a:t>
            </a:r>
            <a:r>
              <a:rPr lang="pt-BR" dirty="0" err="1">
                <a:cs typeface="Calibri"/>
              </a:rPr>
              <a:t>is</a:t>
            </a:r>
            <a:r>
              <a:rPr lang="pt-BR" dirty="0">
                <a:cs typeface="Calibri"/>
              </a:rPr>
              <a:t>) o chefe deve concluir o plano de trabalho. </a:t>
            </a:r>
          </a:p>
          <a:p>
            <a:r>
              <a:rPr lang="pt-BR" dirty="0">
                <a:ea typeface="+mn-lt"/>
                <a:cs typeface="+mn-lt"/>
              </a:rPr>
              <a:t>         </a:t>
            </a:r>
            <a:endParaRPr lang="en-US" dirty="0">
              <a:ea typeface="+mn-lt"/>
              <a:cs typeface="+mn-lt"/>
            </a:endParaRPr>
          </a:p>
          <a:p>
            <a:r>
              <a:rPr lang="pt-BR" dirty="0">
                <a:ea typeface="+mn-lt"/>
                <a:cs typeface="+mn-lt"/>
              </a:rPr>
              <a:t>         Clicar em          no menu superior; e </a:t>
            </a:r>
            <a:endParaRPr lang="en-US" dirty="0">
              <a:ea typeface="+mn-lt"/>
              <a:cs typeface="+mn-lt"/>
            </a:endParaRPr>
          </a:p>
          <a:p>
            <a:r>
              <a:rPr lang="pt-BR" dirty="0">
                <a:ea typeface="+mn-lt"/>
                <a:cs typeface="+mn-lt"/>
              </a:rPr>
              <a:t>         </a:t>
            </a:r>
            <a:endParaRPr lang="en-US" dirty="0">
              <a:ea typeface="+mn-lt"/>
              <a:cs typeface="+mn-lt"/>
            </a:endParaRPr>
          </a:p>
          <a:p>
            <a:r>
              <a:rPr lang="pt-BR" dirty="0">
                <a:ea typeface="+mn-lt"/>
                <a:cs typeface="+mn-lt"/>
              </a:rPr>
              <a:t>         Clicar no botão </a:t>
            </a:r>
            <a:endParaRPr lang="en-US" dirty="0">
              <a:ea typeface="+mn-lt"/>
              <a:cs typeface="+mn-lt"/>
            </a:endParaRPr>
          </a:p>
          <a:p>
            <a:r>
              <a:rPr lang="pt-BR" dirty="0">
                <a:cs typeface="Calibri"/>
              </a:rPr>
              <a:t>     </a:t>
            </a:r>
            <a:endParaRPr lang="pt-BR">
              <a:ea typeface="Calibri"/>
              <a:cs typeface="Calibri"/>
            </a:endParaRPr>
          </a:p>
          <a:p>
            <a:r>
              <a:rPr lang="pt-BR" dirty="0">
                <a:cs typeface="Calibri"/>
              </a:rPr>
              <a:t>             </a:t>
            </a:r>
            <a:endParaRPr lang="pt-BR">
              <a:ea typeface="Calibri"/>
              <a:cs typeface="Calibri"/>
            </a:endParaRPr>
          </a:p>
        </p:txBody>
      </p:sp>
      <p:sp>
        <p:nvSpPr>
          <p:cNvPr id="24" name="Seta: para a Direita 23">
            <a:extLst>
              <a:ext uri="{FF2B5EF4-FFF2-40B4-BE49-F238E27FC236}">
                <a16:creationId xmlns:a16="http://schemas.microsoft.com/office/drawing/2014/main" id="{4DAAD46C-7BE0-8A4D-6D92-A93D0D9F43CD}"/>
              </a:ext>
            </a:extLst>
          </p:cNvPr>
          <p:cNvSpPr/>
          <p:nvPr/>
        </p:nvSpPr>
        <p:spPr>
          <a:xfrm>
            <a:off x="2363056" y="548774"/>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a:extLst>
              <a:ext uri="{FF2B5EF4-FFF2-40B4-BE49-F238E27FC236}">
                <a16:creationId xmlns:a16="http://schemas.microsoft.com/office/drawing/2014/main" id="{F16D9345-0B17-501B-6DDE-2EF8FC72B78D}"/>
              </a:ext>
            </a:extLst>
          </p:cNvPr>
          <p:cNvSpPr/>
          <p:nvPr/>
        </p:nvSpPr>
        <p:spPr>
          <a:xfrm>
            <a:off x="6310267" y="163117"/>
            <a:ext cx="359596" cy="1501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26" name="Elipse 25">
            <a:extLst>
              <a:ext uri="{FF2B5EF4-FFF2-40B4-BE49-F238E27FC236}">
                <a16:creationId xmlns:a16="http://schemas.microsoft.com/office/drawing/2014/main" id="{56A2AA23-F1CD-FBBE-10FD-212D19F897AF}"/>
              </a:ext>
            </a:extLst>
          </p:cNvPr>
          <p:cNvSpPr/>
          <p:nvPr/>
        </p:nvSpPr>
        <p:spPr>
          <a:xfrm>
            <a:off x="10294506" y="2957599"/>
            <a:ext cx="1369889" cy="3133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27" name="Seta: para a Direita 26">
            <a:extLst>
              <a:ext uri="{FF2B5EF4-FFF2-40B4-BE49-F238E27FC236}">
                <a16:creationId xmlns:a16="http://schemas.microsoft.com/office/drawing/2014/main" id="{19BDE0AB-C8C0-E14A-710A-CD2E4C204389}"/>
              </a:ext>
            </a:extLst>
          </p:cNvPr>
          <p:cNvSpPr/>
          <p:nvPr/>
        </p:nvSpPr>
        <p:spPr>
          <a:xfrm>
            <a:off x="2363055" y="1627560"/>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Seta: para a Direita 27">
            <a:extLst>
              <a:ext uri="{FF2B5EF4-FFF2-40B4-BE49-F238E27FC236}">
                <a16:creationId xmlns:a16="http://schemas.microsoft.com/office/drawing/2014/main" id="{C0E9CAE2-15E3-C66F-9F3E-CF5288AC7928}"/>
              </a:ext>
            </a:extLst>
          </p:cNvPr>
          <p:cNvSpPr/>
          <p:nvPr/>
        </p:nvSpPr>
        <p:spPr>
          <a:xfrm>
            <a:off x="2363054" y="2184076"/>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9" name="Imagem 29">
            <a:extLst>
              <a:ext uri="{FF2B5EF4-FFF2-40B4-BE49-F238E27FC236}">
                <a16:creationId xmlns:a16="http://schemas.microsoft.com/office/drawing/2014/main" id="{EB20D3FE-573E-CF1A-87D6-678D70C03F82}"/>
              </a:ext>
            </a:extLst>
          </p:cNvPr>
          <p:cNvPicPr>
            <a:picLocks noChangeAspect="1"/>
          </p:cNvPicPr>
          <p:nvPr/>
        </p:nvPicPr>
        <p:blipFill>
          <a:blip r:embed="rId5"/>
          <a:stretch>
            <a:fillRect/>
          </a:stretch>
        </p:blipFill>
        <p:spPr>
          <a:xfrm>
            <a:off x="3713627" y="1660398"/>
            <a:ext cx="398231" cy="163851"/>
          </a:xfrm>
          <a:prstGeom prst="rect">
            <a:avLst/>
          </a:prstGeom>
        </p:spPr>
      </p:pic>
      <p:pic>
        <p:nvPicPr>
          <p:cNvPr id="30" name="Imagem 30">
            <a:extLst>
              <a:ext uri="{FF2B5EF4-FFF2-40B4-BE49-F238E27FC236}">
                <a16:creationId xmlns:a16="http://schemas.microsoft.com/office/drawing/2014/main" id="{9D93D579-3564-354A-C691-467368C79D5F}"/>
              </a:ext>
            </a:extLst>
          </p:cNvPr>
          <p:cNvPicPr>
            <a:picLocks noChangeAspect="1"/>
          </p:cNvPicPr>
          <p:nvPr/>
        </p:nvPicPr>
        <p:blipFill>
          <a:blip r:embed="rId6"/>
          <a:stretch>
            <a:fillRect/>
          </a:stretch>
        </p:blipFill>
        <p:spPr>
          <a:xfrm>
            <a:off x="4262063" y="2187432"/>
            <a:ext cx="1219200" cy="171450"/>
          </a:xfrm>
          <a:prstGeom prst="rect">
            <a:avLst/>
          </a:prstGeom>
        </p:spPr>
      </p:pic>
      <p:pic>
        <p:nvPicPr>
          <p:cNvPr id="32" name="Imagem 12">
            <a:extLst>
              <a:ext uri="{FF2B5EF4-FFF2-40B4-BE49-F238E27FC236}">
                <a16:creationId xmlns:a16="http://schemas.microsoft.com/office/drawing/2014/main" id="{50878C49-8E04-21EE-C4B3-7B9718EF06AB}"/>
              </a:ext>
            </a:extLst>
          </p:cNvPr>
          <p:cNvPicPr>
            <a:picLocks noChangeAspect="1"/>
          </p:cNvPicPr>
          <p:nvPr/>
        </p:nvPicPr>
        <p:blipFill>
          <a:blip r:embed="rId7"/>
          <a:stretch>
            <a:fillRect/>
          </a:stretch>
        </p:blipFill>
        <p:spPr>
          <a:xfrm>
            <a:off x="6387796" y="313255"/>
            <a:ext cx="358205" cy="349535"/>
          </a:xfrm>
          <a:prstGeom prst="rect">
            <a:avLst/>
          </a:prstGeom>
        </p:spPr>
      </p:pic>
      <p:pic>
        <p:nvPicPr>
          <p:cNvPr id="34" name="Imagem 12">
            <a:extLst>
              <a:ext uri="{FF2B5EF4-FFF2-40B4-BE49-F238E27FC236}">
                <a16:creationId xmlns:a16="http://schemas.microsoft.com/office/drawing/2014/main" id="{AB0EBE0D-D41E-EBEC-4C6D-EF907E6DC9D1}"/>
              </a:ext>
            </a:extLst>
          </p:cNvPr>
          <p:cNvPicPr>
            <a:picLocks noChangeAspect="1"/>
          </p:cNvPicPr>
          <p:nvPr/>
        </p:nvPicPr>
        <p:blipFill>
          <a:blip r:embed="rId7"/>
          <a:stretch>
            <a:fillRect/>
          </a:stretch>
        </p:blipFill>
        <p:spPr>
          <a:xfrm>
            <a:off x="11139593" y="3138648"/>
            <a:ext cx="409575" cy="323850"/>
          </a:xfrm>
          <a:prstGeom prst="rect">
            <a:avLst/>
          </a:prstGeom>
        </p:spPr>
      </p:pic>
      <p:sp>
        <p:nvSpPr>
          <p:cNvPr id="35" name="Elipse 34">
            <a:extLst>
              <a:ext uri="{FF2B5EF4-FFF2-40B4-BE49-F238E27FC236}">
                <a16:creationId xmlns:a16="http://schemas.microsoft.com/office/drawing/2014/main" id="{CAD47BEE-0327-EF1C-6679-5CE2729FFC99}"/>
              </a:ext>
            </a:extLst>
          </p:cNvPr>
          <p:cNvSpPr/>
          <p:nvPr/>
        </p:nvSpPr>
        <p:spPr>
          <a:xfrm>
            <a:off x="864742" y="5685033"/>
            <a:ext cx="667819" cy="2397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36" name="CaixaDeTexto 1">
            <a:extLst>
              <a:ext uri="{FF2B5EF4-FFF2-40B4-BE49-F238E27FC236}">
                <a16:creationId xmlns:a16="http://schemas.microsoft.com/office/drawing/2014/main" id="{D963F0F4-164D-E284-253F-4B2F187C59A4}"/>
              </a:ext>
            </a:extLst>
          </p:cNvPr>
          <p:cNvSpPr txBox="1"/>
          <p:nvPr/>
        </p:nvSpPr>
        <p:spPr>
          <a:xfrm>
            <a:off x="6838875" y="4108931"/>
            <a:ext cx="4858415" cy="175432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dirty="0">
                <a:solidFill>
                  <a:schemeClr val="bg1"/>
                </a:solidFill>
                <a:cs typeface="Calibri"/>
              </a:rPr>
              <a:t>  </a:t>
            </a:r>
            <a:r>
              <a:rPr lang="pt-BR" dirty="0">
                <a:cs typeface="Calibri"/>
              </a:rPr>
              <a:t>      O sistema apresentará a tela de confirmação para conclusão do plano de trabalho após a repactuação.     </a:t>
            </a:r>
            <a:endParaRPr lang="pt-BR" dirty="0">
              <a:ea typeface="Calibri"/>
              <a:cs typeface="Calibri"/>
            </a:endParaRPr>
          </a:p>
          <a:p>
            <a:endParaRPr lang="pt-BR" dirty="0">
              <a:ea typeface="Calibri"/>
              <a:cs typeface="Calibri"/>
            </a:endParaRPr>
          </a:p>
          <a:p>
            <a:r>
              <a:rPr lang="pt-BR" dirty="0">
                <a:cs typeface="Calibri"/>
              </a:rPr>
              <a:t>        Clicar em </a:t>
            </a:r>
            <a:endParaRPr lang="pt-BR" dirty="0">
              <a:ea typeface="Calibri"/>
              <a:cs typeface="Calibri"/>
            </a:endParaRPr>
          </a:p>
          <a:p>
            <a:r>
              <a:rPr lang="pt-BR" dirty="0">
                <a:cs typeface="Calibri"/>
              </a:rPr>
              <a:t>             </a:t>
            </a:r>
            <a:endParaRPr lang="pt-BR">
              <a:ea typeface="Calibri"/>
              <a:cs typeface="Calibri"/>
            </a:endParaRPr>
          </a:p>
        </p:txBody>
      </p:sp>
      <p:sp>
        <p:nvSpPr>
          <p:cNvPr id="37" name="Seta: para a Direita 36">
            <a:extLst>
              <a:ext uri="{FF2B5EF4-FFF2-40B4-BE49-F238E27FC236}">
                <a16:creationId xmlns:a16="http://schemas.microsoft.com/office/drawing/2014/main" id="{1809F30E-ED12-85DE-7E69-AD6D755CDAD1}"/>
              </a:ext>
            </a:extLst>
          </p:cNvPr>
          <p:cNvSpPr/>
          <p:nvPr/>
        </p:nvSpPr>
        <p:spPr>
          <a:xfrm>
            <a:off x="6917931" y="4213222"/>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Seta: para a Direita 37">
            <a:extLst>
              <a:ext uri="{FF2B5EF4-FFF2-40B4-BE49-F238E27FC236}">
                <a16:creationId xmlns:a16="http://schemas.microsoft.com/office/drawing/2014/main" id="{E7ED9487-C313-D1B8-438D-965F217F635E}"/>
              </a:ext>
            </a:extLst>
          </p:cNvPr>
          <p:cNvSpPr/>
          <p:nvPr/>
        </p:nvSpPr>
        <p:spPr>
          <a:xfrm>
            <a:off x="6917930" y="5317693"/>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9" name="Imagem 39">
            <a:extLst>
              <a:ext uri="{FF2B5EF4-FFF2-40B4-BE49-F238E27FC236}">
                <a16:creationId xmlns:a16="http://schemas.microsoft.com/office/drawing/2014/main" id="{E5AB0E3F-22F8-DFC1-DE57-745764DA3F79}"/>
              </a:ext>
            </a:extLst>
          </p:cNvPr>
          <p:cNvPicPr>
            <a:picLocks noChangeAspect="1"/>
          </p:cNvPicPr>
          <p:nvPr/>
        </p:nvPicPr>
        <p:blipFill>
          <a:blip r:embed="rId8"/>
          <a:stretch>
            <a:fillRect/>
          </a:stretch>
        </p:blipFill>
        <p:spPr>
          <a:xfrm>
            <a:off x="8285573" y="5293439"/>
            <a:ext cx="518203" cy="192427"/>
          </a:xfrm>
          <a:prstGeom prst="rect">
            <a:avLst/>
          </a:prstGeom>
        </p:spPr>
      </p:pic>
      <p:pic>
        <p:nvPicPr>
          <p:cNvPr id="40" name="Imagem 12">
            <a:extLst>
              <a:ext uri="{FF2B5EF4-FFF2-40B4-BE49-F238E27FC236}">
                <a16:creationId xmlns:a16="http://schemas.microsoft.com/office/drawing/2014/main" id="{7CFD45A0-FC9F-EED4-7688-8205429AB8C9}"/>
              </a:ext>
            </a:extLst>
          </p:cNvPr>
          <p:cNvPicPr>
            <a:picLocks noChangeAspect="1"/>
          </p:cNvPicPr>
          <p:nvPr/>
        </p:nvPicPr>
        <p:blipFill>
          <a:blip r:embed="rId7"/>
          <a:stretch>
            <a:fillRect/>
          </a:stretch>
        </p:blipFill>
        <p:spPr>
          <a:xfrm rot="14940000">
            <a:off x="1276402" y="5407524"/>
            <a:ext cx="358205" cy="349535"/>
          </a:xfrm>
          <a:prstGeom prst="rect">
            <a:avLst/>
          </a:prstGeom>
        </p:spPr>
      </p:pic>
      <p:sp>
        <p:nvSpPr>
          <p:cNvPr id="41" name="Seta: para a Direita 40">
            <a:extLst>
              <a:ext uri="{FF2B5EF4-FFF2-40B4-BE49-F238E27FC236}">
                <a16:creationId xmlns:a16="http://schemas.microsoft.com/office/drawing/2014/main" id="{B96E9A91-D8C8-54FF-A925-5DDF6DD245DE}"/>
              </a:ext>
            </a:extLst>
          </p:cNvPr>
          <p:cNvSpPr/>
          <p:nvPr/>
        </p:nvSpPr>
        <p:spPr>
          <a:xfrm>
            <a:off x="5539484" y="4469258"/>
            <a:ext cx="976044" cy="41952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43" name="CaixaDeTexto 42">
            <a:extLst>
              <a:ext uri="{FF2B5EF4-FFF2-40B4-BE49-F238E27FC236}">
                <a16:creationId xmlns:a16="http://schemas.microsoft.com/office/drawing/2014/main" id="{B20AC8E8-D0B1-9397-F303-970544057726}"/>
              </a:ext>
            </a:extLst>
          </p:cNvPr>
          <p:cNvSpPr txBox="1"/>
          <p:nvPr/>
        </p:nvSpPr>
        <p:spPr>
          <a:xfrm>
            <a:off x="11490309" y="3453092"/>
            <a:ext cx="534710"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900" dirty="0">
                <a:cs typeface="Calibri"/>
              </a:rPr>
              <a:t>Tela 19</a:t>
            </a:r>
          </a:p>
        </p:txBody>
      </p:sp>
      <p:sp>
        <p:nvSpPr>
          <p:cNvPr id="44" name="CaixaDeTexto 43">
            <a:extLst>
              <a:ext uri="{FF2B5EF4-FFF2-40B4-BE49-F238E27FC236}">
                <a16:creationId xmlns:a16="http://schemas.microsoft.com/office/drawing/2014/main" id="{E40374B2-ECCC-D63C-E836-D91128A86E17}"/>
              </a:ext>
            </a:extLst>
          </p:cNvPr>
          <p:cNvSpPr txBox="1"/>
          <p:nvPr/>
        </p:nvSpPr>
        <p:spPr>
          <a:xfrm>
            <a:off x="5240196" y="6030193"/>
            <a:ext cx="534710"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900" dirty="0">
                <a:cs typeface="Calibri"/>
              </a:rPr>
              <a:t>Tela 20</a:t>
            </a:r>
          </a:p>
        </p:txBody>
      </p:sp>
      <p:sp>
        <p:nvSpPr>
          <p:cNvPr id="46" name="CaixaDeTexto 45">
            <a:extLst>
              <a:ext uri="{FF2B5EF4-FFF2-40B4-BE49-F238E27FC236}">
                <a16:creationId xmlns:a16="http://schemas.microsoft.com/office/drawing/2014/main" id="{B5EE4809-D0CD-3BC2-ACD1-1E09B2F58940}"/>
              </a:ext>
            </a:extLst>
          </p:cNvPr>
          <p:cNvSpPr txBox="1"/>
          <p:nvPr/>
        </p:nvSpPr>
        <p:spPr>
          <a:xfrm>
            <a:off x="9779650" y="987834"/>
            <a:ext cx="53471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a:solidFill>
                  <a:srgbClr val="FF0000"/>
                </a:solidFill>
                <a:cs typeface="Calibri"/>
              </a:rPr>
              <a:t>*</a:t>
            </a:r>
          </a:p>
        </p:txBody>
      </p:sp>
      <p:sp>
        <p:nvSpPr>
          <p:cNvPr id="48" name="CaixaDeTexto 47">
            <a:extLst>
              <a:ext uri="{FF2B5EF4-FFF2-40B4-BE49-F238E27FC236}">
                <a16:creationId xmlns:a16="http://schemas.microsoft.com/office/drawing/2014/main" id="{1F7DAD2B-C532-2126-4CDA-EEF8286A2CF1}"/>
              </a:ext>
            </a:extLst>
          </p:cNvPr>
          <p:cNvSpPr txBox="1"/>
          <p:nvPr/>
        </p:nvSpPr>
        <p:spPr>
          <a:xfrm>
            <a:off x="768815" y="5987196"/>
            <a:ext cx="2147879"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800">
                <a:cs typeface="Calibri"/>
              </a:rPr>
              <a:t>*As datas são meramente ilustrativas</a:t>
            </a:r>
          </a:p>
        </p:txBody>
      </p:sp>
    </p:spTree>
    <p:extLst>
      <p:ext uri="{BB962C8B-B14F-4D97-AF65-F5344CB8AC3E}">
        <p14:creationId xmlns:p14="http://schemas.microsoft.com/office/powerpoint/2010/main" val="3117206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4">
            <a:extLst>
              <a:ext uri="{FF2B5EF4-FFF2-40B4-BE49-F238E27FC236}">
                <a16:creationId xmlns:a16="http://schemas.microsoft.com/office/drawing/2014/main" id="{5DCA87F9-F794-65CD-FFC7-6E3A64FD1156}"/>
              </a:ext>
            </a:extLst>
          </p:cNvPr>
          <p:cNvPicPr>
            <a:picLocks noChangeAspect="1"/>
          </p:cNvPicPr>
          <p:nvPr/>
        </p:nvPicPr>
        <p:blipFill>
          <a:blip r:embed="rId2"/>
          <a:stretch>
            <a:fillRect/>
          </a:stretch>
        </p:blipFill>
        <p:spPr>
          <a:xfrm>
            <a:off x="147741" y="55825"/>
            <a:ext cx="12041228" cy="6803332"/>
          </a:xfrm>
          <a:prstGeom prst="rect">
            <a:avLst/>
          </a:prstGeom>
        </p:spPr>
      </p:pic>
      <p:sp>
        <p:nvSpPr>
          <p:cNvPr id="3" name="CaixaDeTexto 1">
            <a:extLst>
              <a:ext uri="{FF2B5EF4-FFF2-40B4-BE49-F238E27FC236}">
                <a16:creationId xmlns:a16="http://schemas.microsoft.com/office/drawing/2014/main" id="{EB141CF0-AF53-DCF8-56DA-C480BAEDCE27}"/>
              </a:ext>
            </a:extLst>
          </p:cNvPr>
          <p:cNvSpPr txBox="1"/>
          <p:nvPr/>
        </p:nvSpPr>
        <p:spPr>
          <a:xfrm>
            <a:off x="604345" y="2187969"/>
            <a:ext cx="2067956" cy="1722952"/>
          </a:xfrm>
          <a:prstGeom prst="ellipse">
            <a:avLst/>
          </a:prstGeom>
          <a:solidFill>
            <a:schemeClr val="accent6">
              <a:lumMod val="75000"/>
            </a:schemeClr>
          </a:solidFill>
          <a:ln w="174625" cmpd="thinThick">
            <a:solidFill>
              <a:schemeClr val="bg1">
                <a:lumMod val="85000"/>
              </a:schemeClr>
            </a:solidFill>
          </a:ln>
        </p:spPr>
        <p:txBody>
          <a:bodyPr vert="horz" lIns="91440" tIns="45720" rIns="91440" bIns="45720" rtlCol="0" anchor="ctr">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endParaRPr lang="en-US" sz="3200" b="1" dirty="0">
              <a:solidFill>
                <a:srgbClr val="FFFFFF"/>
              </a:solidFill>
              <a:latin typeface="Amatic SC"/>
              <a:ea typeface="+mj-ea"/>
              <a:cs typeface="Amatic SC"/>
            </a:endParaRPr>
          </a:p>
          <a:p>
            <a:pPr algn="ctr">
              <a:lnSpc>
                <a:spcPct val="90000"/>
              </a:lnSpc>
              <a:spcBef>
                <a:spcPct val="0"/>
              </a:spcBef>
              <a:spcAft>
                <a:spcPts val="600"/>
              </a:spcAft>
            </a:pPr>
            <a:r>
              <a:rPr lang="en-US" sz="3000" b="1" dirty="0" err="1">
                <a:solidFill>
                  <a:srgbClr val="FFFFFF"/>
                </a:solidFill>
                <a:latin typeface="Amatic SC"/>
                <a:ea typeface="+mj-ea"/>
                <a:cs typeface="Amatic SC"/>
              </a:rPr>
              <a:t>RepactuaçãoFinalizada</a:t>
            </a:r>
            <a:r>
              <a:rPr lang="en-US" sz="3200" b="1" dirty="0">
                <a:solidFill>
                  <a:srgbClr val="FFFFFF"/>
                </a:solidFill>
                <a:latin typeface="Amatic SC"/>
                <a:ea typeface="+mj-ea"/>
                <a:cs typeface="Amatic SC"/>
              </a:rPr>
              <a:t> </a:t>
            </a:r>
          </a:p>
          <a:p>
            <a:pPr algn="ctr">
              <a:lnSpc>
                <a:spcPct val="90000"/>
              </a:lnSpc>
              <a:spcBef>
                <a:spcPct val="0"/>
              </a:spcBef>
              <a:spcAft>
                <a:spcPts val="600"/>
              </a:spcAft>
            </a:pPr>
            <a:endParaRPr lang="en-US" sz="3200" b="1" dirty="0">
              <a:solidFill>
                <a:srgbClr val="FFFFFF"/>
              </a:solidFill>
              <a:latin typeface="Amatic SC"/>
              <a:ea typeface="Calibri"/>
              <a:cs typeface="Amatic SC"/>
            </a:endParaRPr>
          </a:p>
        </p:txBody>
      </p:sp>
      <p:pic>
        <p:nvPicPr>
          <p:cNvPr id="5" name="Imagem 5" descr="Interface gráfica do usuário, Texto, Aplicativo&#10;&#10;Descrição gerada automaticamente">
            <a:extLst>
              <a:ext uri="{FF2B5EF4-FFF2-40B4-BE49-F238E27FC236}">
                <a16:creationId xmlns:a16="http://schemas.microsoft.com/office/drawing/2014/main" id="{6DA3C69E-CA2C-CE6E-96E9-1BE442D81CB4}"/>
              </a:ext>
            </a:extLst>
          </p:cNvPr>
          <p:cNvPicPr>
            <a:picLocks noChangeAspect="1"/>
          </p:cNvPicPr>
          <p:nvPr/>
        </p:nvPicPr>
        <p:blipFill>
          <a:blip r:embed="rId3"/>
          <a:stretch>
            <a:fillRect/>
          </a:stretch>
        </p:blipFill>
        <p:spPr>
          <a:xfrm>
            <a:off x="3163379" y="494515"/>
            <a:ext cx="8458255" cy="4988216"/>
          </a:xfrm>
          <a:prstGeom prst="rect">
            <a:avLst/>
          </a:prstGeom>
        </p:spPr>
      </p:pic>
      <p:sp>
        <p:nvSpPr>
          <p:cNvPr id="7" name="CaixaDeTexto 6">
            <a:extLst>
              <a:ext uri="{FF2B5EF4-FFF2-40B4-BE49-F238E27FC236}">
                <a16:creationId xmlns:a16="http://schemas.microsoft.com/office/drawing/2014/main" id="{B0CCC5B5-D3AB-389A-819A-6C089ECC0CE9}"/>
              </a:ext>
            </a:extLst>
          </p:cNvPr>
          <p:cNvSpPr txBox="1"/>
          <p:nvPr/>
        </p:nvSpPr>
        <p:spPr>
          <a:xfrm>
            <a:off x="8318054" y="1532120"/>
            <a:ext cx="53471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a:solidFill>
                  <a:srgbClr val="FF0000"/>
                </a:solidFill>
                <a:cs typeface="Calibri"/>
              </a:rPr>
              <a:t>*</a:t>
            </a:r>
          </a:p>
        </p:txBody>
      </p:sp>
      <p:sp>
        <p:nvSpPr>
          <p:cNvPr id="11" name="CaixaDeTexto 10">
            <a:extLst>
              <a:ext uri="{FF2B5EF4-FFF2-40B4-BE49-F238E27FC236}">
                <a16:creationId xmlns:a16="http://schemas.microsoft.com/office/drawing/2014/main" id="{DCC26A4F-2337-8CFA-42B2-F76299A31FD7}"/>
              </a:ext>
            </a:extLst>
          </p:cNvPr>
          <p:cNvSpPr txBox="1"/>
          <p:nvPr/>
        </p:nvSpPr>
        <p:spPr>
          <a:xfrm>
            <a:off x="3049692" y="5455601"/>
            <a:ext cx="2147879"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800">
                <a:cs typeface="Calibri"/>
              </a:rPr>
              <a:t>*As datas são meramente ilustrativas</a:t>
            </a:r>
          </a:p>
        </p:txBody>
      </p:sp>
      <p:sp>
        <p:nvSpPr>
          <p:cNvPr id="13" name="CaixaDeTexto 12">
            <a:extLst>
              <a:ext uri="{FF2B5EF4-FFF2-40B4-BE49-F238E27FC236}">
                <a16:creationId xmlns:a16="http://schemas.microsoft.com/office/drawing/2014/main" id="{E2A105B7-FEF6-D791-FAB7-B71D3D6D1746}"/>
              </a:ext>
            </a:extLst>
          </p:cNvPr>
          <p:cNvSpPr txBox="1"/>
          <p:nvPr/>
        </p:nvSpPr>
        <p:spPr>
          <a:xfrm>
            <a:off x="11168079" y="5440153"/>
            <a:ext cx="534710"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900" dirty="0">
                <a:cs typeface="Calibri"/>
              </a:rPr>
              <a:t>Tela 21</a:t>
            </a:r>
          </a:p>
        </p:txBody>
      </p:sp>
      <p:sp>
        <p:nvSpPr>
          <p:cNvPr id="14" name="CaixaDeTexto 13">
            <a:extLst>
              <a:ext uri="{FF2B5EF4-FFF2-40B4-BE49-F238E27FC236}">
                <a16:creationId xmlns:a16="http://schemas.microsoft.com/office/drawing/2014/main" id="{DB679D2D-2FB7-7396-B6E1-5001B01C74C7}"/>
              </a:ext>
            </a:extLst>
          </p:cNvPr>
          <p:cNvSpPr txBox="1"/>
          <p:nvPr/>
        </p:nvSpPr>
        <p:spPr>
          <a:xfrm>
            <a:off x="4244700" y="1532120"/>
            <a:ext cx="53471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a:solidFill>
                  <a:srgbClr val="FF0000"/>
                </a:solidFill>
                <a:cs typeface="Calibri"/>
              </a:rPr>
              <a:t>*</a:t>
            </a:r>
          </a:p>
        </p:txBody>
      </p:sp>
      <p:sp>
        <p:nvSpPr>
          <p:cNvPr id="4" name="CaixaDeTexto 1">
            <a:extLst>
              <a:ext uri="{FF2B5EF4-FFF2-40B4-BE49-F238E27FC236}">
                <a16:creationId xmlns:a16="http://schemas.microsoft.com/office/drawing/2014/main" id="{DEAE4A56-C315-26DC-07B2-B99E4F399BB7}"/>
              </a:ext>
            </a:extLst>
          </p:cNvPr>
          <p:cNvSpPr txBox="1"/>
          <p:nvPr/>
        </p:nvSpPr>
        <p:spPr>
          <a:xfrm>
            <a:off x="3725954" y="3971252"/>
            <a:ext cx="3516555"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dirty="0">
                <a:solidFill>
                  <a:schemeClr val="bg1"/>
                </a:solidFill>
                <a:cs typeface="Calibri"/>
              </a:rPr>
              <a:t>              </a:t>
            </a:r>
          </a:p>
          <a:p>
            <a:r>
              <a:rPr lang="pt-BR" dirty="0">
                <a:cs typeface="Calibri"/>
              </a:rPr>
              <a:t>         Retorna para a página inicial</a:t>
            </a:r>
          </a:p>
        </p:txBody>
      </p:sp>
      <p:sp>
        <p:nvSpPr>
          <p:cNvPr id="6" name="Seta: para a Direita 5">
            <a:extLst>
              <a:ext uri="{FF2B5EF4-FFF2-40B4-BE49-F238E27FC236}">
                <a16:creationId xmlns:a16="http://schemas.microsoft.com/office/drawing/2014/main" id="{79C94830-A8CA-6FFD-1C5C-AE6BEAD0384C}"/>
              </a:ext>
            </a:extLst>
          </p:cNvPr>
          <p:cNvSpPr/>
          <p:nvPr/>
        </p:nvSpPr>
        <p:spPr>
          <a:xfrm>
            <a:off x="3823968" y="4294417"/>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272855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ixaDeTexto 1">
            <a:extLst>
              <a:ext uri="{FF2B5EF4-FFF2-40B4-BE49-F238E27FC236}">
                <a16:creationId xmlns:a16="http://schemas.microsoft.com/office/drawing/2014/main" id="{B1E3D2D0-ED25-546E-9F79-9AA2A41D96A7}"/>
              </a:ext>
            </a:extLst>
          </p:cNvPr>
          <p:cNvSpPr txBox="1"/>
          <p:nvPr/>
        </p:nvSpPr>
        <p:spPr>
          <a:xfrm>
            <a:off x="-438339" y="208454"/>
            <a:ext cx="7063721" cy="1159200"/>
          </a:xfrm>
          <a:prstGeom prst="ellipse">
            <a:avLst/>
          </a:prstGeom>
        </p:spPr>
        <p:txBody>
          <a:bodyPr vert="horz" lIns="91440" tIns="45720" rIns="91440" bIns="45720" rtlCol="0" anchor="ctr">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r>
              <a:rPr lang="en-US" sz="4000" b="1" kern="1200">
                <a:solidFill>
                  <a:srgbClr val="FFFFFF"/>
                </a:solidFill>
                <a:latin typeface="+mj-lt"/>
                <a:ea typeface="+mj-ea"/>
                <a:cs typeface="+mj-cs"/>
              </a:rPr>
              <a:t>E o servidor</a:t>
            </a:r>
          </a:p>
        </p:txBody>
      </p:sp>
      <p:pic>
        <p:nvPicPr>
          <p:cNvPr id="6" name="Imagem 4" descr="Texto&#10;&#10;Descrição gerada automaticamente">
            <a:extLst>
              <a:ext uri="{FF2B5EF4-FFF2-40B4-BE49-F238E27FC236}">
                <a16:creationId xmlns:a16="http://schemas.microsoft.com/office/drawing/2014/main" id="{72454A93-F391-3DCD-60D2-35C0CA16AC67}"/>
              </a:ext>
            </a:extLst>
          </p:cNvPr>
          <p:cNvPicPr>
            <a:picLocks noChangeAspect="1"/>
          </p:cNvPicPr>
          <p:nvPr/>
        </p:nvPicPr>
        <p:blipFill>
          <a:blip r:embed="rId2"/>
          <a:stretch>
            <a:fillRect/>
          </a:stretch>
        </p:blipFill>
        <p:spPr>
          <a:xfrm>
            <a:off x="2138523" y="2322553"/>
            <a:ext cx="7914952" cy="4452160"/>
          </a:xfrm>
          <a:prstGeom prst="rect">
            <a:avLst/>
          </a:prstGeom>
        </p:spPr>
      </p:pic>
      <p:pic>
        <p:nvPicPr>
          <p:cNvPr id="9" name="Imagem 11" descr="Interface gráfica do usuário, Aplicativo, Email&#10;&#10;Descrição gerada automaticamente">
            <a:extLst>
              <a:ext uri="{FF2B5EF4-FFF2-40B4-BE49-F238E27FC236}">
                <a16:creationId xmlns:a16="http://schemas.microsoft.com/office/drawing/2014/main" id="{49CCBD4B-1EB1-B380-AD81-C55AFC4448D5}"/>
              </a:ext>
            </a:extLst>
          </p:cNvPr>
          <p:cNvPicPr>
            <a:picLocks noChangeAspect="1"/>
          </p:cNvPicPr>
          <p:nvPr/>
        </p:nvPicPr>
        <p:blipFill>
          <a:blip r:embed="rId3"/>
          <a:stretch>
            <a:fillRect/>
          </a:stretch>
        </p:blipFill>
        <p:spPr>
          <a:xfrm>
            <a:off x="162296" y="1725287"/>
            <a:ext cx="5702135" cy="3169919"/>
          </a:xfrm>
          <a:prstGeom prst="rect">
            <a:avLst/>
          </a:prstGeom>
        </p:spPr>
      </p:pic>
      <p:pic>
        <p:nvPicPr>
          <p:cNvPr id="12" name="Imagem 15" descr="Interface gráfica do usuário, Aplicativo&#10;&#10;Descrição gerada automaticamente">
            <a:extLst>
              <a:ext uri="{FF2B5EF4-FFF2-40B4-BE49-F238E27FC236}">
                <a16:creationId xmlns:a16="http://schemas.microsoft.com/office/drawing/2014/main" id="{7126A218-0F57-FBC7-09AB-DA0AE523975B}"/>
              </a:ext>
            </a:extLst>
          </p:cNvPr>
          <p:cNvPicPr>
            <a:picLocks noChangeAspect="1"/>
          </p:cNvPicPr>
          <p:nvPr/>
        </p:nvPicPr>
        <p:blipFill>
          <a:blip r:embed="rId4"/>
          <a:stretch>
            <a:fillRect/>
          </a:stretch>
        </p:blipFill>
        <p:spPr>
          <a:xfrm>
            <a:off x="6139542" y="1727347"/>
            <a:ext cx="5830783" cy="3185591"/>
          </a:xfrm>
          <a:prstGeom prst="rect">
            <a:avLst/>
          </a:prstGeom>
        </p:spPr>
      </p:pic>
      <p:sp>
        <p:nvSpPr>
          <p:cNvPr id="16" name="CaixaDeTexto 1">
            <a:extLst>
              <a:ext uri="{FF2B5EF4-FFF2-40B4-BE49-F238E27FC236}">
                <a16:creationId xmlns:a16="http://schemas.microsoft.com/office/drawing/2014/main" id="{736041A6-34CA-C3FB-7D59-858E7B4D81E4}"/>
              </a:ext>
            </a:extLst>
          </p:cNvPr>
          <p:cNvSpPr txBox="1"/>
          <p:nvPr/>
        </p:nvSpPr>
        <p:spPr>
          <a:xfrm>
            <a:off x="197489" y="5059350"/>
            <a:ext cx="5545585"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dirty="0">
                <a:solidFill>
                  <a:schemeClr val="bg1"/>
                </a:solidFill>
                <a:cs typeface="Calibri"/>
              </a:rPr>
              <a:t>              </a:t>
            </a:r>
          </a:p>
          <a:p>
            <a:r>
              <a:rPr lang="pt-BR" dirty="0">
                <a:solidFill>
                  <a:schemeClr val="bg1"/>
                </a:solidFill>
                <a:cs typeface="Calibri"/>
              </a:rPr>
              <a:t>     </a:t>
            </a:r>
            <a:r>
              <a:rPr lang="pt-BR" dirty="0">
                <a:cs typeface="Calibri"/>
              </a:rPr>
              <a:t>    Após a repactuação, acessar o SIGEPE AD como servidor. Verificar nível de acesso no canto superior direito.</a:t>
            </a:r>
          </a:p>
        </p:txBody>
      </p:sp>
      <p:sp>
        <p:nvSpPr>
          <p:cNvPr id="20" name="Seta: para a Direita 19">
            <a:extLst>
              <a:ext uri="{FF2B5EF4-FFF2-40B4-BE49-F238E27FC236}">
                <a16:creationId xmlns:a16="http://schemas.microsoft.com/office/drawing/2014/main" id="{33E70947-285E-E05F-102A-427C75720851}"/>
              </a:ext>
            </a:extLst>
          </p:cNvPr>
          <p:cNvSpPr/>
          <p:nvPr/>
        </p:nvSpPr>
        <p:spPr>
          <a:xfrm>
            <a:off x="307334" y="5390859"/>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Elipse 20">
            <a:extLst>
              <a:ext uri="{FF2B5EF4-FFF2-40B4-BE49-F238E27FC236}">
                <a16:creationId xmlns:a16="http://schemas.microsoft.com/office/drawing/2014/main" id="{179DFC87-9FC3-C7C5-5520-6ED9DABF5A97}"/>
              </a:ext>
            </a:extLst>
          </p:cNvPr>
          <p:cNvSpPr/>
          <p:nvPr/>
        </p:nvSpPr>
        <p:spPr>
          <a:xfrm>
            <a:off x="4225637" y="1959429"/>
            <a:ext cx="1682335" cy="2968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22" name="Retângulo 21">
            <a:extLst>
              <a:ext uri="{FF2B5EF4-FFF2-40B4-BE49-F238E27FC236}">
                <a16:creationId xmlns:a16="http://schemas.microsoft.com/office/drawing/2014/main" id="{C9C6116E-7A47-92F4-A67E-61806F90C2C9}"/>
              </a:ext>
            </a:extLst>
          </p:cNvPr>
          <p:cNvSpPr/>
          <p:nvPr/>
        </p:nvSpPr>
        <p:spPr>
          <a:xfrm>
            <a:off x="1266701" y="2958936"/>
            <a:ext cx="356259" cy="257296"/>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a:p>
        </p:txBody>
      </p:sp>
      <p:sp>
        <p:nvSpPr>
          <p:cNvPr id="23" name="Retângulo 22">
            <a:extLst>
              <a:ext uri="{FF2B5EF4-FFF2-40B4-BE49-F238E27FC236}">
                <a16:creationId xmlns:a16="http://schemas.microsoft.com/office/drawing/2014/main" id="{722B89F8-23B9-8A04-C580-A2A23B012887}"/>
              </a:ext>
            </a:extLst>
          </p:cNvPr>
          <p:cNvSpPr/>
          <p:nvPr/>
        </p:nvSpPr>
        <p:spPr>
          <a:xfrm>
            <a:off x="6096000" y="1731819"/>
            <a:ext cx="277091" cy="2375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24" name="Elipse 23">
            <a:extLst>
              <a:ext uri="{FF2B5EF4-FFF2-40B4-BE49-F238E27FC236}">
                <a16:creationId xmlns:a16="http://schemas.microsoft.com/office/drawing/2014/main" id="{BAA2E26B-FC95-2B01-CB3E-F37822EA5128}"/>
              </a:ext>
            </a:extLst>
          </p:cNvPr>
          <p:cNvSpPr/>
          <p:nvPr/>
        </p:nvSpPr>
        <p:spPr>
          <a:xfrm>
            <a:off x="7758545" y="2365169"/>
            <a:ext cx="1266701" cy="30677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25" name="Elipse 24">
            <a:extLst>
              <a:ext uri="{FF2B5EF4-FFF2-40B4-BE49-F238E27FC236}">
                <a16:creationId xmlns:a16="http://schemas.microsoft.com/office/drawing/2014/main" id="{BAA2E26B-FC95-2B01-CB3E-F37822EA5128}"/>
              </a:ext>
            </a:extLst>
          </p:cNvPr>
          <p:cNvSpPr/>
          <p:nvPr/>
        </p:nvSpPr>
        <p:spPr>
          <a:xfrm>
            <a:off x="6139913" y="2260642"/>
            <a:ext cx="1157844" cy="3364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26" name="CaixaDeTexto 1">
            <a:extLst>
              <a:ext uri="{FF2B5EF4-FFF2-40B4-BE49-F238E27FC236}">
                <a16:creationId xmlns:a16="http://schemas.microsoft.com/office/drawing/2014/main" id="{274F60C8-329D-12A1-67C6-7CAD0DC88379}"/>
              </a:ext>
            </a:extLst>
          </p:cNvPr>
          <p:cNvSpPr txBox="1"/>
          <p:nvPr/>
        </p:nvSpPr>
        <p:spPr>
          <a:xfrm>
            <a:off x="6496120" y="5055895"/>
            <a:ext cx="5362609"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dirty="0">
                <a:solidFill>
                  <a:schemeClr val="bg1"/>
                </a:solidFill>
                <a:cs typeface="Calibri"/>
              </a:rPr>
              <a:t> </a:t>
            </a:r>
            <a:r>
              <a:rPr lang="pt-BR" dirty="0">
                <a:cs typeface="Calibri"/>
              </a:rPr>
              <a:t>               </a:t>
            </a:r>
            <a:endParaRPr lang="pt-BR">
              <a:cs typeface="Calibri"/>
            </a:endParaRPr>
          </a:p>
          <a:p>
            <a:r>
              <a:rPr lang="pt-BR" dirty="0">
                <a:cs typeface="Calibri"/>
              </a:rPr>
              <a:t>         Acessar o menu principal        , no canto superior esquerdo. Depois abrirá o menu "Gestão de Pessoas" e </a:t>
            </a:r>
            <a:r>
              <a:rPr lang="pt-BR" b="1" dirty="0">
                <a:cs typeface="Calibri"/>
              </a:rPr>
              <a:t>clicar em "Avaliação de Desempenho"</a:t>
            </a:r>
            <a:r>
              <a:rPr lang="pt-BR" dirty="0">
                <a:cs typeface="Calibri"/>
              </a:rPr>
              <a:t>.</a:t>
            </a:r>
            <a:endParaRPr lang="pt-BR" dirty="0">
              <a:ea typeface="Calibri"/>
              <a:cs typeface="Calibri"/>
            </a:endParaRPr>
          </a:p>
        </p:txBody>
      </p:sp>
      <p:sp>
        <p:nvSpPr>
          <p:cNvPr id="27" name="Seta: para a Direita 26">
            <a:extLst>
              <a:ext uri="{FF2B5EF4-FFF2-40B4-BE49-F238E27FC236}">
                <a16:creationId xmlns:a16="http://schemas.microsoft.com/office/drawing/2014/main" id="{5CA35A42-C439-FD38-9AF1-FF1BD3ED5A6A}"/>
              </a:ext>
            </a:extLst>
          </p:cNvPr>
          <p:cNvSpPr/>
          <p:nvPr/>
        </p:nvSpPr>
        <p:spPr>
          <a:xfrm>
            <a:off x="6621047" y="5390858"/>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8" name="Imagem 28">
            <a:extLst>
              <a:ext uri="{FF2B5EF4-FFF2-40B4-BE49-F238E27FC236}">
                <a16:creationId xmlns:a16="http://schemas.microsoft.com/office/drawing/2014/main" id="{81452654-6992-1621-A124-C4E7D24EA5FE}"/>
              </a:ext>
            </a:extLst>
          </p:cNvPr>
          <p:cNvPicPr>
            <a:picLocks noChangeAspect="1"/>
          </p:cNvPicPr>
          <p:nvPr/>
        </p:nvPicPr>
        <p:blipFill>
          <a:blip r:embed="rId5"/>
          <a:stretch>
            <a:fillRect/>
          </a:stretch>
        </p:blipFill>
        <p:spPr>
          <a:xfrm>
            <a:off x="9423751" y="5457392"/>
            <a:ext cx="331149" cy="208437"/>
          </a:xfrm>
          <a:prstGeom prst="rect">
            <a:avLst/>
          </a:prstGeom>
        </p:spPr>
      </p:pic>
      <p:sp>
        <p:nvSpPr>
          <p:cNvPr id="30" name="CaixaDeTexto 29">
            <a:extLst>
              <a:ext uri="{FF2B5EF4-FFF2-40B4-BE49-F238E27FC236}">
                <a16:creationId xmlns:a16="http://schemas.microsoft.com/office/drawing/2014/main" id="{5B950B5B-10B2-9C73-CFEF-63A2C275775B}"/>
              </a:ext>
            </a:extLst>
          </p:cNvPr>
          <p:cNvSpPr txBox="1"/>
          <p:nvPr/>
        </p:nvSpPr>
        <p:spPr>
          <a:xfrm>
            <a:off x="11474858" y="4905763"/>
            <a:ext cx="534710"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900" dirty="0">
                <a:cs typeface="Calibri"/>
              </a:rPr>
              <a:t>Tela 23</a:t>
            </a:r>
          </a:p>
        </p:txBody>
      </p:sp>
      <p:sp>
        <p:nvSpPr>
          <p:cNvPr id="32" name="CaixaDeTexto 31">
            <a:extLst>
              <a:ext uri="{FF2B5EF4-FFF2-40B4-BE49-F238E27FC236}">
                <a16:creationId xmlns:a16="http://schemas.microsoft.com/office/drawing/2014/main" id="{BE50E82C-D2FC-1377-3CA9-BA453DB8D641}"/>
              </a:ext>
            </a:extLst>
          </p:cNvPr>
          <p:cNvSpPr txBox="1"/>
          <p:nvPr/>
        </p:nvSpPr>
        <p:spPr>
          <a:xfrm>
            <a:off x="5333336" y="4899826"/>
            <a:ext cx="534710"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900" dirty="0">
                <a:cs typeface="Calibri"/>
              </a:rPr>
              <a:t>Tela 22</a:t>
            </a:r>
          </a:p>
        </p:txBody>
      </p:sp>
      <p:pic>
        <p:nvPicPr>
          <p:cNvPr id="34" name="Imagem 12">
            <a:extLst>
              <a:ext uri="{FF2B5EF4-FFF2-40B4-BE49-F238E27FC236}">
                <a16:creationId xmlns:a16="http://schemas.microsoft.com/office/drawing/2014/main" id="{D519312A-1B4A-D15F-BBE2-A955EB2AB6F7}"/>
              </a:ext>
            </a:extLst>
          </p:cNvPr>
          <p:cNvPicPr>
            <a:picLocks noChangeAspect="1"/>
          </p:cNvPicPr>
          <p:nvPr/>
        </p:nvPicPr>
        <p:blipFill>
          <a:blip r:embed="rId6"/>
          <a:stretch>
            <a:fillRect/>
          </a:stretch>
        </p:blipFill>
        <p:spPr>
          <a:xfrm>
            <a:off x="6765515" y="2564674"/>
            <a:ext cx="409575" cy="323850"/>
          </a:xfrm>
          <a:prstGeom prst="rect">
            <a:avLst/>
          </a:prstGeom>
        </p:spPr>
      </p:pic>
      <p:pic>
        <p:nvPicPr>
          <p:cNvPr id="36" name="Imagem 12">
            <a:extLst>
              <a:ext uri="{FF2B5EF4-FFF2-40B4-BE49-F238E27FC236}">
                <a16:creationId xmlns:a16="http://schemas.microsoft.com/office/drawing/2014/main" id="{4EAF9D5C-47DF-4CE4-D2B6-B9BCFAA0BCD2}"/>
              </a:ext>
            </a:extLst>
          </p:cNvPr>
          <p:cNvPicPr>
            <a:picLocks noChangeAspect="1"/>
          </p:cNvPicPr>
          <p:nvPr/>
        </p:nvPicPr>
        <p:blipFill>
          <a:blip r:embed="rId6"/>
          <a:stretch>
            <a:fillRect/>
          </a:stretch>
        </p:blipFill>
        <p:spPr>
          <a:xfrm>
            <a:off x="8497333" y="2673531"/>
            <a:ext cx="409575" cy="323850"/>
          </a:xfrm>
          <a:prstGeom prst="rect">
            <a:avLst/>
          </a:prstGeom>
        </p:spPr>
      </p:pic>
    </p:spTree>
    <p:extLst>
      <p:ext uri="{BB962C8B-B14F-4D97-AF65-F5344CB8AC3E}">
        <p14:creationId xmlns:p14="http://schemas.microsoft.com/office/powerpoint/2010/main" val="2393685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ixaDeTexto 1">
            <a:extLst>
              <a:ext uri="{FF2B5EF4-FFF2-40B4-BE49-F238E27FC236}">
                <a16:creationId xmlns:a16="http://schemas.microsoft.com/office/drawing/2014/main" id="{B1E3D2D0-ED25-546E-9F79-9AA2A41D96A7}"/>
              </a:ext>
            </a:extLst>
          </p:cNvPr>
          <p:cNvSpPr txBox="1"/>
          <p:nvPr/>
        </p:nvSpPr>
        <p:spPr>
          <a:xfrm>
            <a:off x="-966483" y="64668"/>
            <a:ext cx="10869272" cy="1444972"/>
          </a:xfrm>
          <a:prstGeom prst="ellipse">
            <a:avLst/>
          </a:prstGeom>
        </p:spPr>
        <p:txBody>
          <a:bodyPr vert="horz" lIns="91440" tIns="45720" rIns="91440" bIns="45720" rtlCol="0" anchor="ctr">
            <a:normAutofit fontScale="92500" lnSpcReduction="20000"/>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r>
              <a:rPr lang="en-US" sz="4000" b="1" kern="1200" dirty="0">
                <a:solidFill>
                  <a:srgbClr val="FFFFFF"/>
                </a:solidFill>
                <a:latin typeface="+mj-lt"/>
                <a:ea typeface="+mj-ea"/>
                <a:cs typeface="+mj-cs"/>
              </a:rPr>
              <a:t>E o </a:t>
            </a:r>
            <a:r>
              <a:rPr lang="en-US" sz="4000" b="1" kern="1200" dirty="0" err="1">
                <a:solidFill>
                  <a:srgbClr val="FFFFFF"/>
                </a:solidFill>
                <a:latin typeface="+mj-lt"/>
                <a:ea typeface="+mj-ea"/>
                <a:cs typeface="+mj-cs"/>
              </a:rPr>
              <a:t>servidor</a:t>
            </a:r>
            <a:r>
              <a:rPr lang="en-US" sz="4000" b="1" kern="1200" dirty="0">
                <a:solidFill>
                  <a:srgbClr val="FFFFFF"/>
                </a:solidFill>
                <a:latin typeface="+mj-lt"/>
                <a:ea typeface="+mj-ea"/>
                <a:cs typeface="+mj-cs"/>
              </a:rPr>
              <a:t> </a:t>
            </a:r>
          </a:p>
          <a:p>
            <a:pPr>
              <a:lnSpc>
                <a:spcPct val="90000"/>
              </a:lnSpc>
              <a:spcBef>
                <a:spcPct val="0"/>
              </a:spcBef>
              <a:spcAft>
                <a:spcPts val="600"/>
              </a:spcAft>
            </a:pPr>
            <a:r>
              <a:rPr lang="en-US" sz="4000" b="1" dirty="0">
                <a:solidFill>
                  <a:srgbClr val="FFFFFF"/>
                </a:solidFill>
                <a:latin typeface="+mj-lt"/>
                <a:ea typeface="+mj-ea"/>
                <a:cs typeface="+mj-cs"/>
              </a:rPr>
              <a:t>                                    </a:t>
            </a:r>
            <a:r>
              <a:rPr lang="en-US" sz="4000" b="1" dirty="0" err="1">
                <a:solidFill>
                  <a:srgbClr val="FFFFFF"/>
                </a:solidFill>
                <a:latin typeface="+mj-lt"/>
                <a:ea typeface="+mj-ea"/>
                <a:cs typeface="+mj-cs"/>
              </a:rPr>
              <a:t>Aceitar</a:t>
            </a:r>
            <a:r>
              <a:rPr lang="en-US" sz="4000" b="1" dirty="0">
                <a:solidFill>
                  <a:srgbClr val="FFFFFF"/>
                </a:solidFill>
                <a:latin typeface="+mj-lt"/>
                <a:ea typeface="+mj-ea"/>
                <a:cs typeface="+mj-cs"/>
              </a:rPr>
              <a:t> Metas </a:t>
            </a:r>
            <a:endParaRPr lang="en-US" sz="4000" b="1" kern="1200" dirty="0">
              <a:solidFill>
                <a:srgbClr val="FFFFFF"/>
              </a:solidFill>
              <a:latin typeface="+mj-lt"/>
              <a:ea typeface="+mj-ea"/>
              <a:cs typeface="+mj-cs"/>
            </a:endParaRPr>
          </a:p>
        </p:txBody>
      </p:sp>
      <p:pic>
        <p:nvPicPr>
          <p:cNvPr id="6" name="Imagem 4">
            <a:extLst>
              <a:ext uri="{FF2B5EF4-FFF2-40B4-BE49-F238E27FC236}">
                <a16:creationId xmlns:a16="http://schemas.microsoft.com/office/drawing/2014/main" id="{72454A93-F391-3DCD-60D2-35C0CA16AC67}"/>
              </a:ext>
            </a:extLst>
          </p:cNvPr>
          <p:cNvPicPr>
            <a:picLocks noChangeAspect="1"/>
          </p:cNvPicPr>
          <p:nvPr/>
        </p:nvPicPr>
        <p:blipFill>
          <a:blip r:embed="rId2"/>
          <a:stretch>
            <a:fillRect/>
          </a:stretch>
        </p:blipFill>
        <p:spPr>
          <a:xfrm>
            <a:off x="2054438" y="2326128"/>
            <a:ext cx="7914952" cy="4452160"/>
          </a:xfrm>
          <a:prstGeom prst="rect">
            <a:avLst/>
          </a:prstGeom>
        </p:spPr>
      </p:pic>
      <p:pic>
        <p:nvPicPr>
          <p:cNvPr id="2" name="Imagem 2" descr="Interface gráfica do usuário, Texto, Aplicativo, Email&#10;&#10;Descrição gerada automaticamente">
            <a:extLst>
              <a:ext uri="{FF2B5EF4-FFF2-40B4-BE49-F238E27FC236}">
                <a16:creationId xmlns:a16="http://schemas.microsoft.com/office/drawing/2014/main" id="{80548C42-93BA-2A38-AB11-FC7FC9A1FFE4}"/>
              </a:ext>
            </a:extLst>
          </p:cNvPr>
          <p:cNvPicPr>
            <a:picLocks noChangeAspect="1"/>
          </p:cNvPicPr>
          <p:nvPr/>
        </p:nvPicPr>
        <p:blipFill>
          <a:blip r:embed="rId3"/>
          <a:stretch>
            <a:fillRect/>
          </a:stretch>
        </p:blipFill>
        <p:spPr>
          <a:xfrm>
            <a:off x="191985" y="1711454"/>
            <a:ext cx="5929744" cy="3751765"/>
          </a:xfrm>
          <a:prstGeom prst="rect">
            <a:avLst/>
          </a:prstGeom>
        </p:spPr>
      </p:pic>
      <p:pic>
        <p:nvPicPr>
          <p:cNvPr id="3" name="Imagem 3" descr="Interface gráfica do usuário, Texto, Aplicativo, Email&#10;&#10;Descrição gerada automaticamente">
            <a:extLst>
              <a:ext uri="{FF2B5EF4-FFF2-40B4-BE49-F238E27FC236}">
                <a16:creationId xmlns:a16="http://schemas.microsoft.com/office/drawing/2014/main" id="{D0C05FA2-40D2-376B-9E8A-936E870DBEF9}"/>
              </a:ext>
            </a:extLst>
          </p:cNvPr>
          <p:cNvPicPr>
            <a:picLocks noChangeAspect="1"/>
          </p:cNvPicPr>
          <p:nvPr/>
        </p:nvPicPr>
        <p:blipFill>
          <a:blip r:embed="rId4"/>
          <a:stretch>
            <a:fillRect/>
          </a:stretch>
        </p:blipFill>
        <p:spPr>
          <a:xfrm>
            <a:off x="6278091" y="1718782"/>
            <a:ext cx="5771404" cy="3747006"/>
          </a:xfrm>
          <a:prstGeom prst="rect">
            <a:avLst/>
          </a:prstGeom>
        </p:spPr>
      </p:pic>
      <p:sp>
        <p:nvSpPr>
          <p:cNvPr id="4" name="CaixaDeTexto 1">
            <a:extLst>
              <a:ext uri="{FF2B5EF4-FFF2-40B4-BE49-F238E27FC236}">
                <a16:creationId xmlns:a16="http://schemas.microsoft.com/office/drawing/2014/main" id="{50CB75EF-96E2-01F7-EF7A-DE6F2555BA8C}"/>
              </a:ext>
            </a:extLst>
          </p:cNvPr>
          <p:cNvSpPr txBox="1"/>
          <p:nvPr/>
        </p:nvSpPr>
        <p:spPr>
          <a:xfrm>
            <a:off x="1078243" y="4495272"/>
            <a:ext cx="3635637"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dirty="0">
                <a:solidFill>
                  <a:schemeClr val="bg1"/>
                </a:solidFill>
                <a:cs typeface="Calibri"/>
              </a:rPr>
              <a:t>              </a:t>
            </a:r>
            <a:endParaRPr lang="pt-BR">
              <a:solidFill>
                <a:schemeClr val="bg1"/>
              </a:solidFill>
              <a:cs typeface="Calibri"/>
            </a:endParaRPr>
          </a:p>
          <a:p>
            <a:r>
              <a:rPr lang="pt-BR" dirty="0">
                <a:solidFill>
                  <a:schemeClr val="bg1"/>
                </a:solidFill>
                <a:cs typeface="Calibri"/>
              </a:rPr>
              <a:t>     </a:t>
            </a:r>
            <a:r>
              <a:rPr lang="pt-BR" dirty="0">
                <a:cs typeface="Calibri"/>
              </a:rPr>
              <a:t>     Clicar no botão </a:t>
            </a:r>
          </a:p>
        </p:txBody>
      </p:sp>
      <p:pic>
        <p:nvPicPr>
          <p:cNvPr id="5" name="Imagem 6">
            <a:extLst>
              <a:ext uri="{FF2B5EF4-FFF2-40B4-BE49-F238E27FC236}">
                <a16:creationId xmlns:a16="http://schemas.microsoft.com/office/drawing/2014/main" id="{A6027F96-9964-E28F-41DD-45E11C49F3CC}"/>
              </a:ext>
            </a:extLst>
          </p:cNvPr>
          <p:cNvPicPr>
            <a:picLocks noChangeAspect="1"/>
          </p:cNvPicPr>
          <p:nvPr/>
        </p:nvPicPr>
        <p:blipFill>
          <a:blip r:embed="rId5"/>
          <a:stretch>
            <a:fillRect/>
          </a:stretch>
        </p:blipFill>
        <p:spPr>
          <a:xfrm>
            <a:off x="4062289" y="5054992"/>
            <a:ext cx="405864" cy="350199"/>
          </a:xfrm>
          <a:prstGeom prst="rect">
            <a:avLst/>
          </a:prstGeom>
        </p:spPr>
      </p:pic>
      <p:sp>
        <p:nvSpPr>
          <p:cNvPr id="7" name="Elipse 6">
            <a:extLst>
              <a:ext uri="{FF2B5EF4-FFF2-40B4-BE49-F238E27FC236}">
                <a16:creationId xmlns:a16="http://schemas.microsoft.com/office/drawing/2014/main" id="{ECBDB3BB-88D9-735B-22FD-7CB20E8253C7}"/>
              </a:ext>
            </a:extLst>
          </p:cNvPr>
          <p:cNvSpPr/>
          <p:nvPr/>
        </p:nvSpPr>
        <p:spPr>
          <a:xfrm>
            <a:off x="3236026" y="4760026"/>
            <a:ext cx="1385453" cy="3859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18" name="Seta: para a Direita 17">
            <a:extLst>
              <a:ext uri="{FF2B5EF4-FFF2-40B4-BE49-F238E27FC236}">
                <a16:creationId xmlns:a16="http://schemas.microsoft.com/office/drawing/2014/main" id="{E981B3F2-12F3-4687-1634-82F118D0A077}"/>
              </a:ext>
            </a:extLst>
          </p:cNvPr>
          <p:cNvSpPr/>
          <p:nvPr/>
        </p:nvSpPr>
        <p:spPr>
          <a:xfrm>
            <a:off x="1287047" y="4852576"/>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Elipse 28">
            <a:extLst>
              <a:ext uri="{FF2B5EF4-FFF2-40B4-BE49-F238E27FC236}">
                <a16:creationId xmlns:a16="http://schemas.microsoft.com/office/drawing/2014/main" id="{B853D4A1-532B-4AA4-D7EC-2D758983936E}"/>
              </a:ext>
            </a:extLst>
          </p:cNvPr>
          <p:cNvSpPr/>
          <p:nvPr/>
        </p:nvSpPr>
        <p:spPr>
          <a:xfrm>
            <a:off x="6185065" y="5225144"/>
            <a:ext cx="702623" cy="3364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31" name="Retângulo 30">
            <a:extLst>
              <a:ext uri="{FF2B5EF4-FFF2-40B4-BE49-F238E27FC236}">
                <a16:creationId xmlns:a16="http://schemas.microsoft.com/office/drawing/2014/main" id="{BDC446C5-5B7F-E0F0-D7E4-0DD5E2088444}"/>
              </a:ext>
            </a:extLst>
          </p:cNvPr>
          <p:cNvSpPr/>
          <p:nvPr/>
        </p:nvSpPr>
        <p:spPr>
          <a:xfrm>
            <a:off x="10806544" y="4552208"/>
            <a:ext cx="445324" cy="5047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33" name="CaixaDeTexto 1">
            <a:extLst>
              <a:ext uri="{FF2B5EF4-FFF2-40B4-BE49-F238E27FC236}">
                <a16:creationId xmlns:a16="http://schemas.microsoft.com/office/drawing/2014/main" id="{9F58ABA3-DE48-6556-E9F2-28DA2CD310BF}"/>
              </a:ext>
            </a:extLst>
          </p:cNvPr>
          <p:cNvSpPr txBox="1"/>
          <p:nvPr/>
        </p:nvSpPr>
        <p:spPr>
          <a:xfrm>
            <a:off x="7511506" y="4787359"/>
            <a:ext cx="4352218" cy="166199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dirty="0">
                <a:solidFill>
                  <a:schemeClr val="bg1"/>
                </a:solidFill>
                <a:cs typeface="Calibri"/>
              </a:rPr>
              <a:t> </a:t>
            </a:r>
            <a:r>
              <a:rPr lang="pt-BR" dirty="0">
                <a:cs typeface="Calibri"/>
              </a:rPr>
              <a:t>               </a:t>
            </a:r>
          </a:p>
          <a:p>
            <a:r>
              <a:rPr lang="pt-BR" dirty="0">
                <a:cs typeface="Calibri"/>
              </a:rPr>
              <a:t>          </a:t>
            </a:r>
            <a:r>
              <a:rPr lang="pt-BR" sz="1600" dirty="0">
                <a:cs typeface="Calibri"/>
              </a:rPr>
              <a:t> </a:t>
            </a:r>
          </a:p>
          <a:p>
            <a:r>
              <a:rPr lang="pt-BR" sz="1600" dirty="0">
                <a:cs typeface="Calibri"/>
              </a:rPr>
              <a:t>   Identificar a meta repactuada e marcar na coluna "</a:t>
            </a:r>
            <a:r>
              <a:rPr lang="pt-BR" sz="1600" b="1" dirty="0">
                <a:cs typeface="Calibri"/>
              </a:rPr>
              <a:t>Sim</a:t>
            </a:r>
            <a:r>
              <a:rPr lang="pt-BR" sz="1600" dirty="0">
                <a:cs typeface="Calibri" panose="020F0502020204030204"/>
              </a:rPr>
              <a:t>";</a:t>
            </a:r>
            <a:endParaRPr lang="pt-BR" sz="1600" dirty="0">
              <a:ea typeface="Calibri"/>
              <a:cs typeface="Calibri" panose="020F0502020204030204"/>
            </a:endParaRPr>
          </a:p>
          <a:p>
            <a:r>
              <a:rPr lang="pt-BR" sz="1600" dirty="0">
                <a:cs typeface="Calibri" panose="020F0502020204030204"/>
              </a:rPr>
              <a:t>    </a:t>
            </a:r>
            <a:endParaRPr lang="pt-BR" dirty="0">
              <a:cs typeface="Calibri" panose="020F0502020204030204"/>
            </a:endParaRPr>
          </a:p>
          <a:p>
            <a:r>
              <a:rPr lang="pt-BR" sz="1600" dirty="0">
                <a:cs typeface="Calibri" panose="020F0502020204030204"/>
              </a:rPr>
              <a:t>    Clicar em</a:t>
            </a:r>
            <a:r>
              <a:rPr lang="pt-BR" dirty="0">
                <a:cs typeface="Calibri" panose="020F0502020204030204"/>
              </a:rPr>
              <a:t>                 </a:t>
            </a:r>
            <a:endParaRPr lang="pt-BR" dirty="0">
              <a:ea typeface="Calibri" panose="020F0502020204030204"/>
              <a:cs typeface="Calibri" panose="020F0502020204030204"/>
            </a:endParaRPr>
          </a:p>
        </p:txBody>
      </p:sp>
      <p:pic>
        <p:nvPicPr>
          <p:cNvPr id="34" name="Imagem 34">
            <a:extLst>
              <a:ext uri="{FF2B5EF4-FFF2-40B4-BE49-F238E27FC236}">
                <a16:creationId xmlns:a16="http://schemas.microsoft.com/office/drawing/2014/main" id="{5EB413C6-3786-B52D-4B31-CB5718F82D43}"/>
              </a:ext>
            </a:extLst>
          </p:cNvPr>
          <p:cNvPicPr>
            <a:picLocks noChangeAspect="1"/>
          </p:cNvPicPr>
          <p:nvPr/>
        </p:nvPicPr>
        <p:blipFill>
          <a:blip r:embed="rId6"/>
          <a:stretch>
            <a:fillRect/>
          </a:stretch>
        </p:blipFill>
        <p:spPr>
          <a:xfrm>
            <a:off x="8602169" y="6179850"/>
            <a:ext cx="695325" cy="200025"/>
          </a:xfrm>
          <a:prstGeom prst="rect">
            <a:avLst/>
          </a:prstGeom>
        </p:spPr>
      </p:pic>
      <p:sp>
        <p:nvSpPr>
          <p:cNvPr id="36" name="Seta: para a Direita 35">
            <a:extLst>
              <a:ext uri="{FF2B5EF4-FFF2-40B4-BE49-F238E27FC236}">
                <a16:creationId xmlns:a16="http://schemas.microsoft.com/office/drawing/2014/main" id="{643F4F57-6DE9-739F-313F-8AB2D2821AA1}"/>
              </a:ext>
            </a:extLst>
          </p:cNvPr>
          <p:cNvSpPr/>
          <p:nvPr/>
        </p:nvSpPr>
        <p:spPr>
          <a:xfrm>
            <a:off x="7326311" y="6143856"/>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Seta: para a Direita 36">
            <a:extLst>
              <a:ext uri="{FF2B5EF4-FFF2-40B4-BE49-F238E27FC236}">
                <a16:creationId xmlns:a16="http://schemas.microsoft.com/office/drawing/2014/main" id="{EE78CC3F-C62D-2D82-594A-D34F005F2F00}"/>
              </a:ext>
            </a:extLst>
          </p:cNvPr>
          <p:cNvSpPr/>
          <p:nvPr/>
        </p:nvSpPr>
        <p:spPr>
          <a:xfrm>
            <a:off x="7326311" y="5424772"/>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9" name="Imagem 12">
            <a:extLst>
              <a:ext uri="{FF2B5EF4-FFF2-40B4-BE49-F238E27FC236}">
                <a16:creationId xmlns:a16="http://schemas.microsoft.com/office/drawing/2014/main" id="{D2C89E56-D7B1-E318-DC8F-2641110E7BAE}"/>
              </a:ext>
            </a:extLst>
          </p:cNvPr>
          <p:cNvPicPr>
            <a:picLocks noChangeAspect="1"/>
          </p:cNvPicPr>
          <p:nvPr/>
        </p:nvPicPr>
        <p:blipFill>
          <a:blip r:embed="rId7"/>
          <a:stretch>
            <a:fillRect/>
          </a:stretch>
        </p:blipFill>
        <p:spPr>
          <a:xfrm rot="14760000">
            <a:off x="6500273" y="4831638"/>
            <a:ext cx="409575" cy="373330"/>
          </a:xfrm>
          <a:prstGeom prst="rect">
            <a:avLst/>
          </a:prstGeom>
        </p:spPr>
      </p:pic>
      <p:pic>
        <p:nvPicPr>
          <p:cNvPr id="41" name="Imagem 12">
            <a:extLst>
              <a:ext uri="{FF2B5EF4-FFF2-40B4-BE49-F238E27FC236}">
                <a16:creationId xmlns:a16="http://schemas.microsoft.com/office/drawing/2014/main" id="{3CFD2FA5-80E6-E27F-F333-4BEE73D01424}"/>
              </a:ext>
            </a:extLst>
          </p:cNvPr>
          <p:cNvPicPr>
            <a:picLocks noChangeAspect="1"/>
          </p:cNvPicPr>
          <p:nvPr/>
        </p:nvPicPr>
        <p:blipFill>
          <a:blip r:embed="rId7"/>
          <a:stretch>
            <a:fillRect/>
          </a:stretch>
        </p:blipFill>
        <p:spPr>
          <a:xfrm rot="13560000">
            <a:off x="10894536" y="4161649"/>
            <a:ext cx="409575" cy="412914"/>
          </a:xfrm>
          <a:prstGeom prst="rect">
            <a:avLst/>
          </a:prstGeom>
        </p:spPr>
      </p:pic>
    </p:spTree>
    <p:extLst>
      <p:ext uri="{BB962C8B-B14F-4D97-AF65-F5344CB8AC3E}">
        <p14:creationId xmlns:p14="http://schemas.microsoft.com/office/powerpoint/2010/main" val="3452085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ixaDeTexto 1">
            <a:extLst>
              <a:ext uri="{FF2B5EF4-FFF2-40B4-BE49-F238E27FC236}">
                <a16:creationId xmlns:a16="http://schemas.microsoft.com/office/drawing/2014/main" id="{B1E3D2D0-ED25-546E-9F79-9AA2A41D96A7}"/>
              </a:ext>
            </a:extLst>
          </p:cNvPr>
          <p:cNvSpPr txBox="1"/>
          <p:nvPr/>
        </p:nvSpPr>
        <p:spPr>
          <a:xfrm>
            <a:off x="-652828" y="101600"/>
            <a:ext cx="12191998" cy="1574310"/>
          </a:xfrm>
          <a:prstGeom prst="ellipse">
            <a:avLst/>
          </a:prstGeom>
        </p:spPr>
        <p:txBody>
          <a:bodyPr vert="horz" lIns="91440" tIns="45720" rIns="91440" bIns="45720" rtlCol="0" anchor="ctr">
            <a:normAutofit fontScale="32500" lnSpcReduction="20000"/>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r>
              <a:rPr lang="en-US" sz="11400" b="1" kern="1200" dirty="0">
                <a:solidFill>
                  <a:srgbClr val="FFFFFF"/>
                </a:solidFill>
                <a:latin typeface="+mj-lt"/>
                <a:ea typeface="+mj-ea"/>
                <a:cs typeface="+mj-cs"/>
              </a:rPr>
              <a:t>E o </a:t>
            </a:r>
            <a:r>
              <a:rPr lang="en-US" sz="11400" b="1" kern="1200" dirty="0" err="1">
                <a:solidFill>
                  <a:srgbClr val="FFFFFF"/>
                </a:solidFill>
                <a:latin typeface="+mj-lt"/>
                <a:ea typeface="+mj-ea"/>
                <a:cs typeface="+mj-cs"/>
              </a:rPr>
              <a:t>servidor</a:t>
            </a:r>
            <a:r>
              <a:rPr lang="en-US" sz="11400" b="1" kern="1200" dirty="0">
                <a:solidFill>
                  <a:srgbClr val="FFFFFF"/>
                </a:solidFill>
                <a:latin typeface="+mj-lt"/>
                <a:ea typeface="+mj-ea"/>
                <a:cs typeface="+mj-cs"/>
              </a:rPr>
              <a:t> </a:t>
            </a:r>
          </a:p>
          <a:p>
            <a:pPr>
              <a:lnSpc>
                <a:spcPct val="90000"/>
              </a:lnSpc>
              <a:spcBef>
                <a:spcPct val="0"/>
              </a:spcBef>
              <a:spcAft>
                <a:spcPts val="600"/>
              </a:spcAft>
            </a:pPr>
            <a:r>
              <a:rPr lang="en-US" sz="11400" b="1" kern="1200" dirty="0">
                <a:solidFill>
                  <a:srgbClr val="FFFFFF"/>
                </a:solidFill>
                <a:latin typeface="+mj-lt"/>
                <a:ea typeface="+mj-ea"/>
                <a:cs typeface="+mj-cs"/>
              </a:rPr>
              <a:t>                            </a:t>
            </a:r>
            <a:r>
              <a:rPr lang="en-US" sz="11400" b="1" kern="1200" dirty="0" err="1">
                <a:solidFill>
                  <a:srgbClr val="FFFFFF"/>
                </a:solidFill>
                <a:latin typeface="+mj-lt"/>
                <a:ea typeface="+mj-ea"/>
                <a:cs typeface="+mj-cs"/>
              </a:rPr>
              <a:t>Não</a:t>
            </a:r>
            <a:r>
              <a:rPr lang="en-US" sz="11400" b="1" kern="1200" dirty="0">
                <a:solidFill>
                  <a:srgbClr val="FFFFFF"/>
                </a:solidFill>
                <a:latin typeface="+mj-lt"/>
                <a:ea typeface="+mj-ea"/>
                <a:cs typeface="+mj-cs"/>
              </a:rPr>
              <a:t> </a:t>
            </a:r>
            <a:r>
              <a:rPr lang="en-US" sz="11400" b="1" kern="1200" dirty="0" err="1">
                <a:solidFill>
                  <a:srgbClr val="FFFFFF"/>
                </a:solidFill>
                <a:latin typeface="+mj-lt"/>
                <a:ea typeface="+mj-ea"/>
                <a:cs typeface="+mj-cs"/>
              </a:rPr>
              <a:t>está</a:t>
            </a:r>
            <a:r>
              <a:rPr lang="en-US" sz="11400" b="1" kern="1200" dirty="0">
                <a:solidFill>
                  <a:srgbClr val="FFFFFF"/>
                </a:solidFill>
                <a:latin typeface="+mj-lt"/>
                <a:ea typeface="+mj-ea"/>
                <a:cs typeface="+mj-cs"/>
              </a:rPr>
              <a:t> de </a:t>
            </a:r>
            <a:r>
              <a:rPr lang="en-US" sz="11400" b="1" kern="1200" dirty="0" err="1">
                <a:solidFill>
                  <a:srgbClr val="FFFFFF"/>
                </a:solidFill>
                <a:latin typeface="+mj-lt"/>
                <a:ea typeface="+mj-ea"/>
                <a:cs typeface="+mj-cs"/>
              </a:rPr>
              <a:t>acordo</a:t>
            </a:r>
            <a:r>
              <a:rPr lang="en-US" sz="11400" b="1" kern="1200" dirty="0">
                <a:solidFill>
                  <a:srgbClr val="FFFFFF"/>
                </a:solidFill>
                <a:latin typeface="+mj-lt"/>
                <a:ea typeface="+mj-ea"/>
                <a:cs typeface="+mj-cs"/>
              </a:rPr>
              <a:t>? </a:t>
            </a:r>
          </a:p>
          <a:p>
            <a:pPr>
              <a:lnSpc>
                <a:spcPct val="90000"/>
              </a:lnSpc>
              <a:spcBef>
                <a:spcPct val="0"/>
              </a:spcBef>
              <a:spcAft>
                <a:spcPts val="600"/>
              </a:spcAft>
            </a:pPr>
            <a:endParaRPr lang="en-US" sz="4000" b="1" kern="1200" dirty="0">
              <a:solidFill>
                <a:srgbClr val="FFFFFF"/>
              </a:solidFill>
              <a:latin typeface="+mj-lt"/>
              <a:ea typeface="+mj-ea"/>
              <a:cs typeface="+mj-cs"/>
            </a:endParaRPr>
          </a:p>
        </p:txBody>
      </p:sp>
      <p:pic>
        <p:nvPicPr>
          <p:cNvPr id="14" name="Imagem 4">
            <a:extLst>
              <a:ext uri="{FF2B5EF4-FFF2-40B4-BE49-F238E27FC236}">
                <a16:creationId xmlns:a16="http://schemas.microsoft.com/office/drawing/2014/main" id="{FE568982-6D25-3F65-281C-DAAF5E2C5CCE}"/>
              </a:ext>
            </a:extLst>
          </p:cNvPr>
          <p:cNvPicPr>
            <a:picLocks noChangeAspect="1"/>
          </p:cNvPicPr>
          <p:nvPr/>
        </p:nvPicPr>
        <p:blipFill>
          <a:blip r:embed="rId2"/>
          <a:stretch>
            <a:fillRect/>
          </a:stretch>
        </p:blipFill>
        <p:spPr>
          <a:xfrm>
            <a:off x="2214246" y="2299440"/>
            <a:ext cx="7914952" cy="4452160"/>
          </a:xfrm>
          <a:prstGeom prst="rect">
            <a:avLst/>
          </a:prstGeom>
        </p:spPr>
      </p:pic>
      <p:pic>
        <p:nvPicPr>
          <p:cNvPr id="20" name="Imagem 19" descr="Interface gráfica do usuário, Texto, Aplicativo, Email, Site&#10;&#10;Descrição gerada automaticamente">
            <a:extLst>
              <a:ext uri="{FF2B5EF4-FFF2-40B4-BE49-F238E27FC236}">
                <a16:creationId xmlns:a16="http://schemas.microsoft.com/office/drawing/2014/main" id="{04AEF899-A34C-96F9-1531-5C8DB40C74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626" y="1777510"/>
            <a:ext cx="5039190" cy="4241061"/>
          </a:xfrm>
          <a:prstGeom prst="rect">
            <a:avLst/>
          </a:prstGeom>
        </p:spPr>
      </p:pic>
      <p:sp>
        <p:nvSpPr>
          <p:cNvPr id="21" name="Retângulo: Cantos Arredondados 20">
            <a:extLst>
              <a:ext uri="{FF2B5EF4-FFF2-40B4-BE49-F238E27FC236}">
                <a16:creationId xmlns:a16="http://schemas.microsoft.com/office/drawing/2014/main" id="{0DC9EED9-BE31-0D2C-D177-6CE9D0B596F4}"/>
              </a:ext>
            </a:extLst>
          </p:cNvPr>
          <p:cNvSpPr/>
          <p:nvPr/>
        </p:nvSpPr>
        <p:spPr>
          <a:xfrm>
            <a:off x="4549422" y="4571821"/>
            <a:ext cx="485422" cy="58856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22" name="Retângulo 21">
            <a:extLst>
              <a:ext uri="{FF2B5EF4-FFF2-40B4-BE49-F238E27FC236}">
                <a16:creationId xmlns:a16="http://schemas.microsoft.com/office/drawing/2014/main" id="{FFFC45A6-8BF4-8875-9CEB-59C3D4A4ECCF}"/>
              </a:ext>
            </a:extLst>
          </p:cNvPr>
          <p:cNvSpPr/>
          <p:nvPr/>
        </p:nvSpPr>
        <p:spPr>
          <a:xfrm>
            <a:off x="151445" y="5182241"/>
            <a:ext cx="1225800" cy="2359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23" name="Elipse 22">
            <a:extLst>
              <a:ext uri="{FF2B5EF4-FFF2-40B4-BE49-F238E27FC236}">
                <a16:creationId xmlns:a16="http://schemas.microsoft.com/office/drawing/2014/main" id="{24184C64-ED38-B7E3-A286-6CE4C778035E}"/>
              </a:ext>
            </a:extLst>
          </p:cNvPr>
          <p:cNvSpPr/>
          <p:nvPr/>
        </p:nvSpPr>
        <p:spPr>
          <a:xfrm>
            <a:off x="108091" y="5737887"/>
            <a:ext cx="736230" cy="35019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pic>
        <p:nvPicPr>
          <p:cNvPr id="24" name="Imagem 6">
            <a:extLst>
              <a:ext uri="{FF2B5EF4-FFF2-40B4-BE49-F238E27FC236}">
                <a16:creationId xmlns:a16="http://schemas.microsoft.com/office/drawing/2014/main" id="{F78F7BAE-4B0F-35BD-5B8E-3995AC1218A9}"/>
              </a:ext>
            </a:extLst>
          </p:cNvPr>
          <p:cNvPicPr>
            <a:picLocks noChangeAspect="1"/>
          </p:cNvPicPr>
          <p:nvPr/>
        </p:nvPicPr>
        <p:blipFill>
          <a:blip r:embed="rId4"/>
          <a:stretch>
            <a:fillRect/>
          </a:stretch>
        </p:blipFill>
        <p:spPr>
          <a:xfrm>
            <a:off x="438457" y="6022089"/>
            <a:ext cx="405864" cy="350199"/>
          </a:xfrm>
          <a:prstGeom prst="rect">
            <a:avLst/>
          </a:prstGeom>
        </p:spPr>
      </p:pic>
      <p:pic>
        <p:nvPicPr>
          <p:cNvPr id="25" name="Imagem 6">
            <a:extLst>
              <a:ext uri="{FF2B5EF4-FFF2-40B4-BE49-F238E27FC236}">
                <a16:creationId xmlns:a16="http://schemas.microsoft.com/office/drawing/2014/main" id="{6A462066-9AA1-A09D-E72D-1D720FCB64C7}"/>
              </a:ext>
            </a:extLst>
          </p:cNvPr>
          <p:cNvPicPr>
            <a:picLocks noChangeAspect="1"/>
          </p:cNvPicPr>
          <p:nvPr/>
        </p:nvPicPr>
        <p:blipFill>
          <a:blip r:embed="rId4"/>
          <a:stretch>
            <a:fillRect/>
          </a:stretch>
        </p:blipFill>
        <p:spPr>
          <a:xfrm>
            <a:off x="4729396" y="5130174"/>
            <a:ext cx="405864" cy="350199"/>
          </a:xfrm>
          <a:prstGeom prst="rect">
            <a:avLst/>
          </a:prstGeom>
        </p:spPr>
      </p:pic>
      <p:sp>
        <p:nvSpPr>
          <p:cNvPr id="26" name="CaixaDeTexto 1">
            <a:extLst>
              <a:ext uri="{FF2B5EF4-FFF2-40B4-BE49-F238E27FC236}">
                <a16:creationId xmlns:a16="http://schemas.microsoft.com/office/drawing/2014/main" id="{D188CD33-AA7C-F2A1-DEC3-A3FF760BDBB5}"/>
              </a:ext>
            </a:extLst>
          </p:cNvPr>
          <p:cNvSpPr txBox="1"/>
          <p:nvPr/>
        </p:nvSpPr>
        <p:spPr>
          <a:xfrm>
            <a:off x="5337130" y="1157252"/>
            <a:ext cx="4638879" cy="203132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dirty="0">
                <a:solidFill>
                  <a:schemeClr val="bg1"/>
                </a:solidFill>
                <a:cs typeface="Calibri"/>
              </a:rPr>
              <a:t> </a:t>
            </a:r>
            <a:r>
              <a:rPr lang="pt-BR" dirty="0">
                <a:cs typeface="Calibri"/>
              </a:rPr>
              <a:t>               </a:t>
            </a:r>
          </a:p>
          <a:p>
            <a:r>
              <a:rPr lang="pt-BR" dirty="0">
                <a:cs typeface="Calibri"/>
              </a:rPr>
              <a:t>         </a:t>
            </a:r>
          </a:p>
          <a:p>
            <a:r>
              <a:rPr lang="pt-BR" dirty="0">
                <a:cs typeface="Calibri"/>
              </a:rPr>
              <a:t>        Identificar a meta repactuada e marcar na coluna “</a:t>
            </a:r>
            <a:r>
              <a:rPr lang="pt-BR" b="1" dirty="0">
                <a:cs typeface="Calibri"/>
              </a:rPr>
              <a:t>Não</a:t>
            </a:r>
            <a:r>
              <a:rPr lang="pt-BR" dirty="0">
                <a:cs typeface="Calibri"/>
              </a:rPr>
              <a:t>";</a:t>
            </a:r>
          </a:p>
          <a:p>
            <a:r>
              <a:rPr lang="pt-BR" dirty="0">
                <a:cs typeface="Calibri"/>
              </a:rPr>
              <a:t>        No campo designado, </a:t>
            </a:r>
            <a:r>
              <a:rPr lang="pt-BR" b="1" dirty="0">
                <a:cs typeface="Calibri"/>
              </a:rPr>
              <a:t>justificar o não aceite</a:t>
            </a:r>
            <a:r>
              <a:rPr lang="pt-BR" dirty="0">
                <a:cs typeface="Calibri"/>
              </a:rPr>
              <a:t>; e</a:t>
            </a:r>
            <a:endParaRPr lang="pt-BR" dirty="0"/>
          </a:p>
          <a:p>
            <a:r>
              <a:rPr lang="pt-BR" dirty="0">
                <a:cs typeface="Calibri" panose="020F0502020204030204"/>
              </a:rPr>
              <a:t>        Clicar em                  .</a:t>
            </a:r>
          </a:p>
        </p:txBody>
      </p:sp>
      <p:pic>
        <p:nvPicPr>
          <p:cNvPr id="1034" name="Picture 10">
            <a:extLst>
              <a:ext uri="{FF2B5EF4-FFF2-40B4-BE49-F238E27FC236}">
                <a16:creationId xmlns:a16="http://schemas.microsoft.com/office/drawing/2014/main" id="{6411F682-32D6-4CFB-4155-6B4BAA3F53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0617" y="2880231"/>
            <a:ext cx="765638" cy="224587"/>
          </a:xfrm>
          <a:prstGeom prst="rect">
            <a:avLst/>
          </a:prstGeom>
          <a:noFill/>
          <a:extLst>
            <a:ext uri="{909E8E84-426E-40DD-AFC4-6F175D3DCCD1}">
              <a14:hiddenFill xmlns:a14="http://schemas.microsoft.com/office/drawing/2010/main">
                <a:solidFill>
                  <a:srgbClr val="FFFFFF"/>
                </a:solidFill>
              </a14:hiddenFill>
            </a:ext>
          </a:extLst>
        </p:spPr>
      </p:pic>
      <p:pic>
        <p:nvPicPr>
          <p:cNvPr id="28" name="Imagem 27" descr="Interface gráfica do usuário, Texto, Aplicativo&#10;&#10;Descrição gerada automaticamente">
            <a:extLst>
              <a:ext uri="{FF2B5EF4-FFF2-40B4-BE49-F238E27FC236}">
                <a16:creationId xmlns:a16="http://schemas.microsoft.com/office/drawing/2014/main" id="{C4ACB480-595E-2B9B-EA88-11EA1A4118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4293" y="3616055"/>
            <a:ext cx="5619249" cy="2500098"/>
          </a:xfrm>
          <a:prstGeom prst="rect">
            <a:avLst/>
          </a:prstGeom>
        </p:spPr>
      </p:pic>
      <p:sp>
        <p:nvSpPr>
          <p:cNvPr id="32" name="Retângulo: Cantos Arredondados 31">
            <a:extLst>
              <a:ext uri="{FF2B5EF4-FFF2-40B4-BE49-F238E27FC236}">
                <a16:creationId xmlns:a16="http://schemas.microsoft.com/office/drawing/2014/main" id="{E9663CBD-E6AD-4557-749B-C8DA0AEB04A2}"/>
              </a:ext>
            </a:extLst>
          </p:cNvPr>
          <p:cNvSpPr/>
          <p:nvPr/>
        </p:nvSpPr>
        <p:spPr>
          <a:xfrm>
            <a:off x="6189065" y="5480373"/>
            <a:ext cx="2196935" cy="29688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35" name="CaixaDeTexto 1">
            <a:extLst>
              <a:ext uri="{FF2B5EF4-FFF2-40B4-BE49-F238E27FC236}">
                <a16:creationId xmlns:a16="http://schemas.microsoft.com/office/drawing/2014/main" id="{09678A1C-ACB2-C74A-02BC-D61BFBEEEFD6}"/>
              </a:ext>
            </a:extLst>
          </p:cNvPr>
          <p:cNvSpPr txBox="1"/>
          <p:nvPr/>
        </p:nvSpPr>
        <p:spPr>
          <a:xfrm>
            <a:off x="8495545" y="4936783"/>
            <a:ext cx="3312769"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dirty="0">
                <a:solidFill>
                  <a:schemeClr val="bg1"/>
                </a:solidFill>
                <a:cs typeface="Calibri"/>
              </a:rPr>
              <a:t>              </a:t>
            </a:r>
          </a:p>
          <a:p>
            <a:r>
              <a:rPr lang="pt-BR" dirty="0">
                <a:cs typeface="Calibri"/>
              </a:rPr>
              <a:t>         Retorna para a página inicial</a:t>
            </a:r>
          </a:p>
        </p:txBody>
      </p:sp>
      <p:sp>
        <p:nvSpPr>
          <p:cNvPr id="38" name="Seta: para a Direita 37">
            <a:extLst>
              <a:ext uri="{FF2B5EF4-FFF2-40B4-BE49-F238E27FC236}">
                <a16:creationId xmlns:a16="http://schemas.microsoft.com/office/drawing/2014/main" id="{EECB183A-0F6F-BDA4-AF26-0CCC7EAD1C5C}"/>
              </a:ext>
            </a:extLst>
          </p:cNvPr>
          <p:cNvSpPr/>
          <p:nvPr/>
        </p:nvSpPr>
        <p:spPr>
          <a:xfrm>
            <a:off x="8666194" y="5299696"/>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Seta: para a Direita 39">
            <a:extLst>
              <a:ext uri="{FF2B5EF4-FFF2-40B4-BE49-F238E27FC236}">
                <a16:creationId xmlns:a16="http://schemas.microsoft.com/office/drawing/2014/main" id="{C58E384B-4123-AFE7-F686-8170656693C8}"/>
              </a:ext>
            </a:extLst>
          </p:cNvPr>
          <p:cNvSpPr/>
          <p:nvPr/>
        </p:nvSpPr>
        <p:spPr>
          <a:xfrm>
            <a:off x="5443171" y="2337758"/>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Seta: para a Direita 41">
            <a:extLst>
              <a:ext uri="{FF2B5EF4-FFF2-40B4-BE49-F238E27FC236}">
                <a16:creationId xmlns:a16="http://schemas.microsoft.com/office/drawing/2014/main" id="{9A417BA7-A074-0F4D-8D9D-82F03992ABE6}"/>
              </a:ext>
            </a:extLst>
          </p:cNvPr>
          <p:cNvSpPr/>
          <p:nvPr/>
        </p:nvSpPr>
        <p:spPr>
          <a:xfrm>
            <a:off x="5443171" y="1784484"/>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3" name="Seta: para a Direita 42">
            <a:extLst>
              <a:ext uri="{FF2B5EF4-FFF2-40B4-BE49-F238E27FC236}">
                <a16:creationId xmlns:a16="http://schemas.microsoft.com/office/drawing/2014/main" id="{959A4ACD-3A7E-7842-7D91-1243003C117B}"/>
              </a:ext>
            </a:extLst>
          </p:cNvPr>
          <p:cNvSpPr/>
          <p:nvPr/>
        </p:nvSpPr>
        <p:spPr>
          <a:xfrm>
            <a:off x="5447394" y="2900020"/>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082414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4">
            <a:extLst>
              <a:ext uri="{FF2B5EF4-FFF2-40B4-BE49-F238E27FC236}">
                <a16:creationId xmlns:a16="http://schemas.microsoft.com/office/drawing/2014/main" id="{5DCA87F9-F794-65CD-FFC7-6E3A64FD1156}"/>
              </a:ext>
            </a:extLst>
          </p:cNvPr>
          <p:cNvPicPr>
            <a:picLocks noChangeAspect="1"/>
          </p:cNvPicPr>
          <p:nvPr/>
        </p:nvPicPr>
        <p:blipFill>
          <a:blip r:embed="rId2"/>
          <a:stretch>
            <a:fillRect/>
          </a:stretch>
        </p:blipFill>
        <p:spPr>
          <a:xfrm>
            <a:off x="147741" y="55825"/>
            <a:ext cx="12041228" cy="6803332"/>
          </a:xfrm>
          <a:prstGeom prst="rect">
            <a:avLst/>
          </a:prstGeom>
        </p:spPr>
      </p:pic>
      <p:sp>
        <p:nvSpPr>
          <p:cNvPr id="8" name="CaixaDeTexto 1">
            <a:extLst>
              <a:ext uri="{FF2B5EF4-FFF2-40B4-BE49-F238E27FC236}">
                <a16:creationId xmlns:a16="http://schemas.microsoft.com/office/drawing/2014/main" id="{887F5EB8-1275-CD92-4E47-7BFB8032FD22}"/>
              </a:ext>
            </a:extLst>
          </p:cNvPr>
          <p:cNvSpPr txBox="1"/>
          <p:nvPr/>
        </p:nvSpPr>
        <p:spPr>
          <a:xfrm>
            <a:off x="559189" y="1025213"/>
            <a:ext cx="2071122" cy="1537365"/>
          </a:xfrm>
          <a:prstGeom prst="ellipse">
            <a:avLst/>
          </a:prstGeom>
          <a:solidFill>
            <a:schemeClr val="accent6">
              <a:lumMod val="75000"/>
            </a:schemeClr>
          </a:solidFill>
          <a:ln w="174625" cmpd="thinThick">
            <a:solidFill>
              <a:schemeClr val="bg1">
                <a:lumMod val="85000"/>
              </a:schemeClr>
            </a:solidFill>
          </a:ln>
        </p:spPr>
        <p:txBody>
          <a:bodyPr vert="horz" lIns="91440" tIns="45720" rIns="91440" bIns="45720" rtlCol="0" anchor="ctr">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endParaRPr lang="en-US" sz="3200" b="1" dirty="0">
              <a:solidFill>
                <a:srgbClr val="FFFFFF"/>
              </a:solidFill>
              <a:latin typeface="Amatic SC"/>
              <a:ea typeface="+mj-ea"/>
              <a:cs typeface="Amatic SC"/>
            </a:endParaRPr>
          </a:p>
          <a:p>
            <a:pPr algn="ctr">
              <a:lnSpc>
                <a:spcPct val="90000"/>
              </a:lnSpc>
              <a:spcBef>
                <a:spcPct val="0"/>
              </a:spcBef>
              <a:spcAft>
                <a:spcPts val="600"/>
              </a:spcAft>
            </a:pPr>
            <a:r>
              <a:rPr lang="en-US" sz="3000" b="1" dirty="0">
                <a:solidFill>
                  <a:srgbClr val="FFFFFF"/>
                </a:solidFill>
                <a:latin typeface="Amatic SC"/>
                <a:ea typeface="+mj-ea"/>
                <a:cs typeface="Amatic SC"/>
              </a:rPr>
              <a:t>E agora</a:t>
            </a:r>
            <a:endParaRPr lang="en-US" sz="3200" b="1" dirty="0">
              <a:solidFill>
                <a:srgbClr val="FFFFFF"/>
              </a:solidFill>
              <a:latin typeface="Amatic SC"/>
              <a:ea typeface="+mj-ea"/>
              <a:cs typeface="Amatic SC"/>
            </a:endParaRPr>
          </a:p>
          <a:p>
            <a:pPr algn="ctr">
              <a:lnSpc>
                <a:spcPct val="90000"/>
              </a:lnSpc>
              <a:spcBef>
                <a:spcPct val="0"/>
              </a:spcBef>
              <a:spcAft>
                <a:spcPts val="600"/>
              </a:spcAft>
            </a:pPr>
            <a:endParaRPr lang="en-US" sz="3200" b="1" dirty="0">
              <a:solidFill>
                <a:srgbClr val="FFFFFF"/>
              </a:solidFill>
              <a:latin typeface="Amatic SC"/>
              <a:ea typeface="Calibri"/>
              <a:cs typeface="Amatic SC"/>
            </a:endParaRPr>
          </a:p>
        </p:txBody>
      </p:sp>
      <p:sp>
        <p:nvSpPr>
          <p:cNvPr id="9" name="CaixaDeTexto 8">
            <a:extLst>
              <a:ext uri="{FF2B5EF4-FFF2-40B4-BE49-F238E27FC236}">
                <a16:creationId xmlns:a16="http://schemas.microsoft.com/office/drawing/2014/main" id="{9A17128E-58D9-30E7-96C8-280D07C22CD2}"/>
              </a:ext>
            </a:extLst>
          </p:cNvPr>
          <p:cNvSpPr txBox="1"/>
          <p:nvPr/>
        </p:nvSpPr>
        <p:spPr>
          <a:xfrm>
            <a:off x="3041759" y="891823"/>
            <a:ext cx="8371308" cy="3262432"/>
          </a:xfrm>
          <a:prstGeom prst="rect">
            <a:avLst/>
          </a:prstGeom>
          <a:noFill/>
        </p:spPr>
        <p:txBody>
          <a:bodyPr wrap="square" rtlCol="0">
            <a:spAutoFit/>
          </a:bodyPr>
          <a:lstStyle/>
          <a:p>
            <a:r>
              <a:rPr lang="pt-BR" sz="2200" b="1" dirty="0"/>
              <a:t>Em caso de não aceite na meta repactuada, servidor e chefia deverão entrar em consenso. </a:t>
            </a:r>
          </a:p>
          <a:p>
            <a:endParaRPr lang="pt-BR" dirty="0"/>
          </a:p>
          <a:p>
            <a:r>
              <a:rPr lang="pt-BR" dirty="0"/>
              <a:t>      Chefia deve: </a:t>
            </a:r>
          </a:p>
          <a:p>
            <a:r>
              <a:rPr lang="pt-BR" dirty="0"/>
              <a:t>      -  Fazer descrição clara da atividade;</a:t>
            </a:r>
          </a:p>
          <a:p>
            <a:r>
              <a:rPr lang="pt-BR" dirty="0"/>
              <a:t>      -  Justificar a repactuação, demonstrando a necessidade da realização da atividade;</a:t>
            </a:r>
          </a:p>
          <a:p>
            <a:r>
              <a:rPr lang="pt-BR" dirty="0"/>
              <a:t>      -  Determinar prazo razoável para a realização da atividade;</a:t>
            </a:r>
          </a:p>
          <a:p>
            <a:pPr marL="285750" indent="-285750">
              <a:buFontTx/>
              <a:buChar char="-"/>
            </a:pPr>
            <a:endParaRPr lang="pt-BR" dirty="0"/>
          </a:p>
          <a:p>
            <a:r>
              <a:rPr lang="pt-BR" dirty="0"/>
              <a:t>      O servidor deve:</a:t>
            </a:r>
          </a:p>
          <a:p>
            <a:r>
              <a:rPr lang="pt-BR" dirty="0"/>
              <a:t>      -  Demonstrar com clareza, na justificativa, o motivo do não aceite da meta repactuada.</a:t>
            </a:r>
          </a:p>
        </p:txBody>
      </p:sp>
      <p:sp>
        <p:nvSpPr>
          <p:cNvPr id="10" name="Seta: para a Direita 9">
            <a:extLst>
              <a:ext uri="{FF2B5EF4-FFF2-40B4-BE49-F238E27FC236}">
                <a16:creationId xmlns:a16="http://schemas.microsoft.com/office/drawing/2014/main" id="{FC5FA545-BA42-F14A-6595-08816E1E7055}"/>
              </a:ext>
            </a:extLst>
          </p:cNvPr>
          <p:cNvSpPr/>
          <p:nvPr/>
        </p:nvSpPr>
        <p:spPr>
          <a:xfrm>
            <a:off x="3041759" y="1912805"/>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Seta: para a Direita 11">
            <a:extLst>
              <a:ext uri="{FF2B5EF4-FFF2-40B4-BE49-F238E27FC236}">
                <a16:creationId xmlns:a16="http://schemas.microsoft.com/office/drawing/2014/main" id="{E4911630-A2AE-DB9A-ABB6-C2E4C23471A6}"/>
              </a:ext>
            </a:extLst>
          </p:cNvPr>
          <p:cNvSpPr/>
          <p:nvPr/>
        </p:nvSpPr>
        <p:spPr>
          <a:xfrm>
            <a:off x="3064248" y="3270872"/>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8" name="Imagem 17" descr="Ícone&#10;&#10;Descrição gerada automaticamente">
            <a:extLst>
              <a:ext uri="{FF2B5EF4-FFF2-40B4-BE49-F238E27FC236}">
                <a16:creationId xmlns:a16="http://schemas.microsoft.com/office/drawing/2014/main" id="{5769AFD2-1881-2FCD-F9BF-C61C0E32B7A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492979" y="4285024"/>
            <a:ext cx="4572000" cy="1969021"/>
          </a:xfrm>
          <a:prstGeom prst="rect">
            <a:avLst/>
          </a:prstGeom>
        </p:spPr>
      </p:pic>
    </p:spTree>
    <p:extLst>
      <p:ext uri="{BB962C8B-B14F-4D97-AF65-F5344CB8AC3E}">
        <p14:creationId xmlns:p14="http://schemas.microsoft.com/office/powerpoint/2010/main" val="3472722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2" descr="Diagrama&#10;&#10;Descrição gerada automaticamente">
            <a:extLst>
              <a:ext uri="{FF2B5EF4-FFF2-40B4-BE49-F238E27FC236}">
                <a16:creationId xmlns:a16="http://schemas.microsoft.com/office/drawing/2014/main" id="{2C2B912C-3AAD-AFDF-D9FD-127D0E772561}"/>
              </a:ext>
            </a:extLst>
          </p:cNvPr>
          <p:cNvPicPr>
            <a:picLocks noChangeAspect="1"/>
          </p:cNvPicPr>
          <p:nvPr/>
        </p:nvPicPr>
        <p:blipFill>
          <a:blip r:embed="rId2"/>
          <a:stretch>
            <a:fillRect/>
          </a:stretch>
        </p:blipFill>
        <p:spPr>
          <a:xfrm>
            <a:off x="4916" y="2594"/>
            <a:ext cx="12194458" cy="6865102"/>
          </a:xfrm>
          <a:prstGeom prst="rect">
            <a:avLst/>
          </a:prstGeom>
        </p:spPr>
      </p:pic>
      <p:pic>
        <p:nvPicPr>
          <p:cNvPr id="5" name="Imagem 4" descr="Uma imagem contendo Interface gráfica do usuário">
            <a:extLst>
              <a:ext uri="{FF2B5EF4-FFF2-40B4-BE49-F238E27FC236}">
                <a16:creationId xmlns:a16="http://schemas.microsoft.com/office/drawing/2014/main" id="{7184A2F6-9D73-664F-63AB-A24F4E99CE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2201" y="2197226"/>
            <a:ext cx="4998350" cy="1125026"/>
          </a:xfrm>
          <a:prstGeom prst="rect">
            <a:avLst/>
          </a:prstGeom>
        </p:spPr>
      </p:pic>
    </p:spTree>
    <p:extLst>
      <p:ext uri="{BB962C8B-B14F-4D97-AF65-F5344CB8AC3E}">
        <p14:creationId xmlns:p14="http://schemas.microsoft.com/office/powerpoint/2010/main" val="198356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4">
            <a:extLst>
              <a:ext uri="{FF2B5EF4-FFF2-40B4-BE49-F238E27FC236}">
                <a16:creationId xmlns:a16="http://schemas.microsoft.com/office/drawing/2014/main" id="{5DCA87F9-F794-65CD-FFC7-6E3A64FD1156}"/>
              </a:ext>
            </a:extLst>
          </p:cNvPr>
          <p:cNvPicPr>
            <a:picLocks noChangeAspect="1"/>
          </p:cNvPicPr>
          <p:nvPr/>
        </p:nvPicPr>
        <p:blipFill>
          <a:blip r:embed="rId2"/>
          <a:stretch>
            <a:fillRect/>
          </a:stretch>
        </p:blipFill>
        <p:spPr>
          <a:xfrm>
            <a:off x="4916" y="2594"/>
            <a:ext cx="12169877" cy="6852812"/>
          </a:xfrm>
          <a:prstGeom prst="rect">
            <a:avLst/>
          </a:prstGeom>
        </p:spPr>
      </p:pic>
      <p:sp>
        <p:nvSpPr>
          <p:cNvPr id="4" name="CaixaDeTexto 3">
            <a:extLst>
              <a:ext uri="{FF2B5EF4-FFF2-40B4-BE49-F238E27FC236}">
                <a16:creationId xmlns:a16="http://schemas.microsoft.com/office/drawing/2014/main" id="{CC852CA0-E3A2-0FD6-702D-89FEF283B8FD}"/>
              </a:ext>
            </a:extLst>
          </p:cNvPr>
          <p:cNvSpPr txBox="1"/>
          <p:nvPr/>
        </p:nvSpPr>
        <p:spPr>
          <a:xfrm>
            <a:off x="781051" y="295275"/>
            <a:ext cx="10358004" cy="523220"/>
          </a:xfrm>
          <a:prstGeom prst="rect">
            <a:avLst/>
          </a:prstGeom>
          <a:noFill/>
        </p:spPr>
        <p:txBody>
          <a:bodyPr wrap="square" lIns="91440" tIns="45720" rIns="91440" bIns="45720" rtlCol="0" anchor="t">
            <a:spAutoFit/>
          </a:bodyPr>
          <a:lstStyle/>
          <a:p>
            <a:endParaRPr lang="pt-BR" sz="2800">
              <a:solidFill>
                <a:srgbClr val="15374D"/>
              </a:solidFill>
              <a:latin typeface="Myriad Pro" panose="020B0503030403020204" pitchFamily="34" charset="0"/>
            </a:endParaRPr>
          </a:p>
        </p:txBody>
      </p:sp>
      <p:sp>
        <p:nvSpPr>
          <p:cNvPr id="3" name="CaixaDeTexto 1">
            <a:extLst>
              <a:ext uri="{FF2B5EF4-FFF2-40B4-BE49-F238E27FC236}">
                <a16:creationId xmlns:a16="http://schemas.microsoft.com/office/drawing/2014/main" id="{D8A0DC75-946F-F1A4-D79A-2A21D6F0242F}"/>
              </a:ext>
            </a:extLst>
          </p:cNvPr>
          <p:cNvSpPr txBox="1"/>
          <p:nvPr/>
        </p:nvSpPr>
        <p:spPr>
          <a:xfrm>
            <a:off x="293683" y="2196550"/>
            <a:ext cx="2468045" cy="1874747"/>
          </a:xfrm>
          <a:prstGeom prst="ellipse">
            <a:avLst/>
          </a:prstGeom>
          <a:solidFill>
            <a:schemeClr val="accent6">
              <a:lumMod val="75000"/>
            </a:schemeClr>
          </a:solidFill>
          <a:ln w="174625" cmpd="thinThick">
            <a:solidFill>
              <a:schemeClr val="bg2">
                <a:lumMod val="90000"/>
              </a:schemeClr>
            </a:solidFill>
          </a:ln>
        </p:spPr>
        <p:txBody>
          <a:bodyPr vert="horz" lIns="91440" tIns="45720" rIns="91440" bIns="45720" rtlCol="0" anchor="ctr">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endParaRPr lang="en-US" sz="2000">
              <a:solidFill>
                <a:srgbClr val="FFFFFF"/>
              </a:solidFill>
              <a:latin typeface="Arial"/>
              <a:ea typeface="+mj-ea"/>
              <a:cs typeface="Amatic SC"/>
            </a:endParaRPr>
          </a:p>
          <a:p>
            <a:pPr algn="ctr">
              <a:lnSpc>
                <a:spcPct val="90000"/>
              </a:lnSpc>
              <a:spcBef>
                <a:spcPct val="0"/>
              </a:spcBef>
              <a:spcAft>
                <a:spcPts val="600"/>
              </a:spcAft>
            </a:pPr>
            <a:r>
              <a:rPr lang="en-US" sz="2000">
                <a:solidFill>
                  <a:srgbClr val="FFFFFF"/>
                </a:solidFill>
                <a:latin typeface="Arial"/>
                <a:ea typeface="+mj-ea"/>
                <a:cs typeface="Amatic SC"/>
              </a:rPr>
              <a:t>Repactuação </a:t>
            </a:r>
            <a:endParaRPr lang="en-US" sz="2000">
              <a:latin typeface="Arial"/>
              <a:ea typeface="+mj-ea"/>
              <a:cs typeface="Calibri"/>
            </a:endParaRPr>
          </a:p>
        </p:txBody>
      </p:sp>
      <p:sp>
        <p:nvSpPr>
          <p:cNvPr id="5" name="CaixaDeTexto 1">
            <a:extLst>
              <a:ext uri="{FF2B5EF4-FFF2-40B4-BE49-F238E27FC236}">
                <a16:creationId xmlns:a16="http://schemas.microsoft.com/office/drawing/2014/main" id="{020862E6-0914-9360-B85F-FA6A2F7134D6}"/>
              </a:ext>
            </a:extLst>
          </p:cNvPr>
          <p:cNvSpPr txBox="1"/>
          <p:nvPr/>
        </p:nvSpPr>
        <p:spPr>
          <a:xfrm>
            <a:off x="3691811" y="412339"/>
            <a:ext cx="1511528" cy="1496924"/>
          </a:xfrm>
          <a:prstGeom prst="ellipse">
            <a:avLst/>
          </a:prstGeom>
          <a:solidFill>
            <a:schemeClr val="accent6">
              <a:lumMod val="75000"/>
            </a:schemeClr>
          </a:solidFill>
          <a:ln w="174625" cmpd="thinThick">
            <a:solidFill>
              <a:schemeClr val="bg2">
                <a:lumMod val="90000"/>
              </a:schemeClr>
            </a:solidFill>
          </a:ln>
        </p:spPr>
        <p:txBody>
          <a:bodyPr vert="horz" lIns="91440" tIns="45720" rIns="91440" bIns="45720" rtlCol="0" anchor="ctr">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endParaRPr lang="en-US" sz="3200" kern="1200">
              <a:solidFill>
                <a:srgbClr val="FFFFFF"/>
              </a:solidFill>
              <a:latin typeface="Amatic SC"/>
              <a:ea typeface="+mj-ea"/>
              <a:cs typeface="Amatic SC"/>
            </a:endParaRPr>
          </a:p>
          <a:p>
            <a:pPr algn="ctr">
              <a:lnSpc>
                <a:spcPct val="90000"/>
              </a:lnSpc>
              <a:spcBef>
                <a:spcPct val="0"/>
              </a:spcBef>
              <a:spcAft>
                <a:spcPts val="600"/>
              </a:spcAft>
            </a:pPr>
            <a:r>
              <a:rPr lang="en-US" sz="2000" kern="1200">
                <a:solidFill>
                  <a:srgbClr val="FFFFFF"/>
                </a:solidFill>
                <a:latin typeface="Arial"/>
                <a:ea typeface="Calibri Light"/>
                <a:cs typeface="Amatic SC"/>
              </a:rPr>
              <a:t>o que </a:t>
            </a:r>
            <a:r>
              <a:rPr lang="en-US" sz="2000">
                <a:solidFill>
                  <a:srgbClr val="FFFFFF"/>
                </a:solidFill>
                <a:latin typeface="Arial"/>
                <a:ea typeface="Calibri Light"/>
                <a:cs typeface="Amatic SC"/>
              </a:rPr>
              <a:t>é</a:t>
            </a:r>
            <a:br>
              <a:rPr lang="en-US" sz="2800" kern="1200">
                <a:latin typeface="Bahnschrift"/>
                <a:ea typeface="+mj-ea"/>
                <a:cs typeface="Amatic SC"/>
              </a:rPr>
            </a:br>
            <a:endParaRPr lang="en-US" sz="3200" kern="1200">
              <a:solidFill>
                <a:srgbClr val="FFFFFF"/>
              </a:solidFill>
              <a:latin typeface="Amatic SC"/>
              <a:ea typeface="+mj-ea"/>
              <a:cs typeface="Amatic SC"/>
            </a:endParaRPr>
          </a:p>
        </p:txBody>
      </p:sp>
      <p:sp>
        <p:nvSpPr>
          <p:cNvPr id="6" name="CaixaDeTexto 1">
            <a:extLst>
              <a:ext uri="{FF2B5EF4-FFF2-40B4-BE49-F238E27FC236}">
                <a16:creationId xmlns:a16="http://schemas.microsoft.com/office/drawing/2014/main" id="{020862E6-0914-9360-B85F-FA6A2F7134D6}"/>
              </a:ext>
            </a:extLst>
          </p:cNvPr>
          <p:cNvSpPr txBox="1"/>
          <p:nvPr/>
        </p:nvSpPr>
        <p:spPr>
          <a:xfrm>
            <a:off x="3689136" y="4493641"/>
            <a:ext cx="1511528" cy="1496924"/>
          </a:xfrm>
          <a:prstGeom prst="ellipse">
            <a:avLst/>
          </a:prstGeom>
          <a:solidFill>
            <a:schemeClr val="accent6">
              <a:lumMod val="75000"/>
            </a:schemeClr>
          </a:solidFill>
          <a:ln w="174625" cmpd="thinThick">
            <a:solidFill>
              <a:schemeClr val="bg2">
                <a:lumMod val="90000"/>
              </a:schemeClr>
            </a:solidFill>
          </a:ln>
        </p:spPr>
        <p:txBody>
          <a:bodyPr vert="horz" lIns="91440" tIns="45720" rIns="91440" bIns="45720" rtlCol="0" anchor="ctr">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2000" err="1">
                <a:solidFill>
                  <a:srgbClr val="FFFFFF"/>
                </a:solidFill>
                <a:latin typeface="Arial"/>
                <a:ea typeface="+mj-ea"/>
                <a:cs typeface="Amatic SC"/>
              </a:rPr>
              <a:t>Quem</a:t>
            </a:r>
            <a:r>
              <a:rPr lang="en-US" sz="2000">
                <a:solidFill>
                  <a:srgbClr val="FFFFFF"/>
                </a:solidFill>
                <a:latin typeface="Arial"/>
                <a:ea typeface="+mj-ea"/>
                <a:cs typeface="Amatic SC"/>
              </a:rPr>
              <a:t> </a:t>
            </a:r>
            <a:r>
              <a:rPr lang="en-US" sz="2000" err="1">
                <a:solidFill>
                  <a:srgbClr val="FFFFFF"/>
                </a:solidFill>
                <a:latin typeface="Arial"/>
                <a:ea typeface="+mj-ea"/>
                <a:cs typeface="Amatic SC"/>
              </a:rPr>
              <a:t>pode</a:t>
            </a:r>
            <a:r>
              <a:rPr lang="en-US" sz="2000">
                <a:solidFill>
                  <a:srgbClr val="FFFFFF"/>
                </a:solidFill>
                <a:latin typeface="Arial"/>
                <a:ea typeface="+mj-ea"/>
                <a:cs typeface="Amatic SC"/>
              </a:rPr>
              <a:t> </a:t>
            </a:r>
            <a:r>
              <a:rPr lang="en-US" sz="2000" err="1">
                <a:solidFill>
                  <a:srgbClr val="FFFFFF"/>
                </a:solidFill>
                <a:latin typeface="Arial"/>
                <a:ea typeface="+mj-ea"/>
                <a:cs typeface="Amatic SC"/>
              </a:rPr>
              <a:t>fazer</a:t>
            </a:r>
            <a:endParaRPr lang="en-US" sz="2000" err="1">
              <a:latin typeface="Arial"/>
              <a:ea typeface="+mj-ea"/>
            </a:endParaRPr>
          </a:p>
        </p:txBody>
      </p:sp>
      <p:sp>
        <p:nvSpPr>
          <p:cNvPr id="7" name="CaixaDeTexto 1">
            <a:extLst>
              <a:ext uri="{FF2B5EF4-FFF2-40B4-BE49-F238E27FC236}">
                <a16:creationId xmlns:a16="http://schemas.microsoft.com/office/drawing/2014/main" id="{7EA2411F-298B-895D-7157-07675E234140}"/>
              </a:ext>
            </a:extLst>
          </p:cNvPr>
          <p:cNvSpPr txBox="1"/>
          <p:nvPr/>
        </p:nvSpPr>
        <p:spPr>
          <a:xfrm>
            <a:off x="3691811" y="2450047"/>
            <a:ext cx="1511528" cy="1496924"/>
          </a:xfrm>
          <a:prstGeom prst="ellipse">
            <a:avLst/>
          </a:prstGeom>
          <a:solidFill>
            <a:schemeClr val="accent6">
              <a:lumMod val="75000"/>
            </a:schemeClr>
          </a:solidFill>
          <a:ln w="174625" cmpd="thinThick">
            <a:solidFill>
              <a:schemeClr val="bg2">
                <a:lumMod val="90000"/>
              </a:schemeClr>
            </a:solidFill>
          </a:ln>
        </p:spPr>
        <p:txBody>
          <a:bodyPr vert="horz" lIns="91440" tIns="45720" rIns="91440" bIns="45720" rtlCol="0" anchor="ctr">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endParaRPr lang="en-US" sz="3200" kern="1200">
              <a:solidFill>
                <a:srgbClr val="FFFFFF"/>
              </a:solidFill>
              <a:latin typeface="Amatic SC"/>
              <a:ea typeface="+mj-ea"/>
              <a:cs typeface="Amatic SC"/>
            </a:endParaRPr>
          </a:p>
          <a:p>
            <a:pPr algn="ctr">
              <a:lnSpc>
                <a:spcPct val="90000"/>
              </a:lnSpc>
              <a:spcBef>
                <a:spcPct val="0"/>
              </a:spcBef>
              <a:spcAft>
                <a:spcPts val="600"/>
              </a:spcAft>
            </a:pPr>
            <a:r>
              <a:rPr lang="en-US" sz="2000">
                <a:solidFill>
                  <a:srgbClr val="FFFFFF"/>
                </a:solidFill>
                <a:latin typeface="Arial"/>
                <a:ea typeface="+mj-ea"/>
                <a:cs typeface="Amatic SC"/>
              </a:rPr>
              <a:t>Como</a:t>
            </a:r>
            <a:br>
              <a:rPr lang="en-US" sz="2000" kern="1200">
                <a:latin typeface="Arial"/>
                <a:ea typeface="+mj-ea"/>
                <a:cs typeface="Amatic SC"/>
              </a:rPr>
            </a:br>
            <a:endParaRPr lang="en-US" sz="3200" kern="1200">
              <a:solidFill>
                <a:srgbClr val="FFFFFF"/>
              </a:solidFill>
              <a:latin typeface="Amatic SC"/>
              <a:ea typeface="+mj-ea"/>
              <a:cs typeface="Amatic SC"/>
            </a:endParaRPr>
          </a:p>
        </p:txBody>
      </p:sp>
      <p:sp>
        <p:nvSpPr>
          <p:cNvPr id="8" name="CaixaDeTexto 1">
            <a:extLst>
              <a:ext uri="{FF2B5EF4-FFF2-40B4-BE49-F238E27FC236}">
                <a16:creationId xmlns:a16="http://schemas.microsoft.com/office/drawing/2014/main" id="{F625378D-DC7C-9026-404E-FFBA005E5A73}"/>
              </a:ext>
            </a:extLst>
          </p:cNvPr>
          <p:cNvSpPr txBox="1"/>
          <p:nvPr/>
        </p:nvSpPr>
        <p:spPr>
          <a:xfrm>
            <a:off x="5718079" y="558258"/>
            <a:ext cx="6152002" cy="129266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a:latin typeface="Arial"/>
                <a:cs typeface="Arial"/>
              </a:rPr>
              <a:t>Nova funcionalidade do </a:t>
            </a:r>
            <a:r>
              <a:rPr lang="pt-BR" err="1">
                <a:latin typeface="Arial"/>
                <a:cs typeface="Arial"/>
              </a:rPr>
              <a:t>Sigepe</a:t>
            </a:r>
            <a:r>
              <a:rPr lang="pt-BR">
                <a:latin typeface="Arial"/>
                <a:cs typeface="Arial"/>
              </a:rPr>
              <a:t>-AD que permite alterar, incluir ou excluir metas individuais, caso o plano de trabalho tenha sido concluído.</a:t>
            </a:r>
            <a:endParaRPr lang="pt-BR">
              <a:latin typeface="Arial"/>
              <a:ea typeface="Calibri"/>
              <a:cs typeface="Arial"/>
            </a:endParaRPr>
          </a:p>
          <a:p>
            <a:endParaRPr lang="pt-BR" sz="2400">
              <a:solidFill>
                <a:schemeClr val="bg1"/>
              </a:solidFill>
            </a:endParaRPr>
          </a:p>
        </p:txBody>
      </p:sp>
      <p:sp>
        <p:nvSpPr>
          <p:cNvPr id="9" name="CaixaDeTexto 1">
            <a:extLst>
              <a:ext uri="{FF2B5EF4-FFF2-40B4-BE49-F238E27FC236}">
                <a16:creationId xmlns:a16="http://schemas.microsoft.com/office/drawing/2014/main" id="{C33D8A54-FDEC-DC9B-46CC-D11BFCA7FD3D}"/>
              </a:ext>
            </a:extLst>
          </p:cNvPr>
          <p:cNvSpPr txBox="1"/>
          <p:nvPr/>
        </p:nvSpPr>
        <p:spPr>
          <a:xfrm>
            <a:off x="5804853" y="5028369"/>
            <a:ext cx="6292845" cy="43088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a:latin typeface="Arial"/>
                <a:cs typeface="Arial"/>
              </a:rPr>
              <a:t>Chefes de equipes e seus substitutos</a:t>
            </a:r>
            <a:r>
              <a:rPr lang="pt-BR" sz="2200"/>
              <a:t>  </a:t>
            </a:r>
            <a:endParaRPr lang="pt-BR" sz="2200">
              <a:ea typeface="Calibri"/>
              <a:cs typeface="Calibri"/>
            </a:endParaRPr>
          </a:p>
        </p:txBody>
      </p:sp>
      <p:sp>
        <p:nvSpPr>
          <p:cNvPr id="10" name="CaixaDeTexto 1">
            <a:extLst>
              <a:ext uri="{FF2B5EF4-FFF2-40B4-BE49-F238E27FC236}">
                <a16:creationId xmlns:a16="http://schemas.microsoft.com/office/drawing/2014/main" id="{ED1808A0-1483-B7F8-C535-61FA75CEFEDB}"/>
              </a:ext>
            </a:extLst>
          </p:cNvPr>
          <p:cNvSpPr txBox="1"/>
          <p:nvPr/>
        </p:nvSpPr>
        <p:spPr>
          <a:xfrm>
            <a:off x="5718079" y="2887210"/>
            <a:ext cx="5701780"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dirty="0">
                <a:latin typeface="Arial"/>
                <a:cs typeface="Arial"/>
              </a:rPr>
              <a:t>Navegar</a:t>
            </a:r>
            <a:r>
              <a:rPr lang="pt-BR" dirty="0">
                <a:latin typeface="Arial"/>
                <a:cs typeface="Arial"/>
              </a:rPr>
              <a:t> pelo sistema desde o acesso até a solicitação de repactuação;</a:t>
            </a:r>
            <a:endParaRPr lang="en-US" dirty="0">
              <a:ea typeface="+mn-lt"/>
              <a:cs typeface="+mn-lt"/>
            </a:endParaRPr>
          </a:p>
        </p:txBody>
      </p:sp>
      <p:cxnSp>
        <p:nvCxnSpPr>
          <p:cNvPr id="11" name="Conector de Seta Reta 10">
            <a:extLst>
              <a:ext uri="{FF2B5EF4-FFF2-40B4-BE49-F238E27FC236}">
                <a16:creationId xmlns:a16="http://schemas.microsoft.com/office/drawing/2014/main" id="{69BF4B9E-1A47-2DEB-FDB5-00151DD7C6AF}"/>
              </a:ext>
            </a:extLst>
          </p:cNvPr>
          <p:cNvCxnSpPr/>
          <p:nvPr/>
        </p:nvCxnSpPr>
        <p:spPr>
          <a:xfrm flipV="1">
            <a:off x="2465584" y="1569165"/>
            <a:ext cx="1265432" cy="8150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de Seta Reta 11">
            <a:extLst>
              <a:ext uri="{FF2B5EF4-FFF2-40B4-BE49-F238E27FC236}">
                <a16:creationId xmlns:a16="http://schemas.microsoft.com/office/drawing/2014/main" id="{29644D6E-603B-BCF0-E7BC-A9F3DA1543AA}"/>
              </a:ext>
            </a:extLst>
          </p:cNvPr>
          <p:cNvCxnSpPr>
            <a:cxnSpLocks/>
          </p:cNvCxnSpPr>
          <p:nvPr/>
        </p:nvCxnSpPr>
        <p:spPr>
          <a:xfrm>
            <a:off x="2345718" y="3985301"/>
            <a:ext cx="1316802" cy="9144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de Seta Reta 12">
            <a:extLst>
              <a:ext uri="{FF2B5EF4-FFF2-40B4-BE49-F238E27FC236}">
                <a16:creationId xmlns:a16="http://schemas.microsoft.com/office/drawing/2014/main" id="{BE6019E7-6C92-0404-F4FE-73A99BE5F1E2}"/>
              </a:ext>
            </a:extLst>
          </p:cNvPr>
          <p:cNvCxnSpPr>
            <a:cxnSpLocks/>
          </p:cNvCxnSpPr>
          <p:nvPr/>
        </p:nvCxnSpPr>
        <p:spPr>
          <a:xfrm>
            <a:off x="2765246" y="3180492"/>
            <a:ext cx="837343" cy="68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743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4">
            <a:extLst>
              <a:ext uri="{FF2B5EF4-FFF2-40B4-BE49-F238E27FC236}">
                <a16:creationId xmlns:a16="http://schemas.microsoft.com/office/drawing/2014/main" id="{5DCA87F9-F794-65CD-FFC7-6E3A64FD1156}"/>
              </a:ext>
            </a:extLst>
          </p:cNvPr>
          <p:cNvPicPr>
            <a:picLocks noChangeAspect="1"/>
          </p:cNvPicPr>
          <p:nvPr/>
        </p:nvPicPr>
        <p:blipFill>
          <a:blip r:embed="rId2"/>
          <a:stretch>
            <a:fillRect/>
          </a:stretch>
        </p:blipFill>
        <p:spPr>
          <a:xfrm>
            <a:off x="4916" y="2594"/>
            <a:ext cx="12169877" cy="6852812"/>
          </a:xfrm>
          <a:prstGeom prst="rect">
            <a:avLst/>
          </a:prstGeom>
        </p:spPr>
      </p:pic>
      <p:sp>
        <p:nvSpPr>
          <p:cNvPr id="3" name="CaixaDeTexto 1">
            <a:extLst>
              <a:ext uri="{FF2B5EF4-FFF2-40B4-BE49-F238E27FC236}">
                <a16:creationId xmlns:a16="http://schemas.microsoft.com/office/drawing/2014/main" id="{8D9AC3F2-059C-6B64-8CA5-924C6E57B6D6}"/>
              </a:ext>
            </a:extLst>
          </p:cNvPr>
          <p:cNvSpPr txBox="1"/>
          <p:nvPr/>
        </p:nvSpPr>
        <p:spPr>
          <a:xfrm>
            <a:off x="317177" y="278893"/>
            <a:ext cx="1173528" cy="1003316"/>
          </a:xfrm>
          <a:prstGeom prst="ellipse">
            <a:avLst/>
          </a:prstGeom>
          <a:solidFill>
            <a:schemeClr val="accent6">
              <a:lumMod val="75000"/>
            </a:schemeClr>
          </a:solidFill>
          <a:ln w="174625" cmpd="thinThick">
            <a:solidFill>
              <a:schemeClr val="bg2">
                <a:lumMod val="90000"/>
              </a:schemeClr>
            </a:solidFill>
          </a:ln>
        </p:spPr>
        <p:txBody>
          <a:bodyPr vert="horz" lIns="91440" tIns="45720" rIns="91440" bIns="45720" rtlCol="0" anchor="ctr">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endParaRPr lang="en-US" sz="4000" b="1">
              <a:solidFill>
                <a:srgbClr val="FFFFFF"/>
              </a:solidFill>
              <a:latin typeface="Amatic SC"/>
              <a:ea typeface="+mj-ea"/>
              <a:cs typeface="Amatic SC"/>
            </a:endParaRPr>
          </a:p>
          <a:p>
            <a:pPr algn="ctr">
              <a:lnSpc>
                <a:spcPct val="90000"/>
              </a:lnSpc>
              <a:spcBef>
                <a:spcPct val="0"/>
              </a:spcBef>
              <a:spcAft>
                <a:spcPts val="600"/>
              </a:spcAft>
            </a:pPr>
            <a:r>
              <a:rPr lang="en-US" sz="2400" b="1">
                <a:solidFill>
                  <a:srgbClr val="FFFFFF"/>
                </a:solidFill>
                <a:latin typeface="Amatic SC"/>
                <a:ea typeface="+mj-ea"/>
                <a:cs typeface="Amatic SC"/>
              </a:rPr>
              <a:t>Como </a:t>
            </a:r>
            <a:r>
              <a:rPr lang="en-US" sz="2400" b="1" err="1">
                <a:solidFill>
                  <a:srgbClr val="FFFFFF"/>
                </a:solidFill>
                <a:latin typeface="Amatic SC"/>
                <a:ea typeface="+mj-ea"/>
                <a:cs typeface="Amatic SC"/>
              </a:rPr>
              <a:t>Acessar</a:t>
            </a:r>
            <a:endParaRPr lang="en-US" sz="2400" b="1" err="1">
              <a:solidFill>
                <a:srgbClr val="FFFFFF"/>
              </a:solidFill>
              <a:latin typeface="Amatic SC"/>
              <a:ea typeface="Calibri"/>
              <a:cs typeface="Amatic SC"/>
            </a:endParaRPr>
          </a:p>
          <a:p>
            <a:pPr algn="ctr">
              <a:lnSpc>
                <a:spcPct val="90000"/>
              </a:lnSpc>
              <a:spcBef>
                <a:spcPct val="0"/>
              </a:spcBef>
              <a:spcAft>
                <a:spcPts val="600"/>
              </a:spcAft>
            </a:pPr>
            <a:endParaRPr lang="en-US" sz="3200" b="1" kern="1200">
              <a:solidFill>
                <a:srgbClr val="FFFFFF"/>
              </a:solidFill>
              <a:latin typeface="Amatic SC"/>
              <a:ea typeface="+mj-ea"/>
              <a:cs typeface="Amatic SC"/>
            </a:endParaRPr>
          </a:p>
        </p:txBody>
      </p:sp>
      <p:pic>
        <p:nvPicPr>
          <p:cNvPr id="5" name="Imagem 5" descr="Interface gráfica do usuário, Aplicativo&#10;&#10;Descrição gerada automaticamente">
            <a:extLst>
              <a:ext uri="{FF2B5EF4-FFF2-40B4-BE49-F238E27FC236}">
                <a16:creationId xmlns:a16="http://schemas.microsoft.com/office/drawing/2014/main" id="{02EAF7D3-201F-3431-9C1D-036DCE6599EB}"/>
              </a:ext>
            </a:extLst>
          </p:cNvPr>
          <p:cNvPicPr>
            <a:picLocks noChangeAspect="1"/>
          </p:cNvPicPr>
          <p:nvPr/>
        </p:nvPicPr>
        <p:blipFill>
          <a:blip r:embed="rId3"/>
          <a:stretch>
            <a:fillRect/>
          </a:stretch>
        </p:blipFill>
        <p:spPr>
          <a:xfrm>
            <a:off x="6046031" y="142874"/>
            <a:ext cx="5826891" cy="3070696"/>
          </a:xfrm>
          <a:prstGeom prst="rect">
            <a:avLst/>
          </a:prstGeom>
        </p:spPr>
      </p:pic>
      <p:sp>
        <p:nvSpPr>
          <p:cNvPr id="6" name="Elipse 5">
            <a:extLst>
              <a:ext uri="{FF2B5EF4-FFF2-40B4-BE49-F238E27FC236}">
                <a16:creationId xmlns:a16="http://schemas.microsoft.com/office/drawing/2014/main" id="{43991242-7692-9362-744C-EC23A2D14E06}"/>
              </a:ext>
            </a:extLst>
          </p:cNvPr>
          <p:cNvSpPr/>
          <p:nvPr/>
        </p:nvSpPr>
        <p:spPr>
          <a:xfrm>
            <a:off x="10459105" y="354477"/>
            <a:ext cx="1507786" cy="2431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7" name="Retângulo 6">
            <a:extLst>
              <a:ext uri="{FF2B5EF4-FFF2-40B4-BE49-F238E27FC236}">
                <a16:creationId xmlns:a16="http://schemas.microsoft.com/office/drawing/2014/main" id="{32F218E4-ABA5-80A5-CB5B-5F047A29DFCD}"/>
              </a:ext>
            </a:extLst>
          </p:cNvPr>
          <p:cNvSpPr/>
          <p:nvPr/>
        </p:nvSpPr>
        <p:spPr>
          <a:xfrm>
            <a:off x="6746807" y="1506543"/>
            <a:ext cx="395844" cy="98960"/>
          </a:xfrm>
          <a:prstGeom prst="rect">
            <a:avLst/>
          </a:prstGeom>
          <a:solidFill>
            <a:schemeClr val="bg1">
              <a:lumMod val="8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8" descr="Interface gráfica do usuário, Aplicativo&#10;&#10;Descrição gerada automaticamente">
            <a:extLst>
              <a:ext uri="{FF2B5EF4-FFF2-40B4-BE49-F238E27FC236}">
                <a16:creationId xmlns:a16="http://schemas.microsoft.com/office/drawing/2014/main" id="{80610CC1-5A0C-A84B-AB5D-E95000270F97}"/>
              </a:ext>
            </a:extLst>
          </p:cNvPr>
          <p:cNvPicPr>
            <a:picLocks noChangeAspect="1"/>
          </p:cNvPicPr>
          <p:nvPr/>
        </p:nvPicPr>
        <p:blipFill>
          <a:blip r:embed="rId4"/>
          <a:stretch>
            <a:fillRect/>
          </a:stretch>
        </p:blipFill>
        <p:spPr>
          <a:xfrm>
            <a:off x="375007" y="3031896"/>
            <a:ext cx="5465850" cy="3114454"/>
          </a:xfrm>
          <a:prstGeom prst="rect">
            <a:avLst/>
          </a:prstGeom>
        </p:spPr>
      </p:pic>
      <p:sp>
        <p:nvSpPr>
          <p:cNvPr id="9" name="Elipse 8">
            <a:extLst>
              <a:ext uri="{FF2B5EF4-FFF2-40B4-BE49-F238E27FC236}">
                <a16:creationId xmlns:a16="http://schemas.microsoft.com/office/drawing/2014/main" id="{A94461B2-26A9-2824-5F6F-68565B806280}"/>
              </a:ext>
            </a:extLst>
          </p:cNvPr>
          <p:cNvSpPr/>
          <p:nvPr/>
        </p:nvSpPr>
        <p:spPr>
          <a:xfrm>
            <a:off x="1908006" y="3573730"/>
            <a:ext cx="1143000" cy="27561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10" name="Retângulo: Cantos Arredondados 9">
            <a:extLst>
              <a:ext uri="{FF2B5EF4-FFF2-40B4-BE49-F238E27FC236}">
                <a16:creationId xmlns:a16="http://schemas.microsoft.com/office/drawing/2014/main" id="{6882AC58-1F1B-DDA0-A1AF-3550E2C56463}"/>
              </a:ext>
            </a:extLst>
          </p:cNvPr>
          <p:cNvSpPr/>
          <p:nvPr/>
        </p:nvSpPr>
        <p:spPr>
          <a:xfrm>
            <a:off x="372116" y="3008045"/>
            <a:ext cx="259616" cy="254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11" name="Retângulo 10">
            <a:extLst>
              <a:ext uri="{FF2B5EF4-FFF2-40B4-BE49-F238E27FC236}">
                <a16:creationId xmlns:a16="http://schemas.microsoft.com/office/drawing/2014/main" id="{350314CF-2227-99D3-337C-DB6BFB6E3138}"/>
              </a:ext>
            </a:extLst>
          </p:cNvPr>
          <p:cNvSpPr/>
          <p:nvPr/>
        </p:nvSpPr>
        <p:spPr>
          <a:xfrm>
            <a:off x="984717" y="4383306"/>
            <a:ext cx="395844" cy="98960"/>
          </a:xfrm>
          <a:prstGeom prst="rect">
            <a:avLst/>
          </a:prstGeom>
          <a:solidFill>
            <a:schemeClr val="bg1">
              <a:lumMod val="8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aixaDeTexto 1">
            <a:extLst>
              <a:ext uri="{FF2B5EF4-FFF2-40B4-BE49-F238E27FC236}">
                <a16:creationId xmlns:a16="http://schemas.microsoft.com/office/drawing/2014/main" id="{7A87EE20-1764-B702-248F-F5FC3E70C7A4}"/>
              </a:ext>
            </a:extLst>
          </p:cNvPr>
          <p:cNvSpPr txBox="1"/>
          <p:nvPr/>
        </p:nvSpPr>
        <p:spPr>
          <a:xfrm>
            <a:off x="1497660" y="1254798"/>
            <a:ext cx="4259091"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a:solidFill>
                  <a:schemeClr val="bg1"/>
                </a:solidFill>
                <a:cs typeface="Calibri"/>
              </a:rPr>
              <a:t>  </a:t>
            </a:r>
            <a:r>
              <a:rPr lang="pt-BR">
                <a:cs typeface="Calibri"/>
              </a:rPr>
              <a:t>      Acessar o SIGEPE AD como chefe ou gestor. Verificar nível de acesso no canto superior direito.</a:t>
            </a:r>
            <a:endParaRPr lang="pt-BR"/>
          </a:p>
        </p:txBody>
      </p:sp>
      <p:pic>
        <p:nvPicPr>
          <p:cNvPr id="13" name="Gráfico 10" descr="Área de Transferência estrutura de tópicos">
            <a:extLst>
              <a:ext uri="{FF2B5EF4-FFF2-40B4-BE49-F238E27FC236}">
                <a16:creationId xmlns:a16="http://schemas.microsoft.com/office/drawing/2014/main" id="{6D1EB7EF-4BF5-25EE-BFD7-E46F8BA4A7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47874" y="1222589"/>
            <a:ext cx="392131" cy="334567"/>
          </a:xfrm>
          <a:prstGeom prst="rect">
            <a:avLst/>
          </a:prstGeom>
        </p:spPr>
      </p:pic>
      <p:sp>
        <p:nvSpPr>
          <p:cNvPr id="14" name="CaixaDeTexto 1">
            <a:extLst>
              <a:ext uri="{FF2B5EF4-FFF2-40B4-BE49-F238E27FC236}">
                <a16:creationId xmlns:a16="http://schemas.microsoft.com/office/drawing/2014/main" id="{EEBAAED6-CD3A-566C-527D-2ED1D2A3FDF0}"/>
              </a:ext>
            </a:extLst>
          </p:cNvPr>
          <p:cNvSpPr txBox="1"/>
          <p:nvPr/>
        </p:nvSpPr>
        <p:spPr>
          <a:xfrm>
            <a:off x="11369413" y="3206888"/>
            <a:ext cx="534710"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900">
                <a:cs typeface="Calibri"/>
              </a:rPr>
              <a:t>Tela 1</a:t>
            </a:r>
          </a:p>
        </p:txBody>
      </p:sp>
      <p:sp>
        <p:nvSpPr>
          <p:cNvPr id="15" name="CaixaDeTexto 1">
            <a:extLst>
              <a:ext uri="{FF2B5EF4-FFF2-40B4-BE49-F238E27FC236}">
                <a16:creationId xmlns:a16="http://schemas.microsoft.com/office/drawing/2014/main" id="{1C3C284F-4FCC-49C3-08DC-E23E57ABE405}"/>
              </a:ext>
            </a:extLst>
          </p:cNvPr>
          <p:cNvSpPr txBox="1"/>
          <p:nvPr/>
        </p:nvSpPr>
        <p:spPr>
          <a:xfrm>
            <a:off x="5337170" y="6144040"/>
            <a:ext cx="534710" cy="24622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000">
                <a:cs typeface="Calibri"/>
              </a:rPr>
              <a:t>T</a:t>
            </a:r>
            <a:r>
              <a:rPr lang="pt-BR" sz="900">
                <a:cs typeface="Calibri"/>
              </a:rPr>
              <a:t>ela 2</a:t>
            </a:r>
          </a:p>
        </p:txBody>
      </p:sp>
      <p:sp>
        <p:nvSpPr>
          <p:cNvPr id="16" name="CaixaDeTexto 1">
            <a:extLst>
              <a:ext uri="{FF2B5EF4-FFF2-40B4-BE49-F238E27FC236}">
                <a16:creationId xmlns:a16="http://schemas.microsoft.com/office/drawing/2014/main" id="{431E3D0E-CC6E-55F8-4595-B897638D5327}"/>
              </a:ext>
            </a:extLst>
          </p:cNvPr>
          <p:cNvSpPr txBox="1"/>
          <p:nvPr/>
        </p:nvSpPr>
        <p:spPr>
          <a:xfrm>
            <a:off x="6434076" y="4306127"/>
            <a:ext cx="4630298"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a:solidFill>
                  <a:schemeClr val="bg1"/>
                </a:solidFill>
                <a:cs typeface="Calibri"/>
              </a:rPr>
              <a:t>  </a:t>
            </a:r>
            <a:r>
              <a:rPr lang="pt-BR">
                <a:cs typeface="Calibri"/>
              </a:rPr>
              <a:t>     Acessar o menu principal         , no canto superior esquerdo, e clicar em "Avaliação de Desempenho".</a:t>
            </a:r>
          </a:p>
        </p:txBody>
      </p:sp>
      <p:pic>
        <p:nvPicPr>
          <p:cNvPr id="17" name="Gráfico 10" descr="Área de Transferência estrutura de tópicos">
            <a:extLst>
              <a:ext uri="{FF2B5EF4-FFF2-40B4-BE49-F238E27FC236}">
                <a16:creationId xmlns:a16="http://schemas.microsoft.com/office/drawing/2014/main" id="{ED4FD181-1870-4182-828A-29FE1E45B9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36660" y="4253465"/>
            <a:ext cx="392131" cy="334567"/>
          </a:xfrm>
          <a:prstGeom prst="rect">
            <a:avLst/>
          </a:prstGeom>
        </p:spPr>
      </p:pic>
      <p:pic>
        <p:nvPicPr>
          <p:cNvPr id="18" name="Imagem 18">
            <a:extLst>
              <a:ext uri="{FF2B5EF4-FFF2-40B4-BE49-F238E27FC236}">
                <a16:creationId xmlns:a16="http://schemas.microsoft.com/office/drawing/2014/main" id="{7FE19AB9-C64B-51BA-9D31-FCE1B60A2C2D}"/>
              </a:ext>
            </a:extLst>
          </p:cNvPr>
          <p:cNvPicPr>
            <a:picLocks noChangeAspect="1"/>
          </p:cNvPicPr>
          <p:nvPr/>
        </p:nvPicPr>
        <p:blipFill>
          <a:blip r:embed="rId7"/>
          <a:stretch>
            <a:fillRect/>
          </a:stretch>
        </p:blipFill>
        <p:spPr>
          <a:xfrm>
            <a:off x="9265524" y="4320228"/>
            <a:ext cx="373402" cy="229564"/>
          </a:xfrm>
          <a:prstGeom prst="rect">
            <a:avLst/>
          </a:prstGeom>
        </p:spPr>
      </p:pic>
      <p:pic>
        <p:nvPicPr>
          <p:cNvPr id="19" name="Imagem 20">
            <a:extLst>
              <a:ext uri="{FF2B5EF4-FFF2-40B4-BE49-F238E27FC236}">
                <a16:creationId xmlns:a16="http://schemas.microsoft.com/office/drawing/2014/main" id="{CE1F80F2-7812-9850-E185-5678375909AD}"/>
              </a:ext>
            </a:extLst>
          </p:cNvPr>
          <p:cNvPicPr>
            <a:picLocks noChangeAspect="1"/>
          </p:cNvPicPr>
          <p:nvPr/>
        </p:nvPicPr>
        <p:blipFill>
          <a:blip r:embed="rId8"/>
          <a:stretch>
            <a:fillRect/>
          </a:stretch>
        </p:blipFill>
        <p:spPr>
          <a:xfrm>
            <a:off x="2348722" y="3777776"/>
            <a:ext cx="385256" cy="242787"/>
          </a:xfrm>
          <a:prstGeom prst="rect">
            <a:avLst/>
          </a:prstGeom>
        </p:spPr>
      </p:pic>
    </p:spTree>
    <p:extLst>
      <p:ext uri="{BB962C8B-B14F-4D97-AF65-F5344CB8AC3E}">
        <p14:creationId xmlns:p14="http://schemas.microsoft.com/office/powerpoint/2010/main" val="806198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64E23E2-7440-4E36-A67B-0F88C5F7E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06949AE-010D-4C18-8AED-7872085ADD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5458121" cy="5897880"/>
          </a:xfrm>
          <a:prstGeom prst="rect">
            <a:avLst/>
          </a:prstGeom>
          <a:solidFill>
            <a:srgbClr val="FFFFFF"/>
          </a:solidFill>
          <a:ln w="19050">
            <a:solidFill>
              <a:srgbClr val="288B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E54AADB-50C7-4293-94C0-27361A32B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1" cy="5897880"/>
          </a:xfrm>
          <a:prstGeom prst="rect">
            <a:avLst/>
          </a:prstGeom>
          <a:solidFill>
            <a:srgbClr val="FFFFFF"/>
          </a:solidFill>
          <a:ln w="19050">
            <a:solidFill>
              <a:srgbClr val="288B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m 4">
            <a:extLst>
              <a:ext uri="{FF2B5EF4-FFF2-40B4-BE49-F238E27FC236}">
                <a16:creationId xmlns:a16="http://schemas.microsoft.com/office/drawing/2014/main" id="{5DCA87F9-F794-65CD-FFC7-6E3A64FD1156}"/>
              </a:ext>
            </a:extLst>
          </p:cNvPr>
          <p:cNvPicPr>
            <a:picLocks noChangeAspect="1"/>
          </p:cNvPicPr>
          <p:nvPr/>
        </p:nvPicPr>
        <p:blipFill rotWithShape="1">
          <a:blip r:embed="rId2"/>
          <a:srcRect l="1444" r="2771" b="-1"/>
          <a:stretch/>
        </p:blipFill>
        <p:spPr>
          <a:xfrm>
            <a:off x="7440332" y="3308202"/>
            <a:ext cx="3407863" cy="3012506"/>
          </a:xfrm>
          <a:prstGeom prst="rect">
            <a:avLst/>
          </a:prstGeom>
        </p:spPr>
      </p:pic>
      <p:sp>
        <p:nvSpPr>
          <p:cNvPr id="30" name="CaixaDeTexto 29">
            <a:extLst>
              <a:ext uri="{FF2B5EF4-FFF2-40B4-BE49-F238E27FC236}">
                <a16:creationId xmlns:a16="http://schemas.microsoft.com/office/drawing/2014/main" id="{E62FFAAF-FFE3-EC2C-C2BF-90DD5DE80391}"/>
              </a:ext>
            </a:extLst>
          </p:cNvPr>
          <p:cNvSpPr txBox="1"/>
          <p:nvPr/>
        </p:nvSpPr>
        <p:spPr>
          <a:xfrm>
            <a:off x="723791" y="4574720"/>
            <a:ext cx="5070571" cy="187743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a:solidFill>
                  <a:schemeClr val="bg1"/>
                </a:solidFill>
                <a:cs typeface="Calibri"/>
              </a:rPr>
              <a:t>        </a:t>
            </a:r>
            <a:r>
              <a:rPr lang="pt-BR" b="1">
                <a:solidFill>
                  <a:schemeClr val="bg1"/>
                </a:solidFill>
                <a:cs typeface="Calibri"/>
              </a:rPr>
              <a:t>      </a:t>
            </a:r>
          </a:p>
          <a:p>
            <a:r>
              <a:rPr lang="pt-BR" b="1">
                <a:solidFill>
                  <a:schemeClr val="bg1"/>
                </a:solidFill>
                <a:cs typeface="Calibri"/>
              </a:rPr>
              <a:t>        </a:t>
            </a:r>
            <a:r>
              <a:rPr lang="pt-BR">
                <a:ea typeface="+mn-lt"/>
                <a:cs typeface="+mn-lt"/>
              </a:rPr>
              <a:t>P</a:t>
            </a:r>
            <a:r>
              <a:rPr lang="pt-BR" sz="1600">
                <a:ea typeface="+mn-lt"/>
                <a:cs typeface="+mn-lt"/>
              </a:rPr>
              <a:t>ara iniciar a repactuação clicar no botão</a:t>
            </a:r>
            <a:r>
              <a:rPr lang="pt-BR">
                <a:ea typeface="+mn-lt"/>
                <a:cs typeface="+mn-lt"/>
              </a:rPr>
              <a:t> </a:t>
            </a:r>
            <a:endParaRPr lang="pt-BR" sz="1600">
              <a:solidFill>
                <a:schemeClr val="bg1"/>
              </a:solidFill>
              <a:ea typeface="Calibri"/>
              <a:cs typeface="Calibri"/>
            </a:endParaRPr>
          </a:p>
          <a:p>
            <a:r>
              <a:rPr lang="pt-BR" sz="1600" b="1">
                <a:ea typeface="Calibri"/>
                <a:cs typeface="Calibri"/>
              </a:rPr>
              <a:t>         </a:t>
            </a:r>
            <a:r>
              <a:rPr lang="pt-BR" sz="1600">
                <a:ea typeface="Calibri"/>
                <a:cs typeface="Calibri"/>
              </a:rPr>
              <a:t>  </a:t>
            </a:r>
          </a:p>
          <a:p>
            <a:r>
              <a:rPr lang="pt-BR" sz="1600" b="1">
                <a:ea typeface="Calibri"/>
                <a:cs typeface="Calibri"/>
              </a:rPr>
              <a:t>         </a:t>
            </a:r>
          </a:p>
          <a:p>
            <a:r>
              <a:rPr lang="pt-BR" sz="1600">
                <a:ea typeface="Calibri"/>
                <a:cs typeface="Calibri"/>
              </a:rPr>
              <a:t>         Ao clicar em no botão                    também consegue-se realizar a repactuação. Abrirá nova tela (tela seguinte).</a:t>
            </a:r>
            <a:endParaRPr lang="pt-BR"/>
          </a:p>
          <a:p>
            <a:r>
              <a:rPr lang="pt-BR" sz="1600">
                <a:ea typeface="+mn-lt"/>
                <a:cs typeface="+mn-lt"/>
              </a:rPr>
              <a:t>         </a:t>
            </a:r>
            <a:endParaRPr lang="pt-BR" sz="1600">
              <a:ea typeface="Calibri"/>
              <a:cs typeface="Calibri"/>
            </a:endParaRPr>
          </a:p>
        </p:txBody>
      </p:sp>
      <p:sp>
        <p:nvSpPr>
          <p:cNvPr id="3" name="Seta: para a Direita 2">
            <a:extLst>
              <a:ext uri="{FF2B5EF4-FFF2-40B4-BE49-F238E27FC236}">
                <a16:creationId xmlns:a16="http://schemas.microsoft.com/office/drawing/2014/main" id="{220CB621-0405-98EF-F77C-224903B6D0C4}"/>
              </a:ext>
            </a:extLst>
          </p:cNvPr>
          <p:cNvSpPr/>
          <p:nvPr/>
        </p:nvSpPr>
        <p:spPr>
          <a:xfrm>
            <a:off x="856179" y="4892702"/>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0501209C-380B-4B2D-422A-7DDA634F9774}"/>
              </a:ext>
            </a:extLst>
          </p:cNvPr>
          <p:cNvSpPr txBox="1"/>
          <p:nvPr/>
        </p:nvSpPr>
        <p:spPr>
          <a:xfrm>
            <a:off x="6586799" y="2876478"/>
            <a:ext cx="5062010" cy="215443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a:solidFill>
                  <a:schemeClr val="bg1"/>
                </a:solidFill>
                <a:cs typeface="Calibri"/>
              </a:rPr>
              <a:t>        </a:t>
            </a:r>
            <a:r>
              <a:rPr lang="pt-BR" b="1">
                <a:solidFill>
                  <a:schemeClr val="bg1"/>
                </a:solidFill>
                <a:cs typeface="Calibri"/>
              </a:rPr>
              <a:t>      </a:t>
            </a:r>
          </a:p>
          <a:p>
            <a:r>
              <a:rPr lang="pt-BR" b="1">
                <a:solidFill>
                  <a:schemeClr val="bg1"/>
                </a:solidFill>
                <a:cs typeface="Calibri"/>
              </a:rPr>
              <a:t>    </a:t>
            </a:r>
            <a:r>
              <a:rPr lang="pt-BR" b="1">
                <a:cs typeface="Calibri"/>
              </a:rPr>
              <a:t>   </a:t>
            </a:r>
            <a:r>
              <a:rPr lang="pt-BR">
                <a:cs typeface="Calibri"/>
              </a:rPr>
              <a:t> </a:t>
            </a:r>
            <a:r>
              <a:rPr lang="pt-BR" sz="1600">
                <a:cs typeface="Calibri"/>
              </a:rPr>
              <a:t> Clicar em "</a:t>
            </a:r>
            <a:r>
              <a:rPr lang="pt-BR" sz="1600" b="1">
                <a:cs typeface="Calibri"/>
              </a:rPr>
              <a:t>Plano de Trabalho</a:t>
            </a:r>
            <a:r>
              <a:rPr lang="pt-BR" sz="1600">
                <a:cs typeface="Calibri"/>
              </a:rPr>
              <a:t>" (no menu superior) e logo em seguida em "</a:t>
            </a:r>
            <a:r>
              <a:rPr lang="pt-BR" sz="1600" b="1">
                <a:cs typeface="Calibri"/>
              </a:rPr>
              <a:t>Repactuar Metas Individuais</a:t>
            </a:r>
            <a:r>
              <a:rPr lang="pt-BR" sz="1600">
                <a:cs typeface="Calibri"/>
              </a:rPr>
              <a:t>".</a:t>
            </a:r>
            <a:endParaRPr lang="pt-BR" sz="1600">
              <a:ea typeface="+mn-lt"/>
              <a:cs typeface="+mn-lt"/>
            </a:endParaRPr>
          </a:p>
          <a:p>
            <a:endParaRPr lang="pt-BR" sz="1600">
              <a:cs typeface="Calibri"/>
            </a:endParaRPr>
          </a:p>
          <a:p>
            <a:r>
              <a:rPr lang="pt-BR" sz="1600" b="1">
                <a:solidFill>
                  <a:srgbClr val="000000"/>
                </a:solidFill>
                <a:cs typeface="Calibri"/>
              </a:rPr>
              <a:t>           </a:t>
            </a:r>
            <a:r>
              <a:rPr lang="pt-BR" sz="1600">
                <a:ea typeface="+mn-lt"/>
                <a:cs typeface="+mn-lt"/>
              </a:rPr>
              <a:t>Somente haverá possibilidade de repactuação de metas individuais se o plano de trabalho estiver </a:t>
            </a:r>
            <a:r>
              <a:rPr lang="pt-BR" sz="1600" b="1">
                <a:ea typeface="+mn-lt"/>
                <a:cs typeface="+mn-lt"/>
              </a:rPr>
              <a:t>concluído</a:t>
            </a:r>
            <a:r>
              <a:rPr lang="pt-BR" sz="1600">
                <a:ea typeface="+mn-lt"/>
                <a:cs typeface="+mn-lt"/>
              </a:rPr>
              <a:t>.</a:t>
            </a:r>
            <a:endParaRPr lang="pt-BR">
              <a:cs typeface="Calibri"/>
            </a:endParaRPr>
          </a:p>
          <a:p>
            <a:r>
              <a:rPr lang="pt-BR" sz="1600" b="1">
                <a:solidFill>
                  <a:srgbClr val="000000"/>
                </a:solidFill>
                <a:cs typeface="Calibri"/>
              </a:rPr>
              <a:t>        </a:t>
            </a:r>
            <a:endParaRPr lang="pt-BR" sz="1600">
              <a:solidFill>
                <a:srgbClr val="000000"/>
              </a:solidFill>
              <a:cs typeface="Calibri"/>
            </a:endParaRPr>
          </a:p>
          <a:p>
            <a:endParaRPr lang="pt-BR" b="1">
              <a:solidFill>
                <a:srgbClr val="000000"/>
              </a:solidFill>
              <a:ea typeface="Calibri"/>
              <a:cs typeface="Calibri"/>
            </a:endParaRPr>
          </a:p>
        </p:txBody>
      </p:sp>
      <p:sp>
        <p:nvSpPr>
          <p:cNvPr id="12" name="Seta: para a Direita 11">
            <a:extLst>
              <a:ext uri="{FF2B5EF4-FFF2-40B4-BE49-F238E27FC236}">
                <a16:creationId xmlns:a16="http://schemas.microsoft.com/office/drawing/2014/main" id="{088FBC04-1297-12A4-F2B1-090B418BA829}"/>
              </a:ext>
            </a:extLst>
          </p:cNvPr>
          <p:cNvSpPr/>
          <p:nvPr/>
        </p:nvSpPr>
        <p:spPr>
          <a:xfrm>
            <a:off x="6669638" y="3227797"/>
            <a:ext cx="299663" cy="20548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1" name="Imagem 15">
            <a:extLst>
              <a:ext uri="{FF2B5EF4-FFF2-40B4-BE49-F238E27FC236}">
                <a16:creationId xmlns:a16="http://schemas.microsoft.com/office/drawing/2014/main" id="{362C4F6A-A129-41A7-3888-FAD7EB151B16}"/>
              </a:ext>
            </a:extLst>
          </p:cNvPr>
          <p:cNvPicPr>
            <a:picLocks noChangeAspect="1"/>
          </p:cNvPicPr>
          <p:nvPr/>
        </p:nvPicPr>
        <p:blipFill>
          <a:blip r:embed="rId3"/>
          <a:stretch>
            <a:fillRect/>
          </a:stretch>
        </p:blipFill>
        <p:spPr>
          <a:xfrm>
            <a:off x="4681218" y="4953972"/>
            <a:ext cx="1007726" cy="158179"/>
          </a:xfrm>
          <a:prstGeom prst="rect">
            <a:avLst/>
          </a:prstGeom>
        </p:spPr>
      </p:pic>
      <p:sp>
        <p:nvSpPr>
          <p:cNvPr id="37" name="Seta: para a Direita 36">
            <a:extLst>
              <a:ext uri="{FF2B5EF4-FFF2-40B4-BE49-F238E27FC236}">
                <a16:creationId xmlns:a16="http://schemas.microsoft.com/office/drawing/2014/main" id="{80B984C7-1117-FA8E-48A9-922DE35C9E9B}"/>
              </a:ext>
            </a:extLst>
          </p:cNvPr>
          <p:cNvSpPr/>
          <p:nvPr/>
        </p:nvSpPr>
        <p:spPr>
          <a:xfrm>
            <a:off x="823752" y="5654246"/>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8" name="Imagem 38">
            <a:extLst>
              <a:ext uri="{FF2B5EF4-FFF2-40B4-BE49-F238E27FC236}">
                <a16:creationId xmlns:a16="http://schemas.microsoft.com/office/drawing/2014/main" id="{C6787D49-25E4-409E-88F1-C5388EF0D6BE}"/>
              </a:ext>
            </a:extLst>
          </p:cNvPr>
          <p:cNvPicPr>
            <a:picLocks noChangeAspect="1"/>
          </p:cNvPicPr>
          <p:nvPr/>
        </p:nvPicPr>
        <p:blipFill>
          <a:blip r:embed="rId4"/>
          <a:stretch>
            <a:fillRect/>
          </a:stretch>
        </p:blipFill>
        <p:spPr>
          <a:xfrm>
            <a:off x="3046720" y="5654619"/>
            <a:ext cx="825496" cy="202917"/>
          </a:xfrm>
          <a:prstGeom prst="rect">
            <a:avLst/>
          </a:prstGeom>
        </p:spPr>
      </p:pic>
      <p:pic>
        <p:nvPicPr>
          <p:cNvPr id="39" name="Imagem 39" descr="Interface gráfica do usuário, Aplicativo&#10;&#10;Descrição gerada automaticamente">
            <a:extLst>
              <a:ext uri="{FF2B5EF4-FFF2-40B4-BE49-F238E27FC236}">
                <a16:creationId xmlns:a16="http://schemas.microsoft.com/office/drawing/2014/main" id="{3B10A7FC-DA1D-4563-DF68-1D2248C53671}"/>
              </a:ext>
            </a:extLst>
          </p:cNvPr>
          <p:cNvPicPr>
            <a:picLocks noChangeAspect="1"/>
          </p:cNvPicPr>
          <p:nvPr/>
        </p:nvPicPr>
        <p:blipFill>
          <a:blip r:embed="rId5"/>
          <a:stretch>
            <a:fillRect/>
          </a:stretch>
        </p:blipFill>
        <p:spPr>
          <a:xfrm>
            <a:off x="529119" y="850594"/>
            <a:ext cx="5345985" cy="3598564"/>
          </a:xfrm>
          <a:prstGeom prst="rect">
            <a:avLst/>
          </a:prstGeom>
        </p:spPr>
      </p:pic>
      <p:sp>
        <p:nvSpPr>
          <p:cNvPr id="41" name="CaixaDeTexto 40">
            <a:extLst>
              <a:ext uri="{FF2B5EF4-FFF2-40B4-BE49-F238E27FC236}">
                <a16:creationId xmlns:a16="http://schemas.microsoft.com/office/drawing/2014/main" id="{C1AD60AD-C97F-5922-C578-949BB0CDAD89}"/>
              </a:ext>
            </a:extLst>
          </p:cNvPr>
          <p:cNvSpPr txBox="1"/>
          <p:nvPr/>
        </p:nvSpPr>
        <p:spPr>
          <a:xfrm>
            <a:off x="-33856" y="-80703"/>
            <a:ext cx="1036540" cy="1003316"/>
          </a:xfrm>
          <a:prstGeom prst="ellipse">
            <a:avLst/>
          </a:prstGeom>
          <a:solidFill>
            <a:schemeClr val="accent6">
              <a:lumMod val="75000"/>
            </a:schemeClr>
          </a:solidFill>
          <a:ln w="174625" cmpd="thinThick">
            <a:solidFill>
              <a:schemeClr val="bg2"/>
            </a:solidFill>
          </a:ln>
        </p:spPr>
        <p:txBody>
          <a:bodyPr vert="horz" lIns="91440" tIns="45720" rIns="91440" bIns="45720" rtlCol="0" anchor="ctr">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endParaRPr lang="en-US" sz="4000" b="1">
              <a:solidFill>
                <a:srgbClr val="FFFFFF"/>
              </a:solidFill>
              <a:latin typeface="Amatic SC"/>
              <a:ea typeface="+mj-ea"/>
              <a:cs typeface="Amatic SC"/>
            </a:endParaRPr>
          </a:p>
          <a:p>
            <a:pPr algn="ctr">
              <a:lnSpc>
                <a:spcPct val="90000"/>
              </a:lnSpc>
              <a:spcBef>
                <a:spcPct val="0"/>
              </a:spcBef>
              <a:spcAft>
                <a:spcPts val="600"/>
              </a:spcAft>
            </a:pPr>
            <a:r>
              <a:rPr lang="en-US" sz="2400" b="1">
                <a:solidFill>
                  <a:srgbClr val="FFFFFF"/>
                </a:solidFill>
                <a:latin typeface="Amatic SC"/>
                <a:ea typeface="+mj-ea"/>
                <a:cs typeface="Amatic SC"/>
              </a:rPr>
              <a:t>Como </a:t>
            </a:r>
            <a:r>
              <a:rPr lang="en-US" sz="2000" b="1" err="1">
                <a:solidFill>
                  <a:srgbClr val="FFFFFF"/>
                </a:solidFill>
                <a:latin typeface="Amatic SC"/>
                <a:ea typeface="+mj-ea"/>
                <a:cs typeface="Amatic SC"/>
              </a:rPr>
              <a:t>Acessar</a:t>
            </a:r>
            <a:endParaRPr lang="en-US" sz="2000" b="1">
              <a:solidFill>
                <a:srgbClr val="FFFFFF"/>
              </a:solidFill>
              <a:latin typeface="Amatic SC"/>
              <a:ea typeface="Calibri"/>
              <a:cs typeface="Amatic SC"/>
            </a:endParaRPr>
          </a:p>
          <a:p>
            <a:pPr algn="ctr">
              <a:lnSpc>
                <a:spcPct val="90000"/>
              </a:lnSpc>
              <a:spcBef>
                <a:spcPct val="0"/>
              </a:spcBef>
              <a:spcAft>
                <a:spcPts val="600"/>
              </a:spcAft>
            </a:pPr>
            <a:endParaRPr lang="en-US" sz="3200" b="1" kern="1200">
              <a:solidFill>
                <a:srgbClr val="FFFFFF"/>
              </a:solidFill>
              <a:latin typeface="Amatic SC"/>
              <a:ea typeface="+mj-ea"/>
              <a:cs typeface="Amatic SC"/>
            </a:endParaRPr>
          </a:p>
        </p:txBody>
      </p:sp>
      <p:sp>
        <p:nvSpPr>
          <p:cNvPr id="42" name="Elipse 41">
            <a:extLst>
              <a:ext uri="{FF2B5EF4-FFF2-40B4-BE49-F238E27FC236}">
                <a16:creationId xmlns:a16="http://schemas.microsoft.com/office/drawing/2014/main" id="{43A627C7-1FD0-077C-48CA-F83361C575B1}"/>
              </a:ext>
            </a:extLst>
          </p:cNvPr>
          <p:cNvSpPr/>
          <p:nvPr/>
        </p:nvSpPr>
        <p:spPr>
          <a:xfrm>
            <a:off x="4345297" y="4060844"/>
            <a:ext cx="1256489" cy="3891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pic>
        <p:nvPicPr>
          <p:cNvPr id="43" name="Imagem 43" descr="Interface gráfica do usuário, Texto, Aplicativo&#10;&#10;Descrição gerada automaticamente">
            <a:extLst>
              <a:ext uri="{FF2B5EF4-FFF2-40B4-BE49-F238E27FC236}">
                <a16:creationId xmlns:a16="http://schemas.microsoft.com/office/drawing/2014/main" id="{9CCDA433-D552-445F-CF65-17A65B781D69}"/>
              </a:ext>
            </a:extLst>
          </p:cNvPr>
          <p:cNvPicPr>
            <a:picLocks noChangeAspect="1"/>
          </p:cNvPicPr>
          <p:nvPr/>
        </p:nvPicPr>
        <p:blipFill>
          <a:blip r:embed="rId6"/>
          <a:stretch>
            <a:fillRect/>
          </a:stretch>
        </p:blipFill>
        <p:spPr>
          <a:xfrm>
            <a:off x="6308333" y="820406"/>
            <a:ext cx="5354546" cy="1509930"/>
          </a:xfrm>
          <a:prstGeom prst="rect">
            <a:avLst/>
          </a:prstGeom>
        </p:spPr>
      </p:pic>
      <p:sp>
        <p:nvSpPr>
          <p:cNvPr id="4" name="Elipse 3">
            <a:extLst>
              <a:ext uri="{FF2B5EF4-FFF2-40B4-BE49-F238E27FC236}">
                <a16:creationId xmlns:a16="http://schemas.microsoft.com/office/drawing/2014/main" id="{1338DA76-E339-F66F-9609-FE140C31208C}"/>
              </a:ext>
            </a:extLst>
          </p:cNvPr>
          <p:cNvSpPr/>
          <p:nvPr/>
        </p:nvSpPr>
        <p:spPr>
          <a:xfrm>
            <a:off x="7591639" y="1069392"/>
            <a:ext cx="1309954" cy="3681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5" name="Elipse 4">
            <a:extLst>
              <a:ext uri="{FF2B5EF4-FFF2-40B4-BE49-F238E27FC236}">
                <a16:creationId xmlns:a16="http://schemas.microsoft.com/office/drawing/2014/main" id="{5292DF33-549D-182E-7901-920433C2E22D}"/>
              </a:ext>
            </a:extLst>
          </p:cNvPr>
          <p:cNvSpPr/>
          <p:nvPr/>
        </p:nvSpPr>
        <p:spPr>
          <a:xfrm>
            <a:off x="6498403" y="763840"/>
            <a:ext cx="1164404" cy="3082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7" name="Seta: para a Direita 6">
            <a:extLst>
              <a:ext uri="{FF2B5EF4-FFF2-40B4-BE49-F238E27FC236}">
                <a16:creationId xmlns:a16="http://schemas.microsoft.com/office/drawing/2014/main" id="{87E7FEC5-F8BA-7597-7AF6-F5A9D77E6DB8}"/>
              </a:ext>
            </a:extLst>
          </p:cNvPr>
          <p:cNvSpPr/>
          <p:nvPr/>
        </p:nvSpPr>
        <p:spPr>
          <a:xfrm>
            <a:off x="6669637" y="3955549"/>
            <a:ext cx="299663" cy="20548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20">
            <a:extLst>
              <a:ext uri="{FF2B5EF4-FFF2-40B4-BE49-F238E27FC236}">
                <a16:creationId xmlns:a16="http://schemas.microsoft.com/office/drawing/2014/main" id="{D2021683-D22F-AB79-26C8-3AD8427FE3B2}"/>
              </a:ext>
            </a:extLst>
          </p:cNvPr>
          <p:cNvPicPr>
            <a:picLocks noChangeAspect="1"/>
          </p:cNvPicPr>
          <p:nvPr/>
        </p:nvPicPr>
        <p:blipFill>
          <a:blip r:embed="rId7"/>
          <a:stretch>
            <a:fillRect/>
          </a:stretch>
        </p:blipFill>
        <p:spPr>
          <a:xfrm>
            <a:off x="4886020" y="4393861"/>
            <a:ext cx="385256" cy="242787"/>
          </a:xfrm>
          <a:prstGeom prst="rect">
            <a:avLst/>
          </a:prstGeom>
        </p:spPr>
      </p:pic>
      <p:pic>
        <p:nvPicPr>
          <p:cNvPr id="13" name="Imagem 20">
            <a:extLst>
              <a:ext uri="{FF2B5EF4-FFF2-40B4-BE49-F238E27FC236}">
                <a16:creationId xmlns:a16="http://schemas.microsoft.com/office/drawing/2014/main" id="{20C0BB04-7126-1770-7302-21C96A8ACF0C}"/>
              </a:ext>
            </a:extLst>
          </p:cNvPr>
          <p:cNvPicPr>
            <a:picLocks noChangeAspect="1"/>
          </p:cNvPicPr>
          <p:nvPr/>
        </p:nvPicPr>
        <p:blipFill>
          <a:blip r:embed="rId7"/>
          <a:stretch>
            <a:fillRect/>
          </a:stretch>
        </p:blipFill>
        <p:spPr>
          <a:xfrm>
            <a:off x="8191803" y="1376666"/>
            <a:ext cx="385256" cy="242787"/>
          </a:xfrm>
          <a:prstGeom prst="rect">
            <a:avLst/>
          </a:prstGeom>
        </p:spPr>
      </p:pic>
      <p:pic>
        <p:nvPicPr>
          <p:cNvPr id="15" name="Imagem 20">
            <a:extLst>
              <a:ext uri="{FF2B5EF4-FFF2-40B4-BE49-F238E27FC236}">
                <a16:creationId xmlns:a16="http://schemas.microsoft.com/office/drawing/2014/main" id="{9D6AE4EE-CF62-7946-65EC-E50E0DEE8C3F}"/>
              </a:ext>
            </a:extLst>
          </p:cNvPr>
          <p:cNvPicPr>
            <a:picLocks noChangeAspect="1"/>
          </p:cNvPicPr>
          <p:nvPr/>
        </p:nvPicPr>
        <p:blipFill>
          <a:blip r:embed="rId7"/>
          <a:stretch>
            <a:fillRect/>
          </a:stretch>
        </p:blipFill>
        <p:spPr>
          <a:xfrm>
            <a:off x="6917480" y="1067002"/>
            <a:ext cx="385256" cy="242787"/>
          </a:xfrm>
          <a:prstGeom prst="rect">
            <a:avLst/>
          </a:prstGeom>
        </p:spPr>
      </p:pic>
      <p:sp>
        <p:nvSpPr>
          <p:cNvPr id="17" name="CaixaDeTexto 16">
            <a:extLst>
              <a:ext uri="{FF2B5EF4-FFF2-40B4-BE49-F238E27FC236}">
                <a16:creationId xmlns:a16="http://schemas.microsoft.com/office/drawing/2014/main" id="{F634146B-D6A0-04B7-29F0-C78649CB3E46}"/>
              </a:ext>
            </a:extLst>
          </p:cNvPr>
          <p:cNvSpPr txBox="1"/>
          <p:nvPr/>
        </p:nvSpPr>
        <p:spPr>
          <a:xfrm>
            <a:off x="5354477" y="4463377"/>
            <a:ext cx="534710"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900">
                <a:cs typeface="Calibri"/>
              </a:rPr>
              <a:t>Tela 3</a:t>
            </a:r>
          </a:p>
        </p:txBody>
      </p:sp>
      <p:sp>
        <p:nvSpPr>
          <p:cNvPr id="18" name="CaixaDeTexto 17">
            <a:extLst>
              <a:ext uri="{FF2B5EF4-FFF2-40B4-BE49-F238E27FC236}">
                <a16:creationId xmlns:a16="http://schemas.microsoft.com/office/drawing/2014/main" id="{BB7CFD0E-4C2F-F597-BA10-97E3084C0661}"/>
              </a:ext>
            </a:extLst>
          </p:cNvPr>
          <p:cNvSpPr txBox="1"/>
          <p:nvPr/>
        </p:nvSpPr>
        <p:spPr>
          <a:xfrm>
            <a:off x="11142433" y="2331398"/>
            <a:ext cx="534710"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900">
                <a:cs typeface="Calibri"/>
              </a:rPr>
              <a:t>Tela 4</a:t>
            </a:r>
          </a:p>
        </p:txBody>
      </p:sp>
      <p:sp>
        <p:nvSpPr>
          <p:cNvPr id="19" name="CaixaDeTexto 18">
            <a:extLst>
              <a:ext uri="{FF2B5EF4-FFF2-40B4-BE49-F238E27FC236}">
                <a16:creationId xmlns:a16="http://schemas.microsoft.com/office/drawing/2014/main" id="{E1D0C260-94B2-2E98-8595-3D6B89D30927}"/>
              </a:ext>
            </a:extLst>
          </p:cNvPr>
          <p:cNvSpPr txBox="1"/>
          <p:nvPr/>
        </p:nvSpPr>
        <p:spPr>
          <a:xfrm>
            <a:off x="3757518" y="1812590"/>
            <a:ext cx="53471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a:solidFill>
                  <a:srgbClr val="FF0000"/>
                </a:solidFill>
                <a:cs typeface="Calibri"/>
              </a:rPr>
              <a:t>*</a:t>
            </a:r>
          </a:p>
        </p:txBody>
      </p:sp>
      <p:sp>
        <p:nvSpPr>
          <p:cNvPr id="20" name="CaixaDeTexto 19">
            <a:extLst>
              <a:ext uri="{FF2B5EF4-FFF2-40B4-BE49-F238E27FC236}">
                <a16:creationId xmlns:a16="http://schemas.microsoft.com/office/drawing/2014/main" id="{0230A090-C45D-3EB0-3D07-589126D6E862}"/>
              </a:ext>
            </a:extLst>
          </p:cNvPr>
          <p:cNvSpPr txBox="1"/>
          <p:nvPr/>
        </p:nvSpPr>
        <p:spPr>
          <a:xfrm>
            <a:off x="482540" y="4447165"/>
            <a:ext cx="2342433"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800">
                <a:cs typeface="Calibri"/>
              </a:rPr>
              <a:t>*As datas são meramente ilustrativas</a:t>
            </a:r>
            <a:endParaRPr lang="pt-BR" sz="800"/>
          </a:p>
        </p:txBody>
      </p:sp>
    </p:spTree>
    <p:extLst>
      <p:ext uri="{BB962C8B-B14F-4D97-AF65-F5344CB8AC3E}">
        <p14:creationId xmlns:p14="http://schemas.microsoft.com/office/powerpoint/2010/main" val="232579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64E23E2-7440-4E36-A67B-0F88C5F7E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06949AE-010D-4C18-8AED-7872085ADD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5458121" cy="5897880"/>
          </a:xfrm>
          <a:prstGeom prst="rect">
            <a:avLst/>
          </a:prstGeom>
          <a:solidFill>
            <a:srgbClr val="FFFFFF"/>
          </a:solidFill>
          <a:ln w="19050">
            <a:solidFill>
              <a:srgbClr val="288B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Imagem 8" descr="Interface gráfica do usuário, Texto, Aplicativo, Email&#10;&#10;Descrição gerada automaticamente">
            <a:extLst>
              <a:ext uri="{FF2B5EF4-FFF2-40B4-BE49-F238E27FC236}">
                <a16:creationId xmlns:a16="http://schemas.microsoft.com/office/drawing/2014/main" id="{30F2525F-8CB5-D4BF-C4C1-596407389F4D}"/>
              </a:ext>
            </a:extLst>
          </p:cNvPr>
          <p:cNvPicPr>
            <a:picLocks noChangeAspect="1"/>
          </p:cNvPicPr>
          <p:nvPr/>
        </p:nvPicPr>
        <p:blipFill>
          <a:blip r:embed="rId2"/>
          <a:stretch>
            <a:fillRect/>
          </a:stretch>
        </p:blipFill>
        <p:spPr>
          <a:xfrm>
            <a:off x="522427" y="594293"/>
            <a:ext cx="5347498" cy="3625082"/>
          </a:xfrm>
          <a:prstGeom prst="rect">
            <a:avLst/>
          </a:prstGeom>
        </p:spPr>
      </p:pic>
      <p:sp>
        <p:nvSpPr>
          <p:cNvPr id="33" name="Rectangle 32">
            <a:extLst>
              <a:ext uri="{FF2B5EF4-FFF2-40B4-BE49-F238E27FC236}">
                <a16:creationId xmlns:a16="http://schemas.microsoft.com/office/drawing/2014/main" id="{FE54AADB-50C7-4293-94C0-27361A32B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1" cy="5897880"/>
          </a:xfrm>
          <a:prstGeom prst="rect">
            <a:avLst/>
          </a:prstGeom>
          <a:solidFill>
            <a:srgbClr val="FFFFFF"/>
          </a:solidFill>
          <a:ln w="19050">
            <a:solidFill>
              <a:srgbClr val="288B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m 4">
            <a:extLst>
              <a:ext uri="{FF2B5EF4-FFF2-40B4-BE49-F238E27FC236}">
                <a16:creationId xmlns:a16="http://schemas.microsoft.com/office/drawing/2014/main" id="{5DCA87F9-F794-65CD-FFC7-6E3A64FD1156}"/>
              </a:ext>
            </a:extLst>
          </p:cNvPr>
          <p:cNvPicPr>
            <a:picLocks noChangeAspect="1"/>
          </p:cNvPicPr>
          <p:nvPr/>
        </p:nvPicPr>
        <p:blipFill rotWithShape="1">
          <a:blip r:embed="rId3"/>
          <a:srcRect l="1444" r="2771" b="-1"/>
          <a:stretch/>
        </p:blipFill>
        <p:spPr>
          <a:xfrm>
            <a:off x="7440332" y="3308202"/>
            <a:ext cx="3407863" cy="3012506"/>
          </a:xfrm>
          <a:prstGeom prst="rect">
            <a:avLst/>
          </a:prstGeom>
        </p:spPr>
      </p:pic>
      <p:sp>
        <p:nvSpPr>
          <p:cNvPr id="30" name="CaixaDeTexto 29">
            <a:extLst>
              <a:ext uri="{FF2B5EF4-FFF2-40B4-BE49-F238E27FC236}">
                <a16:creationId xmlns:a16="http://schemas.microsoft.com/office/drawing/2014/main" id="{E62FFAAF-FFE3-EC2C-C2BF-90DD5DE80391}"/>
              </a:ext>
            </a:extLst>
          </p:cNvPr>
          <p:cNvSpPr txBox="1"/>
          <p:nvPr/>
        </p:nvSpPr>
        <p:spPr>
          <a:xfrm>
            <a:off x="764778" y="4290450"/>
            <a:ext cx="5070571" cy="215443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a:solidFill>
                  <a:schemeClr val="bg1"/>
                </a:solidFill>
                <a:cs typeface="Calibri"/>
              </a:rPr>
              <a:t>        </a:t>
            </a:r>
            <a:r>
              <a:rPr lang="pt-BR" b="1">
                <a:solidFill>
                  <a:schemeClr val="bg1"/>
                </a:solidFill>
                <a:cs typeface="Calibri"/>
              </a:rPr>
              <a:t>      </a:t>
            </a:r>
          </a:p>
          <a:p>
            <a:r>
              <a:rPr lang="pt-BR" b="1">
                <a:solidFill>
                  <a:schemeClr val="bg1"/>
                </a:solidFill>
                <a:cs typeface="Calibri"/>
              </a:rPr>
              <a:t>         </a:t>
            </a:r>
            <a:r>
              <a:rPr lang="pt-BR" sz="1600">
                <a:cs typeface="Calibri"/>
              </a:rPr>
              <a:t>Na tela de Repactuar Metas Individuais, definir: o</a:t>
            </a:r>
            <a:r>
              <a:rPr lang="pt-BR" sz="1600">
                <a:ea typeface="Calibri"/>
                <a:cs typeface="Calibri"/>
              </a:rPr>
              <a:t> </a:t>
            </a:r>
            <a:r>
              <a:rPr lang="pt-BR" sz="1600" b="1">
                <a:ea typeface="Calibri"/>
                <a:cs typeface="Calibri"/>
              </a:rPr>
              <a:t>ciclo</a:t>
            </a:r>
            <a:r>
              <a:rPr lang="pt-BR" sz="1600">
                <a:ea typeface="Calibri"/>
                <a:cs typeface="Calibri"/>
              </a:rPr>
              <a:t>; a </a:t>
            </a:r>
            <a:r>
              <a:rPr lang="pt-BR" sz="1600" b="1">
                <a:ea typeface="Calibri"/>
                <a:cs typeface="Calibri"/>
              </a:rPr>
              <a:t>equipe</a:t>
            </a:r>
            <a:r>
              <a:rPr lang="pt-BR" sz="1600">
                <a:ea typeface="Calibri"/>
                <a:cs typeface="Calibri"/>
              </a:rPr>
              <a:t>, se for o caso; e o </a:t>
            </a:r>
            <a:r>
              <a:rPr lang="pt-BR" sz="1600" b="1">
                <a:ea typeface="Calibri"/>
                <a:cs typeface="Calibri"/>
              </a:rPr>
              <a:t>membro da equipe</a:t>
            </a:r>
            <a:r>
              <a:rPr lang="pt-BR" sz="1600">
                <a:ea typeface="Calibri"/>
                <a:cs typeface="Calibri"/>
              </a:rPr>
              <a:t> que terá a meta repactuada.</a:t>
            </a:r>
          </a:p>
          <a:p>
            <a:r>
              <a:rPr lang="pt-BR" sz="1600" b="1">
                <a:ea typeface="Calibri"/>
                <a:cs typeface="Calibri"/>
              </a:rPr>
              <a:t>           </a:t>
            </a:r>
          </a:p>
          <a:p>
            <a:r>
              <a:rPr lang="pt-BR" sz="1600" b="1">
                <a:ea typeface="Calibri"/>
                <a:cs typeface="Calibri"/>
              </a:rPr>
              <a:t>         </a:t>
            </a:r>
            <a:r>
              <a:rPr lang="pt-BR" sz="1600">
                <a:ea typeface="Calibri"/>
                <a:cs typeface="Calibri"/>
              </a:rPr>
              <a:t>Clicar em                para ver as metas para repactuação.</a:t>
            </a:r>
            <a:endParaRPr lang="pt-BR" sz="1600">
              <a:cs typeface="Calibri"/>
            </a:endParaRPr>
          </a:p>
          <a:p>
            <a:endParaRPr lang="pt-BR" b="1">
              <a:ea typeface="Calibri"/>
              <a:cs typeface="Calibri"/>
            </a:endParaRPr>
          </a:p>
        </p:txBody>
      </p:sp>
      <p:pic>
        <p:nvPicPr>
          <p:cNvPr id="32" name="Imagem 33" descr="Interface gráfica do usuário, Texto, Aplicativo, Email&#10;&#10;Descrição gerada automaticamente">
            <a:extLst>
              <a:ext uri="{FF2B5EF4-FFF2-40B4-BE49-F238E27FC236}">
                <a16:creationId xmlns:a16="http://schemas.microsoft.com/office/drawing/2014/main" id="{148F0A41-0D67-85F8-F58F-DA1E44EE9C86}"/>
              </a:ext>
            </a:extLst>
          </p:cNvPr>
          <p:cNvPicPr>
            <a:picLocks noChangeAspect="1"/>
          </p:cNvPicPr>
          <p:nvPr/>
        </p:nvPicPr>
        <p:blipFill>
          <a:blip r:embed="rId4"/>
          <a:stretch>
            <a:fillRect/>
          </a:stretch>
        </p:blipFill>
        <p:spPr>
          <a:xfrm>
            <a:off x="6347361" y="589611"/>
            <a:ext cx="5316186" cy="3709453"/>
          </a:xfrm>
          <a:prstGeom prst="rect">
            <a:avLst/>
          </a:prstGeom>
        </p:spPr>
      </p:pic>
      <p:sp>
        <p:nvSpPr>
          <p:cNvPr id="3" name="Seta: para a Direita 2">
            <a:extLst>
              <a:ext uri="{FF2B5EF4-FFF2-40B4-BE49-F238E27FC236}">
                <a16:creationId xmlns:a16="http://schemas.microsoft.com/office/drawing/2014/main" id="{220CB621-0405-98EF-F77C-224903B6D0C4}"/>
              </a:ext>
            </a:extLst>
          </p:cNvPr>
          <p:cNvSpPr/>
          <p:nvPr/>
        </p:nvSpPr>
        <p:spPr>
          <a:xfrm>
            <a:off x="856179" y="4641315"/>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Seta: para a Direita 3">
            <a:extLst>
              <a:ext uri="{FF2B5EF4-FFF2-40B4-BE49-F238E27FC236}">
                <a16:creationId xmlns:a16="http://schemas.microsoft.com/office/drawing/2014/main" id="{6575BF47-24A2-E12A-680A-81C7070693B4}"/>
              </a:ext>
            </a:extLst>
          </p:cNvPr>
          <p:cNvSpPr/>
          <p:nvPr/>
        </p:nvSpPr>
        <p:spPr>
          <a:xfrm>
            <a:off x="856179" y="5633116"/>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Cantos Arredondados 5">
            <a:extLst>
              <a:ext uri="{FF2B5EF4-FFF2-40B4-BE49-F238E27FC236}">
                <a16:creationId xmlns:a16="http://schemas.microsoft.com/office/drawing/2014/main" id="{60A39364-B6D8-676B-4471-70CC41DADA18}"/>
              </a:ext>
            </a:extLst>
          </p:cNvPr>
          <p:cNvSpPr/>
          <p:nvPr/>
        </p:nvSpPr>
        <p:spPr>
          <a:xfrm>
            <a:off x="520557" y="1999750"/>
            <a:ext cx="2228645" cy="110612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8" name="Elipse 7">
            <a:extLst>
              <a:ext uri="{FF2B5EF4-FFF2-40B4-BE49-F238E27FC236}">
                <a16:creationId xmlns:a16="http://schemas.microsoft.com/office/drawing/2014/main" id="{EF24CAF3-A86D-BD39-03F1-270A80144A59}"/>
              </a:ext>
            </a:extLst>
          </p:cNvPr>
          <p:cNvSpPr/>
          <p:nvPr/>
        </p:nvSpPr>
        <p:spPr>
          <a:xfrm>
            <a:off x="579979" y="3162862"/>
            <a:ext cx="761999" cy="2910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pic>
        <p:nvPicPr>
          <p:cNvPr id="9" name="Imagem 9">
            <a:extLst>
              <a:ext uri="{FF2B5EF4-FFF2-40B4-BE49-F238E27FC236}">
                <a16:creationId xmlns:a16="http://schemas.microsoft.com/office/drawing/2014/main" id="{BF4A10EE-7208-681B-0E17-8ABB5B372154}"/>
              </a:ext>
            </a:extLst>
          </p:cNvPr>
          <p:cNvPicPr>
            <a:picLocks noChangeAspect="1"/>
          </p:cNvPicPr>
          <p:nvPr/>
        </p:nvPicPr>
        <p:blipFill>
          <a:blip r:embed="rId5"/>
          <a:stretch>
            <a:fillRect/>
          </a:stretch>
        </p:blipFill>
        <p:spPr>
          <a:xfrm>
            <a:off x="2090416" y="5649544"/>
            <a:ext cx="656584" cy="159144"/>
          </a:xfrm>
          <a:prstGeom prst="rect">
            <a:avLst/>
          </a:prstGeom>
        </p:spPr>
      </p:pic>
      <p:sp>
        <p:nvSpPr>
          <p:cNvPr id="10" name="Retângulo 9">
            <a:extLst>
              <a:ext uri="{FF2B5EF4-FFF2-40B4-BE49-F238E27FC236}">
                <a16:creationId xmlns:a16="http://schemas.microsoft.com/office/drawing/2014/main" id="{965D7F3B-1B90-055E-F970-D6D049D2A8E5}"/>
              </a:ext>
            </a:extLst>
          </p:cNvPr>
          <p:cNvSpPr/>
          <p:nvPr/>
        </p:nvSpPr>
        <p:spPr>
          <a:xfrm>
            <a:off x="6344291" y="3304854"/>
            <a:ext cx="5274067" cy="8818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0501209C-380B-4B2D-422A-7DDA634F9774}"/>
              </a:ext>
            </a:extLst>
          </p:cNvPr>
          <p:cNvSpPr txBox="1"/>
          <p:nvPr/>
        </p:nvSpPr>
        <p:spPr>
          <a:xfrm>
            <a:off x="6507922" y="4597307"/>
            <a:ext cx="5062010" cy="166199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a:solidFill>
                  <a:schemeClr val="bg1"/>
                </a:solidFill>
                <a:cs typeface="Calibri"/>
              </a:rPr>
              <a:t>        </a:t>
            </a:r>
            <a:r>
              <a:rPr lang="pt-BR" b="1">
                <a:solidFill>
                  <a:schemeClr val="bg1"/>
                </a:solidFill>
                <a:cs typeface="Calibri"/>
              </a:rPr>
              <a:t>      </a:t>
            </a:r>
          </a:p>
          <a:p>
            <a:r>
              <a:rPr lang="pt-BR" b="1">
                <a:solidFill>
                  <a:schemeClr val="bg1"/>
                </a:solidFill>
                <a:cs typeface="Calibri"/>
              </a:rPr>
              <a:t>    </a:t>
            </a:r>
            <a:r>
              <a:rPr lang="pt-BR" b="1">
                <a:cs typeface="Calibri"/>
              </a:rPr>
              <a:t>   </a:t>
            </a:r>
            <a:r>
              <a:rPr lang="pt-BR">
                <a:cs typeface="Calibri"/>
              </a:rPr>
              <a:t> </a:t>
            </a:r>
            <a:r>
              <a:rPr lang="pt-BR" sz="1600">
                <a:cs typeface="Calibri"/>
              </a:rPr>
              <a:t> Aparece a lista de metas/atividades cadastradas do servidor selecionado</a:t>
            </a:r>
            <a:endParaRPr lang="pt-BR" sz="1600" err="1">
              <a:cs typeface="Calibri"/>
            </a:endParaRPr>
          </a:p>
          <a:p>
            <a:r>
              <a:rPr lang="pt-BR" sz="1600" b="1">
                <a:solidFill>
                  <a:srgbClr val="000000"/>
                </a:solidFill>
                <a:cs typeface="Calibri"/>
              </a:rPr>
              <a:t>           </a:t>
            </a:r>
            <a:endParaRPr lang="pt-BR"/>
          </a:p>
          <a:p>
            <a:r>
              <a:rPr lang="pt-BR" sz="1600" b="1">
                <a:solidFill>
                  <a:srgbClr val="000000"/>
                </a:solidFill>
                <a:cs typeface="Calibri"/>
              </a:rPr>
              <a:t>        </a:t>
            </a:r>
            <a:endParaRPr lang="pt-BR" sz="1600">
              <a:solidFill>
                <a:srgbClr val="000000"/>
              </a:solidFill>
              <a:cs typeface="Calibri"/>
            </a:endParaRPr>
          </a:p>
          <a:p>
            <a:endParaRPr lang="pt-BR" b="1">
              <a:solidFill>
                <a:srgbClr val="000000"/>
              </a:solidFill>
              <a:ea typeface="Calibri"/>
              <a:cs typeface="Calibri"/>
            </a:endParaRPr>
          </a:p>
        </p:txBody>
      </p:sp>
      <p:sp>
        <p:nvSpPr>
          <p:cNvPr id="12" name="Seta: para a Direita 11">
            <a:extLst>
              <a:ext uri="{FF2B5EF4-FFF2-40B4-BE49-F238E27FC236}">
                <a16:creationId xmlns:a16="http://schemas.microsoft.com/office/drawing/2014/main" id="{088FBC04-1297-12A4-F2B1-090B418BA829}"/>
              </a:ext>
            </a:extLst>
          </p:cNvPr>
          <p:cNvSpPr/>
          <p:nvPr/>
        </p:nvSpPr>
        <p:spPr>
          <a:xfrm>
            <a:off x="6566897" y="4956278"/>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4" name="Imagem 20">
            <a:extLst>
              <a:ext uri="{FF2B5EF4-FFF2-40B4-BE49-F238E27FC236}">
                <a16:creationId xmlns:a16="http://schemas.microsoft.com/office/drawing/2014/main" id="{E581B693-DF82-1C4F-F669-31FD0441E688}"/>
              </a:ext>
            </a:extLst>
          </p:cNvPr>
          <p:cNvPicPr>
            <a:picLocks noChangeAspect="1"/>
          </p:cNvPicPr>
          <p:nvPr/>
        </p:nvPicPr>
        <p:blipFill>
          <a:blip r:embed="rId6"/>
          <a:stretch>
            <a:fillRect/>
          </a:stretch>
        </p:blipFill>
        <p:spPr>
          <a:xfrm>
            <a:off x="857148" y="3388670"/>
            <a:ext cx="385256" cy="242787"/>
          </a:xfrm>
          <a:prstGeom prst="rect">
            <a:avLst/>
          </a:prstGeom>
        </p:spPr>
      </p:pic>
      <p:sp>
        <p:nvSpPr>
          <p:cNvPr id="15" name="Retângulo 14">
            <a:extLst>
              <a:ext uri="{FF2B5EF4-FFF2-40B4-BE49-F238E27FC236}">
                <a16:creationId xmlns:a16="http://schemas.microsoft.com/office/drawing/2014/main" id="{E291C921-EEA1-CDBF-A5E6-DB17EAC9CED1}"/>
              </a:ext>
            </a:extLst>
          </p:cNvPr>
          <p:cNvSpPr/>
          <p:nvPr/>
        </p:nvSpPr>
        <p:spPr>
          <a:xfrm>
            <a:off x="8925127" y="3631659"/>
            <a:ext cx="218870" cy="113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a:extLst>
              <a:ext uri="{FF2B5EF4-FFF2-40B4-BE49-F238E27FC236}">
                <a16:creationId xmlns:a16="http://schemas.microsoft.com/office/drawing/2014/main" id="{3BB80CA9-E428-67D5-1BC6-83FEC19A6EB8}"/>
              </a:ext>
            </a:extLst>
          </p:cNvPr>
          <p:cNvSpPr/>
          <p:nvPr/>
        </p:nvSpPr>
        <p:spPr>
          <a:xfrm>
            <a:off x="8641402" y="3907274"/>
            <a:ext cx="218870" cy="81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a:extLst>
              <a:ext uri="{FF2B5EF4-FFF2-40B4-BE49-F238E27FC236}">
                <a16:creationId xmlns:a16="http://schemas.microsoft.com/office/drawing/2014/main" id="{B7014D02-4513-3940-E5DB-D34107C4C3FC}"/>
              </a:ext>
            </a:extLst>
          </p:cNvPr>
          <p:cNvSpPr/>
          <p:nvPr/>
        </p:nvSpPr>
        <p:spPr>
          <a:xfrm>
            <a:off x="8617082" y="3769465"/>
            <a:ext cx="218870" cy="810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a:extLst>
              <a:ext uri="{FF2B5EF4-FFF2-40B4-BE49-F238E27FC236}">
                <a16:creationId xmlns:a16="http://schemas.microsoft.com/office/drawing/2014/main" id="{0C7D5AD4-49E6-21AE-C723-A7390D1BAB49}"/>
              </a:ext>
            </a:extLst>
          </p:cNvPr>
          <p:cNvSpPr/>
          <p:nvPr/>
        </p:nvSpPr>
        <p:spPr>
          <a:xfrm>
            <a:off x="6720187" y="4028868"/>
            <a:ext cx="802529" cy="891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18">
            <a:extLst>
              <a:ext uri="{FF2B5EF4-FFF2-40B4-BE49-F238E27FC236}">
                <a16:creationId xmlns:a16="http://schemas.microsoft.com/office/drawing/2014/main" id="{6185BFF0-7138-424E-6C2C-953D6D470FA5}"/>
              </a:ext>
            </a:extLst>
          </p:cNvPr>
          <p:cNvSpPr/>
          <p:nvPr/>
        </p:nvSpPr>
        <p:spPr>
          <a:xfrm>
            <a:off x="11397571" y="4028868"/>
            <a:ext cx="186445" cy="891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CaixaDeTexto 20">
            <a:extLst>
              <a:ext uri="{FF2B5EF4-FFF2-40B4-BE49-F238E27FC236}">
                <a16:creationId xmlns:a16="http://schemas.microsoft.com/office/drawing/2014/main" id="{91EB05AF-92CB-6894-041C-E24AB69C3F84}"/>
              </a:ext>
            </a:extLst>
          </p:cNvPr>
          <p:cNvSpPr txBox="1"/>
          <p:nvPr/>
        </p:nvSpPr>
        <p:spPr>
          <a:xfrm>
            <a:off x="5370689" y="4228293"/>
            <a:ext cx="534710"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900">
                <a:cs typeface="Calibri"/>
              </a:rPr>
              <a:t>Tela 5</a:t>
            </a:r>
          </a:p>
        </p:txBody>
      </p:sp>
      <p:sp>
        <p:nvSpPr>
          <p:cNvPr id="26" name="CaixaDeTexto 25">
            <a:extLst>
              <a:ext uri="{FF2B5EF4-FFF2-40B4-BE49-F238E27FC236}">
                <a16:creationId xmlns:a16="http://schemas.microsoft.com/office/drawing/2014/main" id="{CD99DC85-4504-9BB0-8D95-35C887D553B1}"/>
              </a:ext>
            </a:extLst>
          </p:cNvPr>
          <p:cNvSpPr txBox="1"/>
          <p:nvPr/>
        </p:nvSpPr>
        <p:spPr>
          <a:xfrm>
            <a:off x="523073" y="4203974"/>
            <a:ext cx="2147879"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800">
                <a:cs typeface="Calibri"/>
              </a:rPr>
              <a:t>*As datas são meramente ilustrativas</a:t>
            </a:r>
          </a:p>
        </p:txBody>
      </p:sp>
      <p:sp>
        <p:nvSpPr>
          <p:cNvPr id="27" name="CaixaDeTexto 26">
            <a:extLst>
              <a:ext uri="{FF2B5EF4-FFF2-40B4-BE49-F238E27FC236}">
                <a16:creationId xmlns:a16="http://schemas.microsoft.com/office/drawing/2014/main" id="{E949DA03-E719-7AF9-93D6-C8A8891C4B76}"/>
              </a:ext>
            </a:extLst>
          </p:cNvPr>
          <p:cNvSpPr txBox="1"/>
          <p:nvPr/>
        </p:nvSpPr>
        <p:spPr>
          <a:xfrm>
            <a:off x="11223497" y="4293144"/>
            <a:ext cx="534710"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900">
                <a:cs typeface="Calibri"/>
              </a:rPr>
              <a:t>Tela 6</a:t>
            </a:r>
          </a:p>
        </p:txBody>
      </p:sp>
      <p:sp>
        <p:nvSpPr>
          <p:cNvPr id="28" name="Retângulo 27">
            <a:extLst>
              <a:ext uri="{FF2B5EF4-FFF2-40B4-BE49-F238E27FC236}">
                <a16:creationId xmlns:a16="http://schemas.microsoft.com/office/drawing/2014/main" id="{F78E0FBF-B55D-A382-7715-0F44BC71EDED}"/>
              </a:ext>
            </a:extLst>
          </p:cNvPr>
          <p:cNvSpPr/>
          <p:nvPr/>
        </p:nvSpPr>
        <p:spPr>
          <a:xfrm>
            <a:off x="6866105" y="2731851"/>
            <a:ext cx="494489" cy="81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CaixaDeTexto 33">
            <a:extLst>
              <a:ext uri="{FF2B5EF4-FFF2-40B4-BE49-F238E27FC236}">
                <a16:creationId xmlns:a16="http://schemas.microsoft.com/office/drawing/2014/main" id="{A4C5F146-AFDC-5D5F-9046-01EE514D07A2}"/>
              </a:ext>
            </a:extLst>
          </p:cNvPr>
          <p:cNvSpPr txBox="1"/>
          <p:nvPr/>
        </p:nvSpPr>
        <p:spPr>
          <a:xfrm>
            <a:off x="6286711" y="4293144"/>
            <a:ext cx="2147879"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800">
                <a:cs typeface="Calibri"/>
              </a:rPr>
              <a:t>*As datas são meramente ilustrativas</a:t>
            </a:r>
          </a:p>
        </p:txBody>
      </p:sp>
      <p:sp>
        <p:nvSpPr>
          <p:cNvPr id="36" name="CaixaDeTexto 35">
            <a:extLst>
              <a:ext uri="{FF2B5EF4-FFF2-40B4-BE49-F238E27FC236}">
                <a16:creationId xmlns:a16="http://schemas.microsoft.com/office/drawing/2014/main" id="{92C86A69-FB7D-3BE8-93EE-943866C0950E}"/>
              </a:ext>
            </a:extLst>
          </p:cNvPr>
          <p:cNvSpPr txBox="1"/>
          <p:nvPr/>
        </p:nvSpPr>
        <p:spPr>
          <a:xfrm>
            <a:off x="1593114" y="2023356"/>
            <a:ext cx="53471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a:solidFill>
                  <a:srgbClr val="FF0000"/>
                </a:solidFill>
                <a:cs typeface="Calibri"/>
              </a:rPr>
              <a:t>*</a:t>
            </a:r>
          </a:p>
        </p:txBody>
      </p:sp>
      <p:sp>
        <p:nvSpPr>
          <p:cNvPr id="38" name="CaixaDeTexto 37">
            <a:extLst>
              <a:ext uri="{FF2B5EF4-FFF2-40B4-BE49-F238E27FC236}">
                <a16:creationId xmlns:a16="http://schemas.microsoft.com/office/drawing/2014/main" id="{01E1D633-591E-A464-3E95-6FA380365316}"/>
              </a:ext>
            </a:extLst>
          </p:cNvPr>
          <p:cNvSpPr txBox="1"/>
          <p:nvPr/>
        </p:nvSpPr>
        <p:spPr>
          <a:xfrm>
            <a:off x="7405390" y="1917973"/>
            <a:ext cx="53471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a:solidFill>
                  <a:srgbClr val="FF0000"/>
                </a:solidFill>
                <a:cs typeface="Calibri"/>
              </a:rPr>
              <a:t>*</a:t>
            </a:r>
          </a:p>
        </p:txBody>
      </p:sp>
    </p:spTree>
    <p:extLst>
      <p:ext uri="{BB962C8B-B14F-4D97-AF65-F5344CB8AC3E}">
        <p14:creationId xmlns:p14="http://schemas.microsoft.com/office/powerpoint/2010/main" val="4284764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4">
            <a:extLst>
              <a:ext uri="{FF2B5EF4-FFF2-40B4-BE49-F238E27FC236}">
                <a16:creationId xmlns:a16="http://schemas.microsoft.com/office/drawing/2014/main" id="{5DCA87F9-F794-65CD-FFC7-6E3A64FD1156}"/>
              </a:ext>
            </a:extLst>
          </p:cNvPr>
          <p:cNvPicPr>
            <a:picLocks noChangeAspect="1"/>
          </p:cNvPicPr>
          <p:nvPr/>
        </p:nvPicPr>
        <p:blipFill>
          <a:blip r:embed="rId2"/>
          <a:stretch>
            <a:fillRect/>
          </a:stretch>
        </p:blipFill>
        <p:spPr>
          <a:xfrm>
            <a:off x="4916" y="2594"/>
            <a:ext cx="12169877" cy="6852812"/>
          </a:xfrm>
          <a:prstGeom prst="rect">
            <a:avLst/>
          </a:prstGeom>
        </p:spPr>
      </p:pic>
      <p:sp>
        <p:nvSpPr>
          <p:cNvPr id="4" name="CaixaDeTexto 3">
            <a:extLst>
              <a:ext uri="{FF2B5EF4-FFF2-40B4-BE49-F238E27FC236}">
                <a16:creationId xmlns:a16="http://schemas.microsoft.com/office/drawing/2014/main" id="{CC852CA0-E3A2-0FD6-702D-89FEF283B8FD}"/>
              </a:ext>
            </a:extLst>
          </p:cNvPr>
          <p:cNvSpPr txBox="1"/>
          <p:nvPr/>
        </p:nvSpPr>
        <p:spPr>
          <a:xfrm>
            <a:off x="781051" y="295275"/>
            <a:ext cx="10358004" cy="523220"/>
          </a:xfrm>
          <a:prstGeom prst="rect">
            <a:avLst/>
          </a:prstGeom>
          <a:noFill/>
        </p:spPr>
        <p:txBody>
          <a:bodyPr wrap="square" lIns="91440" tIns="45720" rIns="91440" bIns="45720" rtlCol="0" anchor="t">
            <a:spAutoFit/>
          </a:bodyPr>
          <a:lstStyle/>
          <a:p>
            <a:endParaRPr lang="pt-BR" sz="2800">
              <a:solidFill>
                <a:srgbClr val="15374D"/>
              </a:solidFill>
              <a:latin typeface="Myriad Pro" panose="020B0503030403020204" pitchFamily="34" charset="0"/>
            </a:endParaRPr>
          </a:p>
        </p:txBody>
      </p:sp>
      <p:sp>
        <p:nvSpPr>
          <p:cNvPr id="3" name="CaixaDeTexto 1">
            <a:extLst>
              <a:ext uri="{FF2B5EF4-FFF2-40B4-BE49-F238E27FC236}">
                <a16:creationId xmlns:a16="http://schemas.microsoft.com/office/drawing/2014/main" id="{D8A0DC75-946F-F1A4-D79A-2A21D6F0242F}"/>
              </a:ext>
            </a:extLst>
          </p:cNvPr>
          <p:cNvSpPr txBox="1"/>
          <p:nvPr/>
        </p:nvSpPr>
        <p:spPr>
          <a:xfrm>
            <a:off x="293683" y="2196550"/>
            <a:ext cx="2384096" cy="1874747"/>
          </a:xfrm>
          <a:prstGeom prst="ellipse">
            <a:avLst/>
          </a:prstGeom>
          <a:solidFill>
            <a:schemeClr val="accent6">
              <a:lumMod val="75000"/>
            </a:schemeClr>
          </a:solidFill>
          <a:ln w="174625" cmpd="thinThick">
            <a:solidFill>
              <a:schemeClr val="bg2">
                <a:lumMod val="90000"/>
              </a:schemeClr>
            </a:solidFill>
          </a:ln>
        </p:spPr>
        <p:txBody>
          <a:bodyPr vert="horz" lIns="91440" tIns="45720" rIns="91440" bIns="45720" rtlCol="0" anchor="ctr">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endParaRPr lang="en-US" sz="2000">
              <a:solidFill>
                <a:srgbClr val="FFFFFF"/>
              </a:solidFill>
              <a:latin typeface="Arial"/>
              <a:ea typeface="+mj-ea"/>
              <a:cs typeface="Amatic SC"/>
            </a:endParaRPr>
          </a:p>
          <a:p>
            <a:pPr algn="ctr">
              <a:lnSpc>
                <a:spcPct val="90000"/>
              </a:lnSpc>
              <a:spcBef>
                <a:spcPct val="0"/>
              </a:spcBef>
              <a:spcAft>
                <a:spcPts val="600"/>
              </a:spcAft>
            </a:pPr>
            <a:r>
              <a:rPr lang="en-US" sz="2000" err="1">
                <a:solidFill>
                  <a:srgbClr val="FFFFFF"/>
                </a:solidFill>
                <a:latin typeface="Arial"/>
                <a:ea typeface="+mj-ea"/>
                <a:cs typeface="Amatic SC"/>
              </a:rPr>
              <a:t>RepactuaçãoMetas</a:t>
            </a:r>
            <a:r>
              <a:rPr lang="en-US" sz="2000">
                <a:solidFill>
                  <a:srgbClr val="FFFFFF"/>
                </a:solidFill>
                <a:latin typeface="Arial"/>
                <a:ea typeface="+mj-ea"/>
                <a:cs typeface="Amatic SC"/>
              </a:rPr>
              <a:t> </a:t>
            </a:r>
            <a:endParaRPr lang="en-US" sz="2000">
              <a:latin typeface="Arial"/>
              <a:ea typeface="+mj-ea"/>
              <a:cs typeface="Calibri"/>
            </a:endParaRPr>
          </a:p>
        </p:txBody>
      </p:sp>
      <p:sp>
        <p:nvSpPr>
          <p:cNvPr id="5" name="CaixaDeTexto 1">
            <a:extLst>
              <a:ext uri="{FF2B5EF4-FFF2-40B4-BE49-F238E27FC236}">
                <a16:creationId xmlns:a16="http://schemas.microsoft.com/office/drawing/2014/main" id="{020862E6-0914-9360-B85F-FA6A2F7134D6}"/>
              </a:ext>
            </a:extLst>
          </p:cNvPr>
          <p:cNvSpPr txBox="1"/>
          <p:nvPr/>
        </p:nvSpPr>
        <p:spPr>
          <a:xfrm>
            <a:off x="3691811" y="412339"/>
            <a:ext cx="1511528" cy="1496924"/>
          </a:xfrm>
          <a:prstGeom prst="ellipse">
            <a:avLst/>
          </a:prstGeom>
          <a:solidFill>
            <a:schemeClr val="accent6">
              <a:lumMod val="75000"/>
            </a:schemeClr>
          </a:solidFill>
          <a:ln w="174625" cmpd="thinThick">
            <a:solidFill>
              <a:schemeClr val="bg2">
                <a:lumMod val="90000"/>
              </a:schemeClr>
            </a:solidFill>
          </a:ln>
        </p:spPr>
        <p:txBody>
          <a:bodyPr vert="horz" lIns="91440" tIns="45720" rIns="91440" bIns="45720" rtlCol="0" anchor="ctr">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2000" err="1">
                <a:solidFill>
                  <a:srgbClr val="FFFFFF"/>
                </a:solidFill>
                <a:latin typeface="Arial"/>
                <a:ea typeface="+mj-ea"/>
                <a:cs typeface="Amatic SC"/>
              </a:rPr>
              <a:t>Incluir</a:t>
            </a:r>
            <a:endParaRPr lang="en-US" err="1">
              <a:ea typeface="+mj-ea"/>
            </a:endParaRPr>
          </a:p>
        </p:txBody>
      </p:sp>
      <p:sp>
        <p:nvSpPr>
          <p:cNvPr id="6" name="CaixaDeTexto 1">
            <a:extLst>
              <a:ext uri="{FF2B5EF4-FFF2-40B4-BE49-F238E27FC236}">
                <a16:creationId xmlns:a16="http://schemas.microsoft.com/office/drawing/2014/main" id="{020862E6-0914-9360-B85F-FA6A2F7134D6}"/>
              </a:ext>
            </a:extLst>
          </p:cNvPr>
          <p:cNvSpPr txBox="1"/>
          <p:nvPr/>
        </p:nvSpPr>
        <p:spPr>
          <a:xfrm>
            <a:off x="3689136" y="4493641"/>
            <a:ext cx="1511528" cy="1496924"/>
          </a:xfrm>
          <a:prstGeom prst="ellipse">
            <a:avLst/>
          </a:prstGeom>
          <a:solidFill>
            <a:schemeClr val="accent6">
              <a:lumMod val="75000"/>
            </a:schemeClr>
          </a:solidFill>
          <a:ln w="174625" cmpd="thinThick">
            <a:solidFill>
              <a:schemeClr val="bg2">
                <a:lumMod val="90000"/>
              </a:schemeClr>
            </a:solidFill>
          </a:ln>
        </p:spPr>
        <p:txBody>
          <a:bodyPr vert="horz" lIns="91440" tIns="45720" rIns="91440" bIns="45720" rtlCol="0" anchor="ctr">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2000" err="1">
                <a:solidFill>
                  <a:srgbClr val="FFFFFF"/>
                </a:solidFill>
                <a:latin typeface="Arial"/>
                <a:ea typeface="+mj-ea"/>
                <a:cs typeface="Amatic SC"/>
              </a:rPr>
              <a:t>Excluir</a:t>
            </a:r>
            <a:endParaRPr lang="pt-BR" err="1">
              <a:ea typeface="+mj-ea"/>
            </a:endParaRPr>
          </a:p>
        </p:txBody>
      </p:sp>
      <p:sp>
        <p:nvSpPr>
          <p:cNvPr id="7" name="CaixaDeTexto 1">
            <a:extLst>
              <a:ext uri="{FF2B5EF4-FFF2-40B4-BE49-F238E27FC236}">
                <a16:creationId xmlns:a16="http://schemas.microsoft.com/office/drawing/2014/main" id="{7EA2411F-298B-895D-7157-07675E234140}"/>
              </a:ext>
            </a:extLst>
          </p:cNvPr>
          <p:cNvSpPr txBox="1"/>
          <p:nvPr/>
        </p:nvSpPr>
        <p:spPr>
          <a:xfrm>
            <a:off x="3691811" y="2450047"/>
            <a:ext cx="1511528" cy="1496924"/>
          </a:xfrm>
          <a:prstGeom prst="ellipse">
            <a:avLst/>
          </a:prstGeom>
          <a:solidFill>
            <a:schemeClr val="accent6">
              <a:lumMod val="75000"/>
            </a:schemeClr>
          </a:solidFill>
          <a:ln w="174625" cmpd="thinThick">
            <a:solidFill>
              <a:schemeClr val="bg2">
                <a:lumMod val="90000"/>
              </a:schemeClr>
            </a:solidFill>
          </a:ln>
        </p:spPr>
        <p:txBody>
          <a:bodyPr vert="horz" lIns="91440" tIns="45720" rIns="91440" bIns="45720" rtlCol="0" anchor="ctr">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2000" err="1">
                <a:solidFill>
                  <a:srgbClr val="FFFFFF"/>
                </a:solidFill>
                <a:latin typeface="Arial"/>
                <a:ea typeface="+mj-ea"/>
                <a:cs typeface="Amatic SC"/>
              </a:rPr>
              <a:t>Alterar</a:t>
            </a:r>
            <a:endParaRPr lang="en-US" err="1">
              <a:ea typeface="+mj-ea"/>
            </a:endParaRPr>
          </a:p>
        </p:txBody>
      </p:sp>
      <p:sp>
        <p:nvSpPr>
          <p:cNvPr id="8" name="CaixaDeTexto 1">
            <a:extLst>
              <a:ext uri="{FF2B5EF4-FFF2-40B4-BE49-F238E27FC236}">
                <a16:creationId xmlns:a16="http://schemas.microsoft.com/office/drawing/2014/main" id="{F625378D-DC7C-9026-404E-FFBA005E5A73}"/>
              </a:ext>
            </a:extLst>
          </p:cNvPr>
          <p:cNvSpPr txBox="1"/>
          <p:nvPr/>
        </p:nvSpPr>
        <p:spPr>
          <a:xfrm>
            <a:off x="5683832" y="746618"/>
            <a:ext cx="6152002" cy="166199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000">
                <a:latin typeface="Calibri"/>
                <a:cs typeface="Calibri"/>
              </a:rPr>
              <a:t>O "incluir" na repactuação serve para acrescentar </a:t>
            </a:r>
            <a:r>
              <a:rPr lang="pt-BR" sz="2000" b="1">
                <a:latin typeface="Calibri"/>
                <a:cs typeface="Calibri"/>
              </a:rPr>
              <a:t>nova meta (atividade)</a:t>
            </a:r>
            <a:r>
              <a:rPr lang="pt-BR" sz="2000">
                <a:latin typeface="Calibri"/>
                <a:cs typeface="Calibri"/>
              </a:rPr>
              <a:t> que não estava prevista no plano de trabalho. </a:t>
            </a:r>
            <a:endParaRPr lang="pt-BR" sz="2000">
              <a:ea typeface="+mn-lt"/>
              <a:cs typeface="+mn-lt"/>
            </a:endParaRPr>
          </a:p>
          <a:p>
            <a:endParaRPr lang="pt-BR">
              <a:latin typeface="Arial"/>
              <a:ea typeface="Calibri"/>
              <a:cs typeface="Arial"/>
            </a:endParaRPr>
          </a:p>
          <a:p>
            <a:endParaRPr lang="pt-BR" sz="2400">
              <a:solidFill>
                <a:schemeClr val="bg1"/>
              </a:solidFill>
            </a:endParaRPr>
          </a:p>
        </p:txBody>
      </p:sp>
      <p:sp>
        <p:nvSpPr>
          <p:cNvPr id="9" name="CaixaDeTexto 1">
            <a:extLst>
              <a:ext uri="{FF2B5EF4-FFF2-40B4-BE49-F238E27FC236}">
                <a16:creationId xmlns:a16="http://schemas.microsoft.com/office/drawing/2014/main" id="{C33D8A54-FDEC-DC9B-46CC-D11BFCA7FD3D}"/>
              </a:ext>
            </a:extLst>
          </p:cNvPr>
          <p:cNvSpPr txBox="1"/>
          <p:nvPr/>
        </p:nvSpPr>
        <p:spPr>
          <a:xfrm>
            <a:off x="5684988" y="4668773"/>
            <a:ext cx="6292845" cy="104644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000">
                <a:ea typeface="+mn-lt"/>
                <a:cs typeface="+mn-lt"/>
              </a:rPr>
              <a:t>A exclusão serve para</a:t>
            </a:r>
            <a:r>
              <a:rPr lang="pt-BR" sz="2000" b="1">
                <a:ea typeface="+mn-lt"/>
                <a:cs typeface="+mn-lt"/>
              </a:rPr>
              <a:t> retirar</a:t>
            </a:r>
            <a:r>
              <a:rPr lang="pt-BR" sz="2000">
                <a:ea typeface="+mn-lt"/>
                <a:cs typeface="+mn-lt"/>
              </a:rPr>
              <a:t> do plano uma meta que já perdeu seu objeto, ou seja, não há mais necessidade de ser realizada.</a:t>
            </a:r>
            <a:r>
              <a:rPr lang="pt-BR" sz="2200"/>
              <a:t>  </a:t>
            </a:r>
            <a:endParaRPr lang="pt-BR" sz="2200">
              <a:ea typeface="Calibri"/>
              <a:cs typeface="Calibri"/>
            </a:endParaRPr>
          </a:p>
        </p:txBody>
      </p:sp>
      <p:sp>
        <p:nvSpPr>
          <p:cNvPr id="10" name="CaixaDeTexto 1">
            <a:extLst>
              <a:ext uri="{FF2B5EF4-FFF2-40B4-BE49-F238E27FC236}">
                <a16:creationId xmlns:a16="http://schemas.microsoft.com/office/drawing/2014/main" id="{ED1808A0-1483-B7F8-C535-61FA75CEFEDB}"/>
              </a:ext>
            </a:extLst>
          </p:cNvPr>
          <p:cNvSpPr txBox="1"/>
          <p:nvPr/>
        </p:nvSpPr>
        <p:spPr>
          <a:xfrm>
            <a:off x="5681273" y="2447055"/>
            <a:ext cx="6146992" cy="166199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sz="2000">
              <a:ea typeface="+mn-lt"/>
              <a:cs typeface="+mn-lt"/>
            </a:endParaRPr>
          </a:p>
          <a:p>
            <a:r>
              <a:rPr lang="pt-BR" sz="2000">
                <a:ea typeface="+mn-lt"/>
                <a:cs typeface="+mn-lt"/>
              </a:rPr>
              <a:t>A alteração serve para </a:t>
            </a:r>
            <a:r>
              <a:rPr lang="pt-BR" sz="2000" b="1">
                <a:ea typeface="+mn-lt"/>
                <a:cs typeface="+mn-lt"/>
              </a:rPr>
              <a:t>melhorar ou acrescentar</a:t>
            </a:r>
            <a:r>
              <a:rPr lang="pt-BR" sz="2000">
                <a:ea typeface="+mn-lt"/>
                <a:cs typeface="+mn-lt"/>
              </a:rPr>
              <a:t> </a:t>
            </a:r>
          </a:p>
          <a:p>
            <a:r>
              <a:rPr lang="pt-BR" sz="2000">
                <a:ea typeface="+mn-lt"/>
                <a:cs typeface="+mn-lt"/>
              </a:rPr>
              <a:t>informações a uma meta já prevista no plano de trabalho. </a:t>
            </a:r>
            <a:endParaRPr lang="pt-BR" sz="2000">
              <a:cs typeface="Calibri"/>
            </a:endParaRPr>
          </a:p>
          <a:p>
            <a:endParaRPr lang="pt-BR" sz="2200">
              <a:ea typeface="+mn-lt"/>
              <a:cs typeface="+mn-lt"/>
            </a:endParaRPr>
          </a:p>
        </p:txBody>
      </p:sp>
      <p:cxnSp>
        <p:nvCxnSpPr>
          <p:cNvPr id="11" name="Conector de Seta Reta 10">
            <a:extLst>
              <a:ext uri="{FF2B5EF4-FFF2-40B4-BE49-F238E27FC236}">
                <a16:creationId xmlns:a16="http://schemas.microsoft.com/office/drawing/2014/main" id="{69BF4B9E-1A47-2DEB-FDB5-00151DD7C6AF}"/>
              </a:ext>
            </a:extLst>
          </p:cNvPr>
          <p:cNvCxnSpPr/>
          <p:nvPr/>
        </p:nvCxnSpPr>
        <p:spPr>
          <a:xfrm flipV="1">
            <a:off x="2465584" y="1569165"/>
            <a:ext cx="1265432" cy="8150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de Seta Reta 11">
            <a:extLst>
              <a:ext uri="{FF2B5EF4-FFF2-40B4-BE49-F238E27FC236}">
                <a16:creationId xmlns:a16="http://schemas.microsoft.com/office/drawing/2014/main" id="{29644D6E-603B-BCF0-E7BC-A9F3DA1543AA}"/>
              </a:ext>
            </a:extLst>
          </p:cNvPr>
          <p:cNvCxnSpPr>
            <a:cxnSpLocks/>
          </p:cNvCxnSpPr>
          <p:nvPr/>
        </p:nvCxnSpPr>
        <p:spPr>
          <a:xfrm>
            <a:off x="2345718" y="3985301"/>
            <a:ext cx="1316802" cy="9144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de Seta Reta 12">
            <a:extLst>
              <a:ext uri="{FF2B5EF4-FFF2-40B4-BE49-F238E27FC236}">
                <a16:creationId xmlns:a16="http://schemas.microsoft.com/office/drawing/2014/main" id="{BE6019E7-6C92-0404-F4FE-73A99BE5F1E2}"/>
              </a:ext>
            </a:extLst>
          </p:cNvPr>
          <p:cNvCxnSpPr>
            <a:cxnSpLocks/>
          </p:cNvCxnSpPr>
          <p:nvPr/>
        </p:nvCxnSpPr>
        <p:spPr>
          <a:xfrm>
            <a:off x="2765246" y="3180492"/>
            <a:ext cx="837343" cy="68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59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m 4">
            <a:extLst>
              <a:ext uri="{FF2B5EF4-FFF2-40B4-BE49-F238E27FC236}">
                <a16:creationId xmlns:a16="http://schemas.microsoft.com/office/drawing/2014/main" id="{5DCA87F9-F794-65CD-FFC7-6E3A64FD1156}"/>
              </a:ext>
            </a:extLst>
          </p:cNvPr>
          <p:cNvPicPr>
            <a:picLocks noChangeAspect="1"/>
          </p:cNvPicPr>
          <p:nvPr/>
        </p:nvPicPr>
        <p:blipFill>
          <a:blip r:embed="rId3"/>
          <a:stretch>
            <a:fillRect/>
          </a:stretch>
        </p:blipFill>
        <p:spPr>
          <a:xfrm>
            <a:off x="4535544" y="2593634"/>
            <a:ext cx="6903720" cy="3887459"/>
          </a:xfrm>
          <a:prstGeom prst="rect">
            <a:avLst/>
          </a:prstGeom>
        </p:spPr>
      </p:pic>
      <p:sp>
        <p:nvSpPr>
          <p:cNvPr id="4" name="CaixaDeTexto 3">
            <a:extLst>
              <a:ext uri="{FF2B5EF4-FFF2-40B4-BE49-F238E27FC236}">
                <a16:creationId xmlns:a16="http://schemas.microsoft.com/office/drawing/2014/main" id="{CC852CA0-E3A2-0FD6-702D-89FEF283B8FD}"/>
              </a:ext>
            </a:extLst>
          </p:cNvPr>
          <p:cNvSpPr txBox="1"/>
          <p:nvPr/>
        </p:nvSpPr>
        <p:spPr>
          <a:xfrm>
            <a:off x="752736" y="1115059"/>
            <a:ext cx="10873413" cy="5315301"/>
          </a:xfrm>
          <a:prstGeom prst="rect">
            <a:avLst/>
          </a:prstGeom>
          <a:noFill/>
        </p:spPr>
        <p:txBody>
          <a:bodyPr wrap="square" lIns="91440" tIns="45720" rIns="91440" bIns="45720" rtlCol="0" anchor="t">
            <a:spAutoFit/>
          </a:bodyPr>
          <a:lstStyle/>
          <a:p>
            <a:pPr defTabSz="512064">
              <a:spcAft>
                <a:spcPts val="600"/>
              </a:spcAft>
            </a:pPr>
            <a:r>
              <a:rPr lang="pt-BR" sz="3000" dirty="0">
                <a:latin typeface="Calibri"/>
                <a:cs typeface="Calibri"/>
              </a:rPr>
              <a:t>          "</a:t>
            </a:r>
            <a:r>
              <a:rPr lang="pt-BR" sz="3000" b="1" dirty="0">
                <a:latin typeface="Calibri"/>
                <a:cs typeface="Calibri"/>
              </a:rPr>
              <a:t>Incluir</a:t>
            </a:r>
            <a:r>
              <a:rPr lang="pt-BR" sz="3000" dirty="0">
                <a:latin typeface="Calibri"/>
                <a:cs typeface="Calibri"/>
              </a:rPr>
              <a:t>" meta na repactuação serve para acrescentar </a:t>
            </a:r>
          </a:p>
          <a:p>
            <a:pPr defTabSz="512064">
              <a:spcAft>
                <a:spcPts val="600"/>
              </a:spcAft>
            </a:pPr>
            <a:r>
              <a:rPr lang="pt-BR" sz="3000" b="1" dirty="0">
                <a:latin typeface="Calibri"/>
                <a:cs typeface="Calibri"/>
              </a:rPr>
              <a:t>nova meta/atividade </a:t>
            </a:r>
            <a:r>
              <a:rPr lang="pt-BR" sz="3000" dirty="0">
                <a:latin typeface="Calibri"/>
                <a:cs typeface="Calibri"/>
              </a:rPr>
              <a:t>que não estava prevista no plano de trabalho. </a:t>
            </a:r>
            <a:endParaRPr lang="pt-BR" sz="3000" dirty="0">
              <a:ea typeface="+mn-lt"/>
              <a:cs typeface="+mn-lt"/>
            </a:endParaRPr>
          </a:p>
          <a:p>
            <a:pPr defTabSz="512064">
              <a:spcAft>
                <a:spcPts val="600"/>
              </a:spcAft>
            </a:pPr>
            <a:endParaRPr lang="pt-BR" sz="3200" b="1" dirty="0">
              <a:solidFill>
                <a:srgbClr val="15374D"/>
              </a:solidFill>
              <a:latin typeface="Myriad Pro"/>
            </a:endParaRPr>
          </a:p>
          <a:p>
            <a:pPr defTabSz="512064">
              <a:spcAft>
                <a:spcPts val="600"/>
              </a:spcAft>
            </a:pPr>
            <a:endParaRPr lang="pt-BR" sz="3200" b="1" dirty="0">
              <a:solidFill>
                <a:srgbClr val="15374D"/>
              </a:solidFill>
              <a:latin typeface="Myriad Pro"/>
            </a:endParaRPr>
          </a:p>
          <a:p>
            <a:pPr defTabSz="512064">
              <a:spcAft>
                <a:spcPts val="600"/>
              </a:spcAft>
            </a:pPr>
            <a:r>
              <a:rPr lang="pt-BR" sz="3200" b="1" kern="1200" dirty="0">
                <a:solidFill>
                  <a:srgbClr val="15374D"/>
                </a:solidFill>
                <a:latin typeface="Myriad Pro"/>
                <a:ea typeface="+mn-ea"/>
                <a:cs typeface="+mn-cs"/>
              </a:rPr>
              <a:t>Cenário 1</a:t>
            </a:r>
            <a:r>
              <a:rPr lang="pt-BR" sz="3200" b="1" dirty="0">
                <a:solidFill>
                  <a:srgbClr val="15374D"/>
                </a:solidFill>
                <a:latin typeface="Myriad Pro"/>
              </a:rPr>
              <a:t> – Estudos de caso</a:t>
            </a:r>
            <a:endParaRPr lang="pt-BR" sz="1750" b="1" kern="1200" dirty="0">
              <a:solidFill>
                <a:srgbClr val="15374D"/>
              </a:solidFill>
              <a:latin typeface="Myriad Pro" panose="020B0503030403020204" pitchFamily="34" charset="0"/>
            </a:endParaRPr>
          </a:p>
          <a:p>
            <a:pPr defTabSz="512064">
              <a:spcAft>
                <a:spcPts val="600"/>
              </a:spcAft>
            </a:pPr>
            <a:endParaRPr lang="pt-BR" sz="1120" b="1" kern="1200" dirty="0">
              <a:solidFill>
                <a:srgbClr val="15374D"/>
              </a:solidFill>
              <a:latin typeface="Myriad Pro" panose="020B0503030403020204" pitchFamily="34" charset="0"/>
              <a:ea typeface="+mn-ea"/>
              <a:cs typeface="+mn-cs"/>
            </a:endParaRPr>
          </a:p>
          <a:p>
            <a:pPr algn="just" fontAlgn="base"/>
            <a:r>
              <a:rPr lang="pt-BR" i="1" dirty="0"/>
              <a:t>Luciano é um servidor da Coordenação-Geral de Desenvolvimento de Pessoal (CGDEP) e movimentou-se internamente para a Coordenação-Geral de Desenvolvimento de Pessoas (CGDES). Como ele está no início do ciclo da avaliação de desempenho e será avaliado na nova unidade, Luciano procura a chefia para repactuar, ou seja, incluir novas metas individuais.</a:t>
            </a:r>
            <a:endParaRPr lang="pt-BR" sz="1120" kern="1200" dirty="0">
              <a:solidFill>
                <a:srgbClr val="000000"/>
              </a:solidFill>
              <a:latin typeface="Arial" panose="020B0604020202020204" pitchFamily="34" charset="0"/>
              <a:ea typeface="+mn-ea"/>
              <a:cs typeface="+mn-cs"/>
            </a:endParaRPr>
          </a:p>
          <a:p>
            <a:pPr defTabSz="512064">
              <a:spcAft>
                <a:spcPts val="600"/>
              </a:spcAft>
            </a:pPr>
            <a:br>
              <a:rPr lang="pt-BR" sz="1550" kern="1200" dirty="0"/>
            </a:br>
            <a:br>
              <a:rPr lang="pt-BR" sz="1550" kern="1200" dirty="0"/>
            </a:br>
            <a:endParaRPr lang="pt-BR" sz="2800" dirty="0">
              <a:solidFill>
                <a:srgbClr val="15374D"/>
              </a:solidFill>
              <a:latin typeface="Myriad Pro" panose="020B0503030403020204" pitchFamily="34" charset="0"/>
            </a:endParaRPr>
          </a:p>
        </p:txBody>
      </p:sp>
      <p:sp>
        <p:nvSpPr>
          <p:cNvPr id="9" name="Título 8">
            <a:extLst>
              <a:ext uri="{FF2B5EF4-FFF2-40B4-BE49-F238E27FC236}">
                <a16:creationId xmlns:a16="http://schemas.microsoft.com/office/drawing/2014/main" id="{5ECD6C9A-5E1C-B59B-3A8E-49CB9AE091D7}"/>
              </a:ext>
            </a:extLst>
          </p:cNvPr>
          <p:cNvSpPr>
            <a:spLocks noGrp="1"/>
          </p:cNvSpPr>
          <p:nvPr>
            <p:ph type="title" idx="4294967295"/>
          </p:nvPr>
        </p:nvSpPr>
        <p:spPr>
          <a:xfrm>
            <a:off x="1306286" y="-1031"/>
            <a:ext cx="10515600" cy="1325563"/>
          </a:xfrm>
        </p:spPr>
        <p:txBody>
          <a:bodyPr/>
          <a:lstStyle/>
          <a:p>
            <a:r>
              <a:rPr lang="pt-BR" dirty="0">
                <a:cs typeface="Calibri Light"/>
              </a:rPr>
              <a:t>                 </a:t>
            </a:r>
            <a:r>
              <a:rPr lang="pt-BR" b="1" dirty="0">
                <a:solidFill>
                  <a:schemeClr val="tx2">
                    <a:lumMod val="50000"/>
                  </a:schemeClr>
                </a:solidFill>
                <a:latin typeface="Myriad Pro"/>
                <a:cs typeface="Calibri Light"/>
              </a:rPr>
              <a:t>Incluir </a:t>
            </a:r>
            <a:r>
              <a:rPr lang="pt-BR" dirty="0">
                <a:solidFill>
                  <a:schemeClr val="tx2">
                    <a:lumMod val="50000"/>
                  </a:schemeClr>
                </a:solidFill>
                <a:latin typeface="Myriad Pro"/>
                <a:cs typeface="Calibri Light"/>
              </a:rPr>
              <a:t>uma meta</a:t>
            </a:r>
            <a:endParaRPr lang="pt-BR" dirty="0">
              <a:solidFill>
                <a:schemeClr val="tx2">
                  <a:lumMod val="50000"/>
                </a:schemeClr>
              </a:solidFill>
              <a:latin typeface="Myriad Pro"/>
            </a:endParaRPr>
          </a:p>
        </p:txBody>
      </p:sp>
      <p:pic>
        <p:nvPicPr>
          <p:cNvPr id="16" name="Gráfico 16" descr="Pessoa com ideia com preenchimento sólido">
            <a:extLst>
              <a:ext uri="{FF2B5EF4-FFF2-40B4-BE49-F238E27FC236}">
                <a16:creationId xmlns:a16="http://schemas.microsoft.com/office/drawing/2014/main" id="{795A0D62-7FF0-692E-555E-1CEC2A95A8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06183" y="2858310"/>
            <a:ext cx="914400" cy="914400"/>
          </a:xfrm>
          <a:prstGeom prst="rect">
            <a:avLst/>
          </a:prstGeom>
        </p:spPr>
      </p:pic>
    </p:spTree>
    <p:extLst>
      <p:ext uri="{BB962C8B-B14F-4D97-AF65-F5344CB8AC3E}">
        <p14:creationId xmlns:p14="http://schemas.microsoft.com/office/powerpoint/2010/main" val="78640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7F1AF47-AE98-4034-BD91-1976FA4D9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EC0EE2B-2029-48DD-893D-F528E651B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45AE1D08-1ED1-4F59-B42F-4D8EA33DC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9A79B912-88EA-4640-BDEB-51B3B11A0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
            <a:extLst>
              <a:ext uri="{FF2B5EF4-FFF2-40B4-BE49-F238E27FC236}">
                <a16:creationId xmlns:a16="http://schemas.microsoft.com/office/drawing/2014/main" id="{CF7103DB-4B46-7D34-46DE-4A92E2CA3FD6}"/>
              </a:ext>
            </a:extLst>
          </p:cNvPr>
          <p:cNvSpPr txBox="1"/>
          <p:nvPr/>
        </p:nvSpPr>
        <p:spPr>
          <a:xfrm>
            <a:off x="607730" y="1956545"/>
            <a:ext cx="3041803" cy="2907802"/>
          </a:xfrm>
          <a:prstGeom prst="rect">
            <a:avLst/>
          </a:prstGeom>
        </p:spPr>
        <p:txBody>
          <a:bodyPr rot="0" spcFirstLastPara="0" vert="horz" lIns="91440" tIns="45720" rIns="91440" bIns="45720" numCol="1" spcCol="0" rtlCol="0" fromWordArt="0" anchor="t" anchorCtr="0" forceAA="0" compatLnSpc="1">
            <a:prstTxWarp prst="textNoShape">
              <a:avLst/>
            </a:prstTxWarp>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r>
              <a:rPr lang="en-US" sz="4000" b="1" dirty="0" err="1">
                <a:solidFill>
                  <a:srgbClr val="FFFFFF"/>
                </a:solidFill>
                <a:latin typeface="+mj-lt"/>
                <a:ea typeface="+mj-ea"/>
                <a:cs typeface="Calibri Light"/>
              </a:rPr>
              <a:t>Repactuar</a:t>
            </a:r>
            <a:r>
              <a:rPr lang="en-US" sz="4000" b="1" dirty="0">
                <a:solidFill>
                  <a:srgbClr val="FFFFFF"/>
                </a:solidFill>
                <a:latin typeface="+mj-lt"/>
                <a:ea typeface="+mj-ea"/>
                <a:cs typeface="Calibri Light"/>
              </a:rPr>
              <a:t> com </a:t>
            </a:r>
            <a:r>
              <a:rPr lang="en-US" sz="4000" b="1" dirty="0" err="1">
                <a:solidFill>
                  <a:srgbClr val="FFFFFF"/>
                </a:solidFill>
                <a:latin typeface="+mj-lt"/>
                <a:ea typeface="+mj-ea"/>
                <a:cs typeface="Calibri Light"/>
              </a:rPr>
              <a:t>Inclusão</a:t>
            </a:r>
          </a:p>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endParaRPr lang="en-US" sz="4000">
              <a:solidFill>
                <a:srgbClr val="FFFFFF"/>
              </a:solidFill>
              <a:latin typeface="+mj-lt"/>
              <a:ea typeface="+mj-ea"/>
              <a:cs typeface="+mj-cs"/>
            </a:endParaRPr>
          </a:p>
        </p:txBody>
      </p:sp>
      <p:pic>
        <p:nvPicPr>
          <p:cNvPr id="2" name="Imagem 4">
            <a:extLst>
              <a:ext uri="{FF2B5EF4-FFF2-40B4-BE49-F238E27FC236}">
                <a16:creationId xmlns:a16="http://schemas.microsoft.com/office/drawing/2014/main" id="{5DCA87F9-F794-65CD-FFC7-6E3A64FD1156}"/>
              </a:ext>
            </a:extLst>
          </p:cNvPr>
          <p:cNvPicPr>
            <a:picLocks noChangeAspect="1"/>
          </p:cNvPicPr>
          <p:nvPr/>
        </p:nvPicPr>
        <p:blipFill>
          <a:blip r:embed="rId2"/>
          <a:stretch>
            <a:fillRect/>
          </a:stretch>
        </p:blipFill>
        <p:spPr>
          <a:xfrm>
            <a:off x="9201848" y="4703668"/>
            <a:ext cx="2925043" cy="2036975"/>
          </a:xfrm>
          <a:prstGeom prst="rect">
            <a:avLst/>
          </a:prstGeom>
        </p:spPr>
      </p:pic>
      <p:pic>
        <p:nvPicPr>
          <p:cNvPr id="14" name="Imagem 14" descr="Interface gráfica do usuário, Texto, Aplicativo, Email&#10;&#10;Descrição gerada automaticamente">
            <a:extLst>
              <a:ext uri="{FF2B5EF4-FFF2-40B4-BE49-F238E27FC236}">
                <a16:creationId xmlns:a16="http://schemas.microsoft.com/office/drawing/2014/main" id="{B93341A2-11CE-7604-962C-ED6A2C862A12}"/>
              </a:ext>
            </a:extLst>
          </p:cNvPr>
          <p:cNvPicPr>
            <a:picLocks noChangeAspect="1"/>
          </p:cNvPicPr>
          <p:nvPr/>
        </p:nvPicPr>
        <p:blipFill>
          <a:blip r:embed="rId3"/>
          <a:stretch>
            <a:fillRect/>
          </a:stretch>
        </p:blipFill>
        <p:spPr>
          <a:xfrm>
            <a:off x="4886529" y="138107"/>
            <a:ext cx="5466945" cy="3168998"/>
          </a:xfrm>
          <a:prstGeom prst="rect">
            <a:avLst/>
          </a:prstGeom>
        </p:spPr>
      </p:pic>
      <p:pic>
        <p:nvPicPr>
          <p:cNvPr id="15" name="Imagem 16" descr="Interface gráfica do usuário, Texto, Aplicativo, Email&#10;&#10;Descrição gerada automaticamente">
            <a:extLst>
              <a:ext uri="{FF2B5EF4-FFF2-40B4-BE49-F238E27FC236}">
                <a16:creationId xmlns:a16="http://schemas.microsoft.com/office/drawing/2014/main" id="{B62BB539-6145-0C66-9C6D-42239E07F8B5}"/>
              </a:ext>
            </a:extLst>
          </p:cNvPr>
          <p:cNvPicPr>
            <a:picLocks noChangeAspect="1"/>
          </p:cNvPicPr>
          <p:nvPr/>
        </p:nvPicPr>
        <p:blipFill>
          <a:blip r:embed="rId4"/>
          <a:stretch>
            <a:fillRect/>
          </a:stretch>
        </p:blipFill>
        <p:spPr>
          <a:xfrm>
            <a:off x="4886528" y="3645417"/>
            <a:ext cx="5199434" cy="2680016"/>
          </a:xfrm>
          <a:prstGeom prst="rect">
            <a:avLst/>
          </a:prstGeom>
        </p:spPr>
      </p:pic>
      <p:sp>
        <p:nvSpPr>
          <p:cNvPr id="17" name="Elipse 16">
            <a:extLst>
              <a:ext uri="{FF2B5EF4-FFF2-40B4-BE49-F238E27FC236}">
                <a16:creationId xmlns:a16="http://schemas.microsoft.com/office/drawing/2014/main" id="{278C8C6E-6612-A449-6A36-DFEA245BA970}"/>
              </a:ext>
            </a:extLst>
          </p:cNvPr>
          <p:cNvSpPr/>
          <p:nvPr/>
        </p:nvSpPr>
        <p:spPr>
          <a:xfrm>
            <a:off x="5552765" y="2065126"/>
            <a:ext cx="1087940" cy="38047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pic>
        <p:nvPicPr>
          <p:cNvPr id="19" name="Imagem 20">
            <a:extLst>
              <a:ext uri="{FF2B5EF4-FFF2-40B4-BE49-F238E27FC236}">
                <a16:creationId xmlns:a16="http://schemas.microsoft.com/office/drawing/2014/main" id="{64A3C493-A095-6941-A13F-F928F918FB35}"/>
              </a:ext>
            </a:extLst>
          </p:cNvPr>
          <p:cNvPicPr>
            <a:picLocks noChangeAspect="1"/>
          </p:cNvPicPr>
          <p:nvPr/>
        </p:nvPicPr>
        <p:blipFill>
          <a:blip r:embed="rId5"/>
          <a:stretch>
            <a:fillRect/>
          </a:stretch>
        </p:blipFill>
        <p:spPr>
          <a:xfrm>
            <a:off x="6020914" y="2334840"/>
            <a:ext cx="385256" cy="242787"/>
          </a:xfrm>
          <a:prstGeom prst="rect">
            <a:avLst/>
          </a:prstGeom>
        </p:spPr>
      </p:pic>
      <p:sp>
        <p:nvSpPr>
          <p:cNvPr id="21" name="Elipse 20">
            <a:extLst>
              <a:ext uri="{FF2B5EF4-FFF2-40B4-BE49-F238E27FC236}">
                <a16:creationId xmlns:a16="http://schemas.microsoft.com/office/drawing/2014/main" id="{9AECD052-63C6-AF66-8448-B8CE3E5CDC8F}"/>
              </a:ext>
            </a:extLst>
          </p:cNvPr>
          <p:cNvSpPr/>
          <p:nvPr/>
        </p:nvSpPr>
        <p:spPr>
          <a:xfrm>
            <a:off x="4948627" y="5765460"/>
            <a:ext cx="787685" cy="2825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pic>
        <p:nvPicPr>
          <p:cNvPr id="23" name="Imagem 20">
            <a:extLst>
              <a:ext uri="{FF2B5EF4-FFF2-40B4-BE49-F238E27FC236}">
                <a16:creationId xmlns:a16="http://schemas.microsoft.com/office/drawing/2014/main" id="{83162F2F-1D84-B5C7-8041-FDCFEEB62345}"/>
              </a:ext>
            </a:extLst>
          </p:cNvPr>
          <p:cNvPicPr>
            <a:picLocks noChangeAspect="1"/>
          </p:cNvPicPr>
          <p:nvPr/>
        </p:nvPicPr>
        <p:blipFill>
          <a:blip r:embed="rId5"/>
          <a:stretch>
            <a:fillRect/>
          </a:stretch>
        </p:blipFill>
        <p:spPr>
          <a:xfrm>
            <a:off x="5267019" y="6015137"/>
            <a:ext cx="385256" cy="242787"/>
          </a:xfrm>
          <a:prstGeom prst="rect">
            <a:avLst/>
          </a:prstGeom>
        </p:spPr>
      </p:pic>
      <p:sp>
        <p:nvSpPr>
          <p:cNvPr id="25" name="CaixaDeTexto 1">
            <a:extLst>
              <a:ext uri="{FF2B5EF4-FFF2-40B4-BE49-F238E27FC236}">
                <a16:creationId xmlns:a16="http://schemas.microsoft.com/office/drawing/2014/main" id="{2E93E4C2-15F8-E130-2F7E-039A00257519}"/>
              </a:ext>
            </a:extLst>
          </p:cNvPr>
          <p:cNvSpPr txBox="1"/>
          <p:nvPr/>
        </p:nvSpPr>
        <p:spPr>
          <a:xfrm>
            <a:off x="10117951" y="4524819"/>
            <a:ext cx="1892157"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a:cs typeface="Calibri"/>
              </a:rPr>
              <a:t>Preencher todas as informações solicitadas e clicar em  </a:t>
            </a:r>
            <a:endParaRPr lang="pt-BR"/>
          </a:p>
        </p:txBody>
      </p:sp>
      <p:pic>
        <p:nvPicPr>
          <p:cNvPr id="26" name="Imagem 26">
            <a:extLst>
              <a:ext uri="{FF2B5EF4-FFF2-40B4-BE49-F238E27FC236}">
                <a16:creationId xmlns:a16="http://schemas.microsoft.com/office/drawing/2014/main" id="{02FACB57-A5C5-8525-7B91-12DAEF9952E4}"/>
              </a:ext>
            </a:extLst>
          </p:cNvPr>
          <p:cNvPicPr>
            <a:picLocks noChangeAspect="1"/>
          </p:cNvPicPr>
          <p:nvPr/>
        </p:nvPicPr>
        <p:blipFill>
          <a:blip r:embed="rId6"/>
          <a:stretch>
            <a:fillRect/>
          </a:stretch>
        </p:blipFill>
        <p:spPr>
          <a:xfrm>
            <a:off x="10571635" y="5387097"/>
            <a:ext cx="695325" cy="266700"/>
          </a:xfrm>
          <a:prstGeom prst="rect">
            <a:avLst/>
          </a:prstGeom>
        </p:spPr>
      </p:pic>
      <p:sp>
        <p:nvSpPr>
          <p:cNvPr id="27" name="Seta: para a Direita 26">
            <a:extLst>
              <a:ext uri="{FF2B5EF4-FFF2-40B4-BE49-F238E27FC236}">
                <a16:creationId xmlns:a16="http://schemas.microsoft.com/office/drawing/2014/main" id="{8D52C81B-53E6-1BB4-F6BE-3FF7E4C96E90}"/>
              </a:ext>
            </a:extLst>
          </p:cNvPr>
          <p:cNvSpPr/>
          <p:nvPr/>
        </p:nvSpPr>
        <p:spPr>
          <a:xfrm>
            <a:off x="9289824" y="4856088"/>
            <a:ext cx="582202" cy="296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28" name="CaixaDeTexto 1">
            <a:extLst>
              <a:ext uri="{FF2B5EF4-FFF2-40B4-BE49-F238E27FC236}">
                <a16:creationId xmlns:a16="http://schemas.microsoft.com/office/drawing/2014/main" id="{256BF55C-E0C8-AA23-8769-28AA51B3D945}"/>
              </a:ext>
            </a:extLst>
          </p:cNvPr>
          <p:cNvSpPr txBox="1"/>
          <p:nvPr/>
        </p:nvSpPr>
        <p:spPr>
          <a:xfrm>
            <a:off x="340291" y="813451"/>
            <a:ext cx="1072330" cy="1039647"/>
          </a:xfrm>
          <a:prstGeom prst="ellipse">
            <a:avLst/>
          </a:prstGeom>
          <a:solidFill>
            <a:schemeClr val="accent6">
              <a:lumMod val="75000"/>
            </a:schemeClr>
          </a:solidFill>
          <a:ln w="174625" cmpd="thinThick">
            <a:solidFill>
              <a:schemeClr val="bg1"/>
            </a:solidFill>
          </a:ln>
        </p:spPr>
        <p:txBody>
          <a:bodyPr vert="horz" lIns="91440" tIns="45720" rIns="91440" bIns="45720" rtlCol="0" anchor="ctr">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endParaRPr lang="en-US" sz="4000" b="1">
              <a:solidFill>
                <a:srgbClr val="FFFFFF"/>
              </a:solidFill>
              <a:latin typeface="Amatic SC"/>
              <a:ea typeface="+mj-ea"/>
              <a:cs typeface="Amatic SC"/>
            </a:endParaRPr>
          </a:p>
          <a:p>
            <a:pPr algn="ctr">
              <a:lnSpc>
                <a:spcPct val="90000"/>
              </a:lnSpc>
              <a:spcBef>
                <a:spcPct val="0"/>
              </a:spcBef>
              <a:spcAft>
                <a:spcPts val="600"/>
              </a:spcAft>
            </a:pPr>
            <a:r>
              <a:rPr lang="en-US" sz="2000" b="1">
                <a:solidFill>
                  <a:srgbClr val="FFFFFF"/>
                </a:solidFill>
                <a:latin typeface="Amatic SC"/>
                <a:ea typeface="+mj-ea"/>
                <a:cs typeface="Amatic SC"/>
              </a:rPr>
              <a:t>Como </a:t>
            </a:r>
            <a:r>
              <a:rPr lang="en-US" sz="2000" b="1" err="1">
                <a:solidFill>
                  <a:srgbClr val="FFFFFF"/>
                </a:solidFill>
                <a:latin typeface="Amatic SC"/>
                <a:ea typeface="+mj-ea"/>
                <a:cs typeface="Amatic SC"/>
              </a:rPr>
              <a:t>fazer</a:t>
            </a:r>
            <a:r>
              <a:rPr lang="en-US" sz="2000" b="1">
                <a:solidFill>
                  <a:srgbClr val="FFFFFF"/>
                </a:solidFill>
                <a:latin typeface="Amatic SC"/>
                <a:ea typeface="+mj-ea"/>
                <a:cs typeface="Amatic SC"/>
              </a:rPr>
              <a:t> </a:t>
            </a:r>
            <a:endParaRPr lang="en-US" sz="2000">
              <a:ea typeface="Calibri"/>
              <a:cs typeface="Calibri"/>
            </a:endParaRPr>
          </a:p>
          <a:p>
            <a:pPr algn="ctr">
              <a:lnSpc>
                <a:spcPct val="90000"/>
              </a:lnSpc>
              <a:spcBef>
                <a:spcPct val="0"/>
              </a:spcBef>
              <a:spcAft>
                <a:spcPts val="600"/>
              </a:spcAft>
            </a:pPr>
            <a:endParaRPr lang="en-US" sz="3200" b="1" kern="1200">
              <a:solidFill>
                <a:srgbClr val="FFFFFF"/>
              </a:solidFill>
              <a:latin typeface="Amatic SC"/>
              <a:ea typeface="+mj-ea"/>
              <a:cs typeface="Amatic SC"/>
            </a:endParaRPr>
          </a:p>
        </p:txBody>
      </p:sp>
      <p:sp>
        <p:nvSpPr>
          <p:cNvPr id="29" name="Retângulo 28">
            <a:extLst>
              <a:ext uri="{FF2B5EF4-FFF2-40B4-BE49-F238E27FC236}">
                <a16:creationId xmlns:a16="http://schemas.microsoft.com/office/drawing/2014/main" id="{2AE54F18-941F-0ACF-2FB7-E71218C8DE6F}"/>
              </a:ext>
            </a:extLst>
          </p:cNvPr>
          <p:cNvSpPr/>
          <p:nvPr/>
        </p:nvSpPr>
        <p:spPr>
          <a:xfrm>
            <a:off x="7555148" y="2739957"/>
            <a:ext cx="121595" cy="72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Retângulo 29">
            <a:extLst>
              <a:ext uri="{FF2B5EF4-FFF2-40B4-BE49-F238E27FC236}">
                <a16:creationId xmlns:a16="http://schemas.microsoft.com/office/drawing/2014/main" id="{579CCEA3-2630-DB4B-7018-B73D022435B5}"/>
              </a:ext>
            </a:extLst>
          </p:cNvPr>
          <p:cNvSpPr/>
          <p:nvPr/>
        </p:nvSpPr>
        <p:spPr>
          <a:xfrm>
            <a:off x="7247105" y="2975041"/>
            <a:ext cx="121595" cy="72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Retângulo 30">
            <a:extLst>
              <a:ext uri="{FF2B5EF4-FFF2-40B4-BE49-F238E27FC236}">
                <a16:creationId xmlns:a16="http://schemas.microsoft.com/office/drawing/2014/main" id="{5C08758C-CC52-6DD2-C134-923D6204AA57}"/>
              </a:ext>
            </a:extLst>
          </p:cNvPr>
          <p:cNvSpPr/>
          <p:nvPr/>
        </p:nvSpPr>
        <p:spPr>
          <a:xfrm>
            <a:off x="7222785" y="2845338"/>
            <a:ext cx="121595" cy="729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Retângulo 31">
            <a:extLst>
              <a:ext uri="{FF2B5EF4-FFF2-40B4-BE49-F238E27FC236}">
                <a16:creationId xmlns:a16="http://schemas.microsoft.com/office/drawing/2014/main" id="{04844962-6E47-ACEF-47DF-1617A63A9C17}"/>
              </a:ext>
            </a:extLst>
          </p:cNvPr>
          <p:cNvSpPr/>
          <p:nvPr/>
        </p:nvSpPr>
        <p:spPr>
          <a:xfrm>
            <a:off x="5269146" y="3072316"/>
            <a:ext cx="826849" cy="891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Retângulo 32">
            <a:extLst>
              <a:ext uri="{FF2B5EF4-FFF2-40B4-BE49-F238E27FC236}">
                <a16:creationId xmlns:a16="http://schemas.microsoft.com/office/drawing/2014/main" id="{B01BDF0C-2314-A03B-22D4-5CA18C99512C}"/>
              </a:ext>
            </a:extLst>
          </p:cNvPr>
          <p:cNvSpPr/>
          <p:nvPr/>
        </p:nvSpPr>
        <p:spPr>
          <a:xfrm>
            <a:off x="10149188" y="3088528"/>
            <a:ext cx="121595" cy="729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CaixaDeTexto 34">
            <a:extLst>
              <a:ext uri="{FF2B5EF4-FFF2-40B4-BE49-F238E27FC236}">
                <a16:creationId xmlns:a16="http://schemas.microsoft.com/office/drawing/2014/main" id="{80038283-FBC4-59D6-D463-0D54713B7C3E}"/>
              </a:ext>
            </a:extLst>
          </p:cNvPr>
          <p:cNvSpPr txBox="1"/>
          <p:nvPr/>
        </p:nvSpPr>
        <p:spPr>
          <a:xfrm>
            <a:off x="5986773" y="1253250"/>
            <a:ext cx="53471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a:solidFill>
                  <a:srgbClr val="FF0000"/>
                </a:solidFill>
                <a:cs typeface="Calibri"/>
              </a:rPr>
              <a:t>*</a:t>
            </a:r>
          </a:p>
        </p:txBody>
      </p:sp>
      <p:sp>
        <p:nvSpPr>
          <p:cNvPr id="37" name="CaixaDeTexto 36">
            <a:extLst>
              <a:ext uri="{FF2B5EF4-FFF2-40B4-BE49-F238E27FC236}">
                <a16:creationId xmlns:a16="http://schemas.microsoft.com/office/drawing/2014/main" id="{D7A47026-A7E6-9927-6AAC-6CCCD57F82CA}"/>
              </a:ext>
            </a:extLst>
          </p:cNvPr>
          <p:cNvSpPr txBox="1"/>
          <p:nvPr/>
        </p:nvSpPr>
        <p:spPr>
          <a:xfrm>
            <a:off x="4835668" y="3247421"/>
            <a:ext cx="2147879"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800">
                <a:cs typeface="Calibri"/>
              </a:rPr>
              <a:t>*As datas são meramente ilustrativas</a:t>
            </a:r>
          </a:p>
        </p:txBody>
      </p:sp>
      <p:sp>
        <p:nvSpPr>
          <p:cNvPr id="41" name="CaixaDeTexto 40">
            <a:extLst>
              <a:ext uri="{FF2B5EF4-FFF2-40B4-BE49-F238E27FC236}">
                <a16:creationId xmlns:a16="http://schemas.microsoft.com/office/drawing/2014/main" id="{38D2F22F-5131-BA4D-56B9-A49F00A33B60}"/>
              </a:ext>
            </a:extLst>
          </p:cNvPr>
          <p:cNvSpPr txBox="1"/>
          <p:nvPr/>
        </p:nvSpPr>
        <p:spPr>
          <a:xfrm>
            <a:off x="9853519" y="3271740"/>
            <a:ext cx="534710"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900">
                <a:cs typeface="Calibri"/>
              </a:rPr>
              <a:t>Tela 7</a:t>
            </a:r>
          </a:p>
        </p:txBody>
      </p:sp>
      <p:sp>
        <p:nvSpPr>
          <p:cNvPr id="42" name="CaixaDeTexto 41">
            <a:extLst>
              <a:ext uri="{FF2B5EF4-FFF2-40B4-BE49-F238E27FC236}">
                <a16:creationId xmlns:a16="http://schemas.microsoft.com/office/drawing/2014/main" id="{C11E41FE-5E02-32DC-3C7D-18A4B258C8D3}"/>
              </a:ext>
            </a:extLst>
          </p:cNvPr>
          <p:cNvSpPr txBox="1"/>
          <p:nvPr/>
        </p:nvSpPr>
        <p:spPr>
          <a:xfrm>
            <a:off x="9650859" y="6319739"/>
            <a:ext cx="534710"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900">
                <a:cs typeface="Calibri"/>
              </a:rPr>
              <a:t>Tela 8</a:t>
            </a:r>
          </a:p>
        </p:txBody>
      </p:sp>
    </p:spTree>
    <p:extLst>
      <p:ext uri="{BB962C8B-B14F-4D97-AF65-F5344CB8AC3E}">
        <p14:creationId xmlns:p14="http://schemas.microsoft.com/office/powerpoint/2010/main" val="2272499660"/>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1ED28EFCE363D409B15FAF464462E85" ma:contentTypeVersion="10" ma:contentTypeDescription="Crie um novo documento." ma:contentTypeScope="" ma:versionID="01e5e76dc5135b262f11e6569aed5e67">
  <xsd:schema xmlns:xsd="http://www.w3.org/2001/XMLSchema" xmlns:xs="http://www.w3.org/2001/XMLSchema" xmlns:p="http://schemas.microsoft.com/office/2006/metadata/properties" xmlns:ns2="e45eeb21-54bf-4d0a-b6ac-b3cefff7e859" xmlns:ns3="182dc7e9-28bc-489d-9529-1bfaf4a81191" targetNamespace="http://schemas.microsoft.com/office/2006/metadata/properties" ma:root="true" ma:fieldsID="34483bd7ad6a44a4b6d38388d9202e75" ns2:_="" ns3:_="">
    <xsd:import namespace="e45eeb21-54bf-4d0a-b6ac-b3cefff7e859"/>
    <xsd:import namespace="182dc7e9-28bc-489d-9529-1bfaf4a8119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5eeb21-54bf-4d0a-b6ac-b3cefff7e8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Marcações de imagem" ma:readOnly="false" ma:fieldId="{5cf76f15-5ced-4ddc-b409-7134ff3c332f}" ma:taxonomyMulti="true" ma:sspId="bf897d17-34fd-4a01-8f80-908009a6c4a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2dc7e9-28bc-489d-9529-1bfaf4a8119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62f1661-b989-49ff-87df-8918d8d4ba0b}" ma:internalName="TaxCatchAll" ma:showField="CatchAllData" ma:web="182dc7e9-28bc-489d-9529-1bfaf4a811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e45eeb21-54bf-4d0a-b6ac-b3cefff7e859" xsi:nil="true"/>
    <TaxCatchAll xmlns="182dc7e9-28bc-489d-9529-1bfaf4a81191" xsi:nil="true"/>
    <lcf76f155ced4ddcb4097134ff3c332f xmlns="e45eeb21-54bf-4d0a-b6ac-b3cefff7e85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413719-0F10-4A9A-8F6A-08CD75297BFA}">
  <ds:schemaRefs>
    <ds:schemaRef ds:uri="182dc7e9-28bc-489d-9529-1bfaf4a81191"/>
    <ds:schemaRef ds:uri="e45eeb21-54bf-4d0a-b6ac-b3cefff7e85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0ABA250-44DC-4203-BE16-4020CAFE4E76}">
  <ds:schemaRefs>
    <ds:schemaRef ds:uri="http://purl.org/dc/elements/1.1/"/>
    <ds:schemaRef ds:uri="http://schemas.microsoft.com/office/2006/metadata/properties"/>
    <ds:schemaRef ds:uri="http://schemas.openxmlformats.org/package/2006/metadata/core-properties"/>
    <ds:schemaRef ds:uri="182dc7e9-28bc-489d-9529-1bfaf4a81191"/>
    <ds:schemaRef ds:uri="http://schemas.microsoft.com/office/infopath/2007/PartnerControls"/>
    <ds:schemaRef ds:uri="http://purl.org/dc/terms/"/>
    <ds:schemaRef ds:uri="http://purl.org/dc/dcmitype/"/>
    <ds:schemaRef ds:uri="http://schemas.microsoft.com/office/2006/documentManagement/types"/>
    <ds:schemaRef ds:uri="e45eeb21-54bf-4d0a-b6ac-b3cefff7e859"/>
    <ds:schemaRef ds:uri="http://www.w3.org/XML/1998/namespace"/>
  </ds:schemaRefs>
</ds:datastoreItem>
</file>

<file path=customXml/itemProps3.xml><?xml version="1.0" encoding="utf-8"?>
<ds:datastoreItem xmlns:ds="http://schemas.openxmlformats.org/officeDocument/2006/customXml" ds:itemID="{A2051F48-EF3C-4772-B947-3B4D7AD354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1978</Words>
  <Application>Microsoft Office PowerPoint</Application>
  <PresentationFormat>Widescreen</PresentationFormat>
  <Paragraphs>297</Paragraphs>
  <Slides>26</Slides>
  <Notes>6</Notes>
  <HiddenSlides>0</HiddenSlides>
  <MMClips>0</MMClips>
  <ScaleCrop>false</ScaleCrop>
  <HeadingPairs>
    <vt:vector size="4" baseType="variant">
      <vt:variant>
        <vt:lpstr>Tema</vt:lpstr>
      </vt:variant>
      <vt:variant>
        <vt:i4>1</vt:i4>
      </vt:variant>
      <vt:variant>
        <vt:lpstr>Títulos de slides</vt:lpstr>
      </vt:variant>
      <vt:variant>
        <vt:i4>26</vt:i4>
      </vt:variant>
    </vt:vector>
  </HeadingPairs>
  <TitlesOfParts>
    <vt:vector size="27"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Incluir uma meta</vt:lpstr>
      <vt:lpstr>Apresentação do PowerPoint</vt:lpstr>
      <vt:lpstr>Apresentação do PowerPoint</vt:lpstr>
      <vt:lpstr>                 Alterar uma meta</vt:lpstr>
      <vt:lpstr>Apresentação do PowerPoint</vt:lpstr>
      <vt:lpstr>Apresentação do PowerPoint</vt:lpstr>
      <vt:lpstr>                 Excluir uma meta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Administrador</dc:creator>
  <cp:lastModifiedBy>Kelly</cp:lastModifiedBy>
  <cp:revision>693</cp:revision>
  <dcterms:created xsi:type="dcterms:W3CDTF">2023-02-13T14:10:04Z</dcterms:created>
  <dcterms:modified xsi:type="dcterms:W3CDTF">2023-03-24T14:58:43Z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0x01010031ED28EFCE363D409B15FAF464462E85</vt:lpwstr>
  </property>
  <property fmtid="{D5CDD505-2E9C-101B-9397-08002B2CF9AE}" pid="3" name="MediaServiceImageTags">
    <vt:lpwstr/>
  </property>
  <property fmtid="{D5CDD505-2E9C-101B-9397-08002B2CF9AE}" pid="4" name="SharedWithUsers">
    <vt:lpwstr>1893;#MARCOS PAULO COSTA PESSOA;#24;#Leandro Resende Lourenço</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ies>
</file>